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</p:sldMasterIdLst>
  <p:notesMasterIdLst>
    <p:notesMasterId r:id="rId21"/>
  </p:notesMasterIdLst>
  <p:sldIdLst>
    <p:sldId id="263" r:id="rId2"/>
    <p:sldId id="379" r:id="rId3"/>
    <p:sldId id="350" r:id="rId4"/>
    <p:sldId id="380" r:id="rId5"/>
    <p:sldId id="358" r:id="rId6"/>
    <p:sldId id="385" r:id="rId7"/>
    <p:sldId id="353" r:id="rId8"/>
    <p:sldId id="361" r:id="rId9"/>
    <p:sldId id="386" r:id="rId10"/>
    <p:sldId id="370" r:id="rId11"/>
    <p:sldId id="381" r:id="rId12"/>
    <p:sldId id="383" r:id="rId13"/>
    <p:sldId id="369" r:id="rId14"/>
    <p:sldId id="399" r:id="rId15"/>
    <p:sldId id="382" r:id="rId16"/>
    <p:sldId id="357" r:id="rId17"/>
    <p:sldId id="398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4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0EA"/>
    <a:srgbClr val="F49804"/>
    <a:srgbClr val="DD7211"/>
    <a:srgbClr val="3B7DAF"/>
    <a:srgbClr val="3D80B5"/>
    <a:srgbClr val="F29700"/>
    <a:srgbClr val="E8333C"/>
    <a:srgbClr val="E8838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146" d="100"/>
          <a:sy n="146" d="100"/>
        </p:scale>
        <p:origin x="114" y="108"/>
      </p:cViewPr>
      <p:guideLst>
        <p:guide orient="horz" pos="1604"/>
        <p:guide orient="horz" pos="713"/>
        <p:guide orient="horz" pos="2970"/>
        <p:guide pos="158"/>
        <p:guide pos="35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024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916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98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446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672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20" name="14-1" descr="图标&#10;&#10;描述已自动生成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21" name="14-1" descr="图标&#10;&#10;描述已自动生成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22" name="14-1" descr="图标&#10;&#10;描述已自动生成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147600" y="48572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1547664" y="2427734"/>
            <a:ext cx="5126570" cy="747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r">
              <a:lnSpc>
                <a:spcPct val="90000"/>
              </a:lnSpc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数数、数的组成</a:t>
            </a:r>
          </a:p>
        </p:txBody>
      </p:sp>
      <p:sp>
        <p:nvSpPr>
          <p:cNvPr id="17" name="标题 5"/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3CAB51B-9EBB-4772-981C-4101F62685E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AB68F49-537D-4590-9A72-CA50FF3B55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9"/>
          <a:stretch/>
        </p:blipFill>
        <p:spPr>
          <a:xfrm>
            <a:off x="2843808" y="150353"/>
            <a:ext cx="3860884" cy="4796142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FD062E8E-DFC7-4A0D-98C6-4097AA77A7AA}"/>
              </a:ext>
            </a:extLst>
          </p:cNvPr>
          <p:cNvSpPr/>
          <p:nvPr/>
        </p:nvSpPr>
        <p:spPr>
          <a:xfrm>
            <a:off x="4373003" y="3246735"/>
            <a:ext cx="1234343" cy="1653139"/>
          </a:xfrm>
          <a:custGeom>
            <a:avLst/>
            <a:gdLst>
              <a:gd name="connsiteX0" fmla="*/ 132080 w 1186180"/>
              <a:gd name="connsiteY0" fmla="*/ 132125 h 1620565"/>
              <a:gd name="connsiteX1" fmla="*/ 144780 w 1186180"/>
              <a:gd name="connsiteY1" fmla="*/ 134665 h 1620565"/>
              <a:gd name="connsiteX2" fmla="*/ 157480 w 1186180"/>
              <a:gd name="connsiteY2" fmla="*/ 121965 h 1620565"/>
              <a:gd name="connsiteX3" fmla="*/ 162560 w 1186180"/>
              <a:gd name="connsiteY3" fmla="*/ 114345 h 1620565"/>
              <a:gd name="connsiteX4" fmla="*/ 170180 w 1186180"/>
              <a:gd name="connsiteY4" fmla="*/ 109265 h 1620565"/>
              <a:gd name="connsiteX5" fmla="*/ 198120 w 1186180"/>
              <a:gd name="connsiteY5" fmla="*/ 99105 h 1620565"/>
              <a:gd name="connsiteX6" fmla="*/ 218440 w 1186180"/>
              <a:gd name="connsiteY6" fmla="*/ 88945 h 1620565"/>
              <a:gd name="connsiteX7" fmla="*/ 236220 w 1186180"/>
              <a:gd name="connsiteY7" fmla="*/ 83865 h 1620565"/>
              <a:gd name="connsiteX8" fmla="*/ 261620 w 1186180"/>
              <a:gd name="connsiteY8" fmla="*/ 73705 h 1620565"/>
              <a:gd name="connsiteX9" fmla="*/ 294640 w 1186180"/>
              <a:gd name="connsiteY9" fmla="*/ 66085 h 1620565"/>
              <a:gd name="connsiteX10" fmla="*/ 393700 w 1186180"/>
              <a:gd name="connsiteY10" fmla="*/ 63545 h 1620565"/>
              <a:gd name="connsiteX11" fmla="*/ 449580 w 1186180"/>
              <a:gd name="connsiteY11" fmla="*/ 58465 h 1620565"/>
              <a:gd name="connsiteX12" fmla="*/ 675640 w 1186180"/>
              <a:gd name="connsiteY12" fmla="*/ 55925 h 1620565"/>
              <a:gd name="connsiteX13" fmla="*/ 703580 w 1186180"/>
              <a:gd name="connsiteY13" fmla="*/ 40685 h 1620565"/>
              <a:gd name="connsiteX14" fmla="*/ 731520 w 1186180"/>
              <a:gd name="connsiteY14" fmla="*/ 35605 h 1620565"/>
              <a:gd name="connsiteX15" fmla="*/ 751840 w 1186180"/>
              <a:gd name="connsiteY15" fmla="*/ 25445 h 1620565"/>
              <a:gd name="connsiteX16" fmla="*/ 769620 w 1186180"/>
              <a:gd name="connsiteY16" fmla="*/ 20365 h 1620565"/>
              <a:gd name="connsiteX17" fmla="*/ 779780 w 1186180"/>
              <a:gd name="connsiteY17" fmla="*/ 17825 h 1620565"/>
              <a:gd name="connsiteX18" fmla="*/ 797560 w 1186180"/>
              <a:gd name="connsiteY18" fmla="*/ 10205 h 1620565"/>
              <a:gd name="connsiteX19" fmla="*/ 947420 w 1186180"/>
              <a:gd name="connsiteY19" fmla="*/ 7665 h 1620565"/>
              <a:gd name="connsiteX20" fmla="*/ 1013460 w 1186180"/>
              <a:gd name="connsiteY20" fmla="*/ 45 h 1620565"/>
              <a:gd name="connsiteX21" fmla="*/ 1056640 w 1186180"/>
              <a:gd name="connsiteY21" fmla="*/ 5125 h 1620565"/>
              <a:gd name="connsiteX22" fmla="*/ 1079500 w 1186180"/>
              <a:gd name="connsiteY22" fmla="*/ 17825 h 1620565"/>
              <a:gd name="connsiteX23" fmla="*/ 1092200 w 1186180"/>
              <a:gd name="connsiteY23" fmla="*/ 22905 h 1620565"/>
              <a:gd name="connsiteX24" fmla="*/ 1125220 w 1186180"/>
              <a:gd name="connsiteY24" fmla="*/ 25445 h 1620565"/>
              <a:gd name="connsiteX25" fmla="*/ 1143000 w 1186180"/>
              <a:gd name="connsiteY25" fmla="*/ 33065 h 1620565"/>
              <a:gd name="connsiteX26" fmla="*/ 1160780 w 1186180"/>
              <a:gd name="connsiteY26" fmla="*/ 48305 h 1620565"/>
              <a:gd name="connsiteX27" fmla="*/ 1165860 w 1186180"/>
              <a:gd name="connsiteY27" fmla="*/ 55925 h 1620565"/>
              <a:gd name="connsiteX28" fmla="*/ 1168400 w 1186180"/>
              <a:gd name="connsiteY28" fmla="*/ 66085 h 1620565"/>
              <a:gd name="connsiteX29" fmla="*/ 1173480 w 1186180"/>
              <a:gd name="connsiteY29" fmla="*/ 78785 h 1620565"/>
              <a:gd name="connsiteX30" fmla="*/ 1178560 w 1186180"/>
              <a:gd name="connsiteY30" fmla="*/ 99105 h 1620565"/>
              <a:gd name="connsiteX31" fmla="*/ 1186180 w 1186180"/>
              <a:gd name="connsiteY31" fmla="*/ 106725 h 1620565"/>
              <a:gd name="connsiteX32" fmla="*/ 1183640 w 1186180"/>
              <a:gd name="connsiteY32" fmla="*/ 167685 h 1620565"/>
              <a:gd name="connsiteX33" fmla="*/ 1181100 w 1186180"/>
              <a:gd name="connsiteY33" fmla="*/ 177845 h 1620565"/>
              <a:gd name="connsiteX34" fmla="*/ 1173480 w 1186180"/>
              <a:gd name="connsiteY34" fmla="*/ 203245 h 1620565"/>
              <a:gd name="connsiteX35" fmla="*/ 1168400 w 1186180"/>
              <a:gd name="connsiteY35" fmla="*/ 243885 h 1620565"/>
              <a:gd name="connsiteX36" fmla="*/ 1163320 w 1186180"/>
              <a:gd name="connsiteY36" fmla="*/ 251505 h 1620565"/>
              <a:gd name="connsiteX37" fmla="*/ 1158240 w 1186180"/>
              <a:gd name="connsiteY37" fmla="*/ 271825 h 1620565"/>
              <a:gd name="connsiteX38" fmla="*/ 1153160 w 1186180"/>
              <a:gd name="connsiteY38" fmla="*/ 284525 h 1620565"/>
              <a:gd name="connsiteX39" fmla="*/ 1145540 w 1186180"/>
              <a:gd name="connsiteY39" fmla="*/ 289605 h 1620565"/>
              <a:gd name="connsiteX40" fmla="*/ 1143000 w 1186180"/>
              <a:gd name="connsiteY40" fmla="*/ 307385 h 1620565"/>
              <a:gd name="connsiteX41" fmla="*/ 1137920 w 1186180"/>
              <a:gd name="connsiteY41" fmla="*/ 320085 h 1620565"/>
              <a:gd name="connsiteX42" fmla="*/ 1132840 w 1186180"/>
              <a:gd name="connsiteY42" fmla="*/ 335325 h 1620565"/>
              <a:gd name="connsiteX43" fmla="*/ 1130300 w 1186180"/>
              <a:gd name="connsiteY43" fmla="*/ 345485 h 1620565"/>
              <a:gd name="connsiteX44" fmla="*/ 1125220 w 1186180"/>
              <a:gd name="connsiteY44" fmla="*/ 358185 h 1620565"/>
              <a:gd name="connsiteX45" fmla="*/ 1117600 w 1186180"/>
              <a:gd name="connsiteY45" fmla="*/ 386125 h 1620565"/>
              <a:gd name="connsiteX46" fmla="*/ 1109980 w 1186180"/>
              <a:gd name="connsiteY46" fmla="*/ 403905 h 1620565"/>
              <a:gd name="connsiteX47" fmla="*/ 1104900 w 1186180"/>
              <a:gd name="connsiteY47" fmla="*/ 424225 h 1620565"/>
              <a:gd name="connsiteX48" fmla="*/ 1099820 w 1186180"/>
              <a:gd name="connsiteY48" fmla="*/ 434385 h 1620565"/>
              <a:gd name="connsiteX49" fmla="*/ 1097280 w 1186180"/>
              <a:gd name="connsiteY49" fmla="*/ 444545 h 1620565"/>
              <a:gd name="connsiteX50" fmla="*/ 1092200 w 1186180"/>
              <a:gd name="connsiteY50" fmla="*/ 452165 h 1620565"/>
              <a:gd name="connsiteX51" fmla="*/ 1089660 w 1186180"/>
              <a:gd name="connsiteY51" fmla="*/ 459785 h 1620565"/>
              <a:gd name="connsiteX52" fmla="*/ 1084580 w 1186180"/>
              <a:gd name="connsiteY52" fmla="*/ 469945 h 1620565"/>
              <a:gd name="connsiteX53" fmla="*/ 1079500 w 1186180"/>
              <a:gd name="connsiteY53" fmla="*/ 477565 h 1620565"/>
              <a:gd name="connsiteX54" fmla="*/ 1071880 w 1186180"/>
              <a:gd name="connsiteY54" fmla="*/ 490265 h 1620565"/>
              <a:gd name="connsiteX55" fmla="*/ 1064260 w 1186180"/>
              <a:gd name="connsiteY55" fmla="*/ 508045 h 1620565"/>
              <a:gd name="connsiteX56" fmla="*/ 1061720 w 1186180"/>
              <a:gd name="connsiteY56" fmla="*/ 518205 h 1620565"/>
              <a:gd name="connsiteX57" fmla="*/ 1043940 w 1186180"/>
              <a:gd name="connsiteY57" fmla="*/ 548685 h 1620565"/>
              <a:gd name="connsiteX58" fmla="*/ 1026160 w 1186180"/>
              <a:gd name="connsiteY58" fmla="*/ 566465 h 1620565"/>
              <a:gd name="connsiteX59" fmla="*/ 1018540 w 1186180"/>
              <a:gd name="connsiteY59" fmla="*/ 574085 h 1620565"/>
              <a:gd name="connsiteX60" fmla="*/ 1008380 w 1186180"/>
              <a:gd name="connsiteY60" fmla="*/ 591865 h 1620565"/>
              <a:gd name="connsiteX61" fmla="*/ 1000760 w 1186180"/>
              <a:gd name="connsiteY61" fmla="*/ 609645 h 1620565"/>
              <a:gd name="connsiteX62" fmla="*/ 993140 w 1186180"/>
              <a:gd name="connsiteY62" fmla="*/ 640125 h 1620565"/>
              <a:gd name="connsiteX63" fmla="*/ 970280 w 1186180"/>
              <a:gd name="connsiteY63" fmla="*/ 665525 h 1620565"/>
              <a:gd name="connsiteX64" fmla="*/ 962660 w 1186180"/>
              <a:gd name="connsiteY64" fmla="*/ 670605 h 1620565"/>
              <a:gd name="connsiteX65" fmla="*/ 952500 w 1186180"/>
              <a:gd name="connsiteY65" fmla="*/ 680765 h 1620565"/>
              <a:gd name="connsiteX66" fmla="*/ 942340 w 1186180"/>
              <a:gd name="connsiteY66" fmla="*/ 696005 h 1620565"/>
              <a:gd name="connsiteX67" fmla="*/ 924560 w 1186180"/>
              <a:gd name="connsiteY67" fmla="*/ 718865 h 1620565"/>
              <a:gd name="connsiteX68" fmla="*/ 909320 w 1186180"/>
              <a:gd name="connsiteY68" fmla="*/ 723945 h 1620565"/>
              <a:gd name="connsiteX69" fmla="*/ 901700 w 1186180"/>
              <a:gd name="connsiteY69" fmla="*/ 729025 h 1620565"/>
              <a:gd name="connsiteX70" fmla="*/ 899160 w 1186180"/>
              <a:gd name="connsiteY70" fmla="*/ 736645 h 1620565"/>
              <a:gd name="connsiteX71" fmla="*/ 919480 w 1186180"/>
              <a:gd name="connsiteY71" fmla="*/ 746805 h 1620565"/>
              <a:gd name="connsiteX72" fmla="*/ 934720 w 1186180"/>
              <a:gd name="connsiteY72" fmla="*/ 751885 h 1620565"/>
              <a:gd name="connsiteX73" fmla="*/ 942340 w 1186180"/>
              <a:gd name="connsiteY73" fmla="*/ 754425 h 1620565"/>
              <a:gd name="connsiteX74" fmla="*/ 952500 w 1186180"/>
              <a:gd name="connsiteY74" fmla="*/ 756965 h 1620565"/>
              <a:gd name="connsiteX75" fmla="*/ 970280 w 1186180"/>
              <a:gd name="connsiteY75" fmla="*/ 767125 h 1620565"/>
              <a:gd name="connsiteX76" fmla="*/ 982980 w 1186180"/>
              <a:gd name="connsiteY76" fmla="*/ 769665 h 1620565"/>
              <a:gd name="connsiteX77" fmla="*/ 993140 w 1186180"/>
              <a:gd name="connsiteY77" fmla="*/ 792525 h 1620565"/>
              <a:gd name="connsiteX78" fmla="*/ 1005840 w 1186180"/>
              <a:gd name="connsiteY78" fmla="*/ 823005 h 1620565"/>
              <a:gd name="connsiteX79" fmla="*/ 1005840 w 1186180"/>
              <a:gd name="connsiteY79" fmla="*/ 823005 h 1620565"/>
              <a:gd name="connsiteX80" fmla="*/ 1013460 w 1186180"/>
              <a:gd name="connsiteY80" fmla="*/ 840785 h 1620565"/>
              <a:gd name="connsiteX81" fmla="*/ 1016000 w 1186180"/>
              <a:gd name="connsiteY81" fmla="*/ 988105 h 1620565"/>
              <a:gd name="connsiteX82" fmla="*/ 1021080 w 1186180"/>
              <a:gd name="connsiteY82" fmla="*/ 998265 h 1620565"/>
              <a:gd name="connsiteX83" fmla="*/ 1023620 w 1186180"/>
              <a:gd name="connsiteY83" fmla="*/ 1005885 h 1620565"/>
              <a:gd name="connsiteX84" fmla="*/ 1033780 w 1186180"/>
              <a:gd name="connsiteY84" fmla="*/ 1038905 h 1620565"/>
              <a:gd name="connsiteX85" fmla="*/ 1041400 w 1186180"/>
              <a:gd name="connsiteY85" fmla="*/ 1071925 h 1620565"/>
              <a:gd name="connsiteX86" fmla="*/ 1046480 w 1186180"/>
              <a:gd name="connsiteY86" fmla="*/ 1094785 h 1620565"/>
              <a:gd name="connsiteX87" fmla="*/ 1051560 w 1186180"/>
              <a:gd name="connsiteY87" fmla="*/ 1107485 h 1620565"/>
              <a:gd name="connsiteX88" fmla="*/ 1056640 w 1186180"/>
              <a:gd name="connsiteY88" fmla="*/ 1140505 h 1620565"/>
              <a:gd name="connsiteX89" fmla="*/ 1061720 w 1186180"/>
              <a:gd name="connsiteY89" fmla="*/ 1155745 h 1620565"/>
              <a:gd name="connsiteX90" fmla="*/ 1076960 w 1186180"/>
              <a:gd name="connsiteY90" fmla="*/ 1196385 h 1620565"/>
              <a:gd name="connsiteX91" fmla="*/ 1084580 w 1186180"/>
              <a:gd name="connsiteY91" fmla="*/ 1198925 h 1620565"/>
              <a:gd name="connsiteX92" fmla="*/ 1092200 w 1186180"/>
              <a:gd name="connsiteY92" fmla="*/ 1219245 h 1620565"/>
              <a:gd name="connsiteX93" fmla="*/ 1107440 w 1186180"/>
              <a:gd name="connsiteY93" fmla="*/ 1239565 h 1620565"/>
              <a:gd name="connsiteX94" fmla="*/ 1117600 w 1186180"/>
              <a:gd name="connsiteY94" fmla="*/ 1257345 h 1620565"/>
              <a:gd name="connsiteX95" fmla="*/ 1130300 w 1186180"/>
              <a:gd name="connsiteY95" fmla="*/ 1275125 h 1620565"/>
              <a:gd name="connsiteX96" fmla="*/ 1150620 w 1186180"/>
              <a:gd name="connsiteY96" fmla="*/ 1280205 h 1620565"/>
              <a:gd name="connsiteX97" fmla="*/ 1148080 w 1186180"/>
              <a:gd name="connsiteY97" fmla="*/ 1305605 h 1620565"/>
              <a:gd name="connsiteX98" fmla="*/ 1137920 w 1186180"/>
              <a:gd name="connsiteY98" fmla="*/ 1328465 h 1620565"/>
              <a:gd name="connsiteX99" fmla="*/ 1135380 w 1186180"/>
              <a:gd name="connsiteY99" fmla="*/ 1336085 h 1620565"/>
              <a:gd name="connsiteX100" fmla="*/ 1127760 w 1186180"/>
              <a:gd name="connsiteY100" fmla="*/ 1343705 h 1620565"/>
              <a:gd name="connsiteX101" fmla="*/ 1120140 w 1186180"/>
              <a:gd name="connsiteY101" fmla="*/ 1353865 h 1620565"/>
              <a:gd name="connsiteX102" fmla="*/ 1104900 w 1186180"/>
              <a:gd name="connsiteY102" fmla="*/ 1409745 h 1620565"/>
              <a:gd name="connsiteX103" fmla="*/ 1102360 w 1186180"/>
              <a:gd name="connsiteY103" fmla="*/ 1419905 h 1620565"/>
              <a:gd name="connsiteX104" fmla="*/ 1074420 w 1186180"/>
              <a:gd name="connsiteY104" fmla="*/ 1440225 h 1620565"/>
              <a:gd name="connsiteX105" fmla="*/ 1061720 w 1186180"/>
              <a:gd name="connsiteY105" fmla="*/ 1455465 h 1620565"/>
              <a:gd name="connsiteX106" fmla="*/ 1051560 w 1186180"/>
              <a:gd name="connsiteY106" fmla="*/ 1458005 h 1620565"/>
              <a:gd name="connsiteX107" fmla="*/ 1028700 w 1186180"/>
              <a:gd name="connsiteY107" fmla="*/ 1473245 h 1620565"/>
              <a:gd name="connsiteX108" fmla="*/ 1021080 w 1186180"/>
              <a:gd name="connsiteY108" fmla="*/ 1478325 h 1620565"/>
              <a:gd name="connsiteX109" fmla="*/ 1005840 w 1186180"/>
              <a:gd name="connsiteY109" fmla="*/ 1483405 h 1620565"/>
              <a:gd name="connsiteX110" fmla="*/ 998220 w 1186180"/>
              <a:gd name="connsiteY110" fmla="*/ 1485945 h 1620565"/>
              <a:gd name="connsiteX111" fmla="*/ 985520 w 1186180"/>
              <a:gd name="connsiteY111" fmla="*/ 1493565 h 1620565"/>
              <a:gd name="connsiteX112" fmla="*/ 970280 w 1186180"/>
              <a:gd name="connsiteY112" fmla="*/ 1511345 h 1620565"/>
              <a:gd name="connsiteX113" fmla="*/ 960120 w 1186180"/>
              <a:gd name="connsiteY113" fmla="*/ 1516425 h 1620565"/>
              <a:gd name="connsiteX114" fmla="*/ 952500 w 1186180"/>
              <a:gd name="connsiteY114" fmla="*/ 1521505 h 1620565"/>
              <a:gd name="connsiteX115" fmla="*/ 944880 w 1186180"/>
              <a:gd name="connsiteY115" fmla="*/ 1524045 h 1620565"/>
              <a:gd name="connsiteX116" fmla="*/ 927100 w 1186180"/>
              <a:gd name="connsiteY116" fmla="*/ 1531665 h 1620565"/>
              <a:gd name="connsiteX117" fmla="*/ 916940 w 1186180"/>
              <a:gd name="connsiteY117" fmla="*/ 1539285 h 1620565"/>
              <a:gd name="connsiteX118" fmla="*/ 899160 w 1186180"/>
              <a:gd name="connsiteY118" fmla="*/ 1559605 h 1620565"/>
              <a:gd name="connsiteX119" fmla="*/ 883920 w 1186180"/>
              <a:gd name="connsiteY119" fmla="*/ 1562145 h 1620565"/>
              <a:gd name="connsiteX120" fmla="*/ 871220 w 1186180"/>
              <a:gd name="connsiteY120" fmla="*/ 1567225 h 1620565"/>
              <a:gd name="connsiteX121" fmla="*/ 853440 w 1186180"/>
              <a:gd name="connsiteY121" fmla="*/ 1572305 h 1620565"/>
              <a:gd name="connsiteX122" fmla="*/ 845820 w 1186180"/>
              <a:gd name="connsiteY122" fmla="*/ 1577385 h 1620565"/>
              <a:gd name="connsiteX123" fmla="*/ 835660 w 1186180"/>
              <a:gd name="connsiteY123" fmla="*/ 1579925 h 1620565"/>
              <a:gd name="connsiteX124" fmla="*/ 815340 w 1186180"/>
              <a:gd name="connsiteY124" fmla="*/ 1585005 h 1620565"/>
              <a:gd name="connsiteX125" fmla="*/ 805180 w 1186180"/>
              <a:gd name="connsiteY125" fmla="*/ 1592625 h 1620565"/>
              <a:gd name="connsiteX126" fmla="*/ 774700 w 1186180"/>
              <a:gd name="connsiteY126" fmla="*/ 1600245 h 1620565"/>
              <a:gd name="connsiteX127" fmla="*/ 706120 w 1186180"/>
              <a:gd name="connsiteY127" fmla="*/ 1607865 h 1620565"/>
              <a:gd name="connsiteX128" fmla="*/ 690880 w 1186180"/>
              <a:gd name="connsiteY128" fmla="*/ 1610405 h 1620565"/>
              <a:gd name="connsiteX129" fmla="*/ 668020 w 1186180"/>
              <a:gd name="connsiteY129" fmla="*/ 1618025 h 1620565"/>
              <a:gd name="connsiteX130" fmla="*/ 657860 w 1186180"/>
              <a:gd name="connsiteY130" fmla="*/ 1620565 h 1620565"/>
              <a:gd name="connsiteX131" fmla="*/ 617220 w 1186180"/>
              <a:gd name="connsiteY131" fmla="*/ 1615485 h 1620565"/>
              <a:gd name="connsiteX132" fmla="*/ 596900 w 1186180"/>
              <a:gd name="connsiteY132" fmla="*/ 1605325 h 1620565"/>
              <a:gd name="connsiteX133" fmla="*/ 574040 w 1186180"/>
              <a:gd name="connsiteY133" fmla="*/ 1597705 h 1620565"/>
              <a:gd name="connsiteX134" fmla="*/ 561340 w 1186180"/>
              <a:gd name="connsiteY134" fmla="*/ 1592625 h 1620565"/>
              <a:gd name="connsiteX135" fmla="*/ 551180 w 1186180"/>
              <a:gd name="connsiteY135" fmla="*/ 1590085 h 1620565"/>
              <a:gd name="connsiteX136" fmla="*/ 535940 w 1186180"/>
              <a:gd name="connsiteY136" fmla="*/ 1585005 h 1620565"/>
              <a:gd name="connsiteX137" fmla="*/ 515620 w 1186180"/>
              <a:gd name="connsiteY137" fmla="*/ 1579925 h 1620565"/>
              <a:gd name="connsiteX138" fmla="*/ 508000 w 1186180"/>
              <a:gd name="connsiteY138" fmla="*/ 1577385 h 1620565"/>
              <a:gd name="connsiteX139" fmla="*/ 487680 w 1186180"/>
              <a:gd name="connsiteY139" fmla="*/ 1574845 h 1620565"/>
              <a:gd name="connsiteX140" fmla="*/ 477520 w 1186180"/>
              <a:gd name="connsiteY140" fmla="*/ 1567225 h 1620565"/>
              <a:gd name="connsiteX141" fmla="*/ 469900 w 1186180"/>
              <a:gd name="connsiteY141" fmla="*/ 1564685 h 1620565"/>
              <a:gd name="connsiteX142" fmla="*/ 449580 w 1186180"/>
              <a:gd name="connsiteY142" fmla="*/ 1546905 h 1620565"/>
              <a:gd name="connsiteX143" fmla="*/ 439420 w 1186180"/>
              <a:gd name="connsiteY143" fmla="*/ 1544365 h 1620565"/>
              <a:gd name="connsiteX144" fmla="*/ 421640 w 1186180"/>
              <a:gd name="connsiteY144" fmla="*/ 1539285 h 1620565"/>
              <a:gd name="connsiteX145" fmla="*/ 406400 w 1186180"/>
              <a:gd name="connsiteY145" fmla="*/ 1534205 h 1620565"/>
              <a:gd name="connsiteX146" fmla="*/ 386080 w 1186180"/>
              <a:gd name="connsiteY146" fmla="*/ 1524045 h 1620565"/>
              <a:gd name="connsiteX147" fmla="*/ 375920 w 1186180"/>
              <a:gd name="connsiteY147" fmla="*/ 1513885 h 1620565"/>
              <a:gd name="connsiteX148" fmla="*/ 370840 w 1186180"/>
              <a:gd name="connsiteY148" fmla="*/ 1506265 h 1620565"/>
              <a:gd name="connsiteX149" fmla="*/ 363220 w 1186180"/>
              <a:gd name="connsiteY149" fmla="*/ 1496105 h 1620565"/>
              <a:gd name="connsiteX150" fmla="*/ 353060 w 1186180"/>
              <a:gd name="connsiteY150" fmla="*/ 1480865 h 1620565"/>
              <a:gd name="connsiteX151" fmla="*/ 345440 w 1186180"/>
              <a:gd name="connsiteY151" fmla="*/ 1473245 h 1620565"/>
              <a:gd name="connsiteX152" fmla="*/ 340360 w 1186180"/>
              <a:gd name="connsiteY152" fmla="*/ 1465625 h 1620565"/>
              <a:gd name="connsiteX153" fmla="*/ 322580 w 1186180"/>
              <a:gd name="connsiteY153" fmla="*/ 1450385 h 1620565"/>
              <a:gd name="connsiteX154" fmla="*/ 314960 w 1186180"/>
              <a:gd name="connsiteY154" fmla="*/ 1447845 h 1620565"/>
              <a:gd name="connsiteX155" fmla="*/ 307340 w 1186180"/>
              <a:gd name="connsiteY155" fmla="*/ 1435145 h 1620565"/>
              <a:gd name="connsiteX156" fmla="*/ 294640 w 1186180"/>
              <a:gd name="connsiteY156" fmla="*/ 1422445 h 1620565"/>
              <a:gd name="connsiteX157" fmla="*/ 292100 w 1186180"/>
              <a:gd name="connsiteY157" fmla="*/ 1412285 h 1620565"/>
              <a:gd name="connsiteX158" fmla="*/ 284480 w 1186180"/>
              <a:gd name="connsiteY158" fmla="*/ 1399585 h 1620565"/>
              <a:gd name="connsiteX159" fmla="*/ 276860 w 1186180"/>
              <a:gd name="connsiteY159" fmla="*/ 1374185 h 1620565"/>
              <a:gd name="connsiteX160" fmla="*/ 264160 w 1186180"/>
              <a:gd name="connsiteY160" fmla="*/ 1351325 h 1620565"/>
              <a:gd name="connsiteX161" fmla="*/ 259080 w 1186180"/>
              <a:gd name="connsiteY161" fmla="*/ 1333545 h 1620565"/>
              <a:gd name="connsiteX162" fmla="*/ 256540 w 1186180"/>
              <a:gd name="connsiteY162" fmla="*/ 1323385 h 1620565"/>
              <a:gd name="connsiteX163" fmla="*/ 251460 w 1186180"/>
              <a:gd name="connsiteY163" fmla="*/ 1308145 h 1620565"/>
              <a:gd name="connsiteX164" fmla="*/ 248920 w 1186180"/>
              <a:gd name="connsiteY164" fmla="*/ 1287825 h 1620565"/>
              <a:gd name="connsiteX165" fmla="*/ 246380 w 1186180"/>
              <a:gd name="connsiteY165" fmla="*/ 1272585 h 1620565"/>
              <a:gd name="connsiteX166" fmla="*/ 248920 w 1186180"/>
              <a:gd name="connsiteY166" fmla="*/ 1237025 h 1620565"/>
              <a:gd name="connsiteX167" fmla="*/ 251460 w 1186180"/>
              <a:gd name="connsiteY167" fmla="*/ 1191305 h 1620565"/>
              <a:gd name="connsiteX168" fmla="*/ 256540 w 1186180"/>
              <a:gd name="connsiteY168" fmla="*/ 1173525 h 1620565"/>
              <a:gd name="connsiteX169" fmla="*/ 259080 w 1186180"/>
              <a:gd name="connsiteY169" fmla="*/ 1163365 h 1620565"/>
              <a:gd name="connsiteX170" fmla="*/ 261620 w 1186180"/>
              <a:gd name="connsiteY170" fmla="*/ 1145585 h 1620565"/>
              <a:gd name="connsiteX171" fmla="*/ 264160 w 1186180"/>
              <a:gd name="connsiteY171" fmla="*/ 1125265 h 1620565"/>
              <a:gd name="connsiteX172" fmla="*/ 271780 w 1186180"/>
              <a:gd name="connsiteY172" fmla="*/ 1117645 h 1620565"/>
              <a:gd name="connsiteX173" fmla="*/ 287020 w 1186180"/>
              <a:gd name="connsiteY173" fmla="*/ 1092245 h 1620565"/>
              <a:gd name="connsiteX174" fmla="*/ 304800 w 1186180"/>
              <a:gd name="connsiteY174" fmla="*/ 1066845 h 1620565"/>
              <a:gd name="connsiteX175" fmla="*/ 307340 w 1186180"/>
              <a:gd name="connsiteY175" fmla="*/ 1059225 h 1620565"/>
              <a:gd name="connsiteX176" fmla="*/ 325120 w 1186180"/>
              <a:gd name="connsiteY176" fmla="*/ 1038905 h 1620565"/>
              <a:gd name="connsiteX177" fmla="*/ 335280 w 1186180"/>
              <a:gd name="connsiteY177" fmla="*/ 1033825 h 1620565"/>
              <a:gd name="connsiteX178" fmla="*/ 353060 w 1186180"/>
              <a:gd name="connsiteY178" fmla="*/ 1021125 h 1620565"/>
              <a:gd name="connsiteX179" fmla="*/ 365760 w 1186180"/>
              <a:gd name="connsiteY179" fmla="*/ 1013505 h 1620565"/>
              <a:gd name="connsiteX180" fmla="*/ 370840 w 1186180"/>
              <a:gd name="connsiteY180" fmla="*/ 1005885 h 1620565"/>
              <a:gd name="connsiteX181" fmla="*/ 388620 w 1186180"/>
              <a:gd name="connsiteY181" fmla="*/ 988105 h 1620565"/>
              <a:gd name="connsiteX182" fmla="*/ 403860 w 1186180"/>
              <a:gd name="connsiteY182" fmla="*/ 970325 h 1620565"/>
              <a:gd name="connsiteX183" fmla="*/ 411480 w 1186180"/>
              <a:gd name="connsiteY183" fmla="*/ 965245 h 1620565"/>
              <a:gd name="connsiteX184" fmla="*/ 426720 w 1186180"/>
              <a:gd name="connsiteY184" fmla="*/ 950005 h 1620565"/>
              <a:gd name="connsiteX185" fmla="*/ 434340 w 1186180"/>
              <a:gd name="connsiteY185" fmla="*/ 942385 h 1620565"/>
              <a:gd name="connsiteX186" fmla="*/ 439420 w 1186180"/>
              <a:gd name="connsiteY186" fmla="*/ 934765 h 1620565"/>
              <a:gd name="connsiteX187" fmla="*/ 447040 w 1186180"/>
              <a:gd name="connsiteY187" fmla="*/ 929685 h 1620565"/>
              <a:gd name="connsiteX188" fmla="*/ 480060 w 1186180"/>
              <a:gd name="connsiteY188" fmla="*/ 901745 h 1620565"/>
              <a:gd name="connsiteX189" fmla="*/ 490220 w 1186180"/>
              <a:gd name="connsiteY189" fmla="*/ 899205 h 1620565"/>
              <a:gd name="connsiteX190" fmla="*/ 518160 w 1186180"/>
              <a:gd name="connsiteY190" fmla="*/ 886505 h 1620565"/>
              <a:gd name="connsiteX191" fmla="*/ 543560 w 1186180"/>
              <a:gd name="connsiteY191" fmla="*/ 871265 h 1620565"/>
              <a:gd name="connsiteX192" fmla="*/ 553720 w 1186180"/>
              <a:gd name="connsiteY192" fmla="*/ 868725 h 1620565"/>
              <a:gd name="connsiteX193" fmla="*/ 589280 w 1186180"/>
              <a:gd name="connsiteY193" fmla="*/ 845865 h 1620565"/>
              <a:gd name="connsiteX194" fmla="*/ 604520 w 1186180"/>
              <a:gd name="connsiteY194" fmla="*/ 838245 h 1620565"/>
              <a:gd name="connsiteX195" fmla="*/ 624840 w 1186180"/>
              <a:gd name="connsiteY195" fmla="*/ 820465 h 1620565"/>
              <a:gd name="connsiteX196" fmla="*/ 635000 w 1186180"/>
              <a:gd name="connsiteY196" fmla="*/ 815385 h 1620565"/>
              <a:gd name="connsiteX197" fmla="*/ 647700 w 1186180"/>
              <a:gd name="connsiteY197" fmla="*/ 802685 h 1620565"/>
              <a:gd name="connsiteX198" fmla="*/ 655320 w 1186180"/>
              <a:gd name="connsiteY198" fmla="*/ 800145 h 1620565"/>
              <a:gd name="connsiteX199" fmla="*/ 662940 w 1186180"/>
              <a:gd name="connsiteY199" fmla="*/ 795065 h 1620565"/>
              <a:gd name="connsiteX200" fmla="*/ 673100 w 1186180"/>
              <a:gd name="connsiteY200" fmla="*/ 792525 h 1620565"/>
              <a:gd name="connsiteX201" fmla="*/ 683260 w 1186180"/>
              <a:gd name="connsiteY201" fmla="*/ 787445 h 1620565"/>
              <a:gd name="connsiteX202" fmla="*/ 670560 w 1186180"/>
              <a:gd name="connsiteY202" fmla="*/ 779825 h 1620565"/>
              <a:gd name="connsiteX203" fmla="*/ 604520 w 1186180"/>
              <a:gd name="connsiteY203" fmla="*/ 787445 h 1620565"/>
              <a:gd name="connsiteX204" fmla="*/ 584200 w 1186180"/>
              <a:gd name="connsiteY204" fmla="*/ 792525 h 1620565"/>
              <a:gd name="connsiteX205" fmla="*/ 561340 w 1186180"/>
              <a:gd name="connsiteY205" fmla="*/ 795065 h 1620565"/>
              <a:gd name="connsiteX206" fmla="*/ 533400 w 1186180"/>
              <a:gd name="connsiteY206" fmla="*/ 800145 h 1620565"/>
              <a:gd name="connsiteX207" fmla="*/ 495300 w 1186180"/>
              <a:gd name="connsiteY207" fmla="*/ 805225 h 1620565"/>
              <a:gd name="connsiteX208" fmla="*/ 406400 w 1186180"/>
              <a:gd name="connsiteY208" fmla="*/ 805225 h 1620565"/>
              <a:gd name="connsiteX209" fmla="*/ 358140 w 1186180"/>
              <a:gd name="connsiteY209" fmla="*/ 800145 h 1620565"/>
              <a:gd name="connsiteX210" fmla="*/ 309880 w 1186180"/>
              <a:gd name="connsiteY210" fmla="*/ 792525 h 1620565"/>
              <a:gd name="connsiteX211" fmla="*/ 264160 w 1186180"/>
              <a:gd name="connsiteY211" fmla="*/ 789985 h 1620565"/>
              <a:gd name="connsiteX212" fmla="*/ 254000 w 1186180"/>
              <a:gd name="connsiteY212" fmla="*/ 777285 h 1620565"/>
              <a:gd name="connsiteX213" fmla="*/ 246380 w 1186180"/>
              <a:gd name="connsiteY213" fmla="*/ 769665 h 1620565"/>
              <a:gd name="connsiteX214" fmla="*/ 233680 w 1186180"/>
              <a:gd name="connsiteY214" fmla="*/ 754425 h 1620565"/>
              <a:gd name="connsiteX215" fmla="*/ 213360 w 1186180"/>
              <a:gd name="connsiteY215" fmla="*/ 741725 h 1620565"/>
              <a:gd name="connsiteX216" fmla="*/ 208280 w 1186180"/>
              <a:gd name="connsiteY216" fmla="*/ 734105 h 1620565"/>
              <a:gd name="connsiteX217" fmla="*/ 200660 w 1186180"/>
              <a:gd name="connsiteY217" fmla="*/ 731565 h 1620565"/>
              <a:gd name="connsiteX218" fmla="*/ 187960 w 1186180"/>
              <a:gd name="connsiteY218" fmla="*/ 723945 h 1620565"/>
              <a:gd name="connsiteX219" fmla="*/ 180340 w 1186180"/>
              <a:gd name="connsiteY219" fmla="*/ 721405 h 1620565"/>
              <a:gd name="connsiteX220" fmla="*/ 167640 w 1186180"/>
              <a:gd name="connsiteY220" fmla="*/ 716325 h 1620565"/>
              <a:gd name="connsiteX221" fmla="*/ 157480 w 1186180"/>
              <a:gd name="connsiteY221" fmla="*/ 706165 h 1620565"/>
              <a:gd name="connsiteX222" fmla="*/ 137160 w 1186180"/>
              <a:gd name="connsiteY222" fmla="*/ 693465 h 1620565"/>
              <a:gd name="connsiteX223" fmla="*/ 116840 w 1186180"/>
              <a:gd name="connsiteY223" fmla="*/ 668065 h 1620565"/>
              <a:gd name="connsiteX224" fmla="*/ 106680 w 1186180"/>
              <a:gd name="connsiteY224" fmla="*/ 657905 h 1620565"/>
              <a:gd name="connsiteX225" fmla="*/ 96520 w 1186180"/>
              <a:gd name="connsiteY225" fmla="*/ 645205 h 1620565"/>
              <a:gd name="connsiteX226" fmla="*/ 88900 w 1186180"/>
              <a:gd name="connsiteY226" fmla="*/ 640125 h 1620565"/>
              <a:gd name="connsiteX227" fmla="*/ 78740 w 1186180"/>
              <a:gd name="connsiteY227" fmla="*/ 629965 h 1620565"/>
              <a:gd name="connsiteX228" fmla="*/ 73660 w 1186180"/>
              <a:gd name="connsiteY228" fmla="*/ 622345 h 1620565"/>
              <a:gd name="connsiteX229" fmla="*/ 66040 w 1186180"/>
              <a:gd name="connsiteY229" fmla="*/ 617265 h 1620565"/>
              <a:gd name="connsiteX230" fmla="*/ 53340 w 1186180"/>
              <a:gd name="connsiteY230" fmla="*/ 599485 h 1620565"/>
              <a:gd name="connsiteX231" fmla="*/ 43180 w 1186180"/>
              <a:gd name="connsiteY231" fmla="*/ 589325 h 1620565"/>
              <a:gd name="connsiteX232" fmla="*/ 35560 w 1186180"/>
              <a:gd name="connsiteY232" fmla="*/ 576625 h 1620565"/>
              <a:gd name="connsiteX233" fmla="*/ 33020 w 1186180"/>
              <a:gd name="connsiteY233" fmla="*/ 569005 h 1620565"/>
              <a:gd name="connsiteX234" fmla="*/ 25400 w 1186180"/>
              <a:gd name="connsiteY234" fmla="*/ 561385 h 1620565"/>
              <a:gd name="connsiteX235" fmla="*/ 20320 w 1186180"/>
              <a:gd name="connsiteY235" fmla="*/ 551225 h 1620565"/>
              <a:gd name="connsiteX236" fmla="*/ 12700 w 1186180"/>
              <a:gd name="connsiteY236" fmla="*/ 541065 h 1620565"/>
              <a:gd name="connsiteX237" fmla="*/ 10160 w 1186180"/>
              <a:gd name="connsiteY237" fmla="*/ 528365 h 1620565"/>
              <a:gd name="connsiteX238" fmla="*/ 5080 w 1186180"/>
              <a:gd name="connsiteY238" fmla="*/ 520745 h 1620565"/>
              <a:gd name="connsiteX239" fmla="*/ 2540 w 1186180"/>
              <a:gd name="connsiteY239" fmla="*/ 513125 h 1620565"/>
              <a:gd name="connsiteX240" fmla="*/ 0 w 1186180"/>
              <a:gd name="connsiteY240" fmla="*/ 464865 h 1620565"/>
              <a:gd name="connsiteX241" fmla="*/ 2540 w 1186180"/>
              <a:gd name="connsiteY241" fmla="*/ 393745 h 1620565"/>
              <a:gd name="connsiteX242" fmla="*/ 5080 w 1186180"/>
              <a:gd name="connsiteY242" fmla="*/ 383585 h 1620565"/>
              <a:gd name="connsiteX243" fmla="*/ 12700 w 1186180"/>
              <a:gd name="connsiteY243" fmla="*/ 370885 h 1620565"/>
              <a:gd name="connsiteX244" fmla="*/ 20320 w 1186180"/>
              <a:gd name="connsiteY244" fmla="*/ 353105 h 1620565"/>
              <a:gd name="connsiteX245" fmla="*/ 27940 w 1186180"/>
              <a:gd name="connsiteY245" fmla="*/ 345485 h 1620565"/>
              <a:gd name="connsiteX246" fmla="*/ 33020 w 1186180"/>
              <a:gd name="connsiteY246" fmla="*/ 330245 h 1620565"/>
              <a:gd name="connsiteX247" fmla="*/ 35560 w 1186180"/>
              <a:gd name="connsiteY247" fmla="*/ 317545 h 1620565"/>
              <a:gd name="connsiteX248" fmla="*/ 40640 w 1186180"/>
              <a:gd name="connsiteY248" fmla="*/ 309925 h 1620565"/>
              <a:gd name="connsiteX249" fmla="*/ 43180 w 1186180"/>
              <a:gd name="connsiteY249" fmla="*/ 302305 h 1620565"/>
              <a:gd name="connsiteX250" fmla="*/ 45720 w 1186180"/>
              <a:gd name="connsiteY250" fmla="*/ 292145 h 1620565"/>
              <a:gd name="connsiteX251" fmla="*/ 48260 w 1186180"/>
              <a:gd name="connsiteY251" fmla="*/ 279445 h 1620565"/>
              <a:gd name="connsiteX252" fmla="*/ 53340 w 1186180"/>
              <a:gd name="connsiteY252" fmla="*/ 269285 h 1620565"/>
              <a:gd name="connsiteX253" fmla="*/ 55880 w 1186180"/>
              <a:gd name="connsiteY253" fmla="*/ 261665 h 1620565"/>
              <a:gd name="connsiteX254" fmla="*/ 60960 w 1186180"/>
              <a:gd name="connsiteY254" fmla="*/ 248965 h 1620565"/>
              <a:gd name="connsiteX255" fmla="*/ 63500 w 1186180"/>
              <a:gd name="connsiteY255" fmla="*/ 238805 h 1620565"/>
              <a:gd name="connsiteX256" fmla="*/ 71120 w 1186180"/>
              <a:gd name="connsiteY256" fmla="*/ 228645 h 1620565"/>
              <a:gd name="connsiteX257" fmla="*/ 73660 w 1186180"/>
              <a:gd name="connsiteY257" fmla="*/ 218485 h 1620565"/>
              <a:gd name="connsiteX258" fmla="*/ 78740 w 1186180"/>
              <a:gd name="connsiteY258" fmla="*/ 210865 h 1620565"/>
              <a:gd name="connsiteX259" fmla="*/ 88900 w 1186180"/>
              <a:gd name="connsiteY259" fmla="*/ 193085 h 1620565"/>
              <a:gd name="connsiteX260" fmla="*/ 93980 w 1186180"/>
              <a:gd name="connsiteY260" fmla="*/ 182925 h 1620565"/>
              <a:gd name="connsiteX261" fmla="*/ 104140 w 1186180"/>
              <a:gd name="connsiteY261" fmla="*/ 172765 h 1620565"/>
              <a:gd name="connsiteX262" fmla="*/ 109220 w 1186180"/>
              <a:gd name="connsiteY262" fmla="*/ 165145 h 1620565"/>
              <a:gd name="connsiteX263" fmla="*/ 116840 w 1186180"/>
              <a:gd name="connsiteY263" fmla="*/ 154985 h 1620565"/>
              <a:gd name="connsiteX264" fmla="*/ 121920 w 1186180"/>
              <a:gd name="connsiteY264" fmla="*/ 147365 h 1620565"/>
              <a:gd name="connsiteX265" fmla="*/ 132080 w 1186180"/>
              <a:gd name="connsiteY265" fmla="*/ 132125 h 162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</a:cxnLst>
            <a:rect l="l" t="t" r="r" b="b"/>
            <a:pathLst>
              <a:path w="1186180" h="1620565">
                <a:moveTo>
                  <a:pt x="132080" y="132125"/>
                </a:moveTo>
                <a:cubicBezTo>
                  <a:pt x="135890" y="130008"/>
                  <a:pt x="140463" y="134665"/>
                  <a:pt x="144780" y="134665"/>
                </a:cubicBezTo>
                <a:cubicBezTo>
                  <a:pt x="154491" y="134665"/>
                  <a:pt x="153326" y="129234"/>
                  <a:pt x="157480" y="121965"/>
                </a:cubicBezTo>
                <a:cubicBezTo>
                  <a:pt x="158995" y="119315"/>
                  <a:pt x="160401" y="116504"/>
                  <a:pt x="162560" y="114345"/>
                </a:cubicBezTo>
                <a:cubicBezTo>
                  <a:pt x="164719" y="112186"/>
                  <a:pt x="167511" y="110748"/>
                  <a:pt x="170180" y="109265"/>
                </a:cubicBezTo>
                <a:cubicBezTo>
                  <a:pt x="186297" y="100311"/>
                  <a:pt x="182119" y="102305"/>
                  <a:pt x="198120" y="99105"/>
                </a:cubicBezTo>
                <a:cubicBezTo>
                  <a:pt x="204893" y="95718"/>
                  <a:pt x="211546" y="92079"/>
                  <a:pt x="218440" y="88945"/>
                </a:cubicBezTo>
                <a:cubicBezTo>
                  <a:pt x="231986" y="82788"/>
                  <a:pt x="220053" y="90332"/>
                  <a:pt x="236220" y="83865"/>
                </a:cubicBezTo>
                <a:cubicBezTo>
                  <a:pt x="266824" y="71623"/>
                  <a:pt x="238426" y="79504"/>
                  <a:pt x="261620" y="73705"/>
                </a:cubicBezTo>
                <a:cubicBezTo>
                  <a:pt x="275355" y="64548"/>
                  <a:pt x="268892" y="67136"/>
                  <a:pt x="294640" y="66085"/>
                </a:cubicBezTo>
                <a:cubicBezTo>
                  <a:pt x="327643" y="64738"/>
                  <a:pt x="360680" y="64392"/>
                  <a:pt x="393700" y="63545"/>
                </a:cubicBezTo>
                <a:cubicBezTo>
                  <a:pt x="412327" y="61852"/>
                  <a:pt x="430883" y="58970"/>
                  <a:pt x="449580" y="58465"/>
                </a:cubicBezTo>
                <a:cubicBezTo>
                  <a:pt x="524911" y="56429"/>
                  <a:pt x="600382" y="59804"/>
                  <a:pt x="675640" y="55925"/>
                </a:cubicBezTo>
                <a:cubicBezTo>
                  <a:pt x="693081" y="55026"/>
                  <a:pt x="691920" y="45682"/>
                  <a:pt x="703580" y="40685"/>
                </a:cubicBezTo>
                <a:cubicBezTo>
                  <a:pt x="709568" y="38119"/>
                  <a:pt x="727400" y="36194"/>
                  <a:pt x="731520" y="35605"/>
                </a:cubicBezTo>
                <a:cubicBezTo>
                  <a:pt x="738293" y="32218"/>
                  <a:pt x="744559" y="27525"/>
                  <a:pt x="751840" y="25445"/>
                </a:cubicBezTo>
                <a:lnTo>
                  <a:pt x="769620" y="20365"/>
                </a:lnTo>
                <a:cubicBezTo>
                  <a:pt x="772988" y="19446"/>
                  <a:pt x="776511" y="19051"/>
                  <a:pt x="779780" y="17825"/>
                </a:cubicBezTo>
                <a:cubicBezTo>
                  <a:pt x="782985" y="16623"/>
                  <a:pt x="792959" y="10353"/>
                  <a:pt x="797560" y="10205"/>
                </a:cubicBezTo>
                <a:cubicBezTo>
                  <a:pt x="847495" y="8594"/>
                  <a:pt x="897467" y="8512"/>
                  <a:pt x="947420" y="7665"/>
                </a:cubicBezTo>
                <a:cubicBezTo>
                  <a:pt x="965132" y="4940"/>
                  <a:pt x="995327" y="-559"/>
                  <a:pt x="1013460" y="45"/>
                </a:cubicBezTo>
                <a:cubicBezTo>
                  <a:pt x="1027945" y="528"/>
                  <a:pt x="1042247" y="3432"/>
                  <a:pt x="1056640" y="5125"/>
                </a:cubicBezTo>
                <a:cubicBezTo>
                  <a:pt x="1066916" y="11976"/>
                  <a:pt x="1065380" y="11407"/>
                  <a:pt x="1079500" y="17825"/>
                </a:cubicBezTo>
                <a:cubicBezTo>
                  <a:pt x="1083651" y="19712"/>
                  <a:pt x="1087703" y="22155"/>
                  <a:pt x="1092200" y="22905"/>
                </a:cubicBezTo>
                <a:cubicBezTo>
                  <a:pt x="1103089" y="24720"/>
                  <a:pt x="1114213" y="24598"/>
                  <a:pt x="1125220" y="25445"/>
                </a:cubicBezTo>
                <a:cubicBezTo>
                  <a:pt x="1131147" y="27985"/>
                  <a:pt x="1137339" y="29977"/>
                  <a:pt x="1143000" y="33065"/>
                </a:cubicBezTo>
                <a:cubicBezTo>
                  <a:pt x="1148139" y="35868"/>
                  <a:pt x="1156866" y="43608"/>
                  <a:pt x="1160780" y="48305"/>
                </a:cubicBezTo>
                <a:cubicBezTo>
                  <a:pt x="1162734" y="50650"/>
                  <a:pt x="1164167" y="53385"/>
                  <a:pt x="1165860" y="55925"/>
                </a:cubicBezTo>
                <a:cubicBezTo>
                  <a:pt x="1166707" y="59312"/>
                  <a:pt x="1167296" y="62773"/>
                  <a:pt x="1168400" y="66085"/>
                </a:cubicBezTo>
                <a:cubicBezTo>
                  <a:pt x="1169842" y="70410"/>
                  <a:pt x="1172170" y="74418"/>
                  <a:pt x="1173480" y="78785"/>
                </a:cubicBezTo>
                <a:cubicBezTo>
                  <a:pt x="1174179" y="81117"/>
                  <a:pt x="1176122" y="95448"/>
                  <a:pt x="1178560" y="99105"/>
                </a:cubicBezTo>
                <a:cubicBezTo>
                  <a:pt x="1180553" y="102094"/>
                  <a:pt x="1183640" y="104185"/>
                  <a:pt x="1186180" y="106725"/>
                </a:cubicBezTo>
                <a:cubicBezTo>
                  <a:pt x="1185333" y="127045"/>
                  <a:pt x="1185089" y="147399"/>
                  <a:pt x="1183640" y="167685"/>
                </a:cubicBezTo>
                <a:cubicBezTo>
                  <a:pt x="1183391" y="171167"/>
                  <a:pt x="1182103" y="174501"/>
                  <a:pt x="1181100" y="177845"/>
                </a:cubicBezTo>
                <a:cubicBezTo>
                  <a:pt x="1171824" y="208765"/>
                  <a:pt x="1179334" y="179827"/>
                  <a:pt x="1173480" y="203245"/>
                </a:cubicBezTo>
                <a:cubicBezTo>
                  <a:pt x="1173282" y="205026"/>
                  <a:pt x="1169679" y="239621"/>
                  <a:pt x="1168400" y="243885"/>
                </a:cubicBezTo>
                <a:cubicBezTo>
                  <a:pt x="1167523" y="246809"/>
                  <a:pt x="1165013" y="248965"/>
                  <a:pt x="1163320" y="251505"/>
                </a:cubicBezTo>
                <a:cubicBezTo>
                  <a:pt x="1161154" y="262333"/>
                  <a:pt x="1161587" y="262899"/>
                  <a:pt x="1158240" y="271825"/>
                </a:cubicBezTo>
                <a:cubicBezTo>
                  <a:pt x="1156639" y="276094"/>
                  <a:pt x="1155810" y="280815"/>
                  <a:pt x="1153160" y="284525"/>
                </a:cubicBezTo>
                <a:cubicBezTo>
                  <a:pt x="1151386" y="287009"/>
                  <a:pt x="1148080" y="287912"/>
                  <a:pt x="1145540" y="289605"/>
                </a:cubicBezTo>
                <a:cubicBezTo>
                  <a:pt x="1144693" y="295532"/>
                  <a:pt x="1144452" y="301577"/>
                  <a:pt x="1143000" y="307385"/>
                </a:cubicBezTo>
                <a:cubicBezTo>
                  <a:pt x="1141894" y="311808"/>
                  <a:pt x="1139478" y="315800"/>
                  <a:pt x="1137920" y="320085"/>
                </a:cubicBezTo>
                <a:cubicBezTo>
                  <a:pt x="1136090" y="325117"/>
                  <a:pt x="1134379" y="330196"/>
                  <a:pt x="1132840" y="335325"/>
                </a:cubicBezTo>
                <a:cubicBezTo>
                  <a:pt x="1131837" y="338669"/>
                  <a:pt x="1131404" y="342173"/>
                  <a:pt x="1130300" y="345485"/>
                </a:cubicBezTo>
                <a:cubicBezTo>
                  <a:pt x="1128858" y="349810"/>
                  <a:pt x="1126778" y="353900"/>
                  <a:pt x="1125220" y="358185"/>
                </a:cubicBezTo>
                <a:cubicBezTo>
                  <a:pt x="1116501" y="382161"/>
                  <a:pt x="1123023" y="364433"/>
                  <a:pt x="1117600" y="386125"/>
                </a:cubicBezTo>
                <a:cubicBezTo>
                  <a:pt x="1115731" y="393600"/>
                  <a:pt x="1113615" y="396636"/>
                  <a:pt x="1109980" y="403905"/>
                </a:cubicBezTo>
                <a:cubicBezTo>
                  <a:pt x="1108489" y="411359"/>
                  <a:pt x="1107829" y="417391"/>
                  <a:pt x="1104900" y="424225"/>
                </a:cubicBezTo>
                <a:cubicBezTo>
                  <a:pt x="1103408" y="427705"/>
                  <a:pt x="1101149" y="430840"/>
                  <a:pt x="1099820" y="434385"/>
                </a:cubicBezTo>
                <a:cubicBezTo>
                  <a:pt x="1098594" y="437654"/>
                  <a:pt x="1098655" y="441336"/>
                  <a:pt x="1097280" y="444545"/>
                </a:cubicBezTo>
                <a:cubicBezTo>
                  <a:pt x="1096077" y="447351"/>
                  <a:pt x="1093565" y="449435"/>
                  <a:pt x="1092200" y="452165"/>
                </a:cubicBezTo>
                <a:cubicBezTo>
                  <a:pt x="1091003" y="454560"/>
                  <a:pt x="1090715" y="457324"/>
                  <a:pt x="1089660" y="459785"/>
                </a:cubicBezTo>
                <a:cubicBezTo>
                  <a:pt x="1088168" y="463265"/>
                  <a:pt x="1086459" y="466657"/>
                  <a:pt x="1084580" y="469945"/>
                </a:cubicBezTo>
                <a:cubicBezTo>
                  <a:pt x="1083065" y="472595"/>
                  <a:pt x="1081118" y="474976"/>
                  <a:pt x="1079500" y="477565"/>
                </a:cubicBezTo>
                <a:cubicBezTo>
                  <a:pt x="1076883" y="481751"/>
                  <a:pt x="1074420" y="486032"/>
                  <a:pt x="1071880" y="490265"/>
                </a:cubicBezTo>
                <a:cubicBezTo>
                  <a:pt x="1064588" y="519434"/>
                  <a:pt x="1074785" y="483488"/>
                  <a:pt x="1064260" y="508045"/>
                </a:cubicBezTo>
                <a:cubicBezTo>
                  <a:pt x="1062885" y="511254"/>
                  <a:pt x="1063063" y="514983"/>
                  <a:pt x="1061720" y="518205"/>
                </a:cubicBezTo>
                <a:cubicBezTo>
                  <a:pt x="1057281" y="528859"/>
                  <a:pt x="1051847" y="539987"/>
                  <a:pt x="1043940" y="548685"/>
                </a:cubicBezTo>
                <a:cubicBezTo>
                  <a:pt x="1038302" y="554887"/>
                  <a:pt x="1032087" y="560538"/>
                  <a:pt x="1026160" y="566465"/>
                </a:cubicBezTo>
                <a:cubicBezTo>
                  <a:pt x="1023620" y="569005"/>
                  <a:pt x="1020533" y="571096"/>
                  <a:pt x="1018540" y="574085"/>
                </a:cubicBezTo>
                <a:cubicBezTo>
                  <a:pt x="1014329" y="580402"/>
                  <a:pt x="1011142" y="584499"/>
                  <a:pt x="1008380" y="591865"/>
                </a:cubicBezTo>
                <a:cubicBezTo>
                  <a:pt x="1001351" y="610610"/>
                  <a:pt x="1011055" y="594203"/>
                  <a:pt x="1000760" y="609645"/>
                </a:cubicBezTo>
                <a:cubicBezTo>
                  <a:pt x="998866" y="622902"/>
                  <a:pt x="999460" y="628748"/>
                  <a:pt x="993140" y="640125"/>
                </a:cubicBezTo>
                <a:cubicBezTo>
                  <a:pt x="989282" y="647069"/>
                  <a:pt x="974814" y="662503"/>
                  <a:pt x="970280" y="665525"/>
                </a:cubicBezTo>
                <a:cubicBezTo>
                  <a:pt x="967740" y="667218"/>
                  <a:pt x="964978" y="668618"/>
                  <a:pt x="962660" y="670605"/>
                </a:cubicBezTo>
                <a:cubicBezTo>
                  <a:pt x="959024" y="673722"/>
                  <a:pt x="955887" y="677378"/>
                  <a:pt x="952500" y="680765"/>
                </a:cubicBezTo>
                <a:cubicBezTo>
                  <a:pt x="947214" y="701910"/>
                  <a:pt x="954619" y="681972"/>
                  <a:pt x="942340" y="696005"/>
                </a:cubicBezTo>
                <a:cubicBezTo>
                  <a:pt x="938151" y="700792"/>
                  <a:pt x="931812" y="714836"/>
                  <a:pt x="924560" y="718865"/>
                </a:cubicBezTo>
                <a:cubicBezTo>
                  <a:pt x="919879" y="721466"/>
                  <a:pt x="913775" y="720975"/>
                  <a:pt x="909320" y="723945"/>
                </a:cubicBezTo>
                <a:lnTo>
                  <a:pt x="901700" y="729025"/>
                </a:lnTo>
                <a:cubicBezTo>
                  <a:pt x="900853" y="731565"/>
                  <a:pt x="898166" y="734159"/>
                  <a:pt x="899160" y="736645"/>
                </a:cubicBezTo>
                <a:cubicBezTo>
                  <a:pt x="900602" y="740250"/>
                  <a:pt x="918839" y="746572"/>
                  <a:pt x="919480" y="746805"/>
                </a:cubicBezTo>
                <a:cubicBezTo>
                  <a:pt x="924512" y="748635"/>
                  <a:pt x="929640" y="750192"/>
                  <a:pt x="934720" y="751885"/>
                </a:cubicBezTo>
                <a:cubicBezTo>
                  <a:pt x="937260" y="752732"/>
                  <a:pt x="939743" y="753776"/>
                  <a:pt x="942340" y="754425"/>
                </a:cubicBezTo>
                <a:lnTo>
                  <a:pt x="952500" y="756965"/>
                </a:lnTo>
                <a:cubicBezTo>
                  <a:pt x="958074" y="760681"/>
                  <a:pt x="963835" y="764977"/>
                  <a:pt x="970280" y="767125"/>
                </a:cubicBezTo>
                <a:cubicBezTo>
                  <a:pt x="974376" y="768490"/>
                  <a:pt x="978747" y="768818"/>
                  <a:pt x="982980" y="769665"/>
                </a:cubicBezTo>
                <a:cubicBezTo>
                  <a:pt x="989025" y="787801"/>
                  <a:pt x="985090" y="780450"/>
                  <a:pt x="993140" y="792525"/>
                </a:cubicBezTo>
                <a:cubicBezTo>
                  <a:pt x="997517" y="810032"/>
                  <a:pt x="994119" y="799563"/>
                  <a:pt x="1005840" y="823005"/>
                </a:cubicBezTo>
                <a:lnTo>
                  <a:pt x="1005840" y="823005"/>
                </a:lnTo>
                <a:cubicBezTo>
                  <a:pt x="1009577" y="834217"/>
                  <a:pt x="1007183" y="828230"/>
                  <a:pt x="1013460" y="840785"/>
                </a:cubicBezTo>
                <a:cubicBezTo>
                  <a:pt x="1014307" y="889892"/>
                  <a:pt x="1013626" y="939048"/>
                  <a:pt x="1016000" y="988105"/>
                </a:cubicBezTo>
                <a:cubicBezTo>
                  <a:pt x="1016183" y="991887"/>
                  <a:pt x="1019588" y="994785"/>
                  <a:pt x="1021080" y="998265"/>
                </a:cubicBezTo>
                <a:cubicBezTo>
                  <a:pt x="1022135" y="1000726"/>
                  <a:pt x="1023039" y="1003271"/>
                  <a:pt x="1023620" y="1005885"/>
                </a:cubicBezTo>
                <a:cubicBezTo>
                  <a:pt x="1029712" y="1033301"/>
                  <a:pt x="1021011" y="1009110"/>
                  <a:pt x="1033780" y="1038905"/>
                </a:cubicBezTo>
                <a:cubicBezTo>
                  <a:pt x="1038637" y="1072901"/>
                  <a:pt x="1033032" y="1041243"/>
                  <a:pt x="1041400" y="1071925"/>
                </a:cubicBezTo>
                <a:cubicBezTo>
                  <a:pt x="1044420" y="1082997"/>
                  <a:pt x="1043059" y="1084521"/>
                  <a:pt x="1046480" y="1094785"/>
                </a:cubicBezTo>
                <a:cubicBezTo>
                  <a:pt x="1047922" y="1099110"/>
                  <a:pt x="1049867" y="1103252"/>
                  <a:pt x="1051560" y="1107485"/>
                </a:cubicBezTo>
                <a:cubicBezTo>
                  <a:pt x="1053253" y="1118492"/>
                  <a:pt x="1054346" y="1129608"/>
                  <a:pt x="1056640" y="1140505"/>
                </a:cubicBezTo>
                <a:cubicBezTo>
                  <a:pt x="1057743" y="1145745"/>
                  <a:pt x="1060421" y="1150550"/>
                  <a:pt x="1061720" y="1155745"/>
                </a:cubicBezTo>
                <a:cubicBezTo>
                  <a:pt x="1064340" y="1166226"/>
                  <a:pt x="1064670" y="1192288"/>
                  <a:pt x="1076960" y="1196385"/>
                </a:cubicBezTo>
                <a:lnTo>
                  <a:pt x="1084580" y="1198925"/>
                </a:lnTo>
                <a:cubicBezTo>
                  <a:pt x="1086292" y="1204061"/>
                  <a:pt x="1089991" y="1215656"/>
                  <a:pt x="1092200" y="1219245"/>
                </a:cubicBezTo>
                <a:cubicBezTo>
                  <a:pt x="1096637" y="1226456"/>
                  <a:pt x="1102360" y="1232792"/>
                  <a:pt x="1107440" y="1239565"/>
                </a:cubicBezTo>
                <a:cubicBezTo>
                  <a:pt x="1112430" y="1254536"/>
                  <a:pt x="1106616" y="1239771"/>
                  <a:pt x="1117600" y="1257345"/>
                </a:cubicBezTo>
                <a:cubicBezTo>
                  <a:pt x="1123275" y="1266426"/>
                  <a:pt x="1120962" y="1268899"/>
                  <a:pt x="1130300" y="1275125"/>
                </a:cubicBezTo>
                <a:cubicBezTo>
                  <a:pt x="1133647" y="1277357"/>
                  <a:pt x="1148788" y="1279839"/>
                  <a:pt x="1150620" y="1280205"/>
                </a:cubicBezTo>
                <a:cubicBezTo>
                  <a:pt x="1155172" y="1293862"/>
                  <a:pt x="1153750" y="1284814"/>
                  <a:pt x="1148080" y="1305605"/>
                </a:cubicBezTo>
                <a:cubicBezTo>
                  <a:pt x="1142264" y="1326932"/>
                  <a:pt x="1150276" y="1303752"/>
                  <a:pt x="1137920" y="1328465"/>
                </a:cubicBezTo>
                <a:cubicBezTo>
                  <a:pt x="1136723" y="1330860"/>
                  <a:pt x="1136865" y="1333857"/>
                  <a:pt x="1135380" y="1336085"/>
                </a:cubicBezTo>
                <a:cubicBezTo>
                  <a:pt x="1133387" y="1339074"/>
                  <a:pt x="1130098" y="1340978"/>
                  <a:pt x="1127760" y="1343705"/>
                </a:cubicBezTo>
                <a:cubicBezTo>
                  <a:pt x="1125005" y="1346919"/>
                  <a:pt x="1122680" y="1350478"/>
                  <a:pt x="1120140" y="1353865"/>
                </a:cubicBezTo>
                <a:cubicBezTo>
                  <a:pt x="1110644" y="1382352"/>
                  <a:pt x="1116359" y="1363910"/>
                  <a:pt x="1104900" y="1409745"/>
                </a:cubicBezTo>
                <a:cubicBezTo>
                  <a:pt x="1104053" y="1413132"/>
                  <a:pt x="1105353" y="1418109"/>
                  <a:pt x="1102360" y="1419905"/>
                </a:cubicBezTo>
                <a:cubicBezTo>
                  <a:pt x="1089910" y="1427375"/>
                  <a:pt x="1085522" y="1429123"/>
                  <a:pt x="1074420" y="1440225"/>
                </a:cubicBezTo>
                <a:cubicBezTo>
                  <a:pt x="1067406" y="1447239"/>
                  <a:pt x="1071429" y="1449917"/>
                  <a:pt x="1061720" y="1455465"/>
                </a:cubicBezTo>
                <a:cubicBezTo>
                  <a:pt x="1058689" y="1457197"/>
                  <a:pt x="1054947" y="1457158"/>
                  <a:pt x="1051560" y="1458005"/>
                </a:cubicBezTo>
                <a:cubicBezTo>
                  <a:pt x="1034650" y="1470688"/>
                  <a:pt x="1048296" y="1460997"/>
                  <a:pt x="1028700" y="1473245"/>
                </a:cubicBezTo>
                <a:cubicBezTo>
                  <a:pt x="1026111" y="1474863"/>
                  <a:pt x="1023870" y="1477085"/>
                  <a:pt x="1021080" y="1478325"/>
                </a:cubicBezTo>
                <a:cubicBezTo>
                  <a:pt x="1016187" y="1480500"/>
                  <a:pt x="1010920" y="1481712"/>
                  <a:pt x="1005840" y="1483405"/>
                </a:cubicBezTo>
                <a:cubicBezTo>
                  <a:pt x="1003300" y="1484252"/>
                  <a:pt x="1000516" y="1484567"/>
                  <a:pt x="998220" y="1485945"/>
                </a:cubicBezTo>
                <a:lnTo>
                  <a:pt x="985520" y="1493565"/>
                </a:lnTo>
                <a:cubicBezTo>
                  <a:pt x="980400" y="1501244"/>
                  <a:pt x="978492" y="1505186"/>
                  <a:pt x="970280" y="1511345"/>
                </a:cubicBezTo>
                <a:cubicBezTo>
                  <a:pt x="967251" y="1513617"/>
                  <a:pt x="963408" y="1514546"/>
                  <a:pt x="960120" y="1516425"/>
                </a:cubicBezTo>
                <a:cubicBezTo>
                  <a:pt x="957470" y="1517940"/>
                  <a:pt x="955230" y="1520140"/>
                  <a:pt x="952500" y="1521505"/>
                </a:cubicBezTo>
                <a:cubicBezTo>
                  <a:pt x="950105" y="1522702"/>
                  <a:pt x="947275" y="1522848"/>
                  <a:pt x="944880" y="1524045"/>
                </a:cubicBezTo>
                <a:cubicBezTo>
                  <a:pt x="927339" y="1532816"/>
                  <a:pt x="948245" y="1526379"/>
                  <a:pt x="927100" y="1531665"/>
                </a:cubicBezTo>
                <a:cubicBezTo>
                  <a:pt x="923713" y="1534205"/>
                  <a:pt x="919933" y="1536292"/>
                  <a:pt x="916940" y="1539285"/>
                </a:cubicBezTo>
                <a:cubicBezTo>
                  <a:pt x="911077" y="1545148"/>
                  <a:pt x="907075" y="1555648"/>
                  <a:pt x="899160" y="1559605"/>
                </a:cubicBezTo>
                <a:cubicBezTo>
                  <a:pt x="894554" y="1561908"/>
                  <a:pt x="889000" y="1561298"/>
                  <a:pt x="883920" y="1562145"/>
                </a:cubicBezTo>
                <a:cubicBezTo>
                  <a:pt x="879687" y="1563838"/>
                  <a:pt x="875545" y="1565783"/>
                  <a:pt x="871220" y="1567225"/>
                </a:cubicBezTo>
                <a:cubicBezTo>
                  <a:pt x="865372" y="1569174"/>
                  <a:pt x="859163" y="1570016"/>
                  <a:pt x="853440" y="1572305"/>
                </a:cubicBezTo>
                <a:cubicBezTo>
                  <a:pt x="850606" y="1573439"/>
                  <a:pt x="848626" y="1576182"/>
                  <a:pt x="845820" y="1577385"/>
                </a:cubicBezTo>
                <a:cubicBezTo>
                  <a:pt x="842611" y="1578760"/>
                  <a:pt x="839017" y="1578966"/>
                  <a:pt x="835660" y="1579925"/>
                </a:cubicBezTo>
                <a:cubicBezTo>
                  <a:pt x="817436" y="1585132"/>
                  <a:pt x="841160" y="1579841"/>
                  <a:pt x="815340" y="1585005"/>
                </a:cubicBezTo>
                <a:cubicBezTo>
                  <a:pt x="811953" y="1587545"/>
                  <a:pt x="808966" y="1590732"/>
                  <a:pt x="805180" y="1592625"/>
                </a:cubicBezTo>
                <a:cubicBezTo>
                  <a:pt x="792433" y="1598999"/>
                  <a:pt x="788126" y="1597147"/>
                  <a:pt x="774700" y="1600245"/>
                </a:cubicBezTo>
                <a:cubicBezTo>
                  <a:pt x="730259" y="1610501"/>
                  <a:pt x="791571" y="1603592"/>
                  <a:pt x="706120" y="1607865"/>
                </a:cubicBezTo>
                <a:cubicBezTo>
                  <a:pt x="701040" y="1608712"/>
                  <a:pt x="695856" y="1609078"/>
                  <a:pt x="690880" y="1610405"/>
                </a:cubicBezTo>
                <a:cubicBezTo>
                  <a:pt x="683119" y="1612475"/>
                  <a:pt x="675697" y="1615663"/>
                  <a:pt x="668020" y="1618025"/>
                </a:cubicBezTo>
                <a:cubicBezTo>
                  <a:pt x="664683" y="1619052"/>
                  <a:pt x="661247" y="1619718"/>
                  <a:pt x="657860" y="1620565"/>
                </a:cubicBezTo>
                <a:cubicBezTo>
                  <a:pt x="644313" y="1618872"/>
                  <a:pt x="630464" y="1618796"/>
                  <a:pt x="617220" y="1615485"/>
                </a:cubicBezTo>
                <a:cubicBezTo>
                  <a:pt x="609873" y="1613648"/>
                  <a:pt x="604084" y="1607720"/>
                  <a:pt x="596900" y="1605325"/>
                </a:cubicBezTo>
                <a:cubicBezTo>
                  <a:pt x="589280" y="1602785"/>
                  <a:pt x="581498" y="1600688"/>
                  <a:pt x="574040" y="1597705"/>
                </a:cubicBezTo>
                <a:cubicBezTo>
                  <a:pt x="569807" y="1596012"/>
                  <a:pt x="565665" y="1594067"/>
                  <a:pt x="561340" y="1592625"/>
                </a:cubicBezTo>
                <a:cubicBezTo>
                  <a:pt x="558028" y="1591521"/>
                  <a:pt x="554524" y="1591088"/>
                  <a:pt x="551180" y="1590085"/>
                </a:cubicBezTo>
                <a:cubicBezTo>
                  <a:pt x="546051" y="1588546"/>
                  <a:pt x="541089" y="1586476"/>
                  <a:pt x="535940" y="1585005"/>
                </a:cubicBezTo>
                <a:cubicBezTo>
                  <a:pt x="529227" y="1583087"/>
                  <a:pt x="522244" y="1582133"/>
                  <a:pt x="515620" y="1579925"/>
                </a:cubicBezTo>
                <a:cubicBezTo>
                  <a:pt x="513080" y="1579078"/>
                  <a:pt x="510634" y="1577864"/>
                  <a:pt x="508000" y="1577385"/>
                </a:cubicBezTo>
                <a:cubicBezTo>
                  <a:pt x="501284" y="1576164"/>
                  <a:pt x="494453" y="1575692"/>
                  <a:pt x="487680" y="1574845"/>
                </a:cubicBezTo>
                <a:cubicBezTo>
                  <a:pt x="484293" y="1572305"/>
                  <a:pt x="481196" y="1569325"/>
                  <a:pt x="477520" y="1567225"/>
                </a:cubicBezTo>
                <a:cubicBezTo>
                  <a:pt x="475195" y="1565897"/>
                  <a:pt x="472079" y="1566241"/>
                  <a:pt x="469900" y="1564685"/>
                </a:cubicBezTo>
                <a:cubicBezTo>
                  <a:pt x="457677" y="1555954"/>
                  <a:pt x="462750" y="1553490"/>
                  <a:pt x="449580" y="1546905"/>
                </a:cubicBezTo>
                <a:cubicBezTo>
                  <a:pt x="446458" y="1545344"/>
                  <a:pt x="442788" y="1545284"/>
                  <a:pt x="439420" y="1544365"/>
                </a:cubicBezTo>
                <a:cubicBezTo>
                  <a:pt x="433473" y="1542743"/>
                  <a:pt x="427531" y="1541098"/>
                  <a:pt x="421640" y="1539285"/>
                </a:cubicBezTo>
                <a:cubicBezTo>
                  <a:pt x="416522" y="1537710"/>
                  <a:pt x="410855" y="1537175"/>
                  <a:pt x="406400" y="1534205"/>
                </a:cubicBezTo>
                <a:cubicBezTo>
                  <a:pt x="394986" y="1526596"/>
                  <a:pt x="401614" y="1530259"/>
                  <a:pt x="386080" y="1524045"/>
                </a:cubicBezTo>
                <a:cubicBezTo>
                  <a:pt x="382693" y="1520658"/>
                  <a:pt x="379037" y="1517521"/>
                  <a:pt x="375920" y="1513885"/>
                </a:cubicBezTo>
                <a:cubicBezTo>
                  <a:pt x="373933" y="1511567"/>
                  <a:pt x="372614" y="1508749"/>
                  <a:pt x="370840" y="1506265"/>
                </a:cubicBezTo>
                <a:cubicBezTo>
                  <a:pt x="368379" y="1502820"/>
                  <a:pt x="365648" y="1499573"/>
                  <a:pt x="363220" y="1496105"/>
                </a:cubicBezTo>
                <a:cubicBezTo>
                  <a:pt x="359719" y="1491103"/>
                  <a:pt x="356808" y="1485684"/>
                  <a:pt x="353060" y="1480865"/>
                </a:cubicBezTo>
                <a:cubicBezTo>
                  <a:pt x="350855" y="1478030"/>
                  <a:pt x="347740" y="1476005"/>
                  <a:pt x="345440" y="1473245"/>
                </a:cubicBezTo>
                <a:cubicBezTo>
                  <a:pt x="343486" y="1470900"/>
                  <a:pt x="342347" y="1467943"/>
                  <a:pt x="340360" y="1465625"/>
                </a:cubicBezTo>
                <a:cubicBezTo>
                  <a:pt x="335673" y="1460157"/>
                  <a:pt x="329321" y="1453755"/>
                  <a:pt x="322580" y="1450385"/>
                </a:cubicBezTo>
                <a:cubicBezTo>
                  <a:pt x="320185" y="1449188"/>
                  <a:pt x="317500" y="1448692"/>
                  <a:pt x="314960" y="1447845"/>
                </a:cubicBezTo>
                <a:cubicBezTo>
                  <a:pt x="312420" y="1443612"/>
                  <a:pt x="310424" y="1439000"/>
                  <a:pt x="307340" y="1435145"/>
                </a:cubicBezTo>
                <a:cubicBezTo>
                  <a:pt x="303600" y="1430470"/>
                  <a:pt x="297961" y="1427426"/>
                  <a:pt x="294640" y="1422445"/>
                </a:cubicBezTo>
                <a:cubicBezTo>
                  <a:pt x="292704" y="1419540"/>
                  <a:pt x="293518" y="1415475"/>
                  <a:pt x="292100" y="1412285"/>
                </a:cubicBezTo>
                <a:cubicBezTo>
                  <a:pt x="290095" y="1407774"/>
                  <a:pt x="287020" y="1403818"/>
                  <a:pt x="284480" y="1399585"/>
                </a:cubicBezTo>
                <a:cubicBezTo>
                  <a:pt x="279883" y="1372002"/>
                  <a:pt x="285298" y="1395280"/>
                  <a:pt x="276860" y="1374185"/>
                </a:cubicBezTo>
                <a:cubicBezTo>
                  <a:pt x="268572" y="1353465"/>
                  <a:pt x="276956" y="1364121"/>
                  <a:pt x="264160" y="1351325"/>
                </a:cubicBezTo>
                <a:cubicBezTo>
                  <a:pt x="262467" y="1345398"/>
                  <a:pt x="260702" y="1339492"/>
                  <a:pt x="259080" y="1333545"/>
                </a:cubicBezTo>
                <a:cubicBezTo>
                  <a:pt x="258161" y="1330177"/>
                  <a:pt x="257543" y="1326729"/>
                  <a:pt x="256540" y="1323385"/>
                </a:cubicBezTo>
                <a:cubicBezTo>
                  <a:pt x="255001" y="1318256"/>
                  <a:pt x="253153" y="1313225"/>
                  <a:pt x="251460" y="1308145"/>
                </a:cubicBezTo>
                <a:cubicBezTo>
                  <a:pt x="250613" y="1301372"/>
                  <a:pt x="249885" y="1294582"/>
                  <a:pt x="248920" y="1287825"/>
                </a:cubicBezTo>
                <a:cubicBezTo>
                  <a:pt x="248192" y="1282727"/>
                  <a:pt x="246380" y="1277735"/>
                  <a:pt x="246380" y="1272585"/>
                </a:cubicBezTo>
                <a:cubicBezTo>
                  <a:pt x="246380" y="1260701"/>
                  <a:pt x="248179" y="1248885"/>
                  <a:pt x="248920" y="1237025"/>
                </a:cubicBezTo>
                <a:cubicBezTo>
                  <a:pt x="249872" y="1221791"/>
                  <a:pt x="249641" y="1206460"/>
                  <a:pt x="251460" y="1191305"/>
                </a:cubicBezTo>
                <a:cubicBezTo>
                  <a:pt x="252194" y="1185185"/>
                  <a:pt x="254918" y="1179472"/>
                  <a:pt x="256540" y="1173525"/>
                </a:cubicBezTo>
                <a:cubicBezTo>
                  <a:pt x="257459" y="1170157"/>
                  <a:pt x="258456" y="1166800"/>
                  <a:pt x="259080" y="1163365"/>
                </a:cubicBezTo>
                <a:cubicBezTo>
                  <a:pt x="260151" y="1157475"/>
                  <a:pt x="260829" y="1151519"/>
                  <a:pt x="261620" y="1145585"/>
                </a:cubicBezTo>
                <a:cubicBezTo>
                  <a:pt x="262522" y="1138819"/>
                  <a:pt x="261827" y="1131680"/>
                  <a:pt x="264160" y="1125265"/>
                </a:cubicBezTo>
                <a:cubicBezTo>
                  <a:pt x="265388" y="1121889"/>
                  <a:pt x="269735" y="1120598"/>
                  <a:pt x="271780" y="1117645"/>
                </a:cubicBezTo>
                <a:cubicBezTo>
                  <a:pt x="277400" y="1109527"/>
                  <a:pt x="281543" y="1100460"/>
                  <a:pt x="287020" y="1092245"/>
                </a:cubicBezTo>
                <a:cubicBezTo>
                  <a:pt x="299528" y="1073483"/>
                  <a:pt x="293517" y="1081889"/>
                  <a:pt x="304800" y="1066845"/>
                </a:cubicBezTo>
                <a:cubicBezTo>
                  <a:pt x="305647" y="1064305"/>
                  <a:pt x="306143" y="1061620"/>
                  <a:pt x="307340" y="1059225"/>
                </a:cubicBezTo>
                <a:cubicBezTo>
                  <a:pt x="310927" y="1052052"/>
                  <a:pt x="319703" y="1043118"/>
                  <a:pt x="325120" y="1038905"/>
                </a:cubicBezTo>
                <a:cubicBezTo>
                  <a:pt x="328109" y="1036580"/>
                  <a:pt x="332086" y="1035858"/>
                  <a:pt x="335280" y="1033825"/>
                </a:cubicBezTo>
                <a:cubicBezTo>
                  <a:pt x="341425" y="1029915"/>
                  <a:pt x="347000" y="1025165"/>
                  <a:pt x="353060" y="1021125"/>
                </a:cubicBezTo>
                <a:cubicBezTo>
                  <a:pt x="357168" y="1018387"/>
                  <a:pt x="361527" y="1016045"/>
                  <a:pt x="365760" y="1013505"/>
                </a:cubicBezTo>
                <a:cubicBezTo>
                  <a:pt x="367453" y="1010965"/>
                  <a:pt x="368798" y="1008154"/>
                  <a:pt x="370840" y="1005885"/>
                </a:cubicBezTo>
                <a:cubicBezTo>
                  <a:pt x="376447" y="999655"/>
                  <a:pt x="383971" y="995079"/>
                  <a:pt x="388620" y="988105"/>
                </a:cubicBezTo>
                <a:cubicBezTo>
                  <a:pt x="394612" y="979117"/>
                  <a:pt x="394279" y="978537"/>
                  <a:pt x="403860" y="970325"/>
                </a:cubicBezTo>
                <a:cubicBezTo>
                  <a:pt x="406178" y="968338"/>
                  <a:pt x="409198" y="967273"/>
                  <a:pt x="411480" y="965245"/>
                </a:cubicBezTo>
                <a:cubicBezTo>
                  <a:pt x="416850" y="960472"/>
                  <a:pt x="421640" y="955085"/>
                  <a:pt x="426720" y="950005"/>
                </a:cubicBezTo>
                <a:cubicBezTo>
                  <a:pt x="429260" y="947465"/>
                  <a:pt x="432347" y="945374"/>
                  <a:pt x="434340" y="942385"/>
                </a:cubicBezTo>
                <a:cubicBezTo>
                  <a:pt x="436033" y="939845"/>
                  <a:pt x="437261" y="936924"/>
                  <a:pt x="439420" y="934765"/>
                </a:cubicBezTo>
                <a:cubicBezTo>
                  <a:pt x="441579" y="932606"/>
                  <a:pt x="444722" y="931672"/>
                  <a:pt x="447040" y="929685"/>
                </a:cubicBezTo>
                <a:cubicBezTo>
                  <a:pt x="456533" y="921548"/>
                  <a:pt x="468522" y="904630"/>
                  <a:pt x="480060" y="901745"/>
                </a:cubicBezTo>
                <a:lnTo>
                  <a:pt x="490220" y="899205"/>
                </a:lnTo>
                <a:cubicBezTo>
                  <a:pt x="507831" y="881594"/>
                  <a:pt x="491617" y="893744"/>
                  <a:pt x="518160" y="886505"/>
                </a:cubicBezTo>
                <a:cubicBezTo>
                  <a:pt x="526524" y="884224"/>
                  <a:pt x="536871" y="874609"/>
                  <a:pt x="543560" y="871265"/>
                </a:cubicBezTo>
                <a:cubicBezTo>
                  <a:pt x="546682" y="869704"/>
                  <a:pt x="550333" y="869572"/>
                  <a:pt x="553720" y="868725"/>
                </a:cubicBezTo>
                <a:cubicBezTo>
                  <a:pt x="596691" y="835303"/>
                  <a:pt x="559818" y="860596"/>
                  <a:pt x="589280" y="845865"/>
                </a:cubicBezTo>
                <a:cubicBezTo>
                  <a:pt x="608975" y="836017"/>
                  <a:pt x="585367" y="844629"/>
                  <a:pt x="604520" y="838245"/>
                </a:cubicBezTo>
                <a:cubicBezTo>
                  <a:pt x="612397" y="830368"/>
                  <a:pt x="615512" y="826295"/>
                  <a:pt x="624840" y="820465"/>
                </a:cubicBezTo>
                <a:cubicBezTo>
                  <a:pt x="628051" y="818458"/>
                  <a:pt x="632011" y="817710"/>
                  <a:pt x="635000" y="815385"/>
                </a:cubicBezTo>
                <a:cubicBezTo>
                  <a:pt x="639726" y="811709"/>
                  <a:pt x="642911" y="806277"/>
                  <a:pt x="647700" y="802685"/>
                </a:cubicBezTo>
                <a:cubicBezTo>
                  <a:pt x="649842" y="801079"/>
                  <a:pt x="652925" y="801342"/>
                  <a:pt x="655320" y="800145"/>
                </a:cubicBezTo>
                <a:cubicBezTo>
                  <a:pt x="658050" y="798780"/>
                  <a:pt x="660134" y="796268"/>
                  <a:pt x="662940" y="795065"/>
                </a:cubicBezTo>
                <a:cubicBezTo>
                  <a:pt x="666149" y="793690"/>
                  <a:pt x="669831" y="793751"/>
                  <a:pt x="673100" y="792525"/>
                </a:cubicBezTo>
                <a:cubicBezTo>
                  <a:pt x="676645" y="791196"/>
                  <a:pt x="679873" y="789138"/>
                  <a:pt x="683260" y="787445"/>
                </a:cubicBezTo>
                <a:cubicBezTo>
                  <a:pt x="679027" y="784905"/>
                  <a:pt x="675493" y="780031"/>
                  <a:pt x="670560" y="779825"/>
                </a:cubicBezTo>
                <a:cubicBezTo>
                  <a:pt x="659515" y="779365"/>
                  <a:pt x="622336" y="784900"/>
                  <a:pt x="604520" y="787445"/>
                </a:cubicBezTo>
                <a:cubicBezTo>
                  <a:pt x="595656" y="790400"/>
                  <a:pt x="594928" y="790992"/>
                  <a:pt x="584200" y="792525"/>
                </a:cubicBezTo>
                <a:cubicBezTo>
                  <a:pt x="576610" y="793609"/>
                  <a:pt x="568940" y="794052"/>
                  <a:pt x="561340" y="795065"/>
                </a:cubicBezTo>
                <a:cubicBezTo>
                  <a:pt x="547306" y="796936"/>
                  <a:pt x="546569" y="797751"/>
                  <a:pt x="533400" y="800145"/>
                </a:cubicBezTo>
                <a:cubicBezTo>
                  <a:pt x="515484" y="803403"/>
                  <a:pt x="516004" y="802925"/>
                  <a:pt x="495300" y="805225"/>
                </a:cubicBezTo>
                <a:cubicBezTo>
                  <a:pt x="462548" y="816142"/>
                  <a:pt x="484453" y="809816"/>
                  <a:pt x="406400" y="805225"/>
                </a:cubicBezTo>
                <a:cubicBezTo>
                  <a:pt x="390252" y="804275"/>
                  <a:pt x="358140" y="800145"/>
                  <a:pt x="358140" y="800145"/>
                </a:cubicBezTo>
                <a:cubicBezTo>
                  <a:pt x="336767" y="789459"/>
                  <a:pt x="351180" y="795028"/>
                  <a:pt x="309880" y="792525"/>
                </a:cubicBezTo>
                <a:lnTo>
                  <a:pt x="264160" y="789985"/>
                </a:lnTo>
                <a:cubicBezTo>
                  <a:pt x="247118" y="778624"/>
                  <a:pt x="263815" y="792007"/>
                  <a:pt x="254000" y="777285"/>
                </a:cubicBezTo>
                <a:cubicBezTo>
                  <a:pt x="252007" y="774296"/>
                  <a:pt x="248680" y="772425"/>
                  <a:pt x="246380" y="769665"/>
                </a:cubicBezTo>
                <a:cubicBezTo>
                  <a:pt x="239613" y="761545"/>
                  <a:pt x="243099" y="761275"/>
                  <a:pt x="233680" y="754425"/>
                </a:cubicBezTo>
                <a:cubicBezTo>
                  <a:pt x="227220" y="749727"/>
                  <a:pt x="213360" y="741725"/>
                  <a:pt x="213360" y="741725"/>
                </a:cubicBezTo>
                <a:cubicBezTo>
                  <a:pt x="211667" y="739185"/>
                  <a:pt x="210664" y="736012"/>
                  <a:pt x="208280" y="734105"/>
                </a:cubicBezTo>
                <a:cubicBezTo>
                  <a:pt x="206189" y="732432"/>
                  <a:pt x="203055" y="732762"/>
                  <a:pt x="200660" y="731565"/>
                </a:cubicBezTo>
                <a:cubicBezTo>
                  <a:pt x="196244" y="729357"/>
                  <a:pt x="192376" y="726153"/>
                  <a:pt x="187960" y="723945"/>
                </a:cubicBezTo>
                <a:cubicBezTo>
                  <a:pt x="185565" y="722748"/>
                  <a:pt x="182847" y="722345"/>
                  <a:pt x="180340" y="721405"/>
                </a:cubicBezTo>
                <a:cubicBezTo>
                  <a:pt x="176071" y="719804"/>
                  <a:pt x="171873" y="718018"/>
                  <a:pt x="167640" y="716325"/>
                </a:cubicBezTo>
                <a:cubicBezTo>
                  <a:pt x="164253" y="712938"/>
                  <a:pt x="161377" y="708949"/>
                  <a:pt x="157480" y="706165"/>
                </a:cubicBezTo>
                <a:cubicBezTo>
                  <a:pt x="136887" y="691456"/>
                  <a:pt x="167805" y="726467"/>
                  <a:pt x="137160" y="693465"/>
                </a:cubicBezTo>
                <a:cubicBezTo>
                  <a:pt x="129782" y="685520"/>
                  <a:pt x="124507" y="675732"/>
                  <a:pt x="116840" y="668065"/>
                </a:cubicBezTo>
                <a:cubicBezTo>
                  <a:pt x="113453" y="664678"/>
                  <a:pt x="109862" y="661485"/>
                  <a:pt x="106680" y="657905"/>
                </a:cubicBezTo>
                <a:cubicBezTo>
                  <a:pt x="103078" y="653853"/>
                  <a:pt x="100353" y="649038"/>
                  <a:pt x="96520" y="645205"/>
                </a:cubicBezTo>
                <a:cubicBezTo>
                  <a:pt x="94361" y="643046"/>
                  <a:pt x="91218" y="642112"/>
                  <a:pt x="88900" y="640125"/>
                </a:cubicBezTo>
                <a:cubicBezTo>
                  <a:pt x="85264" y="637008"/>
                  <a:pt x="81857" y="633601"/>
                  <a:pt x="78740" y="629965"/>
                </a:cubicBezTo>
                <a:cubicBezTo>
                  <a:pt x="76753" y="627647"/>
                  <a:pt x="75819" y="624504"/>
                  <a:pt x="73660" y="622345"/>
                </a:cubicBezTo>
                <a:cubicBezTo>
                  <a:pt x="71501" y="620186"/>
                  <a:pt x="68580" y="618958"/>
                  <a:pt x="66040" y="617265"/>
                </a:cubicBezTo>
                <a:cubicBezTo>
                  <a:pt x="62247" y="611575"/>
                  <a:pt x="57751" y="604526"/>
                  <a:pt x="53340" y="599485"/>
                </a:cubicBezTo>
                <a:cubicBezTo>
                  <a:pt x="50186" y="595881"/>
                  <a:pt x="46120" y="593106"/>
                  <a:pt x="43180" y="589325"/>
                </a:cubicBezTo>
                <a:cubicBezTo>
                  <a:pt x="40149" y="585428"/>
                  <a:pt x="37768" y="581041"/>
                  <a:pt x="35560" y="576625"/>
                </a:cubicBezTo>
                <a:cubicBezTo>
                  <a:pt x="34363" y="574230"/>
                  <a:pt x="34505" y="571233"/>
                  <a:pt x="33020" y="569005"/>
                </a:cubicBezTo>
                <a:cubicBezTo>
                  <a:pt x="31027" y="566016"/>
                  <a:pt x="27488" y="564308"/>
                  <a:pt x="25400" y="561385"/>
                </a:cubicBezTo>
                <a:cubicBezTo>
                  <a:pt x="23199" y="558304"/>
                  <a:pt x="22327" y="554436"/>
                  <a:pt x="20320" y="551225"/>
                </a:cubicBezTo>
                <a:cubicBezTo>
                  <a:pt x="18076" y="547635"/>
                  <a:pt x="15240" y="544452"/>
                  <a:pt x="12700" y="541065"/>
                </a:cubicBezTo>
                <a:cubicBezTo>
                  <a:pt x="11853" y="536832"/>
                  <a:pt x="11676" y="532407"/>
                  <a:pt x="10160" y="528365"/>
                </a:cubicBezTo>
                <a:cubicBezTo>
                  <a:pt x="9088" y="525507"/>
                  <a:pt x="6445" y="523475"/>
                  <a:pt x="5080" y="520745"/>
                </a:cubicBezTo>
                <a:cubicBezTo>
                  <a:pt x="3883" y="518350"/>
                  <a:pt x="3387" y="515665"/>
                  <a:pt x="2540" y="513125"/>
                </a:cubicBezTo>
                <a:cubicBezTo>
                  <a:pt x="1693" y="497038"/>
                  <a:pt x="0" y="480974"/>
                  <a:pt x="0" y="464865"/>
                </a:cubicBezTo>
                <a:cubicBezTo>
                  <a:pt x="0" y="441143"/>
                  <a:pt x="1060" y="417421"/>
                  <a:pt x="2540" y="393745"/>
                </a:cubicBezTo>
                <a:cubicBezTo>
                  <a:pt x="2758" y="390261"/>
                  <a:pt x="3662" y="386775"/>
                  <a:pt x="5080" y="383585"/>
                </a:cubicBezTo>
                <a:cubicBezTo>
                  <a:pt x="7085" y="379074"/>
                  <a:pt x="10492" y="375301"/>
                  <a:pt x="12700" y="370885"/>
                </a:cubicBezTo>
                <a:cubicBezTo>
                  <a:pt x="18228" y="359830"/>
                  <a:pt x="11511" y="365438"/>
                  <a:pt x="20320" y="353105"/>
                </a:cubicBezTo>
                <a:cubicBezTo>
                  <a:pt x="22408" y="350182"/>
                  <a:pt x="25400" y="348025"/>
                  <a:pt x="27940" y="345485"/>
                </a:cubicBezTo>
                <a:cubicBezTo>
                  <a:pt x="29633" y="340405"/>
                  <a:pt x="31970" y="335496"/>
                  <a:pt x="33020" y="330245"/>
                </a:cubicBezTo>
                <a:cubicBezTo>
                  <a:pt x="33867" y="326012"/>
                  <a:pt x="34044" y="321587"/>
                  <a:pt x="35560" y="317545"/>
                </a:cubicBezTo>
                <a:cubicBezTo>
                  <a:pt x="36632" y="314687"/>
                  <a:pt x="39275" y="312655"/>
                  <a:pt x="40640" y="309925"/>
                </a:cubicBezTo>
                <a:cubicBezTo>
                  <a:pt x="41837" y="307530"/>
                  <a:pt x="42444" y="304879"/>
                  <a:pt x="43180" y="302305"/>
                </a:cubicBezTo>
                <a:cubicBezTo>
                  <a:pt x="44139" y="298948"/>
                  <a:pt x="44963" y="295553"/>
                  <a:pt x="45720" y="292145"/>
                </a:cubicBezTo>
                <a:cubicBezTo>
                  <a:pt x="46657" y="287931"/>
                  <a:pt x="46895" y="283541"/>
                  <a:pt x="48260" y="279445"/>
                </a:cubicBezTo>
                <a:cubicBezTo>
                  <a:pt x="49457" y="275853"/>
                  <a:pt x="51848" y="272765"/>
                  <a:pt x="53340" y="269285"/>
                </a:cubicBezTo>
                <a:cubicBezTo>
                  <a:pt x="54395" y="266824"/>
                  <a:pt x="54940" y="264172"/>
                  <a:pt x="55880" y="261665"/>
                </a:cubicBezTo>
                <a:cubicBezTo>
                  <a:pt x="57481" y="257396"/>
                  <a:pt x="59518" y="253290"/>
                  <a:pt x="60960" y="248965"/>
                </a:cubicBezTo>
                <a:cubicBezTo>
                  <a:pt x="62064" y="245653"/>
                  <a:pt x="61939" y="241927"/>
                  <a:pt x="63500" y="238805"/>
                </a:cubicBezTo>
                <a:cubicBezTo>
                  <a:pt x="65393" y="235019"/>
                  <a:pt x="68580" y="232032"/>
                  <a:pt x="71120" y="228645"/>
                </a:cubicBezTo>
                <a:cubicBezTo>
                  <a:pt x="71967" y="225258"/>
                  <a:pt x="72285" y="221694"/>
                  <a:pt x="73660" y="218485"/>
                </a:cubicBezTo>
                <a:cubicBezTo>
                  <a:pt x="74863" y="215679"/>
                  <a:pt x="77169" y="213483"/>
                  <a:pt x="78740" y="210865"/>
                </a:cubicBezTo>
                <a:cubicBezTo>
                  <a:pt x="82252" y="205012"/>
                  <a:pt x="85631" y="199078"/>
                  <a:pt x="88900" y="193085"/>
                </a:cubicBezTo>
                <a:cubicBezTo>
                  <a:pt x="90713" y="189761"/>
                  <a:pt x="91708" y="185954"/>
                  <a:pt x="93980" y="182925"/>
                </a:cubicBezTo>
                <a:cubicBezTo>
                  <a:pt x="96854" y="179093"/>
                  <a:pt x="101023" y="176401"/>
                  <a:pt x="104140" y="172765"/>
                </a:cubicBezTo>
                <a:cubicBezTo>
                  <a:pt x="106127" y="170447"/>
                  <a:pt x="107446" y="167629"/>
                  <a:pt x="109220" y="165145"/>
                </a:cubicBezTo>
                <a:cubicBezTo>
                  <a:pt x="111681" y="161700"/>
                  <a:pt x="114379" y="158430"/>
                  <a:pt x="116840" y="154985"/>
                </a:cubicBezTo>
                <a:cubicBezTo>
                  <a:pt x="118614" y="152501"/>
                  <a:pt x="119761" y="149524"/>
                  <a:pt x="121920" y="147365"/>
                </a:cubicBezTo>
                <a:cubicBezTo>
                  <a:pt x="123259" y="146026"/>
                  <a:pt x="128270" y="134242"/>
                  <a:pt x="132080" y="132125"/>
                </a:cubicBez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EDB154B0-6B11-4622-8EDC-F13F89DE457C}"/>
              </a:ext>
            </a:extLst>
          </p:cNvPr>
          <p:cNvSpPr/>
          <p:nvPr/>
        </p:nvSpPr>
        <p:spPr>
          <a:xfrm>
            <a:off x="5161610" y="2839463"/>
            <a:ext cx="268324" cy="252773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FFB367-2D88-483B-BC23-4C53A085511C}"/>
              </a:ext>
            </a:extLst>
          </p:cNvPr>
          <p:cNvSpPr/>
          <p:nvPr/>
        </p:nvSpPr>
        <p:spPr>
          <a:xfrm>
            <a:off x="6804248" y="3651870"/>
            <a:ext cx="11095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F83DDE5-35C1-46DC-92CB-20E94660B0D2}"/>
              </a:ext>
            </a:extLst>
          </p:cNvPr>
          <p:cNvGrpSpPr/>
          <p:nvPr/>
        </p:nvGrpSpPr>
        <p:grpSpPr>
          <a:xfrm>
            <a:off x="251520" y="348244"/>
            <a:ext cx="567258" cy="4584001"/>
            <a:chOff x="368453" y="365283"/>
            <a:chExt cx="567258" cy="458400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027CDD3-B961-42D3-8A5D-99667DBA4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-1531059" y="2264795"/>
              <a:ext cx="4366282" cy="567258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F9CCAD5-4EB0-4E5E-A2B3-9525676FF994}"/>
                </a:ext>
              </a:extLst>
            </p:cNvPr>
            <p:cNvSpPr/>
            <p:nvPr/>
          </p:nvSpPr>
          <p:spPr>
            <a:xfrm>
              <a:off x="403887" y="493942"/>
              <a:ext cx="507833" cy="445534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anchor="ctr"/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一、创设情境，初步感知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454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1023" y="840291"/>
            <a:ext cx="4107519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数一数，摆一摆。</a:t>
            </a:r>
          </a:p>
        </p:txBody>
      </p:sp>
      <p:sp>
        <p:nvSpPr>
          <p:cNvPr id="63" name="圆柱体 62">
            <a:extLst>
              <a:ext uri="{FF2B5EF4-FFF2-40B4-BE49-F238E27FC236}">
                <a16:creationId xmlns:a16="http://schemas.microsoft.com/office/drawing/2014/main" id="{6B007207-475B-44AC-B764-EE9132DFF33E}"/>
              </a:ext>
            </a:extLst>
          </p:cNvPr>
          <p:cNvSpPr/>
          <p:nvPr/>
        </p:nvSpPr>
        <p:spPr>
          <a:xfrm rot="5907366">
            <a:off x="967521" y="1622223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圆柱体 63">
            <a:extLst>
              <a:ext uri="{FF2B5EF4-FFF2-40B4-BE49-F238E27FC236}">
                <a16:creationId xmlns:a16="http://schemas.microsoft.com/office/drawing/2014/main" id="{B9BC6E29-782A-419B-BD77-A09EAFB4A169}"/>
              </a:ext>
            </a:extLst>
          </p:cNvPr>
          <p:cNvSpPr/>
          <p:nvPr/>
        </p:nvSpPr>
        <p:spPr>
          <a:xfrm rot="5094851">
            <a:off x="783709" y="1774406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圆柱体 97">
            <a:extLst>
              <a:ext uri="{FF2B5EF4-FFF2-40B4-BE49-F238E27FC236}">
                <a16:creationId xmlns:a16="http://schemas.microsoft.com/office/drawing/2014/main" id="{EFB27D0D-73DA-4BC4-B808-78272D2F4C92}"/>
              </a:ext>
            </a:extLst>
          </p:cNvPr>
          <p:cNvSpPr/>
          <p:nvPr/>
        </p:nvSpPr>
        <p:spPr>
          <a:xfrm rot="5917341">
            <a:off x="759151" y="2192573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圆柱体 99">
            <a:extLst>
              <a:ext uri="{FF2B5EF4-FFF2-40B4-BE49-F238E27FC236}">
                <a16:creationId xmlns:a16="http://schemas.microsoft.com/office/drawing/2014/main" id="{26DDF888-437E-4937-87DB-833EC0D3CFAB}"/>
              </a:ext>
            </a:extLst>
          </p:cNvPr>
          <p:cNvSpPr/>
          <p:nvPr/>
        </p:nvSpPr>
        <p:spPr>
          <a:xfrm rot="6466080">
            <a:off x="1188775" y="2115607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圆柱体 100">
            <a:extLst>
              <a:ext uri="{FF2B5EF4-FFF2-40B4-BE49-F238E27FC236}">
                <a16:creationId xmlns:a16="http://schemas.microsoft.com/office/drawing/2014/main" id="{F447F3BC-4B73-46F8-A6A8-D1DD0DC337F5}"/>
              </a:ext>
            </a:extLst>
          </p:cNvPr>
          <p:cNvSpPr/>
          <p:nvPr/>
        </p:nvSpPr>
        <p:spPr>
          <a:xfrm rot="4110657">
            <a:off x="1215594" y="1823387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圆柱体 102">
            <a:extLst>
              <a:ext uri="{FF2B5EF4-FFF2-40B4-BE49-F238E27FC236}">
                <a16:creationId xmlns:a16="http://schemas.microsoft.com/office/drawing/2014/main" id="{EC1239AF-047C-4BB1-AE1F-D0F95575841B}"/>
              </a:ext>
            </a:extLst>
          </p:cNvPr>
          <p:cNvSpPr/>
          <p:nvPr/>
        </p:nvSpPr>
        <p:spPr>
          <a:xfrm rot="5138481">
            <a:off x="1616777" y="1505446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圆柱体 103">
            <a:extLst>
              <a:ext uri="{FF2B5EF4-FFF2-40B4-BE49-F238E27FC236}">
                <a16:creationId xmlns:a16="http://schemas.microsoft.com/office/drawing/2014/main" id="{41670533-1816-4178-99AF-48B2FAFB4E4E}"/>
              </a:ext>
            </a:extLst>
          </p:cNvPr>
          <p:cNvSpPr/>
          <p:nvPr/>
        </p:nvSpPr>
        <p:spPr>
          <a:xfrm rot="4795552">
            <a:off x="1532614" y="1898691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圆柱体 104">
            <a:extLst>
              <a:ext uri="{FF2B5EF4-FFF2-40B4-BE49-F238E27FC236}">
                <a16:creationId xmlns:a16="http://schemas.microsoft.com/office/drawing/2014/main" id="{37D27589-7E31-4620-8FD9-94AE5E29702A}"/>
              </a:ext>
            </a:extLst>
          </p:cNvPr>
          <p:cNvSpPr/>
          <p:nvPr/>
        </p:nvSpPr>
        <p:spPr>
          <a:xfrm rot="13134969">
            <a:off x="1664844" y="2257986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圆柱体 105">
            <a:extLst>
              <a:ext uri="{FF2B5EF4-FFF2-40B4-BE49-F238E27FC236}">
                <a16:creationId xmlns:a16="http://schemas.microsoft.com/office/drawing/2014/main" id="{82DE235D-A398-4E71-8F68-48EFAA183361}"/>
              </a:ext>
            </a:extLst>
          </p:cNvPr>
          <p:cNvSpPr/>
          <p:nvPr/>
        </p:nvSpPr>
        <p:spPr>
          <a:xfrm rot="6921262">
            <a:off x="2024493" y="2423994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圆柱体 106">
            <a:extLst>
              <a:ext uri="{FF2B5EF4-FFF2-40B4-BE49-F238E27FC236}">
                <a16:creationId xmlns:a16="http://schemas.microsoft.com/office/drawing/2014/main" id="{8C049E62-73D9-464B-9EA9-CD2C1F84301B}"/>
              </a:ext>
            </a:extLst>
          </p:cNvPr>
          <p:cNvSpPr/>
          <p:nvPr/>
        </p:nvSpPr>
        <p:spPr>
          <a:xfrm rot="9604608">
            <a:off x="2067232" y="2052503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柱体 107">
            <a:extLst>
              <a:ext uri="{FF2B5EF4-FFF2-40B4-BE49-F238E27FC236}">
                <a16:creationId xmlns:a16="http://schemas.microsoft.com/office/drawing/2014/main" id="{D841535E-F879-443E-89C1-C742BE47C75E}"/>
              </a:ext>
            </a:extLst>
          </p:cNvPr>
          <p:cNvSpPr/>
          <p:nvPr/>
        </p:nvSpPr>
        <p:spPr>
          <a:xfrm rot="11121453">
            <a:off x="2236457" y="1753301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圆柱体 108">
            <a:extLst>
              <a:ext uri="{FF2B5EF4-FFF2-40B4-BE49-F238E27FC236}">
                <a16:creationId xmlns:a16="http://schemas.microsoft.com/office/drawing/2014/main" id="{1E019CDC-97DC-4437-9950-73E7D62E7356}"/>
              </a:ext>
            </a:extLst>
          </p:cNvPr>
          <p:cNvSpPr/>
          <p:nvPr/>
        </p:nvSpPr>
        <p:spPr>
          <a:xfrm rot="8323219">
            <a:off x="2632588" y="1635646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圆柱体 109">
            <a:extLst>
              <a:ext uri="{FF2B5EF4-FFF2-40B4-BE49-F238E27FC236}">
                <a16:creationId xmlns:a16="http://schemas.microsoft.com/office/drawing/2014/main" id="{D1DA9D6D-D52A-4D72-8480-9EEEC81E0045}"/>
              </a:ext>
            </a:extLst>
          </p:cNvPr>
          <p:cNvSpPr/>
          <p:nvPr/>
        </p:nvSpPr>
        <p:spPr>
          <a:xfrm rot="12021453">
            <a:off x="2371495" y="1944758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柱体 110">
            <a:extLst>
              <a:ext uri="{FF2B5EF4-FFF2-40B4-BE49-F238E27FC236}">
                <a16:creationId xmlns:a16="http://schemas.microsoft.com/office/drawing/2014/main" id="{1D1B8A8E-4BAB-4B70-BDF9-B0A1536C7617}"/>
              </a:ext>
            </a:extLst>
          </p:cNvPr>
          <p:cNvSpPr/>
          <p:nvPr/>
        </p:nvSpPr>
        <p:spPr>
          <a:xfrm rot="11121453">
            <a:off x="2504365" y="2148211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圆柱体 113">
            <a:extLst>
              <a:ext uri="{FF2B5EF4-FFF2-40B4-BE49-F238E27FC236}">
                <a16:creationId xmlns:a16="http://schemas.microsoft.com/office/drawing/2014/main" id="{04ACC7F8-CF61-4296-B751-DE8476757F74}"/>
              </a:ext>
            </a:extLst>
          </p:cNvPr>
          <p:cNvSpPr/>
          <p:nvPr/>
        </p:nvSpPr>
        <p:spPr>
          <a:xfrm rot="9670221">
            <a:off x="2742090" y="2141057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圆柱体 115">
            <a:extLst>
              <a:ext uri="{FF2B5EF4-FFF2-40B4-BE49-F238E27FC236}">
                <a16:creationId xmlns:a16="http://schemas.microsoft.com/office/drawing/2014/main" id="{EE128D79-AB5A-481B-90AD-68AD14A15874}"/>
              </a:ext>
            </a:extLst>
          </p:cNvPr>
          <p:cNvSpPr/>
          <p:nvPr/>
        </p:nvSpPr>
        <p:spPr>
          <a:xfrm rot="9670221">
            <a:off x="3023008" y="2032953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圆柱体 130">
            <a:extLst>
              <a:ext uri="{FF2B5EF4-FFF2-40B4-BE49-F238E27FC236}">
                <a16:creationId xmlns:a16="http://schemas.microsoft.com/office/drawing/2014/main" id="{97EEBCA2-081D-4368-B619-7CF12A679E2B}"/>
              </a:ext>
            </a:extLst>
          </p:cNvPr>
          <p:cNvSpPr/>
          <p:nvPr/>
        </p:nvSpPr>
        <p:spPr>
          <a:xfrm rot="6828894">
            <a:off x="3052001" y="1663582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圆柱体 131">
            <a:extLst>
              <a:ext uri="{FF2B5EF4-FFF2-40B4-BE49-F238E27FC236}">
                <a16:creationId xmlns:a16="http://schemas.microsoft.com/office/drawing/2014/main" id="{F2787903-9FC0-4EBB-A7C9-FB8EB6D998EF}"/>
              </a:ext>
            </a:extLst>
          </p:cNvPr>
          <p:cNvSpPr/>
          <p:nvPr/>
        </p:nvSpPr>
        <p:spPr>
          <a:xfrm rot="8010472">
            <a:off x="3286590" y="1545431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圆柱体 132">
            <a:extLst>
              <a:ext uri="{FF2B5EF4-FFF2-40B4-BE49-F238E27FC236}">
                <a16:creationId xmlns:a16="http://schemas.microsoft.com/office/drawing/2014/main" id="{F8492B8B-62C8-4BE5-ACB4-28B67F64366E}"/>
              </a:ext>
            </a:extLst>
          </p:cNvPr>
          <p:cNvSpPr/>
          <p:nvPr/>
        </p:nvSpPr>
        <p:spPr>
          <a:xfrm rot="6454411">
            <a:off x="3728016" y="1483814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圆柱体 133">
            <a:extLst>
              <a:ext uri="{FF2B5EF4-FFF2-40B4-BE49-F238E27FC236}">
                <a16:creationId xmlns:a16="http://schemas.microsoft.com/office/drawing/2014/main" id="{91F58EA5-E1A6-40DB-B9F5-421FB7193804}"/>
              </a:ext>
            </a:extLst>
          </p:cNvPr>
          <p:cNvSpPr/>
          <p:nvPr/>
        </p:nvSpPr>
        <p:spPr>
          <a:xfrm rot="5571349">
            <a:off x="4168409" y="1719751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圆柱体 134">
            <a:extLst>
              <a:ext uri="{FF2B5EF4-FFF2-40B4-BE49-F238E27FC236}">
                <a16:creationId xmlns:a16="http://schemas.microsoft.com/office/drawing/2014/main" id="{0AA15E83-53A9-48F5-9382-BF052E2F2ED1}"/>
              </a:ext>
            </a:extLst>
          </p:cNvPr>
          <p:cNvSpPr/>
          <p:nvPr/>
        </p:nvSpPr>
        <p:spPr>
          <a:xfrm rot="4802912">
            <a:off x="4205720" y="1943371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圆柱体 135">
            <a:extLst>
              <a:ext uri="{FF2B5EF4-FFF2-40B4-BE49-F238E27FC236}">
                <a16:creationId xmlns:a16="http://schemas.microsoft.com/office/drawing/2014/main" id="{1EB3C81E-75D0-43B5-807C-9EE0C4B6DBF8}"/>
              </a:ext>
            </a:extLst>
          </p:cNvPr>
          <p:cNvSpPr/>
          <p:nvPr/>
        </p:nvSpPr>
        <p:spPr>
          <a:xfrm rot="7332039">
            <a:off x="4278312" y="2235850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圆柱体 136">
            <a:extLst>
              <a:ext uri="{FF2B5EF4-FFF2-40B4-BE49-F238E27FC236}">
                <a16:creationId xmlns:a16="http://schemas.microsoft.com/office/drawing/2014/main" id="{6A33A0C8-80B7-43E2-9C87-1E0C1BD7A36F}"/>
              </a:ext>
            </a:extLst>
          </p:cNvPr>
          <p:cNvSpPr/>
          <p:nvPr/>
        </p:nvSpPr>
        <p:spPr>
          <a:xfrm rot="5400000">
            <a:off x="3571843" y="2216073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圆柱体 137">
            <a:extLst>
              <a:ext uri="{FF2B5EF4-FFF2-40B4-BE49-F238E27FC236}">
                <a16:creationId xmlns:a16="http://schemas.microsoft.com/office/drawing/2014/main" id="{445C6040-2AEC-40F7-BC5C-883CACB3B5C0}"/>
              </a:ext>
            </a:extLst>
          </p:cNvPr>
          <p:cNvSpPr/>
          <p:nvPr/>
        </p:nvSpPr>
        <p:spPr>
          <a:xfrm rot="5678163">
            <a:off x="3614461" y="2423993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圆柱体 141">
            <a:extLst>
              <a:ext uri="{FF2B5EF4-FFF2-40B4-BE49-F238E27FC236}">
                <a16:creationId xmlns:a16="http://schemas.microsoft.com/office/drawing/2014/main" id="{E8D11395-1B49-4D4D-B168-3727988DDBB3}"/>
              </a:ext>
            </a:extLst>
          </p:cNvPr>
          <p:cNvSpPr/>
          <p:nvPr/>
        </p:nvSpPr>
        <p:spPr>
          <a:xfrm rot="11171610">
            <a:off x="4730449" y="1823816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圆柱体 142">
            <a:extLst>
              <a:ext uri="{FF2B5EF4-FFF2-40B4-BE49-F238E27FC236}">
                <a16:creationId xmlns:a16="http://schemas.microsoft.com/office/drawing/2014/main" id="{0D2DD819-162C-4F72-B2A7-BDC3B4144BF2}"/>
              </a:ext>
            </a:extLst>
          </p:cNvPr>
          <p:cNvSpPr/>
          <p:nvPr/>
        </p:nvSpPr>
        <p:spPr>
          <a:xfrm rot="14476538">
            <a:off x="4953527" y="2219622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圆柱体 143">
            <a:extLst>
              <a:ext uri="{FF2B5EF4-FFF2-40B4-BE49-F238E27FC236}">
                <a16:creationId xmlns:a16="http://schemas.microsoft.com/office/drawing/2014/main" id="{21FC2E04-806E-4D24-87A2-958CCFF98F32}"/>
              </a:ext>
            </a:extLst>
          </p:cNvPr>
          <p:cNvSpPr/>
          <p:nvPr/>
        </p:nvSpPr>
        <p:spPr>
          <a:xfrm rot="16004314">
            <a:off x="5151215" y="2389390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圆柱体 144">
            <a:extLst>
              <a:ext uri="{FF2B5EF4-FFF2-40B4-BE49-F238E27FC236}">
                <a16:creationId xmlns:a16="http://schemas.microsoft.com/office/drawing/2014/main" id="{0D544C54-88AC-4DB6-BA0E-1E216F60074F}"/>
              </a:ext>
            </a:extLst>
          </p:cNvPr>
          <p:cNvSpPr/>
          <p:nvPr/>
        </p:nvSpPr>
        <p:spPr>
          <a:xfrm rot="15403857">
            <a:off x="6017258" y="1774406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圆柱体 145">
            <a:extLst>
              <a:ext uri="{FF2B5EF4-FFF2-40B4-BE49-F238E27FC236}">
                <a16:creationId xmlns:a16="http://schemas.microsoft.com/office/drawing/2014/main" id="{CC5CF1DB-965C-45F7-9355-FADE57371ECC}"/>
              </a:ext>
            </a:extLst>
          </p:cNvPr>
          <p:cNvSpPr/>
          <p:nvPr/>
        </p:nvSpPr>
        <p:spPr>
          <a:xfrm rot="14901361">
            <a:off x="3469677" y="1948634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圆柱体 146">
            <a:extLst>
              <a:ext uri="{FF2B5EF4-FFF2-40B4-BE49-F238E27FC236}">
                <a16:creationId xmlns:a16="http://schemas.microsoft.com/office/drawing/2014/main" id="{620F82B1-F778-43CC-8DAE-32E1E5F3939F}"/>
              </a:ext>
            </a:extLst>
          </p:cNvPr>
          <p:cNvSpPr/>
          <p:nvPr/>
        </p:nvSpPr>
        <p:spPr>
          <a:xfrm rot="9557781">
            <a:off x="4961365" y="1699194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圆柱体 147">
            <a:extLst>
              <a:ext uri="{FF2B5EF4-FFF2-40B4-BE49-F238E27FC236}">
                <a16:creationId xmlns:a16="http://schemas.microsoft.com/office/drawing/2014/main" id="{70617EF4-306A-4C81-9102-1221FBC43B8A}"/>
              </a:ext>
            </a:extLst>
          </p:cNvPr>
          <p:cNvSpPr/>
          <p:nvPr/>
        </p:nvSpPr>
        <p:spPr>
          <a:xfrm rot="9678288">
            <a:off x="5219993" y="1726380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圆柱体 148">
            <a:extLst>
              <a:ext uri="{FF2B5EF4-FFF2-40B4-BE49-F238E27FC236}">
                <a16:creationId xmlns:a16="http://schemas.microsoft.com/office/drawing/2014/main" id="{EC1B1AAF-3006-44B0-804F-706761A60432}"/>
              </a:ext>
            </a:extLst>
          </p:cNvPr>
          <p:cNvSpPr/>
          <p:nvPr/>
        </p:nvSpPr>
        <p:spPr>
          <a:xfrm rot="8509672">
            <a:off x="5468975" y="1744220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圆柱体 149">
            <a:extLst>
              <a:ext uri="{FF2B5EF4-FFF2-40B4-BE49-F238E27FC236}">
                <a16:creationId xmlns:a16="http://schemas.microsoft.com/office/drawing/2014/main" id="{B6ECB0B9-D813-43FD-9D24-7A6FD906115F}"/>
              </a:ext>
            </a:extLst>
          </p:cNvPr>
          <p:cNvSpPr/>
          <p:nvPr/>
        </p:nvSpPr>
        <p:spPr>
          <a:xfrm rot="5830179">
            <a:off x="5748549" y="1534125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圆柱体 150">
            <a:extLst>
              <a:ext uri="{FF2B5EF4-FFF2-40B4-BE49-F238E27FC236}">
                <a16:creationId xmlns:a16="http://schemas.microsoft.com/office/drawing/2014/main" id="{8C061E93-AA6F-414B-A768-8A848396A678}"/>
              </a:ext>
            </a:extLst>
          </p:cNvPr>
          <p:cNvSpPr/>
          <p:nvPr/>
        </p:nvSpPr>
        <p:spPr>
          <a:xfrm rot="5677699">
            <a:off x="5656266" y="2200267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圆柱体 151">
            <a:extLst>
              <a:ext uri="{FF2B5EF4-FFF2-40B4-BE49-F238E27FC236}">
                <a16:creationId xmlns:a16="http://schemas.microsoft.com/office/drawing/2014/main" id="{50EF480A-7DDF-4F62-8DCF-77DFF930A964}"/>
              </a:ext>
            </a:extLst>
          </p:cNvPr>
          <p:cNvSpPr/>
          <p:nvPr/>
        </p:nvSpPr>
        <p:spPr>
          <a:xfrm rot="6267487">
            <a:off x="6120059" y="2106329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圆柱体 152">
            <a:extLst>
              <a:ext uri="{FF2B5EF4-FFF2-40B4-BE49-F238E27FC236}">
                <a16:creationId xmlns:a16="http://schemas.microsoft.com/office/drawing/2014/main" id="{5F738808-751E-4CDA-96B7-B25B9AD2805B}"/>
              </a:ext>
            </a:extLst>
          </p:cNvPr>
          <p:cNvSpPr/>
          <p:nvPr/>
        </p:nvSpPr>
        <p:spPr>
          <a:xfrm rot="10581338">
            <a:off x="6398151" y="1767005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圆柱体 153">
            <a:extLst>
              <a:ext uri="{FF2B5EF4-FFF2-40B4-BE49-F238E27FC236}">
                <a16:creationId xmlns:a16="http://schemas.microsoft.com/office/drawing/2014/main" id="{0CD41BBB-8D57-48DE-A518-C55C4F9B5E6B}"/>
              </a:ext>
            </a:extLst>
          </p:cNvPr>
          <p:cNvSpPr/>
          <p:nvPr/>
        </p:nvSpPr>
        <p:spPr>
          <a:xfrm rot="6989777">
            <a:off x="6902405" y="1680635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圆柱体 154">
            <a:extLst>
              <a:ext uri="{FF2B5EF4-FFF2-40B4-BE49-F238E27FC236}">
                <a16:creationId xmlns:a16="http://schemas.microsoft.com/office/drawing/2014/main" id="{3EE56468-644B-4F89-A66C-4766442B1E47}"/>
              </a:ext>
            </a:extLst>
          </p:cNvPr>
          <p:cNvSpPr/>
          <p:nvPr/>
        </p:nvSpPr>
        <p:spPr>
          <a:xfrm rot="9767396">
            <a:off x="7311950" y="1703081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圆柱体 155">
            <a:extLst>
              <a:ext uri="{FF2B5EF4-FFF2-40B4-BE49-F238E27FC236}">
                <a16:creationId xmlns:a16="http://schemas.microsoft.com/office/drawing/2014/main" id="{C0AA6351-38F2-4D5A-9384-850DCDB3643A}"/>
              </a:ext>
            </a:extLst>
          </p:cNvPr>
          <p:cNvSpPr/>
          <p:nvPr/>
        </p:nvSpPr>
        <p:spPr>
          <a:xfrm rot="5400000">
            <a:off x="6794364" y="1906982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圆柱体 156">
            <a:extLst>
              <a:ext uri="{FF2B5EF4-FFF2-40B4-BE49-F238E27FC236}">
                <a16:creationId xmlns:a16="http://schemas.microsoft.com/office/drawing/2014/main" id="{133EDC66-F113-4BA3-9AB7-F393847D2A6A}"/>
              </a:ext>
            </a:extLst>
          </p:cNvPr>
          <p:cNvSpPr/>
          <p:nvPr/>
        </p:nvSpPr>
        <p:spPr>
          <a:xfrm rot="4239476">
            <a:off x="6277548" y="2433186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圆柱体 157">
            <a:extLst>
              <a:ext uri="{FF2B5EF4-FFF2-40B4-BE49-F238E27FC236}">
                <a16:creationId xmlns:a16="http://schemas.microsoft.com/office/drawing/2014/main" id="{40194E64-DBA1-4D15-8C37-05F5F46C9710}"/>
              </a:ext>
            </a:extLst>
          </p:cNvPr>
          <p:cNvSpPr/>
          <p:nvPr/>
        </p:nvSpPr>
        <p:spPr>
          <a:xfrm rot="4844275">
            <a:off x="7001389" y="2115486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圆柱体 158">
            <a:extLst>
              <a:ext uri="{FF2B5EF4-FFF2-40B4-BE49-F238E27FC236}">
                <a16:creationId xmlns:a16="http://schemas.microsoft.com/office/drawing/2014/main" id="{0FA2E758-08D8-49E4-B17C-74376CF724A8}"/>
              </a:ext>
            </a:extLst>
          </p:cNvPr>
          <p:cNvSpPr/>
          <p:nvPr/>
        </p:nvSpPr>
        <p:spPr>
          <a:xfrm rot="5577268">
            <a:off x="7145763" y="2369960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圆柱体 159">
            <a:extLst>
              <a:ext uri="{FF2B5EF4-FFF2-40B4-BE49-F238E27FC236}">
                <a16:creationId xmlns:a16="http://schemas.microsoft.com/office/drawing/2014/main" id="{ACF8AA47-976D-45F8-ACE6-2D7E8B53E06F}"/>
              </a:ext>
            </a:extLst>
          </p:cNvPr>
          <p:cNvSpPr/>
          <p:nvPr/>
        </p:nvSpPr>
        <p:spPr>
          <a:xfrm rot="2182451">
            <a:off x="7660840" y="1794919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圆柱体 160">
            <a:extLst>
              <a:ext uri="{FF2B5EF4-FFF2-40B4-BE49-F238E27FC236}">
                <a16:creationId xmlns:a16="http://schemas.microsoft.com/office/drawing/2014/main" id="{F5514E5A-F49B-460D-A9A1-56AF71357E1F}"/>
              </a:ext>
            </a:extLst>
          </p:cNvPr>
          <p:cNvSpPr/>
          <p:nvPr/>
        </p:nvSpPr>
        <p:spPr>
          <a:xfrm rot="8344152">
            <a:off x="8281721" y="1831945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圆柱体 161">
            <a:extLst>
              <a:ext uri="{FF2B5EF4-FFF2-40B4-BE49-F238E27FC236}">
                <a16:creationId xmlns:a16="http://schemas.microsoft.com/office/drawing/2014/main" id="{3A4AA5C4-32B5-4D2F-9166-06BE4158336D}"/>
              </a:ext>
            </a:extLst>
          </p:cNvPr>
          <p:cNvSpPr/>
          <p:nvPr/>
        </p:nvSpPr>
        <p:spPr>
          <a:xfrm rot="3266788">
            <a:off x="7923697" y="2272826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圆柱体 162">
            <a:extLst>
              <a:ext uri="{FF2B5EF4-FFF2-40B4-BE49-F238E27FC236}">
                <a16:creationId xmlns:a16="http://schemas.microsoft.com/office/drawing/2014/main" id="{0A982A15-FBB6-4C5A-9511-C9BF6790C5EA}"/>
              </a:ext>
            </a:extLst>
          </p:cNvPr>
          <p:cNvSpPr/>
          <p:nvPr/>
        </p:nvSpPr>
        <p:spPr>
          <a:xfrm rot="12637265">
            <a:off x="7740309" y="2133204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1D4E0E8-CD84-43AE-839B-3452CA277F2F}"/>
              </a:ext>
            </a:extLst>
          </p:cNvPr>
          <p:cNvGrpSpPr/>
          <p:nvPr/>
        </p:nvGrpSpPr>
        <p:grpSpPr>
          <a:xfrm>
            <a:off x="273175" y="158371"/>
            <a:ext cx="4841163" cy="686382"/>
            <a:chOff x="273175" y="158371"/>
            <a:chExt cx="4841163" cy="686382"/>
          </a:xfrm>
        </p:grpSpPr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7FB8955E-466A-4419-A873-3E792BF7F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3175" y="158371"/>
              <a:ext cx="4546513" cy="686382"/>
            </a:xfrm>
            <a:prstGeom prst="rect">
              <a:avLst/>
            </a:prstGeom>
          </p:spPr>
        </p:pic>
        <p:sp>
          <p:nvSpPr>
            <p:cNvPr id="62" name="矩形 61"/>
            <p:cNvSpPr/>
            <p:nvPr/>
          </p:nvSpPr>
          <p:spPr>
            <a:xfrm>
              <a:off x="400594" y="226718"/>
              <a:ext cx="4713744" cy="47786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anchor="ctr"/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二、动手操作，探究新知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98" grpId="0" animBg="1"/>
      <p:bldP spid="100" grpId="0" animBg="1"/>
      <p:bldP spid="101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4" grpId="0" animBg="1"/>
      <p:bldP spid="116" grpId="0" animBg="1"/>
      <p:bldP spid="131" grpId="0" animBg="1"/>
      <p:bldP spid="132" grpId="0" animBg="1"/>
      <p:bldP spid="137" grpId="0" animBg="1"/>
      <p:bldP spid="138" grpId="0" animBg="1"/>
      <p:bldP spid="1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1233979" y="1744650"/>
            <a:ext cx="2268272" cy="1460955"/>
            <a:chOff x="4168693" y="1341654"/>
            <a:chExt cx="2735134" cy="1761653"/>
          </a:xfrm>
          <a:solidFill>
            <a:srgbClr val="DD7211"/>
          </a:solidFill>
        </p:grpSpPr>
        <p:sp>
          <p:nvSpPr>
            <p:cNvPr id="72" name="圆柱体 71"/>
            <p:cNvSpPr/>
            <p:nvPr/>
          </p:nvSpPr>
          <p:spPr>
            <a:xfrm rot="12139893">
              <a:off x="6293617" y="1416648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圆柱体 72"/>
            <p:cNvSpPr/>
            <p:nvPr/>
          </p:nvSpPr>
          <p:spPr>
            <a:xfrm rot="12139893">
              <a:off x="6743165" y="1403201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圆柱体 67"/>
            <p:cNvSpPr/>
            <p:nvPr/>
          </p:nvSpPr>
          <p:spPr>
            <a:xfrm rot="11835489">
              <a:off x="5524526" y="1354199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圆柱体 68"/>
            <p:cNvSpPr/>
            <p:nvPr/>
          </p:nvSpPr>
          <p:spPr>
            <a:xfrm rot="11299345">
              <a:off x="5855789" y="1347587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柱体 42"/>
            <p:cNvSpPr/>
            <p:nvPr/>
          </p:nvSpPr>
          <p:spPr>
            <a:xfrm rot="12139893">
              <a:off x="4491668" y="1341654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柱体 64"/>
            <p:cNvSpPr/>
            <p:nvPr/>
          </p:nvSpPr>
          <p:spPr>
            <a:xfrm rot="12139893">
              <a:off x="4880451" y="1401064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柱体 65"/>
            <p:cNvSpPr/>
            <p:nvPr/>
          </p:nvSpPr>
          <p:spPr>
            <a:xfrm rot="14335950">
              <a:off x="4880450" y="1441237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柱体 66"/>
            <p:cNvSpPr/>
            <p:nvPr/>
          </p:nvSpPr>
          <p:spPr>
            <a:xfrm rot="14335950">
              <a:off x="5055408" y="1644178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圆柱体 69"/>
            <p:cNvSpPr/>
            <p:nvPr/>
          </p:nvSpPr>
          <p:spPr>
            <a:xfrm rot="9479501">
              <a:off x="6058969" y="1519131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圆柱体 70"/>
            <p:cNvSpPr/>
            <p:nvPr/>
          </p:nvSpPr>
          <p:spPr>
            <a:xfrm rot="9465419">
              <a:off x="6379819" y="1475708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124766" y="1856362"/>
            <a:ext cx="2062225" cy="1328244"/>
            <a:chOff x="4168693" y="1341654"/>
            <a:chExt cx="2735134" cy="1761653"/>
          </a:xfrm>
          <a:solidFill>
            <a:srgbClr val="DD7211"/>
          </a:solidFill>
        </p:grpSpPr>
        <p:sp>
          <p:nvSpPr>
            <p:cNvPr id="76" name="圆柱体 75"/>
            <p:cNvSpPr/>
            <p:nvPr/>
          </p:nvSpPr>
          <p:spPr>
            <a:xfrm rot="12139893">
              <a:off x="6293617" y="1416648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圆柱体 76"/>
            <p:cNvSpPr/>
            <p:nvPr/>
          </p:nvSpPr>
          <p:spPr>
            <a:xfrm rot="12139893">
              <a:off x="6743165" y="1403201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圆柱体 77"/>
            <p:cNvSpPr/>
            <p:nvPr/>
          </p:nvSpPr>
          <p:spPr>
            <a:xfrm rot="11835489">
              <a:off x="5524526" y="1354199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圆柱体 78"/>
            <p:cNvSpPr/>
            <p:nvPr/>
          </p:nvSpPr>
          <p:spPr>
            <a:xfrm rot="11299345">
              <a:off x="5855789" y="1347587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圆柱体 79"/>
            <p:cNvSpPr/>
            <p:nvPr/>
          </p:nvSpPr>
          <p:spPr>
            <a:xfrm rot="12139893">
              <a:off x="4491668" y="1341654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圆柱体 80"/>
            <p:cNvSpPr/>
            <p:nvPr/>
          </p:nvSpPr>
          <p:spPr>
            <a:xfrm rot="12139893">
              <a:off x="4880451" y="1401064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圆柱体 81"/>
            <p:cNvSpPr/>
            <p:nvPr/>
          </p:nvSpPr>
          <p:spPr>
            <a:xfrm rot="14335950">
              <a:off x="4880450" y="1441237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圆柱体 82"/>
            <p:cNvSpPr/>
            <p:nvPr/>
          </p:nvSpPr>
          <p:spPr>
            <a:xfrm rot="14335950">
              <a:off x="5055408" y="1644178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圆柱体 83"/>
            <p:cNvSpPr/>
            <p:nvPr/>
          </p:nvSpPr>
          <p:spPr>
            <a:xfrm rot="9479501">
              <a:off x="6058969" y="1519131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圆柱体 84"/>
            <p:cNvSpPr/>
            <p:nvPr/>
          </p:nvSpPr>
          <p:spPr>
            <a:xfrm rot="9465419">
              <a:off x="6379819" y="1475708"/>
              <a:ext cx="160662" cy="1584176"/>
            </a:xfrm>
            <a:prstGeom prst="can">
              <a:avLst>
                <a:gd name="adj" fmla="val 5997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圆柱体 85"/>
          <p:cNvSpPr/>
          <p:nvPr/>
        </p:nvSpPr>
        <p:spPr>
          <a:xfrm rot="10800000" flipH="1">
            <a:off x="6945392" y="1914735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7" name="组合 116"/>
          <p:cNvGrpSpPr/>
          <p:nvPr/>
        </p:nvGrpSpPr>
        <p:grpSpPr>
          <a:xfrm>
            <a:off x="2125576" y="1580677"/>
            <a:ext cx="552068" cy="1662526"/>
            <a:chOff x="1528194" y="3068302"/>
            <a:chExt cx="633440" cy="1907574"/>
          </a:xfrm>
          <a:solidFill>
            <a:srgbClr val="DD7211"/>
          </a:solidFill>
        </p:grpSpPr>
        <p:grpSp>
          <p:nvGrpSpPr>
            <p:cNvPr id="97" name="组合 96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  <a:grpFill/>
          </p:grpSpPr>
          <p:sp>
            <p:nvSpPr>
              <p:cNvPr id="87" name="圆柱体 86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圆柱体 87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圆柱体 88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圆柱体 89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圆柱体 90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圆柱体 91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圆柱体 92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圆柱体 93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圆柱体 94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圆柱体 95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5" name="新月形 114"/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103722" y="1660443"/>
            <a:ext cx="559481" cy="1684851"/>
            <a:chOff x="1528195" y="3068302"/>
            <a:chExt cx="633441" cy="1907574"/>
          </a:xfrm>
          <a:solidFill>
            <a:srgbClr val="DD7211"/>
          </a:solidFill>
        </p:grpSpPr>
        <p:grpSp>
          <p:nvGrpSpPr>
            <p:cNvPr id="119" name="组合 118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  <a:grpFill/>
          </p:grpSpPr>
          <p:sp>
            <p:nvSpPr>
              <p:cNvPr id="121" name="圆柱体 120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圆柱体 121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圆柱体 122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圆柱体 123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圆柱体 124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柱体 125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柱体 126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圆柱体 127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圆柱体 128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圆柱体 129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0" name="新月形 119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1515055" y="967583"/>
            <a:ext cx="2291380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个一是十</a:t>
            </a:r>
          </a:p>
        </p:txBody>
      </p:sp>
      <p:sp>
        <p:nvSpPr>
          <p:cNvPr id="99" name="矩形 98"/>
          <p:cNvSpPr/>
          <p:nvPr/>
        </p:nvSpPr>
        <p:spPr>
          <a:xfrm>
            <a:off x="1508779" y="3586141"/>
            <a:ext cx="6336704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二十一是由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个一组成。</a:t>
            </a:r>
          </a:p>
        </p:txBody>
      </p:sp>
      <p:sp>
        <p:nvSpPr>
          <p:cNvPr id="7" name="矩形 6"/>
          <p:cNvSpPr/>
          <p:nvPr/>
        </p:nvSpPr>
        <p:spPr>
          <a:xfrm>
            <a:off x="3752352" y="3636787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603992" y="3639733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75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46914E-7 L -0.12309 2.46914E-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63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17284E-7 L -0.20625 6.17284E-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12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83951E-6 L 0.1033 2.83951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140" grpId="0"/>
      <p:bldP spid="99" grpId="0"/>
      <p:bldP spid="7" grpId="0"/>
      <p:bldP spid="1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圆柱体 85"/>
          <p:cNvSpPr/>
          <p:nvPr/>
        </p:nvSpPr>
        <p:spPr>
          <a:xfrm rot="10800000" flipH="1">
            <a:off x="3423362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7" name="组合 116"/>
          <p:cNvGrpSpPr/>
          <p:nvPr/>
        </p:nvGrpSpPr>
        <p:grpSpPr>
          <a:xfrm>
            <a:off x="853159" y="1627423"/>
            <a:ext cx="552068" cy="1662526"/>
            <a:chOff x="1528194" y="3068302"/>
            <a:chExt cx="633440" cy="1907574"/>
          </a:xfrm>
          <a:solidFill>
            <a:srgbClr val="DD7211"/>
          </a:solidFill>
        </p:grpSpPr>
        <p:grpSp>
          <p:nvGrpSpPr>
            <p:cNvPr id="97" name="组合 96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  <a:grpFill/>
          </p:grpSpPr>
          <p:sp>
            <p:nvSpPr>
              <p:cNvPr id="87" name="圆柱体 86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圆柱体 87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圆柱体 88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圆柱体 89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圆柱体 90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圆柱体 91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圆柱体 92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圆柱体 93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圆柱体 94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圆柱体 95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5" name="新月形 114"/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2059366" y="1751258"/>
            <a:ext cx="559481" cy="1684851"/>
            <a:chOff x="1528195" y="3068302"/>
            <a:chExt cx="633441" cy="1907574"/>
          </a:xfrm>
          <a:solidFill>
            <a:srgbClr val="DD7211"/>
          </a:solidFill>
        </p:grpSpPr>
        <p:grpSp>
          <p:nvGrpSpPr>
            <p:cNvPr id="119" name="组合 118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  <a:grpFill/>
          </p:grpSpPr>
          <p:sp>
            <p:nvSpPr>
              <p:cNvPr id="121" name="圆柱体 120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圆柱体 121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圆柱体 122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圆柱体 123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圆柱体 124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柱体 125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柱体 126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圆柱体 127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圆柱体 128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圆柱体 129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0" name="新月形 119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2" name="圆柱体 131"/>
          <p:cNvSpPr/>
          <p:nvPr/>
        </p:nvSpPr>
        <p:spPr>
          <a:xfrm rot="10800000" flipH="1">
            <a:off x="3650984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圆柱体 132"/>
          <p:cNvSpPr/>
          <p:nvPr/>
        </p:nvSpPr>
        <p:spPr>
          <a:xfrm rot="10800000" flipH="1">
            <a:off x="3878606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圆柱体 133"/>
          <p:cNvSpPr/>
          <p:nvPr/>
        </p:nvSpPr>
        <p:spPr>
          <a:xfrm rot="10800000" flipH="1">
            <a:off x="4100180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圆柱体 134"/>
          <p:cNvSpPr/>
          <p:nvPr/>
        </p:nvSpPr>
        <p:spPr>
          <a:xfrm rot="10800000" flipH="1">
            <a:off x="4330881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圆柱体 135"/>
          <p:cNvSpPr/>
          <p:nvPr/>
        </p:nvSpPr>
        <p:spPr>
          <a:xfrm rot="10800000" flipH="1">
            <a:off x="4535092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圆柱体 136"/>
          <p:cNvSpPr/>
          <p:nvPr/>
        </p:nvSpPr>
        <p:spPr>
          <a:xfrm rot="10800000" flipH="1">
            <a:off x="4750717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圆柱体 137"/>
          <p:cNvSpPr/>
          <p:nvPr/>
        </p:nvSpPr>
        <p:spPr>
          <a:xfrm rot="10800000" flipH="1">
            <a:off x="4966342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圆柱体 138"/>
          <p:cNvSpPr/>
          <p:nvPr/>
        </p:nvSpPr>
        <p:spPr>
          <a:xfrm rot="10800000" flipH="1">
            <a:off x="5170553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文本框 140"/>
          <p:cNvSpPr txBox="1"/>
          <p:nvPr/>
        </p:nvSpPr>
        <p:spPr>
          <a:xfrm>
            <a:off x="4061023" y="3342385"/>
            <a:ext cx="792844" cy="59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2" name="圆柱体 141"/>
          <p:cNvSpPr/>
          <p:nvPr/>
        </p:nvSpPr>
        <p:spPr>
          <a:xfrm rot="10800000" flipH="1">
            <a:off x="5409405" y="1997053"/>
            <a:ext cx="124137" cy="1224024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文本框 142"/>
          <p:cNvSpPr txBox="1"/>
          <p:nvPr/>
        </p:nvSpPr>
        <p:spPr>
          <a:xfrm>
            <a:off x="4054807" y="3345124"/>
            <a:ext cx="792844" cy="59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4" name="组合 143"/>
          <p:cNvGrpSpPr/>
          <p:nvPr/>
        </p:nvGrpSpPr>
        <p:grpSpPr>
          <a:xfrm>
            <a:off x="4225473" y="1758326"/>
            <a:ext cx="559481" cy="1684851"/>
            <a:chOff x="1528195" y="3068302"/>
            <a:chExt cx="633441" cy="1907574"/>
          </a:xfrm>
          <a:solidFill>
            <a:srgbClr val="DD7211"/>
          </a:solidFill>
        </p:grpSpPr>
        <p:grpSp>
          <p:nvGrpSpPr>
            <p:cNvPr id="145" name="组合 144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  <a:grpFill/>
          </p:grpSpPr>
          <p:sp>
            <p:nvSpPr>
              <p:cNvPr id="147" name="圆柱体 146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圆柱体 147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圆柱体 148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圆柱体 149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圆柱体 150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圆柱体 151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圆柱体 152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圆柱体 153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圆柱体 154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圆柱体 155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6" name="新月形 145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822167" y="425016"/>
            <a:ext cx="4107519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数一数，捆一捆。</a:t>
            </a:r>
          </a:p>
        </p:txBody>
      </p:sp>
      <p:sp>
        <p:nvSpPr>
          <p:cNvPr id="99" name="矩形 98"/>
          <p:cNvSpPr/>
          <p:nvPr/>
        </p:nvSpPr>
        <p:spPr>
          <a:xfrm>
            <a:off x="5677695" y="2237590"/>
            <a:ext cx="321603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个十是三十。</a:t>
            </a:r>
          </a:p>
        </p:txBody>
      </p:sp>
      <p:sp>
        <p:nvSpPr>
          <p:cNvPr id="100" name="矩形 99"/>
          <p:cNvSpPr/>
          <p:nvPr/>
        </p:nvSpPr>
        <p:spPr>
          <a:xfrm>
            <a:off x="5874258" y="2228879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1" grpId="0"/>
      <p:bldP spid="141" grpId="1"/>
      <p:bldP spid="142" grpId="0" animBg="1"/>
      <p:bldP spid="142" grpId="1" animBg="1"/>
      <p:bldP spid="143" grpId="0"/>
      <p:bldP spid="99" grpId="0"/>
      <p:bldP spid="1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圆柱体 62">
            <a:extLst>
              <a:ext uri="{FF2B5EF4-FFF2-40B4-BE49-F238E27FC236}">
                <a16:creationId xmlns:a16="http://schemas.microsoft.com/office/drawing/2014/main" id="{6B007207-475B-44AC-B764-EE9132DFF33E}"/>
              </a:ext>
            </a:extLst>
          </p:cNvPr>
          <p:cNvSpPr/>
          <p:nvPr/>
        </p:nvSpPr>
        <p:spPr>
          <a:xfrm rot="5907366">
            <a:off x="967388" y="1249296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圆柱体 63">
            <a:extLst>
              <a:ext uri="{FF2B5EF4-FFF2-40B4-BE49-F238E27FC236}">
                <a16:creationId xmlns:a16="http://schemas.microsoft.com/office/drawing/2014/main" id="{B9BC6E29-782A-419B-BD77-A09EAFB4A169}"/>
              </a:ext>
            </a:extLst>
          </p:cNvPr>
          <p:cNvSpPr/>
          <p:nvPr/>
        </p:nvSpPr>
        <p:spPr>
          <a:xfrm rot="5094851">
            <a:off x="783576" y="1401479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圆柱体 97">
            <a:extLst>
              <a:ext uri="{FF2B5EF4-FFF2-40B4-BE49-F238E27FC236}">
                <a16:creationId xmlns:a16="http://schemas.microsoft.com/office/drawing/2014/main" id="{EFB27D0D-73DA-4BC4-B808-78272D2F4C92}"/>
              </a:ext>
            </a:extLst>
          </p:cNvPr>
          <p:cNvSpPr/>
          <p:nvPr/>
        </p:nvSpPr>
        <p:spPr>
          <a:xfrm rot="5917341">
            <a:off x="759018" y="1819646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圆柱体 99">
            <a:extLst>
              <a:ext uri="{FF2B5EF4-FFF2-40B4-BE49-F238E27FC236}">
                <a16:creationId xmlns:a16="http://schemas.microsoft.com/office/drawing/2014/main" id="{26DDF888-437E-4937-87DB-833EC0D3CFAB}"/>
              </a:ext>
            </a:extLst>
          </p:cNvPr>
          <p:cNvSpPr/>
          <p:nvPr/>
        </p:nvSpPr>
        <p:spPr>
          <a:xfrm rot="6466080">
            <a:off x="1188642" y="1742680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圆柱体 100">
            <a:extLst>
              <a:ext uri="{FF2B5EF4-FFF2-40B4-BE49-F238E27FC236}">
                <a16:creationId xmlns:a16="http://schemas.microsoft.com/office/drawing/2014/main" id="{F447F3BC-4B73-46F8-A6A8-D1DD0DC337F5}"/>
              </a:ext>
            </a:extLst>
          </p:cNvPr>
          <p:cNvSpPr/>
          <p:nvPr/>
        </p:nvSpPr>
        <p:spPr>
          <a:xfrm rot="4110657">
            <a:off x="1215461" y="1450460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圆柱体 102">
            <a:extLst>
              <a:ext uri="{FF2B5EF4-FFF2-40B4-BE49-F238E27FC236}">
                <a16:creationId xmlns:a16="http://schemas.microsoft.com/office/drawing/2014/main" id="{EC1239AF-047C-4BB1-AE1F-D0F95575841B}"/>
              </a:ext>
            </a:extLst>
          </p:cNvPr>
          <p:cNvSpPr/>
          <p:nvPr/>
        </p:nvSpPr>
        <p:spPr>
          <a:xfrm rot="5138481">
            <a:off x="1616644" y="1132519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圆柱体 103">
            <a:extLst>
              <a:ext uri="{FF2B5EF4-FFF2-40B4-BE49-F238E27FC236}">
                <a16:creationId xmlns:a16="http://schemas.microsoft.com/office/drawing/2014/main" id="{41670533-1816-4178-99AF-48B2FAFB4E4E}"/>
              </a:ext>
            </a:extLst>
          </p:cNvPr>
          <p:cNvSpPr/>
          <p:nvPr/>
        </p:nvSpPr>
        <p:spPr>
          <a:xfrm rot="4795552">
            <a:off x="1532481" y="1525764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圆柱体 104">
            <a:extLst>
              <a:ext uri="{FF2B5EF4-FFF2-40B4-BE49-F238E27FC236}">
                <a16:creationId xmlns:a16="http://schemas.microsoft.com/office/drawing/2014/main" id="{37D27589-7E31-4620-8FD9-94AE5E29702A}"/>
              </a:ext>
            </a:extLst>
          </p:cNvPr>
          <p:cNvSpPr/>
          <p:nvPr/>
        </p:nvSpPr>
        <p:spPr>
          <a:xfrm rot="13134969">
            <a:off x="1664711" y="1885059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圆柱体 105">
            <a:extLst>
              <a:ext uri="{FF2B5EF4-FFF2-40B4-BE49-F238E27FC236}">
                <a16:creationId xmlns:a16="http://schemas.microsoft.com/office/drawing/2014/main" id="{82DE235D-A398-4E71-8F68-48EFAA183361}"/>
              </a:ext>
            </a:extLst>
          </p:cNvPr>
          <p:cNvSpPr/>
          <p:nvPr/>
        </p:nvSpPr>
        <p:spPr>
          <a:xfrm rot="6921262">
            <a:off x="2024360" y="2051067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圆柱体 106">
            <a:extLst>
              <a:ext uri="{FF2B5EF4-FFF2-40B4-BE49-F238E27FC236}">
                <a16:creationId xmlns:a16="http://schemas.microsoft.com/office/drawing/2014/main" id="{8C049E62-73D9-464B-9EA9-CD2C1F84301B}"/>
              </a:ext>
            </a:extLst>
          </p:cNvPr>
          <p:cNvSpPr/>
          <p:nvPr/>
        </p:nvSpPr>
        <p:spPr>
          <a:xfrm rot="9604608">
            <a:off x="2067099" y="1679576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柱体 107">
            <a:extLst>
              <a:ext uri="{FF2B5EF4-FFF2-40B4-BE49-F238E27FC236}">
                <a16:creationId xmlns:a16="http://schemas.microsoft.com/office/drawing/2014/main" id="{D841535E-F879-443E-89C1-C742BE47C75E}"/>
              </a:ext>
            </a:extLst>
          </p:cNvPr>
          <p:cNvSpPr/>
          <p:nvPr/>
        </p:nvSpPr>
        <p:spPr>
          <a:xfrm rot="11121453">
            <a:off x="2236324" y="1380374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圆柱体 108">
            <a:extLst>
              <a:ext uri="{FF2B5EF4-FFF2-40B4-BE49-F238E27FC236}">
                <a16:creationId xmlns:a16="http://schemas.microsoft.com/office/drawing/2014/main" id="{1E019CDC-97DC-4437-9950-73E7D62E7356}"/>
              </a:ext>
            </a:extLst>
          </p:cNvPr>
          <p:cNvSpPr/>
          <p:nvPr/>
        </p:nvSpPr>
        <p:spPr>
          <a:xfrm rot="8323219">
            <a:off x="2632455" y="1262719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圆柱体 109">
            <a:extLst>
              <a:ext uri="{FF2B5EF4-FFF2-40B4-BE49-F238E27FC236}">
                <a16:creationId xmlns:a16="http://schemas.microsoft.com/office/drawing/2014/main" id="{D1DA9D6D-D52A-4D72-8480-9EEEC81E0045}"/>
              </a:ext>
            </a:extLst>
          </p:cNvPr>
          <p:cNvSpPr/>
          <p:nvPr/>
        </p:nvSpPr>
        <p:spPr>
          <a:xfrm rot="12021453">
            <a:off x="2371362" y="1571831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柱体 110">
            <a:extLst>
              <a:ext uri="{FF2B5EF4-FFF2-40B4-BE49-F238E27FC236}">
                <a16:creationId xmlns:a16="http://schemas.microsoft.com/office/drawing/2014/main" id="{1D1B8A8E-4BAB-4B70-BDF9-B0A1536C7617}"/>
              </a:ext>
            </a:extLst>
          </p:cNvPr>
          <p:cNvSpPr/>
          <p:nvPr/>
        </p:nvSpPr>
        <p:spPr>
          <a:xfrm rot="11121453">
            <a:off x="2504232" y="1775284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圆柱体 113">
            <a:extLst>
              <a:ext uri="{FF2B5EF4-FFF2-40B4-BE49-F238E27FC236}">
                <a16:creationId xmlns:a16="http://schemas.microsoft.com/office/drawing/2014/main" id="{04ACC7F8-CF61-4296-B751-DE8476757F74}"/>
              </a:ext>
            </a:extLst>
          </p:cNvPr>
          <p:cNvSpPr/>
          <p:nvPr/>
        </p:nvSpPr>
        <p:spPr>
          <a:xfrm rot="9670221">
            <a:off x="2741957" y="1768130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圆柱体 115">
            <a:extLst>
              <a:ext uri="{FF2B5EF4-FFF2-40B4-BE49-F238E27FC236}">
                <a16:creationId xmlns:a16="http://schemas.microsoft.com/office/drawing/2014/main" id="{EE128D79-AB5A-481B-90AD-68AD14A15874}"/>
              </a:ext>
            </a:extLst>
          </p:cNvPr>
          <p:cNvSpPr/>
          <p:nvPr/>
        </p:nvSpPr>
        <p:spPr>
          <a:xfrm rot="9670221">
            <a:off x="3022875" y="1660026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圆柱体 130">
            <a:extLst>
              <a:ext uri="{FF2B5EF4-FFF2-40B4-BE49-F238E27FC236}">
                <a16:creationId xmlns:a16="http://schemas.microsoft.com/office/drawing/2014/main" id="{97EEBCA2-081D-4368-B619-7CF12A679E2B}"/>
              </a:ext>
            </a:extLst>
          </p:cNvPr>
          <p:cNvSpPr/>
          <p:nvPr/>
        </p:nvSpPr>
        <p:spPr>
          <a:xfrm rot="6828894">
            <a:off x="3051868" y="1290655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圆柱体 131">
            <a:extLst>
              <a:ext uri="{FF2B5EF4-FFF2-40B4-BE49-F238E27FC236}">
                <a16:creationId xmlns:a16="http://schemas.microsoft.com/office/drawing/2014/main" id="{F2787903-9FC0-4EBB-A7C9-FB8EB6D998EF}"/>
              </a:ext>
            </a:extLst>
          </p:cNvPr>
          <p:cNvSpPr/>
          <p:nvPr/>
        </p:nvSpPr>
        <p:spPr>
          <a:xfrm rot="8010472">
            <a:off x="3286457" y="1172504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圆柱体 132">
            <a:extLst>
              <a:ext uri="{FF2B5EF4-FFF2-40B4-BE49-F238E27FC236}">
                <a16:creationId xmlns:a16="http://schemas.microsoft.com/office/drawing/2014/main" id="{F8492B8B-62C8-4BE5-ACB4-28B67F64366E}"/>
              </a:ext>
            </a:extLst>
          </p:cNvPr>
          <p:cNvSpPr/>
          <p:nvPr/>
        </p:nvSpPr>
        <p:spPr>
          <a:xfrm rot="6454411">
            <a:off x="3727883" y="1110887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圆柱体 133">
            <a:extLst>
              <a:ext uri="{FF2B5EF4-FFF2-40B4-BE49-F238E27FC236}">
                <a16:creationId xmlns:a16="http://schemas.microsoft.com/office/drawing/2014/main" id="{91F58EA5-E1A6-40DB-B9F5-421FB7193804}"/>
              </a:ext>
            </a:extLst>
          </p:cNvPr>
          <p:cNvSpPr/>
          <p:nvPr/>
        </p:nvSpPr>
        <p:spPr>
          <a:xfrm rot="5571349">
            <a:off x="4168276" y="1346824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圆柱体 134">
            <a:extLst>
              <a:ext uri="{FF2B5EF4-FFF2-40B4-BE49-F238E27FC236}">
                <a16:creationId xmlns:a16="http://schemas.microsoft.com/office/drawing/2014/main" id="{0AA15E83-53A9-48F5-9382-BF052E2F2ED1}"/>
              </a:ext>
            </a:extLst>
          </p:cNvPr>
          <p:cNvSpPr/>
          <p:nvPr/>
        </p:nvSpPr>
        <p:spPr>
          <a:xfrm rot="4802912">
            <a:off x="4205587" y="1570444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圆柱体 135">
            <a:extLst>
              <a:ext uri="{FF2B5EF4-FFF2-40B4-BE49-F238E27FC236}">
                <a16:creationId xmlns:a16="http://schemas.microsoft.com/office/drawing/2014/main" id="{1EB3C81E-75D0-43B5-807C-9EE0C4B6DBF8}"/>
              </a:ext>
            </a:extLst>
          </p:cNvPr>
          <p:cNvSpPr/>
          <p:nvPr/>
        </p:nvSpPr>
        <p:spPr>
          <a:xfrm rot="7332039">
            <a:off x="4278179" y="1862923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圆柱体 136">
            <a:extLst>
              <a:ext uri="{FF2B5EF4-FFF2-40B4-BE49-F238E27FC236}">
                <a16:creationId xmlns:a16="http://schemas.microsoft.com/office/drawing/2014/main" id="{6A33A0C8-80B7-43E2-9C87-1E0C1BD7A36F}"/>
              </a:ext>
            </a:extLst>
          </p:cNvPr>
          <p:cNvSpPr/>
          <p:nvPr/>
        </p:nvSpPr>
        <p:spPr>
          <a:xfrm rot="5400000">
            <a:off x="3571710" y="1843146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圆柱体 137">
            <a:extLst>
              <a:ext uri="{FF2B5EF4-FFF2-40B4-BE49-F238E27FC236}">
                <a16:creationId xmlns:a16="http://schemas.microsoft.com/office/drawing/2014/main" id="{445C6040-2AEC-40F7-BC5C-883CACB3B5C0}"/>
              </a:ext>
            </a:extLst>
          </p:cNvPr>
          <p:cNvSpPr/>
          <p:nvPr/>
        </p:nvSpPr>
        <p:spPr>
          <a:xfrm rot="5678163">
            <a:off x="3614328" y="2051066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圆柱体 141">
            <a:extLst>
              <a:ext uri="{FF2B5EF4-FFF2-40B4-BE49-F238E27FC236}">
                <a16:creationId xmlns:a16="http://schemas.microsoft.com/office/drawing/2014/main" id="{E8D11395-1B49-4D4D-B168-3727988DDBB3}"/>
              </a:ext>
            </a:extLst>
          </p:cNvPr>
          <p:cNvSpPr/>
          <p:nvPr/>
        </p:nvSpPr>
        <p:spPr>
          <a:xfrm rot="11171610">
            <a:off x="4730316" y="1450889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圆柱体 142">
            <a:extLst>
              <a:ext uri="{FF2B5EF4-FFF2-40B4-BE49-F238E27FC236}">
                <a16:creationId xmlns:a16="http://schemas.microsoft.com/office/drawing/2014/main" id="{0D2DD819-162C-4F72-B2A7-BDC3B4144BF2}"/>
              </a:ext>
            </a:extLst>
          </p:cNvPr>
          <p:cNvSpPr/>
          <p:nvPr/>
        </p:nvSpPr>
        <p:spPr>
          <a:xfrm rot="14476538">
            <a:off x="4953394" y="1846695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圆柱体 143">
            <a:extLst>
              <a:ext uri="{FF2B5EF4-FFF2-40B4-BE49-F238E27FC236}">
                <a16:creationId xmlns:a16="http://schemas.microsoft.com/office/drawing/2014/main" id="{21FC2E04-806E-4D24-87A2-958CCFF98F32}"/>
              </a:ext>
            </a:extLst>
          </p:cNvPr>
          <p:cNvSpPr/>
          <p:nvPr/>
        </p:nvSpPr>
        <p:spPr>
          <a:xfrm rot="16004314">
            <a:off x="5151082" y="2016463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圆柱体 144">
            <a:extLst>
              <a:ext uri="{FF2B5EF4-FFF2-40B4-BE49-F238E27FC236}">
                <a16:creationId xmlns:a16="http://schemas.microsoft.com/office/drawing/2014/main" id="{0D544C54-88AC-4DB6-BA0E-1E216F60074F}"/>
              </a:ext>
            </a:extLst>
          </p:cNvPr>
          <p:cNvSpPr/>
          <p:nvPr/>
        </p:nvSpPr>
        <p:spPr>
          <a:xfrm rot="15403857">
            <a:off x="6017125" y="1401479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圆柱体 145">
            <a:extLst>
              <a:ext uri="{FF2B5EF4-FFF2-40B4-BE49-F238E27FC236}">
                <a16:creationId xmlns:a16="http://schemas.microsoft.com/office/drawing/2014/main" id="{CC5CF1DB-965C-45F7-9355-FADE57371ECC}"/>
              </a:ext>
            </a:extLst>
          </p:cNvPr>
          <p:cNvSpPr/>
          <p:nvPr/>
        </p:nvSpPr>
        <p:spPr>
          <a:xfrm rot="14901361">
            <a:off x="3469544" y="1575707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圆柱体 146">
            <a:extLst>
              <a:ext uri="{FF2B5EF4-FFF2-40B4-BE49-F238E27FC236}">
                <a16:creationId xmlns:a16="http://schemas.microsoft.com/office/drawing/2014/main" id="{620F82B1-F778-43CC-8DAE-32E1E5F3939F}"/>
              </a:ext>
            </a:extLst>
          </p:cNvPr>
          <p:cNvSpPr/>
          <p:nvPr/>
        </p:nvSpPr>
        <p:spPr>
          <a:xfrm rot="9557781">
            <a:off x="4961232" y="1326267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圆柱体 147">
            <a:extLst>
              <a:ext uri="{FF2B5EF4-FFF2-40B4-BE49-F238E27FC236}">
                <a16:creationId xmlns:a16="http://schemas.microsoft.com/office/drawing/2014/main" id="{70617EF4-306A-4C81-9102-1221FBC43B8A}"/>
              </a:ext>
            </a:extLst>
          </p:cNvPr>
          <p:cNvSpPr/>
          <p:nvPr/>
        </p:nvSpPr>
        <p:spPr>
          <a:xfrm rot="9678288">
            <a:off x="5219860" y="1353453"/>
            <a:ext cx="91011" cy="674225"/>
          </a:xfrm>
          <a:prstGeom prst="can">
            <a:avLst>
              <a:gd name="adj" fmla="val 59975"/>
            </a:avLst>
          </a:prstGeom>
          <a:solidFill>
            <a:srgbClr val="DD721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圆柱体 148">
            <a:extLst>
              <a:ext uri="{FF2B5EF4-FFF2-40B4-BE49-F238E27FC236}">
                <a16:creationId xmlns:a16="http://schemas.microsoft.com/office/drawing/2014/main" id="{EC1B1AAF-3006-44B0-804F-706761A60432}"/>
              </a:ext>
            </a:extLst>
          </p:cNvPr>
          <p:cNvSpPr/>
          <p:nvPr/>
        </p:nvSpPr>
        <p:spPr>
          <a:xfrm rot="8509672">
            <a:off x="5468842" y="1371293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圆柱体 149">
            <a:extLst>
              <a:ext uri="{FF2B5EF4-FFF2-40B4-BE49-F238E27FC236}">
                <a16:creationId xmlns:a16="http://schemas.microsoft.com/office/drawing/2014/main" id="{B6ECB0B9-D813-43FD-9D24-7A6FD906115F}"/>
              </a:ext>
            </a:extLst>
          </p:cNvPr>
          <p:cNvSpPr/>
          <p:nvPr/>
        </p:nvSpPr>
        <p:spPr>
          <a:xfrm rot="5830179">
            <a:off x="5748416" y="1161198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圆柱体 150">
            <a:extLst>
              <a:ext uri="{FF2B5EF4-FFF2-40B4-BE49-F238E27FC236}">
                <a16:creationId xmlns:a16="http://schemas.microsoft.com/office/drawing/2014/main" id="{8C061E93-AA6F-414B-A768-8A848396A678}"/>
              </a:ext>
            </a:extLst>
          </p:cNvPr>
          <p:cNvSpPr/>
          <p:nvPr/>
        </p:nvSpPr>
        <p:spPr>
          <a:xfrm rot="5677699">
            <a:off x="5656133" y="1827340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圆柱体 151">
            <a:extLst>
              <a:ext uri="{FF2B5EF4-FFF2-40B4-BE49-F238E27FC236}">
                <a16:creationId xmlns:a16="http://schemas.microsoft.com/office/drawing/2014/main" id="{50EF480A-7DDF-4F62-8DCF-77DFF930A964}"/>
              </a:ext>
            </a:extLst>
          </p:cNvPr>
          <p:cNvSpPr/>
          <p:nvPr/>
        </p:nvSpPr>
        <p:spPr>
          <a:xfrm rot="6267487">
            <a:off x="6119926" y="1733402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圆柱体 152">
            <a:extLst>
              <a:ext uri="{FF2B5EF4-FFF2-40B4-BE49-F238E27FC236}">
                <a16:creationId xmlns:a16="http://schemas.microsoft.com/office/drawing/2014/main" id="{5F738808-751E-4CDA-96B7-B25B9AD2805B}"/>
              </a:ext>
            </a:extLst>
          </p:cNvPr>
          <p:cNvSpPr/>
          <p:nvPr/>
        </p:nvSpPr>
        <p:spPr>
          <a:xfrm rot="10581338">
            <a:off x="6398018" y="1394078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圆柱体 153">
            <a:extLst>
              <a:ext uri="{FF2B5EF4-FFF2-40B4-BE49-F238E27FC236}">
                <a16:creationId xmlns:a16="http://schemas.microsoft.com/office/drawing/2014/main" id="{0CD41BBB-8D57-48DE-A518-C55C4F9B5E6B}"/>
              </a:ext>
            </a:extLst>
          </p:cNvPr>
          <p:cNvSpPr/>
          <p:nvPr/>
        </p:nvSpPr>
        <p:spPr>
          <a:xfrm rot="6989777">
            <a:off x="6902272" y="1307708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圆柱体 154">
            <a:extLst>
              <a:ext uri="{FF2B5EF4-FFF2-40B4-BE49-F238E27FC236}">
                <a16:creationId xmlns:a16="http://schemas.microsoft.com/office/drawing/2014/main" id="{3EE56468-644B-4F89-A66C-4766442B1E47}"/>
              </a:ext>
            </a:extLst>
          </p:cNvPr>
          <p:cNvSpPr/>
          <p:nvPr/>
        </p:nvSpPr>
        <p:spPr>
          <a:xfrm rot="9767396">
            <a:off x="7311817" y="1330154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圆柱体 155">
            <a:extLst>
              <a:ext uri="{FF2B5EF4-FFF2-40B4-BE49-F238E27FC236}">
                <a16:creationId xmlns:a16="http://schemas.microsoft.com/office/drawing/2014/main" id="{C0AA6351-38F2-4D5A-9384-850DCDB3643A}"/>
              </a:ext>
            </a:extLst>
          </p:cNvPr>
          <p:cNvSpPr/>
          <p:nvPr/>
        </p:nvSpPr>
        <p:spPr>
          <a:xfrm rot="5400000">
            <a:off x="6794231" y="1534055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圆柱体 156">
            <a:extLst>
              <a:ext uri="{FF2B5EF4-FFF2-40B4-BE49-F238E27FC236}">
                <a16:creationId xmlns:a16="http://schemas.microsoft.com/office/drawing/2014/main" id="{133EDC66-F113-4BA3-9AB7-F393847D2A6A}"/>
              </a:ext>
            </a:extLst>
          </p:cNvPr>
          <p:cNvSpPr/>
          <p:nvPr/>
        </p:nvSpPr>
        <p:spPr>
          <a:xfrm rot="4239476">
            <a:off x="6277415" y="2060259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圆柱体 157">
            <a:extLst>
              <a:ext uri="{FF2B5EF4-FFF2-40B4-BE49-F238E27FC236}">
                <a16:creationId xmlns:a16="http://schemas.microsoft.com/office/drawing/2014/main" id="{40194E64-DBA1-4D15-8C37-05F5F46C9710}"/>
              </a:ext>
            </a:extLst>
          </p:cNvPr>
          <p:cNvSpPr/>
          <p:nvPr/>
        </p:nvSpPr>
        <p:spPr>
          <a:xfrm rot="4844275">
            <a:off x="7001256" y="1742559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圆柱体 158">
            <a:extLst>
              <a:ext uri="{FF2B5EF4-FFF2-40B4-BE49-F238E27FC236}">
                <a16:creationId xmlns:a16="http://schemas.microsoft.com/office/drawing/2014/main" id="{0FA2E758-08D8-49E4-B17C-74376CF724A8}"/>
              </a:ext>
            </a:extLst>
          </p:cNvPr>
          <p:cNvSpPr/>
          <p:nvPr/>
        </p:nvSpPr>
        <p:spPr>
          <a:xfrm rot="5577268">
            <a:off x="7145630" y="1997033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圆柱体 159">
            <a:extLst>
              <a:ext uri="{FF2B5EF4-FFF2-40B4-BE49-F238E27FC236}">
                <a16:creationId xmlns:a16="http://schemas.microsoft.com/office/drawing/2014/main" id="{ACF8AA47-976D-45F8-ACE6-2D7E8B53E06F}"/>
              </a:ext>
            </a:extLst>
          </p:cNvPr>
          <p:cNvSpPr/>
          <p:nvPr/>
        </p:nvSpPr>
        <p:spPr>
          <a:xfrm rot="2182451">
            <a:off x="7660707" y="1421992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圆柱体 160">
            <a:extLst>
              <a:ext uri="{FF2B5EF4-FFF2-40B4-BE49-F238E27FC236}">
                <a16:creationId xmlns:a16="http://schemas.microsoft.com/office/drawing/2014/main" id="{F5514E5A-F49B-460D-A9A1-56AF71357E1F}"/>
              </a:ext>
            </a:extLst>
          </p:cNvPr>
          <p:cNvSpPr/>
          <p:nvPr/>
        </p:nvSpPr>
        <p:spPr>
          <a:xfrm rot="8344152">
            <a:off x="8281588" y="1459018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圆柱体 161">
            <a:extLst>
              <a:ext uri="{FF2B5EF4-FFF2-40B4-BE49-F238E27FC236}">
                <a16:creationId xmlns:a16="http://schemas.microsoft.com/office/drawing/2014/main" id="{3A4AA5C4-32B5-4D2F-9166-06BE4158336D}"/>
              </a:ext>
            </a:extLst>
          </p:cNvPr>
          <p:cNvSpPr/>
          <p:nvPr/>
        </p:nvSpPr>
        <p:spPr>
          <a:xfrm rot="3266788">
            <a:off x="7923564" y="1899899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圆柱体 162">
            <a:extLst>
              <a:ext uri="{FF2B5EF4-FFF2-40B4-BE49-F238E27FC236}">
                <a16:creationId xmlns:a16="http://schemas.microsoft.com/office/drawing/2014/main" id="{0A982A15-FBB6-4C5A-9511-C9BF6790C5EA}"/>
              </a:ext>
            </a:extLst>
          </p:cNvPr>
          <p:cNvSpPr/>
          <p:nvPr/>
        </p:nvSpPr>
        <p:spPr>
          <a:xfrm rot="12637265">
            <a:off x="7740176" y="1760277"/>
            <a:ext cx="91011" cy="674225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9D15AA0-A2C0-40AD-A45E-CCB56A72C9CB}"/>
              </a:ext>
            </a:extLst>
          </p:cNvPr>
          <p:cNvGrpSpPr/>
          <p:nvPr/>
        </p:nvGrpSpPr>
        <p:grpSpPr>
          <a:xfrm>
            <a:off x="3326752" y="2719231"/>
            <a:ext cx="4897331" cy="968008"/>
            <a:chOff x="3326752" y="2719231"/>
            <a:chExt cx="4897331" cy="968008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498346BE-52B6-4859-9D41-5D82784FABA1}"/>
                </a:ext>
              </a:extLst>
            </p:cNvPr>
            <p:cNvGrpSpPr/>
            <p:nvPr/>
          </p:nvGrpSpPr>
          <p:grpSpPr>
            <a:xfrm rot="20532496">
              <a:off x="3624549" y="2731595"/>
              <a:ext cx="414777" cy="938452"/>
              <a:chOff x="1528194" y="3068302"/>
              <a:chExt cx="633440" cy="1907574"/>
            </a:xfrm>
            <a:solidFill>
              <a:srgbClr val="DD7211"/>
            </a:solidFill>
          </p:grpSpPr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8A744FA3-566B-4895-9F4B-2BF9F2BE1156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  <a:grpFill/>
            </p:grpSpPr>
            <p:sp>
              <p:nvSpPr>
                <p:cNvPr id="55" name="圆柱体 54">
                  <a:extLst>
                    <a:ext uri="{FF2B5EF4-FFF2-40B4-BE49-F238E27FC236}">
                      <a16:creationId xmlns:a16="http://schemas.microsoft.com/office/drawing/2014/main" id="{6E4CAAA4-CF33-427F-8E62-B292495ECC14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圆柱体 55">
                  <a:extLst>
                    <a:ext uri="{FF2B5EF4-FFF2-40B4-BE49-F238E27FC236}">
                      <a16:creationId xmlns:a16="http://schemas.microsoft.com/office/drawing/2014/main" id="{4D4641FE-EA9B-45AB-99AB-5730993DF187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圆柱体 56">
                  <a:extLst>
                    <a:ext uri="{FF2B5EF4-FFF2-40B4-BE49-F238E27FC236}">
                      <a16:creationId xmlns:a16="http://schemas.microsoft.com/office/drawing/2014/main" id="{D7E067C9-76B6-4381-98E8-7760510310DA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圆柱体 57">
                  <a:extLst>
                    <a:ext uri="{FF2B5EF4-FFF2-40B4-BE49-F238E27FC236}">
                      <a16:creationId xmlns:a16="http://schemas.microsoft.com/office/drawing/2014/main" id="{CAC8F735-4FF8-4827-BD8D-B034D8FAC512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圆柱体 58">
                  <a:extLst>
                    <a:ext uri="{FF2B5EF4-FFF2-40B4-BE49-F238E27FC236}">
                      <a16:creationId xmlns:a16="http://schemas.microsoft.com/office/drawing/2014/main" id="{462C15BE-C66C-420C-841E-2E6F50128419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圆柱体 64">
                  <a:extLst>
                    <a:ext uri="{FF2B5EF4-FFF2-40B4-BE49-F238E27FC236}">
                      <a16:creationId xmlns:a16="http://schemas.microsoft.com/office/drawing/2014/main" id="{EF894B93-0AD4-477C-BC3E-F1A71A4635CD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圆柱体 65">
                  <a:extLst>
                    <a:ext uri="{FF2B5EF4-FFF2-40B4-BE49-F238E27FC236}">
                      <a16:creationId xmlns:a16="http://schemas.microsoft.com/office/drawing/2014/main" id="{8F49D133-3A54-4C4F-B6D0-87F12E5951BF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圆柱体 66">
                  <a:extLst>
                    <a:ext uri="{FF2B5EF4-FFF2-40B4-BE49-F238E27FC236}">
                      <a16:creationId xmlns:a16="http://schemas.microsoft.com/office/drawing/2014/main" id="{56FB9474-588B-43A9-A57C-5F6473AAC038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圆柱体 67">
                  <a:extLst>
                    <a:ext uri="{FF2B5EF4-FFF2-40B4-BE49-F238E27FC236}">
                      <a16:creationId xmlns:a16="http://schemas.microsoft.com/office/drawing/2014/main" id="{77F2175E-1964-441C-AD62-C5C599681F38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圆柱体 68">
                  <a:extLst>
                    <a:ext uri="{FF2B5EF4-FFF2-40B4-BE49-F238E27FC236}">
                      <a16:creationId xmlns:a16="http://schemas.microsoft.com/office/drawing/2014/main" id="{8F29AD9E-2790-4FE2-A21E-389439C7AE9E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4" name="新月形 53">
                <a:extLst>
                  <a:ext uri="{FF2B5EF4-FFF2-40B4-BE49-F238E27FC236}">
                    <a16:creationId xmlns:a16="http://schemas.microsoft.com/office/drawing/2014/main" id="{2B40E153-66F8-4904-8529-2DF981599B7D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2E523AFD-7FC3-4843-A1E9-6BBFEA158B31}"/>
                </a:ext>
              </a:extLst>
            </p:cNvPr>
            <p:cNvGrpSpPr/>
            <p:nvPr/>
          </p:nvGrpSpPr>
          <p:grpSpPr>
            <a:xfrm rot="20532496">
              <a:off x="4286189" y="2731595"/>
              <a:ext cx="414777" cy="938452"/>
              <a:chOff x="1528194" y="3068302"/>
              <a:chExt cx="633440" cy="1907574"/>
            </a:xfrm>
            <a:solidFill>
              <a:srgbClr val="DD7211"/>
            </a:solidFill>
          </p:grpSpPr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63326875-956E-47BC-A882-A836CAD8D85C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  <a:grpFill/>
            </p:grpSpPr>
            <p:sp>
              <p:nvSpPr>
                <p:cNvPr id="73" name="圆柱体 72">
                  <a:extLst>
                    <a:ext uri="{FF2B5EF4-FFF2-40B4-BE49-F238E27FC236}">
                      <a16:creationId xmlns:a16="http://schemas.microsoft.com/office/drawing/2014/main" id="{3C84F27B-F929-48E2-BAFA-008EA1DB5E11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圆柱体 73">
                  <a:extLst>
                    <a:ext uri="{FF2B5EF4-FFF2-40B4-BE49-F238E27FC236}">
                      <a16:creationId xmlns:a16="http://schemas.microsoft.com/office/drawing/2014/main" id="{2AB5699A-B88B-402A-88A3-95C98B82E0DD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圆柱体 74">
                  <a:extLst>
                    <a:ext uri="{FF2B5EF4-FFF2-40B4-BE49-F238E27FC236}">
                      <a16:creationId xmlns:a16="http://schemas.microsoft.com/office/drawing/2014/main" id="{7E235A07-5A48-469B-BC3A-AFCFE9866BD0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圆柱体 75">
                  <a:extLst>
                    <a:ext uri="{FF2B5EF4-FFF2-40B4-BE49-F238E27FC236}">
                      <a16:creationId xmlns:a16="http://schemas.microsoft.com/office/drawing/2014/main" id="{2EF5BD62-922E-4825-AAE9-73AAABBA9A5C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圆柱体 76">
                  <a:extLst>
                    <a:ext uri="{FF2B5EF4-FFF2-40B4-BE49-F238E27FC236}">
                      <a16:creationId xmlns:a16="http://schemas.microsoft.com/office/drawing/2014/main" id="{1B96D14D-6D3B-4F06-942E-948260A6C4DE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圆柱体 77">
                  <a:extLst>
                    <a:ext uri="{FF2B5EF4-FFF2-40B4-BE49-F238E27FC236}">
                      <a16:creationId xmlns:a16="http://schemas.microsoft.com/office/drawing/2014/main" id="{4D117CBB-9077-4F76-A4A9-F845CA1EB08A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圆柱体 78">
                  <a:extLst>
                    <a:ext uri="{FF2B5EF4-FFF2-40B4-BE49-F238E27FC236}">
                      <a16:creationId xmlns:a16="http://schemas.microsoft.com/office/drawing/2014/main" id="{46DED3A4-26EF-4EE2-B942-8993B26EB54C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圆柱体 79">
                  <a:extLst>
                    <a:ext uri="{FF2B5EF4-FFF2-40B4-BE49-F238E27FC236}">
                      <a16:creationId xmlns:a16="http://schemas.microsoft.com/office/drawing/2014/main" id="{626950E9-15B1-48BF-A782-FA831A82C002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圆柱体 80">
                  <a:extLst>
                    <a:ext uri="{FF2B5EF4-FFF2-40B4-BE49-F238E27FC236}">
                      <a16:creationId xmlns:a16="http://schemas.microsoft.com/office/drawing/2014/main" id="{093E6555-0398-4633-9DC8-1AE7CF055834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圆柱体 81">
                  <a:extLst>
                    <a:ext uri="{FF2B5EF4-FFF2-40B4-BE49-F238E27FC236}">
                      <a16:creationId xmlns:a16="http://schemas.microsoft.com/office/drawing/2014/main" id="{934C8773-B23F-466B-8253-781A4B84AB8D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2" name="新月形 71">
                <a:extLst>
                  <a:ext uri="{FF2B5EF4-FFF2-40B4-BE49-F238E27FC236}">
                    <a16:creationId xmlns:a16="http://schemas.microsoft.com/office/drawing/2014/main" id="{B152E03D-EADC-4D33-A50F-89F3603CD444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39A72D86-18EB-4502-AE42-667918F62642}"/>
                </a:ext>
              </a:extLst>
            </p:cNvPr>
            <p:cNvGrpSpPr/>
            <p:nvPr/>
          </p:nvGrpSpPr>
          <p:grpSpPr>
            <a:xfrm rot="20532496">
              <a:off x="4947829" y="2731595"/>
              <a:ext cx="414777" cy="938452"/>
              <a:chOff x="1528194" y="3068302"/>
              <a:chExt cx="633440" cy="1907574"/>
            </a:xfrm>
            <a:solidFill>
              <a:srgbClr val="DD7211"/>
            </a:solidFill>
          </p:grpSpPr>
          <p:grpSp>
            <p:nvGrpSpPr>
              <p:cNvPr id="84" name="组合 83">
                <a:extLst>
                  <a:ext uri="{FF2B5EF4-FFF2-40B4-BE49-F238E27FC236}">
                    <a16:creationId xmlns:a16="http://schemas.microsoft.com/office/drawing/2014/main" id="{7B18C0BC-3AD8-44D2-8D93-FB1637A298E8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  <a:grpFill/>
            </p:grpSpPr>
            <p:sp>
              <p:nvSpPr>
                <p:cNvPr id="86" name="圆柱体 85">
                  <a:extLst>
                    <a:ext uri="{FF2B5EF4-FFF2-40B4-BE49-F238E27FC236}">
                      <a16:creationId xmlns:a16="http://schemas.microsoft.com/office/drawing/2014/main" id="{AB1B1DFC-3424-4A0C-AC63-2C663B39A1BD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圆柱体 86">
                  <a:extLst>
                    <a:ext uri="{FF2B5EF4-FFF2-40B4-BE49-F238E27FC236}">
                      <a16:creationId xmlns:a16="http://schemas.microsoft.com/office/drawing/2014/main" id="{7A3A39BC-0C07-4DF8-A332-7F5AAA5EBB49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圆柱体 87">
                  <a:extLst>
                    <a:ext uri="{FF2B5EF4-FFF2-40B4-BE49-F238E27FC236}">
                      <a16:creationId xmlns:a16="http://schemas.microsoft.com/office/drawing/2014/main" id="{34E3FA30-4E54-4AF8-B863-928BA2163597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圆柱体 88">
                  <a:extLst>
                    <a:ext uri="{FF2B5EF4-FFF2-40B4-BE49-F238E27FC236}">
                      <a16:creationId xmlns:a16="http://schemas.microsoft.com/office/drawing/2014/main" id="{D3A499B1-B347-4E37-8CDA-2B900FFC8987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圆柱体 89">
                  <a:extLst>
                    <a:ext uri="{FF2B5EF4-FFF2-40B4-BE49-F238E27FC236}">
                      <a16:creationId xmlns:a16="http://schemas.microsoft.com/office/drawing/2014/main" id="{5CDEF581-77FF-451D-83DA-D30EF82D34E5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圆柱体 90">
                  <a:extLst>
                    <a:ext uri="{FF2B5EF4-FFF2-40B4-BE49-F238E27FC236}">
                      <a16:creationId xmlns:a16="http://schemas.microsoft.com/office/drawing/2014/main" id="{AFEB3543-98E9-41BD-9B5C-C333D9E4DF34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圆柱体 91">
                  <a:extLst>
                    <a:ext uri="{FF2B5EF4-FFF2-40B4-BE49-F238E27FC236}">
                      <a16:creationId xmlns:a16="http://schemas.microsoft.com/office/drawing/2014/main" id="{1BAE3E08-D1E0-4E7B-BB6B-A784D86BB489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圆柱体 92">
                  <a:extLst>
                    <a:ext uri="{FF2B5EF4-FFF2-40B4-BE49-F238E27FC236}">
                      <a16:creationId xmlns:a16="http://schemas.microsoft.com/office/drawing/2014/main" id="{3A88D2C0-0DEA-4ED2-BCC8-0E9EEFC93F73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圆柱体 93">
                  <a:extLst>
                    <a:ext uri="{FF2B5EF4-FFF2-40B4-BE49-F238E27FC236}">
                      <a16:creationId xmlns:a16="http://schemas.microsoft.com/office/drawing/2014/main" id="{A92DAA3F-C8FF-4678-9736-914B124133FA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圆柱体 94">
                  <a:extLst>
                    <a:ext uri="{FF2B5EF4-FFF2-40B4-BE49-F238E27FC236}">
                      <a16:creationId xmlns:a16="http://schemas.microsoft.com/office/drawing/2014/main" id="{2AE61FD4-80E0-40F4-AD67-1CDAEB84FF5B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5" name="新月形 84">
                <a:extLst>
                  <a:ext uri="{FF2B5EF4-FFF2-40B4-BE49-F238E27FC236}">
                    <a16:creationId xmlns:a16="http://schemas.microsoft.com/office/drawing/2014/main" id="{1F00F8CE-F73B-49A3-A483-B5B14BAADBB4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id="{4C73A5BE-A66C-4517-9D0F-5434ACE9FC1D}"/>
                </a:ext>
              </a:extLst>
            </p:cNvPr>
            <p:cNvGrpSpPr/>
            <p:nvPr/>
          </p:nvGrpSpPr>
          <p:grpSpPr>
            <a:xfrm rot="20532496">
              <a:off x="5609470" y="2731595"/>
              <a:ext cx="414776" cy="938452"/>
              <a:chOff x="1528194" y="3068302"/>
              <a:chExt cx="633440" cy="1907574"/>
            </a:xfrm>
            <a:solidFill>
              <a:srgbClr val="DD7211"/>
            </a:solidFill>
          </p:grpSpPr>
          <p:grpSp>
            <p:nvGrpSpPr>
              <p:cNvPr id="97" name="组合 96">
                <a:extLst>
                  <a:ext uri="{FF2B5EF4-FFF2-40B4-BE49-F238E27FC236}">
                    <a16:creationId xmlns:a16="http://schemas.microsoft.com/office/drawing/2014/main" id="{F3B0CA94-D726-45DE-8D5F-A1992131223C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  <a:grpFill/>
            </p:grpSpPr>
            <p:sp>
              <p:nvSpPr>
                <p:cNvPr id="102" name="圆柱体 101">
                  <a:extLst>
                    <a:ext uri="{FF2B5EF4-FFF2-40B4-BE49-F238E27FC236}">
                      <a16:creationId xmlns:a16="http://schemas.microsoft.com/office/drawing/2014/main" id="{D79A19FF-4EE9-44F7-8BBA-D1E72B532212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圆柱体 111">
                  <a:extLst>
                    <a:ext uri="{FF2B5EF4-FFF2-40B4-BE49-F238E27FC236}">
                      <a16:creationId xmlns:a16="http://schemas.microsoft.com/office/drawing/2014/main" id="{9F0A31A6-DDBD-462F-BAC0-C3F2649FA9B2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圆柱体 112">
                  <a:extLst>
                    <a:ext uri="{FF2B5EF4-FFF2-40B4-BE49-F238E27FC236}">
                      <a16:creationId xmlns:a16="http://schemas.microsoft.com/office/drawing/2014/main" id="{AF44D7B1-052F-4576-BB2D-C83B9256E9BF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圆柱体 114">
                  <a:extLst>
                    <a:ext uri="{FF2B5EF4-FFF2-40B4-BE49-F238E27FC236}">
                      <a16:creationId xmlns:a16="http://schemas.microsoft.com/office/drawing/2014/main" id="{2370CE4E-E076-47E0-A9EF-69E39B77AC68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圆柱体 116">
                  <a:extLst>
                    <a:ext uri="{FF2B5EF4-FFF2-40B4-BE49-F238E27FC236}">
                      <a16:creationId xmlns:a16="http://schemas.microsoft.com/office/drawing/2014/main" id="{E82F6962-C1E4-49D9-AD98-2A2C9CCF5C6D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" name="圆柱体 117">
                  <a:extLst>
                    <a:ext uri="{FF2B5EF4-FFF2-40B4-BE49-F238E27FC236}">
                      <a16:creationId xmlns:a16="http://schemas.microsoft.com/office/drawing/2014/main" id="{497C67E8-9092-4E3F-8AB7-BF842AEF2EB2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" name="圆柱体 118">
                  <a:extLst>
                    <a:ext uri="{FF2B5EF4-FFF2-40B4-BE49-F238E27FC236}">
                      <a16:creationId xmlns:a16="http://schemas.microsoft.com/office/drawing/2014/main" id="{EAD2124F-6957-4034-85F6-616EA76F9B21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" name="圆柱体 119">
                  <a:extLst>
                    <a:ext uri="{FF2B5EF4-FFF2-40B4-BE49-F238E27FC236}">
                      <a16:creationId xmlns:a16="http://schemas.microsoft.com/office/drawing/2014/main" id="{9250CDDE-FE34-4817-AB5E-0ADC7047AAE3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" name="圆柱体 120">
                  <a:extLst>
                    <a:ext uri="{FF2B5EF4-FFF2-40B4-BE49-F238E27FC236}">
                      <a16:creationId xmlns:a16="http://schemas.microsoft.com/office/drawing/2014/main" id="{D1715F60-1EFD-4582-A070-FB523F930AB0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" name="圆柱体 121">
                  <a:extLst>
                    <a:ext uri="{FF2B5EF4-FFF2-40B4-BE49-F238E27FC236}">
                      <a16:creationId xmlns:a16="http://schemas.microsoft.com/office/drawing/2014/main" id="{CF95DEB1-BAA5-4486-A4A2-5E68D5ACBF91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9" name="新月形 98">
                <a:extLst>
                  <a:ext uri="{FF2B5EF4-FFF2-40B4-BE49-F238E27FC236}">
                    <a16:creationId xmlns:a16="http://schemas.microsoft.com/office/drawing/2014/main" id="{CE04DBF9-F6D8-48DB-B018-EAA865F81816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8" name="圆柱体 207">
              <a:extLst>
                <a:ext uri="{FF2B5EF4-FFF2-40B4-BE49-F238E27FC236}">
                  <a16:creationId xmlns:a16="http://schemas.microsoft.com/office/drawing/2014/main" id="{2F31A27D-2809-4630-A470-45EC594D9C21}"/>
                </a:ext>
              </a:extLst>
            </p:cNvPr>
            <p:cNvSpPr/>
            <p:nvPr/>
          </p:nvSpPr>
          <p:spPr>
            <a:xfrm rot="12246539">
              <a:off x="6374579" y="2855067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圆柱体 208">
              <a:extLst>
                <a:ext uri="{FF2B5EF4-FFF2-40B4-BE49-F238E27FC236}">
                  <a16:creationId xmlns:a16="http://schemas.microsoft.com/office/drawing/2014/main" id="{1084DD98-2E46-499E-928F-A6CF6131784D}"/>
                </a:ext>
              </a:extLst>
            </p:cNvPr>
            <p:cNvSpPr/>
            <p:nvPr/>
          </p:nvSpPr>
          <p:spPr>
            <a:xfrm rot="12246539">
              <a:off x="6676585" y="2855067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圆柱体 209">
              <a:extLst>
                <a:ext uri="{FF2B5EF4-FFF2-40B4-BE49-F238E27FC236}">
                  <a16:creationId xmlns:a16="http://schemas.microsoft.com/office/drawing/2014/main" id="{57032832-8CAE-4AD6-BB27-79C1A863E82D}"/>
                </a:ext>
              </a:extLst>
            </p:cNvPr>
            <p:cNvSpPr/>
            <p:nvPr/>
          </p:nvSpPr>
          <p:spPr>
            <a:xfrm rot="12246539">
              <a:off x="6978591" y="2855067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圆柱体 210">
              <a:extLst>
                <a:ext uri="{FF2B5EF4-FFF2-40B4-BE49-F238E27FC236}">
                  <a16:creationId xmlns:a16="http://schemas.microsoft.com/office/drawing/2014/main" id="{6BF89D5C-1006-470F-B898-FEB962046386}"/>
                </a:ext>
              </a:extLst>
            </p:cNvPr>
            <p:cNvSpPr/>
            <p:nvPr/>
          </p:nvSpPr>
          <p:spPr>
            <a:xfrm rot="12246539">
              <a:off x="7280597" y="2855067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圆柱体 211">
              <a:extLst>
                <a:ext uri="{FF2B5EF4-FFF2-40B4-BE49-F238E27FC236}">
                  <a16:creationId xmlns:a16="http://schemas.microsoft.com/office/drawing/2014/main" id="{9B1D9C66-5B6F-4DDB-9508-AD7CCA2AD0D3}"/>
                </a:ext>
              </a:extLst>
            </p:cNvPr>
            <p:cNvSpPr/>
            <p:nvPr/>
          </p:nvSpPr>
          <p:spPr>
            <a:xfrm rot="12246539">
              <a:off x="7582603" y="2855067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圆柱体 212">
              <a:extLst>
                <a:ext uri="{FF2B5EF4-FFF2-40B4-BE49-F238E27FC236}">
                  <a16:creationId xmlns:a16="http://schemas.microsoft.com/office/drawing/2014/main" id="{D9454B2B-38ED-46C5-A47C-D6010F4972A4}"/>
                </a:ext>
              </a:extLst>
            </p:cNvPr>
            <p:cNvSpPr/>
            <p:nvPr/>
          </p:nvSpPr>
          <p:spPr>
            <a:xfrm rot="12246539">
              <a:off x="7884607" y="2855067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9BA94D8F-2DC8-4C1C-A4A4-DC18D9CE0B00}"/>
                </a:ext>
              </a:extLst>
            </p:cNvPr>
            <p:cNvSpPr/>
            <p:nvPr/>
          </p:nvSpPr>
          <p:spPr>
            <a:xfrm>
              <a:off x="3326752" y="2719231"/>
              <a:ext cx="4897331" cy="968008"/>
            </a:xfrm>
            <a:prstGeom prst="round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445534CE-E224-4C73-90DC-2C15A8C77FF9}"/>
              </a:ext>
            </a:extLst>
          </p:cNvPr>
          <p:cNvGrpSpPr/>
          <p:nvPr/>
        </p:nvGrpSpPr>
        <p:grpSpPr>
          <a:xfrm>
            <a:off x="3326752" y="3787219"/>
            <a:ext cx="4897331" cy="968008"/>
            <a:chOff x="3326752" y="3787219"/>
            <a:chExt cx="4897331" cy="968008"/>
          </a:xfrm>
        </p:grpSpPr>
        <p:grpSp>
          <p:nvGrpSpPr>
            <p:cNvPr id="123" name="组合 122">
              <a:extLst>
                <a:ext uri="{FF2B5EF4-FFF2-40B4-BE49-F238E27FC236}">
                  <a16:creationId xmlns:a16="http://schemas.microsoft.com/office/drawing/2014/main" id="{1305BF94-F5E2-4520-801F-162C7C48BD20}"/>
                </a:ext>
              </a:extLst>
            </p:cNvPr>
            <p:cNvGrpSpPr/>
            <p:nvPr/>
          </p:nvGrpSpPr>
          <p:grpSpPr>
            <a:xfrm rot="20532496">
              <a:off x="5328354" y="3807498"/>
              <a:ext cx="414777" cy="938452"/>
              <a:chOff x="1528194" y="3068302"/>
              <a:chExt cx="633440" cy="1907574"/>
            </a:xfrm>
            <a:solidFill>
              <a:srgbClr val="DD7211"/>
            </a:solidFill>
          </p:grpSpPr>
          <p:grpSp>
            <p:nvGrpSpPr>
              <p:cNvPr id="124" name="组合 123">
                <a:extLst>
                  <a:ext uri="{FF2B5EF4-FFF2-40B4-BE49-F238E27FC236}">
                    <a16:creationId xmlns:a16="http://schemas.microsoft.com/office/drawing/2014/main" id="{C8DAE628-C490-47D2-95DD-26A7019CEC0D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  <a:grpFill/>
            </p:grpSpPr>
            <p:sp>
              <p:nvSpPr>
                <p:cNvPr id="126" name="圆柱体 125">
                  <a:extLst>
                    <a:ext uri="{FF2B5EF4-FFF2-40B4-BE49-F238E27FC236}">
                      <a16:creationId xmlns:a16="http://schemas.microsoft.com/office/drawing/2014/main" id="{57E2C4C8-F01D-471C-8F95-1E3E1E7D6095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" name="圆柱体 126">
                  <a:extLst>
                    <a:ext uri="{FF2B5EF4-FFF2-40B4-BE49-F238E27FC236}">
                      <a16:creationId xmlns:a16="http://schemas.microsoft.com/office/drawing/2014/main" id="{3CB1A23E-8B2F-432F-A8CA-A909C298E2BB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8" name="圆柱体 127">
                  <a:extLst>
                    <a:ext uri="{FF2B5EF4-FFF2-40B4-BE49-F238E27FC236}">
                      <a16:creationId xmlns:a16="http://schemas.microsoft.com/office/drawing/2014/main" id="{2E7765F4-6FEE-437D-91C4-2A0227741705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9" name="圆柱体 128">
                  <a:extLst>
                    <a:ext uri="{FF2B5EF4-FFF2-40B4-BE49-F238E27FC236}">
                      <a16:creationId xmlns:a16="http://schemas.microsoft.com/office/drawing/2014/main" id="{1693D4EC-C2DB-4EAF-8619-634C04429FEE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0" name="圆柱体 129">
                  <a:extLst>
                    <a:ext uri="{FF2B5EF4-FFF2-40B4-BE49-F238E27FC236}">
                      <a16:creationId xmlns:a16="http://schemas.microsoft.com/office/drawing/2014/main" id="{EC1DF94E-7BA8-4797-81DF-2DDE7C877195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9" name="圆柱体 138">
                  <a:extLst>
                    <a:ext uri="{FF2B5EF4-FFF2-40B4-BE49-F238E27FC236}">
                      <a16:creationId xmlns:a16="http://schemas.microsoft.com/office/drawing/2014/main" id="{10B3490A-EF10-42D0-8618-E849918FC9A9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0" name="圆柱体 139">
                  <a:extLst>
                    <a:ext uri="{FF2B5EF4-FFF2-40B4-BE49-F238E27FC236}">
                      <a16:creationId xmlns:a16="http://schemas.microsoft.com/office/drawing/2014/main" id="{502A0512-061C-42E2-8DEF-C6F27FFCF126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1" name="圆柱体 140">
                  <a:extLst>
                    <a:ext uri="{FF2B5EF4-FFF2-40B4-BE49-F238E27FC236}">
                      <a16:creationId xmlns:a16="http://schemas.microsoft.com/office/drawing/2014/main" id="{F957F56C-9E57-4609-BDD0-F75C355E9EF2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4" name="圆柱体 163">
                  <a:extLst>
                    <a:ext uri="{FF2B5EF4-FFF2-40B4-BE49-F238E27FC236}">
                      <a16:creationId xmlns:a16="http://schemas.microsoft.com/office/drawing/2014/main" id="{CE98C932-EBBB-4E81-9795-79FDDD779E54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5" name="圆柱体 164">
                  <a:extLst>
                    <a:ext uri="{FF2B5EF4-FFF2-40B4-BE49-F238E27FC236}">
                      <a16:creationId xmlns:a16="http://schemas.microsoft.com/office/drawing/2014/main" id="{48B97C34-514C-4868-96ED-19E4F5744B60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25" name="新月形 124">
                <a:extLst>
                  <a:ext uri="{FF2B5EF4-FFF2-40B4-BE49-F238E27FC236}">
                    <a16:creationId xmlns:a16="http://schemas.microsoft.com/office/drawing/2014/main" id="{E7003939-A312-48DD-844A-26BFEC4FD8FF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6" name="组合 165">
              <a:extLst>
                <a:ext uri="{FF2B5EF4-FFF2-40B4-BE49-F238E27FC236}">
                  <a16:creationId xmlns:a16="http://schemas.microsoft.com/office/drawing/2014/main" id="{96BA1150-BFB6-4D89-9EF2-0D89481D02C6}"/>
                </a:ext>
              </a:extLst>
            </p:cNvPr>
            <p:cNvGrpSpPr/>
            <p:nvPr/>
          </p:nvGrpSpPr>
          <p:grpSpPr>
            <a:xfrm rot="20532496">
              <a:off x="6082121" y="3807498"/>
              <a:ext cx="414777" cy="938452"/>
              <a:chOff x="1528194" y="3068302"/>
              <a:chExt cx="633440" cy="1907574"/>
            </a:xfrm>
            <a:solidFill>
              <a:srgbClr val="DD7211"/>
            </a:solidFill>
          </p:grpSpPr>
          <p:grpSp>
            <p:nvGrpSpPr>
              <p:cNvPr id="167" name="组合 166">
                <a:extLst>
                  <a:ext uri="{FF2B5EF4-FFF2-40B4-BE49-F238E27FC236}">
                    <a16:creationId xmlns:a16="http://schemas.microsoft.com/office/drawing/2014/main" id="{47FCEF5D-B7F9-4159-BB68-7A1D3DC96CB6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  <a:grpFill/>
            </p:grpSpPr>
            <p:sp>
              <p:nvSpPr>
                <p:cNvPr id="169" name="圆柱体 168">
                  <a:extLst>
                    <a:ext uri="{FF2B5EF4-FFF2-40B4-BE49-F238E27FC236}">
                      <a16:creationId xmlns:a16="http://schemas.microsoft.com/office/drawing/2014/main" id="{9CA4CB1D-6BBB-4447-9E10-CCE084DB50FB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0" name="圆柱体 169">
                  <a:extLst>
                    <a:ext uri="{FF2B5EF4-FFF2-40B4-BE49-F238E27FC236}">
                      <a16:creationId xmlns:a16="http://schemas.microsoft.com/office/drawing/2014/main" id="{A8B1DD70-598D-4D66-88F6-6B7E9551D5BC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1" name="圆柱体 170">
                  <a:extLst>
                    <a:ext uri="{FF2B5EF4-FFF2-40B4-BE49-F238E27FC236}">
                      <a16:creationId xmlns:a16="http://schemas.microsoft.com/office/drawing/2014/main" id="{B1D56AB4-EDDD-4537-8133-CADCBBAC045F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2" name="圆柱体 171">
                  <a:extLst>
                    <a:ext uri="{FF2B5EF4-FFF2-40B4-BE49-F238E27FC236}">
                      <a16:creationId xmlns:a16="http://schemas.microsoft.com/office/drawing/2014/main" id="{748B3CEF-1313-4704-82E4-57FC15B401E6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3" name="圆柱体 172">
                  <a:extLst>
                    <a:ext uri="{FF2B5EF4-FFF2-40B4-BE49-F238E27FC236}">
                      <a16:creationId xmlns:a16="http://schemas.microsoft.com/office/drawing/2014/main" id="{0EB3C099-BB28-42C8-9E7E-CF6FCC663CB8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4" name="圆柱体 173">
                  <a:extLst>
                    <a:ext uri="{FF2B5EF4-FFF2-40B4-BE49-F238E27FC236}">
                      <a16:creationId xmlns:a16="http://schemas.microsoft.com/office/drawing/2014/main" id="{D87036BB-2988-46E6-971B-7BC7F93E9362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5" name="圆柱体 174">
                  <a:extLst>
                    <a:ext uri="{FF2B5EF4-FFF2-40B4-BE49-F238E27FC236}">
                      <a16:creationId xmlns:a16="http://schemas.microsoft.com/office/drawing/2014/main" id="{E89B4265-5D84-49C3-9119-515F2FC7FF8B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6" name="圆柱体 175">
                  <a:extLst>
                    <a:ext uri="{FF2B5EF4-FFF2-40B4-BE49-F238E27FC236}">
                      <a16:creationId xmlns:a16="http://schemas.microsoft.com/office/drawing/2014/main" id="{43E64BF1-52C8-40A4-B943-C1A0E8E36186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7" name="圆柱体 176">
                  <a:extLst>
                    <a:ext uri="{FF2B5EF4-FFF2-40B4-BE49-F238E27FC236}">
                      <a16:creationId xmlns:a16="http://schemas.microsoft.com/office/drawing/2014/main" id="{ADEE8ADB-FCD8-4512-B801-4F0FEDF9FE15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8" name="圆柱体 177">
                  <a:extLst>
                    <a:ext uri="{FF2B5EF4-FFF2-40B4-BE49-F238E27FC236}">
                      <a16:creationId xmlns:a16="http://schemas.microsoft.com/office/drawing/2014/main" id="{32173912-C584-4233-A3EB-1875F48929E8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8" name="新月形 167">
                <a:extLst>
                  <a:ext uri="{FF2B5EF4-FFF2-40B4-BE49-F238E27FC236}">
                    <a16:creationId xmlns:a16="http://schemas.microsoft.com/office/drawing/2014/main" id="{3294F6C7-6997-4469-B692-89BF323CB283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9" name="组合 178">
              <a:extLst>
                <a:ext uri="{FF2B5EF4-FFF2-40B4-BE49-F238E27FC236}">
                  <a16:creationId xmlns:a16="http://schemas.microsoft.com/office/drawing/2014/main" id="{F56EEA6A-796E-482F-8A85-06D9F6F3134D}"/>
                </a:ext>
              </a:extLst>
            </p:cNvPr>
            <p:cNvGrpSpPr/>
            <p:nvPr/>
          </p:nvGrpSpPr>
          <p:grpSpPr>
            <a:xfrm rot="20532496">
              <a:off x="6835888" y="3807498"/>
              <a:ext cx="414777" cy="938452"/>
              <a:chOff x="1528194" y="3068302"/>
              <a:chExt cx="633440" cy="1907574"/>
            </a:xfrm>
            <a:solidFill>
              <a:srgbClr val="DD7211"/>
            </a:solidFill>
          </p:grpSpPr>
          <p:grpSp>
            <p:nvGrpSpPr>
              <p:cNvPr id="180" name="组合 179">
                <a:extLst>
                  <a:ext uri="{FF2B5EF4-FFF2-40B4-BE49-F238E27FC236}">
                    <a16:creationId xmlns:a16="http://schemas.microsoft.com/office/drawing/2014/main" id="{748D0B3E-AA40-4AA8-934D-4A334DC16143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  <a:grpFill/>
            </p:grpSpPr>
            <p:sp>
              <p:nvSpPr>
                <p:cNvPr id="182" name="圆柱体 181">
                  <a:extLst>
                    <a:ext uri="{FF2B5EF4-FFF2-40B4-BE49-F238E27FC236}">
                      <a16:creationId xmlns:a16="http://schemas.microsoft.com/office/drawing/2014/main" id="{78417ADB-C846-41C8-A4DA-1F3B8D9717F0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3" name="圆柱体 182">
                  <a:extLst>
                    <a:ext uri="{FF2B5EF4-FFF2-40B4-BE49-F238E27FC236}">
                      <a16:creationId xmlns:a16="http://schemas.microsoft.com/office/drawing/2014/main" id="{D47313B0-8B92-4C56-B6C7-3F5FDF24B7E3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4" name="圆柱体 183">
                  <a:extLst>
                    <a:ext uri="{FF2B5EF4-FFF2-40B4-BE49-F238E27FC236}">
                      <a16:creationId xmlns:a16="http://schemas.microsoft.com/office/drawing/2014/main" id="{E71F2864-0321-45C0-9546-0CB8B28D2B36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5" name="圆柱体 184">
                  <a:extLst>
                    <a:ext uri="{FF2B5EF4-FFF2-40B4-BE49-F238E27FC236}">
                      <a16:creationId xmlns:a16="http://schemas.microsoft.com/office/drawing/2014/main" id="{D2EE1A56-2C18-4CB6-97F9-E8F2826D124C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6" name="圆柱体 185">
                  <a:extLst>
                    <a:ext uri="{FF2B5EF4-FFF2-40B4-BE49-F238E27FC236}">
                      <a16:creationId xmlns:a16="http://schemas.microsoft.com/office/drawing/2014/main" id="{FFC2E187-70AB-478A-AE65-71883FBFD0A0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7" name="圆柱体 186">
                  <a:extLst>
                    <a:ext uri="{FF2B5EF4-FFF2-40B4-BE49-F238E27FC236}">
                      <a16:creationId xmlns:a16="http://schemas.microsoft.com/office/drawing/2014/main" id="{C986340B-90C9-4BFA-BD2E-E6F107645E80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8" name="圆柱体 187">
                  <a:extLst>
                    <a:ext uri="{FF2B5EF4-FFF2-40B4-BE49-F238E27FC236}">
                      <a16:creationId xmlns:a16="http://schemas.microsoft.com/office/drawing/2014/main" id="{3B3CEC45-2C8F-4132-8C92-2651269F2D81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9" name="圆柱体 188">
                  <a:extLst>
                    <a:ext uri="{FF2B5EF4-FFF2-40B4-BE49-F238E27FC236}">
                      <a16:creationId xmlns:a16="http://schemas.microsoft.com/office/drawing/2014/main" id="{1EF6C039-AF0D-475D-8DD9-3923BD8D61D6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0" name="圆柱体 189">
                  <a:extLst>
                    <a:ext uri="{FF2B5EF4-FFF2-40B4-BE49-F238E27FC236}">
                      <a16:creationId xmlns:a16="http://schemas.microsoft.com/office/drawing/2014/main" id="{48F27A68-C2A8-4AFB-86DC-79C408E851DB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1" name="圆柱体 190">
                  <a:extLst>
                    <a:ext uri="{FF2B5EF4-FFF2-40B4-BE49-F238E27FC236}">
                      <a16:creationId xmlns:a16="http://schemas.microsoft.com/office/drawing/2014/main" id="{66CDBB6A-FB35-42AC-9894-111CEC99C22E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81" name="新月形 180">
                <a:extLst>
                  <a:ext uri="{FF2B5EF4-FFF2-40B4-BE49-F238E27FC236}">
                    <a16:creationId xmlns:a16="http://schemas.microsoft.com/office/drawing/2014/main" id="{35D7EDC0-27F8-4BAF-8FF4-901F79367880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2" name="组合 191">
              <a:extLst>
                <a:ext uri="{FF2B5EF4-FFF2-40B4-BE49-F238E27FC236}">
                  <a16:creationId xmlns:a16="http://schemas.microsoft.com/office/drawing/2014/main" id="{2AB6817E-2A8B-4AE7-B020-14EA46135D7C}"/>
                </a:ext>
              </a:extLst>
            </p:cNvPr>
            <p:cNvGrpSpPr/>
            <p:nvPr/>
          </p:nvGrpSpPr>
          <p:grpSpPr>
            <a:xfrm rot="20532496">
              <a:off x="7589654" y="3807498"/>
              <a:ext cx="414777" cy="938452"/>
              <a:chOff x="1528194" y="3068302"/>
              <a:chExt cx="633440" cy="1907574"/>
            </a:xfrm>
            <a:solidFill>
              <a:srgbClr val="DD7211"/>
            </a:solidFill>
          </p:grpSpPr>
          <p:grpSp>
            <p:nvGrpSpPr>
              <p:cNvPr id="193" name="组合 192">
                <a:extLst>
                  <a:ext uri="{FF2B5EF4-FFF2-40B4-BE49-F238E27FC236}">
                    <a16:creationId xmlns:a16="http://schemas.microsoft.com/office/drawing/2014/main" id="{58185AAD-3F48-4528-9B76-19E0925C9ED4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  <a:grpFill/>
            </p:grpSpPr>
            <p:sp>
              <p:nvSpPr>
                <p:cNvPr id="195" name="圆柱体 194">
                  <a:extLst>
                    <a:ext uri="{FF2B5EF4-FFF2-40B4-BE49-F238E27FC236}">
                      <a16:creationId xmlns:a16="http://schemas.microsoft.com/office/drawing/2014/main" id="{B50ABD35-D09D-468F-8A5D-CCB049A8A05F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6" name="圆柱体 195">
                  <a:extLst>
                    <a:ext uri="{FF2B5EF4-FFF2-40B4-BE49-F238E27FC236}">
                      <a16:creationId xmlns:a16="http://schemas.microsoft.com/office/drawing/2014/main" id="{31FDD243-D8DD-4B56-ADD7-7526CBBF6A96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7" name="圆柱体 196">
                  <a:extLst>
                    <a:ext uri="{FF2B5EF4-FFF2-40B4-BE49-F238E27FC236}">
                      <a16:creationId xmlns:a16="http://schemas.microsoft.com/office/drawing/2014/main" id="{98A5ACE8-A89A-4BC2-908C-F95B83070EB0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8" name="圆柱体 197">
                  <a:extLst>
                    <a:ext uri="{FF2B5EF4-FFF2-40B4-BE49-F238E27FC236}">
                      <a16:creationId xmlns:a16="http://schemas.microsoft.com/office/drawing/2014/main" id="{FD581AA1-4260-4A74-8EFD-2CB4F2C71C9E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9" name="圆柱体 198">
                  <a:extLst>
                    <a:ext uri="{FF2B5EF4-FFF2-40B4-BE49-F238E27FC236}">
                      <a16:creationId xmlns:a16="http://schemas.microsoft.com/office/drawing/2014/main" id="{A50B8895-BF25-4D6B-8283-E00942807473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0" name="圆柱体 199">
                  <a:extLst>
                    <a:ext uri="{FF2B5EF4-FFF2-40B4-BE49-F238E27FC236}">
                      <a16:creationId xmlns:a16="http://schemas.microsoft.com/office/drawing/2014/main" id="{782CC5A7-CA02-438E-91F1-E417B333A263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1" name="圆柱体 200">
                  <a:extLst>
                    <a:ext uri="{FF2B5EF4-FFF2-40B4-BE49-F238E27FC236}">
                      <a16:creationId xmlns:a16="http://schemas.microsoft.com/office/drawing/2014/main" id="{A44F8881-4C24-45E2-9A20-73DC0A071666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2" name="圆柱体 201">
                  <a:extLst>
                    <a:ext uri="{FF2B5EF4-FFF2-40B4-BE49-F238E27FC236}">
                      <a16:creationId xmlns:a16="http://schemas.microsoft.com/office/drawing/2014/main" id="{E66A5F3F-9479-47E8-A041-98B78B38428A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3" name="圆柱体 202">
                  <a:extLst>
                    <a:ext uri="{FF2B5EF4-FFF2-40B4-BE49-F238E27FC236}">
                      <a16:creationId xmlns:a16="http://schemas.microsoft.com/office/drawing/2014/main" id="{9763F6F2-CD57-4E10-B835-2C5AD6775D8A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4" name="圆柱体 203">
                  <a:extLst>
                    <a:ext uri="{FF2B5EF4-FFF2-40B4-BE49-F238E27FC236}">
                      <a16:creationId xmlns:a16="http://schemas.microsoft.com/office/drawing/2014/main" id="{30735846-3923-4C5B-B381-702256C23EC2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94" name="新月形 193">
                <a:extLst>
                  <a:ext uri="{FF2B5EF4-FFF2-40B4-BE49-F238E27FC236}">
                    <a16:creationId xmlns:a16="http://schemas.microsoft.com/office/drawing/2014/main" id="{2805B554-65DC-40F7-A1B7-477F0BA96524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4" name="圆柱体 213">
              <a:extLst>
                <a:ext uri="{FF2B5EF4-FFF2-40B4-BE49-F238E27FC236}">
                  <a16:creationId xmlns:a16="http://schemas.microsoft.com/office/drawing/2014/main" id="{6CFF0E7C-BD9A-49C6-8B3C-C091DAF163CA}"/>
                </a:ext>
              </a:extLst>
            </p:cNvPr>
            <p:cNvSpPr/>
            <p:nvPr/>
          </p:nvSpPr>
          <p:spPr>
            <a:xfrm rot="12246539">
              <a:off x="3527049" y="3867243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圆柱体 214">
              <a:extLst>
                <a:ext uri="{FF2B5EF4-FFF2-40B4-BE49-F238E27FC236}">
                  <a16:creationId xmlns:a16="http://schemas.microsoft.com/office/drawing/2014/main" id="{F47AAB50-6F47-4A96-BAE7-C8E5886D99F1}"/>
                </a:ext>
              </a:extLst>
            </p:cNvPr>
            <p:cNvSpPr/>
            <p:nvPr/>
          </p:nvSpPr>
          <p:spPr>
            <a:xfrm rot="12246539">
              <a:off x="3829055" y="3867243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圆柱体 215">
              <a:extLst>
                <a:ext uri="{FF2B5EF4-FFF2-40B4-BE49-F238E27FC236}">
                  <a16:creationId xmlns:a16="http://schemas.microsoft.com/office/drawing/2014/main" id="{4A7B12DE-DC15-4CAD-AB26-2C61A343BFB3}"/>
                </a:ext>
              </a:extLst>
            </p:cNvPr>
            <p:cNvSpPr/>
            <p:nvPr/>
          </p:nvSpPr>
          <p:spPr>
            <a:xfrm rot="12246539">
              <a:off x="4131061" y="3867243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圆柱体 216">
              <a:extLst>
                <a:ext uri="{FF2B5EF4-FFF2-40B4-BE49-F238E27FC236}">
                  <a16:creationId xmlns:a16="http://schemas.microsoft.com/office/drawing/2014/main" id="{914A82C4-BFF3-4BCB-8E3A-50BCC18C630F}"/>
                </a:ext>
              </a:extLst>
            </p:cNvPr>
            <p:cNvSpPr/>
            <p:nvPr/>
          </p:nvSpPr>
          <p:spPr>
            <a:xfrm rot="12246539">
              <a:off x="4433067" y="3867243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圆柱体 217">
              <a:extLst>
                <a:ext uri="{FF2B5EF4-FFF2-40B4-BE49-F238E27FC236}">
                  <a16:creationId xmlns:a16="http://schemas.microsoft.com/office/drawing/2014/main" id="{2519B4D2-AF6D-4C1D-B000-C4480B38DE18}"/>
                </a:ext>
              </a:extLst>
            </p:cNvPr>
            <p:cNvSpPr/>
            <p:nvPr/>
          </p:nvSpPr>
          <p:spPr>
            <a:xfrm rot="12246539">
              <a:off x="4735073" y="3867243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圆柱体 218">
              <a:extLst>
                <a:ext uri="{FF2B5EF4-FFF2-40B4-BE49-F238E27FC236}">
                  <a16:creationId xmlns:a16="http://schemas.microsoft.com/office/drawing/2014/main" id="{3E0E2939-10A9-4C8D-A442-A1D56E0FEB08}"/>
                </a:ext>
              </a:extLst>
            </p:cNvPr>
            <p:cNvSpPr/>
            <p:nvPr/>
          </p:nvSpPr>
          <p:spPr>
            <a:xfrm rot="12246539">
              <a:off x="5037077" y="3867243"/>
              <a:ext cx="105201" cy="779353"/>
            </a:xfrm>
            <a:prstGeom prst="can">
              <a:avLst>
                <a:gd name="adj" fmla="val 59975"/>
              </a:avLst>
            </a:prstGeom>
            <a:solidFill>
              <a:srgbClr val="DD721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矩形: 圆角 219">
              <a:extLst>
                <a:ext uri="{FF2B5EF4-FFF2-40B4-BE49-F238E27FC236}">
                  <a16:creationId xmlns:a16="http://schemas.microsoft.com/office/drawing/2014/main" id="{3FEA0700-D6E8-4551-AD7B-331F79E33087}"/>
                </a:ext>
              </a:extLst>
            </p:cNvPr>
            <p:cNvSpPr/>
            <p:nvPr/>
          </p:nvSpPr>
          <p:spPr>
            <a:xfrm>
              <a:off x="3326752" y="3787219"/>
              <a:ext cx="4897331" cy="968008"/>
            </a:xfrm>
            <a:prstGeom prst="round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1402B81B-70ED-416C-89E7-E036FE2B523C}"/>
              </a:ext>
            </a:extLst>
          </p:cNvPr>
          <p:cNvGrpSpPr/>
          <p:nvPr/>
        </p:nvGrpSpPr>
        <p:grpSpPr>
          <a:xfrm>
            <a:off x="298438" y="3081490"/>
            <a:ext cx="3135007" cy="1785851"/>
            <a:chOff x="298438" y="3081490"/>
            <a:chExt cx="3135007" cy="1785851"/>
          </a:xfrm>
        </p:grpSpPr>
        <p:sp>
          <p:nvSpPr>
            <p:cNvPr id="222" name="对话气泡: 圆角矩形 221">
              <a:extLst>
                <a:ext uri="{FF2B5EF4-FFF2-40B4-BE49-F238E27FC236}">
                  <a16:creationId xmlns:a16="http://schemas.microsoft.com/office/drawing/2014/main" id="{76B0C815-2037-4F7F-BD03-5EFA19A3E503}"/>
                </a:ext>
              </a:extLst>
            </p:cNvPr>
            <p:cNvSpPr/>
            <p:nvPr/>
          </p:nvSpPr>
          <p:spPr>
            <a:xfrm>
              <a:off x="1382908" y="3081490"/>
              <a:ext cx="1894937" cy="1511623"/>
            </a:xfrm>
            <a:prstGeom prst="wedgeRoundRectCallout">
              <a:avLst>
                <a:gd name="adj1" fmla="val -64699"/>
                <a:gd name="adj2" fmla="val -7946"/>
                <a:gd name="adj3" fmla="val 16667"/>
              </a:avLst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4" name="图片 223">
              <a:extLst>
                <a:ext uri="{FF2B5EF4-FFF2-40B4-BE49-F238E27FC236}">
                  <a16:creationId xmlns:a16="http://schemas.microsoft.com/office/drawing/2014/main" id="{C775DD39-B4B2-4C08-A273-1B3BF8C8B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298438" y="3506836"/>
              <a:ext cx="956650" cy="1360505"/>
            </a:xfrm>
            <a:prstGeom prst="rect">
              <a:avLst/>
            </a:prstGeom>
          </p:spPr>
        </p:pic>
        <p:sp>
          <p:nvSpPr>
            <p:cNvPr id="225" name="文本框 224">
              <a:extLst>
                <a:ext uri="{FF2B5EF4-FFF2-40B4-BE49-F238E27FC236}">
                  <a16:creationId xmlns:a16="http://schemas.microsoft.com/office/drawing/2014/main" id="{1AA2CFC7-A562-44E5-8628-A71B416700C7}"/>
                </a:ext>
              </a:extLst>
            </p:cNvPr>
            <p:cNvSpPr txBox="1"/>
            <p:nvPr/>
          </p:nvSpPr>
          <p:spPr>
            <a:xfrm>
              <a:off x="1356606" y="3141516"/>
              <a:ext cx="2076839" cy="1376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这两位同学摆的小棒，谁的表示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46?</a:t>
              </a:r>
              <a:endPara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9C1E0D7B-CF02-409D-8C10-AF3049881E24}"/>
              </a:ext>
            </a:extLst>
          </p:cNvPr>
          <p:cNvSpPr txBox="1"/>
          <p:nvPr/>
        </p:nvSpPr>
        <p:spPr>
          <a:xfrm>
            <a:off x="6261275" y="831337"/>
            <a:ext cx="196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一共有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根。</a:t>
            </a:r>
          </a:p>
        </p:txBody>
      </p:sp>
    </p:spTree>
    <p:extLst>
      <p:ext uri="{BB962C8B-B14F-4D97-AF65-F5344CB8AC3E}">
        <p14:creationId xmlns:p14="http://schemas.microsoft.com/office/powerpoint/2010/main" val="173973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34336" y="690164"/>
            <a:ext cx="559481" cy="1684851"/>
            <a:chOff x="1528195" y="3068302"/>
            <a:chExt cx="633441" cy="1907574"/>
          </a:xfrm>
        </p:grpSpPr>
        <p:grpSp>
          <p:nvGrpSpPr>
            <p:cNvPr id="3" name="组合 2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5" name="圆柱体 4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圆柱体 5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圆柱体 6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圆柱体 7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圆柱体 8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圆柱体 9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圆柱体 10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圆柱体 11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圆柱体 12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圆柱体 13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" name="新月形 3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94477" y="775025"/>
            <a:ext cx="559481" cy="1684851"/>
            <a:chOff x="1528195" y="3068302"/>
            <a:chExt cx="633441" cy="1907574"/>
          </a:xfrm>
        </p:grpSpPr>
        <p:grpSp>
          <p:nvGrpSpPr>
            <p:cNvPr id="16" name="组合 15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8" name="圆柱体 17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圆柱体 18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圆柱体 19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圆柱体 20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圆柱体 21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圆柱体 22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圆柱体 23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圆柱体 24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圆柱体 25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圆柱体 26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新月形 16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381347" y="788949"/>
            <a:ext cx="559481" cy="1684851"/>
            <a:chOff x="1528195" y="3068302"/>
            <a:chExt cx="633441" cy="1907574"/>
          </a:xfrm>
        </p:grpSpPr>
        <p:grpSp>
          <p:nvGrpSpPr>
            <p:cNvPr id="29" name="组合 28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31" name="圆柱体 30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圆柱体 31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圆柱体 32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圆柱体 33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圆柱体 34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圆柱体 35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圆柱体 36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圆柱体 37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圆柱体 38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圆柱体 39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0" name="新月形 29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559437" y="800593"/>
            <a:ext cx="559481" cy="1684851"/>
            <a:chOff x="1528195" y="3068302"/>
            <a:chExt cx="633441" cy="1907574"/>
          </a:xfrm>
        </p:grpSpPr>
        <p:grpSp>
          <p:nvGrpSpPr>
            <p:cNvPr id="42" name="组合 41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4" name="圆柱体 43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圆柱体 44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圆柱体 45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圆柱体 46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圆柱体 47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圆柱体 48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圆柱体 49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圆柱体 50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圆柱体 51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圆柱体 52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新月形 42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4" name="圆柱体 53"/>
          <p:cNvSpPr/>
          <p:nvPr/>
        </p:nvSpPr>
        <p:spPr>
          <a:xfrm rot="11939975" flipH="1">
            <a:off x="5941694" y="1071509"/>
            <a:ext cx="124137" cy="1224024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圆柱体 54"/>
          <p:cNvSpPr/>
          <p:nvPr/>
        </p:nvSpPr>
        <p:spPr>
          <a:xfrm rot="11939975" flipH="1">
            <a:off x="6242189" y="1077959"/>
            <a:ext cx="124137" cy="1224024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圆柱体 55"/>
          <p:cNvSpPr/>
          <p:nvPr/>
        </p:nvSpPr>
        <p:spPr>
          <a:xfrm rot="11939975" flipH="1">
            <a:off x="6587578" y="1077134"/>
            <a:ext cx="124137" cy="1224024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圆柱体 56"/>
          <p:cNvSpPr/>
          <p:nvPr/>
        </p:nvSpPr>
        <p:spPr>
          <a:xfrm rot="11939975" flipH="1">
            <a:off x="6946918" y="1092998"/>
            <a:ext cx="124137" cy="1224024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圆柱体 57"/>
          <p:cNvSpPr/>
          <p:nvPr/>
        </p:nvSpPr>
        <p:spPr>
          <a:xfrm rot="11939975" flipH="1">
            <a:off x="7316503" y="1077134"/>
            <a:ext cx="124137" cy="1224024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圆柱体 58"/>
          <p:cNvSpPr/>
          <p:nvPr/>
        </p:nvSpPr>
        <p:spPr>
          <a:xfrm rot="11939975" flipH="1">
            <a:off x="7675843" y="1085067"/>
            <a:ext cx="124137" cy="1224024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543018" y="2643758"/>
            <a:ext cx="3028982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捆表示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4704658" y="2643758"/>
            <a:ext cx="3028982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根表示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968715" y="3395335"/>
            <a:ext cx="5079469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合一起组成了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1505290" y="4093908"/>
            <a:ext cx="6013584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是由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个十与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个一组成的。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3" dur="50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4" dur="50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9" dur="50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4" dur="50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8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9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4" dur="50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/>
      <p:bldP spid="61" grpId="0"/>
      <p:bldP spid="62" grpId="0"/>
      <p:bldP spid="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组合 177"/>
          <p:cNvGrpSpPr/>
          <p:nvPr/>
        </p:nvGrpSpPr>
        <p:grpSpPr>
          <a:xfrm rot="20700000">
            <a:off x="1003097" y="1258838"/>
            <a:ext cx="482297" cy="1466937"/>
            <a:chOff x="1528194" y="3068302"/>
            <a:chExt cx="633440" cy="1907574"/>
          </a:xfrm>
        </p:grpSpPr>
        <p:grpSp>
          <p:nvGrpSpPr>
            <p:cNvPr id="179" name="组合 178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81" name="圆柱体 180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圆柱体 181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圆柱体 182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" name="圆柱体 183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圆柱体 184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圆柱体 185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圆柱体 186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圆柱体 187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圆柱体 188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0" name="圆柱体 189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0" name="新月形 179"/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 rot="20700000">
            <a:off x="1784300" y="1259340"/>
            <a:ext cx="488773" cy="1486635"/>
            <a:chOff x="1528195" y="3068302"/>
            <a:chExt cx="633441" cy="1907574"/>
          </a:xfrm>
        </p:grpSpPr>
        <p:grpSp>
          <p:nvGrpSpPr>
            <p:cNvPr id="192" name="组合 191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94" name="圆柱体 193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圆柱体 194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圆柱体 195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7" name="圆柱体 196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圆柱体 197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圆柱体 198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圆柱体 199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圆柱体 200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圆柱体 201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圆柱体 202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3" name="新月形 192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4" name="组合 203"/>
          <p:cNvGrpSpPr/>
          <p:nvPr/>
        </p:nvGrpSpPr>
        <p:grpSpPr>
          <a:xfrm rot="20700000">
            <a:off x="2571979" y="1259340"/>
            <a:ext cx="488773" cy="1486635"/>
            <a:chOff x="1528195" y="3068302"/>
            <a:chExt cx="633441" cy="1907574"/>
          </a:xfrm>
        </p:grpSpPr>
        <p:grpSp>
          <p:nvGrpSpPr>
            <p:cNvPr id="205" name="组合 204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207" name="圆柱体 206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圆柱体 207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圆柱体 208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圆柱体 209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圆柱体 210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圆柱体 211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圆柱体 212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圆柱体 213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5" name="圆柱体 214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圆柱体 215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6" name="新月形 205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9C4477E9-EC90-4119-880A-1E177A06F88B}"/>
              </a:ext>
            </a:extLst>
          </p:cNvPr>
          <p:cNvGrpSpPr/>
          <p:nvPr/>
        </p:nvGrpSpPr>
        <p:grpSpPr>
          <a:xfrm rot="20700000">
            <a:off x="3359658" y="1258838"/>
            <a:ext cx="482297" cy="1466937"/>
            <a:chOff x="1528194" y="3068302"/>
            <a:chExt cx="633440" cy="1907574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6F38809A-1E0C-4B91-AB91-69C790D6F668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71" name="圆柱体 70">
                <a:extLst>
                  <a:ext uri="{FF2B5EF4-FFF2-40B4-BE49-F238E27FC236}">
                    <a16:creationId xmlns:a16="http://schemas.microsoft.com/office/drawing/2014/main" id="{118862BC-7F22-4A14-A380-DE1A4B60CC9A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圆柱体 71">
                <a:extLst>
                  <a:ext uri="{FF2B5EF4-FFF2-40B4-BE49-F238E27FC236}">
                    <a16:creationId xmlns:a16="http://schemas.microsoft.com/office/drawing/2014/main" id="{B0E79CE2-D2A9-4457-B694-2C39C2A3C582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圆柱体 72">
                <a:extLst>
                  <a:ext uri="{FF2B5EF4-FFF2-40B4-BE49-F238E27FC236}">
                    <a16:creationId xmlns:a16="http://schemas.microsoft.com/office/drawing/2014/main" id="{F161FBDF-5514-47CF-B654-D051536D706F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圆柱体 73">
                <a:extLst>
                  <a:ext uri="{FF2B5EF4-FFF2-40B4-BE49-F238E27FC236}">
                    <a16:creationId xmlns:a16="http://schemas.microsoft.com/office/drawing/2014/main" id="{518761A1-8B77-4B0E-A498-0366FF2A0FFF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圆柱体 74">
                <a:extLst>
                  <a:ext uri="{FF2B5EF4-FFF2-40B4-BE49-F238E27FC236}">
                    <a16:creationId xmlns:a16="http://schemas.microsoft.com/office/drawing/2014/main" id="{E08D4EC5-73C3-405E-B46E-A7BA043927CA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圆柱体 75">
                <a:extLst>
                  <a:ext uri="{FF2B5EF4-FFF2-40B4-BE49-F238E27FC236}">
                    <a16:creationId xmlns:a16="http://schemas.microsoft.com/office/drawing/2014/main" id="{5A516F0E-4DDC-4A86-B9A1-F48436949888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圆柱体 76">
                <a:extLst>
                  <a:ext uri="{FF2B5EF4-FFF2-40B4-BE49-F238E27FC236}">
                    <a16:creationId xmlns:a16="http://schemas.microsoft.com/office/drawing/2014/main" id="{6C487E93-E2A3-4A7E-AECF-7E56F473570F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圆柱体 77">
                <a:extLst>
                  <a:ext uri="{FF2B5EF4-FFF2-40B4-BE49-F238E27FC236}">
                    <a16:creationId xmlns:a16="http://schemas.microsoft.com/office/drawing/2014/main" id="{C00B832D-F69A-4194-9850-4129F2EFB34D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圆柱体 78">
                <a:extLst>
                  <a:ext uri="{FF2B5EF4-FFF2-40B4-BE49-F238E27FC236}">
                    <a16:creationId xmlns:a16="http://schemas.microsoft.com/office/drawing/2014/main" id="{7B11257E-A225-4430-9A0A-F8AE9F478FB3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圆柱体 79">
                <a:extLst>
                  <a:ext uri="{FF2B5EF4-FFF2-40B4-BE49-F238E27FC236}">
                    <a16:creationId xmlns:a16="http://schemas.microsoft.com/office/drawing/2014/main" id="{D05EDB08-013F-4564-885D-2FA6396C9EAC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新月形 69">
              <a:extLst>
                <a:ext uri="{FF2B5EF4-FFF2-40B4-BE49-F238E27FC236}">
                  <a16:creationId xmlns:a16="http://schemas.microsoft.com/office/drawing/2014/main" id="{7C0C4ADB-854A-4CEE-AC6C-CE9786C9C809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E95D5F65-1DD8-4BA1-BFCD-39FC20E39C7C}"/>
              </a:ext>
            </a:extLst>
          </p:cNvPr>
          <p:cNvGrpSpPr/>
          <p:nvPr/>
        </p:nvGrpSpPr>
        <p:grpSpPr>
          <a:xfrm rot="20700000">
            <a:off x="4140861" y="1259340"/>
            <a:ext cx="488773" cy="1486635"/>
            <a:chOff x="1528195" y="3068302"/>
            <a:chExt cx="633441" cy="1907574"/>
          </a:xfrm>
        </p:grpSpPr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7A8793E6-4FE2-45C0-9937-1318FBEE2A4A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84" name="圆柱体 83">
                <a:extLst>
                  <a:ext uri="{FF2B5EF4-FFF2-40B4-BE49-F238E27FC236}">
                    <a16:creationId xmlns:a16="http://schemas.microsoft.com/office/drawing/2014/main" id="{0B2DB57F-F3D6-44C4-A3B7-67232E83CAAA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圆柱体 84">
                <a:extLst>
                  <a:ext uri="{FF2B5EF4-FFF2-40B4-BE49-F238E27FC236}">
                    <a16:creationId xmlns:a16="http://schemas.microsoft.com/office/drawing/2014/main" id="{407D995B-B8FF-4389-BAFE-C781F5F65FBC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圆柱体 85">
                <a:extLst>
                  <a:ext uri="{FF2B5EF4-FFF2-40B4-BE49-F238E27FC236}">
                    <a16:creationId xmlns:a16="http://schemas.microsoft.com/office/drawing/2014/main" id="{E8092A9E-BFC0-4F12-864D-90E432DAD494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柱体 86">
                <a:extLst>
                  <a:ext uri="{FF2B5EF4-FFF2-40B4-BE49-F238E27FC236}">
                    <a16:creationId xmlns:a16="http://schemas.microsoft.com/office/drawing/2014/main" id="{E9DE144E-733C-4F89-A36D-78303D20103E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圆柱体 87">
                <a:extLst>
                  <a:ext uri="{FF2B5EF4-FFF2-40B4-BE49-F238E27FC236}">
                    <a16:creationId xmlns:a16="http://schemas.microsoft.com/office/drawing/2014/main" id="{1DC42A79-467E-4E03-96F2-706C785520EC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圆柱体 88">
                <a:extLst>
                  <a:ext uri="{FF2B5EF4-FFF2-40B4-BE49-F238E27FC236}">
                    <a16:creationId xmlns:a16="http://schemas.microsoft.com/office/drawing/2014/main" id="{15EB7B50-C0C3-4F24-944B-C1B6500F31B8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圆柱体 89">
                <a:extLst>
                  <a:ext uri="{FF2B5EF4-FFF2-40B4-BE49-F238E27FC236}">
                    <a16:creationId xmlns:a16="http://schemas.microsoft.com/office/drawing/2014/main" id="{BC6D5492-0D55-43C2-8125-0F42550DAFD7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圆柱体 90">
                <a:extLst>
                  <a:ext uri="{FF2B5EF4-FFF2-40B4-BE49-F238E27FC236}">
                    <a16:creationId xmlns:a16="http://schemas.microsoft.com/office/drawing/2014/main" id="{52B15248-4598-46A7-810A-4CFA11B1AF74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圆柱体 91">
                <a:extLst>
                  <a:ext uri="{FF2B5EF4-FFF2-40B4-BE49-F238E27FC236}">
                    <a16:creationId xmlns:a16="http://schemas.microsoft.com/office/drawing/2014/main" id="{8FB5CE6D-C695-4524-A57B-04032564BF06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圆柱体 92">
                <a:extLst>
                  <a:ext uri="{FF2B5EF4-FFF2-40B4-BE49-F238E27FC236}">
                    <a16:creationId xmlns:a16="http://schemas.microsoft.com/office/drawing/2014/main" id="{71B5B9E5-242E-4AA1-8918-829774BD2E6F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3" name="新月形 82">
              <a:extLst>
                <a:ext uri="{FF2B5EF4-FFF2-40B4-BE49-F238E27FC236}">
                  <a16:creationId xmlns:a16="http://schemas.microsoft.com/office/drawing/2014/main" id="{6C4A71D1-7314-4BF2-A282-8E24DF57A0E0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5A9F8CF4-B4B2-4567-ADB5-174474E8DCB7}"/>
              </a:ext>
            </a:extLst>
          </p:cNvPr>
          <p:cNvGrpSpPr/>
          <p:nvPr/>
        </p:nvGrpSpPr>
        <p:grpSpPr>
          <a:xfrm rot="20700000">
            <a:off x="4928540" y="1259340"/>
            <a:ext cx="488773" cy="1486635"/>
            <a:chOff x="1528195" y="3068302"/>
            <a:chExt cx="633441" cy="1907574"/>
          </a:xfrm>
        </p:grpSpPr>
        <p:grpSp>
          <p:nvGrpSpPr>
            <p:cNvPr id="95" name="组合 94">
              <a:extLst>
                <a:ext uri="{FF2B5EF4-FFF2-40B4-BE49-F238E27FC236}">
                  <a16:creationId xmlns:a16="http://schemas.microsoft.com/office/drawing/2014/main" id="{0A6E51B4-AAE1-4778-97C5-357F779AD4F4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97" name="圆柱体 96">
                <a:extLst>
                  <a:ext uri="{FF2B5EF4-FFF2-40B4-BE49-F238E27FC236}">
                    <a16:creationId xmlns:a16="http://schemas.microsoft.com/office/drawing/2014/main" id="{5E195785-FAB1-419C-96AD-17B0FA457579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圆柱体 97">
                <a:extLst>
                  <a:ext uri="{FF2B5EF4-FFF2-40B4-BE49-F238E27FC236}">
                    <a16:creationId xmlns:a16="http://schemas.microsoft.com/office/drawing/2014/main" id="{46F4929D-2DF1-4DF8-9D8F-33B1C1CF9691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圆柱体 98">
                <a:extLst>
                  <a:ext uri="{FF2B5EF4-FFF2-40B4-BE49-F238E27FC236}">
                    <a16:creationId xmlns:a16="http://schemas.microsoft.com/office/drawing/2014/main" id="{CB4CC3CB-CC6F-485F-81C3-B8A9A1BF9164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圆柱体 99">
                <a:extLst>
                  <a:ext uri="{FF2B5EF4-FFF2-40B4-BE49-F238E27FC236}">
                    <a16:creationId xmlns:a16="http://schemas.microsoft.com/office/drawing/2014/main" id="{53B7AE1A-5918-49E5-855B-CA3C56BBB180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圆柱体 101">
                <a:extLst>
                  <a:ext uri="{FF2B5EF4-FFF2-40B4-BE49-F238E27FC236}">
                    <a16:creationId xmlns:a16="http://schemas.microsoft.com/office/drawing/2014/main" id="{5D7E7912-DD1E-4576-9398-29038971E4BA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圆柱体 113">
                <a:extLst>
                  <a:ext uri="{FF2B5EF4-FFF2-40B4-BE49-F238E27FC236}">
                    <a16:creationId xmlns:a16="http://schemas.microsoft.com/office/drawing/2014/main" id="{1A270B27-273E-48AD-B612-EC9E60136F5D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圆柱体 114">
                <a:extLst>
                  <a:ext uri="{FF2B5EF4-FFF2-40B4-BE49-F238E27FC236}">
                    <a16:creationId xmlns:a16="http://schemas.microsoft.com/office/drawing/2014/main" id="{DD16A781-F58D-4EE1-8496-4CE7E3FD5BB0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圆柱体 115">
                <a:extLst>
                  <a:ext uri="{FF2B5EF4-FFF2-40B4-BE49-F238E27FC236}">
                    <a16:creationId xmlns:a16="http://schemas.microsoft.com/office/drawing/2014/main" id="{82F9B8C9-19FD-4625-9482-F0E0DF1E17A4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柱体 116">
                <a:extLst>
                  <a:ext uri="{FF2B5EF4-FFF2-40B4-BE49-F238E27FC236}">
                    <a16:creationId xmlns:a16="http://schemas.microsoft.com/office/drawing/2014/main" id="{EF5E7015-B4E6-4314-A263-B09FFA6E7956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圆柱体 117">
                <a:extLst>
                  <a:ext uri="{FF2B5EF4-FFF2-40B4-BE49-F238E27FC236}">
                    <a16:creationId xmlns:a16="http://schemas.microsoft.com/office/drawing/2014/main" id="{93CD1F65-8C78-4EF8-9B59-CF66E12AF5D7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新月形 95">
              <a:extLst>
                <a:ext uri="{FF2B5EF4-FFF2-40B4-BE49-F238E27FC236}">
                  <a16:creationId xmlns:a16="http://schemas.microsoft.com/office/drawing/2014/main" id="{A25DA828-000E-4B41-8D62-C95AC6E9FD6A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3C7F06FE-7864-40DC-90A2-5E3B8368084F}"/>
              </a:ext>
            </a:extLst>
          </p:cNvPr>
          <p:cNvGrpSpPr/>
          <p:nvPr/>
        </p:nvGrpSpPr>
        <p:grpSpPr>
          <a:xfrm rot="20700000">
            <a:off x="5716219" y="1259340"/>
            <a:ext cx="488773" cy="1486635"/>
            <a:chOff x="1528195" y="3068302"/>
            <a:chExt cx="633441" cy="1907574"/>
          </a:xfrm>
        </p:grpSpPr>
        <p:grpSp>
          <p:nvGrpSpPr>
            <p:cNvPr id="120" name="组合 119">
              <a:extLst>
                <a:ext uri="{FF2B5EF4-FFF2-40B4-BE49-F238E27FC236}">
                  <a16:creationId xmlns:a16="http://schemas.microsoft.com/office/drawing/2014/main" id="{CE972C1E-D11B-4568-9422-D5B1C797D00D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22" name="圆柱体 121">
                <a:extLst>
                  <a:ext uri="{FF2B5EF4-FFF2-40B4-BE49-F238E27FC236}">
                    <a16:creationId xmlns:a16="http://schemas.microsoft.com/office/drawing/2014/main" id="{AFAEC615-1143-4627-A510-61D3BD3BD04A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圆柱体 122">
                <a:extLst>
                  <a:ext uri="{FF2B5EF4-FFF2-40B4-BE49-F238E27FC236}">
                    <a16:creationId xmlns:a16="http://schemas.microsoft.com/office/drawing/2014/main" id="{7B16D801-3097-4FED-A3B1-7F352567665C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圆柱体 123">
                <a:extLst>
                  <a:ext uri="{FF2B5EF4-FFF2-40B4-BE49-F238E27FC236}">
                    <a16:creationId xmlns:a16="http://schemas.microsoft.com/office/drawing/2014/main" id="{32DC2E3A-7DCC-432B-932C-92452E76EAB2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圆柱体 124">
                <a:extLst>
                  <a:ext uri="{FF2B5EF4-FFF2-40B4-BE49-F238E27FC236}">
                    <a16:creationId xmlns:a16="http://schemas.microsoft.com/office/drawing/2014/main" id="{D3DCE17A-9B39-4C7A-B4EF-AD2C1C84F340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柱体 125">
                <a:extLst>
                  <a:ext uri="{FF2B5EF4-FFF2-40B4-BE49-F238E27FC236}">
                    <a16:creationId xmlns:a16="http://schemas.microsoft.com/office/drawing/2014/main" id="{3F9EF4A9-960B-47E9-95CF-A9FAD25E3DD2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柱体 126">
                <a:extLst>
                  <a:ext uri="{FF2B5EF4-FFF2-40B4-BE49-F238E27FC236}">
                    <a16:creationId xmlns:a16="http://schemas.microsoft.com/office/drawing/2014/main" id="{6FA8A6D8-807A-4E5D-97B6-8F80E59D7EA2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圆柱体 127">
                <a:extLst>
                  <a:ext uri="{FF2B5EF4-FFF2-40B4-BE49-F238E27FC236}">
                    <a16:creationId xmlns:a16="http://schemas.microsoft.com/office/drawing/2014/main" id="{BBBF52C6-AA64-4343-B1FC-C1C3B77FC661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圆柱体 128">
                <a:extLst>
                  <a:ext uri="{FF2B5EF4-FFF2-40B4-BE49-F238E27FC236}">
                    <a16:creationId xmlns:a16="http://schemas.microsoft.com/office/drawing/2014/main" id="{515B856F-A687-40BF-B4DE-297213029BA8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圆柱体 129">
                <a:extLst>
                  <a:ext uri="{FF2B5EF4-FFF2-40B4-BE49-F238E27FC236}">
                    <a16:creationId xmlns:a16="http://schemas.microsoft.com/office/drawing/2014/main" id="{482E8636-1BF3-4426-8526-6E05FEB06E12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圆柱体 131">
                <a:extLst>
                  <a:ext uri="{FF2B5EF4-FFF2-40B4-BE49-F238E27FC236}">
                    <a16:creationId xmlns:a16="http://schemas.microsoft.com/office/drawing/2014/main" id="{49FCB71E-D029-4AB9-92C5-78AEA8340FC9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1" name="新月形 120">
              <a:extLst>
                <a:ext uri="{FF2B5EF4-FFF2-40B4-BE49-F238E27FC236}">
                  <a16:creationId xmlns:a16="http://schemas.microsoft.com/office/drawing/2014/main" id="{E076E205-03EA-4754-8018-381649FC3169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" name="圆柱体 132">
            <a:extLst>
              <a:ext uri="{FF2B5EF4-FFF2-40B4-BE49-F238E27FC236}">
                <a16:creationId xmlns:a16="http://schemas.microsoft.com/office/drawing/2014/main" id="{0A528624-B625-4C6A-95C7-57571E8D6F5F}"/>
              </a:ext>
            </a:extLst>
          </p:cNvPr>
          <p:cNvSpPr/>
          <p:nvPr/>
        </p:nvSpPr>
        <p:spPr>
          <a:xfrm rot="12414043">
            <a:off x="6642158" y="1505278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圆柱体 133">
            <a:extLst>
              <a:ext uri="{FF2B5EF4-FFF2-40B4-BE49-F238E27FC236}">
                <a16:creationId xmlns:a16="http://schemas.microsoft.com/office/drawing/2014/main" id="{408D1AD2-8EA6-4B12-9A54-8A951E8AD6CB}"/>
              </a:ext>
            </a:extLst>
          </p:cNvPr>
          <p:cNvSpPr/>
          <p:nvPr/>
        </p:nvSpPr>
        <p:spPr>
          <a:xfrm rot="12414043">
            <a:off x="7004652" y="1505278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圆柱体 134">
            <a:extLst>
              <a:ext uri="{FF2B5EF4-FFF2-40B4-BE49-F238E27FC236}">
                <a16:creationId xmlns:a16="http://schemas.microsoft.com/office/drawing/2014/main" id="{71731AD6-24C6-44B1-B7D1-9AA52ABBAC72}"/>
              </a:ext>
            </a:extLst>
          </p:cNvPr>
          <p:cNvSpPr/>
          <p:nvPr/>
        </p:nvSpPr>
        <p:spPr>
          <a:xfrm rot="12414043">
            <a:off x="7367146" y="1505278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圆柱体 135">
            <a:extLst>
              <a:ext uri="{FF2B5EF4-FFF2-40B4-BE49-F238E27FC236}">
                <a16:creationId xmlns:a16="http://schemas.microsoft.com/office/drawing/2014/main" id="{B7D5A007-DAFF-462F-B10E-1918899E00AC}"/>
              </a:ext>
            </a:extLst>
          </p:cNvPr>
          <p:cNvSpPr/>
          <p:nvPr/>
        </p:nvSpPr>
        <p:spPr>
          <a:xfrm rot="12414043">
            <a:off x="7729640" y="1505278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圆柱体 136">
            <a:extLst>
              <a:ext uri="{FF2B5EF4-FFF2-40B4-BE49-F238E27FC236}">
                <a16:creationId xmlns:a16="http://schemas.microsoft.com/office/drawing/2014/main" id="{E777E0D4-16DB-4083-960E-456108912C73}"/>
              </a:ext>
            </a:extLst>
          </p:cNvPr>
          <p:cNvSpPr/>
          <p:nvPr/>
        </p:nvSpPr>
        <p:spPr>
          <a:xfrm rot="12414043">
            <a:off x="8092135" y="1505278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8F66CFE-0962-4AB2-AF97-0F37B6FEE744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5CBE00DC-01D4-4307-AF85-3B1D674D8B8A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9583FB64-8659-45CF-8B75-0B0DDB47210A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75A0AA88-99DA-4656-88F5-F3E45575BF75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7DFC9046-E8AB-4478-9AE7-C132BA0CE33D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728AEB67-78BA-4074-97DD-2CC7A7B2344B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4F5598B9-FA3C-4A1B-A54D-1FBE2CCDA16B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138202F1-D475-47B8-9E87-86DF21A20BAF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324C2A9C-A449-4BCD-A6B3-DA797738BC42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C79B6F53-505E-4E62-B85F-35738018CEDD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5301C9F3-594E-47C5-B255-0C09F5ED19E3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78649736-92A8-48F0-8F54-79578383DB46}"/>
              </a:ext>
            </a:extLst>
          </p:cNvPr>
          <p:cNvSpPr txBox="1"/>
          <p:nvPr/>
        </p:nvSpPr>
        <p:spPr>
          <a:xfrm>
            <a:off x="3914943" y="2895925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88E5F382-1D4A-4CFE-88D1-C996A5466AE1}"/>
              </a:ext>
            </a:extLst>
          </p:cNvPr>
          <p:cNvSpPr txBox="1"/>
          <p:nvPr/>
        </p:nvSpPr>
        <p:spPr>
          <a:xfrm>
            <a:off x="639852" y="3480700"/>
            <a:ext cx="863155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七十五是由（   ）个十和（   ）个一组成的。</a:t>
            </a: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49D1ED84-2475-4F9D-8919-972A0F25B238}"/>
              </a:ext>
            </a:extLst>
          </p:cNvPr>
          <p:cNvSpPr txBox="1"/>
          <p:nvPr/>
        </p:nvSpPr>
        <p:spPr>
          <a:xfrm>
            <a:off x="3094110" y="3633770"/>
            <a:ext cx="792844" cy="59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15C828AF-7495-4B49-BB2E-1651A54A593F}"/>
              </a:ext>
            </a:extLst>
          </p:cNvPr>
          <p:cNvSpPr txBox="1"/>
          <p:nvPr/>
        </p:nvSpPr>
        <p:spPr>
          <a:xfrm>
            <a:off x="5460390" y="3644205"/>
            <a:ext cx="792844" cy="59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  <p:bldP spid="135" grpId="0" animBg="1"/>
      <p:bldP spid="136" grpId="0" animBg="1"/>
      <p:bldP spid="137" grpId="0" animBg="1"/>
      <p:bldP spid="2" grpId="0"/>
      <p:bldP spid="2" grpId="1"/>
      <p:bldP spid="138" grpId="0"/>
      <p:bldP spid="138" grpId="1"/>
      <p:bldP spid="139" grpId="0"/>
      <p:bldP spid="139" grpId="1"/>
      <p:bldP spid="140" grpId="0"/>
      <p:bldP spid="140" grpId="1"/>
      <p:bldP spid="141" grpId="0"/>
      <p:bldP spid="141" grpId="1"/>
      <p:bldP spid="142" grpId="0"/>
      <p:bldP spid="142" grpId="1"/>
      <p:bldP spid="143" grpId="0"/>
      <p:bldP spid="143" grpId="1"/>
      <p:bldP spid="144" grpId="0"/>
      <p:bldP spid="144" grpId="1"/>
      <p:bldP spid="145" grpId="0"/>
      <p:bldP spid="145" grpId="1"/>
      <p:bldP spid="146" grpId="0"/>
      <p:bldP spid="146" grpId="1"/>
      <p:bldP spid="147" grpId="0"/>
      <p:bldP spid="147" grpId="1"/>
      <p:bldP spid="148" grpId="0"/>
      <p:bldP spid="149" grpId="0"/>
      <p:bldP spid="150" grpId="0"/>
      <p:bldP spid="1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组合 177"/>
          <p:cNvGrpSpPr/>
          <p:nvPr/>
        </p:nvGrpSpPr>
        <p:grpSpPr>
          <a:xfrm rot="20700000">
            <a:off x="3874005" y="1313027"/>
            <a:ext cx="482297" cy="1466937"/>
            <a:chOff x="1528194" y="3068302"/>
            <a:chExt cx="633440" cy="1907574"/>
          </a:xfrm>
        </p:grpSpPr>
        <p:grpSp>
          <p:nvGrpSpPr>
            <p:cNvPr id="179" name="组合 178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81" name="圆柱体 180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圆柱体 181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圆柱体 182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" name="圆柱体 183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圆柱体 184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圆柱体 185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圆柱体 186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圆柱体 187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圆柱体 188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0" name="圆柱体 189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0" name="新月形 179"/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 rot="20700000">
            <a:off x="4655208" y="1313529"/>
            <a:ext cx="488773" cy="1486635"/>
            <a:chOff x="1528195" y="3068302"/>
            <a:chExt cx="633441" cy="1907574"/>
          </a:xfrm>
        </p:grpSpPr>
        <p:grpSp>
          <p:nvGrpSpPr>
            <p:cNvPr id="192" name="组合 191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94" name="圆柱体 193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圆柱体 194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圆柱体 195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7" name="圆柱体 196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圆柱体 197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圆柱体 198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圆柱体 199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圆柱体 200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圆柱体 201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圆柱体 202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3" name="新月形 192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4" name="组合 203"/>
          <p:cNvGrpSpPr/>
          <p:nvPr/>
        </p:nvGrpSpPr>
        <p:grpSpPr>
          <a:xfrm rot="20700000">
            <a:off x="5442887" y="1313529"/>
            <a:ext cx="488773" cy="1486635"/>
            <a:chOff x="1528195" y="3068302"/>
            <a:chExt cx="633441" cy="1907574"/>
          </a:xfrm>
        </p:grpSpPr>
        <p:grpSp>
          <p:nvGrpSpPr>
            <p:cNvPr id="205" name="组合 204"/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207" name="圆柱体 206"/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圆柱体 207"/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圆柱体 208"/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圆柱体 209"/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圆柱体 210"/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圆柱体 211"/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圆柱体 212"/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圆柱体 213"/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5" name="圆柱体 214"/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圆柱体 215"/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6" name="新月形 205"/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9C4477E9-EC90-4119-880A-1E177A06F88B}"/>
              </a:ext>
            </a:extLst>
          </p:cNvPr>
          <p:cNvGrpSpPr/>
          <p:nvPr/>
        </p:nvGrpSpPr>
        <p:grpSpPr>
          <a:xfrm rot="20700000">
            <a:off x="6230566" y="1313027"/>
            <a:ext cx="482297" cy="1466937"/>
            <a:chOff x="1528194" y="3068302"/>
            <a:chExt cx="633440" cy="1907574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6F38809A-1E0C-4B91-AB91-69C790D6F668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71" name="圆柱体 70">
                <a:extLst>
                  <a:ext uri="{FF2B5EF4-FFF2-40B4-BE49-F238E27FC236}">
                    <a16:creationId xmlns:a16="http://schemas.microsoft.com/office/drawing/2014/main" id="{118862BC-7F22-4A14-A380-DE1A4B60CC9A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圆柱体 71">
                <a:extLst>
                  <a:ext uri="{FF2B5EF4-FFF2-40B4-BE49-F238E27FC236}">
                    <a16:creationId xmlns:a16="http://schemas.microsoft.com/office/drawing/2014/main" id="{B0E79CE2-D2A9-4457-B694-2C39C2A3C582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圆柱体 72">
                <a:extLst>
                  <a:ext uri="{FF2B5EF4-FFF2-40B4-BE49-F238E27FC236}">
                    <a16:creationId xmlns:a16="http://schemas.microsoft.com/office/drawing/2014/main" id="{F161FBDF-5514-47CF-B654-D051536D706F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圆柱体 73">
                <a:extLst>
                  <a:ext uri="{FF2B5EF4-FFF2-40B4-BE49-F238E27FC236}">
                    <a16:creationId xmlns:a16="http://schemas.microsoft.com/office/drawing/2014/main" id="{518761A1-8B77-4B0E-A498-0366FF2A0FFF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圆柱体 74">
                <a:extLst>
                  <a:ext uri="{FF2B5EF4-FFF2-40B4-BE49-F238E27FC236}">
                    <a16:creationId xmlns:a16="http://schemas.microsoft.com/office/drawing/2014/main" id="{E08D4EC5-73C3-405E-B46E-A7BA043927CA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圆柱体 75">
                <a:extLst>
                  <a:ext uri="{FF2B5EF4-FFF2-40B4-BE49-F238E27FC236}">
                    <a16:creationId xmlns:a16="http://schemas.microsoft.com/office/drawing/2014/main" id="{5A516F0E-4DDC-4A86-B9A1-F48436949888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圆柱体 76">
                <a:extLst>
                  <a:ext uri="{FF2B5EF4-FFF2-40B4-BE49-F238E27FC236}">
                    <a16:creationId xmlns:a16="http://schemas.microsoft.com/office/drawing/2014/main" id="{6C487E93-E2A3-4A7E-AECF-7E56F473570F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圆柱体 77">
                <a:extLst>
                  <a:ext uri="{FF2B5EF4-FFF2-40B4-BE49-F238E27FC236}">
                    <a16:creationId xmlns:a16="http://schemas.microsoft.com/office/drawing/2014/main" id="{C00B832D-F69A-4194-9850-4129F2EFB34D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圆柱体 78">
                <a:extLst>
                  <a:ext uri="{FF2B5EF4-FFF2-40B4-BE49-F238E27FC236}">
                    <a16:creationId xmlns:a16="http://schemas.microsoft.com/office/drawing/2014/main" id="{7B11257E-A225-4430-9A0A-F8AE9F478FB3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圆柱体 79">
                <a:extLst>
                  <a:ext uri="{FF2B5EF4-FFF2-40B4-BE49-F238E27FC236}">
                    <a16:creationId xmlns:a16="http://schemas.microsoft.com/office/drawing/2014/main" id="{D05EDB08-013F-4564-885D-2FA6396C9EAC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新月形 69">
              <a:extLst>
                <a:ext uri="{FF2B5EF4-FFF2-40B4-BE49-F238E27FC236}">
                  <a16:creationId xmlns:a16="http://schemas.microsoft.com/office/drawing/2014/main" id="{7C0C4ADB-854A-4CEE-AC6C-CE9786C9C809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E95D5F65-1DD8-4BA1-BFCD-39FC20E39C7C}"/>
              </a:ext>
            </a:extLst>
          </p:cNvPr>
          <p:cNvGrpSpPr/>
          <p:nvPr/>
        </p:nvGrpSpPr>
        <p:grpSpPr>
          <a:xfrm rot="20700000">
            <a:off x="7011769" y="1313529"/>
            <a:ext cx="488773" cy="1486635"/>
            <a:chOff x="1528195" y="3068302"/>
            <a:chExt cx="633441" cy="1907574"/>
          </a:xfrm>
        </p:grpSpPr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7A8793E6-4FE2-45C0-9937-1318FBEE2A4A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84" name="圆柱体 83">
                <a:extLst>
                  <a:ext uri="{FF2B5EF4-FFF2-40B4-BE49-F238E27FC236}">
                    <a16:creationId xmlns:a16="http://schemas.microsoft.com/office/drawing/2014/main" id="{0B2DB57F-F3D6-44C4-A3B7-67232E83CAAA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圆柱体 84">
                <a:extLst>
                  <a:ext uri="{FF2B5EF4-FFF2-40B4-BE49-F238E27FC236}">
                    <a16:creationId xmlns:a16="http://schemas.microsoft.com/office/drawing/2014/main" id="{407D995B-B8FF-4389-BAFE-C781F5F65FBC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圆柱体 85">
                <a:extLst>
                  <a:ext uri="{FF2B5EF4-FFF2-40B4-BE49-F238E27FC236}">
                    <a16:creationId xmlns:a16="http://schemas.microsoft.com/office/drawing/2014/main" id="{E8092A9E-BFC0-4F12-864D-90E432DAD494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柱体 86">
                <a:extLst>
                  <a:ext uri="{FF2B5EF4-FFF2-40B4-BE49-F238E27FC236}">
                    <a16:creationId xmlns:a16="http://schemas.microsoft.com/office/drawing/2014/main" id="{E9DE144E-733C-4F89-A36D-78303D20103E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圆柱体 87">
                <a:extLst>
                  <a:ext uri="{FF2B5EF4-FFF2-40B4-BE49-F238E27FC236}">
                    <a16:creationId xmlns:a16="http://schemas.microsoft.com/office/drawing/2014/main" id="{1DC42A79-467E-4E03-96F2-706C785520EC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圆柱体 88">
                <a:extLst>
                  <a:ext uri="{FF2B5EF4-FFF2-40B4-BE49-F238E27FC236}">
                    <a16:creationId xmlns:a16="http://schemas.microsoft.com/office/drawing/2014/main" id="{15EB7B50-C0C3-4F24-944B-C1B6500F31B8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圆柱体 89">
                <a:extLst>
                  <a:ext uri="{FF2B5EF4-FFF2-40B4-BE49-F238E27FC236}">
                    <a16:creationId xmlns:a16="http://schemas.microsoft.com/office/drawing/2014/main" id="{BC6D5492-0D55-43C2-8125-0F42550DAFD7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圆柱体 90">
                <a:extLst>
                  <a:ext uri="{FF2B5EF4-FFF2-40B4-BE49-F238E27FC236}">
                    <a16:creationId xmlns:a16="http://schemas.microsoft.com/office/drawing/2014/main" id="{52B15248-4598-46A7-810A-4CFA11B1AF74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圆柱体 91">
                <a:extLst>
                  <a:ext uri="{FF2B5EF4-FFF2-40B4-BE49-F238E27FC236}">
                    <a16:creationId xmlns:a16="http://schemas.microsoft.com/office/drawing/2014/main" id="{8FB5CE6D-C695-4524-A57B-04032564BF06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圆柱体 92">
                <a:extLst>
                  <a:ext uri="{FF2B5EF4-FFF2-40B4-BE49-F238E27FC236}">
                    <a16:creationId xmlns:a16="http://schemas.microsoft.com/office/drawing/2014/main" id="{71B5B9E5-242E-4AA1-8918-829774BD2E6F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3" name="新月形 82">
              <a:extLst>
                <a:ext uri="{FF2B5EF4-FFF2-40B4-BE49-F238E27FC236}">
                  <a16:creationId xmlns:a16="http://schemas.microsoft.com/office/drawing/2014/main" id="{6C4A71D1-7314-4BF2-A282-8E24DF57A0E0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5A9F8CF4-B4B2-4567-ADB5-174474E8DCB7}"/>
              </a:ext>
            </a:extLst>
          </p:cNvPr>
          <p:cNvGrpSpPr/>
          <p:nvPr/>
        </p:nvGrpSpPr>
        <p:grpSpPr>
          <a:xfrm rot="20700000">
            <a:off x="7799448" y="1313529"/>
            <a:ext cx="488773" cy="1486635"/>
            <a:chOff x="1528195" y="3068302"/>
            <a:chExt cx="633441" cy="1907574"/>
          </a:xfrm>
        </p:grpSpPr>
        <p:grpSp>
          <p:nvGrpSpPr>
            <p:cNvPr id="95" name="组合 94">
              <a:extLst>
                <a:ext uri="{FF2B5EF4-FFF2-40B4-BE49-F238E27FC236}">
                  <a16:creationId xmlns:a16="http://schemas.microsoft.com/office/drawing/2014/main" id="{0A6E51B4-AAE1-4778-97C5-357F779AD4F4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97" name="圆柱体 96">
                <a:extLst>
                  <a:ext uri="{FF2B5EF4-FFF2-40B4-BE49-F238E27FC236}">
                    <a16:creationId xmlns:a16="http://schemas.microsoft.com/office/drawing/2014/main" id="{5E195785-FAB1-419C-96AD-17B0FA457579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圆柱体 97">
                <a:extLst>
                  <a:ext uri="{FF2B5EF4-FFF2-40B4-BE49-F238E27FC236}">
                    <a16:creationId xmlns:a16="http://schemas.microsoft.com/office/drawing/2014/main" id="{46F4929D-2DF1-4DF8-9D8F-33B1C1CF9691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圆柱体 98">
                <a:extLst>
                  <a:ext uri="{FF2B5EF4-FFF2-40B4-BE49-F238E27FC236}">
                    <a16:creationId xmlns:a16="http://schemas.microsoft.com/office/drawing/2014/main" id="{CB4CC3CB-CC6F-485F-81C3-B8A9A1BF9164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圆柱体 99">
                <a:extLst>
                  <a:ext uri="{FF2B5EF4-FFF2-40B4-BE49-F238E27FC236}">
                    <a16:creationId xmlns:a16="http://schemas.microsoft.com/office/drawing/2014/main" id="{53B7AE1A-5918-49E5-855B-CA3C56BBB180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圆柱体 101">
                <a:extLst>
                  <a:ext uri="{FF2B5EF4-FFF2-40B4-BE49-F238E27FC236}">
                    <a16:creationId xmlns:a16="http://schemas.microsoft.com/office/drawing/2014/main" id="{5D7E7912-DD1E-4576-9398-29038971E4BA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圆柱体 113">
                <a:extLst>
                  <a:ext uri="{FF2B5EF4-FFF2-40B4-BE49-F238E27FC236}">
                    <a16:creationId xmlns:a16="http://schemas.microsoft.com/office/drawing/2014/main" id="{1A270B27-273E-48AD-B612-EC9E60136F5D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圆柱体 114">
                <a:extLst>
                  <a:ext uri="{FF2B5EF4-FFF2-40B4-BE49-F238E27FC236}">
                    <a16:creationId xmlns:a16="http://schemas.microsoft.com/office/drawing/2014/main" id="{DD16A781-F58D-4EE1-8496-4CE7E3FD5BB0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圆柱体 115">
                <a:extLst>
                  <a:ext uri="{FF2B5EF4-FFF2-40B4-BE49-F238E27FC236}">
                    <a16:creationId xmlns:a16="http://schemas.microsoft.com/office/drawing/2014/main" id="{82F9B8C9-19FD-4625-9482-F0E0DF1E17A4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柱体 116">
                <a:extLst>
                  <a:ext uri="{FF2B5EF4-FFF2-40B4-BE49-F238E27FC236}">
                    <a16:creationId xmlns:a16="http://schemas.microsoft.com/office/drawing/2014/main" id="{EF5E7015-B4E6-4314-A263-B09FFA6E7956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圆柱体 117">
                <a:extLst>
                  <a:ext uri="{FF2B5EF4-FFF2-40B4-BE49-F238E27FC236}">
                    <a16:creationId xmlns:a16="http://schemas.microsoft.com/office/drawing/2014/main" id="{93CD1F65-8C78-4EF8-9B59-CF66E12AF5D7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新月形 95">
              <a:extLst>
                <a:ext uri="{FF2B5EF4-FFF2-40B4-BE49-F238E27FC236}">
                  <a16:creationId xmlns:a16="http://schemas.microsoft.com/office/drawing/2014/main" id="{A25DA828-000E-4B41-8D62-C95AC6E9FD6A}"/>
                </a:ext>
              </a:extLst>
            </p:cNvPr>
            <p:cNvSpPr/>
            <p:nvPr/>
          </p:nvSpPr>
          <p:spPr>
            <a:xfrm rot="18147387" flipH="1">
              <a:off x="1788862" y="3679020"/>
              <a:ext cx="112108" cy="633441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" name="圆柱体 132">
            <a:extLst>
              <a:ext uri="{FF2B5EF4-FFF2-40B4-BE49-F238E27FC236}">
                <a16:creationId xmlns:a16="http://schemas.microsoft.com/office/drawing/2014/main" id="{0A528624-B625-4C6A-95C7-57571E8D6F5F}"/>
              </a:ext>
            </a:extLst>
          </p:cNvPr>
          <p:cNvSpPr/>
          <p:nvPr/>
        </p:nvSpPr>
        <p:spPr>
          <a:xfrm rot="12414043">
            <a:off x="835353" y="1409937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圆柱体 133">
            <a:extLst>
              <a:ext uri="{FF2B5EF4-FFF2-40B4-BE49-F238E27FC236}">
                <a16:creationId xmlns:a16="http://schemas.microsoft.com/office/drawing/2014/main" id="{408D1AD2-8EA6-4B12-9A54-8A951E8AD6CB}"/>
              </a:ext>
            </a:extLst>
          </p:cNvPr>
          <p:cNvSpPr/>
          <p:nvPr/>
        </p:nvSpPr>
        <p:spPr>
          <a:xfrm rot="12414043">
            <a:off x="1179641" y="1409937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圆柱体 134">
            <a:extLst>
              <a:ext uri="{FF2B5EF4-FFF2-40B4-BE49-F238E27FC236}">
                <a16:creationId xmlns:a16="http://schemas.microsoft.com/office/drawing/2014/main" id="{71731AD6-24C6-44B1-B7D1-9AA52ABBAC72}"/>
              </a:ext>
            </a:extLst>
          </p:cNvPr>
          <p:cNvSpPr/>
          <p:nvPr/>
        </p:nvSpPr>
        <p:spPr>
          <a:xfrm rot="12414043">
            <a:off x="1523929" y="1409937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圆柱体 135">
            <a:extLst>
              <a:ext uri="{FF2B5EF4-FFF2-40B4-BE49-F238E27FC236}">
                <a16:creationId xmlns:a16="http://schemas.microsoft.com/office/drawing/2014/main" id="{B7D5A007-DAFF-462F-B10E-1918899E00AC}"/>
              </a:ext>
            </a:extLst>
          </p:cNvPr>
          <p:cNvSpPr/>
          <p:nvPr/>
        </p:nvSpPr>
        <p:spPr>
          <a:xfrm rot="12414043">
            <a:off x="1868217" y="1409937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圆柱体 136">
            <a:extLst>
              <a:ext uri="{FF2B5EF4-FFF2-40B4-BE49-F238E27FC236}">
                <a16:creationId xmlns:a16="http://schemas.microsoft.com/office/drawing/2014/main" id="{E777E0D4-16DB-4083-960E-456108912C73}"/>
              </a:ext>
            </a:extLst>
          </p:cNvPr>
          <p:cNvSpPr/>
          <p:nvPr/>
        </p:nvSpPr>
        <p:spPr>
          <a:xfrm rot="12414043">
            <a:off x="2212505" y="1409937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78649736-92A8-48F0-8F54-79578383DB46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圆柱体 109">
            <a:extLst>
              <a:ext uri="{FF2B5EF4-FFF2-40B4-BE49-F238E27FC236}">
                <a16:creationId xmlns:a16="http://schemas.microsoft.com/office/drawing/2014/main" id="{4CB730D6-C7AC-4AE5-BB50-52C1F95230FB}"/>
              </a:ext>
            </a:extLst>
          </p:cNvPr>
          <p:cNvSpPr/>
          <p:nvPr/>
        </p:nvSpPr>
        <p:spPr>
          <a:xfrm rot="12414043">
            <a:off x="2556793" y="1409937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柱体 110">
            <a:extLst>
              <a:ext uri="{FF2B5EF4-FFF2-40B4-BE49-F238E27FC236}">
                <a16:creationId xmlns:a16="http://schemas.microsoft.com/office/drawing/2014/main" id="{5A76919B-2B7E-4CA8-AA61-ADEBEF477D50}"/>
              </a:ext>
            </a:extLst>
          </p:cNvPr>
          <p:cNvSpPr/>
          <p:nvPr/>
        </p:nvSpPr>
        <p:spPr>
          <a:xfrm rot="12414043">
            <a:off x="2901081" y="1409937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圆柱体 111">
            <a:extLst>
              <a:ext uri="{FF2B5EF4-FFF2-40B4-BE49-F238E27FC236}">
                <a16:creationId xmlns:a16="http://schemas.microsoft.com/office/drawing/2014/main" id="{55DB8394-D687-4632-84A4-A22450C5F931}"/>
              </a:ext>
            </a:extLst>
          </p:cNvPr>
          <p:cNvSpPr/>
          <p:nvPr/>
        </p:nvSpPr>
        <p:spPr>
          <a:xfrm rot="12414043">
            <a:off x="3245371" y="1409937"/>
            <a:ext cx="123969" cy="1234600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1137FB8D-009D-4572-9C64-8BDC1FD3C37D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C4B30F11-36AF-44D4-8360-0713A2B306E2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59CEB87B-AF68-4D36-A138-735A0183B387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6313A583-1665-4212-BF77-26EC39173D4F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237B60B3-897D-4858-912F-78A15847AD8B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文本框 157">
            <a:extLst>
              <a:ext uri="{FF2B5EF4-FFF2-40B4-BE49-F238E27FC236}">
                <a16:creationId xmlns:a16="http://schemas.microsoft.com/office/drawing/2014/main" id="{0F4E2037-16CD-4A82-8107-4ABF7431EB83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38D11A04-0736-471C-9222-402B181984FF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文本框 159">
            <a:extLst>
              <a:ext uri="{FF2B5EF4-FFF2-40B4-BE49-F238E27FC236}">
                <a16:creationId xmlns:a16="http://schemas.microsoft.com/office/drawing/2014/main" id="{8356FFF7-2363-4508-91DC-205ADE226842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EFBFB75A-0CD4-4C1D-8533-EDDE916053C2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文本框 161">
            <a:extLst>
              <a:ext uri="{FF2B5EF4-FFF2-40B4-BE49-F238E27FC236}">
                <a16:creationId xmlns:a16="http://schemas.microsoft.com/office/drawing/2014/main" id="{7A85B357-DB7C-4863-9C38-E4A0ABCAFCCD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文本框 162">
            <a:extLst>
              <a:ext uri="{FF2B5EF4-FFF2-40B4-BE49-F238E27FC236}">
                <a16:creationId xmlns:a16="http://schemas.microsoft.com/office/drawing/2014/main" id="{BFD36655-1186-4C3A-A1A8-811CDCA874A4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" name="文本框 163">
            <a:extLst>
              <a:ext uri="{FF2B5EF4-FFF2-40B4-BE49-F238E27FC236}">
                <a16:creationId xmlns:a16="http://schemas.microsoft.com/office/drawing/2014/main" id="{7C9C9D73-4B0D-4E37-B595-AA37E4CF4201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" name="文本框 164">
            <a:extLst>
              <a:ext uri="{FF2B5EF4-FFF2-40B4-BE49-F238E27FC236}">
                <a16:creationId xmlns:a16="http://schemas.microsoft.com/office/drawing/2014/main" id="{C14CF872-DC76-4908-9D2C-239709FF2EB6}"/>
              </a:ext>
            </a:extLst>
          </p:cNvPr>
          <p:cNvSpPr txBox="1"/>
          <p:nvPr/>
        </p:nvSpPr>
        <p:spPr>
          <a:xfrm>
            <a:off x="4022019" y="2756187"/>
            <a:ext cx="66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文本框 165">
            <a:extLst>
              <a:ext uri="{FF2B5EF4-FFF2-40B4-BE49-F238E27FC236}">
                <a16:creationId xmlns:a16="http://schemas.microsoft.com/office/drawing/2014/main" id="{D6647D42-6B41-4D4A-BEDB-AF746304EF8B}"/>
              </a:ext>
            </a:extLst>
          </p:cNvPr>
          <p:cNvSpPr txBox="1"/>
          <p:nvPr/>
        </p:nvSpPr>
        <p:spPr>
          <a:xfrm>
            <a:off x="686191" y="3405387"/>
            <a:ext cx="863155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六十八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是由（   ）个十和（   ）个一组成的。</a:t>
            </a:r>
          </a:p>
        </p:txBody>
      </p:sp>
      <p:sp>
        <p:nvSpPr>
          <p:cNvPr id="167" name="文本框 166">
            <a:extLst>
              <a:ext uri="{FF2B5EF4-FFF2-40B4-BE49-F238E27FC236}">
                <a16:creationId xmlns:a16="http://schemas.microsoft.com/office/drawing/2014/main" id="{91B1E3EA-4DA7-4E98-977A-18FB561A091B}"/>
              </a:ext>
            </a:extLst>
          </p:cNvPr>
          <p:cNvSpPr txBox="1"/>
          <p:nvPr/>
        </p:nvSpPr>
        <p:spPr>
          <a:xfrm>
            <a:off x="3278973" y="3540414"/>
            <a:ext cx="375369" cy="59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8" name="文本框 167">
            <a:extLst>
              <a:ext uri="{FF2B5EF4-FFF2-40B4-BE49-F238E27FC236}">
                <a16:creationId xmlns:a16="http://schemas.microsoft.com/office/drawing/2014/main" id="{5B83F49F-C119-4E15-9E09-D086C2E006B2}"/>
              </a:ext>
            </a:extLst>
          </p:cNvPr>
          <p:cNvSpPr txBox="1"/>
          <p:nvPr/>
        </p:nvSpPr>
        <p:spPr>
          <a:xfrm>
            <a:off x="5619971" y="3540361"/>
            <a:ext cx="792844" cy="59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43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  <p:bldP spid="135" grpId="0" animBg="1"/>
      <p:bldP spid="136" grpId="0" animBg="1"/>
      <p:bldP spid="137" grpId="0" animBg="1"/>
      <p:bldP spid="148" grpId="0"/>
      <p:bldP spid="148" grpId="1"/>
      <p:bldP spid="110" grpId="0" animBg="1"/>
      <p:bldP spid="111" grpId="0" animBg="1"/>
      <p:bldP spid="112" grpId="0" animBg="1"/>
      <p:bldP spid="153" grpId="0"/>
      <p:bldP spid="153" grpId="1"/>
      <p:bldP spid="154" grpId="0"/>
      <p:bldP spid="154" grpId="1"/>
      <p:bldP spid="155" grpId="0"/>
      <p:bldP spid="155" grpId="1"/>
      <p:bldP spid="156" grpId="0"/>
      <p:bldP spid="156" grpId="1"/>
      <p:bldP spid="157" grpId="0"/>
      <p:bldP spid="157" grpId="1"/>
      <p:bldP spid="158" grpId="0"/>
      <p:bldP spid="158" grpId="1"/>
      <p:bldP spid="159" grpId="0"/>
      <p:bldP spid="159" grpId="1"/>
      <p:bldP spid="160" grpId="0"/>
      <p:bldP spid="160" grpId="1"/>
      <p:bldP spid="161" grpId="0"/>
      <p:bldP spid="161" grpId="1"/>
      <p:bldP spid="162" grpId="0"/>
      <p:bldP spid="162" grpId="1"/>
      <p:bldP spid="163" grpId="0"/>
      <p:bldP spid="164" grpId="0"/>
      <p:bldP spid="164" grpId="1"/>
      <p:bldP spid="165" grpId="0"/>
      <p:bldP spid="165" grpId="1"/>
      <p:bldP spid="166" grpId="0"/>
      <p:bldP spid="167" grpId="0"/>
      <p:bldP spid="1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立方体 105">
            <a:extLst>
              <a:ext uri="{FF2B5EF4-FFF2-40B4-BE49-F238E27FC236}">
                <a16:creationId xmlns:a16="http://schemas.microsoft.com/office/drawing/2014/main" id="{5DEF62F9-DE10-4D4B-B2BB-4C5CE7F147D8}"/>
              </a:ext>
            </a:extLst>
          </p:cNvPr>
          <p:cNvSpPr/>
          <p:nvPr/>
        </p:nvSpPr>
        <p:spPr>
          <a:xfrm>
            <a:off x="3772553" y="4664234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立方体 104">
            <a:extLst>
              <a:ext uri="{FF2B5EF4-FFF2-40B4-BE49-F238E27FC236}">
                <a16:creationId xmlns:a16="http://schemas.microsoft.com/office/drawing/2014/main" id="{0C3B5BC9-AD50-487E-B4D1-2F391914D7EC}"/>
              </a:ext>
            </a:extLst>
          </p:cNvPr>
          <p:cNvSpPr/>
          <p:nvPr/>
        </p:nvSpPr>
        <p:spPr>
          <a:xfrm>
            <a:off x="3772553" y="4481575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立方体 108">
            <a:extLst>
              <a:ext uri="{FF2B5EF4-FFF2-40B4-BE49-F238E27FC236}">
                <a16:creationId xmlns:a16="http://schemas.microsoft.com/office/drawing/2014/main" id="{E59BD3BC-4A33-48D9-BEC3-D29CA5F57876}"/>
              </a:ext>
            </a:extLst>
          </p:cNvPr>
          <p:cNvSpPr/>
          <p:nvPr/>
        </p:nvSpPr>
        <p:spPr>
          <a:xfrm>
            <a:off x="3772553" y="4298917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立方体 103">
            <a:extLst>
              <a:ext uri="{FF2B5EF4-FFF2-40B4-BE49-F238E27FC236}">
                <a16:creationId xmlns:a16="http://schemas.microsoft.com/office/drawing/2014/main" id="{6C29D136-BADB-4A6F-B82B-190D7C3D439D}"/>
              </a:ext>
            </a:extLst>
          </p:cNvPr>
          <p:cNvSpPr/>
          <p:nvPr/>
        </p:nvSpPr>
        <p:spPr>
          <a:xfrm>
            <a:off x="3772553" y="411625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立方体 97">
            <a:extLst>
              <a:ext uri="{FF2B5EF4-FFF2-40B4-BE49-F238E27FC236}">
                <a16:creationId xmlns:a16="http://schemas.microsoft.com/office/drawing/2014/main" id="{460959C2-B931-4870-B92B-76977D326725}"/>
              </a:ext>
            </a:extLst>
          </p:cNvPr>
          <p:cNvSpPr/>
          <p:nvPr/>
        </p:nvSpPr>
        <p:spPr>
          <a:xfrm>
            <a:off x="3772553" y="393360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立方体 100">
            <a:extLst>
              <a:ext uri="{FF2B5EF4-FFF2-40B4-BE49-F238E27FC236}">
                <a16:creationId xmlns:a16="http://schemas.microsoft.com/office/drawing/2014/main" id="{913B402F-6C65-4937-993E-41EE350FCB5C}"/>
              </a:ext>
            </a:extLst>
          </p:cNvPr>
          <p:cNvSpPr/>
          <p:nvPr/>
        </p:nvSpPr>
        <p:spPr>
          <a:xfrm>
            <a:off x="3772553" y="375094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立方体 107">
            <a:extLst>
              <a:ext uri="{FF2B5EF4-FFF2-40B4-BE49-F238E27FC236}">
                <a16:creationId xmlns:a16="http://schemas.microsoft.com/office/drawing/2014/main" id="{5F070917-49F5-4AFC-940D-65E2D39E92A8}"/>
              </a:ext>
            </a:extLst>
          </p:cNvPr>
          <p:cNvSpPr/>
          <p:nvPr/>
        </p:nvSpPr>
        <p:spPr>
          <a:xfrm>
            <a:off x="3772553" y="3568285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39901F7-297F-4FB7-A125-1D87CD088694}"/>
              </a:ext>
            </a:extLst>
          </p:cNvPr>
          <p:cNvSpPr/>
          <p:nvPr/>
        </p:nvSpPr>
        <p:spPr>
          <a:xfrm>
            <a:off x="684979" y="779095"/>
            <a:ext cx="2147511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数一数。</a:t>
            </a:r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D97605CB-BE66-4827-BC58-7C120214D0AF}"/>
              </a:ext>
            </a:extLst>
          </p:cNvPr>
          <p:cNvSpPr/>
          <p:nvPr/>
        </p:nvSpPr>
        <p:spPr>
          <a:xfrm>
            <a:off x="1931452" y="259193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FCB1D3E4-0F3F-42EF-BD96-25548016817F}"/>
              </a:ext>
            </a:extLst>
          </p:cNvPr>
          <p:cNvSpPr/>
          <p:nvPr/>
        </p:nvSpPr>
        <p:spPr>
          <a:xfrm>
            <a:off x="1691680" y="2350385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26ABFA5B-2D02-4AFC-8FF5-1ECCBBCB8A70}"/>
              </a:ext>
            </a:extLst>
          </p:cNvPr>
          <p:cNvSpPr/>
          <p:nvPr/>
        </p:nvSpPr>
        <p:spPr>
          <a:xfrm>
            <a:off x="2053436" y="226691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FF44856F-C0E2-4F7C-AABE-AA1D67F7D519}"/>
              </a:ext>
            </a:extLst>
          </p:cNvPr>
          <p:cNvSpPr/>
          <p:nvPr/>
        </p:nvSpPr>
        <p:spPr>
          <a:xfrm>
            <a:off x="2389728" y="214614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D096672E-7C30-4E12-929C-50A2D2C008F7}"/>
              </a:ext>
            </a:extLst>
          </p:cNvPr>
          <p:cNvSpPr/>
          <p:nvPr/>
        </p:nvSpPr>
        <p:spPr>
          <a:xfrm>
            <a:off x="2338281" y="254364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0E2F9E7E-97B9-4E37-A928-29D9397F739E}"/>
              </a:ext>
            </a:extLst>
          </p:cNvPr>
          <p:cNvSpPr/>
          <p:nvPr/>
        </p:nvSpPr>
        <p:spPr>
          <a:xfrm>
            <a:off x="2671038" y="2302096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F3B78B3B-1154-4411-9DBD-1BA9128710C1}"/>
              </a:ext>
            </a:extLst>
          </p:cNvPr>
          <p:cNvSpPr/>
          <p:nvPr/>
        </p:nvSpPr>
        <p:spPr>
          <a:xfrm>
            <a:off x="2843808" y="259625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立方体 34">
            <a:extLst>
              <a:ext uri="{FF2B5EF4-FFF2-40B4-BE49-F238E27FC236}">
                <a16:creationId xmlns:a16="http://schemas.microsoft.com/office/drawing/2014/main" id="{C594CCDB-A69B-4116-A430-B8B2BFBA95F1}"/>
              </a:ext>
            </a:extLst>
          </p:cNvPr>
          <p:cNvSpPr/>
          <p:nvPr/>
        </p:nvSpPr>
        <p:spPr>
          <a:xfrm>
            <a:off x="2978291" y="2266917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立方体 35">
            <a:extLst>
              <a:ext uri="{FF2B5EF4-FFF2-40B4-BE49-F238E27FC236}">
                <a16:creationId xmlns:a16="http://schemas.microsoft.com/office/drawing/2014/main" id="{B22EB997-BCAF-438A-A090-DA60879C1532}"/>
              </a:ext>
            </a:extLst>
          </p:cNvPr>
          <p:cNvSpPr/>
          <p:nvPr/>
        </p:nvSpPr>
        <p:spPr>
          <a:xfrm>
            <a:off x="2746398" y="203424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立方体 36">
            <a:extLst>
              <a:ext uri="{FF2B5EF4-FFF2-40B4-BE49-F238E27FC236}">
                <a16:creationId xmlns:a16="http://schemas.microsoft.com/office/drawing/2014/main" id="{05BD0D65-1811-4D81-9B0A-E7CD2DC9DBD7}"/>
              </a:ext>
            </a:extLst>
          </p:cNvPr>
          <p:cNvSpPr/>
          <p:nvPr/>
        </p:nvSpPr>
        <p:spPr>
          <a:xfrm>
            <a:off x="2108888" y="194249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立方体 37">
            <a:extLst>
              <a:ext uri="{FF2B5EF4-FFF2-40B4-BE49-F238E27FC236}">
                <a16:creationId xmlns:a16="http://schemas.microsoft.com/office/drawing/2014/main" id="{EC65B513-AE45-4829-AD85-60AC06965998}"/>
              </a:ext>
            </a:extLst>
          </p:cNvPr>
          <p:cNvSpPr/>
          <p:nvPr/>
        </p:nvSpPr>
        <p:spPr>
          <a:xfrm>
            <a:off x="1822676" y="202994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立方体 38">
            <a:extLst>
              <a:ext uri="{FF2B5EF4-FFF2-40B4-BE49-F238E27FC236}">
                <a16:creationId xmlns:a16="http://schemas.microsoft.com/office/drawing/2014/main" id="{5E929062-EC2A-476D-882D-62582F3F63B6}"/>
              </a:ext>
            </a:extLst>
          </p:cNvPr>
          <p:cNvSpPr/>
          <p:nvPr/>
        </p:nvSpPr>
        <p:spPr>
          <a:xfrm>
            <a:off x="1772440" y="1724024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立方体 39">
            <a:extLst>
              <a:ext uri="{FF2B5EF4-FFF2-40B4-BE49-F238E27FC236}">
                <a16:creationId xmlns:a16="http://schemas.microsoft.com/office/drawing/2014/main" id="{74914A74-CD07-432B-9EBB-3A5432401A08}"/>
              </a:ext>
            </a:extLst>
          </p:cNvPr>
          <p:cNvSpPr/>
          <p:nvPr/>
        </p:nvSpPr>
        <p:spPr>
          <a:xfrm>
            <a:off x="1985205" y="1399004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立方体 40">
            <a:extLst>
              <a:ext uri="{FF2B5EF4-FFF2-40B4-BE49-F238E27FC236}">
                <a16:creationId xmlns:a16="http://schemas.microsoft.com/office/drawing/2014/main" id="{FC000375-2C2C-463A-9586-9F40C9DF1CB7}"/>
              </a:ext>
            </a:extLst>
          </p:cNvPr>
          <p:cNvSpPr/>
          <p:nvPr/>
        </p:nvSpPr>
        <p:spPr>
          <a:xfrm>
            <a:off x="2134049" y="1675735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>
            <a:extLst>
              <a:ext uri="{FF2B5EF4-FFF2-40B4-BE49-F238E27FC236}">
                <a16:creationId xmlns:a16="http://schemas.microsoft.com/office/drawing/2014/main" id="{44ED573C-1E86-4752-BAEA-D0607BF60E00}"/>
              </a:ext>
            </a:extLst>
          </p:cNvPr>
          <p:cNvSpPr/>
          <p:nvPr/>
        </p:nvSpPr>
        <p:spPr>
          <a:xfrm>
            <a:off x="2448457" y="148247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立方体 42">
            <a:extLst>
              <a:ext uri="{FF2B5EF4-FFF2-40B4-BE49-F238E27FC236}">
                <a16:creationId xmlns:a16="http://schemas.microsoft.com/office/drawing/2014/main" id="{63A7A842-9B96-4606-98F2-4C23C9557D57}"/>
              </a:ext>
            </a:extLst>
          </p:cNvPr>
          <p:cNvSpPr/>
          <p:nvPr/>
        </p:nvSpPr>
        <p:spPr>
          <a:xfrm>
            <a:off x="2789724" y="139606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立方体 43">
            <a:extLst>
              <a:ext uri="{FF2B5EF4-FFF2-40B4-BE49-F238E27FC236}">
                <a16:creationId xmlns:a16="http://schemas.microsoft.com/office/drawing/2014/main" id="{B540FD2C-000E-43EA-A2D3-C0D1E12159F6}"/>
              </a:ext>
            </a:extLst>
          </p:cNvPr>
          <p:cNvSpPr/>
          <p:nvPr/>
        </p:nvSpPr>
        <p:spPr>
          <a:xfrm>
            <a:off x="2479500" y="178469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立方体 44">
            <a:extLst>
              <a:ext uri="{FF2B5EF4-FFF2-40B4-BE49-F238E27FC236}">
                <a16:creationId xmlns:a16="http://schemas.microsoft.com/office/drawing/2014/main" id="{FAF39E46-2AEA-4768-AD2E-5175B09300D6}"/>
              </a:ext>
            </a:extLst>
          </p:cNvPr>
          <p:cNvSpPr/>
          <p:nvPr/>
        </p:nvSpPr>
        <p:spPr>
          <a:xfrm>
            <a:off x="2765429" y="175653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立方体 45">
            <a:extLst>
              <a:ext uri="{FF2B5EF4-FFF2-40B4-BE49-F238E27FC236}">
                <a16:creationId xmlns:a16="http://schemas.microsoft.com/office/drawing/2014/main" id="{9F7A8DFD-C7AD-42AF-9518-05984507677E}"/>
              </a:ext>
            </a:extLst>
          </p:cNvPr>
          <p:cNvSpPr/>
          <p:nvPr/>
        </p:nvSpPr>
        <p:spPr>
          <a:xfrm>
            <a:off x="3044721" y="1675734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立方体 46">
            <a:extLst>
              <a:ext uri="{FF2B5EF4-FFF2-40B4-BE49-F238E27FC236}">
                <a16:creationId xmlns:a16="http://schemas.microsoft.com/office/drawing/2014/main" id="{A20B570F-E613-41AD-AE8F-6CC2E08135D4}"/>
              </a:ext>
            </a:extLst>
          </p:cNvPr>
          <p:cNvSpPr/>
          <p:nvPr/>
        </p:nvSpPr>
        <p:spPr>
          <a:xfrm>
            <a:off x="3288690" y="139606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立方体 47">
            <a:extLst>
              <a:ext uri="{FF2B5EF4-FFF2-40B4-BE49-F238E27FC236}">
                <a16:creationId xmlns:a16="http://schemas.microsoft.com/office/drawing/2014/main" id="{8D4049A9-3A8B-42C3-B264-1B92674F5CE5}"/>
              </a:ext>
            </a:extLst>
          </p:cNvPr>
          <p:cNvSpPr/>
          <p:nvPr/>
        </p:nvSpPr>
        <p:spPr>
          <a:xfrm>
            <a:off x="3640985" y="144946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立方体 48">
            <a:extLst>
              <a:ext uri="{FF2B5EF4-FFF2-40B4-BE49-F238E27FC236}">
                <a16:creationId xmlns:a16="http://schemas.microsoft.com/office/drawing/2014/main" id="{2EED3A2F-B6F1-4D71-A48F-9CF0D46CE527}"/>
              </a:ext>
            </a:extLst>
          </p:cNvPr>
          <p:cNvSpPr/>
          <p:nvPr/>
        </p:nvSpPr>
        <p:spPr>
          <a:xfrm>
            <a:off x="3377158" y="178469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立方体 49">
            <a:extLst>
              <a:ext uri="{FF2B5EF4-FFF2-40B4-BE49-F238E27FC236}">
                <a16:creationId xmlns:a16="http://schemas.microsoft.com/office/drawing/2014/main" id="{D69AA9F9-5511-44A4-9A53-692CC9F8DAF8}"/>
              </a:ext>
            </a:extLst>
          </p:cNvPr>
          <p:cNvSpPr/>
          <p:nvPr/>
        </p:nvSpPr>
        <p:spPr>
          <a:xfrm>
            <a:off x="3021108" y="194249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立方体 50">
            <a:extLst>
              <a:ext uri="{FF2B5EF4-FFF2-40B4-BE49-F238E27FC236}">
                <a16:creationId xmlns:a16="http://schemas.microsoft.com/office/drawing/2014/main" id="{1BD46216-175D-4972-94EB-1E690B06FC46}"/>
              </a:ext>
            </a:extLst>
          </p:cNvPr>
          <p:cNvSpPr/>
          <p:nvPr/>
        </p:nvSpPr>
        <p:spPr>
          <a:xfrm>
            <a:off x="3276787" y="215501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立方体 51">
            <a:extLst>
              <a:ext uri="{FF2B5EF4-FFF2-40B4-BE49-F238E27FC236}">
                <a16:creationId xmlns:a16="http://schemas.microsoft.com/office/drawing/2014/main" id="{774DED97-5042-4111-A6C7-B82875F83CF9}"/>
              </a:ext>
            </a:extLst>
          </p:cNvPr>
          <p:cNvSpPr/>
          <p:nvPr/>
        </p:nvSpPr>
        <p:spPr>
          <a:xfrm>
            <a:off x="3640984" y="202188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立方体 52">
            <a:extLst>
              <a:ext uri="{FF2B5EF4-FFF2-40B4-BE49-F238E27FC236}">
                <a16:creationId xmlns:a16="http://schemas.microsoft.com/office/drawing/2014/main" id="{E314B13C-CAB4-4189-B41D-8E4539FC99DF}"/>
              </a:ext>
            </a:extLst>
          </p:cNvPr>
          <p:cNvSpPr/>
          <p:nvPr/>
        </p:nvSpPr>
        <p:spPr>
          <a:xfrm>
            <a:off x="3665298" y="175653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立方体 53">
            <a:extLst>
              <a:ext uri="{FF2B5EF4-FFF2-40B4-BE49-F238E27FC236}">
                <a16:creationId xmlns:a16="http://schemas.microsoft.com/office/drawing/2014/main" id="{354F5E67-701D-4A00-88F1-91CC20DA9F76}"/>
              </a:ext>
            </a:extLst>
          </p:cNvPr>
          <p:cNvSpPr/>
          <p:nvPr/>
        </p:nvSpPr>
        <p:spPr>
          <a:xfrm>
            <a:off x="3931190" y="167481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立方体 54">
            <a:extLst>
              <a:ext uri="{FF2B5EF4-FFF2-40B4-BE49-F238E27FC236}">
                <a16:creationId xmlns:a16="http://schemas.microsoft.com/office/drawing/2014/main" id="{A7618B85-0E58-44D6-91B0-DE339D0D2B15}"/>
              </a:ext>
            </a:extLst>
          </p:cNvPr>
          <p:cNvSpPr/>
          <p:nvPr/>
        </p:nvSpPr>
        <p:spPr>
          <a:xfrm>
            <a:off x="4221395" y="144875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立方体 55">
            <a:extLst>
              <a:ext uri="{FF2B5EF4-FFF2-40B4-BE49-F238E27FC236}">
                <a16:creationId xmlns:a16="http://schemas.microsoft.com/office/drawing/2014/main" id="{5417EF6E-20A9-4C32-8D1F-AEA6CF1C6D6F}"/>
              </a:ext>
            </a:extLst>
          </p:cNvPr>
          <p:cNvSpPr/>
          <p:nvPr/>
        </p:nvSpPr>
        <p:spPr>
          <a:xfrm>
            <a:off x="4619926" y="1433260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立方体 56">
            <a:extLst>
              <a:ext uri="{FF2B5EF4-FFF2-40B4-BE49-F238E27FC236}">
                <a16:creationId xmlns:a16="http://schemas.microsoft.com/office/drawing/2014/main" id="{98D615B3-5D92-4F68-8F16-F82DE3B6A324}"/>
              </a:ext>
            </a:extLst>
          </p:cNvPr>
          <p:cNvSpPr/>
          <p:nvPr/>
        </p:nvSpPr>
        <p:spPr>
          <a:xfrm>
            <a:off x="4316731" y="1780336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立方体 57">
            <a:extLst>
              <a:ext uri="{FF2B5EF4-FFF2-40B4-BE49-F238E27FC236}">
                <a16:creationId xmlns:a16="http://schemas.microsoft.com/office/drawing/2014/main" id="{DA0506CB-0546-465D-BA4B-C0DABD2C7C2B}"/>
              </a:ext>
            </a:extLst>
          </p:cNvPr>
          <p:cNvSpPr/>
          <p:nvPr/>
        </p:nvSpPr>
        <p:spPr>
          <a:xfrm>
            <a:off x="3927015" y="194249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立方体 58">
            <a:extLst>
              <a:ext uri="{FF2B5EF4-FFF2-40B4-BE49-F238E27FC236}">
                <a16:creationId xmlns:a16="http://schemas.microsoft.com/office/drawing/2014/main" id="{0BDF2EE9-61AC-431C-9211-E39703399DF8}"/>
              </a:ext>
            </a:extLst>
          </p:cNvPr>
          <p:cNvSpPr/>
          <p:nvPr/>
        </p:nvSpPr>
        <p:spPr>
          <a:xfrm>
            <a:off x="3543552" y="2302096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立方体 59">
            <a:extLst>
              <a:ext uri="{FF2B5EF4-FFF2-40B4-BE49-F238E27FC236}">
                <a16:creationId xmlns:a16="http://schemas.microsoft.com/office/drawing/2014/main" id="{8E2C6255-015E-4B0C-A26F-3890C878333E}"/>
              </a:ext>
            </a:extLst>
          </p:cNvPr>
          <p:cNvSpPr/>
          <p:nvPr/>
        </p:nvSpPr>
        <p:spPr>
          <a:xfrm>
            <a:off x="3889459" y="2255026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立方体 60">
            <a:extLst>
              <a:ext uri="{FF2B5EF4-FFF2-40B4-BE49-F238E27FC236}">
                <a16:creationId xmlns:a16="http://schemas.microsoft.com/office/drawing/2014/main" id="{0CA24BDB-CB10-4F09-BC2B-2F8EE34B78C9}"/>
              </a:ext>
            </a:extLst>
          </p:cNvPr>
          <p:cNvSpPr/>
          <p:nvPr/>
        </p:nvSpPr>
        <p:spPr>
          <a:xfrm>
            <a:off x="3264931" y="2570865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立方体 61">
            <a:extLst>
              <a:ext uri="{FF2B5EF4-FFF2-40B4-BE49-F238E27FC236}">
                <a16:creationId xmlns:a16="http://schemas.microsoft.com/office/drawing/2014/main" id="{E94AE026-476F-4034-A680-CB1A10399AF9}"/>
              </a:ext>
            </a:extLst>
          </p:cNvPr>
          <p:cNvSpPr/>
          <p:nvPr/>
        </p:nvSpPr>
        <p:spPr>
          <a:xfrm>
            <a:off x="3715524" y="2584744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立方体 62">
            <a:extLst>
              <a:ext uri="{FF2B5EF4-FFF2-40B4-BE49-F238E27FC236}">
                <a16:creationId xmlns:a16="http://schemas.microsoft.com/office/drawing/2014/main" id="{C4C99825-08A1-49CE-848E-6B28087EE551}"/>
              </a:ext>
            </a:extLst>
          </p:cNvPr>
          <p:cNvSpPr/>
          <p:nvPr/>
        </p:nvSpPr>
        <p:spPr>
          <a:xfrm>
            <a:off x="4123484" y="2482495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立方体 63">
            <a:extLst>
              <a:ext uri="{FF2B5EF4-FFF2-40B4-BE49-F238E27FC236}">
                <a16:creationId xmlns:a16="http://schemas.microsoft.com/office/drawing/2014/main" id="{EE24EDA4-F4B0-4208-9943-86B25FA92762}"/>
              </a:ext>
            </a:extLst>
          </p:cNvPr>
          <p:cNvSpPr/>
          <p:nvPr/>
        </p:nvSpPr>
        <p:spPr>
          <a:xfrm>
            <a:off x="4211949" y="215224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立方体 64">
            <a:extLst>
              <a:ext uri="{FF2B5EF4-FFF2-40B4-BE49-F238E27FC236}">
                <a16:creationId xmlns:a16="http://schemas.microsoft.com/office/drawing/2014/main" id="{DC28EF82-4F8D-48A6-A20E-E5E3E85BAA88}"/>
              </a:ext>
            </a:extLst>
          </p:cNvPr>
          <p:cNvSpPr/>
          <p:nvPr/>
        </p:nvSpPr>
        <p:spPr>
          <a:xfrm>
            <a:off x="4473835" y="2302096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立方体 65">
            <a:extLst>
              <a:ext uri="{FF2B5EF4-FFF2-40B4-BE49-F238E27FC236}">
                <a16:creationId xmlns:a16="http://schemas.microsoft.com/office/drawing/2014/main" id="{77E224B5-E5F3-4D0A-9CEC-37398E7F735D}"/>
              </a:ext>
            </a:extLst>
          </p:cNvPr>
          <p:cNvSpPr/>
          <p:nvPr/>
        </p:nvSpPr>
        <p:spPr>
          <a:xfrm>
            <a:off x="4566739" y="202188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立方体 66">
            <a:extLst>
              <a:ext uri="{FF2B5EF4-FFF2-40B4-BE49-F238E27FC236}">
                <a16:creationId xmlns:a16="http://schemas.microsoft.com/office/drawing/2014/main" id="{14A9EDFF-A087-4BDF-89CD-5A235A0C3B40}"/>
              </a:ext>
            </a:extLst>
          </p:cNvPr>
          <p:cNvSpPr/>
          <p:nvPr/>
        </p:nvSpPr>
        <p:spPr>
          <a:xfrm>
            <a:off x="4603032" y="1741680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立方体 67">
            <a:extLst>
              <a:ext uri="{FF2B5EF4-FFF2-40B4-BE49-F238E27FC236}">
                <a16:creationId xmlns:a16="http://schemas.microsoft.com/office/drawing/2014/main" id="{420EBFEA-FC86-4835-8236-1D094F5ACB0C}"/>
              </a:ext>
            </a:extLst>
          </p:cNvPr>
          <p:cNvSpPr/>
          <p:nvPr/>
        </p:nvSpPr>
        <p:spPr>
          <a:xfrm>
            <a:off x="4863895" y="167481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立方体 68">
            <a:extLst>
              <a:ext uri="{FF2B5EF4-FFF2-40B4-BE49-F238E27FC236}">
                <a16:creationId xmlns:a16="http://schemas.microsoft.com/office/drawing/2014/main" id="{4E828942-A433-46D7-9118-236012E6771D}"/>
              </a:ext>
            </a:extLst>
          </p:cNvPr>
          <p:cNvSpPr/>
          <p:nvPr/>
        </p:nvSpPr>
        <p:spPr>
          <a:xfrm>
            <a:off x="4859293" y="194249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立方体 69">
            <a:extLst>
              <a:ext uri="{FF2B5EF4-FFF2-40B4-BE49-F238E27FC236}">
                <a16:creationId xmlns:a16="http://schemas.microsoft.com/office/drawing/2014/main" id="{8B3EA951-A65E-464B-A244-477994CDDF84}"/>
              </a:ext>
            </a:extLst>
          </p:cNvPr>
          <p:cNvSpPr/>
          <p:nvPr/>
        </p:nvSpPr>
        <p:spPr>
          <a:xfrm>
            <a:off x="4810708" y="226344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立方体 70">
            <a:extLst>
              <a:ext uri="{FF2B5EF4-FFF2-40B4-BE49-F238E27FC236}">
                <a16:creationId xmlns:a16="http://schemas.microsoft.com/office/drawing/2014/main" id="{D243ACCE-5B95-46C2-8B03-984D9EC09F86}"/>
              </a:ext>
            </a:extLst>
          </p:cNvPr>
          <p:cNvSpPr/>
          <p:nvPr/>
        </p:nvSpPr>
        <p:spPr>
          <a:xfrm>
            <a:off x="4677516" y="259193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立方体 71">
            <a:extLst>
              <a:ext uri="{FF2B5EF4-FFF2-40B4-BE49-F238E27FC236}">
                <a16:creationId xmlns:a16="http://schemas.microsoft.com/office/drawing/2014/main" id="{371C3A16-3669-4ED6-BA13-BCD50367C12E}"/>
              </a:ext>
            </a:extLst>
          </p:cNvPr>
          <p:cNvSpPr/>
          <p:nvPr/>
        </p:nvSpPr>
        <p:spPr>
          <a:xfrm>
            <a:off x="5064922" y="2344464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立方体 72">
            <a:extLst>
              <a:ext uri="{FF2B5EF4-FFF2-40B4-BE49-F238E27FC236}">
                <a16:creationId xmlns:a16="http://schemas.microsoft.com/office/drawing/2014/main" id="{653DBFBE-71D9-43BD-914D-11A09D44D633}"/>
              </a:ext>
            </a:extLst>
          </p:cNvPr>
          <p:cNvSpPr/>
          <p:nvPr/>
        </p:nvSpPr>
        <p:spPr>
          <a:xfrm>
            <a:off x="5229686" y="202994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立方体 73">
            <a:extLst>
              <a:ext uri="{FF2B5EF4-FFF2-40B4-BE49-F238E27FC236}">
                <a16:creationId xmlns:a16="http://schemas.microsoft.com/office/drawing/2014/main" id="{9DBCEFD1-C8AF-43C8-A27E-EE7346C30291}"/>
              </a:ext>
            </a:extLst>
          </p:cNvPr>
          <p:cNvSpPr/>
          <p:nvPr/>
        </p:nvSpPr>
        <p:spPr>
          <a:xfrm>
            <a:off x="5245532" y="1740510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立方体 74">
            <a:extLst>
              <a:ext uri="{FF2B5EF4-FFF2-40B4-BE49-F238E27FC236}">
                <a16:creationId xmlns:a16="http://schemas.microsoft.com/office/drawing/2014/main" id="{A0BE4113-6F2C-42EA-9280-85482D59747E}"/>
              </a:ext>
            </a:extLst>
          </p:cNvPr>
          <p:cNvSpPr/>
          <p:nvPr/>
        </p:nvSpPr>
        <p:spPr>
          <a:xfrm>
            <a:off x="5123547" y="140800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立方体 75">
            <a:extLst>
              <a:ext uri="{FF2B5EF4-FFF2-40B4-BE49-F238E27FC236}">
                <a16:creationId xmlns:a16="http://schemas.microsoft.com/office/drawing/2014/main" id="{71C0AB07-AA93-4890-A0A8-31D3A4390D16}"/>
              </a:ext>
            </a:extLst>
          </p:cNvPr>
          <p:cNvSpPr/>
          <p:nvPr/>
        </p:nvSpPr>
        <p:spPr>
          <a:xfrm>
            <a:off x="5596339" y="1432920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立方体 76">
            <a:extLst>
              <a:ext uri="{FF2B5EF4-FFF2-40B4-BE49-F238E27FC236}">
                <a16:creationId xmlns:a16="http://schemas.microsoft.com/office/drawing/2014/main" id="{2EE51B98-A271-4853-9863-C659DEE2FBC7}"/>
              </a:ext>
            </a:extLst>
          </p:cNvPr>
          <p:cNvSpPr/>
          <p:nvPr/>
        </p:nvSpPr>
        <p:spPr>
          <a:xfrm>
            <a:off x="5580112" y="1756537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立方体 77">
            <a:extLst>
              <a:ext uri="{FF2B5EF4-FFF2-40B4-BE49-F238E27FC236}">
                <a16:creationId xmlns:a16="http://schemas.microsoft.com/office/drawing/2014/main" id="{15A28C3F-5E1C-4EB2-A2D9-4C4D277225E5}"/>
              </a:ext>
            </a:extLst>
          </p:cNvPr>
          <p:cNvSpPr/>
          <p:nvPr/>
        </p:nvSpPr>
        <p:spPr>
          <a:xfrm>
            <a:off x="5834034" y="167481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立方体 78">
            <a:extLst>
              <a:ext uri="{FF2B5EF4-FFF2-40B4-BE49-F238E27FC236}">
                <a16:creationId xmlns:a16="http://schemas.microsoft.com/office/drawing/2014/main" id="{5787968F-1604-4AC4-9940-2897E0EE5629}"/>
              </a:ext>
            </a:extLst>
          </p:cNvPr>
          <p:cNvSpPr/>
          <p:nvPr/>
        </p:nvSpPr>
        <p:spPr>
          <a:xfrm>
            <a:off x="6139972" y="140800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立方体 79">
            <a:extLst>
              <a:ext uri="{FF2B5EF4-FFF2-40B4-BE49-F238E27FC236}">
                <a16:creationId xmlns:a16="http://schemas.microsoft.com/office/drawing/2014/main" id="{AAB18B46-A75F-4AA5-ADF9-BB0FF5193958}"/>
              </a:ext>
            </a:extLst>
          </p:cNvPr>
          <p:cNvSpPr/>
          <p:nvPr/>
        </p:nvSpPr>
        <p:spPr>
          <a:xfrm>
            <a:off x="6490779" y="142195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立方体 80">
            <a:extLst>
              <a:ext uri="{FF2B5EF4-FFF2-40B4-BE49-F238E27FC236}">
                <a16:creationId xmlns:a16="http://schemas.microsoft.com/office/drawing/2014/main" id="{0777EEA3-2E0C-4756-ABE6-4DE6F4F5DC2E}"/>
              </a:ext>
            </a:extLst>
          </p:cNvPr>
          <p:cNvSpPr/>
          <p:nvPr/>
        </p:nvSpPr>
        <p:spPr>
          <a:xfrm>
            <a:off x="6818529" y="137618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立方体 81">
            <a:extLst>
              <a:ext uri="{FF2B5EF4-FFF2-40B4-BE49-F238E27FC236}">
                <a16:creationId xmlns:a16="http://schemas.microsoft.com/office/drawing/2014/main" id="{C4DA4A6B-56A1-421A-8421-9F06C80E7837}"/>
              </a:ext>
            </a:extLst>
          </p:cNvPr>
          <p:cNvSpPr/>
          <p:nvPr/>
        </p:nvSpPr>
        <p:spPr>
          <a:xfrm>
            <a:off x="6782864" y="1663504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立方体 82">
            <a:extLst>
              <a:ext uri="{FF2B5EF4-FFF2-40B4-BE49-F238E27FC236}">
                <a16:creationId xmlns:a16="http://schemas.microsoft.com/office/drawing/2014/main" id="{23CF7918-00B0-405F-9EF6-6F9EF77A0D63}"/>
              </a:ext>
            </a:extLst>
          </p:cNvPr>
          <p:cNvSpPr/>
          <p:nvPr/>
        </p:nvSpPr>
        <p:spPr>
          <a:xfrm>
            <a:off x="6186464" y="1777746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立方体 83">
            <a:extLst>
              <a:ext uri="{FF2B5EF4-FFF2-40B4-BE49-F238E27FC236}">
                <a16:creationId xmlns:a16="http://schemas.microsoft.com/office/drawing/2014/main" id="{BD65AF87-7969-40D1-8F23-5424C9E99866}"/>
              </a:ext>
            </a:extLst>
          </p:cNvPr>
          <p:cNvSpPr/>
          <p:nvPr/>
        </p:nvSpPr>
        <p:spPr>
          <a:xfrm>
            <a:off x="6478549" y="1743747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立方体 84">
            <a:extLst>
              <a:ext uri="{FF2B5EF4-FFF2-40B4-BE49-F238E27FC236}">
                <a16:creationId xmlns:a16="http://schemas.microsoft.com/office/drawing/2014/main" id="{913E2E66-145D-4A14-A5E1-3CF23E641350}"/>
              </a:ext>
            </a:extLst>
          </p:cNvPr>
          <p:cNvSpPr/>
          <p:nvPr/>
        </p:nvSpPr>
        <p:spPr>
          <a:xfrm>
            <a:off x="5836267" y="1942497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立方体 85">
            <a:extLst>
              <a:ext uri="{FF2B5EF4-FFF2-40B4-BE49-F238E27FC236}">
                <a16:creationId xmlns:a16="http://schemas.microsoft.com/office/drawing/2014/main" id="{AC308C08-C576-49ED-AA6C-FD9E210DE7B5}"/>
              </a:ext>
            </a:extLst>
          </p:cNvPr>
          <p:cNvSpPr/>
          <p:nvPr/>
        </p:nvSpPr>
        <p:spPr>
          <a:xfrm>
            <a:off x="5543713" y="2026245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立方体 86">
            <a:extLst>
              <a:ext uri="{FF2B5EF4-FFF2-40B4-BE49-F238E27FC236}">
                <a16:creationId xmlns:a16="http://schemas.microsoft.com/office/drawing/2014/main" id="{B195B92E-4EF7-4877-84A9-39318D6E8060}"/>
              </a:ext>
            </a:extLst>
          </p:cNvPr>
          <p:cNvSpPr/>
          <p:nvPr/>
        </p:nvSpPr>
        <p:spPr>
          <a:xfrm>
            <a:off x="5458127" y="229224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立方体 87">
            <a:extLst>
              <a:ext uri="{FF2B5EF4-FFF2-40B4-BE49-F238E27FC236}">
                <a16:creationId xmlns:a16="http://schemas.microsoft.com/office/drawing/2014/main" id="{28BA180D-FD97-4BE1-88CA-31B18639323A}"/>
              </a:ext>
            </a:extLst>
          </p:cNvPr>
          <p:cNvSpPr/>
          <p:nvPr/>
        </p:nvSpPr>
        <p:spPr>
          <a:xfrm>
            <a:off x="5245531" y="263656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立方体 88">
            <a:extLst>
              <a:ext uri="{FF2B5EF4-FFF2-40B4-BE49-F238E27FC236}">
                <a16:creationId xmlns:a16="http://schemas.microsoft.com/office/drawing/2014/main" id="{E666C987-6314-499A-BC7E-3B977A829AA5}"/>
              </a:ext>
            </a:extLst>
          </p:cNvPr>
          <p:cNvSpPr/>
          <p:nvPr/>
        </p:nvSpPr>
        <p:spPr>
          <a:xfrm>
            <a:off x="5639508" y="2585746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立方体 89">
            <a:extLst>
              <a:ext uri="{FF2B5EF4-FFF2-40B4-BE49-F238E27FC236}">
                <a16:creationId xmlns:a16="http://schemas.microsoft.com/office/drawing/2014/main" id="{F5CFCD33-2515-49D4-B191-85A35A13C9A1}"/>
              </a:ext>
            </a:extLst>
          </p:cNvPr>
          <p:cNvSpPr/>
          <p:nvPr/>
        </p:nvSpPr>
        <p:spPr>
          <a:xfrm>
            <a:off x="5792121" y="225475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立方体 90">
            <a:extLst>
              <a:ext uri="{FF2B5EF4-FFF2-40B4-BE49-F238E27FC236}">
                <a16:creationId xmlns:a16="http://schemas.microsoft.com/office/drawing/2014/main" id="{CB26C4DA-05D5-4796-AF87-58B36B348786}"/>
              </a:ext>
            </a:extLst>
          </p:cNvPr>
          <p:cNvSpPr/>
          <p:nvPr/>
        </p:nvSpPr>
        <p:spPr>
          <a:xfrm>
            <a:off x="6072920" y="215288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立方体 91">
            <a:extLst>
              <a:ext uri="{FF2B5EF4-FFF2-40B4-BE49-F238E27FC236}">
                <a16:creationId xmlns:a16="http://schemas.microsoft.com/office/drawing/2014/main" id="{10D70551-BD29-4F99-8FAA-C5288BC2C4C6}"/>
              </a:ext>
            </a:extLst>
          </p:cNvPr>
          <p:cNvSpPr/>
          <p:nvPr/>
        </p:nvSpPr>
        <p:spPr>
          <a:xfrm>
            <a:off x="6430433" y="2034242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立方体 92">
            <a:extLst>
              <a:ext uri="{FF2B5EF4-FFF2-40B4-BE49-F238E27FC236}">
                <a16:creationId xmlns:a16="http://schemas.microsoft.com/office/drawing/2014/main" id="{E16C856A-7AA0-483D-A7B4-B2C71C71F344}"/>
              </a:ext>
            </a:extLst>
          </p:cNvPr>
          <p:cNvSpPr/>
          <p:nvPr/>
        </p:nvSpPr>
        <p:spPr>
          <a:xfrm>
            <a:off x="6818529" y="1938834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立方体 93">
            <a:extLst>
              <a:ext uri="{FF2B5EF4-FFF2-40B4-BE49-F238E27FC236}">
                <a16:creationId xmlns:a16="http://schemas.microsoft.com/office/drawing/2014/main" id="{CDCD3117-5B96-4008-AF2F-EC5121B28979}"/>
              </a:ext>
            </a:extLst>
          </p:cNvPr>
          <p:cNvSpPr/>
          <p:nvPr/>
        </p:nvSpPr>
        <p:spPr>
          <a:xfrm>
            <a:off x="6722518" y="225498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立方体 94">
            <a:extLst>
              <a:ext uri="{FF2B5EF4-FFF2-40B4-BE49-F238E27FC236}">
                <a16:creationId xmlns:a16="http://schemas.microsoft.com/office/drawing/2014/main" id="{E9A265AF-BAAF-4A99-9450-82D154B91748}"/>
              </a:ext>
            </a:extLst>
          </p:cNvPr>
          <p:cNvSpPr/>
          <p:nvPr/>
        </p:nvSpPr>
        <p:spPr>
          <a:xfrm>
            <a:off x="6350686" y="2290738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立方体 95">
            <a:extLst>
              <a:ext uri="{FF2B5EF4-FFF2-40B4-BE49-F238E27FC236}">
                <a16:creationId xmlns:a16="http://schemas.microsoft.com/office/drawing/2014/main" id="{F34B9EAC-621B-4EB6-B7A7-AFA1B81063B5}"/>
              </a:ext>
            </a:extLst>
          </p:cNvPr>
          <p:cNvSpPr/>
          <p:nvPr/>
        </p:nvSpPr>
        <p:spPr>
          <a:xfrm>
            <a:off x="6056203" y="248404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立方体 96">
            <a:extLst>
              <a:ext uri="{FF2B5EF4-FFF2-40B4-BE49-F238E27FC236}">
                <a16:creationId xmlns:a16="http://schemas.microsoft.com/office/drawing/2014/main" id="{2267ACAA-5136-4527-B765-827BDC0E6A0E}"/>
              </a:ext>
            </a:extLst>
          </p:cNvPr>
          <p:cNvSpPr/>
          <p:nvPr/>
        </p:nvSpPr>
        <p:spPr>
          <a:xfrm>
            <a:off x="6547534" y="258256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立方体 101">
            <a:extLst>
              <a:ext uri="{FF2B5EF4-FFF2-40B4-BE49-F238E27FC236}">
                <a16:creationId xmlns:a16="http://schemas.microsoft.com/office/drawing/2014/main" id="{B17210CE-7D42-47A1-9014-5518FB74B8BC}"/>
              </a:ext>
            </a:extLst>
          </p:cNvPr>
          <p:cNvSpPr/>
          <p:nvPr/>
        </p:nvSpPr>
        <p:spPr>
          <a:xfrm>
            <a:off x="3772553" y="3385627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立方体 102">
            <a:extLst>
              <a:ext uri="{FF2B5EF4-FFF2-40B4-BE49-F238E27FC236}">
                <a16:creationId xmlns:a16="http://schemas.microsoft.com/office/drawing/2014/main" id="{2FCDD720-D095-45E5-9B0B-93E62BF0FDBD}"/>
              </a:ext>
            </a:extLst>
          </p:cNvPr>
          <p:cNvSpPr/>
          <p:nvPr/>
        </p:nvSpPr>
        <p:spPr>
          <a:xfrm>
            <a:off x="3772553" y="320296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立方体 106">
            <a:extLst>
              <a:ext uri="{FF2B5EF4-FFF2-40B4-BE49-F238E27FC236}">
                <a16:creationId xmlns:a16="http://schemas.microsoft.com/office/drawing/2014/main" id="{F9FD2F02-64CA-4E09-9D2C-9A98273B3EB7}"/>
              </a:ext>
            </a:extLst>
          </p:cNvPr>
          <p:cNvSpPr/>
          <p:nvPr/>
        </p:nvSpPr>
        <p:spPr>
          <a:xfrm>
            <a:off x="3772553" y="302031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F855796-9FD4-4A39-B2DD-B0C9C36D20FE}"/>
              </a:ext>
            </a:extLst>
          </p:cNvPr>
          <p:cNvGrpSpPr/>
          <p:nvPr/>
        </p:nvGrpSpPr>
        <p:grpSpPr>
          <a:xfrm>
            <a:off x="4283838" y="3020311"/>
            <a:ext cx="243969" cy="1885476"/>
            <a:chOff x="2708814" y="3042081"/>
            <a:chExt cx="243969" cy="1885476"/>
          </a:xfrm>
        </p:grpSpPr>
        <p:sp>
          <p:nvSpPr>
            <p:cNvPr id="110" name="立方体 109">
              <a:extLst>
                <a:ext uri="{FF2B5EF4-FFF2-40B4-BE49-F238E27FC236}">
                  <a16:creationId xmlns:a16="http://schemas.microsoft.com/office/drawing/2014/main" id="{4E82EA53-9371-4F64-848B-4EF97F22B850}"/>
                </a:ext>
              </a:extLst>
            </p:cNvPr>
            <p:cNvSpPr/>
            <p:nvPr/>
          </p:nvSpPr>
          <p:spPr>
            <a:xfrm>
              <a:off x="2708814" y="4686004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立方体 110">
              <a:extLst>
                <a:ext uri="{FF2B5EF4-FFF2-40B4-BE49-F238E27FC236}">
                  <a16:creationId xmlns:a16="http://schemas.microsoft.com/office/drawing/2014/main" id="{3950A8A9-AFB5-4915-A8D8-44D0A7F77BBA}"/>
                </a:ext>
              </a:extLst>
            </p:cNvPr>
            <p:cNvSpPr/>
            <p:nvPr/>
          </p:nvSpPr>
          <p:spPr>
            <a:xfrm>
              <a:off x="2708814" y="4503345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立方体 111">
              <a:extLst>
                <a:ext uri="{FF2B5EF4-FFF2-40B4-BE49-F238E27FC236}">
                  <a16:creationId xmlns:a16="http://schemas.microsoft.com/office/drawing/2014/main" id="{18E2F9F4-2B14-4331-9E86-7ADA5CC509AB}"/>
                </a:ext>
              </a:extLst>
            </p:cNvPr>
            <p:cNvSpPr/>
            <p:nvPr/>
          </p:nvSpPr>
          <p:spPr>
            <a:xfrm>
              <a:off x="2708814" y="4320687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立方体 112">
              <a:extLst>
                <a:ext uri="{FF2B5EF4-FFF2-40B4-BE49-F238E27FC236}">
                  <a16:creationId xmlns:a16="http://schemas.microsoft.com/office/drawing/2014/main" id="{F6509FAD-A4D1-4265-9C08-6DAD95349B91}"/>
                </a:ext>
              </a:extLst>
            </p:cNvPr>
            <p:cNvSpPr/>
            <p:nvPr/>
          </p:nvSpPr>
          <p:spPr>
            <a:xfrm>
              <a:off x="2708814" y="4138029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立方体 113">
              <a:extLst>
                <a:ext uri="{FF2B5EF4-FFF2-40B4-BE49-F238E27FC236}">
                  <a16:creationId xmlns:a16="http://schemas.microsoft.com/office/drawing/2014/main" id="{2152AD83-4B66-4C8C-9308-A34A3E562205}"/>
                </a:ext>
              </a:extLst>
            </p:cNvPr>
            <p:cNvSpPr/>
            <p:nvPr/>
          </p:nvSpPr>
          <p:spPr>
            <a:xfrm>
              <a:off x="2708814" y="3955371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立方体 114">
              <a:extLst>
                <a:ext uri="{FF2B5EF4-FFF2-40B4-BE49-F238E27FC236}">
                  <a16:creationId xmlns:a16="http://schemas.microsoft.com/office/drawing/2014/main" id="{388146C0-A04C-4CD0-A330-6DC158307401}"/>
                </a:ext>
              </a:extLst>
            </p:cNvPr>
            <p:cNvSpPr/>
            <p:nvPr/>
          </p:nvSpPr>
          <p:spPr>
            <a:xfrm>
              <a:off x="2708814" y="3772713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立方体 115">
              <a:extLst>
                <a:ext uri="{FF2B5EF4-FFF2-40B4-BE49-F238E27FC236}">
                  <a16:creationId xmlns:a16="http://schemas.microsoft.com/office/drawing/2014/main" id="{442DDAED-B851-473D-A3AB-BE4ABAF16212}"/>
                </a:ext>
              </a:extLst>
            </p:cNvPr>
            <p:cNvSpPr/>
            <p:nvPr/>
          </p:nvSpPr>
          <p:spPr>
            <a:xfrm>
              <a:off x="2708814" y="3590055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立方体 116">
              <a:extLst>
                <a:ext uri="{FF2B5EF4-FFF2-40B4-BE49-F238E27FC236}">
                  <a16:creationId xmlns:a16="http://schemas.microsoft.com/office/drawing/2014/main" id="{55E48B77-0F48-4C98-895C-E1DC13D3157A}"/>
                </a:ext>
              </a:extLst>
            </p:cNvPr>
            <p:cNvSpPr/>
            <p:nvPr/>
          </p:nvSpPr>
          <p:spPr>
            <a:xfrm>
              <a:off x="2708814" y="3407397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立方体 117">
              <a:extLst>
                <a:ext uri="{FF2B5EF4-FFF2-40B4-BE49-F238E27FC236}">
                  <a16:creationId xmlns:a16="http://schemas.microsoft.com/office/drawing/2014/main" id="{D659E242-E4AC-4548-8AD7-DE2AE9AC96D4}"/>
                </a:ext>
              </a:extLst>
            </p:cNvPr>
            <p:cNvSpPr/>
            <p:nvPr/>
          </p:nvSpPr>
          <p:spPr>
            <a:xfrm>
              <a:off x="2708814" y="3224739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立方体 118">
              <a:extLst>
                <a:ext uri="{FF2B5EF4-FFF2-40B4-BE49-F238E27FC236}">
                  <a16:creationId xmlns:a16="http://schemas.microsoft.com/office/drawing/2014/main" id="{AB47F0B5-31D2-407D-86F0-327F95C8EEC0}"/>
                </a:ext>
              </a:extLst>
            </p:cNvPr>
            <p:cNvSpPr/>
            <p:nvPr/>
          </p:nvSpPr>
          <p:spPr>
            <a:xfrm>
              <a:off x="2708814" y="3042081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14B438F-DD5B-4A00-BAF1-49F1B16B18E4}"/>
              </a:ext>
            </a:extLst>
          </p:cNvPr>
          <p:cNvGrpSpPr/>
          <p:nvPr/>
        </p:nvGrpSpPr>
        <p:grpSpPr>
          <a:xfrm>
            <a:off x="4843921" y="3012691"/>
            <a:ext cx="243969" cy="1885476"/>
            <a:chOff x="3268897" y="3034461"/>
            <a:chExt cx="243969" cy="1885476"/>
          </a:xfrm>
        </p:grpSpPr>
        <p:sp>
          <p:nvSpPr>
            <p:cNvPr id="130" name="立方体 129">
              <a:extLst>
                <a:ext uri="{FF2B5EF4-FFF2-40B4-BE49-F238E27FC236}">
                  <a16:creationId xmlns:a16="http://schemas.microsoft.com/office/drawing/2014/main" id="{887CD288-08E5-4F17-840D-207F75C9882D}"/>
                </a:ext>
              </a:extLst>
            </p:cNvPr>
            <p:cNvSpPr/>
            <p:nvPr/>
          </p:nvSpPr>
          <p:spPr>
            <a:xfrm>
              <a:off x="3268897" y="4678384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立方体 130">
              <a:extLst>
                <a:ext uri="{FF2B5EF4-FFF2-40B4-BE49-F238E27FC236}">
                  <a16:creationId xmlns:a16="http://schemas.microsoft.com/office/drawing/2014/main" id="{5BD050D3-DDE6-4D9B-AFAD-8947BDAF12A6}"/>
                </a:ext>
              </a:extLst>
            </p:cNvPr>
            <p:cNvSpPr/>
            <p:nvPr/>
          </p:nvSpPr>
          <p:spPr>
            <a:xfrm>
              <a:off x="3268897" y="4495725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立方体 131">
              <a:extLst>
                <a:ext uri="{FF2B5EF4-FFF2-40B4-BE49-F238E27FC236}">
                  <a16:creationId xmlns:a16="http://schemas.microsoft.com/office/drawing/2014/main" id="{35C5C4C4-83C6-4DA5-8DB6-3BEEEA2ABAF1}"/>
                </a:ext>
              </a:extLst>
            </p:cNvPr>
            <p:cNvSpPr/>
            <p:nvPr/>
          </p:nvSpPr>
          <p:spPr>
            <a:xfrm>
              <a:off x="3268897" y="4313067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立方体 132">
              <a:extLst>
                <a:ext uri="{FF2B5EF4-FFF2-40B4-BE49-F238E27FC236}">
                  <a16:creationId xmlns:a16="http://schemas.microsoft.com/office/drawing/2014/main" id="{A5666148-CC1A-49B8-9142-5AA6A86614E1}"/>
                </a:ext>
              </a:extLst>
            </p:cNvPr>
            <p:cNvSpPr/>
            <p:nvPr/>
          </p:nvSpPr>
          <p:spPr>
            <a:xfrm>
              <a:off x="3268897" y="4130409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立方体 133">
              <a:extLst>
                <a:ext uri="{FF2B5EF4-FFF2-40B4-BE49-F238E27FC236}">
                  <a16:creationId xmlns:a16="http://schemas.microsoft.com/office/drawing/2014/main" id="{12780009-1EF6-4981-8A5E-F52D06FE3977}"/>
                </a:ext>
              </a:extLst>
            </p:cNvPr>
            <p:cNvSpPr/>
            <p:nvPr/>
          </p:nvSpPr>
          <p:spPr>
            <a:xfrm>
              <a:off x="3268897" y="3947751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立方体 134">
              <a:extLst>
                <a:ext uri="{FF2B5EF4-FFF2-40B4-BE49-F238E27FC236}">
                  <a16:creationId xmlns:a16="http://schemas.microsoft.com/office/drawing/2014/main" id="{575AA54F-31E5-4B10-8F71-F999E8E41BE7}"/>
                </a:ext>
              </a:extLst>
            </p:cNvPr>
            <p:cNvSpPr/>
            <p:nvPr/>
          </p:nvSpPr>
          <p:spPr>
            <a:xfrm>
              <a:off x="3268897" y="3765093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立方体 135">
              <a:extLst>
                <a:ext uri="{FF2B5EF4-FFF2-40B4-BE49-F238E27FC236}">
                  <a16:creationId xmlns:a16="http://schemas.microsoft.com/office/drawing/2014/main" id="{3187837B-6486-4B85-8F7A-36D255AD3D49}"/>
                </a:ext>
              </a:extLst>
            </p:cNvPr>
            <p:cNvSpPr/>
            <p:nvPr/>
          </p:nvSpPr>
          <p:spPr>
            <a:xfrm>
              <a:off x="3268897" y="3582435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立方体 136">
              <a:extLst>
                <a:ext uri="{FF2B5EF4-FFF2-40B4-BE49-F238E27FC236}">
                  <a16:creationId xmlns:a16="http://schemas.microsoft.com/office/drawing/2014/main" id="{F9965164-0234-428E-9004-14C250107CD3}"/>
                </a:ext>
              </a:extLst>
            </p:cNvPr>
            <p:cNvSpPr/>
            <p:nvPr/>
          </p:nvSpPr>
          <p:spPr>
            <a:xfrm>
              <a:off x="3268897" y="3399777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立方体 137">
              <a:extLst>
                <a:ext uri="{FF2B5EF4-FFF2-40B4-BE49-F238E27FC236}">
                  <a16:creationId xmlns:a16="http://schemas.microsoft.com/office/drawing/2014/main" id="{600BD1D5-7CC6-44A3-8173-0D8418AC4043}"/>
                </a:ext>
              </a:extLst>
            </p:cNvPr>
            <p:cNvSpPr/>
            <p:nvPr/>
          </p:nvSpPr>
          <p:spPr>
            <a:xfrm>
              <a:off x="3268897" y="3217119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立方体 138">
              <a:extLst>
                <a:ext uri="{FF2B5EF4-FFF2-40B4-BE49-F238E27FC236}">
                  <a16:creationId xmlns:a16="http://schemas.microsoft.com/office/drawing/2014/main" id="{8AE7BB4C-4B37-4C02-991A-36B08FE3AD6B}"/>
                </a:ext>
              </a:extLst>
            </p:cNvPr>
            <p:cNvSpPr/>
            <p:nvPr/>
          </p:nvSpPr>
          <p:spPr>
            <a:xfrm>
              <a:off x="3268897" y="3034461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0" name="立方体 139">
            <a:extLst>
              <a:ext uri="{FF2B5EF4-FFF2-40B4-BE49-F238E27FC236}">
                <a16:creationId xmlns:a16="http://schemas.microsoft.com/office/drawing/2014/main" id="{80543156-47A8-48C9-8EE9-59A27A4615E3}"/>
              </a:ext>
            </a:extLst>
          </p:cNvPr>
          <p:cNvSpPr/>
          <p:nvPr/>
        </p:nvSpPr>
        <p:spPr>
          <a:xfrm>
            <a:off x="5398884" y="4656614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立方体 140">
            <a:extLst>
              <a:ext uri="{FF2B5EF4-FFF2-40B4-BE49-F238E27FC236}">
                <a16:creationId xmlns:a16="http://schemas.microsoft.com/office/drawing/2014/main" id="{99E100F2-B6CD-4479-BEBE-E47046A5CE9D}"/>
              </a:ext>
            </a:extLst>
          </p:cNvPr>
          <p:cNvSpPr/>
          <p:nvPr/>
        </p:nvSpPr>
        <p:spPr>
          <a:xfrm>
            <a:off x="5398884" y="4473955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立方体 141">
            <a:extLst>
              <a:ext uri="{FF2B5EF4-FFF2-40B4-BE49-F238E27FC236}">
                <a16:creationId xmlns:a16="http://schemas.microsoft.com/office/drawing/2014/main" id="{12411B17-9B69-4500-95EC-97D1C2E0D9AE}"/>
              </a:ext>
            </a:extLst>
          </p:cNvPr>
          <p:cNvSpPr/>
          <p:nvPr/>
        </p:nvSpPr>
        <p:spPr>
          <a:xfrm>
            <a:off x="5398884" y="4291297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立方体 142">
            <a:extLst>
              <a:ext uri="{FF2B5EF4-FFF2-40B4-BE49-F238E27FC236}">
                <a16:creationId xmlns:a16="http://schemas.microsoft.com/office/drawing/2014/main" id="{A4E39DA8-07BD-4B77-9EDD-92AB38E925EA}"/>
              </a:ext>
            </a:extLst>
          </p:cNvPr>
          <p:cNvSpPr/>
          <p:nvPr/>
        </p:nvSpPr>
        <p:spPr>
          <a:xfrm>
            <a:off x="5398884" y="410863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立方体 143">
            <a:extLst>
              <a:ext uri="{FF2B5EF4-FFF2-40B4-BE49-F238E27FC236}">
                <a16:creationId xmlns:a16="http://schemas.microsoft.com/office/drawing/2014/main" id="{B6F1C86B-3415-4645-BD5A-EF51F0F5A753}"/>
              </a:ext>
            </a:extLst>
          </p:cNvPr>
          <p:cNvSpPr/>
          <p:nvPr/>
        </p:nvSpPr>
        <p:spPr>
          <a:xfrm>
            <a:off x="5398884" y="392598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立方体 144">
            <a:extLst>
              <a:ext uri="{FF2B5EF4-FFF2-40B4-BE49-F238E27FC236}">
                <a16:creationId xmlns:a16="http://schemas.microsoft.com/office/drawing/2014/main" id="{7FA5716F-F916-4CF9-B913-6915C9362F90}"/>
              </a:ext>
            </a:extLst>
          </p:cNvPr>
          <p:cNvSpPr/>
          <p:nvPr/>
        </p:nvSpPr>
        <p:spPr>
          <a:xfrm>
            <a:off x="5398884" y="3743323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立方体 145">
            <a:extLst>
              <a:ext uri="{FF2B5EF4-FFF2-40B4-BE49-F238E27FC236}">
                <a16:creationId xmlns:a16="http://schemas.microsoft.com/office/drawing/2014/main" id="{3C582BDD-4E7F-4E12-9BDB-67FD7C03171D}"/>
              </a:ext>
            </a:extLst>
          </p:cNvPr>
          <p:cNvSpPr/>
          <p:nvPr/>
        </p:nvSpPr>
        <p:spPr>
          <a:xfrm>
            <a:off x="5398884" y="3560665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立方体 146">
            <a:extLst>
              <a:ext uri="{FF2B5EF4-FFF2-40B4-BE49-F238E27FC236}">
                <a16:creationId xmlns:a16="http://schemas.microsoft.com/office/drawing/2014/main" id="{7072C934-6D0F-4604-8218-26D20F8CF023}"/>
              </a:ext>
            </a:extLst>
          </p:cNvPr>
          <p:cNvSpPr/>
          <p:nvPr/>
        </p:nvSpPr>
        <p:spPr>
          <a:xfrm>
            <a:off x="5398884" y="3378007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立方体 147">
            <a:extLst>
              <a:ext uri="{FF2B5EF4-FFF2-40B4-BE49-F238E27FC236}">
                <a16:creationId xmlns:a16="http://schemas.microsoft.com/office/drawing/2014/main" id="{8EA8D1DC-DCD5-4D09-81A2-F1445F30D5EA}"/>
              </a:ext>
            </a:extLst>
          </p:cNvPr>
          <p:cNvSpPr/>
          <p:nvPr/>
        </p:nvSpPr>
        <p:spPr>
          <a:xfrm>
            <a:off x="5398884" y="3195349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立方体 148">
            <a:extLst>
              <a:ext uri="{FF2B5EF4-FFF2-40B4-BE49-F238E27FC236}">
                <a16:creationId xmlns:a16="http://schemas.microsoft.com/office/drawing/2014/main" id="{EF07355B-A468-4209-91BA-8E769A855492}"/>
              </a:ext>
            </a:extLst>
          </p:cNvPr>
          <p:cNvSpPr/>
          <p:nvPr/>
        </p:nvSpPr>
        <p:spPr>
          <a:xfrm>
            <a:off x="5398884" y="3012691"/>
            <a:ext cx="243969" cy="241553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3" name="组合 182">
            <a:extLst>
              <a:ext uri="{FF2B5EF4-FFF2-40B4-BE49-F238E27FC236}">
                <a16:creationId xmlns:a16="http://schemas.microsoft.com/office/drawing/2014/main" id="{0C9D36F7-9D3D-43C2-B83A-442B39638DCD}"/>
              </a:ext>
            </a:extLst>
          </p:cNvPr>
          <p:cNvGrpSpPr/>
          <p:nvPr/>
        </p:nvGrpSpPr>
        <p:grpSpPr>
          <a:xfrm>
            <a:off x="6011556" y="3012691"/>
            <a:ext cx="243969" cy="1885476"/>
            <a:chOff x="5449045" y="3012691"/>
            <a:chExt cx="243969" cy="1885476"/>
          </a:xfrm>
        </p:grpSpPr>
        <p:sp>
          <p:nvSpPr>
            <p:cNvPr id="150" name="立方体 149">
              <a:extLst>
                <a:ext uri="{FF2B5EF4-FFF2-40B4-BE49-F238E27FC236}">
                  <a16:creationId xmlns:a16="http://schemas.microsoft.com/office/drawing/2014/main" id="{B31089E7-D63B-4524-B81A-4F8BC7279D45}"/>
                </a:ext>
              </a:extLst>
            </p:cNvPr>
            <p:cNvSpPr/>
            <p:nvPr/>
          </p:nvSpPr>
          <p:spPr>
            <a:xfrm>
              <a:off x="5449045" y="4656614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立方体 150">
              <a:extLst>
                <a:ext uri="{FF2B5EF4-FFF2-40B4-BE49-F238E27FC236}">
                  <a16:creationId xmlns:a16="http://schemas.microsoft.com/office/drawing/2014/main" id="{77498C21-73F5-49A4-BB8F-089685BC64FF}"/>
                </a:ext>
              </a:extLst>
            </p:cNvPr>
            <p:cNvSpPr/>
            <p:nvPr/>
          </p:nvSpPr>
          <p:spPr>
            <a:xfrm>
              <a:off x="5449045" y="4473955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立方体 151">
              <a:extLst>
                <a:ext uri="{FF2B5EF4-FFF2-40B4-BE49-F238E27FC236}">
                  <a16:creationId xmlns:a16="http://schemas.microsoft.com/office/drawing/2014/main" id="{473670F3-130C-4292-9B9D-0DB02ACC4343}"/>
                </a:ext>
              </a:extLst>
            </p:cNvPr>
            <p:cNvSpPr/>
            <p:nvPr/>
          </p:nvSpPr>
          <p:spPr>
            <a:xfrm>
              <a:off x="5449045" y="4291297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立方体 152">
              <a:extLst>
                <a:ext uri="{FF2B5EF4-FFF2-40B4-BE49-F238E27FC236}">
                  <a16:creationId xmlns:a16="http://schemas.microsoft.com/office/drawing/2014/main" id="{54638726-BB14-46C3-A1DA-16BDC3312A9A}"/>
                </a:ext>
              </a:extLst>
            </p:cNvPr>
            <p:cNvSpPr/>
            <p:nvPr/>
          </p:nvSpPr>
          <p:spPr>
            <a:xfrm>
              <a:off x="5449045" y="4108639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立方体 153">
              <a:extLst>
                <a:ext uri="{FF2B5EF4-FFF2-40B4-BE49-F238E27FC236}">
                  <a16:creationId xmlns:a16="http://schemas.microsoft.com/office/drawing/2014/main" id="{A1C9A5AA-DA00-4972-A9E3-81B76F2EC5F1}"/>
                </a:ext>
              </a:extLst>
            </p:cNvPr>
            <p:cNvSpPr/>
            <p:nvPr/>
          </p:nvSpPr>
          <p:spPr>
            <a:xfrm>
              <a:off x="5449045" y="3925981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立方体 154">
              <a:extLst>
                <a:ext uri="{FF2B5EF4-FFF2-40B4-BE49-F238E27FC236}">
                  <a16:creationId xmlns:a16="http://schemas.microsoft.com/office/drawing/2014/main" id="{8DF781C2-ADD2-4618-9372-9864EBD263D5}"/>
                </a:ext>
              </a:extLst>
            </p:cNvPr>
            <p:cNvSpPr/>
            <p:nvPr/>
          </p:nvSpPr>
          <p:spPr>
            <a:xfrm>
              <a:off x="5449045" y="3743323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立方体 155">
              <a:extLst>
                <a:ext uri="{FF2B5EF4-FFF2-40B4-BE49-F238E27FC236}">
                  <a16:creationId xmlns:a16="http://schemas.microsoft.com/office/drawing/2014/main" id="{3CDD403C-BDFD-4902-9AA0-D4FD84F5EB93}"/>
                </a:ext>
              </a:extLst>
            </p:cNvPr>
            <p:cNvSpPr/>
            <p:nvPr/>
          </p:nvSpPr>
          <p:spPr>
            <a:xfrm>
              <a:off x="5449045" y="3560665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立方体 156">
              <a:extLst>
                <a:ext uri="{FF2B5EF4-FFF2-40B4-BE49-F238E27FC236}">
                  <a16:creationId xmlns:a16="http://schemas.microsoft.com/office/drawing/2014/main" id="{6640EDD1-944A-4E34-AD87-0706FE663164}"/>
                </a:ext>
              </a:extLst>
            </p:cNvPr>
            <p:cNvSpPr/>
            <p:nvPr/>
          </p:nvSpPr>
          <p:spPr>
            <a:xfrm>
              <a:off x="5449045" y="3378007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立方体 157">
              <a:extLst>
                <a:ext uri="{FF2B5EF4-FFF2-40B4-BE49-F238E27FC236}">
                  <a16:creationId xmlns:a16="http://schemas.microsoft.com/office/drawing/2014/main" id="{AAC04E0C-D45C-4995-8502-68B064A3B332}"/>
                </a:ext>
              </a:extLst>
            </p:cNvPr>
            <p:cNvSpPr/>
            <p:nvPr/>
          </p:nvSpPr>
          <p:spPr>
            <a:xfrm>
              <a:off x="5449045" y="3195349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立方体 158">
              <a:extLst>
                <a:ext uri="{FF2B5EF4-FFF2-40B4-BE49-F238E27FC236}">
                  <a16:creationId xmlns:a16="http://schemas.microsoft.com/office/drawing/2014/main" id="{63BA2EB5-E80C-40F9-ABB5-5041F91DBDDC}"/>
                </a:ext>
              </a:extLst>
            </p:cNvPr>
            <p:cNvSpPr/>
            <p:nvPr/>
          </p:nvSpPr>
          <p:spPr>
            <a:xfrm>
              <a:off x="5449045" y="3012691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B46F44BD-158B-4866-A9B6-DB9FEAB903AD}"/>
              </a:ext>
            </a:extLst>
          </p:cNvPr>
          <p:cNvGrpSpPr/>
          <p:nvPr/>
        </p:nvGrpSpPr>
        <p:grpSpPr>
          <a:xfrm>
            <a:off x="6603145" y="3002366"/>
            <a:ext cx="243969" cy="1885476"/>
            <a:chOff x="6040634" y="3002366"/>
            <a:chExt cx="243969" cy="1885476"/>
          </a:xfrm>
        </p:grpSpPr>
        <p:sp>
          <p:nvSpPr>
            <p:cNvPr id="160" name="立方体 159">
              <a:extLst>
                <a:ext uri="{FF2B5EF4-FFF2-40B4-BE49-F238E27FC236}">
                  <a16:creationId xmlns:a16="http://schemas.microsoft.com/office/drawing/2014/main" id="{96810D45-AE01-440A-ABB6-A2BDCA3BDE93}"/>
                </a:ext>
              </a:extLst>
            </p:cNvPr>
            <p:cNvSpPr/>
            <p:nvPr/>
          </p:nvSpPr>
          <p:spPr>
            <a:xfrm>
              <a:off x="6040634" y="4646289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立方体 160">
              <a:extLst>
                <a:ext uri="{FF2B5EF4-FFF2-40B4-BE49-F238E27FC236}">
                  <a16:creationId xmlns:a16="http://schemas.microsoft.com/office/drawing/2014/main" id="{29AD9989-00FF-499C-8A23-51F69DAE7004}"/>
                </a:ext>
              </a:extLst>
            </p:cNvPr>
            <p:cNvSpPr/>
            <p:nvPr/>
          </p:nvSpPr>
          <p:spPr>
            <a:xfrm>
              <a:off x="6040634" y="4463630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立方体 161">
              <a:extLst>
                <a:ext uri="{FF2B5EF4-FFF2-40B4-BE49-F238E27FC236}">
                  <a16:creationId xmlns:a16="http://schemas.microsoft.com/office/drawing/2014/main" id="{A3697075-585A-4B31-AABA-E69CF9D66134}"/>
                </a:ext>
              </a:extLst>
            </p:cNvPr>
            <p:cNvSpPr/>
            <p:nvPr/>
          </p:nvSpPr>
          <p:spPr>
            <a:xfrm>
              <a:off x="6040634" y="4280972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立方体 162">
              <a:extLst>
                <a:ext uri="{FF2B5EF4-FFF2-40B4-BE49-F238E27FC236}">
                  <a16:creationId xmlns:a16="http://schemas.microsoft.com/office/drawing/2014/main" id="{0B270E36-887F-4AB6-A8F8-54982AEECDFE}"/>
                </a:ext>
              </a:extLst>
            </p:cNvPr>
            <p:cNvSpPr/>
            <p:nvPr/>
          </p:nvSpPr>
          <p:spPr>
            <a:xfrm>
              <a:off x="6040634" y="4098314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立方体 163">
              <a:extLst>
                <a:ext uri="{FF2B5EF4-FFF2-40B4-BE49-F238E27FC236}">
                  <a16:creationId xmlns:a16="http://schemas.microsoft.com/office/drawing/2014/main" id="{F3470443-8429-4C88-8091-45092CADBAD0}"/>
                </a:ext>
              </a:extLst>
            </p:cNvPr>
            <p:cNvSpPr/>
            <p:nvPr/>
          </p:nvSpPr>
          <p:spPr>
            <a:xfrm>
              <a:off x="6040634" y="3915656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立方体 164">
              <a:extLst>
                <a:ext uri="{FF2B5EF4-FFF2-40B4-BE49-F238E27FC236}">
                  <a16:creationId xmlns:a16="http://schemas.microsoft.com/office/drawing/2014/main" id="{18709748-4F85-4D1F-A247-E73FE5730F17}"/>
                </a:ext>
              </a:extLst>
            </p:cNvPr>
            <p:cNvSpPr/>
            <p:nvPr/>
          </p:nvSpPr>
          <p:spPr>
            <a:xfrm>
              <a:off x="6040634" y="3732998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立方体 165">
              <a:extLst>
                <a:ext uri="{FF2B5EF4-FFF2-40B4-BE49-F238E27FC236}">
                  <a16:creationId xmlns:a16="http://schemas.microsoft.com/office/drawing/2014/main" id="{853436F7-DA1C-4D43-B572-86930A9108F7}"/>
                </a:ext>
              </a:extLst>
            </p:cNvPr>
            <p:cNvSpPr/>
            <p:nvPr/>
          </p:nvSpPr>
          <p:spPr>
            <a:xfrm>
              <a:off x="6040634" y="3550340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立方体 166">
              <a:extLst>
                <a:ext uri="{FF2B5EF4-FFF2-40B4-BE49-F238E27FC236}">
                  <a16:creationId xmlns:a16="http://schemas.microsoft.com/office/drawing/2014/main" id="{861F135B-A6EA-4E73-A309-C0E7B3F38721}"/>
                </a:ext>
              </a:extLst>
            </p:cNvPr>
            <p:cNvSpPr/>
            <p:nvPr/>
          </p:nvSpPr>
          <p:spPr>
            <a:xfrm>
              <a:off x="6040634" y="3367682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立方体 167">
              <a:extLst>
                <a:ext uri="{FF2B5EF4-FFF2-40B4-BE49-F238E27FC236}">
                  <a16:creationId xmlns:a16="http://schemas.microsoft.com/office/drawing/2014/main" id="{2098644A-DA43-4C06-8413-06ACC59BC352}"/>
                </a:ext>
              </a:extLst>
            </p:cNvPr>
            <p:cNvSpPr/>
            <p:nvPr/>
          </p:nvSpPr>
          <p:spPr>
            <a:xfrm>
              <a:off x="6040634" y="3185024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立方体 168">
              <a:extLst>
                <a:ext uri="{FF2B5EF4-FFF2-40B4-BE49-F238E27FC236}">
                  <a16:creationId xmlns:a16="http://schemas.microsoft.com/office/drawing/2014/main" id="{674F251B-2497-4E17-B6B9-B6C3BF23DC6B}"/>
                </a:ext>
              </a:extLst>
            </p:cNvPr>
            <p:cNvSpPr/>
            <p:nvPr/>
          </p:nvSpPr>
          <p:spPr>
            <a:xfrm>
              <a:off x="6040634" y="3002366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5" name="组合 184">
            <a:extLst>
              <a:ext uri="{FF2B5EF4-FFF2-40B4-BE49-F238E27FC236}">
                <a16:creationId xmlns:a16="http://schemas.microsoft.com/office/drawing/2014/main" id="{160FE902-7B24-499C-BDAE-A163BE5FE2F5}"/>
              </a:ext>
            </a:extLst>
          </p:cNvPr>
          <p:cNvGrpSpPr/>
          <p:nvPr/>
        </p:nvGrpSpPr>
        <p:grpSpPr>
          <a:xfrm>
            <a:off x="7136343" y="3009919"/>
            <a:ext cx="243969" cy="1885476"/>
            <a:chOff x="6573832" y="3009919"/>
            <a:chExt cx="243969" cy="1885476"/>
          </a:xfrm>
        </p:grpSpPr>
        <p:sp>
          <p:nvSpPr>
            <p:cNvPr id="170" name="立方体 169">
              <a:extLst>
                <a:ext uri="{FF2B5EF4-FFF2-40B4-BE49-F238E27FC236}">
                  <a16:creationId xmlns:a16="http://schemas.microsoft.com/office/drawing/2014/main" id="{F623B5AA-6028-4F2A-843F-5982F44BAC33}"/>
                </a:ext>
              </a:extLst>
            </p:cNvPr>
            <p:cNvSpPr/>
            <p:nvPr/>
          </p:nvSpPr>
          <p:spPr>
            <a:xfrm>
              <a:off x="6573832" y="4653842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立方体 170">
              <a:extLst>
                <a:ext uri="{FF2B5EF4-FFF2-40B4-BE49-F238E27FC236}">
                  <a16:creationId xmlns:a16="http://schemas.microsoft.com/office/drawing/2014/main" id="{9AD5246A-8215-4FD9-8929-65183FD88051}"/>
                </a:ext>
              </a:extLst>
            </p:cNvPr>
            <p:cNvSpPr/>
            <p:nvPr/>
          </p:nvSpPr>
          <p:spPr>
            <a:xfrm>
              <a:off x="6573832" y="4471183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立方体 171">
              <a:extLst>
                <a:ext uri="{FF2B5EF4-FFF2-40B4-BE49-F238E27FC236}">
                  <a16:creationId xmlns:a16="http://schemas.microsoft.com/office/drawing/2014/main" id="{4FE38B85-A56A-4C22-B84C-88727A5737B5}"/>
                </a:ext>
              </a:extLst>
            </p:cNvPr>
            <p:cNvSpPr/>
            <p:nvPr/>
          </p:nvSpPr>
          <p:spPr>
            <a:xfrm>
              <a:off x="6573832" y="4288525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立方体 172">
              <a:extLst>
                <a:ext uri="{FF2B5EF4-FFF2-40B4-BE49-F238E27FC236}">
                  <a16:creationId xmlns:a16="http://schemas.microsoft.com/office/drawing/2014/main" id="{FD45D097-5C6F-47AF-AEEF-0035FAB4E615}"/>
                </a:ext>
              </a:extLst>
            </p:cNvPr>
            <p:cNvSpPr/>
            <p:nvPr/>
          </p:nvSpPr>
          <p:spPr>
            <a:xfrm>
              <a:off x="6573832" y="4105867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立方体 173">
              <a:extLst>
                <a:ext uri="{FF2B5EF4-FFF2-40B4-BE49-F238E27FC236}">
                  <a16:creationId xmlns:a16="http://schemas.microsoft.com/office/drawing/2014/main" id="{C766DC14-B33D-4C2E-AB1D-E4E9FE5468DC}"/>
                </a:ext>
              </a:extLst>
            </p:cNvPr>
            <p:cNvSpPr/>
            <p:nvPr/>
          </p:nvSpPr>
          <p:spPr>
            <a:xfrm>
              <a:off x="6573832" y="3923209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立方体 174">
              <a:extLst>
                <a:ext uri="{FF2B5EF4-FFF2-40B4-BE49-F238E27FC236}">
                  <a16:creationId xmlns:a16="http://schemas.microsoft.com/office/drawing/2014/main" id="{E45DA6D0-2637-4B4B-BE80-40ED339F96F5}"/>
                </a:ext>
              </a:extLst>
            </p:cNvPr>
            <p:cNvSpPr/>
            <p:nvPr/>
          </p:nvSpPr>
          <p:spPr>
            <a:xfrm>
              <a:off x="6573832" y="3740551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立方体 175">
              <a:extLst>
                <a:ext uri="{FF2B5EF4-FFF2-40B4-BE49-F238E27FC236}">
                  <a16:creationId xmlns:a16="http://schemas.microsoft.com/office/drawing/2014/main" id="{8A98EDD3-89DE-42DD-8881-1179612055F9}"/>
                </a:ext>
              </a:extLst>
            </p:cNvPr>
            <p:cNvSpPr/>
            <p:nvPr/>
          </p:nvSpPr>
          <p:spPr>
            <a:xfrm>
              <a:off x="6573832" y="3557893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立方体 176">
              <a:extLst>
                <a:ext uri="{FF2B5EF4-FFF2-40B4-BE49-F238E27FC236}">
                  <a16:creationId xmlns:a16="http://schemas.microsoft.com/office/drawing/2014/main" id="{5FE654D6-3DA9-4C9E-B314-98A527A5B038}"/>
                </a:ext>
              </a:extLst>
            </p:cNvPr>
            <p:cNvSpPr/>
            <p:nvPr/>
          </p:nvSpPr>
          <p:spPr>
            <a:xfrm>
              <a:off x="6573832" y="3375235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立方体 177">
              <a:extLst>
                <a:ext uri="{FF2B5EF4-FFF2-40B4-BE49-F238E27FC236}">
                  <a16:creationId xmlns:a16="http://schemas.microsoft.com/office/drawing/2014/main" id="{5FFB7F40-A860-4B0E-830E-7826C9D33B9D}"/>
                </a:ext>
              </a:extLst>
            </p:cNvPr>
            <p:cNvSpPr/>
            <p:nvPr/>
          </p:nvSpPr>
          <p:spPr>
            <a:xfrm>
              <a:off x="6573832" y="3192577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立方体 178">
              <a:extLst>
                <a:ext uri="{FF2B5EF4-FFF2-40B4-BE49-F238E27FC236}">
                  <a16:creationId xmlns:a16="http://schemas.microsoft.com/office/drawing/2014/main" id="{692DCB19-B3FF-4FEB-8558-5E1095BCB141}"/>
                </a:ext>
              </a:extLst>
            </p:cNvPr>
            <p:cNvSpPr/>
            <p:nvPr/>
          </p:nvSpPr>
          <p:spPr>
            <a:xfrm>
              <a:off x="6573832" y="3009919"/>
              <a:ext cx="243969" cy="241553"/>
            </a:xfrm>
            <a:prstGeom prst="cub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9B895BAA-E242-4F8C-BC52-186912DB9EFA}"/>
              </a:ext>
            </a:extLst>
          </p:cNvPr>
          <p:cNvSpPr txBox="1"/>
          <p:nvPr/>
        </p:nvSpPr>
        <p:spPr>
          <a:xfrm>
            <a:off x="499580" y="3026793"/>
            <a:ext cx="2565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个十。</a:t>
            </a:r>
          </a:p>
        </p:txBody>
      </p:sp>
      <p:sp>
        <p:nvSpPr>
          <p:cNvPr id="181" name="文本框 180">
            <a:extLst>
              <a:ext uri="{FF2B5EF4-FFF2-40B4-BE49-F238E27FC236}">
                <a16:creationId xmlns:a16="http://schemas.microsoft.com/office/drawing/2014/main" id="{97A7A15E-A3C7-4956-BDDA-7BD55C467863}"/>
              </a:ext>
            </a:extLst>
          </p:cNvPr>
          <p:cNvSpPr txBox="1"/>
          <p:nvPr/>
        </p:nvSpPr>
        <p:spPr>
          <a:xfrm>
            <a:off x="486137" y="3603205"/>
            <a:ext cx="3134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三十九添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82" name="文本框 181">
            <a:extLst>
              <a:ext uri="{FF2B5EF4-FFF2-40B4-BE49-F238E27FC236}">
                <a16:creationId xmlns:a16="http://schemas.microsoft.com/office/drawing/2014/main" id="{2342FCD4-B71A-4502-BD55-675CAAB02C4D}"/>
              </a:ext>
            </a:extLst>
          </p:cNvPr>
          <p:cNvSpPr txBox="1"/>
          <p:nvPr/>
        </p:nvSpPr>
        <p:spPr>
          <a:xfrm>
            <a:off x="499580" y="4208481"/>
            <a:ext cx="3215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)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86" name="文本框 185">
            <a:extLst>
              <a:ext uri="{FF2B5EF4-FFF2-40B4-BE49-F238E27FC236}">
                <a16:creationId xmlns:a16="http://schemas.microsoft.com/office/drawing/2014/main" id="{F70733F2-97D0-4F05-A3C3-46033B0BC356}"/>
              </a:ext>
            </a:extLst>
          </p:cNvPr>
          <p:cNvSpPr txBox="1"/>
          <p:nvPr/>
        </p:nvSpPr>
        <p:spPr>
          <a:xfrm>
            <a:off x="2347116" y="3592596"/>
            <a:ext cx="803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四十</a:t>
            </a:r>
          </a:p>
        </p:txBody>
      </p:sp>
      <p:sp>
        <p:nvSpPr>
          <p:cNvPr id="187" name="文本框 186">
            <a:extLst>
              <a:ext uri="{FF2B5EF4-FFF2-40B4-BE49-F238E27FC236}">
                <a16:creationId xmlns:a16="http://schemas.microsoft.com/office/drawing/2014/main" id="{E0CCE274-F4D1-4407-998B-CDBEFA406037}"/>
              </a:ext>
            </a:extLst>
          </p:cNvPr>
          <p:cNvSpPr txBox="1"/>
          <p:nvPr/>
        </p:nvSpPr>
        <p:spPr>
          <a:xfrm>
            <a:off x="655865" y="4232797"/>
            <a:ext cx="557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8" name="文本框 187">
            <a:extLst>
              <a:ext uri="{FF2B5EF4-FFF2-40B4-BE49-F238E27FC236}">
                <a16:creationId xmlns:a16="http://schemas.microsoft.com/office/drawing/2014/main" id="{5973D45A-A126-4899-A711-5BA4C6A52391}"/>
              </a:ext>
            </a:extLst>
          </p:cNvPr>
          <p:cNvSpPr txBox="1"/>
          <p:nvPr/>
        </p:nvSpPr>
        <p:spPr>
          <a:xfrm>
            <a:off x="2208997" y="4219201"/>
            <a:ext cx="873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七十</a:t>
            </a:r>
          </a:p>
        </p:txBody>
      </p:sp>
      <p:sp>
        <p:nvSpPr>
          <p:cNvPr id="180" name="文本框 4">
            <a:extLst>
              <a:ext uri="{FF2B5EF4-FFF2-40B4-BE49-F238E27FC236}">
                <a16:creationId xmlns:a16="http://schemas.microsoft.com/office/drawing/2014/main" id="{A7DAE415-5E05-46DE-B65C-A0AF09791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3832" y="571971"/>
            <a:ext cx="166718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试一试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3E8F189-759C-4050-9E81-E4645A303161}"/>
              </a:ext>
            </a:extLst>
          </p:cNvPr>
          <p:cNvGrpSpPr/>
          <p:nvPr/>
        </p:nvGrpSpPr>
        <p:grpSpPr>
          <a:xfrm>
            <a:off x="385528" y="157176"/>
            <a:ext cx="4858757" cy="686382"/>
            <a:chOff x="385528" y="157176"/>
            <a:chExt cx="4858757" cy="686382"/>
          </a:xfrm>
        </p:grpSpPr>
        <p:pic>
          <p:nvPicPr>
            <p:cNvPr id="190" name="图片 189">
              <a:extLst>
                <a:ext uri="{FF2B5EF4-FFF2-40B4-BE49-F238E27FC236}">
                  <a16:creationId xmlns:a16="http://schemas.microsoft.com/office/drawing/2014/main" id="{4D8208B1-6CDB-41E5-8CDF-700548A96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5528" y="157176"/>
              <a:ext cx="4473766" cy="686382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530541" y="232885"/>
              <a:ext cx="4713744" cy="47786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anchor="ctr"/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三、实际应用，强化新知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5" grpId="0" animBg="1"/>
      <p:bldP spid="109" grpId="0" animBg="1"/>
      <p:bldP spid="104" grpId="0" animBg="1"/>
      <p:bldP spid="98" grpId="0" animBg="1"/>
      <p:bldP spid="101" grpId="0" animBg="1"/>
      <p:bldP spid="108" grpId="0" animBg="1"/>
      <p:bldP spid="9" grpId="0" animBg="1"/>
      <p:bldP spid="24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102" grpId="0" animBg="1"/>
      <p:bldP spid="103" grpId="0" animBg="1"/>
      <p:bldP spid="107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2" grpId="0"/>
      <p:bldP spid="181" grpId="0"/>
      <p:bldP spid="182" grpId="0"/>
      <p:bldP spid="186" grpId="0"/>
      <p:bldP spid="187" grpId="0"/>
      <p:bldP spid="1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344CA1FB-B219-4F0D-A909-904038EC1534}"/>
              </a:ext>
            </a:extLst>
          </p:cNvPr>
          <p:cNvSpPr txBox="1"/>
          <p:nvPr/>
        </p:nvSpPr>
        <p:spPr>
          <a:xfrm>
            <a:off x="683568" y="475784"/>
            <a:ext cx="2089104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5AC5A12-2801-4465-AE0E-434A6C073F5E}"/>
              </a:ext>
            </a:extLst>
          </p:cNvPr>
          <p:cNvSpPr txBox="1"/>
          <p:nvPr/>
        </p:nvSpPr>
        <p:spPr>
          <a:xfrm>
            <a:off x="755576" y="2598252"/>
            <a:ext cx="3528392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个一合起来是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4E68B04-3CD6-4B92-8A4E-C3A98EB7CC4C}"/>
              </a:ext>
            </a:extLst>
          </p:cNvPr>
          <p:cNvSpPr txBox="1"/>
          <p:nvPr/>
        </p:nvSpPr>
        <p:spPr>
          <a:xfrm>
            <a:off x="5292080" y="2535767"/>
            <a:ext cx="3528392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个一合起来是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6" name="文本框 4">
            <a:extLst>
              <a:ext uri="{FF2B5EF4-FFF2-40B4-BE49-F238E27FC236}">
                <a16:creationId xmlns:a16="http://schemas.microsoft.com/office/drawing/2014/main" id="{912B6939-6C9C-41E0-9C73-92CA299F6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151" y="496547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E9C48E8-64EE-461B-8552-E56792197DAC}"/>
              </a:ext>
            </a:extLst>
          </p:cNvPr>
          <p:cNvSpPr txBox="1"/>
          <p:nvPr/>
        </p:nvSpPr>
        <p:spPr>
          <a:xfrm>
            <a:off x="991919" y="2760485"/>
            <a:ext cx="421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405ADEE-ED92-40C6-B61C-58B2903B5F4F}"/>
              </a:ext>
            </a:extLst>
          </p:cNvPr>
          <p:cNvSpPr txBox="1"/>
          <p:nvPr/>
        </p:nvSpPr>
        <p:spPr>
          <a:xfrm>
            <a:off x="2743832" y="2761860"/>
            <a:ext cx="421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EEC988-2B37-427E-AD43-8CDC7473B655}"/>
              </a:ext>
            </a:extLst>
          </p:cNvPr>
          <p:cNvSpPr txBox="1"/>
          <p:nvPr/>
        </p:nvSpPr>
        <p:spPr>
          <a:xfrm>
            <a:off x="2519772" y="3418496"/>
            <a:ext cx="1633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十六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95E7562-01D0-418C-A3B4-F7B21EFC0064}"/>
              </a:ext>
            </a:extLst>
          </p:cNvPr>
          <p:cNvSpPr txBox="1"/>
          <p:nvPr/>
        </p:nvSpPr>
        <p:spPr>
          <a:xfrm>
            <a:off x="5522241" y="2685095"/>
            <a:ext cx="421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49D0085-BE16-4BCA-955E-72C665219603}"/>
              </a:ext>
            </a:extLst>
          </p:cNvPr>
          <p:cNvSpPr txBox="1"/>
          <p:nvPr/>
        </p:nvSpPr>
        <p:spPr>
          <a:xfrm>
            <a:off x="7273668" y="2692022"/>
            <a:ext cx="421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4ECA110-9018-4E44-88F5-33E38482F63B}"/>
              </a:ext>
            </a:extLst>
          </p:cNvPr>
          <p:cNvSpPr txBox="1"/>
          <p:nvPr/>
        </p:nvSpPr>
        <p:spPr>
          <a:xfrm>
            <a:off x="6851253" y="3321555"/>
            <a:ext cx="1332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二十四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313F7D5-45B9-4E32-BA7A-46421A2F6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88425"/>
            <a:ext cx="2973268" cy="132802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B9EB703-83A8-40B9-AFF7-91112861C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802" y="1345079"/>
            <a:ext cx="3132656" cy="113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4">
            <a:extLst>
              <a:ext uri="{FF2B5EF4-FFF2-40B4-BE49-F238E27FC236}">
                <a16:creationId xmlns:a16="http://schemas.microsoft.com/office/drawing/2014/main" id="{FC4CF780-62A7-4475-A860-EEA275E46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151" y="496547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BDEDB14-A957-40CF-B6F1-331622CFA2C1}"/>
              </a:ext>
            </a:extLst>
          </p:cNvPr>
          <p:cNvSpPr txBox="1"/>
          <p:nvPr/>
        </p:nvSpPr>
        <p:spPr>
          <a:xfrm>
            <a:off x="683568" y="475784"/>
            <a:ext cx="3384376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数一数，填一填。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B41F3E6-4179-461C-BB2A-A3D77E63F044}"/>
              </a:ext>
            </a:extLst>
          </p:cNvPr>
          <p:cNvSpPr txBox="1"/>
          <p:nvPr/>
        </p:nvSpPr>
        <p:spPr>
          <a:xfrm>
            <a:off x="827584" y="3465564"/>
            <a:ext cx="3888432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四十九添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个十，也就是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E6F974C-268F-4857-93F6-E2C7B09FD3F1}"/>
              </a:ext>
            </a:extLst>
          </p:cNvPr>
          <p:cNvSpPr txBox="1"/>
          <p:nvPr/>
        </p:nvSpPr>
        <p:spPr>
          <a:xfrm>
            <a:off x="5148064" y="3465563"/>
            <a:ext cx="3456384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合起来是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920B07-1B46-4B2C-BA60-4510430BCD72}"/>
              </a:ext>
            </a:extLst>
          </p:cNvPr>
          <p:cNvSpPr txBox="1"/>
          <p:nvPr/>
        </p:nvSpPr>
        <p:spPr>
          <a:xfrm>
            <a:off x="3203848" y="3615415"/>
            <a:ext cx="421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877BCD6-0E9C-4D86-9091-736BBA609CC0}"/>
              </a:ext>
            </a:extLst>
          </p:cNvPr>
          <p:cNvSpPr txBox="1"/>
          <p:nvPr/>
        </p:nvSpPr>
        <p:spPr>
          <a:xfrm>
            <a:off x="2087724" y="4299942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五十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E99099E-5C0C-448A-8B1B-1DAA02ECCEDB}"/>
              </a:ext>
            </a:extLst>
          </p:cNvPr>
          <p:cNvSpPr txBox="1"/>
          <p:nvPr/>
        </p:nvSpPr>
        <p:spPr>
          <a:xfrm>
            <a:off x="5393152" y="3628648"/>
            <a:ext cx="421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294F7C6-42A9-480A-AA6B-218B471234F9}"/>
              </a:ext>
            </a:extLst>
          </p:cNvPr>
          <p:cNvSpPr txBox="1"/>
          <p:nvPr/>
        </p:nvSpPr>
        <p:spPr>
          <a:xfrm>
            <a:off x="7104709" y="3628648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471F2A4-E751-415A-BDB2-2C6FC0F9E1E1}"/>
              </a:ext>
            </a:extLst>
          </p:cNvPr>
          <p:cNvSpPr txBox="1"/>
          <p:nvPr/>
        </p:nvSpPr>
        <p:spPr>
          <a:xfrm>
            <a:off x="6870726" y="4266991"/>
            <a:ext cx="1312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三十七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3EB019B-1C20-43B8-BEA7-BED711D55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140" y="1157393"/>
            <a:ext cx="3135685" cy="21813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D347200-6450-408E-99B5-13F0E7626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053530"/>
            <a:ext cx="2510363" cy="239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11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408911"/>
            <a:ext cx="6245475" cy="309991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3568" y="475784"/>
            <a:ext cx="5515686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数一数它吹了多少个泡泡。</a:t>
            </a:r>
          </a:p>
        </p:txBody>
      </p:sp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5724128" y="781520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1382101" y="1301233"/>
            <a:ext cx="3156101" cy="2172309"/>
          </a:xfrm>
          <a:custGeom>
            <a:avLst/>
            <a:gdLst>
              <a:gd name="connsiteX0" fmla="*/ 3156032 w 3156101"/>
              <a:gd name="connsiteY0" fmla="*/ 215994 h 2172309"/>
              <a:gd name="connsiteX1" fmla="*/ 2979926 w 3156101"/>
              <a:gd name="connsiteY1" fmla="*/ 87300 h 2172309"/>
              <a:gd name="connsiteX2" fmla="*/ 2275499 w 3156101"/>
              <a:gd name="connsiteY2" fmla="*/ 6020 h 2172309"/>
              <a:gd name="connsiteX3" fmla="*/ 1740406 w 3156101"/>
              <a:gd name="connsiteY3" fmla="*/ 6020 h 2172309"/>
              <a:gd name="connsiteX4" fmla="*/ 1008886 w 3156101"/>
              <a:gd name="connsiteY4" fmla="*/ 26340 h 2172309"/>
              <a:gd name="connsiteX5" fmla="*/ 494112 w 3156101"/>
              <a:gd name="connsiteY5" fmla="*/ 148260 h 2172309"/>
              <a:gd name="connsiteX6" fmla="*/ 270592 w 3156101"/>
              <a:gd name="connsiteY6" fmla="*/ 385327 h 2172309"/>
              <a:gd name="connsiteX7" fmla="*/ 60619 w 3156101"/>
              <a:gd name="connsiteY7" fmla="*/ 845914 h 2172309"/>
              <a:gd name="connsiteX8" fmla="*/ 6432 w 3156101"/>
              <a:gd name="connsiteY8" fmla="*/ 1563887 h 2172309"/>
              <a:gd name="connsiteX9" fmla="*/ 182539 w 3156101"/>
              <a:gd name="connsiteY9" fmla="*/ 2092207 h 2172309"/>
              <a:gd name="connsiteX10" fmla="*/ 439926 w 3156101"/>
              <a:gd name="connsiteY10" fmla="*/ 2132847 h 2172309"/>
              <a:gd name="connsiteX11" fmla="*/ 1218859 w 3156101"/>
              <a:gd name="connsiteY11" fmla="*/ 1726447 h 2172309"/>
              <a:gd name="connsiteX12" fmla="*/ 1842006 w 3156101"/>
              <a:gd name="connsiteY12" fmla="*/ 1116847 h 2172309"/>
              <a:gd name="connsiteX13" fmla="*/ 2004566 w 3156101"/>
              <a:gd name="connsiteY13" fmla="*/ 825594 h 2172309"/>
              <a:gd name="connsiteX14" fmla="*/ 2187446 w 3156101"/>
              <a:gd name="connsiteY14" fmla="*/ 818820 h 2172309"/>
              <a:gd name="connsiteX15" fmla="*/ 2485472 w 3156101"/>
              <a:gd name="connsiteY15" fmla="*/ 730767 h 2172309"/>
              <a:gd name="connsiteX16" fmla="*/ 2993472 w 3156101"/>
              <a:gd name="connsiteY16" fmla="*/ 493700 h 2172309"/>
              <a:gd name="connsiteX17" fmla="*/ 3156032 w 3156101"/>
              <a:gd name="connsiteY17" fmla="*/ 215994 h 217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156101" h="2172309">
                <a:moveTo>
                  <a:pt x="3156032" y="215994"/>
                </a:moveTo>
                <a:cubicBezTo>
                  <a:pt x="3153774" y="148261"/>
                  <a:pt x="3126681" y="122296"/>
                  <a:pt x="2979926" y="87300"/>
                </a:cubicBezTo>
                <a:cubicBezTo>
                  <a:pt x="2833171" y="52304"/>
                  <a:pt x="2482086" y="19567"/>
                  <a:pt x="2275499" y="6020"/>
                </a:cubicBezTo>
                <a:cubicBezTo>
                  <a:pt x="2068912" y="-7527"/>
                  <a:pt x="1740406" y="6020"/>
                  <a:pt x="1740406" y="6020"/>
                </a:cubicBezTo>
                <a:cubicBezTo>
                  <a:pt x="1529304" y="9407"/>
                  <a:pt x="1216602" y="2633"/>
                  <a:pt x="1008886" y="26340"/>
                </a:cubicBezTo>
                <a:cubicBezTo>
                  <a:pt x="801170" y="50047"/>
                  <a:pt x="617161" y="88429"/>
                  <a:pt x="494112" y="148260"/>
                </a:cubicBezTo>
                <a:cubicBezTo>
                  <a:pt x="371063" y="208091"/>
                  <a:pt x="342841" y="269051"/>
                  <a:pt x="270592" y="385327"/>
                </a:cubicBezTo>
                <a:cubicBezTo>
                  <a:pt x="198343" y="501603"/>
                  <a:pt x="104646" y="649487"/>
                  <a:pt x="60619" y="845914"/>
                </a:cubicBezTo>
                <a:cubicBezTo>
                  <a:pt x="16592" y="1042341"/>
                  <a:pt x="-13888" y="1356172"/>
                  <a:pt x="6432" y="1563887"/>
                </a:cubicBezTo>
                <a:cubicBezTo>
                  <a:pt x="26752" y="1771602"/>
                  <a:pt x="110290" y="1997380"/>
                  <a:pt x="182539" y="2092207"/>
                </a:cubicBezTo>
                <a:cubicBezTo>
                  <a:pt x="254788" y="2187034"/>
                  <a:pt x="267206" y="2193807"/>
                  <a:pt x="439926" y="2132847"/>
                </a:cubicBezTo>
                <a:cubicBezTo>
                  <a:pt x="612646" y="2071887"/>
                  <a:pt x="985179" y="1895780"/>
                  <a:pt x="1218859" y="1726447"/>
                </a:cubicBezTo>
                <a:cubicBezTo>
                  <a:pt x="1452539" y="1557114"/>
                  <a:pt x="1711055" y="1266989"/>
                  <a:pt x="1842006" y="1116847"/>
                </a:cubicBezTo>
                <a:cubicBezTo>
                  <a:pt x="1972957" y="966705"/>
                  <a:pt x="1946993" y="875265"/>
                  <a:pt x="2004566" y="825594"/>
                </a:cubicBezTo>
                <a:cubicBezTo>
                  <a:pt x="2062139" y="775923"/>
                  <a:pt x="2107295" y="834624"/>
                  <a:pt x="2187446" y="818820"/>
                </a:cubicBezTo>
                <a:cubicBezTo>
                  <a:pt x="2267597" y="803016"/>
                  <a:pt x="2351134" y="784954"/>
                  <a:pt x="2485472" y="730767"/>
                </a:cubicBezTo>
                <a:cubicBezTo>
                  <a:pt x="2619810" y="676580"/>
                  <a:pt x="2881712" y="579495"/>
                  <a:pt x="2993472" y="493700"/>
                </a:cubicBezTo>
                <a:cubicBezTo>
                  <a:pt x="3105232" y="407905"/>
                  <a:pt x="3158290" y="283727"/>
                  <a:pt x="3156032" y="215994"/>
                </a:cubicBezTo>
                <a:close/>
              </a:path>
            </a:pathLst>
          </a:custGeom>
          <a:noFill/>
          <a:ln w="19050"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3962393" y="1720334"/>
            <a:ext cx="1956768" cy="1930452"/>
          </a:xfrm>
          <a:custGeom>
            <a:avLst/>
            <a:gdLst>
              <a:gd name="connsiteX0" fmla="*/ 1314034 w 1956768"/>
              <a:gd name="connsiteY0" fmla="*/ 230386 h 1930452"/>
              <a:gd name="connsiteX1" fmla="*/ 1205660 w 1956768"/>
              <a:gd name="connsiteY1" fmla="*/ 13639 h 1930452"/>
              <a:gd name="connsiteX2" fmla="*/ 657020 w 1956768"/>
              <a:gd name="connsiteY2" fmla="*/ 40733 h 1930452"/>
              <a:gd name="connsiteX3" fmla="*/ 528327 w 1956768"/>
              <a:gd name="connsiteY3" fmla="*/ 189746 h 1930452"/>
              <a:gd name="connsiteX4" fmla="*/ 216754 w 1956768"/>
              <a:gd name="connsiteY4" fmla="*/ 230386 h 1930452"/>
              <a:gd name="connsiteX5" fmla="*/ 7 w 1956768"/>
              <a:gd name="connsiteY5" fmla="*/ 392946 h 1930452"/>
              <a:gd name="connsiteX6" fmla="*/ 223527 w 1956768"/>
              <a:gd name="connsiteY6" fmla="*/ 779026 h 1930452"/>
              <a:gd name="connsiteX7" fmla="*/ 514780 w 1956768"/>
              <a:gd name="connsiteY7" fmla="*/ 1009319 h 1930452"/>
              <a:gd name="connsiteX8" fmla="*/ 616380 w 1956768"/>
              <a:gd name="connsiteY8" fmla="*/ 1314119 h 1930452"/>
              <a:gd name="connsiteX9" fmla="*/ 704434 w 1956768"/>
              <a:gd name="connsiteY9" fmla="*/ 1740839 h 1930452"/>
              <a:gd name="connsiteX10" fmla="*/ 792487 w 1956768"/>
              <a:gd name="connsiteY10" fmla="*/ 1896626 h 1930452"/>
              <a:gd name="connsiteX11" fmla="*/ 1456274 w 1956768"/>
              <a:gd name="connsiteY11" fmla="*/ 1896626 h 1930452"/>
              <a:gd name="connsiteX12" fmla="*/ 1923634 w 1956768"/>
              <a:gd name="connsiteY12" fmla="*/ 1530866 h 1930452"/>
              <a:gd name="connsiteX13" fmla="*/ 1910087 w 1956768"/>
              <a:gd name="connsiteY13" fmla="*/ 1083826 h 1930452"/>
              <a:gd name="connsiteX14" fmla="*/ 1842354 w 1956768"/>
              <a:gd name="connsiteY14" fmla="*/ 555506 h 1930452"/>
              <a:gd name="connsiteX15" fmla="*/ 1374994 w 1956768"/>
              <a:gd name="connsiteY15" fmla="*/ 223613 h 1930452"/>
              <a:gd name="connsiteX16" fmla="*/ 1314034 w 1956768"/>
              <a:gd name="connsiteY16" fmla="*/ 230386 h 1930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56768" h="1930452">
                <a:moveTo>
                  <a:pt x="1314034" y="230386"/>
                </a:moveTo>
                <a:cubicBezTo>
                  <a:pt x="1285812" y="195390"/>
                  <a:pt x="1315162" y="45248"/>
                  <a:pt x="1205660" y="13639"/>
                </a:cubicBezTo>
                <a:cubicBezTo>
                  <a:pt x="1096158" y="-17970"/>
                  <a:pt x="769909" y="11382"/>
                  <a:pt x="657020" y="40733"/>
                </a:cubicBezTo>
                <a:cubicBezTo>
                  <a:pt x="544131" y="70084"/>
                  <a:pt x="601705" y="158137"/>
                  <a:pt x="528327" y="189746"/>
                </a:cubicBezTo>
                <a:cubicBezTo>
                  <a:pt x="454949" y="221355"/>
                  <a:pt x="304807" y="196519"/>
                  <a:pt x="216754" y="230386"/>
                </a:cubicBezTo>
                <a:cubicBezTo>
                  <a:pt x="128701" y="264253"/>
                  <a:pt x="-1122" y="301506"/>
                  <a:pt x="7" y="392946"/>
                </a:cubicBezTo>
                <a:cubicBezTo>
                  <a:pt x="1136" y="484386"/>
                  <a:pt x="137732" y="676297"/>
                  <a:pt x="223527" y="779026"/>
                </a:cubicBezTo>
                <a:cubicBezTo>
                  <a:pt x="309322" y="881755"/>
                  <a:pt x="449304" y="920137"/>
                  <a:pt x="514780" y="1009319"/>
                </a:cubicBezTo>
                <a:cubicBezTo>
                  <a:pt x="580256" y="1098501"/>
                  <a:pt x="584771" y="1192199"/>
                  <a:pt x="616380" y="1314119"/>
                </a:cubicBezTo>
                <a:cubicBezTo>
                  <a:pt x="647989" y="1436039"/>
                  <a:pt x="675083" y="1643755"/>
                  <a:pt x="704434" y="1740839"/>
                </a:cubicBezTo>
                <a:cubicBezTo>
                  <a:pt x="733785" y="1837923"/>
                  <a:pt x="667180" y="1870662"/>
                  <a:pt x="792487" y="1896626"/>
                </a:cubicBezTo>
                <a:cubicBezTo>
                  <a:pt x="917794" y="1922590"/>
                  <a:pt x="1267750" y="1957586"/>
                  <a:pt x="1456274" y="1896626"/>
                </a:cubicBezTo>
                <a:cubicBezTo>
                  <a:pt x="1644798" y="1835666"/>
                  <a:pt x="1847999" y="1666332"/>
                  <a:pt x="1923634" y="1530866"/>
                </a:cubicBezTo>
                <a:cubicBezTo>
                  <a:pt x="1999269" y="1395400"/>
                  <a:pt x="1923634" y="1246386"/>
                  <a:pt x="1910087" y="1083826"/>
                </a:cubicBezTo>
                <a:cubicBezTo>
                  <a:pt x="1896540" y="921266"/>
                  <a:pt x="1931536" y="698875"/>
                  <a:pt x="1842354" y="555506"/>
                </a:cubicBezTo>
                <a:cubicBezTo>
                  <a:pt x="1753172" y="412137"/>
                  <a:pt x="1465305" y="281186"/>
                  <a:pt x="1374994" y="223613"/>
                </a:cubicBezTo>
                <a:cubicBezTo>
                  <a:pt x="1284683" y="166040"/>
                  <a:pt x="1342256" y="265382"/>
                  <a:pt x="1314034" y="230386"/>
                </a:cubicBezTo>
                <a:close/>
              </a:path>
            </a:pathLst>
          </a:cu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2658527" y="2113438"/>
            <a:ext cx="2029180" cy="2249300"/>
          </a:xfrm>
          <a:custGeom>
            <a:avLst/>
            <a:gdLst>
              <a:gd name="connsiteX0" fmla="*/ 1202273 w 2029180"/>
              <a:gd name="connsiteY0" fmla="*/ 148855 h 2249300"/>
              <a:gd name="connsiteX1" fmla="*/ 1060033 w 2029180"/>
              <a:gd name="connsiteY1" fmla="*/ 6615 h 2249300"/>
              <a:gd name="connsiteX2" fmla="*/ 802646 w 2029180"/>
              <a:gd name="connsiteY2" fmla="*/ 40482 h 2249300"/>
              <a:gd name="connsiteX3" fmla="*/ 734913 w 2029180"/>
              <a:gd name="connsiteY3" fmla="*/ 189495 h 2249300"/>
              <a:gd name="connsiteX4" fmla="*/ 592673 w 2029180"/>
              <a:gd name="connsiteY4" fmla="*/ 595895 h 2249300"/>
              <a:gd name="connsiteX5" fmla="*/ 355606 w 2029180"/>
              <a:gd name="connsiteY5" fmla="*/ 866829 h 2249300"/>
              <a:gd name="connsiteX6" fmla="*/ 30486 w 2029180"/>
              <a:gd name="connsiteY6" fmla="*/ 1164855 h 2249300"/>
              <a:gd name="connsiteX7" fmla="*/ 57580 w 2029180"/>
              <a:gd name="connsiteY7" fmla="*/ 1483202 h 2249300"/>
              <a:gd name="connsiteX8" fmla="*/ 416566 w 2029180"/>
              <a:gd name="connsiteY8" fmla="*/ 1740589 h 2249300"/>
              <a:gd name="connsiteX9" fmla="*/ 1087126 w 2029180"/>
              <a:gd name="connsiteY9" fmla="*/ 2113122 h 2249300"/>
              <a:gd name="connsiteX10" fmla="*/ 1784780 w 2029180"/>
              <a:gd name="connsiteY10" fmla="*/ 2248589 h 2249300"/>
              <a:gd name="connsiteX11" fmla="*/ 2028620 w 2029180"/>
              <a:gd name="connsiteY11" fmla="*/ 2065709 h 2249300"/>
              <a:gd name="connsiteX12" fmla="*/ 1852513 w 2029180"/>
              <a:gd name="connsiteY12" fmla="*/ 1727042 h 2249300"/>
              <a:gd name="connsiteX13" fmla="*/ 1879606 w 2029180"/>
              <a:gd name="connsiteY13" fmla="*/ 1449335 h 2249300"/>
              <a:gd name="connsiteX14" fmla="*/ 1947340 w 2029180"/>
              <a:gd name="connsiteY14" fmla="*/ 1198722 h 2249300"/>
              <a:gd name="connsiteX15" fmla="*/ 1805100 w 2029180"/>
              <a:gd name="connsiteY15" fmla="*/ 785549 h 2249300"/>
              <a:gd name="connsiteX16" fmla="*/ 1730593 w 2029180"/>
              <a:gd name="connsiteY16" fmla="*/ 589122 h 2249300"/>
              <a:gd name="connsiteX17" fmla="*/ 1297100 w 2029180"/>
              <a:gd name="connsiteY17" fmla="*/ 318189 h 2249300"/>
              <a:gd name="connsiteX18" fmla="*/ 1202273 w 2029180"/>
              <a:gd name="connsiteY18" fmla="*/ 148855 h 22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29180" h="2249300">
                <a:moveTo>
                  <a:pt x="1202273" y="148855"/>
                </a:moveTo>
                <a:cubicBezTo>
                  <a:pt x="1162762" y="96926"/>
                  <a:pt x="1126637" y="24677"/>
                  <a:pt x="1060033" y="6615"/>
                </a:cubicBezTo>
                <a:cubicBezTo>
                  <a:pt x="993429" y="-11447"/>
                  <a:pt x="856833" y="10002"/>
                  <a:pt x="802646" y="40482"/>
                </a:cubicBezTo>
                <a:cubicBezTo>
                  <a:pt x="748459" y="70962"/>
                  <a:pt x="769908" y="96926"/>
                  <a:pt x="734913" y="189495"/>
                </a:cubicBezTo>
                <a:cubicBezTo>
                  <a:pt x="699918" y="282064"/>
                  <a:pt x="655891" y="483006"/>
                  <a:pt x="592673" y="595895"/>
                </a:cubicBezTo>
                <a:cubicBezTo>
                  <a:pt x="529455" y="708784"/>
                  <a:pt x="449304" y="772002"/>
                  <a:pt x="355606" y="866829"/>
                </a:cubicBezTo>
                <a:cubicBezTo>
                  <a:pt x="261908" y="961656"/>
                  <a:pt x="80157" y="1062126"/>
                  <a:pt x="30486" y="1164855"/>
                </a:cubicBezTo>
                <a:cubicBezTo>
                  <a:pt x="-19185" y="1267584"/>
                  <a:pt x="-6767" y="1387246"/>
                  <a:pt x="57580" y="1483202"/>
                </a:cubicBezTo>
                <a:cubicBezTo>
                  <a:pt x="121927" y="1579158"/>
                  <a:pt x="244975" y="1635602"/>
                  <a:pt x="416566" y="1740589"/>
                </a:cubicBezTo>
                <a:cubicBezTo>
                  <a:pt x="588157" y="1845576"/>
                  <a:pt x="859090" y="2028455"/>
                  <a:pt x="1087126" y="2113122"/>
                </a:cubicBezTo>
                <a:cubicBezTo>
                  <a:pt x="1315162" y="2197789"/>
                  <a:pt x="1627864" y="2256491"/>
                  <a:pt x="1784780" y="2248589"/>
                </a:cubicBezTo>
                <a:cubicBezTo>
                  <a:pt x="1941696" y="2240687"/>
                  <a:pt x="2017331" y="2152633"/>
                  <a:pt x="2028620" y="2065709"/>
                </a:cubicBezTo>
                <a:cubicBezTo>
                  <a:pt x="2039909" y="1978785"/>
                  <a:pt x="1877349" y="1829771"/>
                  <a:pt x="1852513" y="1727042"/>
                </a:cubicBezTo>
                <a:cubicBezTo>
                  <a:pt x="1827677" y="1624313"/>
                  <a:pt x="1863802" y="1537388"/>
                  <a:pt x="1879606" y="1449335"/>
                </a:cubicBezTo>
                <a:cubicBezTo>
                  <a:pt x="1895410" y="1361282"/>
                  <a:pt x="1959758" y="1309353"/>
                  <a:pt x="1947340" y="1198722"/>
                </a:cubicBezTo>
                <a:cubicBezTo>
                  <a:pt x="1934922" y="1088091"/>
                  <a:pt x="1841225" y="887149"/>
                  <a:pt x="1805100" y="785549"/>
                </a:cubicBezTo>
                <a:cubicBezTo>
                  <a:pt x="1768976" y="683949"/>
                  <a:pt x="1815260" y="667015"/>
                  <a:pt x="1730593" y="589122"/>
                </a:cubicBezTo>
                <a:cubicBezTo>
                  <a:pt x="1645926" y="511229"/>
                  <a:pt x="1377251" y="390438"/>
                  <a:pt x="1297100" y="318189"/>
                </a:cubicBezTo>
                <a:cubicBezTo>
                  <a:pt x="1216949" y="245940"/>
                  <a:pt x="1241784" y="200784"/>
                  <a:pt x="1202273" y="148855"/>
                </a:cubicBezTo>
                <a:close/>
              </a:path>
            </a:pathLst>
          </a:custGeom>
          <a:noFill/>
          <a:ln w="19050">
            <a:solidFill>
              <a:srgbClr val="00F0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889734" y="4238468"/>
            <a:ext cx="1956768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三十三个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FEE5721-2B5B-4C82-8BE0-29C9956F5A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5616" y="1758492"/>
            <a:ext cx="6245476" cy="2963803"/>
          </a:xfrm>
          <a:prstGeom prst="rect">
            <a:avLst/>
          </a:prstGeom>
        </p:spPr>
      </p:pic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D3FD874F-462E-4358-8E6E-536946A6F9E0}"/>
              </a:ext>
            </a:extLst>
          </p:cNvPr>
          <p:cNvSpPr/>
          <p:nvPr/>
        </p:nvSpPr>
        <p:spPr>
          <a:xfrm>
            <a:off x="5155952" y="2347380"/>
            <a:ext cx="2250246" cy="1701800"/>
          </a:xfrm>
          <a:custGeom>
            <a:avLst/>
            <a:gdLst>
              <a:gd name="connsiteX0" fmla="*/ 38100 w 2250246"/>
              <a:gd name="connsiteY0" fmla="*/ 228600 h 1701800"/>
              <a:gd name="connsiteX1" fmla="*/ 203200 w 2250246"/>
              <a:gd name="connsiteY1" fmla="*/ 234950 h 1701800"/>
              <a:gd name="connsiteX2" fmla="*/ 254000 w 2250246"/>
              <a:gd name="connsiteY2" fmla="*/ 266700 h 1701800"/>
              <a:gd name="connsiteX3" fmla="*/ 298450 w 2250246"/>
              <a:gd name="connsiteY3" fmla="*/ 298450 h 1701800"/>
              <a:gd name="connsiteX4" fmla="*/ 317500 w 2250246"/>
              <a:gd name="connsiteY4" fmla="*/ 317500 h 1701800"/>
              <a:gd name="connsiteX5" fmla="*/ 374650 w 2250246"/>
              <a:gd name="connsiteY5" fmla="*/ 361950 h 1701800"/>
              <a:gd name="connsiteX6" fmla="*/ 431800 w 2250246"/>
              <a:gd name="connsiteY6" fmla="*/ 412750 h 1701800"/>
              <a:gd name="connsiteX7" fmla="*/ 469900 w 2250246"/>
              <a:gd name="connsiteY7" fmla="*/ 469900 h 1701800"/>
              <a:gd name="connsiteX8" fmla="*/ 520700 w 2250246"/>
              <a:gd name="connsiteY8" fmla="*/ 527050 h 1701800"/>
              <a:gd name="connsiteX9" fmla="*/ 539750 w 2250246"/>
              <a:gd name="connsiteY9" fmla="*/ 533400 h 1701800"/>
              <a:gd name="connsiteX10" fmla="*/ 558800 w 2250246"/>
              <a:gd name="connsiteY10" fmla="*/ 546100 h 1701800"/>
              <a:gd name="connsiteX11" fmla="*/ 666750 w 2250246"/>
              <a:gd name="connsiteY11" fmla="*/ 577850 h 1701800"/>
              <a:gd name="connsiteX12" fmla="*/ 685800 w 2250246"/>
              <a:gd name="connsiteY12" fmla="*/ 584200 h 1701800"/>
              <a:gd name="connsiteX13" fmla="*/ 901700 w 2250246"/>
              <a:gd name="connsiteY13" fmla="*/ 577850 h 1701800"/>
              <a:gd name="connsiteX14" fmla="*/ 933450 w 2250246"/>
              <a:gd name="connsiteY14" fmla="*/ 565150 h 1701800"/>
              <a:gd name="connsiteX15" fmla="*/ 952500 w 2250246"/>
              <a:gd name="connsiteY15" fmla="*/ 533400 h 1701800"/>
              <a:gd name="connsiteX16" fmla="*/ 971550 w 2250246"/>
              <a:gd name="connsiteY16" fmla="*/ 457200 h 1701800"/>
              <a:gd name="connsiteX17" fmla="*/ 984250 w 2250246"/>
              <a:gd name="connsiteY17" fmla="*/ 431800 h 1701800"/>
              <a:gd name="connsiteX18" fmla="*/ 996950 w 2250246"/>
              <a:gd name="connsiteY18" fmla="*/ 393700 h 1701800"/>
              <a:gd name="connsiteX19" fmla="*/ 1016000 w 2250246"/>
              <a:gd name="connsiteY19" fmla="*/ 361950 h 1701800"/>
              <a:gd name="connsiteX20" fmla="*/ 1028700 w 2250246"/>
              <a:gd name="connsiteY20" fmla="*/ 342900 h 1701800"/>
              <a:gd name="connsiteX21" fmla="*/ 1047750 w 2250246"/>
              <a:gd name="connsiteY21" fmla="*/ 311150 h 1701800"/>
              <a:gd name="connsiteX22" fmla="*/ 1117600 w 2250246"/>
              <a:gd name="connsiteY22" fmla="*/ 222250 h 1701800"/>
              <a:gd name="connsiteX23" fmla="*/ 1136650 w 2250246"/>
              <a:gd name="connsiteY23" fmla="*/ 196850 h 1701800"/>
              <a:gd name="connsiteX24" fmla="*/ 1149350 w 2250246"/>
              <a:gd name="connsiteY24" fmla="*/ 177800 h 1701800"/>
              <a:gd name="connsiteX25" fmla="*/ 1181100 w 2250246"/>
              <a:gd name="connsiteY25" fmla="*/ 146050 h 1701800"/>
              <a:gd name="connsiteX26" fmla="*/ 1206500 w 2250246"/>
              <a:gd name="connsiteY26" fmla="*/ 133350 h 1701800"/>
              <a:gd name="connsiteX27" fmla="*/ 1225550 w 2250246"/>
              <a:gd name="connsiteY27" fmla="*/ 114300 h 1701800"/>
              <a:gd name="connsiteX28" fmla="*/ 1244600 w 2250246"/>
              <a:gd name="connsiteY28" fmla="*/ 101600 h 1701800"/>
              <a:gd name="connsiteX29" fmla="*/ 1263650 w 2250246"/>
              <a:gd name="connsiteY29" fmla="*/ 82550 h 1701800"/>
              <a:gd name="connsiteX30" fmla="*/ 1282700 w 2250246"/>
              <a:gd name="connsiteY30" fmla="*/ 69850 h 1701800"/>
              <a:gd name="connsiteX31" fmla="*/ 1301750 w 2250246"/>
              <a:gd name="connsiteY31" fmla="*/ 50800 h 1701800"/>
              <a:gd name="connsiteX32" fmla="*/ 1365250 w 2250246"/>
              <a:gd name="connsiteY32" fmla="*/ 19050 h 1701800"/>
              <a:gd name="connsiteX33" fmla="*/ 1473200 w 2250246"/>
              <a:gd name="connsiteY33" fmla="*/ 0 h 1701800"/>
              <a:gd name="connsiteX34" fmla="*/ 1638300 w 2250246"/>
              <a:gd name="connsiteY34" fmla="*/ 19050 h 1701800"/>
              <a:gd name="connsiteX35" fmla="*/ 1708150 w 2250246"/>
              <a:gd name="connsiteY35" fmla="*/ 38100 h 1701800"/>
              <a:gd name="connsiteX36" fmla="*/ 1739900 w 2250246"/>
              <a:gd name="connsiteY36" fmla="*/ 44450 h 1701800"/>
              <a:gd name="connsiteX37" fmla="*/ 1797050 w 2250246"/>
              <a:gd name="connsiteY37" fmla="*/ 63500 h 1701800"/>
              <a:gd name="connsiteX38" fmla="*/ 1879600 w 2250246"/>
              <a:gd name="connsiteY38" fmla="*/ 88900 h 1701800"/>
              <a:gd name="connsiteX39" fmla="*/ 1905000 w 2250246"/>
              <a:gd name="connsiteY39" fmla="*/ 107950 h 1701800"/>
              <a:gd name="connsiteX40" fmla="*/ 1974850 w 2250246"/>
              <a:gd name="connsiteY40" fmla="*/ 133350 h 1701800"/>
              <a:gd name="connsiteX41" fmla="*/ 2032000 w 2250246"/>
              <a:gd name="connsiteY41" fmla="*/ 184150 h 1701800"/>
              <a:gd name="connsiteX42" fmla="*/ 2051050 w 2250246"/>
              <a:gd name="connsiteY42" fmla="*/ 203200 h 1701800"/>
              <a:gd name="connsiteX43" fmla="*/ 2076450 w 2250246"/>
              <a:gd name="connsiteY43" fmla="*/ 234950 h 1701800"/>
              <a:gd name="connsiteX44" fmla="*/ 2127250 w 2250246"/>
              <a:gd name="connsiteY44" fmla="*/ 285750 h 1701800"/>
              <a:gd name="connsiteX45" fmla="*/ 2159000 w 2250246"/>
              <a:gd name="connsiteY45" fmla="*/ 336550 h 1701800"/>
              <a:gd name="connsiteX46" fmla="*/ 2190750 w 2250246"/>
              <a:gd name="connsiteY46" fmla="*/ 400050 h 1701800"/>
              <a:gd name="connsiteX47" fmla="*/ 2203450 w 2250246"/>
              <a:gd name="connsiteY47" fmla="*/ 419100 h 1701800"/>
              <a:gd name="connsiteX48" fmla="*/ 2209800 w 2250246"/>
              <a:gd name="connsiteY48" fmla="*/ 450850 h 1701800"/>
              <a:gd name="connsiteX49" fmla="*/ 2222500 w 2250246"/>
              <a:gd name="connsiteY49" fmla="*/ 476250 h 1701800"/>
              <a:gd name="connsiteX50" fmla="*/ 2228850 w 2250246"/>
              <a:gd name="connsiteY50" fmla="*/ 514350 h 1701800"/>
              <a:gd name="connsiteX51" fmla="*/ 2241550 w 2250246"/>
              <a:gd name="connsiteY51" fmla="*/ 565150 h 1701800"/>
              <a:gd name="connsiteX52" fmla="*/ 2241550 w 2250246"/>
              <a:gd name="connsiteY52" fmla="*/ 844550 h 1701800"/>
              <a:gd name="connsiteX53" fmla="*/ 2235200 w 2250246"/>
              <a:gd name="connsiteY53" fmla="*/ 863600 h 1701800"/>
              <a:gd name="connsiteX54" fmla="*/ 2216150 w 2250246"/>
              <a:gd name="connsiteY54" fmla="*/ 946150 h 1701800"/>
              <a:gd name="connsiteX55" fmla="*/ 2216150 w 2250246"/>
              <a:gd name="connsiteY55" fmla="*/ 946150 h 1701800"/>
              <a:gd name="connsiteX56" fmla="*/ 2209800 w 2250246"/>
              <a:gd name="connsiteY56" fmla="*/ 977900 h 1701800"/>
              <a:gd name="connsiteX57" fmla="*/ 2197100 w 2250246"/>
              <a:gd name="connsiteY57" fmla="*/ 1041400 h 1701800"/>
              <a:gd name="connsiteX58" fmla="*/ 2184400 w 2250246"/>
              <a:gd name="connsiteY58" fmla="*/ 1073150 h 1701800"/>
              <a:gd name="connsiteX59" fmla="*/ 2165350 w 2250246"/>
              <a:gd name="connsiteY59" fmla="*/ 1136650 h 1701800"/>
              <a:gd name="connsiteX60" fmla="*/ 2159000 w 2250246"/>
              <a:gd name="connsiteY60" fmla="*/ 1155700 h 1701800"/>
              <a:gd name="connsiteX61" fmla="*/ 2146300 w 2250246"/>
              <a:gd name="connsiteY61" fmla="*/ 1200150 h 1701800"/>
              <a:gd name="connsiteX62" fmla="*/ 2127250 w 2250246"/>
              <a:gd name="connsiteY62" fmla="*/ 1257300 h 1701800"/>
              <a:gd name="connsiteX63" fmla="*/ 2114550 w 2250246"/>
              <a:gd name="connsiteY63" fmla="*/ 1314450 h 1701800"/>
              <a:gd name="connsiteX64" fmla="*/ 2101850 w 2250246"/>
              <a:gd name="connsiteY64" fmla="*/ 1333500 h 1701800"/>
              <a:gd name="connsiteX65" fmla="*/ 2089150 w 2250246"/>
              <a:gd name="connsiteY65" fmla="*/ 1397000 h 1701800"/>
              <a:gd name="connsiteX66" fmla="*/ 2057400 w 2250246"/>
              <a:gd name="connsiteY66" fmla="*/ 1466850 h 1701800"/>
              <a:gd name="connsiteX67" fmla="*/ 2038350 w 2250246"/>
              <a:gd name="connsiteY67" fmla="*/ 1498600 h 1701800"/>
              <a:gd name="connsiteX68" fmla="*/ 2012950 w 2250246"/>
              <a:gd name="connsiteY68" fmla="*/ 1517650 h 1701800"/>
              <a:gd name="connsiteX69" fmla="*/ 1981200 w 2250246"/>
              <a:gd name="connsiteY69" fmla="*/ 1555750 h 1701800"/>
              <a:gd name="connsiteX70" fmla="*/ 1949450 w 2250246"/>
              <a:gd name="connsiteY70" fmla="*/ 1581150 h 1701800"/>
              <a:gd name="connsiteX71" fmla="*/ 1905000 w 2250246"/>
              <a:gd name="connsiteY71" fmla="*/ 1631950 h 1701800"/>
              <a:gd name="connsiteX72" fmla="*/ 1847850 w 2250246"/>
              <a:gd name="connsiteY72" fmla="*/ 1670050 h 1701800"/>
              <a:gd name="connsiteX73" fmla="*/ 1828800 w 2250246"/>
              <a:gd name="connsiteY73" fmla="*/ 1682750 h 1701800"/>
              <a:gd name="connsiteX74" fmla="*/ 1803400 w 2250246"/>
              <a:gd name="connsiteY74" fmla="*/ 1689100 h 1701800"/>
              <a:gd name="connsiteX75" fmla="*/ 1758950 w 2250246"/>
              <a:gd name="connsiteY75" fmla="*/ 1701800 h 1701800"/>
              <a:gd name="connsiteX76" fmla="*/ 1504950 w 2250246"/>
              <a:gd name="connsiteY76" fmla="*/ 1682750 h 1701800"/>
              <a:gd name="connsiteX77" fmla="*/ 1473200 w 2250246"/>
              <a:gd name="connsiteY77" fmla="*/ 1676400 h 1701800"/>
              <a:gd name="connsiteX78" fmla="*/ 1422400 w 2250246"/>
              <a:gd name="connsiteY78" fmla="*/ 1651000 h 1701800"/>
              <a:gd name="connsiteX79" fmla="*/ 1397000 w 2250246"/>
              <a:gd name="connsiteY79" fmla="*/ 1638300 h 1701800"/>
              <a:gd name="connsiteX80" fmla="*/ 1327150 w 2250246"/>
              <a:gd name="connsiteY80" fmla="*/ 1593850 h 1701800"/>
              <a:gd name="connsiteX81" fmla="*/ 1282700 w 2250246"/>
              <a:gd name="connsiteY81" fmla="*/ 1562100 h 1701800"/>
              <a:gd name="connsiteX82" fmla="*/ 1250950 w 2250246"/>
              <a:gd name="connsiteY82" fmla="*/ 1555750 h 1701800"/>
              <a:gd name="connsiteX83" fmla="*/ 1123950 w 2250246"/>
              <a:gd name="connsiteY83" fmla="*/ 1498600 h 1701800"/>
              <a:gd name="connsiteX84" fmla="*/ 1098550 w 2250246"/>
              <a:gd name="connsiteY84" fmla="*/ 1492250 h 1701800"/>
              <a:gd name="connsiteX85" fmla="*/ 1016000 w 2250246"/>
              <a:gd name="connsiteY85" fmla="*/ 1441450 h 1701800"/>
              <a:gd name="connsiteX86" fmla="*/ 965200 w 2250246"/>
              <a:gd name="connsiteY86" fmla="*/ 1416050 h 1701800"/>
              <a:gd name="connsiteX87" fmla="*/ 946150 w 2250246"/>
              <a:gd name="connsiteY87" fmla="*/ 1397000 h 1701800"/>
              <a:gd name="connsiteX88" fmla="*/ 908050 w 2250246"/>
              <a:gd name="connsiteY88" fmla="*/ 1377950 h 1701800"/>
              <a:gd name="connsiteX89" fmla="*/ 889000 w 2250246"/>
              <a:gd name="connsiteY89" fmla="*/ 1365250 h 1701800"/>
              <a:gd name="connsiteX90" fmla="*/ 844550 w 2250246"/>
              <a:gd name="connsiteY90" fmla="*/ 1346200 h 1701800"/>
              <a:gd name="connsiteX91" fmla="*/ 781050 w 2250246"/>
              <a:gd name="connsiteY91" fmla="*/ 1295400 h 1701800"/>
              <a:gd name="connsiteX92" fmla="*/ 755650 w 2250246"/>
              <a:gd name="connsiteY92" fmla="*/ 1276350 h 1701800"/>
              <a:gd name="connsiteX93" fmla="*/ 736600 w 2250246"/>
              <a:gd name="connsiteY93" fmla="*/ 1257300 h 1701800"/>
              <a:gd name="connsiteX94" fmla="*/ 717550 w 2250246"/>
              <a:gd name="connsiteY94" fmla="*/ 1250950 h 1701800"/>
              <a:gd name="connsiteX95" fmla="*/ 698500 w 2250246"/>
              <a:gd name="connsiteY95" fmla="*/ 1238250 h 1701800"/>
              <a:gd name="connsiteX96" fmla="*/ 679450 w 2250246"/>
              <a:gd name="connsiteY96" fmla="*/ 1231900 h 1701800"/>
              <a:gd name="connsiteX97" fmla="*/ 647700 w 2250246"/>
              <a:gd name="connsiteY97" fmla="*/ 1219200 h 1701800"/>
              <a:gd name="connsiteX98" fmla="*/ 628650 w 2250246"/>
              <a:gd name="connsiteY98" fmla="*/ 1206500 h 1701800"/>
              <a:gd name="connsiteX99" fmla="*/ 482600 w 2250246"/>
              <a:gd name="connsiteY99" fmla="*/ 1219200 h 1701800"/>
              <a:gd name="connsiteX100" fmla="*/ 463550 w 2250246"/>
              <a:gd name="connsiteY100" fmla="*/ 1225550 h 1701800"/>
              <a:gd name="connsiteX101" fmla="*/ 431800 w 2250246"/>
              <a:gd name="connsiteY101" fmla="*/ 1238250 h 1701800"/>
              <a:gd name="connsiteX102" fmla="*/ 406400 w 2250246"/>
              <a:gd name="connsiteY102" fmla="*/ 1244600 h 1701800"/>
              <a:gd name="connsiteX103" fmla="*/ 387350 w 2250246"/>
              <a:gd name="connsiteY103" fmla="*/ 1250950 h 1701800"/>
              <a:gd name="connsiteX104" fmla="*/ 330200 w 2250246"/>
              <a:gd name="connsiteY104" fmla="*/ 1257300 h 1701800"/>
              <a:gd name="connsiteX105" fmla="*/ 285750 w 2250246"/>
              <a:gd name="connsiteY105" fmla="*/ 1263650 h 1701800"/>
              <a:gd name="connsiteX106" fmla="*/ 133350 w 2250246"/>
              <a:gd name="connsiteY106" fmla="*/ 1257300 h 1701800"/>
              <a:gd name="connsiteX107" fmla="*/ 107950 w 2250246"/>
              <a:gd name="connsiteY107" fmla="*/ 1250950 h 1701800"/>
              <a:gd name="connsiteX108" fmla="*/ 69850 w 2250246"/>
              <a:gd name="connsiteY108" fmla="*/ 1244600 h 1701800"/>
              <a:gd name="connsiteX109" fmla="*/ 44450 w 2250246"/>
              <a:gd name="connsiteY109" fmla="*/ 1231900 h 1701800"/>
              <a:gd name="connsiteX110" fmla="*/ 0 w 2250246"/>
              <a:gd name="connsiteY110" fmla="*/ 1181100 h 1701800"/>
              <a:gd name="connsiteX111" fmla="*/ 12700 w 2250246"/>
              <a:gd name="connsiteY111" fmla="*/ 1073150 h 1701800"/>
              <a:gd name="connsiteX112" fmla="*/ 19050 w 2250246"/>
              <a:gd name="connsiteY112" fmla="*/ 1047750 h 1701800"/>
              <a:gd name="connsiteX113" fmla="*/ 63500 w 2250246"/>
              <a:gd name="connsiteY113" fmla="*/ 990600 h 1701800"/>
              <a:gd name="connsiteX114" fmla="*/ 101600 w 2250246"/>
              <a:gd name="connsiteY114" fmla="*/ 939800 h 1701800"/>
              <a:gd name="connsiteX115" fmla="*/ 120650 w 2250246"/>
              <a:gd name="connsiteY115" fmla="*/ 914400 h 1701800"/>
              <a:gd name="connsiteX116" fmla="*/ 133350 w 2250246"/>
              <a:gd name="connsiteY116" fmla="*/ 889000 h 1701800"/>
              <a:gd name="connsiteX117" fmla="*/ 146050 w 2250246"/>
              <a:gd name="connsiteY117" fmla="*/ 869950 h 1701800"/>
              <a:gd name="connsiteX118" fmla="*/ 165100 w 2250246"/>
              <a:gd name="connsiteY118" fmla="*/ 819150 h 1701800"/>
              <a:gd name="connsiteX119" fmla="*/ 152400 w 2250246"/>
              <a:gd name="connsiteY119" fmla="*/ 622300 h 1701800"/>
              <a:gd name="connsiteX120" fmla="*/ 146050 w 2250246"/>
              <a:gd name="connsiteY120" fmla="*/ 590550 h 1701800"/>
              <a:gd name="connsiteX121" fmla="*/ 133350 w 2250246"/>
              <a:gd name="connsiteY121" fmla="*/ 571500 h 1701800"/>
              <a:gd name="connsiteX122" fmla="*/ 95250 w 2250246"/>
              <a:gd name="connsiteY122" fmla="*/ 508000 h 1701800"/>
              <a:gd name="connsiteX123" fmla="*/ 82550 w 2250246"/>
              <a:gd name="connsiteY123" fmla="*/ 488950 h 1701800"/>
              <a:gd name="connsiteX124" fmla="*/ 76200 w 2250246"/>
              <a:gd name="connsiteY124" fmla="*/ 469900 h 1701800"/>
              <a:gd name="connsiteX125" fmla="*/ 44450 w 2250246"/>
              <a:gd name="connsiteY125" fmla="*/ 425450 h 1701800"/>
              <a:gd name="connsiteX126" fmla="*/ 25400 w 2250246"/>
              <a:gd name="connsiteY126" fmla="*/ 393700 h 1701800"/>
              <a:gd name="connsiteX127" fmla="*/ 19050 w 2250246"/>
              <a:gd name="connsiteY127" fmla="*/ 374650 h 1701800"/>
              <a:gd name="connsiteX128" fmla="*/ 6350 w 2250246"/>
              <a:gd name="connsiteY128" fmla="*/ 342900 h 1701800"/>
              <a:gd name="connsiteX129" fmla="*/ 31750 w 2250246"/>
              <a:gd name="connsiteY129" fmla="*/ 241300 h 1701800"/>
              <a:gd name="connsiteX130" fmla="*/ 38100 w 2250246"/>
              <a:gd name="connsiteY130" fmla="*/ 228600 h 170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2250246" h="1701800">
                <a:moveTo>
                  <a:pt x="38100" y="228600"/>
                </a:moveTo>
                <a:cubicBezTo>
                  <a:pt x="66675" y="227542"/>
                  <a:pt x="102189" y="216584"/>
                  <a:pt x="203200" y="234950"/>
                </a:cubicBezTo>
                <a:cubicBezTo>
                  <a:pt x="219210" y="237861"/>
                  <a:pt x="242109" y="258207"/>
                  <a:pt x="254000" y="266700"/>
                </a:cubicBezTo>
                <a:cubicBezTo>
                  <a:pt x="274102" y="281059"/>
                  <a:pt x="277697" y="280662"/>
                  <a:pt x="298450" y="298450"/>
                </a:cubicBezTo>
                <a:cubicBezTo>
                  <a:pt x="305268" y="304294"/>
                  <a:pt x="310601" y="311751"/>
                  <a:pt x="317500" y="317500"/>
                </a:cubicBezTo>
                <a:cubicBezTo>
                  <a:pt x="336040" y="332950"/>
                  <a:pt x="355673" y="347040"/>
                  <a:pt x="374650" y="361950"/>
                </a:cubicBezTo>
                <a:cubicBezTo>
                  <a:pt x="399430" y="381420"/>
                  <a:pt x="411234" y="389613"/>
                  <a:pt x="431800" y="412750"/>
                </a:cubicBezTo>
                <a:cubicBezTo>
                  <a:pt x="477494" y="464155"/>
                  <a:pt x="441095" y="423812"/>
                  <a:pt x="469900" y="469900"/>
                </a:cubicBezTo>
                <a:cubicBezTo>
                  <a:pt x="480977" y="487623"/>
                  <a:pt x="505442" y="515607"/>
                  <a:pt x="520700" y="527050"/>
                </a:cubicBezTo>
                <a:cubicBezTo>
                  <a:pt x="526055" y="531066"/>
                  <a:pt x="533763" y="530407"/>
                  <a:pt x="539750" y="533400"/>
                </a:cubicBezTo>
                <a:cubicBezTo>
                  <a:pt x="546576" y="536813"/>
                  <a:pt x="551755" y="543165"/>
                  <a:pt x="558800" y="546100"/>
                </a:cubicBezTo>
                <a:cubicBezTo>
                  <a:pt x="639654" y="579789"/>
                  <a:pt x="590258" y="552353"/>
                  <a:pt x="666750" y="577850"/>
                </a:cubicBezTo>
                <a:lnTo>
                  <a:pt x="685800" y="584200"/>
                </a:lnTo>
                <a:cubicBezTo>
                  <a:pt x="757767" y="582083"/>
                  <a:pt x="829914" y="583372"/>
                  <a:pt x="901700" y="577850"/>
                </a:cubicBezTo>
                <a:cubicBezTo>
                  <a:pt x="913065" y="576976"/>
                  <a:pt x="924872" y="572656"/>
                  <a:pt x="933450" y="565150"/>
                </a:cubicBezTo>
                <a:cubicBezTo>
                  <a:pt x="942738" y="557023"/>
                  <a:pt x="946150" y="543983"/>
                  <a:pt x="952500" y="533400"/>
                </a:cubicBezTo>
                <a:cubicBezTo>
                  <a:pt x="958850" y="508000"/>
                  <a:pt x="959841" y="480618"/>
                  <a:pt x="971550" y="457200"/>
                </a:cubicBezTo>
                <a:cubicBezTo>
                  <a:pt x="975783" y="448733"/>
                  <a:pt x="980734" y="440589"/>
                  <a:pt x="984250" y="431800"/>
                </a:cubicBezTo>
                <a:cubicBezTo>
                  <a:pt x="989222" y="419371"/>
                  <a:pt x="990062" y="405179"/>
                  <a:pt x="996950" y="393700"/>
                </a:cubicBezTo>
                <a:cubicBezTo>
                  <a:pt x="1003300" y="383117"/>
                  <a:pt x="1009459" y="372416"/>
                  <a:pt x="1016000" y="361950"/>
                </a:cubicBezTo>
                <a:cubicBezTo>
                  <a:pt x="1020045" y="355478"/>
                  <a:pt x="1024655" y="349372"/>
                  <a:pt x="1028700" y="342900"/>
                </a:cubicBezTo>
                <a:cubicBezTo>
                  <a:pt x="1035241" y="332434"/>
                  <a:pt x="1040576" y="321193"/>
                  <a:pt x="1047750" y="311150"/>
                </a:cubicBezTo>
                <a:cubicBezTo>
                  <a:pt x="1070273" y="279618"/>
                  <a:pt x="1094111" y="252451"/>
                  <a:pt x="1117600" y="222250"/>
                </a:cubicBezTo>
                <a:cubicBezTo>
                  <a:pt x="1124098" y="213896"/>
                  <a:pt x="1130779" y="205656"/>
                  <a:pt x="1136650" y="196850"/>
                </a:cubicBezTo>
                <a:cubicBezTo>
                  <a:pt x="1140883" y="190500"/>
                  <a:pt x="1144324" y="183543"/>
                  <a:pt x="1149350" y="177800"/>
                </a:cubicBezTo>
                <a:cubicBezTo>
                  <a:pt x="1159206" y="166536"/>
                  <a:pt x="1169286" y="155239"/>
                  <a:pt x="1181100" y="146050"/>
                </a:cubicBezTo>
                <a:cubicBezTo>
                  <a:pt x="1188572" y="140238"/>
                  <a:pt x="1198797" y="138852"/>
                  <a:pt x="1206500" y="133350"/>
                </a:cubicBezTo>
                <a:cubicBezTo>
                  <a:pt x="1213808" y="128130"/>
                  <a:pt x="1218651" y="120049"/>
                  <a:pt x="1225550" y="114300"/>
                </a:cubicBezTo>
                <a:cubicBezTo>
                  <a:pt x="1231413" y="109414"/>
                  <a:pt x="1238737" y="106486"/>
                  <a:pt x="1244600" y="101600"/>
                </a:cubicBezTo>
                <a:cubicBezTo>
                  <a:pt x="1251499" y="95851"/>
                  <a:pt x="1256751" y="88299"/>
                  <a:pt x="1263650" y="82550"/>
                </a:cubicBezTo>
                <a:cubicBezTo>
                  <a:pt x="1269513" y="77664"/>
                  <a:pt x="1276837" y="74736"/>
                  <a:pt x="1282700" y="69850"/>
                </a:cubicBezTo>
                <a:cubicBezTo>
                  <a:pt x="1289599" y="64101"/>
                  <a:pt x="1294566" y="56188"/>
                  <a:pt x="1301750" y="50800"/>
                </a:cubicBezTo>
                <a:cubicBezTo>
                  <a:pt x="1315899" y="40188"/>
                  <a:pt x="1347323" y="23124"/>
                  <a:pt x="1365250" y="19050"/>
                </a:cubicBezTo>
                <a:cubicBezTo>
                  <a:pt x="1400881" y="10952"/>
                  <a:pt x="1473200" y="0"/>
                  <a:pt x="1473200" y="0"/>
                </a:cubicBezTo>
                <a:cubicBezTo>
                  <a:pt x="1528233" y="6350"/>
                  <a:pt x="1583616" y="10182"/>
                  <a:pt x="1638300" y="19050"/>
                </a:cubicBezTo>
                <a:cubicBezTo>
                  <a:pt x="1662123" y="22913"/>
                  <a:pt x="1684737" y="32247"/>
                  <a:pt x="1708150" y="38100"/>
                </a:cubicBezTo>
                <a:cubicBezTo>
                  <a:pt x="1718621" y="40718"/>
                  <a:pt x="1729317" y="42333"/>
                  <a:pt x="1739900" y="44450"/>
                </a:cubicBezTo>
                <a:cubicBezTo>
                  <a:pt x="1803744" y="76372"/>
                  <a:pt x="1723192" y="38881"/>
                  <a:pt x="1797050" y="63500"/>
                </a:cubicBezTo>
                <a:cubicBezTo>
                  <a:pt x="1885497" y="92982"/>
                  <a:pt x="1799911" y="75618"/>
                  <a:pt x="1879600" y="88900"/>
                </a:cubicBezTo>
                <a:cubicBezTo>
                  <a:pt x="1888067" y="95250"/>
                  <a:pt x="1895534" y="103217"/>
                  <a:pt x="1905000" y="107950"/>
                </a:cubicBezTo>
                <a:cubicBezTo>
                  <a:pt x="1967228" y="139064"/>
                  <a:pt x="1919334" y="103068"/>
                  <a:pt x="1974850" y="133350"/>
                </a:cubicBezTo>
                <a:cubicBezTo>
                  <a:pt x="2023518" y="159896"/>
                  <a:pt x="2002570" y="149815"/>
                  <a:pt x="2032000" y="184150"/>
                </a:cubicBezTo>
                <a:cubicBezTo>
                  <a:pt x="2037844" y="190968"/>
                  <a:pt x="2045136" y="196442"/>
                  <a:pt x="2051050" y="203200"/>
                </a:cubicBezTo>
                <a:cubicBezTo>
                  <a:pt x="2059975" y="213400"/>
                  <a:pt x="2067257" y="224991"/>
                  <a:pt x="2076450" y="234950"/>
                </a:cubicBezTo>
                <a:cubicBezTo>
                  <a:pt x="2092693" y="252547"/>
                  <a:pt x="2127250" y="285750"/>
                  <a:pt x="2127250" y="285750"/>
                </a:cubicBezTo>
                <a:cubicBezTo>
                  <a:pt x="2142451" y="331354"/>
                  <a:pt x="2120174" y="271841"/>
                  <a:pt x="2159000" y="336550"/>
                </a:cubicBezTo>
                <a:cubicBezTo>
                  <a:pt x="2171176" y="356843"/>
                  <a:pt x="2177623" y="380359"/>
                  <a:pt x="2190750" y="400050"/>
                </a:cubicBezTo>
                <a:lnTo>
                  <a:pt x="2203450" y="419100"/>
                </a:lnTo>
                <a:cubicBezTo>
                  <a:pt x="2205567" y="429683"/>
                  <a:pt x="2206387" y="440611"/>
                  <a:pt x="2209800" y="450850"/>
                </a:cubicBezTo>
                <a:cubicBezTo>
                  <a:pt x="2212793" y="459830"/>
                  <a:pt x="2219780" y="467183"/>
                  <a:pt x="2222500" y="476250"/>
                </a:cubicBezTo>
                <a:cubicBezTo>
                  <a:pt x="2226200" y="488582"/>
                  <a:pt x="2226152" y="501761"/>
                  <a:pt x="2228850" y="514350"/>
                </a:cubicBezTo>
                <a:cubicBezTo>
                  <a:pt x="2232507" y="531417"/>
                  <a:pt x="2237317" y="548217"/>
                  <a:pt x="2241550" y="565150"/>
                </a:cubicBezTo>
                <a:cubicBezTo>
                  <a:pt x="2253943" y="689082"/>
                  <a:pt x="2252319" y="645323"/>
                  <a:pt x="2241550" y="844550"/>
                </a:cubicBezTo>
                <a:cubicBezTo>
                  <a:pt x="2241189" y="851234"/>
                  <a:pt x="2237317" y="857250"/>
                  <a:pt x="2235200" y="863600"/>
                </a:cubicBezTo>
                <a:cubicBezTo>
                  <a:pt x="2226957" y="921302"/>
                  <a:pt x="2233583" y="893851"/>
                  <a:pt x="2216150" y="946150"/>
                </a:cubicBezTo>
                <a:lnTo>
                  <a:pt x="2216150" y="946150"/>
                </a:lnTo>
                <a:cubicBezTo>
                  <a:pt x="2214033" y="956733"/>
                  <a:pt x="2211731" y="967281"/>
                  <a:pt x="2209800" y="977900"/>
                </a:cubicBezTo>
                <a:cubicBezTo>
                  <a:pt x="2206048" y="998534"/>
                  <a:pt x="2203839" y="1021183"/>
                  <a:pt x="2197100" y="1041400"/>
                </a:cubicBezTo>
                <a:cubicBezTo>
                  <a:pt x="2193495" y="1052214"/>
                  <a:pt x="2188295" y="1062438"/>
                  <a:pt x="2184400" y="1073150"/>
                </a:cubicBezTo>
                <a:cubicBezTo>
                  <a:pt x="2164280" y="1128481"/>
                  <a:pt x="2177985" y="1092427"/>
                  <a:pt x="2165350" y="1136650"/>
                </a:cubicBezTo>
                <a:cubicBezTo>
                  <a:pt x="2163511" y="1143086"/>
                  <a:pt x="2160923" y="1149289"/>
                  <a:pt x="2159000" y="1155700"/>
                </a:cubicBezTo>
                <a:cubicBezTo>
                  <a:pt x="2154572" y="1170460"/>
                  <a:pt x="2150896" y="1185442"/>
                  <a:pt x="2146300" y="1200150"/>
                </a:cubicBezTo>
                <a:cubicBezTo>
                  <a:pt x="2140310" y="1219316"/>
                  <a:pt x="2131188" y="1237609"/>
                  <a:pt x="2127250" y="1257300"/>
                </a:cubicBezTo>
                <a:cubicBezTo>
                  <a:pt x="2126120" y="1262951"/>
                  <a:pt x="2117913" y="1306603"/>
                  <a:pt x="2114550" y="1314450"/>
                </a:cubicBezTo>
                <a:cubicBezTo>
                  <a:pt x="2111544" y="1321465"/>
                  <a:pt x="2106083" y="1327150"/>
                  <a:pt x="2101850" y="1333500"/>
                </a:cubicBezTo>
                <a:cubicBezTo>
                  <a:pt x="2097617" y="1354667"/>
                  <a:pt x="2094712" y="1376143"/>
                  <a:pt x="2089150" y="1397000"/>
                </a:cubicBezTo>
                <a:cubicBezTo>
                  <a:pt x="2084584" y="1414122"/>
                  <a:pt x="2064846" y="1453199"/>
                  <a:pt x="2057400" y="1466850"/>
                </a:cubicBezTo>
                <a:cubicBezTo>
                  <a:pt x="2051490" y="1477685"/>
                  <a:pt x="2046477" y="1489312"/>
                  <a:pt x="2038350" y="1498600"/>
                </a:cubicBezTo>
                <a:cubicBezTo>
                  <a:pt x="2031381" y="1506565"/>
                  <a:pt x="2020434" y="1510166"/>
                  <a:pt x="2012950" y="1517650"/>
                </a:cubicBezTo>
                <a:cubicBezTo>
                  <a:pt x="1945319" y="1585281"/>
                  <a:pt x="2064422" y="1482930"/>
                  <a:pt x="1981200" y="1555750"/>
                </a:cubicBezTo>
                <a:cubicBezTo>
                  <a:pt x="1971000" y="1564675"/>
                  <a:pt x="1959034" y="1571566"/>
                  <a:pt x="1949450" y="1581150"/>
                </a:cubicBezTo>
                <a:cubicBezTo>
                  <a:pt x="1882323" y="1648277"/>
                  <a:pt x="1984148" y="1562695"/>
                  <a:pt x="1905000" y="1631950"/>
                </a:cubicBezTo>
                <a:cubicBezTo>
                  <a:pt x="1883862" y="1650445"/>
                  <a:pt x="1872190" y="1654838"/>
                  <a:pt x="1847850" y="1670050"/>
                </a:cubicBezTo>
                <a:cubicBezTo>
                  <a:pt x="1841378" y="1674095"/>
                  <a:pt x="1835815" y="1679744"/>
                  <a:pt x="1828800" y="1682750"/>
                </a:cubicBezTo>
                <a:cubicBezTo>
                  <a:pt x="1820778" y="1686188"/>
                  <a:pt x="1811791" y="1686702"/>
                  <a:pt x="1803400" y="1689100"/>
                </a:cubicBezTo>
                <a:cubicBezTo>
                  <a:pt x="1739631" y="1707320"/>
                  <a:pt x="1838355" y="1681949"/>
                  <a:pt x="1758950" y="1701800"/>
                </a:cubicBezTo>
                <a:lnTo>
                  <a:pt x="1504950" y="1682750"/>
                </a:lnTo>
                <a:cubicBezTo>
                  <a:pt x="1494199" y="1681794"/>
                  <a:pt x="1483274" y="1680274"/>
                  <a:pt x="1473200" y="1676400"/>
                </a:cubicBezTo>
                <a:cubicBezTo>
                  <a:pt x="1455530" y="1669604"/>
                  <a:pt x="1439333" y="1659467"/>
                  <a:pt x="1422400" y="1651000"/>
                </a:cubicBezTo>
                <a:cubicBezTo>
                  <a:pt x="1413933" y="1646767"/>
                  <a:pt x="1404573" y="1643980"/>
                  <a:pt x="1397000" y="1638300"/>
                </a:cubicBezTo>
                <a:cubicBezTo>
                  <a:pt x="1340845" y="1596184"/>
                  <a:pt x="1366280" y="1606893"/>
                  <a:pt x="1327150" y="1593850"/>
                </a:cubicBezTo>
                <a:cubicBezTo>
                  <a:pt x="1325689" y="1592755"/>
                  <a:pt x="1288890" y="1564421"/>
                  <a:pt x="1282700" y="1562100"/>
                </a:cubicBezTo>
                <a:cubicBezTo>
                  <a:pt x="1272594" y="1558310"/>
                  <a:pt x="1261533" y="1557867"/>
                  <a:pt x="1250950" y="1555750"/>
                </a:cubicBezTo>
                <a:cubicBezTo>
                  <a:pt x="1218506" y="1539528"/>
                  <a:pt x="1155175" y="1506406"/>
                  <a:pt x="1123950" y="1498600"/>
                </a:cubicBezTo>
                <a:cubicBezTo>
                  <a:pt x="1115483" y="1496483"/>
                  <a:pt x="1106653" y="1495491"/>
                  <a:pt x="1098550" y="1492250"/>
                </a:cubicBezTo>
                <a:cubicBezTo>
                  <a:pt x="1046401" y="1471390"/>
                  <a:pt x="1069135" y="1473331"/>
                  <a:pt x="1016000" y="1441450"/>
                </a:cubicBezTo>
                <a:cubicBezTo>
                  <a:pt x="999766" y="1431710"/>
                  <a:pt x="978587" y="1429437"/>
                  <a:pt x="965200" y="1416050"/>
                </a:cubicBezTo>
                <a:cubicBezTo>
                  <a:pt x="958850" y="1409700"/>
                  <a:pt x="953622" y="1401981"/>
                  <a:pt x="946150" y="1397000"/>
                </a:cubicBezTo>
                <a:cubicBezTo>
                  <a:pt x="934336" y="1389124"/>
                  <a:pt x="920462" y="1384846"/>
                  <a:pt x="908050" y="1377950"/>
                </a:cubicBezTo>
                <a:cubicBezTo>
                  <a:pt x="901379" y="1374244"/>
                  <a:pt x="895826" y="1368663"/>
                  <a:pt x="889000" y="1365250"/>
                </a:cubicBezTo>
                <a:cubicBezTo>
                  <a:pt x="861362" y="1351431"/>
                  <a:pt x="875382" y="1368223"/>
                  <a:pt x="844550" y="1346200"/>
                </a:cubicBezTo>
                <a:cubicBezTo>
                  <a:pt x="822492" y="1330445"/>
                  <a:pt x="802364" y="1312147"/>
                  <a:pt x="781050" y="1295400"/>
                </a:cubicBezTo>
                <a:cubicBezTo>
                  <a:pt x="772728" y="1288861"/>
                  <a:pt x="763134" y="1283834"/>
                  <a:pt x="755650" y="1276350"/>
                </a:cubicBezTo>
                <a:cubicBezTo>
                  <a:pt x="749300" y="1270000"/>
                  <a:pt x="744072" y="1262281"/>
                  <a:pt x="736600" y="1257300"/>
                </a:cubicBezTo>
                <a:cubicBezTo>
                  <a:pt x="731031" y="1253587"/>
                  <a:pt x="723537" y="1253943"/>
                  <a:pt x="717550" y="1250950"/>
                </a:cubicBezTo>
                <a:cubicBezTo>
                  <a:pt x="710724" y="1247537"/>
                  <a:pt x="705326" y="1241663"/>
                  <a:pt x="698500" y="1238250"/>
                </a:cubicBezTo>
                <a:cubicBezTo>
                  <a:pt x="692513" y="1235257"/>
                  <a:pt x="685717" y="1234250"/>
                  <a:pt x="679450" y="1231900"/>
                </a:cubicBezTo>
                <a:cubicBezTo>
                  <a:pt x="668777" y="1227898"/>
                  <a:pt x="657895" y="1224298"/>
                  <a:pt x="647700" y="1219200"/>
                </a:cubicBezTo>
                <a:cubicBezTo>
                  <a:pt x="640874" y="1215787"/>
                  <a:pt x="635000" y="1210733"/>
                  <a:pt x="628650" y="1206500"/>
                </a:cubicBezTo>
                <a:cubicBezTo>
                  <a:pt x="579967" y="1210733"/>
                  <a:pt x="531145" y="1213599"/>
                  <a:pt x="482600" y="1219200"/>
                </a:cubicBezTo>
                <a:cubicBezTo>
                  <a:pt x="475951" y="1219967"/>
                  <a:pt x="469817" y="1223200"/>
                  <a:pt x="463550" y="1225550"/>
                </a:cubicBezTo>
                <a:cubicBezTo>
                  <a:pt x="452877" y="1229552"/>
                  <a:pt x="442614" y="1234645"/>
                  <a:pt x="431800" y="1238250"/>
                </a:cubicBezTo>
                <a:cubicBezTo>
                  <a:pt x="423521" y="1241010"/>
                  <a:pt x="414791" y="1242202"/>
                  <a:pt x="406400" y="1244600"/>
                </a:cubicBezTo>
                <a:cubicBezTo>
                  <a:pt x="399964" y="1246439"/>
                  <a:pt x="393952" y="1249850"/>
                  <a:pt x="387350" y="1250950"/>
                </a:cubicBezTo>
                <a:cubicBezTo>
                  <a:pt x="368444" y="1254101"/>
                  <a:pt x="349219" y="1254923"/>
                  <a:pt x="330200" y="1257300"/>
                </a:cubicBezTo>
                <a:cubicBezTo>
                  <a:pt x="315348" y="1259156"/>
                  <a:pt x="300567" y="1261533"/>
                  <a:pt x="285750" y="1263650"/>
                </a:cubicBezTo>
                <a:cubicBezTo>
                  <a:pt x="234950" y="1261533"/>
                  <a:pt x="184065" y="1260922"/>
                  <a:pt x="133350" y="1257300"/>
                </a:cubicBezTo>
                <a:cubicBezTo>
                  <a:pt x="124645" y="1256678"/>
                  <a:pt x="116508" y="1252662"/>
                  <a:pt x="107950" y="1250950"/>
                </a:cubicBezTo>
                <a:cubicBezTo>
                  <a:pt x="95325" y="1248425"/>
                  <a:pt x="82550" y="1246717"/>
                  <a:pt x="69850" y="1244600"/>
                </a:cubicBezTo>
                <a:cubicBezTo>
                  <a:pt x="61383" y="1240367"/>
                  <a:pt x="52153" y="1237402"/>
                  <a:pt x="44450" y="1231900"/>
                </a:cubicBezTo>
                <a:cubicBezTo>
                  <a:pt x="31088" y="1222355"/>
                  <a:pt x="7962" y="1191053"/>
                  <a:pt x="0" y="1181100"/>
                </a:cubicBezTo>
                <a:cubicBezTo>
                  <a:pt x="4233" y="1145117"/>
                  <a:pt x="7576" y="1109017"/>
                  <a:pt x="12700" y="1073150"/>
                </a:cubicBezTo>
                <a:cubicBezTo>
                  <a:pt x="13934" y="1064510"/>
                  <a:pt x="14476" y="1055183"/>
                  <a:pt x="19050" y="1047750"/>
                </a:cubicBezTo>
                <a:cubicBezTo>
                  <a:pt x="31698" y="1027196"/>
                  <a:pt x="48785" y="1009729"/>
                  <a:pt x="63500" y="990600"/>
                </a:cubicBezTo>
                <a:cubicBezTo>
                  <a:pt x="76406" y="973823"/>
                  <a:pt x="88900" y="956733"/>
                  <a:pt x="101600" y="939800"/>
                </a:cubicBezTo>
                <a:cubicBezTo>
                  <a:pt x="107950" y="931333"/>
                  <a:pt x="115917" y="923866"/>
                  <a:pt x="120650" y="914400"/>
                </a:cubicBezTo>
                <a:cubicBezTo>
                  <a:pt x="124883" y="905933"/>
                  <a:pt x="128654" y="897219"/>
                  <a:pt x="133350" y="889000"/>
                </a:cubicBezTo>
                <a:cubicBezTo>
                  <a:pt x="137136" y="882374"/>
                  <a:pt x="142892" y="876898"/>
                  <a:pt x="146050" y="869950"/>
                </a:cubicBezTo>
                <a:cubicBezTo>
                  <a:pt x="153534" y="853486"/>
                  <a:pt x="158750" y="836083"/>
                  <a:pt x="165100" y="819150"/>
                </a:cubicBezTo>
                <a:cubicBezTo>
                  <a:pt x="160867" y="753533"/>
                  <a:pt x="157860" y="687826"/>
                  <a:pt x="152400" y="622300"/>
                </a:cubicBezTo>
                <a:cubicBezTo>
                  <a:pt x="151504" y="611544"/>
                  <a:pt x="149840" y="600656"/>
                  <a:pt x="146050" y="590550"/>
                </a:cubicBezTo>
                <a:cubicBezTo>
                  <a:pt x="143370" y="583404"/>
                  <a:pt x="137136" y="578126"/>
                  <a:pt x="133350" y="571500"/>
                </a:cubicBezTo>
                <a:cubicBezTo>
                  <a:pt x="94298" y="503159"/>
                  <a:pt x="157386" y="601203"/>
                  <a:pt x="95250" y="508000"/>
                </a:cubicBezTo>
                <a:cubicBezTo>
                  <a:pt x="91017" y="501650"/>
                  <a:pt x="84963" y="496190"/>
                  <a:pt x="82550" y="488950"/>
                </a:cubicBezTo>
                <a:cubicBezTo>
                  <a:pt x="80433" y="482600"/>
                  <a:pt x="79193" y="475887"/>
                  <a:pt x="76200" y="469900"/>
                </a:cubicBezTo>
                <a:cubicBezTo>
                  <a:pt x="70520" y="458541"/>
                  <a:pt x="50203" y="434079"/>
                  <a:pt x="44450" y="425450"/>
                </a:cubicBezTo>
                <a:cubicBezTo>
                  <a:pt x="37604" y="415181"/>
                  <a:pt x="30920" y="404739"/>
                  <a:pt x="25400" y="393700"/>
                </a:cubicBezTo>
                <a:cubicBezTo>
                  <a:pt x="22407" y="387713"/>
                  <a:pt x="21400" y="380917"/>
                  <a:pt x="19050" y="374650"/>
                </a:cubicBezTo>
                <a:cubicBezTo>
                  <a:pt x="15048" y="363977"/>
                  <a:pt x="10583" y="353483"/>
                  <a:pt x="6350" y="342900"/>
                </a:cubicBezTo>
                <a:cubicBezTo>
                  <a:pt x="12785" y="272120"/>
                  <a:pt x="1217" y="287100"/>
                  <a:pt x="31750" y="241300"/>
                </a:cubicBezTo>
                <a:cubicBezTo>
                  <a:pt x="33410" y="238809"/>
                  <a:pt x="9525" y="229658"/>
                  <a:pt x="38100" y="22860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A7F53933-BC69-44FF-8B5E-3C92926728AA}"/>
              </a:ext>
            </a:extLst>
          </p:cNvPr>
          <p:cNvSpPr/>
          <p:nvPr/>
        </p:nvSpPr>
        <p:spPr>
          <a:xfrm>
            <a:off x="3248593" y="2849030"/>
            <a:ext cx="2409246" cy="1943100"/>
          </a:xfrm>
          <a:custGeom>
            <a:avLst/>
            <a:gdLst>
              <a:gd name="connsiteX0" fmla="*/ 2409009 w 2409246"/>
              <a:gd name="connsiteY0" fmla="*/ 946150 h 1943100"/>
              <a:gd name="connsiteX1" fmla="*/ 2389959 w 2409246"/>
              <a:gd name="connsiteY1" fmla="*/ 901700 h 1943100"/>
              <a:gd name="connsiteX2" fmla="*/ 2364559 w 2409246"/>
              <a:gd name="connsiteY2" fmla="*/ 876300 h 1943100"/>
              <a:gd name="connsiteX3" fmla="*/ 2345509 w 2409246"/>
              <a:gd name="connsiteY3" fmla="*/ 850900 h 1943100"/>
              <a:gd name="connsiteX4" fmla="*/ 2326459 w 2409246"/>
              <a:gd name="connsiteY4" fmla="*/ 831850 h 1943100"/>
              <a:gd name="connsiteX5" fmla="*/ 2294709 w 2409246"/>
              <a:gd name="connsiteY5" fmla="*/ 793750 h 1943100"/>
              <a:gd name="connsiteX6" fmla="*/ 2224859 w 2409246"/>
              <a:gd name="connsiteY6" fmla="*/ 787400 h 1943100"/>
              <a:gd name="connsiteX7" fmla="*/ 1945459 w 2409246"/>
              <a:gd name="connsiteY7" fmla="*/ 774700 h 1943100"/>
              <a:gd name="connsiteX8" fmla="*/ 1913709 w 2409246"/>
              <a:gd name="connsiteY8" fmla="*/ 762000 h 1943100"/>
              <a:gd name="connsiteX9" fmla="*/ 1869259 w 2409246"/>
              <a:gd name="connsiteY9" fmla="*/ 717550 h 1943100"/>
              <a:gd name="connsiteX10" fmla="*/ 1862909 w 2409246"/>
              <a:gd name="connsiteY10" fmla="*/ 692150 h 1943100"/>
              <a:gd name="connsiteX11" fmla="*/ 1850209 w 2409246"/>
              <a:gd name="connsiteY11" fmla="*/ 673100 h 1943100"/>
              <a:gd name="connsiteX12" fmla="*/ 1843859 w 2409246"/>
              <a:gd name="connsiteY12" fmla="*/ 622300 h 1943100"/>
              <a:gd name="connsiteX13" fmla="*/ 1837509 w 2409246"/>
              <a:gd name="connsiteY13" fmla="*/ 603250 h 1943100"/>
              <a:gd name="connsiteX14" fmla="*/ 1843859 w 2409246"/>
              <a:gd name="connsiteY14" fmla="*/ 546100 h 1943100"/>
              <a:gd name="connsiteX15" fmla="*/ 1862909 w 2409246"/>
              <a:gd name="connsiteY15" fmla="*/ 508000 h 1943100"/>
              <a:gd name="connsiteX16" fmla="*/ 1875609 w 2409246"/>
              <a:gd name="connsiteY16" fmla="*/ 482600 h 1943100"/>
              <a:gd name="connsiteX17" fmla="*/ 1894659 w 2409246"/>
              <a:gd name="connsiteY17" fmla="*/ 457200 h 1943100"/>
              <a:gd name="connsiteX18" fmla="*/ 1926409 w 2409246"/>
              <a:gd name="connsiteY18" fmla="*/ 419100 h 1943100"/>
              <a:gd name="connsiteX19" fmla="*/ 1932759 w 2409246"/>
              <a:gd name="connsiteY19" fmla="*/ 400050 h 1943100"/>
              <a:gd name="connsiteX20" fmla="*/ 1951809 w 2409246"/>
              <a:gd name="connsiteY20" fmla="*/ 368300 h 1943100"/>
              <a:gd name="connsiteX21" fmla="*/ 1970859 w 2409246"/>
              <a:gd name="connsiteY21" fmla="*/ 273050 h 1943100"/>
              <a:gd name="connsiteX22" fmla="*/ 1964509 w 2409246"/>
              <a:gd name="connsiteY22" fmla="*/ 76200 h 1943100"/>
              <a:gd name="connsiteX23" fmla="*/ 1920059 w 2409246"/>
              <a:gd name="connsiteY23" fmla="*/ 44450 h 1943100"/>
              <a:gd name="connsiteX24" fmla="*/ 1856559 w 2409246"/>
              <a:gd name="connsiteY24" fmla="*/ 25400 h 1943100"/>
              <a:gd name="connsiteX25" fmla="*/ 1824809 w 2409246"/>
              <a:gd name="connsiteY25" fmla="*/ 19050 h 1943100"/>
              <a:gd name="connsiteX26" fmla="*/ 1761309 w 2409246"/>
              <a:gd name="connsiteY26" fmla="*/ 0 h 1943100"/>
              <a:gd name="connsiteX27" fmla="*/ 1475559 w 2409246"/>
              <a:gd name="connsiteY27" fmla="*/ 12700 h 1943100"/>
              <a:gd name="connsiteX28" fmla="*/ 1443809 w 2409246"/>
              <a:gd name="connsiteY28" fmla="*/ 25400 h 1943100"/>
              <a:gd name="connsiteX29" fmla="*/ 1424759 w 2409246"/>
              <a:gd name="connsiteY29" fmla="*/ 31750 h 1943100"/>
              <a:gd name="connsiteX30" fmla="*/ 1354909 w 2409246"/>
              <a:gd name="connsiteY30" fmla="*/ 95250 h 1943100"/>
              <a:gd name="connsiteX31" fmla="*/ 1316809 w 2409246"/>
              <a:gd name="connsiteY31" fmla="*/ 139700 h 1943100"/>
              <a:gd name="connsiteX32" fmla="*/ 1310459 w 2409246"/>
              <a:gd name="connsiteY32" fmla="*/ 158750 h 1943100"/>
              <a:gd name="connsiteX33" fmla="*/ 1285059 w 2409246"/>
              <a:gd name="connsiteY33" fmla="*/ 209550 h 1943100"/>
              <a:gd name="connsiteX34" fmla="*/ 1272359 w 2409246"/>
              <a:gd name="connsiteY34" fmla="*/ 260350 h 1943100"/>
              <a:gd name="connsiteX35" fmla="*/ 1266009 w 2409246"/>
              <a:gd name="connsiteY35" fmla="*/ 285750 h 1943100"/>
              <a:gd name="connsiteX36" fmla="*/ 1253309 w 2409246"/>
              <a:gd name="connsiteY36" fmla="*/ 317500 h 1943100"/>
              <a:gd name="connsiteX37" fmla="*/ 1246959 w 2409246"/>
              <a:gd name="connsiteY37" fmla="*/ 336550 h 1943100"/>
              <a:gd name="connsiteX38" fmla="*/ 1215209 w 2409246"/>
              <a:gd name="connsiteY38" fmla="*/ 361950 h 1943100"/>
              <a:gd name="connsiteX39" fmla="*/ 1107259 w 2409246"/>
              <a:gd name="connsiteY39" fmla="*/ 349250 h 1943100"/>
              <a:gd name="connsiteX40" fmla="*/ 1094559 w 2409246"/>
              <a:gd name="connsiteY40" fmla="*/ 330200 h 1943100"/>
              <a:gd name="connsiteX41" fmla="*/ 1043759 w 2409246"/>
              <a:gd name="connsiteY41" fmla="*/ 279400 h 1943100"/>
              <a:gd name="connsiteX42" fmla="*/ 999309 w 2409246"/>
              <a:gd name="connsiteY42" fmla="*/ 234950 h 1943100"/>
              <a:gd name="connsiteX43" fmla="*/ 980259 w 2409246"/>
              <a:gd name="connsiteY43" fmla="*/ 228600 h 1943100"/>
              <a:gd name="connsiteX44" fmla="*/ 923109 w 2409246"/>
              <a:gd name="connsiteY44" fmla="*/ 190500 h 1943100"/>
              <a:gd name="connsiteX45" fmla="*/ 865959 w 2409246"/>
              <a:gd name="connsiteY45" fmla="*/ 177800 h 1943100"/>
              <a:gd name="connsiteX46" fmla="*/ 815159 w 2409246"/>
              <a:gd name="connsiteY46" fmla="*/ 165100 h 1943100"/>
              <a:gd name="connsiteX47" fmla="*/ 688159 w 2409246"/>
              <a:gd name="connsiteY47" fmla="*/ 203200 h 1943100"/>
              <a:gd name="connsiteX48" fmla="*/ 681809 w 2409246"/>
              <a:gd name="connsiteY48" fmla="*/ 228600 h 1943100"/>
              <a:gd name="connsiteX49" fmla="*/ 694509 w 2409246"/>
              <a:gd name="connsiteY49" fmla="*/ 323850 h 1943100"/>
              <a:gd name="connsiteX50" fmla="*/ 713559 w 2409246"/>
              <a:gd name="connsiteY50" fmla="*/ 381000 h 1943100"/>
              <a:gd name="connsiteX51" fmla="*/ 732609 w 2409246"/>
              <a:gd name="connsiteY51" fmla="*/ 463550 h 1943100"/>
              <a:gd name="connsiteX52" fmla="*/ 719909 w 2409246"/>
              <a:gd name="connsiteY52" fmla="*/ 527050 h 1943100"/>
              <a:gd name="connsiteX53" fmla="*/ 694509 w 2409246"/>
              <a:gd name="connsiteY53" fmla="*/ 533400 h 1943100"/>
              <a:gd name="connsiteX54" fmla="*/ 631009 w 2409246"/>
              <a:gd name="connsiteY54" fmla="*/ 552450 h 1943100"/>
              <a:gd name="connsiteX55" fmla="*/ 605609 w 2409246"/>
              <a:gd name="connsiteY55" fmla="*/ 596900 h 1943100"/>
              <a:gd name="connsiteX56" fmla="*/ 586559 w 2409246"/>
              <a:gd name="connsiteY56" fmla="*/ 615950 h 1943100"/>
              <a:gd name="connsiteX57" fmla="*/ 580209 w 2409246"/>
              <a:gd name="connsiteY57" fmla="*/ 641350 h 1943100"/>
              <a:gd name="connsiteX58" fmla="*/ 567509 w 2409246"/>
              <a:gd name="connsiteY58" fmla="*/ 685800 h 1943100"/>
              <a:gd name="connsiteX59" fmla="*/ 554809 w 2409246"/>
              <a:gd name="connsiteY59" fmla="*/ 787400 h 1943100"/>
              <a:gd name="connsiteX60" fmla="*/ 548459 w 2409246"/>
              <a:gd name="connsiteY60" fmla="*/ 819150 h 1943100"/>
              <a:gd name="connsiteX61" fmla="*/ 535759 w 2409246"/>
              <a:gd name="connsiteY61" fmla="*/ 882650 h 1943100"/>
              <a:gd name="connsiteX62" fmla="*/ 523059 w 2409246"/>
              <a:gd name="connsiteY62" fmla="*/ 901700 h 1943100"/>
              <a:gd name="connsiteX63" fmla="*/ 516709 w 2409246"/>
              <a:gd name="connsiteY63" fmla="*/ 965200 h 1943100"/>
              <a:gd name="connsiteX64" fmla="*/ 510359 w 2409246"/>
              <a:gd name="connsiteY64" fmla="*/ 990600 h 1943100"/>
              <a:gd name="connsiteX65" fmla="*/ 484959 w 2409246"/>
              <a:gd name="connsiteY65" fmla="*/ 1054100 h 1943100"/>
              <a:gd name="connsiteX66" fmla="*/ 478609 w 2409246"/>
              <a:gd name="connsiteY66" fmla="*/ 1092200 h 1943100"/>
              <a:gd name="connsiteX67" fmla="*/ 446859 w 2409246"/>
              <a:gd name="connsiteY67" fmla="*/ 1130300 h 1943100"/>
              <a:gd name="connsiteX68" fmla="*/ 434159 w 2409246"/>
              <a:gd name="connsiteY68" fmla="*/ 1155700 h 1943100"/>
              <a:gd name="connsiteX69" fmla="*/ 408759 w 2409246"/>
              <a:gd name="connsiteY69" fmla="*/ 1187450 h 1943100"/>
              <a:gd name="connsiteX70" fmla="*/ 396059 w 2409246"/>
              <a:gd name="connsiteY70" fmla="*/ 1206500 h 1943100"/>
              <a:gd name="connsiteX71" fmla="*/ 332559 w 2409246"/>
              <a:gd name="connsiteY71" fmla="*/ 1263650 h 1943100"/>
              <a:gd name="connsiteX72" fmla="*/ 313509 w 2409246"/>
              <a:gd name="connsiteY72" fmla="*/ 1282700 h 1943100"/>
              <a:gd name="connsiteX73" fmla="*/ 288109 w 2409246"/>
              <a:gd name="connsiteY73" fmla="*/ 1301750 h 1943100"/>
              <a:gd name="connsiteX74" fmla="*/ 269059 w 2409246"/>
              <a:gd name="connsiteY74" fmla="*/ 1320800 h 1943100"/>
              <a:gd name="connsiteX75" fmla="*/ 237309 w 2409246"/>
              <a:gd name="connsiteY75" fmla="*/ 1339850 h 1943100"/>
              <a:gd name="connsiteX76" fmla="*/ 192859 w 2409246"/>
              <a:gd name="connsiteY76" fmla="*/ 1384300 h 1943100"/>
              <a:gd name="connsiteX77" fmla="*/ 186509 w 2409246"/>
              <a:gd name="connsiteY77" fmla="*/ 1403350 h 1943100"/>
              <a:gd name="connsiteX78" fmla="*/ 161109 w 2409246"/>
              <a:gd name="connsiteY78" fmla="*/ 1428750 h 1943100"/>
              <a:gd name="connsiteX79" fmla="*/ 123009 w 2409246"/>
              <a:gd name="connsiteY79" fmla="*/ 1498600 h 1943100"/>
              <a:gd name="connsiteX80" fmla="*/ 110309 w 2409246"/>
              <a:gd name="connsiteY80" fmla="*/ 1517650 h 1943100"/>
              <a:gd name="connsiteX81" fmla="*/ 91259 w 2409246"/>
              <a:gd name="connsiteY81" fmla="*/ 1555750 h 1943100"/>
              <a:gd name="connsiteX82" fmla="*/ 78559 w 2409246"/>
              <a:gd name="connsiteY82" fmla="*/ 1600200 h 1943100"/>
              <a:gd name="connsiteX83" fmla="*/ 65859 w 2409246"/>
              <a:gd name="connsiteY83" fmla="*/ 1619250 h 1943100"/>
              <a:gd name="connsiteX84" fmla="*/ 40459 w 2409246"/>
              <a:gd name="connsiteY84" fmla="*/ 1670050 h 1943100"/>
              <a:gd name="connsiteX85" fmla="*/ 8709 w 2409246"/>
              <a:gd name="connsiteY85" fmla="*/ 1701800 h 1943100"/>
              <a:gd name="connsiteX86" fmla="*/ 8709 w 2409246"/>
              <a:gd name="connsiteY86" fmla="*/ 1803400 h 1943100"/>
              <a:gd name="connsiteX87" fmla="*/ 40459 w 2409246"/>
              <a:gd name="connsiteY87" fmla="*/ 1835150 h 1943100"/>
              <a:gd name="connsiteX88" fmla="*/ 135709 w 2409246"/>
              <a:gd name="connsiteY88" fmla="*/ 1892300 h 1943100"/>
              <a:gd name="connsiteX89" fmla="*/ 173809 w 2409246"/>
              <a:gd name="connsiteY89" fmla="*/ 1911350 h 1943100"/>
              <a:gd name="connsiteX90" fmla="*/ 192859 w 2409246"/>
              <a:gd name="connsiteY90" fmla="*/ 1930400 h 1943100"/>
              <a:gd name="connsiteX91" fmla="*/ 243659 w 2409246"/>
              <a:gd name="connsiteY91" fmla="*/ 1943100 h 1943100"/>
              <a:gd name="connsiteX92" fmla="*/ 421459 w 2409246"/>
              <a:gd name="connsiteY92" fmla="*/ 1930400 h 1943100"/>
              <a:gd name="connsiteX93" fmla="*/ 504009 w 2409246"/>
              <a:gd name="connsiteY93" fmla="*/ 1917700 h 1943100"/>
              <a:gd name="connsiteX94" fmla="*/ 637359 w 2409246"/>
              <a:gd name="connsiteY94" fmla="*/ 1911350 h 1943100"/>
              <a:gd name="connsiteX95" fmla="*/ 694509 w 2409246"/>
              <a:gd name="connsiteY95" fmla="*/ 1905000 h 1943100"/>
              <a:gd name="connsiteX96" fmla="*/ 834209 w 2409246"/>
              <a:gd name="connsiteY96" fmla="*/ 1892300 h 1943100"/>
              <a:gd name="connsiteX97" fmla="*/ 935809 w 2409246"/>
              <a:gd name="connsiteY97" fmla="*/ 1879600 h 1943100"/>
              <a:gd name="connsiteX98" fmla="*/ 1272359 w 2409246"/>
              <a:gd name="connsiteY98" fmla="*/ 1816100 h 1943100"/>
              <a:gd name="connsiteX99" fmla="*/ 1424759 w 2409246"/>
              <a:gd name="connsiteY99" fmla="*/ 1784350 h 1943100"/>
              <a:gd name="connsiteX100" fmla="*/ 1500959 w 2409246"/>
              <a:gd name="connsiteY100" fmla="*/ 1758950 h 1943100"/>
              <a:gd name="connsiteX101" fmla="*/ 1570809 w 2409246"/>
              <a:gd name="connsiteY101" fmla="*/ 1746250 h 1943100"/>
              <a:gd name="connsiteX102" fmla="*/ 1786709 w 2409246"/>
              <a:gd name="connsiteY102" fmla="*/ 1651000 h 1943100"/>
              <a:gd name="connsiteX103" fmla="*/ 1894659 w 2409246"/>
              <a:gd name="connsiteY103" fmla="*/ 1581150 h 1943100"/>
              <a:gd name="connsiteX104" fmla="*/ 2028009 w 2409246"/>
              <a:gd name="connsiteY104" fmla="*/ 1435100 h 1943100"/>
              <a:gd name="connsiteX105" fmla="*/ 2085159 w 2409246"/>
              <a:gd name="connsiteY105" fmla="*/ 1358900 h 1943100"/>
              <a:gd name="connsiteX106" fmla="*/ 2110559 w 2409246"/>
              <a:gd name="connsiteY106" fmla="*/ 1320800 h 1943100"/>
              <a:gd name="connsiteX107" fmla="*/ 2155009 w 2409246"/>
              <a:gd name="connsiteY107" fmla="*/ 1263650 h 1943100"/>
              <a:gd name="connsiteX108" fmla="*/ 2174059 w 2409246"/>
              <a:gd name="connsiteY108" fmla="*/ 1238250 h 1943100"/>
              <a:gd name="connsiteX109" fmla="*/ 2205809 w 2409246"/>
              <a:gd name="connsiteY109" fmla="*/ 1206500 h 1943100"/>
              <a:gd name="connsiteX110" fmla="*/ 2231209 w 2409246"/>
              <a:gd name="connsiteY110" fmla="*/ 1168400 h 1943100"/>
              <a:gd name="connsiteX111" fmla="*/ 2250259 w 2409246"/>
              <a:gd name="connsiteY111" fmla="*/ 1149350 h 1943100"/>
              <a:gd name="connsiteX112" fmla="*/ 2262959 w 2409246"/>
              <a:gd name="connsiteY112" fmla="*/ 1130300 h 1943100"/>
              <a:gd name="connsiteX113" fmla="*/ 2307409 w 2409246"/>
              <a:gd name="connsiteY113" fmla="*/ 1073150 h 1943100"/>
              <a:gd name="connsiteX114" fmla="*/ 2339159 w 2409246"/>
              <a:gd name="connsiteY114" fmla="*/ 1022350 h 1943100"/>
              <a:gd name="connsiteX115" fmla="*/ 2377259 w 2409246"/>
              <a:gd name="connsiteY115" fmla="*/ 977900 h 1943100"/>
              <a:gd name="connsiteX116" fmla="*/ 2409009 w 2409246"/>
              <a:gd name="connsiteY116" fmla="*/ 94615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2409246" h="1943100">
                <a:moveTo>
                  <a:pt x="2409009" y="946150"/>
                </a:moveTo>
                <a:cubicBezTo>
                  <a:pt x="2411126" y="933450"/>
                  <a:pt x="2398613" y="915300"/>
                  <a:pt x="2389959" y="901700"/>
                </a:cubicBezTo>
                <a:cubicBezTo>
                  <a:pt x="2383531" y="891598"/>
                  <a:pt x="2372444" y="885311"/>
                  <a:pt x="2364559" y="876300"/>
                </a:cubicBezTo>
                <a:cubicBezTo>
                  <a:pt x="2357590" y="868335"/>
                  <a:pt x="2352397" y="858935"/>
                  <a:pt x="2345509" y="850900"/>
                </a:cubicBezTo>
                <a:cubicBezTo>
                  <a:pt x="2339665" y="844082"/>
                  <a:pt x="2332208" y="838749"/>
                  <a:pt x="2326459" y="831850"/>
                </a:cubicBezTo>
                <a:cubicBezTo>
                  <a:pt x="2319207" y="823147"/>
                  <a:pt x="2306883" y="797228"/>
                  <a:pt x="2294709" y="793750"/>
                </a:cubicBezTo>
                <a:cubicBezTo>
                  <a:pt x="2272229" y="787327"/>
                  <a:pt x="2248164" y="789264"/>
                  <a:pt x="2224859" y="787400"/>
                </a:cubicBezTo>
                <a:cubicBezTo>
                  <a:pt x="2100554" y="777456"/>
                  <a:pt x="2105838" y="780046"/>
                  <a:pt x="1945459" y="774700"/>
                </a:cubicBezTo>
                <a:cubicBezTo>
                  <a:pt x="1934876" y="770467"/>
                  <a:pt x="1922828" y="768839"/>
                  <a:pt x="1913709" y="762000"/>
                </a:cubicBezTo>
                <a:cubicBezTo>
                  <a:pt x="1896946" y="749428"/>
                  <a:pt x="1869259" y="717550"/>
                  <a:pt x="1869259" y="717550"/>
                </a:cubicBezTo>
                <a:cubicBezTo>
                  <a:pt x="1867142" y="709083"/>
                  <a:pt x="1866347" y="700172"/>
                  <a:pt x="1862909" y="692150"/>
                </a:cubicBezTo>
                <a:cubicBezTo>
                  <a:pt x="1859903" y="685135"/>
                  <a:pt x="1852217" y="680463"/>
                  <a:pt x="1850209" y="673100"/>
                </a:cubicBezTo>
                <a:cubicBezTo>
                  <a:pt x="1845719" y="656636"/>
                  <a:pt x="1846912" y="639090"/>
                  <a:pt x="1843859" y="622300"/>
                </a:cubicBezTo>
                <a:cubicBezTo>
                  <a:pt x="1842662" y="615714"/>
                  <a:pt x="1839626" y="609600"/>
                  <a:pt x="1837509" y="603250"/>
                </a:cubicBezTo>
                <a:cubicBezTo>
                  <a:pt x="1839626" y="584200"/>
                  <a:pt x="1840708" y="565006"/>
                  <a:pt x="1843859" y="546100"/>
                </a:cubicBezTo>
                <a:cubicBezTo>
                  <a:pt x="1847283" y="525555"/>
                  <a:pt x="1852584" y="526069"/>
                  <a:pt x="1862909" y="508000"/>
                </a:cubicBezTo>
                <a:cubicBezTo>
                  <a:pt x="1867605" y="499781"/>
                  <a:pt x="1870592" y="490627"/>
                  <a:pt x="1875609" y="482600"/>
                </a:cubicBezTo>
                <a:cubicBezTo>
                  <a:pt x="1881218" y="473625"/>
                  <a:pt x="1888508" y="465812"/>
                  <a:pt x="1894659" y="457200"/>
                </a:cubicBezTo>
                <a:cubicBezTo>
                  <a:pt x="1916761" y="426258"/>
                  <a:pt x="1896761" y="448748"/>
                  <a:pt x="1926409" y="419100"/>
                </a:cubicBezTo>
                <a:cubicBezTo>
                  <a:pt x="1928526" y="412750"/>
                  <a:pt x="1929766" y="406037"/>
                  <a:pt x="1932759" y="400050"/>
                </a:cubicBezTo>
                <a:cubicBezTo>
                  <a:pt x="1938279" y="389011"/>
                  <a:pt x="1947378" y="379820"/>
                  <a:pt x="1951809" y="368300"/>
                </a:cubicBezTo>
                <a:cubicBezTo>
                  <a:pt x="1962943" y="339351"/>
                  <a:pt x="1966496" y="303591"/>
                  <a:pt x="1970859" y="273050"/>
                </a:cubicBezTo>
                <a:cubicBezTo>
                  <a:pt x="1968742" y="207433"/>
                  <a:pt x="1970279" y="141597"/>
                  <a:pt x="1964509" y="76200"/>
                </a:cubicBezTo>
                <a:cubicBezTo>
                  <a:pt x="1962625" y="54843"/>
                  <a:pt x="1933297" y="49264"/>
                  <a:pt x="1920059" y="44450"/>
                </a:cubicBezTo>
                <a:cubicBezTo>
                  <a:pt x="1895184" y="35405"/>
                  <a:pt x="1880927" y="30815"/>
                  <a:pt x="1856559" y="25400"/>
                </a:cubicBezTo>
                <a:cubicBezTo>
                  <a:pt x="1846023" y="23059"/>
                  <a:pt x="1835147" y="22151"/>
                  <a:pt x="1824809" y="19050"/>
                </a:cubicBezTo>
                <a:cubicBezTo>
                  <a:pt x="1741267" y="-6013"/>
                  <a:pt x="1843788" y="16496"/>
                  <a:pt x="1761309" y="0"/>
                </a:cubicBezTo>
                <a:cubicBezTo>
                  <a:pt x="1666059" y="4233"/>
                  <a:pt x="1570599" y="5097"/>
                  <a:pt x="1475559" y="12700"/>
                </a:cubicBezTo>
                <a:cubicBezTo>
                  <a:pt x="1464197" y="13609"/>
                  <a:pt x="1454482" y="21398"/>
                  <a:pt x="1443809" y="25400"/>
                </a:cubicBezTo>
                <a:cubicBezTo>
                  <a:pt x="1437542" y="27750"/>
                  <a:pt x="1431109" y="29633"/>
                  <a:pt x="1424759" y="31750"/>
                </a:cubicBezTo>
                <a:cubicBezTo>
                  <a:pt x="1400083" y="50257"/>
                  <a:pt x="1372220" y="69283"/>
                  <a:pt x="1354909" y="95250"/>
                </a:cubicBezTo>
                <a:cubicBezTo>
                  <a:pt x="1335567" y="124263"/>
                  <a:pt x="1347605" y="108904"/>
                  <a:pt x="1316809" y="139700"/>
                </a:cubicBezTo>
                <a:cubicBezTo>
                  <a:pt x="1314692" y="146050"/>
                  <a:pt x="1313229" y="152656"/>
                  <a:pt x="1310459" y="158750"/>
                </a:cubicBezTo>
                <a:cubicBezTo>
                  <a:pt x="1302625" y="175985"/>
                  <a:pt x="1289651" y="191183"/>
                  <a:pt x="1285059" y="209550"/>
                </a:cubicBezTo>
                <a:lnTo>
                  <a:pt x="1272359" y="260350"/>
                </a:lnTo>
                <a:cubicBezTo>
                  <a:pt x="1270242" y="268817"/>
                  <a:pt x="1269250" y="277647"/>
                  <a:pt x="1266009" y="285750"/>
                </a:cubicBezTo>
                <a:cubicBezTo>
                  <a:pt x="1261776" y="296333"/>
                  <a:pt x="1257311" y="306827"/>
                  <a:pt x="1253309" y="317500"/>
                </a:cubicBezTo>
                <a:cubicBezTo>
                  <a:pt x="1250959" y="323767"/>
                  <a:pt x="1251315" y="331468"/>
                  <a:pt x="1246959" y="336550"/>
                </a:cubicBezTo>
                <a:cubicBezTo>
                  <a:pt x="1238139" y="346840"/>
                  <a:pt x="1225792" y="353483"/>
                  <a:pt x="1215209" y="361950"/>
                </a:cubicBezTo>
                <a:cubicBezTo>
                  <a:pt x="1179226" y="357717"/>
                  <a:pt x="1142298" y="358471"/>
                  <a:pt x="1107259" y="349250"/>
                </a:cubicBezTo>
                <a:cubicBezTo>
                  <a:pt x="1099879" y="347308"/>
                  <a:pt x="1099693" y="335847"/>
                  <a:pt x="1094559" y="330200"/>
                </a:cubicBezTo>
                <a:cubicBezTo>
                  <a:pt x="1078450" y="312480"/>
                  <a:pt x="1058719" y="298100"/>
                  <a:pt x="1043759" y="279400"/>
                </a:cubicBezTo>
                <a:cubicBezTo>
                  <a:pt x="1025560" y="256651"/>
                  <a:pt x="1022897" y="246744"/>
                  <a:pt x="999309" y="234950"/>
                </a:cubicBezTo>
                <a:cubicBezTo>
                  <a:pt x="993322" y="231957"/>
                  <a:pt x="986609" y="230717"/>
                  <a:pt x="980259" y="228600"/>
                </a:cubicBezTo>
                <a:cubicBezTo>
                  <a:pt x="962807" y="215511"/>
                  <a:pt x="943150" y="199407"/>
                  <a:pt x="923109" y="190500"/>
                </a:cubicBezTo>
                <a:cubicBezTo>
                  <a:pt x="915187" y="186979"/>
                  <a:pt x="871703" y="179125"/>
                  <a:pt x="865959" y="177800"/>
                </a:cubicBezTo>
                <a:cubicBezTo>
                  <a:pt x="848952" y="173875"/>
                  <a:pt x="815159" y="165100"/>
                  <a:pt x="815159" y="165100"/>
                </a:cubicBezTo>
                <a:cubicBezTo>
                  <a:pt x="785418" y="170348"/>
                  <a:pt x="711651" y="162088"/>
                  <a:pt x="688159" y="203200"/>
                </a:cubicBezTo>
                <a:cubicBezTo>
                  <a:pt x="683829" y="210777"/>
                  <a:pt x="683926" y="220133"/>
                  <a:pt x="681809" y="228600"/>
                </a:cubicBezTo>
                <a:cubicBezTo>
                  <a:pt x="686042" y="260350"/>
                  <a:pt x="688516" y="292385"/>
                  <a:pt x="694509" y="323850"/>
                </a:cubicBezTo>
                <a:cubicBezTo>
                  <a:pt x="699589" y="350520"/>
                  <a:pt x="707844" y="358140"/>
                  <a:pt x="713559" y="381000"/>
                </a:cubicBezTo>
                <a:cubicBezTo>
                  <a:pt x="728877" y="442271"/>
                  <a:pt x="722836" y="414684"/>
                  <a:pt x="732609" y="463550"/>
                </a:cubicBezTo>
                <a:cubicBezTo>
                  <a:pt x="728376" y="484717"/>
                  <a:pt x="730245" y="508100"/>
                  <a:pt x="719909" y="527050"/>
                </a:cubicBezTo>
                <a:cubicBezTo>
                  <a:pt x="715730" y="534712"/>
                  <a:pt x="702929" y="531104"/>
                  <a:pt x="694509" y="533400"/>
                </a:cubicBezTo>
                <a:cubicBezTo>
                  <a:pt x="654527" y="544304"/>
                  <a:pt x="659941" y="542806"/>
                  <a:pt x="631009" y="552450"/>
                </a:cubicBezTo>
                <a:cubicBezTo>
                  <a:pt x="622542" y="567267"/>
                  <a:pt x="615395" y="582920"/>
                  <a:pt x="605609" y="596900"/>
                </a:cubicBezTo>
                <a:cubicBezTo>
                  <a:pt x="600459" y="604257"/>
                  <a:pt x="591014" y="608153"/>
                  <a:pt x="586559" y="615950"/>
                </a:cubicBezTo>
                <a:cubicBezTo>
                  <a:pt x="582229" y="623527"/>
                  <a:pt x="582607" y="632959"/>
                  <a:pt x="580209" y="641350"/>
                </a:cubicBezTo>
                <a:cubicBezTo>
                  <a:pt x="574811" y="660245"/>
                  <a:pt x="570643" y="664904"/>
                  <a:pt x="567509" y="685800"/>
                </a:cubicBezTo>
                <a:cubicBezTo>
                  <a:pt x="562446" y="719553"/>
                  <a:pt x="561502" y="753933"/>
                  <a:pt x="554809" y="787400"/>
                </a:cubicBezTo>
                <a:cubicBezTo>
                  <a:pt x="552692" y="797983"/>
                  <a:pt x="550390" y="808531"/>
                  <a:pt x="548459" y="819150"/>
                </a:cubicBezTo>
                <a:cubicBezTo>
                  <a:pt x="546800" y="828273"/>
                  <a:pt x="541079" y="870236"/>
                  <a:pt x="535759" y="882650"/>
                </a:cubicBezTo>
                <a:cubicBezTo>
                  <a:pt x="532753" y="889665"/>
                  <a:pt x="527292" y="895350"/>
                  <a:pt x="523059" y="901700"/>
                </a:cubicBezTo>
                <a:cubicBezTo>
                  <a:pt x="520942" y="922867"/>
                  <a:pt x="519717" y="944142"/>
                  <a:pt x="516709" y="965200"/>
                </a:cubicBezTo>
                <a:cubicBezTo>
                  <a:pt x="515475" y="973840"/>
                  <a:pt x="512867" y="982241"/>
                  <a:pt x="510359" y="990600"/>
                </a:cubicBezTo>
                <a:cubicBezTo>
                  <a:pt x="498589" y="1029834"/>
                  <a:pt x="500872" y="1022275"/>
                  <a:pt x="484959" y="1054100"/>
                </a:cubicBezTo>
                <a:cubicBezTo>
                  <a:pt x="482842" y="1066800"/>
                  <a:pt x="482680" y="1079986"/>
                  <a:pt x="478609" y="1092200"/>
                </a:cubicBezTo>
                <a:cubicBezTo>
                  <a:pt x="472310" y="1111097"/>
                  <a:pt x="457912" y="1114826"/>
                  <a:pt x="446859" y="1130300"/>
                </a:cubicBezTo>
                <a:cubicBezTo>
                  <a:pt x="441357" y="1138003"/>
                  <a:pt x="439410" y="1147824"/>
                  <a:pt x="434159" y="1155700"/>
                </a:cubicBezTo>
                <a:cubicBezTo>
                  <a:pt x="426641" y="1166977"/>
                  <a:pt x="416891" y="1176607"/>
                  <a:pt x="408759" y="1187450"/>
                </a:cubicBezTo>
                <a:cubicBezTo>
                  <a:pt x="404180" y="1193555"/>
                  <a:pt x="401129" y="1200796"/>
                  <a:pt x="396059" y="1206500"/>
                </a:cubicBezTo>
                <a:cubicBezTo>
                  <a:pt x="344752" y="1264220"/>
                  <a:pt x="375700" y="1226672"/>
                  <a:pt x="332559" y="1263650"/>
                </a:cubicBezTo>
                <a:cubicBezTo>
                  <a:pt x="325741" y="1269494"/>
                  <a:pt x="320327" y="1276856"/>
                  <a:pt x="313509" y="1282700"/>
                </a:cubicBezTo>
                <a:cubicBezTo>
                  <a:pt x="305474" y="1289588"/>
                  <a:pt x="296144" y="1294862"/>
                  <a:pt x="288109" y="1301750"/>
                </a:cubicBezTo>
                <a:cubicBezTo>
                  <a:pt x="281291" y="1307594"/>
                  <a:pt x="276243" y="1315412"/>
                  <a:pt x="269059" y="1320800"/>
                </a:cubicBezTo>
                <a:cubicBezTo>
                  <a:pt x="259185" y="1328205"/>
                  <a:pt x="247892" y="1333500"/>
                  <a:pt x="237309" y="1339850"/>
                </a:cubicBezTo>
                <a:cubicBezTo>
                  <a:pt x="193734" y="1405213"/>
                  <a:pt x="272049" y="1291912"/>
                  <a:pt x="192859" y="1384300"/>
                </a:cubicBezTo>
                <a:cubicBezTo>
                  <a:pt x="188503" y="1389382"/>
                  <a:pt x="190400" y="1397903"/>
                  <a:pt x="186509" y="1403350"/>
                </a:cubicBezTo>
                <a:cubicBezTo>
                  <a:pt x="179549" y="1413093"/>
                  <a:pt x="168460" y="1419299"/>
                  <a:pt x="161109" y="1428750"/>
                </a:cubicBezTo>
                <a:cubicBezTo>
                  <a:pt x="145971" y="1448213"/>
                  <a:pt x="134674" y="1477603"/>
                  <a:pt x="123009" y="1498600"/>
                </a:cubicBezTo>
                <a:cubicBezTo>
                  <a:pt x="119303" y="1505271"/>
                  <a:pt x="113722" y="1510824"/>
                  <a:pt x="110309" y="1517650"/>
                </a:cubicBezTo>
                <a:cubicBezTo>
                  <a:pt x="84019" y="1570230"/>
                  <a:pt x="127655" y="1501155"/>
                  <a:pt x="91259" y="1555750"/>
                </a:cubicBezTo>
                <a:cubicBezTo>
                  <a:pt x="89224" y="1563888"/>
                  <a:pt x="83114" y="1591090"/>
                  <a:pt x="78559" y="1600200"/>
                </a:cubicBezTo>
                <a:cubicBezTo>
                  <a:pt x="75146" y="1607026"/>
                  <a:pt x="69272" y="1612424"/>
                  <a:pt x="65859" y="1619250"/>
                </a:cubicBezTo>
                <a:cubicBezTo>
                  <a:pt x="48713" y="1653543"/>
                  <a:pt x="75664" y="1626044"/>
                  <a:pt x="40459" y="1670050"/>
                </a:cubicBezTo>
                <a:cubicBezTo>
                  <a:pt x="31109" y="1681737"/>
                  <a:pt x="19292" y="1691217"/>
                  <a:pt x="8709" y="1701800"/>
                </a:cubicBezTo>
                <a:cubicBezTo>
                  <a:pt x="1451" y="1738092"/>
                  <a:pt x="-6582" y="1762623"/>
                  <a:pt x="8709" y="1803400"/>
                </a:cubicBezTo>
                <a:cubicBezTo>
                  <a:pt x="13964" y="1817414"/>
                  <a:pt x="29334" y="1825138"/>
                  <a:pt x="40459" y="1835150"/>
                </a:cubicBezTo>
                <a:cubicBezTo>
                  <a:pt x="78131" y="1869055"/>
                  <a:pt x="82013" y="1865452"/>
                  <a:pt x="135709" y="1892300"/>
                </a:cubicBezTo>
                <a:cubicBezTo>
                  <a:pt x="148409" y="1898650"/>
                  <a:pt x="163769" y="1901310"/>
                  <a:pt x="173809" y="1911350"/>
                </a:cubicBezTo>
                <a:cubicBezTo>
                  <a:pt x="180159" y="1917700"/>
                  <a:pt x="184684" y="1926684"/>
                  <a:pt x="192859" y="1930400"/>
                </a:cubicBezTo>
                <a:cubicBezTo>
                  <a:pt x="208749" y="1937623"/>
                  <a:pt x="243659" y="1943100"/>
                  <a:pt x="243659" y="1943100"/>
                </a:cubicBezTo>
                <a:cubicBezTo>
                  <a:pt x="302926" y="1938867"/>
                  <a:pt x="362322" y="1936169"/>
                  <a:pt x="421459" y="1930400"/>
                </a:cubicBezTo>
                <a:cubicBezTo>
                  <a:pt x="449168" y="1927697"/>
                  <a:pt x="476276" y="1920147"/>
                  <a:pt x="504009" y="1917700"/>
                </a:cubicBezTo>
                <a:cubicBezTo>
                  <a:pt x="548337" y="1913789"/>
                  <a:pt x="592909" y="1913467"/>
                  <a:pt x="637359" y="1911350"/>
                </a:cubicBezTo>
                <a:lnTo>
                  <a:pt x="694509" y="1905000"/>
                </a:lnTo>
                <a:lnTo>
                  <a:pt x="834209" y="1892300"/>
                </a:lnTo>
                <a:cubicBezTo>
                  <a:pt x="868152" y="1888727"/>
                  <a:pt x="902293" y="1886045"/>
                  <a:pt x="935809" y="1879600"/>
                </a:cubicBezTo>
                <a:cubicBezTo>
                  <a:pt x="1305543" y="1808497"/>
                  <a:pt x="1037793" y="1843696"/>
                  <a:pt x="1272359" y="1816100"/>
                </a:cubicBezTo>
                <a:cubicBezTo>
                  <a:pt x="1547186" y="1731538"/>
                  <a:pt x="1188241" y="1835767"/>
                  <a:pt x="1424759" y="1784350"/>
                </a:cubicBezTo>
                <a:cubicBezTo>
                  <a:pt x="1450922" y="1778662"/>
                  <a:pt x="1475052" y="1765708"/>
                  <a:pt x="1500959" y="1758950"/>
                </a:cubicBezTo>
                <a:cubicBezTo>
                  <a:pt x="1523858" y="1752976"/>
                  <a:pt x="1547526" y="1750483"/>
                  <a:pt x="1570809" y="1746250"/>
                </a:cubicBezTo>
                <a:cubicBezTo>
                  <a:pt x="1607086" y="1731135"/>
                  <a:pt x="1733314" y="1682642"/>
                  <a:pt x="1786709" y="1651000"/>
                </a:cubicBezTo>
                <a:cubicBezTo>
                  <a:pt x="1823580" y="1629150"/>
                  <a:pt x="1864353" y="1611456"/>
                  <a:pt x="1894659" y="1581150"/>
                </a:cubicBezTo>
                <a:cubicBezTo>
                  <a:pt x="1936773" y="1539036"/>
                  <a:pt x="1998667" y="1479114"/>
                  <a:pt x="2028009" y="1435100"/>
                </a:cubicBezTo>
                <a:cubicBezTo>
                  <a:pt x="2093248" y="1337241"/>
                  <a:pt x="2010420" y="1458551"/>
                  <a:pt x="2085159" y="1358900"/>
                </a:cubicBezTo>
                <a:cubicBezTo>
                  <a:pt x="2094317" y="1346689"/>
                  <a:pt x="2101533" y="1333109"/>
                  <a:pt x="2110559" y="1320800"/>
                </a:cubicBezTo>
                <a:cubicBezTo>
                  <a:pt x="2124831" y="1301338"/>
                  <a:pt x="2140294" y="1282779"/>
                  <a:pt x="2155009" y="1263650"/>
                </a:cubicBezTo>
                <a:cubicBezTo>
                  <a:pt x="2161462" y="1255261"/>
                  <a:pt x="2166575" y="1245734"/>
                  <a:pt x="2174059" y="1238250"/>
                </a:cubicBezTo>
                <a:cubicBezTo>
                  <a:pt x="2184642" y="1227667"/>
                  <a:pt x="2196331" y="1218084"/>
                  <a:pt x="2205809" y="1206500"/>
                </a:cubicBezTo>
                <a:cubicBezTo>
                  <a:pt x="2215474" y="1194687"/>
                  <a:pt x="2221838" y="1180448"/>
                  <a:pt x="2231209" y="1168400"/>
                </a:cubicBezTo>
                <a:cubicBezTo>
                  <a:pt x="2236722" y="1161311"/>
                  <a:pt x="2244510" y="1156249"/>
                  <a:pt x="2250259" y="1149350"/>
                </a:cubicBezTo>
                <a:cubicBezTo>
                  <a:pt x="2255145" y="1143487"/>
                  <a:pt x="2258380" y="1136405"/>
                  <a:pt x="2262959" y="1130300"/>
                </a:cubicBezTo>
                <a:cubicBezTo>
                  <a:pt x="2277439" y="1110993"/>
                  <a:pt x="2294992" y="1093844"/>
                  <a:pt x="2307409" y="1073150"/>
                </a:cubicBezTo>
                <a:cubicBezTo>
                  <a:pt x="2309312" y="1069979"/>
                  <a:pt x="2332644" y="1029951"/>
                  <a:pt x="2339159" y="1022350"/>
                </a:cubicBezTo>
                <a:cubicBezTo>
                  <a:pt x="2365749" y="991328"/>
                  <a:pt x="2360598" y="1007056"/>
                  <a:pt x="2377259" y="977900"/>
                </a:cubicBezTo>
                <a:cubicBezTo>
                  <a:pt x="2390906" y="954018"/>
                  <a:pt x="2406892" y="958850"/>
                  <a:pt x="2409009" y="946150"/>
                </a:cubicBezTo>
                <a:close/>
              </a:path>
            </a:pathLst>
          </a:cu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08CFD95A-ACAA-48B1-99B5-E5D0C2D4348C}"/>
              </a:ext>
            </a:extLst>
          </p:cNvPr>
          <p:cNvSpPr/>
          <p:nvPr/>
        </p:nvSpPr>
        <p:spPr>
          <a:xfrm>
            <a:off x="2711202" y="1720452"/>
            <a:ext cx="2547717" cy="1490528"/>
          </a:xfrm>
          <a:custGeom>
            <a:avLst/>
            <a:gdLst>
              <a:gd name="connsiteX0" fmla="*/ 158750 w 2547717"/>
              <a:gd name="connsiteY0" fmla="*/ 106228 h 1490528"/>
              <a:gd name="connsiteX1" fmla="*/ 31750 w 2547717"/>
              <a:gd name="connsiteY1" fmla="*/ 131628 h 1490528"/>
              <a:gd name="connsiteX2" fmla="*/ 0 w 2547717"/>
              <a:gd name="connsiteY2" fmla="*/ 195128 h 1490528"/>
              <a:gd name="connsiteX3" fmla="*/ 12700 w 2547717"/>
              <a:gd name="connsiteY3" fmla="*/ 258628 h 1490528"/>
              <a:gd name="connsiteX4" fmla="*/ 38100 w 2547717"/>
              <a:gd name="connsiteY4" fmla="*/ 284028 h 1490528"/>
              <a:gd name="connsiteX5" fmla="*/ 44450 w 2547717"/>
              <a:gd name="connsiteY5" fmla="*/ 322128 h 1490528"/>
              <a:gd name="connsiteX6" fmla="*/ 57150 w 2547717"/>
              <a:gd name="connsiteY6" fmla="*/ 353878 h 1490528"/>
              <a:gd name="connsiteX7" fmla="*/ 82550 w 2547717"/>
              <a:gd name="connsiteY7" fmla="*/ 398328 h 1490528"/>
              <a:gd name="connsiteX8" fmla="*/ 101600 w 2547717"/>
              <a:gd name="connsiteY8" fmla="*/ 423728 h 1490528"/>
              <a:gd name="connsiteX9" fmla="*/ 152400 w 2547717"/>
              <a:gd name="connsiteY9" fmla="*/ 461828 h 1490528"/>
              <a:gd name="connsiteX10" fmla="*/ 171450 w 2547717"/>
              <a:gd name="connsiteY10" fmla="*/ 480878 h 1490528"/>
              <a:gd name="connsiteX11" fmla="*/ 177800 w 2547717"/>
              <a:gd name="connsiteY11" fmla="*/ 499928 h 1490528"/>
              <a:gd name="connsiteX12" fmla="*/ 190500 w 2547717"/>
              <a:gd name="connsiteY12" fmla="*/ 518978 h 1490528"/>
              <a:gd name="connsiteX13" fmla="*/ 241300 w 2547717"/>
              <a:gd name="connsiteY13" fmla="*/ 582478 h 1490528"/>
              <a:gd name="connsiteX14" fmla="*/ 279400 w 2547717"/>
              <a:gd name="connsiteY14" fmla="*/ 645978 h 1490528"/>
              <a:gd name="connsiteX15" fmla="*/ 292100 w 2547717"/>
              <a:gd name="connsiteY15" fmla="*/ 703128 h 1490528"/>
              <a:gd name="connsiteX16" fmla="*/ 285750 w 2547717"/>
              <a:gd name="connsiteY16" fmla="*/ 785678 h 1490528"/>
              <a:gd name="connsiteX17" fmla="*/ 273050 w 2547717"/>
              <a:gd name="connsiteY17" fmla="*/ 804728 h 1490528"/>
              <a:gd name="connsiteX18" fmla="*/ 247650 w 2547717"/>
              <a:gd name="connsiteY18" fmla="*/ 836478 h 1490528"/>
              <a:gd name="connsiteX19" fmla="*/ 228600 w 2547717"/>
              <a:gd name="connsiteY19" fmla="*/ 842828 h 1490528"/>
              <a:gd name="connsiteX20" fmla="*/ 101600 w 2547717"/>
              <a:gd name="connsiteY20" fmla="*/ 855528 h 1490528"/>
              <a:gd name="connsiteX21" fmla="*/ 38100 w 2547717"/>
              <a:gd name="connsiteY21" fmla="*/ 868228 h 1490528"/>
              <a:gd name="connsiteX22" fmla="*/ 50800 w 2547717"/>
              <a:gd name="connsiteY22" fmla="*/ 963478 h 1490528"/>
              <a:gd name="connsiteX23" fmla="*/ 63500 w 2547717"/>
              <a:gd name="connsiteY23" fmla="*/ 988878 h 1490528"/>
              <a:gd name="connsiteX24" fmla="*/ 76200 w 2547717"/>
              <a:gd name="connsiteY24" fmla="*/ 1026978 h 1490528"/>
              <a:gd name="connsiteX25" fmla="*/ 95250 w 2547717"/>
              <a:gd name="connsiteY25" fmla="*/ 1052378 h 1490528"/>
              <a:gd name="connsiteX26" fmla="*/ 107950 w 2547717"/>
              <a:gd name="connsiteY26" fmla="*/ 1084128 h 1490528"/>
              <a:gd name="connsiteX27" fmla="*/ 127000 w 2547717"/>
              <a:gd name="connsiteY27" fmla="*/ 1103178 h 1490528"/>
              <a:gd name="connsiteX28" fmla="*/ 158750 w 2547717"/>
              <a:gd name="connsiteY28" fmla="*/ 1128578 h 1490528"/>
              <a:gd name="connsiteX29" fmla="*/ 184150 w 2547717"/>
              <a:gd name="connsiteY29" fmla="*/ 1147628 h 1490528"/>
              <a:gd name="connsiteX30" fmla="*/ 241300 w 2547717"/>
              <a:gd name="connsiteY30" fmla="*/ 1185728 h 1490528"/>
              <a:gd name="connsiteX31" fmla="*/ 260350 w 2547717"/>
              <a:gd name="connsiteY31" fmla="*/ 1198428 h 1490528"/>
              <a:gd name="connsiteX32" fmla="*/ 279400 w 2547717"/>
              <a:gd name="connsiteY32" fmla="*/ 1211128 h 1490528"/>
              <a:gd name="connsiteX33" fmla="*/ 304800 w 2547717"/>
              <a:gd name="connsiteY33" fmla="*/ 1217478 h 1490528"/>
              <a:gd name="connsiteX34" fmla="*/ 342900 w 2547717"/>
              <a:gd name="connsiteY34" fmla="*/ 1230178 h 1490528"/>
              <a:gd name="connsiteX35" fmla="*/ 704850 w 2547717"/>
              <a:gd name="connsiteY35" fmla="*/ 1217478 h 1490528"/>
              <a:gd name="connsiteX36" fmla="*/ 742950 w 2547717"/>
              <a:gd name="connsiteY36" fmla="*/ 1204778 h 1490528"/>
              <a:gd name="connsiteX37" fmla="*/ 806450 w 2547717"/>
              <a:gd name="connsiteY37" fmla="*/ 1198428 h 1490528"/>
              <a:gd name="connsiteX38" fmla="*/ 838200 w 2547717"/>
              <a:gd name="connsiteY38" fmla="*/ 1192078 h 1490528"/>
              <a:gd name="connsiteX39" fmla="*/ 863600 w 2547717"/>
              <a:gd name="connsiteY39" fmla="*/ 1179378 h 1490528"/>
              <a:gd name="connsiteX40" fmla="*/ 882650 w 2547717"/>
              <a:gd name="connsiteY40" fmla="*/ 1166678 h 1490528"/>
              <a:gd name="connsiteX41" fmla="*/ 914400 w 2547717"/>
              <a:gd name="connsiteY41" fmla="*/ 1160328 h 1490528"/>
              <a:gd name="connsiteX42" fmla="*/ 939800 w 2547717"/>
              <a:gd name="connsiteY42" fmla="*/ 1147628 h 1490528"/>
              <a:gd name="connsiteX43" fmla="*/ 984250 w 2547717"/>
              <a:gd name="connsiteY43" fmla="*/ 1134928 h 1490528"/>
              <a:gd name="connsiteX44" fmla="*/ 1111250 w 2547717"/>
              <a:gd name="connsiteY44" fmla="*/ 1141278 h 1490528"/>
              <a:gd name="connsiteX45" fmla="*/ 1143000 w 2547717"/>
              <a:gd name="connsiteY45" fmla="*/ 1160328 h 1490528"/>
              <a:gd name="connsiteX46" fmla="*/ 1162050 w 2547717"/>
              <a:gd name="connsiteY46" fmla="*/ 1166678 h 1490528"/>
              <a:gd name="connsiteX47" fmla="*/ 1219200 w 2547717"/>
              <a:gd name="connsiteY47" fmla="*/ 1211128 h 1490528"/>
              <a:gd name="connsiteX48" fmla="*/ 1244600 w 2547717"/>
              <a:gd name="connsiteY48" fmla="*/ 1230178 h 1490528"/>
              <a:gd name="connsiteX49" fmla="*/ 1333500 w 2547717"/>
              <a:gd name="connsiteY49" fmla="*/ 1268278 h 1490528"/>
              <a:gd name="connsiteX50" fmla="*/ 1358900 w 2547717"/>
              <a:gd name="connsiteY50" fmla="*/ 1280978 h 1490528"/>
              <a:gd name="connsiteX51" fmla="*/ 1384300 w 2547717"/>
              <a:gd name="connsiteY51" fmla="*/ 1300028 h 1490528"/>
              <a:gd name="connsiteX52" fmla="*/ 1422400 w 2547717"/>
              <a:gd name="connsiteY52" fmla="*/ 1306378 h 1490528"/>
              <a:gd name="connsiteX53" fmla="*/ 1447800 w 2547717"/>
              <a:gd name="connsiteY53" fmla="*/ 1319078 h 1490528"/>
              <a:gd name="connsiteX54" fmla="*/ 1504950 w 2547717"/>
              <a:gd name="connsiteY54" fmla="*/ 1344478 h 1490528"/>
              <a:gd name="connsiteX55" fmla="*/ 1524000 w 2547717"/>
              <a:gd name="connsiteY55" fmla="*/ 1363528 h 1490528"/>
              <a:gd name="connsiteX56" fmla="*/ 1562100 w 2547717"/>
              <a:gd name="connsiteY56" fmla="*/ 1382578 h 1490528"/>
              <a:gd name="connsiteX57" fmla="*/ 1612900 w 2547717"/>
              <a:gd name="connsiteY57" fmla="*/ 1407978 h 1490528"/>
              <a:gd name="connsiteX58" fmla="*/ 1625600 w 2547717"/>
              <a:gd name="connsiteY58" fmla="*/ 1427028 h 1490528"/>
              <a:gd name="connsiteX59" fmla="*/ 1676400 w 2547717"/>
              <a:gd name="connsiteY59" fmla="*/ 1439728 h 1490528"/>
              <a:gd name="connsiteX60" fmla="*/ 1695450 w 2547717"/>
              <a:gd name="connsiteY60" fmla="*/ 1465128 h 1490528"/>
              <a:gd name="connsiteX61" fmla="*/ 1758950 w 2547717"/>
              <a:gd name="connsiteY61" fmla="*/ 1490528 h 1490528"/>
              <a:gd name="connsiteX62" fmla="*/ 1828800 w 2547717"/>
              <a:gd name="connsiteY62" fmla="*/ 1484178 h 1490528"/>
              <a:gd name="connsiteX63" fmla="*/ 1854200 w 2547717"/>
              <a:gd name="connsiteY63" fmla="*/ 1407978 h 1490528"/>
              <a:gd name="connsiteX64" fmla="*/ 1866900 w 2547717"/>
              <a:gd name="connsiteY64" fmla="*/ 1369878 h 1490528"/>
              <a:gd name="connsiteX65" fmla="*/ 1879600 w 2547717"/>
              <a:gd name="connsiteY65" fmla="*/ 1350828 h 1490528"/>
              <a:gd name="connsiteX66" fmla="*/ 1905000 w 2547717"/>
              <a:gd name="connsiteY66" fmla="*/ 1300028 h 1490528"/>
              <a:gd name="connsiteX67" fmla="*/ 1905000 w 2547717"/>
              <a:gd name="connsiteY67" fmla="*/ 1300028 h 1490528"/>
              <a:gd name="connsiteX68" fmla="*/ 1911350 w 2547717"/>
              <a:gd name="connsiteY68" fmla="*/ 1280978 h 1490528"/>
              <a:gd name="connsiteX69" fmla="*/ 1981200 w 2547717"/>
              <a:gd name="connsiteY69" fmla="*/ 1223828 h 1490528"/>
              <a:gd name="connsiteX70" fmla="*/ 2032000 w 2547717"/>
              <a:gd name="connsiteY70" fmla="*/ 1211128 h 1490528"/>
              <a:gd name="connsiteX71" fmla="*/ 2063750 w 2547717"/>
              <a:gd name="connsiteY71" fmla="*/ 1198428 h 1490528"/>
              <a:gd name="connsiteX72" fmla="*/ 2120900 w 2547717"/>
              <a:gd name="connsiteY72" fmla="*/ 1185728 h 1490528"/>
              <a:gd name="connsiteX73" fmla="*/ 2203450 w 2547717"/>
              <a:gd name="connsiteY73" fmla="*/ 1141278 h 1490528"/>
              <a:gd name="connsiteX74" fmla="*/ 2235200 w 2547717"/>
              <a:gd name="connsiteY74" fmla="*/ 1115878 h 1490528"/>
              <a:gd name="connsiteX75" fmla="*/ 2279650 w 2547717"/>
              <a:gd name="connsiteY75" fmla="*/ 1084128 h 1490528"/>
              <a:gd name="connsiteX76" fmla="*/ 2317750 w 2547717"/>
              <a:gd name="connsiteY76" fmla="*/ 1046028 h 1490528"/>
              <a:gd name="connsiteX77" fmla="*/ 2355850 w 2547717"/>
              <a:gd name="connsiteY77" fmla="*/ 1020628 h 1490528"/>
              <a:gd name="connsiteX78" fmla="*/ 2368550 w 2547717"/>
              <a:gd name="connsiteY78" fmla="*/ 995228 h 1490528"/>
              <a:gd name="connsiteX79" fmla="*/ 2406650 w 2547717"/>
              <a:gd name="connsiteY79" fmla="*/ 944428 h 1490528"/>
              <a:gd name="connsiteX80" fmla="*/ 2413000 w 2547717"/>
              <a:gd name="connsiteY80" fmla="*/ 925378 h 1490528"/>
              <a:gd name="connsiteX81" fmla="*/ 2444750 w 2547717"/>
              <a:gd name="connsiteY81" fmla="*/ 880928 h 1490528"/>
              <a:gd name="connsiteX82" fmla="*/ 2470150 w 2547717"/>
              <a:gd name="connsiteY82" fmla="*/ 861878 h 1490528"/>
              <a:gd name="connsiteX83" fmla="*/ 2482850 w 2547717"/>
              <a:gd name="connsiteY83" fmla="*/ 830128 h 1490528"/>
              <a:gd name="connsiteX84" fmla="*/ 2540000 w 2547717"/>
              <a:gd name="connsiteY84" fmla="*/ 741228 h 1490528"/>
              <a:gd name="connsiteX85" fmla="*/ 2540000 w 2547717"/>
              <a:gd name="connsiteY85" fmla="*/ 645978 h 1490528"/>
              <a:gd name="connsiteX86" fmla="*/ 2489200 w 2547717"/>
              <a:gd name="connsiteY86" fmla="*/ 588828 h 1490528"/>
              <a:gd name="connsiteX87" fmla="*/ 2381250 w 2547717"/>
              <a:gd name="connsiteY87" fmla="*/ 499928 h 1490528"/>
              <a:gd name="connsiteX88" fmla="*/ 2317750 w 2547717"/>
              <a:gd name="connsiteY88" fmla="*/ 468178 h 1490528"/>
              <a:gd name="connsiteX89" fmla="*/ 2235200 w 2547717"/>
              <a:gd name="connsiteY89" fmla="*/ 417378 h 1490528"/>
              <a:gd name="connsiteX90" fmla="*/ 2171700 w 2547717"/>
              <a:gd name="connsiteY90" fmla="*/ 398328 h 1490528"/>
              <a:gd name="connsiteX91" fmla="*/ 2127250 w 2547717"/>
              <a:gd name="connsiteY91" fmla="*/ 372928 h 1490528"/>
              <a:gd name="connsiteX92" fmla="*/ 2019300 w 2547717"/>
              <a:gd name="connsiteY92" fmla="*/ 341178 h 1490528"/>
              <a:gd name="connsiteX93" fmla="*/ 1974850 w 2547717"/>
              <a:gd name="connsiteY93" fmla="*/ 328478 h 1490528"/>
              <a:gd name="connsiteX94" fmla="*/ 1924050 w 2547717"/>
              <a:gd name="connsiteY94" fmla="*/ 309428 h 1490528"/>
              <a:gd name="connsiteX95" fmla="*/ 1847850 w 2547717"/>
              <a:gd name="connsiteY95" fmla="*/ 284028 h 1490528"/>
              <a:gd name="connsiteX96" fmla="*/ 1746250 w 2547717"/>
              <a:gd name="connsiteY96" fmla="*/ 245928 h 1490528"/>
              <a:gd name="connsiteX97" fmla="*/ 1663700 w 2547717"/>
              <a:gd name="connsiteY97" fmla="*/ 201478 h 1490528"/>
              <a:gd name="connsiteX98" fmla="*/ 1619250 w 2547717"/>
              <a:gd name="connsiteY98" fmla="*/ 195128 h 1490528"/>
              <a:gd name="connsiteX99" fmla="*/ 1568450 w 2547717"/>
              <a:gd name="connsiteY99" fmla="*/ 182428 h 1490528"/>
              <a:gd name="connsiteX100" fmla="*/ 1358900 w 2547717"/>
              <a:gd name="connsiteY100" fmla="*/ 125278 h 1490528"/>
              <a:gd name="connsiteX101" fmla="*/ 1250950 w 2547717"/>
              <a:gd name="connsiteY101" fmla="*/ 87178 h 1490528"/>
              <a:gd name="connsiteX102" fmla="*/ 1187450 w 2547717"/>
              <a:gd name="connsiteY102" fmla="*/ 80828 h 1490528"/>
              <a:gd name="connsiteX103" fmla="*/ 1073150 w 2547717"/>
              <a:gd name="connsiteY103" fmla="*/ 55428 h 1490528"/>
              <a:gd name="connsiteX104" fmla="*/ 933450 w 2547717"/>
              <a:gd name="connsiteY104" fmla="*/ 36378 h 1490528"/>
              <a:gd name="connsiteX105" fmla="*/ 133350 w 2547717"/>
              <a:gd name="connsiteY105" fmla="*/ 36378 h 1490528"/>
              <a:gd name="connsiteX106" fmla="*/ 76200 w 2547717"/>
              <a:gd name="connsiteY106" fmla="*/ 80828 h 1490528"/>
              <a:gd name="connsiteX107" fmla="*/ 50800 w 2547717"/>
              <a:gd name="connsiteY107" fmla="*/ 106228 h 1490528"/>
              <a:gd name="connsiteX0" fmla="*/ 56356 w 2547717"/>
              <a:gd name="connsiteY0" fmla="*/ 103847 h 1490528"/>
              <a:gd name="connsiteX1" fmla="*/ 31750 w 2547717"/>
              <a:gd name="connsiteY1" fmla="*/ 131628 h 1490528"/>
              <a:gd name="connsiteX2" fmla="*/ 0 w 2547717"/>
              <a:gd name="connsiteY2" fmla="*/ 195128 h 1490528"/>
              <a:gd name="connsiteX3" fmla="*/ 12700 w 2547717"/>
              <a:gd name="connsiteY3" fmla="*/ 258628 h 1490528"/>
              <a:gd name="connsiteX4" fmla="*/ 38100 w 2547717"/>
              <a:gd name="connsiteY4" fmla="*/ 284028 h 1490528"/>
              <a:gd name="connsiteX5" fmla="*/ 44450 w 2547717"/>
              <a:gd name="connsiteY5" fmla="*/ 322128 h 1490528"/>
              <a:gd name="connsiteX6" fmla="*/ 57150 w 2547717"/>
              <a:gd name="connsiteY6" fmla="*/ 353878 h 1490528"/>
              <a:gd name="connsiteX7" fmla="*/ 82550 w 2547717"/>
              <a:gd name="connsiteY7" fmla="*/ 398328 h 1490528"/>
              <a:gd name="connsiteX8" fmla="*/ 101600 w 2547717"/>
              <a:gd name="connsiteY8" fmla="*/ 423728 h 1490528"/>
              <a:gd name="connsiteX9" fmla="*/ 152400 w 2547717"/>
              <a:gd name="connsiteY9" fmla="*/ 461828 h 1490528"/>
              <a:gd name="connsiteX10" fmla="*/ 171450 w 2547717"/>
              <a:gd name="connsiteY10" fmla="*/ 480878 h 1490528"/>
              <a:gd name="connsiteX11" fmla="*/ 177800 w 2547717"/>
              <a:gd name="connsiteY11" fmla="*/ 499928 h 1490528"/>
              <a:gd name="connsiteX12" fmla="*/ 190500 w 2547717"/>
              <a:gd name="connsiteY12" fmla="*/ 518978 h 1490528"/>
              <a:gd name="connsiteX13" fmla="*/ 241300 w 2547717"/>
              <a:gd name="connsiteY13" fmla="*/ 582478 h 1490528"/>
              <a:gd name="connsiteX14" fmla="*/ 279400 w 2547717"/>
              <a:gd name="connsiteY14" fmla="*/ 645978 h 1490528"/>
              <a:gd name="connsiteX15" fmla="*/ 292100 w 2547717"/>
              <a:gd name="connsiteY15" fmla="*/ 703128 h 1490528"/>
              <a:gd name="connsiteX16" fmla="*/ 285750 w 2547717"/>
              <a:gd name="connsiteY16" fmla="*/ 785678 h 1490528"/>
              <a:gd name="connsiteX17" fmla="*/ 273050 w 2547717"/>
              <a:gd name="connsiteY17" fmla="*/ 804728 h 1490528"/>
              <a:gd name="connsiteX18" fmla="*/ 247650 w 2547717"/>
              <a:gd name="connsiteY18" fmla="*/ 836478 h 1490528"/>
              <a:gd name="connsiteX19" fmla="*/ 228600 w 2547717"/>
              <a:gd name="connsiteY19" fmla="*/ 842828 h 1490528"/>
              <a:gd name="connsiteX20" fmla="*/ 101600 w 2547717"/>
              <a:gd name="connsiteY20" fmla="*/ 855528 h 1490528"/>
              <a:gd name="connsiteX21" fmla="*/ 38100 w 2547717"/>
              <a:gd name="connsiteY21" fmla="*/ 868228 h 1490528"/>
              <a:gd name="connsiteX22" fmla="*/ 50800 w 2547717"/>
              <a:gd name="connsiteY22" fmla="*/ 963478 h 1490528"/>
              <a:gd name="connsiteX23" fmla="*/ 63500 w 2547717"/>
              <a:gd name="connsiteY23" fmla="*/ 988878 h 1490528"/>
              <a:gd name="connsiteX24" fmla="*/ 76200 w 2547717"/>
              <a:gd name="connsiteY24" fmla="*/ 1026978 h 1490528"/>
              <a:gd name="connsiteX25" fmla="*/ 95250 w 2547717"/>
              <a:gd name="connsiteY25" fmla="*/ 1052378 h 1490528"/>
              <a:gd name="connsiteX26" fmla="*/ 107950 w 2547717"/>
              <a:gd name="connsiteY26" fmla="*/ 1084128 h 1490528"/>
              <a:gd name="connsiteX27" fmla="*/ 127000 w 2547717"/>
              <a:gd name="connsiteY27" fmla="*/ 1103178 h 1490528"/>
              <a:gd name="connsiteX28" fmla="*/ 158750 w 2547717"/>
              <a:gd name="connsiteY28" fmla="*/ 1128578 h 1490528"/>
              <a:gd name="connsiteX29" fmla="*/ 184150 w 2547717"/>
              <a:gd name="connsiteY29" fmla="*/ 1147628 h 1490528"/>
              <a:gd name="connsiteX30" fmla="*/ 241300 w 2547717"/>
              <a:gd name="connsiteY30" fmla="*/ 1185728 h 1490528"/>
              <a:gd name="connsiteX31" fmla="*/ 260350 w 2547717"/>
              <a:gd name="connsiteY31" fmla="*/ 1198428 h 1490528"/>
              <a:gd name="connsiteX32" fmla="*/ 279400 w 2547717"/>
              <a:gd name="connsiteY32" fmla="*/ 1211128 h 1490528"/>
              <a:gd name="connsiteX33" fmla="*/ 304800 w 2547717"/>
              <a:gd name="connsiteY33" fmla="*/ 1217478 h 1490528"/>
              <a:gd name="connsiteX34" fmla="*/ 342900 w 2547717"/>
              <a:gd name="connsiteY34" fmla="*/ 1230178 h 1490528"/>
              <a:gd name="connsiteX35" fmla="*/ 704850 w 2547717"/>
              <a:gd name="connsiteY35" fmla="*/ 1217478 h 1490528"/>
              <a:gd name="connsiteX36" fmla="*/ 742950 w 2547717"/>
              <a:gd name="connsiteY36" fmla="*/ 1204778 h 1490528"/>
              <a:gd name="connsiteX37" fmla="*/ 806450 w 2547717"/>
              <a:gd name="connsiteY37" fmla="*/ 1198428 h 1490528"/>
              <a:gd name="connsiteX38" fmla="*/ 838200 w 2547717"/>
              <a:gd name="connsiteY38" fmla="*/ 1192078 h 1490528"/>
              <a:gd name="connsiteX39" fmla="*/ 863600 w 2547717"/>
              <a:gd name="connsiteY39" fmla="*/ 1179378 h 1490528"/>
              <a:gd name="connsiteX40" fmla="*/ 882650 w 2547717"/>
              <a:gd name="connsiteY40" fmla="*/ 1166678 h 1490528"/>
              <a:gd name="connsiteX41" fmla="*/ 914400 w 2547717"/>
              <a:gd name="connsiteY41" fmla="*/ 1160328 h 1490528"/>
              <a:gd name="connsiteX42" fmla="*/ 939800 w 2547717"/>
              <a:gd name="connsiteY42" fmla="*/ 1147628 h 1490528"/>
              <a:gd name="connsiteX43" fmla="*/ 984250 w 2547717"/>
              <a:gd name="connsiteY43" fmla="*/ 1134928 h 1490528"/>
              <a:gd name="connsiteX44" fmla="*/ 1111250 w 2547717"/>
              <a:gd name="connsiteY44" fmla="*/ 1141278 h 1490528"/>
              <a:gd name="connsiteX45" fmla="*/ 1143000 w 2547717"/>
              <a:gd name="connsiteY45" fmla="*/ 1160328 h 1490528"/>
              <a:gd name="connsiteX46" fmla="*/ 1162050 w 2547717"/>
              <a:gd name="connsiteY46" fmla="*/ 1166678 h 1490528"/>
              <a:gd name="connsiteX47" fmla="*/ 1219200 w 2547717"/>
              <a:gd name="connsiteY47" fmla="*/ 1211128 h 1490528"/>
              <a:gd name="connsiteX48" fmla="*/ 1244600 w 2547717"/>
              <a:gd name="connsiteY48" fmla="*/ 1230178 h 1490528"/>
              <a:gd name="connsiteX49" fmla="*/ 1333500 w 2547717"/>
              <a:gd name="connsiteY49" fmla="*/ 1268278 h 1490528"/>
              <a:gd name="connsiteX50" fmla="*/ 1358900 w 2547717"/>
              <a:gd name="connsiteY50" fmla="*/ 1280978 h 1490528"/>
              <a:gd name="connsiteX51" fmla="*/ 1384300 w 2547717"/>
              <a:gd name="connsiteY51" fmla="*/ 1300028 h 1490528"/>
              <a:gd name="connsiteX52" fmla="*/ 1422400 w 2547717"/>
              <a:gd name="connsiteY52" fmla="*/ 1306378 h 1490528"/>
              <a:gd name="connsiteX53" fmla="*/ 1447800 w 2547717"/>
              <a:gd name="connsiteY53" fmla="*/ 1319078 h 1490528"/>
              <a:gd name="connsiteX54" fmla="*/ 1504950 w 2547717"/>
              <a:gd name="connsiteY54" fmla="*/ 1344478 h 1490528"/>
              <a:gd name="connsiteX55" fmla="*/ 1524000 w 2547717"/>
              <a:gd name="connsiteY55" fmla="*/ 1363528 h 1490528"/>
              <a:gd name="connsiteX56" fmla="*/ 1562100 w 2547717"/>
              <a:gd name="connsiteY56" fmla="*/ 1382578 h 1490528"/>
              <a:gd name="connsiteX57" fmla="*/ 1612900 w 2547717"/>
              <a:gd name="connsiteY57" fmla="*/ 1407978 h 1490528"/>
              <a:gd name="connsiteX58" fmla="*/ 1625600 w 2547717"/>
              <a:gd name="connsiteY58" fmla="*/ 1427028 h 1490528"/>
              <a:gd name="connsiteX59" fmla="*/ 1676400 w 2547717"/>
              <a:gd name="connsiteY59" fmla="*/ 1439728 h 1490528"/>
              <a:gd name="connsiteX60" fmla="*/ 1695450 w 2547717"/>
              <a:gd name="connsiteY60" fmla="*/ 1465128 h 1490528"/>
              <a:gd name="connsiteX61" fmla="*/ 1758950 w 2547717"/>
              <a:gd name="connsiteY61" fmla="*/ 1490528 h 1490528"/>
              <a:gd name="connsiteX62" fmla="*/ 1828800 w 2547717"/>
              <a:gd name="connsiteY62" fmla="*/ 1484178 h 1490528"/>
              <a:gd name="connsiteX63" fmla="*/ 1854200 w 2547717"/>
              <a:gd name="connsiteY63" fmla="*/ 1407978 h 1490528"/>
              <a:gd name="connsiteX64" fmla="*/ 1866900 w 2547717"/>
              <a:gd name="connsiteY64" fmla="*/ 1369878 h 1490528"/>
              <a:gd name="connsiteX65" fmla="*/ 1879600 w 2547717"/>
              <a:gd name="connsiteY65" fmla="*/ 1350828 h 1490528"/>
              <a:gd name="connsiteX66" fmla="*/ 1905000 w 2547717"/>
              <a:gd name="connsiteY66" fmla="*/ 1300028 h 1490528"/>
              <a:gd name="connsiteX67" fmla="*/ 1905000 w 2547717"/>
              <a:gd name="connsiteY67" fmla="*/ 1300028 h 1490528"/>
              <a:gd name="connsiteX68" fmla="*/ 1911350 w 2547717"/>
              <a:gd name="connsiteY68" fmla="*/ 1280978 h 1490528"/>
              <a:gd name="connsiteX69" fmla="*/ 1981200 w 2547717"/>
              <a:gd name="connsiteY69" fmla="*/ 1223828 h 1490528"/>
              <a:gd name="connsiteX70" fmla="*/ 2032000 w 2547717"/>
              <a:gd name="connsiteY70" fmla="*/ 1211128 h 1490528"/>
              <a:gd name="connsiteX71" fmla="*/ 2063750 w 2547717"/>
              <a:gd name="connsiteY71" fmla="*/ 1198428 h 1490528"/>
              <a:gd name="connsiteX72" fmla="*/ 2120900 w 2547717"/>
              <a:gd name="connsiteY72" fmla="*/ 1185728 h 1490528"/>
              <a:gd name="connsiteX73" fmla="*/ 2203450 w 2547717"/>
              <a:gd name="connsiteY73" fmla="*/ 1141278 h 1490528"/>
              <a:gd name="connsiteX74" fmla="*/ 2235200 w 2547717"/>
              <a:gd name="connsiteY74" fmla="*/ 1115878 h 1490528"/>
              <a:gd name="connsiteX75" fmla="*/ 2279650 w 2547717"/>
              <a:gd name="connsiteY75" fmla="*/ 1084128 h 1490528"/>
              <a:gd name="connsiteX76" fmla="*/ 2317750 w 2547717"/>
              <a:gd name="connsiteY76" fmla="*/ 1046028 h 1490528"/>
              <a:gd name="connsiteX77" fmla="*/ 2355850 w 2547717"/>
              <a:gd name="connsiteY77" fmla="*/ 1020628 h 1490528"/>
              <a:gd name="connsiteX78" fmla="*/ 2368550 w 2547717"/>
              <a:gd name="connsiteY78" fmla="*/ 995228 h 1490528"/>
              <a:gd name="connsiteX79" fmla="*/ 2406650 w 2547717"/>
              <a:gd name="connsiteY79" fmla="*/ 944428 h 1490528"/>
              <a:gd name="connsiteX80" fmla="*/ 2413000 w 2547717"/>
              <a:gd name="connsiteY80" fmla="*/ 925378 h 1490528"/>
              <a:gd name="connsiteX81" fmla="*/ 2444750 w 2547717"/>
              <a:gd name="connsiteY81" fmla="*/ 880928 h 1490528"/>
              <a:gd name="connsiteX82" fmla="*/ 2470150 w 2547717"/>
              <a:gd name="connsiteY82" fmla="*/ 861878 h 1490528"/>
              <a:gd name="connsiteX83" fmla="*/ 2482850 w 2547717"/>
              <a:gd name="connsiteY83" fmla="*/ 830128 h 1490528"/>
              <a:gd name="connsiteX84" fmla="*/ 2540000 w 2547717"/>
              <a:gd name="connsiteY84" fmla="*/ 741228 h 1490528"/>
              <a:gd name="connsiteX85" fmla="*/ 2540000 w 2547717"/>
              <a:gd name="connsiteY85" fmla="*/ 645978 h 1490528"/>
              <a:gd name="connsiteX86" fmla="*/ 2489200 w 2547717"/>
              <a:gd name="connsiteY86" fmla="*/ 588828 h 1490528"/>
              <a:gd name="connsiteX87" fmla="*/ 2381250 w 2547717"/>
              <a:gd name="connsiteY87" fmla="*/ 499928 h 1490528"/>
              <a:gd name="connsiteX88" fmla="*/ 2317750 w 2547717"/>
              <a:gd name="connsiteY88" fmla="*/ 468178 h 1490528"/>
              <a:gd name="connsiteX89" fmla="*/ 2235200 w 2547717"/>
              <a:gd name="connsiteY89" fmla="*/ 417378 h 1490528"/>
              <a:gd name="connsiteX90" fmla="*/ 2171700 w 2547717"/>
              <a:gd name="connsiteY90" fmla="*/ 398328 h 1490528"/>
              <a:gd name="connsiteX91" fmla="*/ 2127250 w 2547717"/>
              <a:gd name="connsiteY91" fmla="*/ 372928 h 1490528"/>
              <a:gd name="connsiteX92" fmla="*/ 2019300 w 2547717"/>
              <a:gd name="connsiteY92" fmla="*/ 341178 h 1490528"/>
              <a:gd name="connsiteX93" fmla="*/ 1974850 w 2547717"/>
              <a:gd name="connsiteY93" fmla="*/ 328478 h 1490528"/>
              <a:gd name="connsiteX94" fmla="*/ 1924050 w 2547717"/>
              <a:gd name="connsiteY94" fmla="*/ 309428 h 1490528"/>
              <a:gd name="connsiteX95" fmla="*/ 1847850 w 2547717"/>
              <a:gd name="connsiteY95" fmla="*/ 284028 h 1490528"/>
              <a:gd name="connsiteX96" fmla="*/ 1746250 w 2547717"/>
              <a:gd name="connsiteY96" fmla="*/ 245928 h 1490528"/>
              <a:gd name="connsiteX97" fmla="*/ 1663700 w 2547717"/>
              <a:gd name="connsiteY97" fmla="*/ 201478 h 1490528"/>
              <a:gd name="connsiteX98" fmla="*/ 1619250 w 2547717"/>
              <a:gd name="connsiteY98" fmla="*/ 195128 h 1490528"/>
              <a:gd name="connsiteX99" fmla="*/ 1568450 w 2547717"/>
              <a:gd name="connsiteY99" fmla="*/ 182428 h 1490528"/>
              <a:gd name="connsiteX100" fmla="*/ 1358900 w 2547717"/>
              <a:gd name="connsiteY100" fmla="*/ 125278 h 1490528"/>
              <a:gd name="connsiteX101" fmla="*/ 1250950 w 2547717"/>
              <a:gd name="connsiteY101" fmla="*/ 87178 h 1490528"/>
              <a:gd name="connsiteX102" fmla="*/ 1187450 w 2547717"/>
              <a:gd name="connsiteY102" fmla="*/ 80828 h 1490528"/>
              <a:gd name="connsiteX103" fmla="*/ 1073150 w 2547717"/>
              <a:gd name="connsiteY103" fmla="*/ 55428 h 1490528"/>
              <a:gd name="connsiteX104" fmla="*/ 933450 w 2547717"/>
              <a:gd name="connsiteY104" fmla="*/ 36378 h 1490528"/>
              <a:gd name="connsiteX105" fmla="*/ 133350 w 2547717"/>
              <a:gd name="connsiteY105" fmla="*/ 36378 h 1490528"/>
              <a:gd name="connsiteX106" fmla="*/ 76200 w 2547717"/>
              <a:gd name="connsiteY106" fmla="*/ 80828 h 1490528"/>
              <a:gd name="connsiteX107" fmla="*/ 50800 w 2547717"/>
              <a:gd name="connsiteY107" fmla="*/ 106228 h 149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2547717" h="1490528">
                <a:moveTo>
                  <a:pt x="56356" y="103847"/>
                </a:moveTo>
                <a:cubicBezTo>
                  <a:pt x="35178" y="105259"/>
                  <a:pt x="41143" y="116415"/>
                  <a:pt x="31750" y="131628"/>
                </a:cubicBezTo>
                <a:cubicBezTo>
                  <a:pt x="22357" y="146842"/>
                  <a:pt x="0" y="195128"/>
                  <a:pt x="0" y="195128"/>
                </a:cubicBezTo>
                <a:cubicBezTo>
                  <a:pt x="216" y="196639"/>
                  <a:pt x="4784" y="247545"/>
                  <a:pt x="12700" y="258628"/>
                </a:cubicBezTo>
                <a:cubicBezTo>
                  <a:pt x="19660" y="268371"/>
                  <a:pt x="29633" y="275561"/>
                  <a:pt x="38100" y="284028"/>
                </a:cubicBezTo>
                <a:cubicBezTo>
                  <a:pt x="40217" y="296728"/>
                  <a:pt x="41062" y="309706"/>
                  <a:pt x="44450" y="322128"/>
                </a:cubicBezTo>
                <a:cubicBezTo>
                  <a:pt x="47449" y="333125"/>
                  <a:pt x="52521" y="343462"/>
                  <a:pt x="57150" y="353878"/>
                </a:cubicBezTo>
                <a:cubicBezTo>
                  <a:pt x="65904" y="373576"/>
                  <a:pt x="70532" y="381503"/>
                  <a:pt x="82550" y="398328"/>
                </a:cubicBezTo>
                <a:cubicBezTo>
                  <a:pt x="88701" y="406940"/>
                  <a:pt x="93769" y="416609"/>
                  <a:pt x="101600" y="423728"/>
                </a:cubicBezTo>
                <a:cubicBezTo>
                  <a:pt x="117262" y="437966"/>
                  <a:pt x="137433" y="446861"/>
                  <a:pt x="152400" y="461828"/>
                </a:cubicBezTo>
                <a:lnTo>
                  <a:pt x="171450" y="480878"/>
                </a:lnTo>
                <a:cubicBezTo>
                  <a:pt x="173567" y="487228"/>
                  <a:pt x="174807" y="493941"/>
                  <a:pt x="177800" y="499928"/>
                </a:cubicBezTo>
                <a:cubicBezTo>
                  <a:pt x="181213" y="506754"/>
                  <a:pt x="185847" y="512929"/>
                  <a:pt x="190500" y="518978"/>
                </a:cubicBezTo>
                <a:cubicBezTo>
                  <a:pt x="207027" y="540463"/>
                  <a:pt x="226264" y="559924"/>
                  <a:pt x="241300" y="582478"/>
                </a:cubicBezTo>
                <a:cubicBezTo>
                  <a:pt x="253959" y="601467"/>
                  <a:pt x="271032" y="623663"/>
                  <a:pt x="279400" y="645978"/>
                </a:cubicBezTo>
                <a:cubicBezTo>
                  <a:pt x="283243" y="656227"/>
                  <a:pt x="290376" y="694507"/>
                  <a:pt x="292100" y="703128"/>
                </a:cubicBezTo>
                <a:cubicBezTo>
                  <a:pt x="289983" y="730645"/>
                  <a:pt x="290836" y="758553"/>
                  <a:pt x="285750" y="785678"/>
                </a:cubicBezTo>
                <a:cubicBezTo>
                  <a:pt x="284344" y="793179"/>
                  <a:pt x="277629" y="798623"/>
                  <a:pt x="273050" y="804728"/>
                </a:cubicBezTo>
                <a:cubicBezTo>
                  <a:pt x="264918" y="815571"/>
                  <a:pt x="257940" y="827658"/>
                  <a:pt x="247650" y="836478"/>
                </a:cubicBezTo>
                <a:cubicBezTo>
                  <a:pt x="242568" y="840834"/>
                  <a:pt x="235094" y="841205"/>
                  <a:pt x="228600" y="842828"/>
                </a:cubicBezTo>
                <a:cubicBezTo>
                  <a:pt x="182816" y="854274"/>
                  <a:pt x="157001" y="851835"/>
                  <a:pt x="101600" y="855528"/>
                </a:cubicBezTo>
                <a:cubicBezTo>
                  <a:pt x="80433" y="859761"/>
                  <a:pt x="35952" y="846749"/>
                  <a:pt x="38100" y="868228"/>
                </a:cubicBezTo>
                <a:cubicBezTo>
                  <a:pt x="39599" y="883216"/>
                  <a:pt x="43284" y="940931"/>
                  <a:pt x="50800" y="963478"/>
                </a:cubicBezTo>
                <a:cubicBezTo>
                  <a:pt x="53793" y="972458"/>
                  <a:pt x="59984" y="980089"/>
                  <a:pt x="63500" y="988878"/>
                </a:cubicBezTo>
                <a:cubicBezTo>
                  <a:pt x="68472" y="1001307"/>
                  <a:pt x="68168" y="1016268"/>
                  <a:pt x="76200" y="1026978"/>
                </a:cubicBezTo>
                <a:cubicBezTo>
                  <a:pt x="82550" y="1035445"/>
                  <a:pt x="90110" y="1043127"/>
                  <a:pt x="95250" y="1052378"/>
                </a:cubicBezTo>
                <a:cubicBezTo>
                  <a:pt x="100786" y="1062342"/>
                  <a:pt x="101909" y="1074462"/>
                  <a:pt x="107950" y="1084128"/>
                </a:cubicBezTo>
                <a:cubicBezTo>
                  <a:pt x="112710" y="1091743"/>
                  <a:pt x="121251" y="1096279"/>
                  <a:pt x="127000" y="1103178"/>
                </a:cubicBezTo>
                <a:cubicBezTo>
                  <a:pt x="149094" y="1129691"/>
                  <a:pt x="127477" y="1118154"/>
                  <a:pt x="158750" y="1128578"/>
                </a:cubicBezTo>
                <a:cubicBezTo>
                  <a:pt x="167217" y="1134928"/>
                  <a:pt x="175480" y="1141559"/>
                  <a:pt x="184150" y="1147628"/>
                </a:cubicBezTo>
                <a:cubicBezTo>
                  <a:pt x="202907" y="1160758"/>
                  <a:pt x="222250" y="1173028"/>
                  <a:pt x="241300" y="1185728"/>
                </a:cubicBezTo>
                <a:lnTo>
                  <a:pt x="260350" y="1198428"/>
                </a:lnTo>
                <a:cubicBezTo>
                  <a:pt x="266700" y="1202661"/>
                  <a:pt x="271996" y="1209277"/>
                  <a:pt x="279400" y="1211128"/>
                </a:cubicBezTo>
                <a:cubicBezTo>
                  <a:pt x="287867" y="1213245"/>
                  <a:pt x="296441" y="1214970"/>
                  <a:pt x="304800" y="1217478"/>
                </a:cubicBezTo>
                <a:cubicBezTo>
                  <a:pt x="317622" y="1221325"/>
                  <a:pt x="342900" y="1230178"/>
                  <a:pt x="342900" y="1230178"/>
                </a:cubicBezTo>
                <a:cubicBezTo>
                  <a:pt x="463550" y="1225945"/>
                  <a:pt x="584368" y="1225128"/>
                  <a:pt x="704850" y="1217478"/>
                </a:cubicBezTo>
                <a:cubicBezTo>
                  <a:pt x="718210" y="1216630"/>
                  <a:pt x="729792" y="1207245"/>
                  <a:pt x="742950" y="1204778"/>
                </a:cubicBezTo>
                <a:cubicBezTo>
                  <a:pt x="763858" y="1200858"/>
                  <a:pt x="785364" y="1201239"/>
                  <a:pt x="806450" y="1198428"/>
                </a:cubicBezTo>
                <a:cubicBezTo>
                  <a:pt x="817148" y="1197002"/>
                  <a:pt x="827617" y="1194195"/>
                  <a:pt x="838200" y="1192078"/>
                </a:cubicBezTo>
                <a:cubicBezTo>
                  <a:pt x="846667" y="1187845"/>
                  <a:pt x="855381" y="1184074"/>
                  <a:pt x="863600" y="1179378"/>
                </a:cubicBezTo>
                <a:cubicBezTo>
                  <a:pt x="870226" y="1175592"/>
                  <a:pt x="875504" y="1169358"/>
                  <a:pt x="882650" y="1166678"/>
                </a:cubicBezTo>
                <a:cubicBezTo>
                  <a:pt x="892756" y="1162888"/>
                  <a:pt x="903817" y="1162445"/>
                  <a:pt x="914400" y="1160328"/>
                </a:cubicBezTo>
                <a:cubicBezTo>
                  <a:pt x="922867" y="1156095"/>
                  <a:pt x="931099" y="1151357"/>
                  <a:pt x="939800" y="1147628"/>
                </a:cubicBezTo>
                <a:cubicBezTo>
                  <a:pt x="952554" y="1142162"/>
                  <a:pt x="971361" y="1138150"/>
                  <a:pt x="984250" y="1134928"/>
                </a:cubicBezTo>
                <a:cubicBezTo>
                  <a:pt x="1026583" y="1137045"/>
                  <a:pt x="1069396" y="1134581"/>
                  <a:pt x="1111250" y="1141278"/>
                </a:cubicBezTo>
                <a:cubicBezTo>
                  <a:pt x="1123437" y="1143228"/>
                  <a:pt x="1131961" y="1154808"/>
                  <a:pt x="1143000" y="1160328"/>
                </a:cubicBezTo>
                <a:cubicBezTo>
                  <a:pt x="1148987" y="1163321"/>
                  <a:pt x="1155700" y="1164561"/>
                  <a:pt x="1162050" y="1166678"/>
                </a:cubicBezTo>
                <a:lnTo>
                  <a:pt x="1219200" y="1211128"/>
                </a:lnTo>
                <a:cubicBezTo>
                  <a:pt x="1227589" y="1217581"/>
                  <a:pt x="1234560" y="1226831"/>
                  <a:pt x="1244600" y="1230178"/>
                </a:cubicBezTo>
                <a:cubicBezTo>
                  <a:pt x="1300661" y="1248865"/>
                  <a:pt x="1270726" y="1236891"/>
                  <a:pt x="1333500" y="1268278"/>
                </a:cubicBezTo>
                <a:cubicBezTo>
                  <a:pt x="1341967" y="1272511"/>
                  <a:pt x="1351327" y="1275298"/>
                  <a:pt x="1358900" y="1280978"/>
                </a:cubicBezTo>
                <a:cubicBezTo>
                  <a:pt x="1367367" y="1287328"/>
                  <a:pt x="1374474" y="1296097"/>
                  <a:pt x="1384300" y="1300028"/>
                </a:cubicBezTo>
                <a:cubicBezTo>
                  <a:pt x="1396254" y="1304810"/>
                  <a:pt x="1409700" y="1304261"/>
                  <a:pt x="1422400" y="1306378"/>
                </a:cubicBezTo>
                <a:cubicBezTo>
                  <a:pt x="1430867" y="1310611"/>
                  <a:pt x="1439150" y="1315233"/>
                  <a:pt x="1447800" y="1319078"/>
                </a:cubicBezTo>
                <a:cubicBezTo>
                  <a:pt x="1460978" y="1324935"/>
                  <a:pt x="1492077" y="1335283"/>
                  <a:pt x="1504950" y="1344478"/>
                </a:cubicBezTo>
                <a:cubicBezTo>
                  <a:pt x="1512258" y="1349698"/>
                  <a:pt x="1516528" y="1358547"/>
                  <a:pt x="1524000" y="1363528"/>
                </a:cubicBezTo>
                <a:cubicBezTo>
                  <a:pt x="1535814" y="1371404"/>
                  <a:pt x="1549924" y="1375273"/>
                  <a:pt x="1562100" y="1382578"/>
                </a:cubicBezTo>
                <a:cubicBezTo>
                  <a:pt x="1608360" y="1410334"/>
                  <a:pt x="1565789" y="1396200"/>
                  <a:pt x="1612900" y="1407978"/>
                </a:cubicBezTo>
                <a:cubicBezTo>
                  <a:pt x="1617133" y="1414328"/>
                  <a:pt x="1618774" y="1423615"/>
                  <a:pt x="1625600" y="1427028"/>
                </a:cubicBezTo>
                <a:cubicBezTo>
                  <a:pt x="1641212" y="1434834"/>
                  <a:pt x="1676400" y="1439728"/>
                  <a:pt x="1676400" y="1439728"/>
                </a:cubicBezTo>
                <a:cubicBezTo>
                  <a:pt x="1682750" y="1448195"/>
                  <a:pt x="1686437" y="1459581"/>
                  <a:pt x="1695450" y="1465128"/>
                </a:cubicBezTo>
                <a:cubicBezTo>
                  <a:pt x="1714865" y="1477076"/>
                  <a:pt x="1758950" y="1490528"/>
                  <a:pt x="1758950" y="1490528"/>
                </a:cubicBezTo>
                <a:cubicBezTo>
                  <a:pt x="1782233" y="1488411"/>
                  <a:pt x="1807311" y="1493388"/>
                  <a:pt x="1828800" y="1484178"/>
                </a:cubicBezTo>
                <a:cubicBezTo>
                  <a:pt x="1851628" y="1474395"/>
                  <a:pt x="1850862" y="1422444"/>
                  <a:pt x="1854200" y="1407978"/>
                </a:cubicBezTo>
                <a:cubicBezTo>
                  <a:pt x="1857210" y="1394934"/>
                  <a:pt x="1861463" y="1382111"/>
                  <a:pt x="1866900" y="1369878"/>
                </a:cubicBezTo>
                <a:cubicBezTo>
                  <a:pt x="1870000" y="1362904"/>
                  <a:pt x="1875946" y="1357528"/>
                  <a:pt x="1879600" y="1350828"/>
                </a:cubicBezTo>
                <a:cubicBezTo>
                  <a:pt x="1888666" y="1334208"/>
                  <a:pt x="1896533" y="1316961"/>
                  <a:pt x="1905000" y="1300028"/>
                </a:cubicBezTo>
                <a:lnTo>
                  <a:pt x="1905000" y="1300028"/>
                </a:lnTo>
                <a:cubicBezTo>
                  <a:pt x="1907117" y="1293678"/>
                  <a:pt x="1907241" y="1286262"/>
                  <a:pt x="1911350" y="1280978"/>
                </a:cubicBezTo>
                <a:cubicBezTo>
                  <a:pt x="1932416" y="1253893"/>
                  <a:pt x="1951751" y="1238552"/>
                  <a:pt x="1981200" y="1223828"/>
                </a:cubicBezTo>
                <a:cubicBezTo>
                  <a:pt x="1997962" y="1215447"/>
                  <a:pt x="2013886" y="1216562"/>
                  <a:pt x="2032000" y="1211128"/>
                </a:cubicBezTo>
                <a:cubicBezTo>
                  <a:pt x="2042918" y="1207853"/>
                  <a:pt x="2052790" y="1201559"/>
                  <a:pt x="2063750" y="1198428"/>
                </a:cubicBezTo>
                <a:cubicBezTo>
                  <a:pt x="2082514" y="1193067"/>
                  <a:pt x="2101850" y="1189961"/>
                  <a:pt x="2120900" y="1185728"/>
                </a:cubicBezTo>
                <a:cubicBezTo>
                  <a:pt x="2145937" y="1173209"/>
                  <a:pt x="2179458" y="1158072"/>
                  <a:pt x="2203450" y="1141278"/>
                </a:cubicBezTo>
                <a:cubicBezTo>
                  <a:pt x="2214553" y="1133506"/>
                  <a:pt x="2224357" y="1124010"/>
                  <a:pt x="2235200" y="1115878"/>
                </a:cubicBezTo>
                <a:cubicBezTo>
                  <a:pt x="2249767" y="1104953"/>
                  <a:pt x="2265750" y="1095889"/>
                  <a:pt x="2279650" y="1084128"/>
                </a:cubicBezTo>
                <a:cubicBezTo>
                  <a:pt x="2293361" y="1072527"/>
                  <a:pt x="2302806" y="1055991"/>
                  <a:pt x="2317750" y="1046028"/>
                </a:cubicBezTo>
                <a:lnTo>
                  <a:pt x="2355850" y="1020628"/>
                </a:lnTo>
                <a:cubicBezTo>
                  <a:pt x="2360083" y="1012161"/>
                  <a:pt x="2363299" y="1003104"/>
                  <a:pt x="2368550" y="995228"/>
                </a:cubicBezTo>
                <a:cubicBezTo>
                  <a:pt x="2380291" y="977616"/>
                  <a:pt x="2406650" y="944428"/>
                  <a:pt x="2406650" y="944428"/>
                </a:cubicBezTo>
                <a:cubicBezTo>
                  <a:pt x="2408767" y="938078"/>
                  <a:pt x="2410007" y="931365"/>
                  <a:pt x="2413000" y="925378"/>
                </a:cubicBezTo>
                <a:cubicBezTo>
                  <a:pt x="2416606" y="918167"/>
                  <a:pt x="2441874" y="883804"/>
                  <a:pt x="2444750" y="880928"/>
                </a:cubicBezTo>
                <a:cubicBezTo>
                  <a:pt x="2452234" y="873444"/>
                  <a:pt x="2461683" y="868228"/>
                  <a:pt x="2470150" y="861878"/>
                </a:cubicBezTo>
                <a:cubicBezTo>
                  <a:pt x="2474383" y="851295"/>
                  <a:pt x="2476686" y="839716"/>
                  <a:pt x="2482850" y="830128"/>
                </a:cubicBezTo>
                <a:cubicBezTo>
                  <a:pt x="2548998" y="727232"/>
                  <a:pt x="2511394" y="812742"/>
                  <a:pt x="2540000" y="741228"/>
                </a:cubicBezTo>
                <a:cubicBezTo>
                  <a:pt x="2544933" y="711629"/>
                  <a:pt x="2554572" y="675122"/>
                  <a:pt x="2540000" y="645978"/>
                </a:cubicBezTo>
                <a:cubicBezTo>
                  <a:pt x="2528601" y="623181"/>
                  <a:pt x="2506591" y="607461"/>
                  <a:pt x="2489200" y="588828"/>
                </a:cubicBezTo>
                <a:cubicBezTo>
                  <a:pt x="2452565" y="549577"/>
                  <a:pt x="2430644" y="530505"/>
                  <a:pt x="2381250" y="499928"/>
                </a:cubicBezTo>
                <a:cubicBezTo>
                  <a:pt x="2361128" y="487472"/>
                  <a:pt x="2338376" y="479780"/>
                  <a:pt x="2317750" y="468178"/>
                </a:cubicBezTo>
                <a:cubicBezTo>
                  <a:pt x="2283977" y="449181"/>
                  <a:pt x="2272190" y="432609"/>
                  <a:pt x="2235200" y="417378"/>
                </a:cubicBezTo>
                <a:cubicBezTo>
                  <a:pt x="2214766" y="408964"/>
                  <a:pt x="2192134" y="406742"/>
                  <a:pt x="2171700" y="398328"/>
                </a:cubicBezTo>
                <a:cubicBezTo>
                  <a:pt x="2155920" y="391830"/>
                  <a:pt x="2143229" y="378920"/>
                  <a:pt x="2127250" y="372928"/>
                </a:cubicBezTo>
                <a:cubicBezTo>
                  <a:pt x="2092131" y="359758"/>
                  <a:pt x="2055307" y="351680"/>
                  <a:pt x="2019300" y="341178"/>
                </a:cubicBezTo>
                <a:cubicBezTo>
                  <a:pt x="2004507" y="336863"/>
                  <a:pt x="1989278" y="333889"/>
                  <a:pt x="1974850" y="328478"/>
                </a:cubicBezTo>
                <a:cubicBezTo>
                  <a:pt x="1957917" y="322128"/>
                  <a:pt x="1941119" y="315402"/>
                  <a:pt x="1924050" y="309428"/>
                </a:cubicBezTo>
                <a:cubicBezTo>
                  <a:pt x="1898779" y="300583"/>
                  <a:pt x="1872919" y="293429"/>
                  <a:pt x="1847850" y="284028"/>
                </a:cubicBezTo>
                <a:cubicBezTo>
                  <a:pt x="1735509" y="241900"/>
                  <a:pt x="1807253" y="261179"/>
                  <a:pt x="1746250" y="245928"/>
                </a:cubicBezTo>
                <a:cubicBezTo>
                  <a:pt x="1736237" y="240206"/>
                  <a:pt x="1678153" y="205925"/>
                  <a:pt x="1663700" y="201478"/>
                </a:cubicBezTo>
                <a:cubicBezTo>
                  <a:pt x="1649395" y="197076"/>
                  <a:pt x="1633926" y="198063"/>
                  <a:pt x="1619250" y="195128"/>
                </a:cubicBezTo>
                <a:cubicBezTo>
                  <a:pt x="1602134" y="191705"/>
                  <a:pt x="1585168" y="187444"/>
                  <a:pt x="1568450" y="182428"/>
                </a:cubicBezTo>
                <a:cubicBezTo>
                  <a:pt x="1381237" y="126264"/>
                  <a:pt x="1488917" y="148917"/>
                  <a:pt x="1358900" y="125278"/>
                </a:cubicBezTo>
                <a:cubicBezTo>
                  <a:pt x="1339266" y="117915"/>
                  <a:pt x="1269774" y="91141"/>
                  <a:pt x="1250950" y="87178"/>
                </a:cubicBezTo>
                <a:cubicBezTo>
                  <a:pt x="1230134" y="82796"/>
                  <a:pt x="1208617" y="82945"/>
                  <a:pt x="1187450" y="80828"/>
                </a:cubicBezTo>
                <a:cubicBezTo>
                  <a:pt x="1085189" y="46741"/>
                  <a:pt x="1175960" y="72563"/>
                  <a:pt x="1073150" y="55428"/>
                </a:cubicBezTo>
                <a:cubicBezTo>
                  <a:pt x="937003" y="32737"/>
                  <a:pt x="1109076" y="49888"/>
                  <a:pt x="933450" y="36378"/>
                </a:cubicBezTo>
                <a:cubicBezTo>
                  <a:pt x="639964" y="-28841"/>
                  <a:pt x="826608" y="7966"/>
                  <a:pt x="133350" y="36378"/>
                </a:cubicBezTo>
                <a:cubicBezTo>
                  <a:pt x="114223" y="37162"/>
                  <a:pt x="88120" y="70398"/>
                  <a:pt x="76200" y="80828"/>
                </a:cubicBezTo>
                <a:cubicBezTo>
                  <a:pt x="49107" y="104535"/>
                  <a:pt x="50800" y="88617"/>
                  <a:pt x="50800" y="106228"/>
                </a:cubicBezTo>
              </a:path>
            </a:pathLst>
          </a:custGeom>
          <a:noFill/>
          <a:ln w="28575">
            <a:solidFill>
              <a:srgbClr val="F498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78B31658-41AE-477D-8571-A5DBF13E88C9}"/>
              </a:ext>
            </a:extLst>
          </p:cNvPr>
          <p:cNvSpPr/>
          <p:nvPr/>
        </p:nvSpPr>
        <p:spPr>
          <a:xfrm>
            <a:off x="1650752" y="2880780"/>
            <a:ext cx="2324100" cy="1771650"/>
          </a:xfrm>
          <a:custGeom>
            <a:avLst/>
            <a:gdLst>
              <a:gd name="connsiteX0" fmla="*/ 317500 w 2324100"/>
              <a:gd name="connsiteY0" fmla="*/ 1320800 h 1771650"/>
              <a:gd name="connsiteX1" fmla="*/ 203200 w 2324100"/>
              <a:gd name="connsiteY1" fmla="*/ 1238250 h 1771650"/>
              <a:gd name="connsiteX2" fmla="*/ 139700 w 2324100"/>
              <a:gd name="connsiteY2" fmla="*/ 1193800 h 1771650"/>
              <a:gd name="connsiteX3" fmla="*/ 101600 w 2324100"/>
              <a:gd name="connsiteY3" fmla="*/ 1162050 h 1771650"/>
              <a:gd name="connsiteX4" fmla="*/ 63500 w 2324100"/>
              <a:gd name="connsiteY4" fmla="*/ 1143000 h 1771650"/>
              <a:gd name="connsiteX5" fmla="*/ 38100 w 2324100"/>
              <a:gd name="connsiteY5" fmla="*/ 1117600 h 1771650"/>
              <a:gd name="connsiteX6" fmla="*/ 0 w 2324100"/>
              <a:gd name="connsiteY6" fmla="*/ 1085850 h 1771650"/>
              <a:gd name="connsiteX7" fmla="*/ 114300 w 2324100"/>
              <a:gd name="connsiteY7" fmla="*/ 1047750 h 1771650"/>
              <a:gd name="connsiteX8" fmla="*/ 133350 w 2324100"/>
              <a:gd name="connsiteY8" fmla="*/ 1028700 h 1771650"/>
              <a:gd name="connsiteX9" fmla="*/ 158750 w 2324100"/>
              <a:gd name="connsiteY9" fmla="*/ 1016000 h 1771650"/>
              <a:gd name="connsiteX10" fmla="*/ 349250 w 2324100"/>
              <a:gd name="connsiteY10" fmla="*/ 1028700 h 1771650"/>
              <a:gd name="connsiteX11" fmla="*/ 387350 w 2324100"/>
              <a:gd name="connsiteY11" fmla="*/ 1041400 h 1771650"/>
              <a:gd name="connsiteX12" fmla="*/ 438150 w 2324100"/>
              <a:gd name="connsiteY12" fmla="*/ 1054100 h 1771650"/>
              <a:gd name="connsiteX13" fmla="*/ 482600 w 2324100"/>
              <a:gd name="connsiteY13" fmla="*/ 1066800 h 1771650"/>
              <a:gd name="connsiteX14" fmla="*/ 590550 w 2324100"/>
              <a:gd name="connsiteY14" fmla="*/ 1079500 h 1771650"/>
              <a:gd name="connsiteX15" fmla="*/ 615950 w 2324100"/>
              <a:gd name="connsiteY15" fmla="*/ 1085850 h 1771650"/>
              <a:gd name="connsiteX16" fmla="*/ 889000 w 2324100"/>
              <a:gd name="connsiteY16" fmla="*/ 1073150 h 1771650"/>
              <a:gd name="connsiteX17" fmla="*/ 882650 w 2324100"/>
              <a:gd name="connsiteY17" fmla="*/ 1022350 h 1771650"/>
              <a:gd name="connsiteX18" fmla="*/ 850900 w 2324100"/>
              <a:gd name="connsiteY18" fmla="*/ 958850 h 1771650"/>
              <a:gd name="connsiteX19" fmla="*/ 831850 w 2324100"/>
              <a:gd name="connsiteY19" fmla="*/ 933450 h 1771650"/>
              <a:gd name="connsiteX20" fmla="*/ 787400 w 2324100"/>
              <a:gd name="connsiteY20" fmla="*/ 869950 h 1771650"/>
              <a:gd name="connsiteX21" fmla="*/ 730250 w 2324100"/>
              <a:gd name="connsiteY21" fmla="*/ 838200 h 1771650"/>
              <a:gd name="connsiteX22" fmla="*/ 692150 w 2324100"/>
              <a:gd name="connsiteY22" fmla="*/ 806450 h 1771650"/>
              <a:gd name="connsiteX23" fmla="*/ 679450 w 2324100"/>
              <a:gd name="connsiteY23" fmla="*/ 774700 h 1771650"/>
              <a:gd name="connsiteX24" fmla="*/ 692150 w 2324100"/>
              <a:gd name="connsiteY24" fmla="*/ 730250 h 1771650"/>
              <a:gd name="connsiteX25" fmla="*/ 711200 w 2324100"/>
              <a:gd name="connsiteY25" fmla="*/ 717550 h 1771650"/>
              <a:gd name="connsiteX26" fmla="*/ 749300 w 2324100"/>
              <a:gd name="connsiteY26" fmla="*/ 698500 h 1771650"/>
              <a:gd name="connsiteX27" fmla="*/ 768350 w 2324100"/>
              <a:gd name="connsiteY27" fmla="*/ 692150 h 1771650"/>
              <a:gd name="connsiteX28" fmla="*/ 800100 w 2324100"/>
              <a:gd name="connsiteY28" fmla="*/ 679450 h 1771650"/>
              <a:gd name="connsiteX29" fmla="*/ 869950 w 2324100"/>
              <a:gd name="connsiteY29" fmla="*/ 622300 h 1771650"/>
              <a:gd name="connsiteX30" fmla="*/ 908050 w 2324100"/>
              <a:gd name="connsiteY30" fmla="*/ 590550 h 1771650"/>
              <a:gd name="connsiteX31" fmla="*/ 933450 w 2324100"/>
              <a:gd name="connsiteY31" fmla="*/ 565150 h 1771650"/>
              <a:gd name="connsiteX32" fmla="*/ 984250 w 2324100"/>
              <a:gd name="connsiteY32" fmla="*/ 539750 h 1771650"/>
              <a:gd name="connsiteX33" fmla="*/ 1009650 w 2324100"/>
              <a:gd name="connsiteY33" fmla="*/ 527050 h 1771650"/>
              <a:gd name="connsiteX34" fmla="*/ 1054100 w 2324100"/>
              <a:gd name="connsiteY34" fmla="*/ 501650 h 1771650"/>
              <a:gd name="connsiteX35" fmla="*/ 1104900 w 2324100"/>
              <a:gd name="connsiteY35" fmla="*/ 457200 h 1771650"/>
              <a:gd name="connsiteX36" fmla="*/ 1130300 w 2324100"/>
              <a:gd name="connsiteY36" fmla="*/ 438150 h 1771650"/>
              <a:gd name="connsiteX37" fmla="*/ 1155700 w 2324100"/>
              <a:gd name="connsiteY37" fmla="*/ 412750 h 1771650"/>
              <a:gd name="connsiteX38" fmla="*/ 1206500 w 2324100"/>
              <a:gd name="connsiteY38" fmla="*/ 374650 h 1771650"/>
              <a:gd name="connsiteX39" fmla="*/ 1244600 w 2324100"/>
              <a:gd name="connsiteY39" fmla="*/ 342900 h 1771650"/>
              <a:gd name="connsiteX40" fmla="*/ 1270000 w 2324100"/>
              <a:gd name="connsiteY40" fmla="*/ 330200 h 1771650"/>
              <a:gd name="connsiteX41" fmla="*/ 1320800 w 2324100"/>
              <a:gd name="connsiteY41" fmla="*/ 292100 h 1771650"/>
              <a:gd name="connsiteX42" fmla="*/ 1346200 w 2324100"/>
              <a:gd name="connsiteY42" fmla="*/ 273050 h 1771650"/>
              <a:gd name="connsiteX43" fmla="*/ 1365250 w 2324100"/>
              <a:gd name="connsiteY43" fmla="*/ 260350 h 1771650"/>
              <a:gd name="connsiteX44" fmla="*/ 1390650 w 2324100"/>
              <a:gd name="connsiteY44" fmla="*/ 234950 h 1771650"/>
              <a:gd name="connsiteX45" fmla="*/ 1416050 w 2324100"/>
              <a:gd name="connsiteY45" fmla="*/ 215900 h 1771650"/>
              <a:gd name="connsiteX46" fmla="*/ 1460500 w 2324100"/>
              <a:gd name="connsiteY46" fmla="*/ 171450 h 1771650"/>
              <a:gd name="connsiteX47" fmla="*/ 1485900 w 2324100"/>
              <a:gd name="connsiteY47" fmla="*/ 139700 h 1771650"/>
              <a:gd name="connsiteX48" fmla="*/ 1498600 w 2324100"/>
              <a:gd name="connsiteY48" fmla="*/ 120650 h 1771650"/>
              <a:gd name="connsiteX49" fmla="*/ 1543050 w 2324100"/>
              <a:gd name="connsiteY49" fmla="*/ 82550 h 1771650"/>
              <a:gd name="connsiteX50" fmla="*/ 1562100 w 2324100"/>
              <a:gd name="connsiteY50" fmla="*/ 69850 h 1771650"/>
              <a:gd name="connsiteX51" fmla="*/ 1581150 w 2324100"/>
              <a:gd name="connsiteY51" fmla="*/ 63500 h 1771650"/>
              <a:gd name="connsiteX52" fmla="*/ 1657350 w 2324100"/>
              <a:gd name="connsiteY52" fmla="*/ 50800 h 1771650"/>
              <a:gd name="connsiteX53" fmla="*/ 1727200 w 2324100"/>
              <a:gd name="connsiteY53" fmla="*/ 44450 h 1771650"/>
              <a:gd name="connsiteX54" fmla="*/ 1771650 w 2324100"/>
              <a:gd name="connsiteY54" fmla="*/ 38100 h 1771650"/>
              <a:gd name="connsiteX55" fmla="*/ 1828800 w 2324100"/>
              <a:gd name="connsiteY55" fmla="*/ 31750 h 1771650"/>
              <a:gd name="connsiteX56" fmla="*/ 1847850 w 2324100"/>
              <a:gd name="connsiteY56" fmla="*/ 25400 h 1771650"/>
              <a:gd name="connsiteX57" fmla="*/ 1930400 w 2324100"/>
              <a:gd name="connsiteY57" fmla="*/ 12700 h 1771650"/>
              <a:gd name="connsiteX58" fmla="*/ 2044700 w 2324100"/>
              <a:gd name="connsiteY58" fmla="*/ 0 h 1771650"/>
              <a:gd name="connsiteX59" fmla="*/ 2133600 w 2324100"/>
              <a:gd name="connsiteY59" fmla="*/ 6350 h 1771650"/>
              <a:gd name="connsiteX60" fmla="*/ 2197100 w 2324100"/>
              <a:gd name="connsiteY60" fmla="*/ 44450 h 1771650"/>
              <a:gd name="connsiteX61" fmla="*/ 2241550 w 2324100"/>
              <a:gd name="connsiteY61" fmla="*/ 76200 h 1771650"/>
              <a:gd name="connsiteX62" fmla="*/ 2260600 w 2324100"/>
              <a:gd name="connsiteY62" fmla="*/ 120650 h 1771650"/>
              <a:gd name="connsiteX63" fmla="*/ 2266950 w 2324100"/>
              <a:gd name="connsiteY63" fmla="*/ 158750 h 1771650"/>
              <a:gd name="connsiteX64" fmla="*/ 2273300 w 2324100"/>
              <a:gd name="connsiteY64" fmla="*/ 177800 h 1771650"/>
              <a:gd name="connsiteX65" fmla="*/ 2279650 w 2324100"/>
              <a:gd name="connsiteY65" fmla="*/ 203200 h 1771650"/>
              <a:gd name="connsiteX66" fmla="*/ 2292350 w 2324100"/>
              <a:gd name="connsiteY66" fmla="*/ 228600 h 1771650"/>
              <a:gd name="connsiteX67" fmla="*/ 2305050 w 2324100"/>
              <a:gd name="connsiteY67" fmla="*/ 260350 h 1771650"/>
              <a:gd name="connsiteX68" fmla="*/ 2311400 w 2324100"/>
              <a:gd name="connsiteY68" fmla="*/ 317500 h 1771650"/>
              <a:gd name="connsiteX69" fmla="*/ 2324100 w 2324100"/>
              <a:gd name="connsiteY69" fmla="*/ 368300 h 1771650"/>
              <a:gd name="connsiteX70" fmla="*/ 2317750 w 2324100"/>
              <a:gd name="connsiteY70" fmla="*/ 463550 h 1771650"/>
              <a:gd name="connsiteX71" fmla="*/ 2273300 w 2324100"/>
              <a:gd name="connsiteY71" fmla="*/ 501650 h 1771650"/>
              <a:gd name="connsiteX72" fmla="*/ 2228850 w 2324100"/>
              <a:gd name="connsiteY72" fmla="*/ 539750 h 1771650"/>
              <a:gd name="connsiteX73" fmla="*/ 2203450 w 2324100"/>
              <a:gd name="connsiteY73" fmla="*/ 558800 h 1771650"/>
              <a:gd name="connsiteX74" fmla="*/ 2197100 w 2324100"/>
              <a:gd name="connsiteY74" fmla="*/ 584200 h 1771650"/>
              <a:gd name="connsiteX75" fmla="*/ 2178050 w 2324100"/>
              <a:gd name="connsiteY75" fmla="*/ 603250 h 1771650"/>
              <a:gd name="connsiteX76" fmla="*/ 2139950 w 2324100"/>
              <a:gd name="connsiteY76" fmla="*/ 660400 h 1771650"/>
              <a:gd name="connsiteX77" fmla="*/ 2133600 w 2324100"/>
              <a:gd name="connsiteY77" fmla="*/ 698500 h 1771650"/>
              <a:gd name="connsiteX78" fmla="*/ 2120900 w 2324100"/>
              <a:gd name="connsiteY78" fmla="*/ 749300 h 1771650"/>
              <a:gd name="connsiteX79" fmla="*/ 2114550 w 2324100"/>
              <a:gd name="connsiteY79" fmla="*/ 800100 h 1771650"/>
              <a:gd name="connsiteX80" fmla="*/ 2101850 w 2324100"/>
              <a:gd name="connsiteY80" fmla="*/ 844550 h 1771650"/>
              <a:gd name="connsiteX81" fmla="*/ 2089150 w 2324100"/>
              <a:gd name="connsiteY81" fmla="*/ 933450 h 1771650"/>
              <a:gd name="connsiteX82" fmla="*/ 2063750 w 2324100"/>
              <a:gd name="connsiteY82" fmla="*/ 990600 h 1771650"/>
              <a:gd name="connsiteX83" fmla="*/ 2057400 w 2324100"/>
              <a:gd name="connsiteY83" fmla="*/ 1009650 h 1771650"/>
              <a:gd name="connsiteX84" fmla="*/ 2044700 w 2324100"/>
              <a:gd name="connsiteY84" fmla="*/ 1041400 h 1771650"/>
              <a:gd name="connsiteX85" fmla="*/ 2038350 w 2324100"/>
              <a:gd name="connsiteY85" fmla="*/ 1066800 h 1771650"/>
              <a:gd name="connsiteX86" fmla="*/ 2025650 w 2324100"/>
              <a:gd name="connsiteY86" fmla="*/ 1085850 h 1771650"/>
              <a:gd name="connsiteX87" fmla="*/ 2019300 w 2324100"/>
              <a:gd name="connsiteY87" fmla="*/ 1104900 h 1771650"/>
              <a:gd name="connsiteX88" fmla="*/ 1981200 w 2324100"/>
              <a:gd name="connsiteY88" fmla="*/ 1143000 h 1771650"/>
              <a:gd name="connsiteX89" fmla="*/ 1892300 w 2324100"/>
              <a:gd name="connsiteY89" fmla="*/ 1219200 h 1771650"/>
              <a:gd name="connsiteX90" fmla="*/ 1885950 w 2324100"/>
              <a:gd name="connsiteY90" fmla="*/ 1238250 h 1771650"/>
              <a:gd name="connsiteX91" fmla="*/ 1847850 w 2324100"/>
              <a:gd name="connsiteY91" fmla="*/ 1289050 h 1771650"/>
              <a:gd name="connsiteX92" fmla="*/ 1816100 w 2324100"/>
              <a:gd name="connsiteY92" fmla="*/ 1346200 h 1771650"/>
              <a:gd name="connsiteX93" fmla="*/ 1784350 w 2324100"/>
              <a:gd name="connsiteY93" fmla="*/ 1377950 h 1771650"/>
              <a:gd name="connsiteX94" fmla="*/ 1746250 w 2324100"/>
              <a:gd name="connsiteY94" fmla="*/ 1403350 h 1771650"/>
              <a:gd name="connsiteX95" fmla="*/ 1727200 w 2324100"/>
              <a:gd name="connsiteY95" fmla="*/ 1428750 h 1771650"/>
              <a:gd name="connsiteX96" fmla="*/ 1714500 w 2324100"/>
              <a:gd name="connsiteY96" fmla="*/ 1466850 h 1771650"/>
              <a:gd name="connsiteX97" fmla="*/ 1708150 w 2324100"/>
              <a:gd name="connsiteY97" fmla="*/ 1504950 h 1771650"/>
              <a:gd name="connsiteX98" fmla="*/ 1676400 w 2324100"/>
              <a:gd name="connsiteY98" fmla="*/ 1549400 h 1771650"/>
              <a:gd name="connsiteX99" fmla="*/ 1644650 w 2324100"/>
              <a:gd name="connsiteY99" fmla="*/ 1593850 h 1771650"/>
              <a:gd name="connsiteX100" fmla="*/ 1631950 w 2324100"/>
              <a:gd name="connsiteY100" fmla="*/ 1670050 h 1771650"/>
              <a:gd name="connsiteX101" fmla="*/ 1574800 w 2324100"/>
              <a:gd name="connsiteY101" fmla="*/ 1701800 h 1771650"/>
              <a:gd name="connsiteX102" fmla="*/ 1479550 w 2324100"/>
              <a:gd name="connsiteY102" fmla="*/ 1752600 h 1771650"/>
              <a:gd name="connsiteX103" fmla="*/ 1447800 w 2324100"/>
              <a:gd name="connsiteY103" fmla="*/ 1758950 h 1771650"/>
              <a:gd name="connsiteX104" fmla="*/ 1301750 w 2324100"/>
              <a:gd name="connsiteY104" fmla="*/ 1771650 h 1771650"/>
              <a:gd name="connsiteX105" fmla="*/ 1149350 w 2324100"/>
              <a:gd name="connsiteY105" fmla="*/ 1765300 h 1771650"/>
              <a:gd name="connsiteX106" fmla="*/ 914400 w 2324100"/>
              <a:gd name="connsiteY106" fmla="*/ 1695450 h 1771650"/>
              <a:gd name="connsiteX107" fmla="*/ 857250 w 2324100"/>
              <a:gd name="connsiteY107" fmla="*/ 1670050 h 1771650"/>
              <a:gd name="connsiteX108" fmla="*/ 806450 w 2324100"/>
              <a:gd name="connsiteY108" fmla="*/ 1651000 h 1771650"/>
              <a:gd name="connsiteX109" fmla="*/ 762000 w 2324100"/>
              <a:gd name="connsiteY109" fmla="*/ 1625600 h 1771650"/>
              <a:gd name="connsiteX110" fmla="*/ 723900 w 2324100"/>
              <a:gd name="connsiteY110" fmla="*/ 1612900 h 1771650"/>
              <a:gd name="connsiteX111" fmla="*/ 673100 w 2324100"/>
              <a:gd name="connsiteY111" fmla="*/ 1587500 h 1771650"/>
              <a:gd name="connsiteX112" fmla="*/ 609600 w 2324100"/>
              <a:gd name="connsiteY112" fmla="*/ 1562100 h 1771650"/>
              <a:gd name="connsiteX113" fmla="*/ 527050 w 2324100"/>
              <a:gd name="connsiteY113" fmla="*/ 1504950 h 1771650"/>
              <a:gd name="connsiteX114" fmla="*/ 469900 w 2324100"/>
              <a:gd name="connsiteY114" fmla="*/ 1441450 h 1771650"/>
              <a:gd name="connsiteX115" fmla="*/ 425450 w 2324100"/>
              <a:gd name="connsiteY115" fmla="*/ 1397000 h 1771650"/>
              <a:gd name="connsiteX116" fmla="*/ 381000 w 2324100"/>
              <a:gd name="connsiteY116" fmla="*/ 1358900 h 1771650"/>
              <a:gd name="connsiteX117" fmla="*/ 342900 w 2324100"/>
              <a:gd name="connsiteY117" fmla="*/ 1333500 h 1771650"/>
              <a:gd name="connsiteX118" fmla="*/ 317500 w 2324100"/>
              <a:gd name="connsiteY118" fmla="*/ 132080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2324100" h="1771650">
                <a:moveTo>
                  <a:pt x="317500" y="1320800"/>
                </a:moveTo>
                <a:cubicBezTo>
                  <a:pt x="239919" y="1294940"/>
                  <a:pt x="306751" y="1322973"/>
                  <a:pt x="203200" y="1238250"/>
                </a:cubicBezTo>
                <a:cubicBezTo>
                  <a:pt x="183203" y="1221889"/>
                  <a:pt x="160370" y="1209302"/>
                  <a:pt x="139700" y="1193800"/>
                </a:cubicBezTo>
                <a:cubicBezTo>
                  <a:pt x="126475" y="1183881"/>
                  <a:pt x="115355" y="1171220"/>
                  <a:pt x="101600" y="1162050"/>
                </a:cubicBezTo>
                <a:cubicBezTo>
                  <a:pt x="89786" y="1154174"/>
                  <a:pt x="75132" y="1151143"/>
                  <a:pt x="63500" y="1143000"/>
                </a:cubicBezTo>
                <a:cubicBezTo>
                  <a:pt x="53691" y="1136134"/>
                  <a:pt x="47191" y="1125392"/>
                  <a:pt x="38100" y="1117600"/>
                </a:cubicBezTo>
                <a:cubicBezTo>
                  <a:pt x="-23785" y="1064556"/>
                  <a:pt x="66058" y="1151908"/>
                  <a:pt x="0" y="1085850"/>
                </a:cubicBezTo>
                <a:cubicBezTo>
                  <a:pt x="120064" y="1010810"/>
                  <a:pt x="-23639" y="1090193"/>
                  <a:pt x="114300" y="1047750"/>
                </a:cubicBezTo>
                <a:cubicBezTo>
                  <a:pt x="122883" y="1045109"/>
                  <a:pt x="126042" y="1033920"/>
                  <a:pt x="133350" y="1028700"/>
                </a:cubicBezTo>
                <a:cubicBezTo>
                  <a:pt x="141053" y="1023198"/>
                  <a:pt x="150283" y="1020233"/>
                  <a:pt x="158750" y="1016000"/>
                </a:cubicBezTo>
                <a:cubicBezTo>
                  <a:pt x="173947" y="1016724"/>
                  <a:pt x="307009" y="1020252"/>
                  <a:pt x="349250" y="1028700"/>
                </a:cubicBezTo>
                <a:cubicBezTo>
                  <a:pt x="362377" y="1031325"/>
                  <a:pt x="374478" y="1037722"/>
                  <a:pt x="387350" y="1041400"/>
                </a:cubicBezTo>
                <a:cubicBezTo>
                  <a:pt x="404133" y="1046195"/>
                  <a:pt x="421285" y="1049603"/>
                  <a:pt x="438150" y="1054100"/>
                </a:cubicBezTo>
                <a:cubicBezTo>
                  <a:pt x="453039" y="1058070"/>
                  <a:pt x="467400" y="1064267"/>
                  <a:pt x="482600" y="1066800"/>
                </a:cubicBezTo>
                <a:cubicBezTo>
                  <a:pt x="518339" y="1072756"/>
                  <a:pt x="554567" y="1075267"/>
                  <a:pt x="590550" y="1079500"/>
                </a:cubicBezTo>
                <a:cubicBezTo>
                  <a:pt x="599017" y="1081617"/>
                  <a:pt x="607225" y="1086036"/>
                  <a:pt x="615950" y="1085850"/>
                </a:cubicBezTo>
                <a:cubicBezTo>
                  <a:pt x="707044" y="1083912"/>
                  <a:pt x="800363" y="1094254"/>
                  <a:pt x="889000" y="1073150"/>
                </a:cubicBezTo>
                <a:cubicBezTo>
                  <a:pt x="905601" y="1069197"/>
                  <a:pt x="888046" y="1038539"/>
                  <a:pt x="882650" y="1022350"/>
                </a:cubicBezTo>
                <a:cubicBezTo>
                  <a:pt x="875166" y="999899"/>
                  <a:pt x="865099" y="977782"/>
                  <a:pt x="850900" y="958850"/>
                </a:cubicBezTo>
                <a:cubicBezTo>
                  <a:pt x="844550" y="950383"/>
                  <a:pt x="837721" y="942256"/>
                  <a:pt x="831850" y="933450"/>
                </a:cubicBezTo>
                <a:cubicBezTo>
                  <a:pt x="812228" y="904017"/>
                  <a:pt x="813481" y="896031"/>
                  <a:pt x="787400" y="869950"/>
                </a:cubicBezTo>
                <a:cubicBezTo>
                  <a:pt x="776666" y="859216"/>
                  <a:pt x="737724" y="842352"/>
                  <a:pt x="730250" y="838200"/>
                </a:cubicBezTo>
                <a:cubicBezTo>
                  <a:pt x="710358" y="827149"/>
                  <a:pt x="708794" y="823094"/>
                  <a:pt x="692150" y="806450"/>
                </a:cubicBezTo>
                <a:cubicBezTo>
                  <a:pt x="687917" y="795867"/>
                  <a:pt x="679450" y="786099"/>
                  <a:pt x="679450" y="774700"/>
                </a:cubicBezTo>
                <a:cubicBezTo>
                  <a:pt x="679450" y="759290"/>
                  <a:pt x="684666" y="743720"/>
                  <a:pt x="692150" y="730250"/>
                </a:cubicBezTo>
                <a:cubicBezTo>
                  <a:pt x="695856" y="723579"/>
                  <a:pt x="704529" y="721256"/>
                  <a:pt x="711200" y="717550"/>
                </a:cubicBezTo>
                <a:cubicBezTo>
                  <a:pt x="723612" y="710654"/>
                  <a:pt x="736325" y="704267"/>
                  <a:pt x="749300" y="698500"/>
                </a:cubicBezTo>
                <a:cubicBezTo>
                  <a:pt x="755417" y="695782"/>
                  <a:pt x="762083" y="694500"/>
                  <a:pt x="768350" y="692150"/>
                </a:cubicBezTo>
                <a:cubicBezTo>
                  <a:pt x="779023" y="688148"/>
                  <a:pt x="789517" y="683683"/>
                  <a:pt x="800100" y="679450"/>
                </a:cubicBezTo>
                <a:lnTo>
                  <a:pt x="869950" y="622300"/>
                </a:lnTo>
                <a:cubicBezTo>
                  <a:pt x="882711" y="611791"/>
                  <a:pt x="896360" y="602240"/>
                  <a:pt x="908050" y="590550"/>
                </a:cubicBezTo>
                <a:cubicBezTo>
                  <a:pt x="916517" y="582083"/>
                  <a:pt x="924359" y="572942"/>
                  <a:pt x="933450" y="565150"/>
                </a:cubicBezTo>
                <a:cubicBezTo>
                  <a:pt x="951615" y="549580"/>
                  <a:pt x="960902" y="550127"/>
                  <a:pt x="984250" y="539750"/>
                </a:cubicBezTo>
                <a:cubicBezTo>
                  <a:pt x="992900" y="535905"/>
                  <a:pt x="1001623" y="532067"/>
                  <a:pt x="1009650" y="527050"/>
                </a:cubicBezTo>
                <a:cubicBezTo>
                  <a:pt x="1053585" y="499590"/>
                  <a:pt x="1016674" y="514125"/>
                  <a:pt x="1054100" y="501650"/>
                </a:cubicBezTo>
                <a:cubicBezTo>
                  <a:pt x="1118144" y="453617"/>
                  <a:pt x="1039133" y="514746"/>
                  <a:pt x="1104900" y="457200"/>
                </a:cubicBezTo>
                <a:cubicBezTo>
                  <a:pt x="1112865" y="450231"/>
                  <a:pt x="1122335" y="445119"/>
                  <a:pt x="1130300" y="438150"/>
                </a:cubicBezTo>
                <a:cubicBezTo>
                  <a:pt x="1139311" y="430265"/>
                  <a:pt x="1146502" y="420415"/>
                  <a:pt x="1155700" y="412750"/>
                </a:cubicBezTo>
                <a:cubicBezTo>
                  <a:pt x="1171961" y="399199"/>
                  <a:pt x="1190239" y="388201"/>
                  <a:pt x="1206500" y="374650"/>
                </a:cubicBezTo>
                <a:cubicBezTo>
                  <a:pt x="1219200" y="364067"/>
                  <a:pt x="1231057" y="352380"/>
                  <a:pt x="1244600" y="342900"/>
                </a:cubicBezTo>
                <a:cubicBezTo>
                  <a:pt x="1252355" y="337472"/>
                  <a:pt x="1262124" y="335451"/>
                  <a:pt x="1270000" y="330200"/>
                </a:cubicBezTo>
                <a:cubicBezTo>
                  <a:pt x="1287612" y="318459"/>
                  <a:pt x="1303867" y="304800"/>
                  <a:pt x="1320800" y="292100"/>
                </a:cubicBezTo>
                <a:cubicBezTo>
                  <a:pt x="1329267" y="285750"/>
                  <a:pt x="1337394" y="278921"/>
                  <a:pt x="1346200" y="273050"/>
                </a:cubicBezTo>
                <a:cubicBezTo>
                  <a:pt x="1352550" y="268817"/>
                  <a:pt x="1359456" y="265317"/>
                  <a:pt x="1365250" y="260350"/>
                </a:cubicBezTo>
                <a:cubicBezTo>
                  <a:pt x="1374341" y="252558"/>
                  <a:pt x="1381639" y="242835"/>
                  <a:pt x="1390650" y="234950"/>
                </a:cubicBezTo>
                <a:cubicBezTo>
                  <a:pt x="1398615" y="227981"/>
                  <a:pt x="1408566" y="223384"/>
                  <a:pt x="1416050" y="215900"/>
                </a:cubicBezTo>
                <a:cubicBezTo>
                  <a:pt x="1468843" y="163107"/>
                  <a:pt x="1417433" y="200162"/>
                  <a:pt x="1460500" y="171450"/>
                </a:cubicBezTo>
                <a:cubicBezTo>
                  <a:pt x="1472862" y="134364"/>
                  <a:pt x="1457177" y="168423"/>
                  <a:pt x="1485900" y="139700"/>
                </a:cubicBezTo>
                <a:cubicBezTo>
                  <a:pt x="1491296" y="134304"/>
                  <a:pt x="1493714" y="126513"/>
                  <a:pt x="1498600" y="120650"/>
                </a:cubicBezTo>
                <a:cubicBezTo>
                  <a:pt x="1512175" y="104360"/>
                  <a:pt x="1525738" y="94916"/>
                  <a:pt x="1543050" y="82550"/>
                </a:cubicBezTo>
                <a:cubicBezTo>
                  <a:pt x="1549260" y="78114"/>
                  <a:pt x="1555274" y="73263"/>
                  <a:pt x="1562100" y="69850"/>
                </a:cubicBezTo>
                <a:cubicBezTo>
                  <a:pt x="1568087" y="66857"/>
                  <a:pt x="1574586" y="64813"/>
                  <a:pt x="1581150" y="63500"/>
                </a:cubicBezTo>
                <a:cubicBezTo>
                  <a:pt x="1606400" y="58450"/>
                  <a:pt x="1631816" y="54131"/>
                  <a:pt x="1657350" y="50800"/>
                </a:cubicBezTo>
                <a:cubicBezTo>
                  <a:pt x="1680533" y="47776"/>
                  <a:pt x="1703964" y="47032"/>
                  <a:pt x="1727200" y="44450"/>
                </a:cubicBezTo>
                <a:cubicBezTo>
                  <a:pt x="1742076" y="42797"/>
                  <a:pt x="1756798" y="39956"/>
                  <a:pt x="1771650" y="38100"/>
                </a:cubicBezTo>
                <a:cubicBezTo>
                  <a:pt x="1790669" y="35723"/>
                  <a:pt x="1809750" y="33867"/>
                  <a:pt x="1828800" y="31750"/>
                </a:cubicBezTo>
                <a:cubicBezTo>
                  <a:pt x="1835150" y="29633"/>
                  <a:pt x="1841356" y="27023"/>
                  <a:pt x="1847850" y="25400"/>
                </a:cubicBezTo>
                <a:cubicBezTo>
                  <a:pt x="1875547" y="18476"/>
                  <a:pt x="1901757" y="16005"/>
                  <a:pt x="1930400" y="12700"/>
                </a:cubicBezTo>
                <a:lnTo>
                  <a:pt x="2044700" y="0"/>
                </a:lnTo>
                <a:cubicBezTo>
                  <a:pt x="2074333" y="2117"/>
                  <a:pt x="2104468" y="524"/>
                  <a:pt x="2133600" y="6350"/>
                </a:cubicBezTo>
                <a:cubicBezTo>
                  <a:pt x="2162095" y="12049"/>
                  <a:pt x="2174555" y="30360"/>
                  <a:pt x="2197100" y="44450"/>
                </a:cubicBezTo>
                <a:cubicBezTo>
                  <a:pt x="2221919" y="59962"/>
                  <a:pt x="2223978" y="51599"/>
                  <a:pt x="2241550" y="76200"/>
                </a:cubicBezTo>
                <a:cubicBezTo>
                  <a:pt x="2247812" y="84967"/>
                  <a:pt x="2257925" y="108614"/>
                  <a:pt x="2260600" y="120650"/>
                </a:cubicBezTo>
                <a:cubicBezTo>
                  <a:pt x="2263393" y="133219"/>
                  <a:pt x="2264157" y="146181"/>
                  <a:pt x="2266950" y="158750"/>
                </a:cubicBezTo>
                <a:cubicBezTo>
                  <a:pt x="2268402" y="165284"/>
                  <a:pt x="2271461" y="171364"/>
                  <a:pt x="2273300" y="177800"/>
                </a:cubicBezTo>
                <a:cubicBezTo>
                  <a:pt x="2275698" y="186191"/>
                  <a:pt x="2276586" y="195028"/>
                  <a:pt x="2279650" y="203200"/>
                </a:cubicBezTo>
                <a:cubicBezTo>
                  <a:pt x="2282974" y="212063"/>
                  <a:pt x="2288505" y="219950"/>
                  <a:pt x="2292350" y="228600"/>
                </a:cubicBezTo>
                <a:cubicBezTo>
                  <a:pt x="2296979" y="239016"/>
                  <a:pt x="2300817" y="249767"/>
                  <a:pt x="2305050" y="260350"/>
                </a:cubicBezTo>
                <a:cubicBezTo>
                  <a:pt x="2307167" y="279400"/>
                  <a:pt x="2308069" y="298624"/>
                  <a:pt x="2311400" y="317500"/>
                </a:cubicBezTo>
                <a:cubicBezTo>
                  <a:pt x="2314433" y="334689"/>
                  <a:pt x="2324100" y="368300"/>
                  <a:pt x="2324100" y="368300"/>
                </a:cubicBezTo>
                <a:cubicBezTo>
                  <a:pt x="2321983" y="400050"/>
                  <a:pt x="2324305" y="432412"/>
                  <a:pt x="2317750" y="463550"/>
                </a:cubicBezTo>
                <a:cubicBezTo>
                  <a:pt x="2312322" y="489332"/>
                  <a:pt x="2290902" y="490649"/>
                  <a:pt x="2273300" y="501650"/>
                </a:cubicBezTo>
                <a:cubicBezTo>
                  <a:pt x="2239018" y="523076"/>
                  <a:pt x="2256824" y="515772"/>
                  <a:pt x="2228850" y="539750"/>
                </a:cubicBezTo>
                <a:cubicBezTo>
                  <a:pt x="2220815" y="546638"/>
                  <a:pt x="2211917" y="552450"/>
                  <a:pt x="2203450" y="558800"/>
                </a:cubicBezTo>
                <a:cubicBezTo>
                  <a:pt x="2201333" y="567267"/>
                  <a:pt x="2201430" y="576623"/>
                  <a:pt x="2197100" y="584200"/>
                </a:cubicBezTo>
                <a:cubicBezTo>
                  <a:pt x="2192645" y="591997"/>
                  <a:pt x="2183894" y="596432"/>
                  <a:pt x="2178050" y="603250"/>
                </a:cubicBezTo>
                <a:cubicBezTo>
                  <a:pt x="2160413" y="623826"/>
                  <a:pt x="2154161" y="636715"/>
                  <a:pt x="2139950" y="660400"/>
                </a:cubicBezTo>
                <a:cubicBezTo>
                  <a:pt x="2137833" y="673100"/>
                  <a:pt x="2136393" y="685931"/>
                  <a:pt x="2133600" y="698500"/>
                </a:cubicBezTo>
                <a:cubicBezTo>
                  <a:pt x="2120079" y="759345"/>
                  <a:pt x="2134622" y="660104"/>
                  <a:pt x="2120900" y="749300"/>
                </a:cubicBezTo>
                <a:cubicBezTo>
                  <a:pt x="2118305" y="766167"/>
                  <a:pt x="2117355" y="783267"/>
                  <a:pt x="2114550" y="800100"/>
                </a:cubicBezTo>
                <a:cubicBezTo>
                  <a:pt x="2108611" y="835733"/>
                  <a:pt x="2109399" y="814353"/>
                  <a:pt x="2101850" y="844550"/>
                </a:cubicBezTo>
                <a:cubicBezTo>
                  <a:pt x="2090425" y="890249"/>
                  <a:pt x="2099028" y="874180"/>
                  <a:pt x="2089150" y="933450"/>
                </a:cubicBezTo>
                <a:cubicBezTo>
                  <a:pt x="2086289" y="950615"/>
                  <a:pt x="2068867" y="979087"/>
                  <a:pt x="2063750" y="990600"/>
                </a:cubicBezTo>
                <a:cubicBezTo>
                  <a:pt x="2061032" y="996717"/>
                  <a:pt x="2059750" y="1003383"/>
                  <a:pt x="2057400" y="1009650"/>
                </a:cubicBezTo>
                <a:cubicBezTo>
                  <a:pt x="2053398" y="1020323"/>
                  <a:pt x="2048305" y="1030586"/>
                  <a:pt x="2044700" y="1041400"/>
                </a:cubicBezTo>
                <a:cubicBezTo>
                  <a:pt x="2041940" y="1049679"/>
                  <a:pt x="2041788" y="1058778"/>
                  <a:pt x="2038350" y="1066800"/>
                </a:cubicBezTo>
                <a:cubicBezTo>
                  <a:pt x="2035344" y="1073815"/>
                  <a:pt x="2029063" y="1079024"/>
                  <a:pt x="2025650" y="1085850"/>
                </a:cubicBezTo>
                <a:cubicBezTo>
                  <a:pt x="2022657" y="1091837"/>
                  <a:pt x="2022621" y="1099088"/>
                  <a:pt x="2019300" y="1104900"/>
                </a:cubicBezTo>
                <a:cubicBezTo>
                  <a:pt x="1995897" y="1145856"/>
                  <a:pt x="2008893" y="1117615"/>
                  <a:pt x="1981200" y="1143000"/>
                </a:cubicBezTo>
                <a:cubicBezTo>
                  <a:pt x="1897987" y="1219279"/>
                  <a:pt x="1955094" y="1181524"/>
                  <a:pt x="1892300" y="1219200"/>
                </a:cubicBezTo>
                <a:cubicBezTo>
                  <a:pt x="1890183" y="1225550"/>
                  <a:pt x="1889498" y="1232574"/>
                  <a:pt x="1885950" y="1238250"/>
                </a:cubicBezTo>
                <a:cubicBezTo>
                  <a:pt x="1845234" y="1303396"/>
                  <a:pt x="1874008" y="1243274"/>
                  <a:pt x="1847850" y="1289050"/>
                </a:cubicBezTo>
                <a:cubicBezTo>
                  <a:pt x="1835809" y="1310122"/>
                  <a:pt x="1831964" y="1326369"/>
                  <a:pt x="1816100" y="1346200"/>
                </a:cubicBezTo>
                <a:cubicBezTo>
                  <a:pt x="1806750" y="1357887"/>
                  <a:pt x="1795934" y="1368472"/>
                  <a:pt x="1784350" y="1377950"/>
                </a:cubicBezTo>
                <a:cubicBezTo>
                  <a:pt x="1772537" y="1387615"/>
                  <a:pt x="1755408" y="1391139"/>
                  <a:pt x="1746250" y="1403350"/>
                </a:cubicBezTo>
                <a:lnTo>
                  <a:pt x="1727200" y="1428750"/>
                </a:lnTo>
                <a:cubicBezTo>
                  <a:pt x="1722967" y="1441450"/>
                  <a:pt x="1717747" y="1453863"/>
                  <a:pt x="1714500" y="1466850"/>
                </a:cubicBezTo>
                <a:cubicBezTo>
                  <a:pt x="1711377" y="1479341"/>
                  <a:pt x="1711850" y="1492618"/>
                  <a:pt x="1708150" y="1504950"/>
                </a:cubicBezTo>
                <a:cubicBezTo>
                  <a:pt x="1698876" y="1535864"/>
                  <a:pt x="1695083" y="1526046"/>
                  <a:pt x="1676400" y="1549400"/>
                </a:cubicBezTo>
                <a:cubicBezTo>
                  <a:pt x="1665025" y="1563618"/>
                  <a:pt x="1655233" y="1579033"/>
                  <a:pt x="1644650" y="1593850"/>
                </a:cubicBezTo>
                <a:cubicBezTo>
                  <a:pt x="1640417" y="1619250"/>
                  <a:pt x="1641513" y="1646141"/>
                  <a:pt x="1631950" y="1670050"/>
                </a:cubicBezTo>
                <a:cubicBezTo>
                  <a:pt x="1625705" y="1685662"/>
                  <a:pt x="1585924" y="1696238"/>
                  <a:pt x="1574800" y="1701800"/>
                </a:cubicBezTo>
                <a:cubicBezTo>
                  <a:pt x="1535769" y="1721316"/>
                  <a:pt x="1521366" y="1736517"/>
                  <a:pt x="1479550" y="1752600"/>
                </a:cubicBezTo>
                <a:cubicBezTo>
                  <a:pt x="1469476" y="1756474"/>
                  <a:pt x="1458532" y="1757800"/>
                  <a:pt x="1447800" y="1758950"/>
                </a:cubicBezTo>
                <a:cubicBezTo>
                  <a:pt x="1399211" y="1764156"/>
                  <a:pt x="1301750" y="1771650"/>
                  <a:pt x="1301750" y="1771650"/>
                </a:cubicBezTo>
                <a:cubicBezTo>
                  <a:pt x="1250950" y="1769533"/>
                  <a:pt x="1199580" y="1773179"/>
                  <a:pt x="1149350" y="1765300"/>
                </a:cubicBezTo>
                <a:cubicBezTo>
                  <a:pt x="1055255" y="1750540"/>
                  <a:pt x="994326" y="1729103"/>
                  <a:pt x="914400" y="1695450"/>
                </a:cubicBezTo>
                <a:cubicBezTo>
                  <a:pt x="895187" y="1687360"/>
                  <a:pt x="876527" y="1677987"/>
                  <a:pt x="857250" y="1670050"/>
                </a:cubicBezTo>
                <a:cubicBezTo>
                  <a:pt x="840527" y="1663164"/>
                  <a:pt x="822838" y="1658648"/>
                  <a:pt x="806450" y="1651000"/>
                </a:cubicBezTo>
                <a:cubicBezTo>
                  <a:pt x="790986" y="1643783"/>
                  <a:pt x="777494" y="1632751"/>
                  <a:pt x="762000" y="1625600"/>
                </a:cubicBezTo>
                <a:cubicBezTo>
                  <a:pt x="749845" y="1619990"/>
                  <a:pt x="736205" y="1618173"/>
                  <a:pt x="723900" y="1612900"/>
                </a:cubicBezTo>
                <a:cubicBezTo>
                  <a:pt x="706499" y="1605442"/>
                  <a:pt x="690400" y="1595189"/>
                  <a:pt x="673100" y="1587500"/>
                </a:cubicBezTo>
                <a:cubicBezTo>
                  <a:pt x="652268" y="1578241"/>
                  <a:pt x="629446" y="1573318"/>
                  <a:pt x="609600" y="1562100"/>
                </a:cubicBezTo>
                <a:cubicBezTo>
                  <a:pt x="580464" y="1545632"/>
                  <a:pt x="550715" y="1528615"/>
                  <a:pt x="527050" y="1504950"/>
                </a:cubicBezTo>
                <a:cubicBezTo>
                  <a:pt x="449993" y="1427893"/>
                  <a:pt x="564497" y="1543930"/>
                  <a:pt x="469900" y="1441450"/>
                </a:cubicBezTo>
                <a:cubicBezTo>
                  <a:pt x="455687" y="1426053"/>
                  <a:pt x="440267" y="1411817"/>
                  <a:pt x="425450" y="1397000"/>
                </a:cubicBezTo>
                <a:cubicBezTo>
                  <a:pt x="403525" y="1375075"/>
                  <a:pt x="408154" y="1377907"/>
                  <a:pt x="381000" y="1358900"/>
                </a:cubicBezTo>
                <a:cubicBezTo>
                  <a:pt x="368496" y="1350147"/>
                  <a:pt x="357380" y="1338327"/>
                  <a:pt x="342900" y="1333500"/>
                </a:cubicBezTo>
                <a:lnTo>
                  <a:pt x="317500" y="1320800"/>
                </a:lnTo>
                <a:close/>
              </a:path>
            </a:pathLst>
          </a:custGeom>
          <a:noFill/>
          <a:ln w="28575">
            <a:solidFill>
              <a:srgbClr val="00F0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DA2AD403-2A3F-468D-9B4F-F84203CEFB43}"/>
              </a:ext>
            </a:extLst>
          </p:cNvPr>
          <p:cNvSpPr/>
          <p:nvPr/>
        </p:nvSpPr>
        <p:spPr>
          <a:xfrm>
            <a:off x="1149102" y="1890180"/>
            <a:ext cx="1831592" cy="1644755"/>
          </a:xfrm>
          <a:custGeom>
            <a:avLst/>
            <a:gdLst>
              <a:gd name="connsiteX0" fmla="*/ 806450 w 1831592"/>
              <a:gd name="connsiteY0" fmla="*/ 209550 h 1644755"/>
              <a:gd name="connsiteX1" fmla="*/ 838200 w 1831592"/>
              <a:gd name="connsiteY1" fmla="*/ 184150 h 1644755"/>
              <a:gd name="connsiteX2" fmla="*/ 901700 w 1831592"/>
              <a:gd name="connsiteY2" fmla="*/ 114300 h 1644755"/>
              <a:gd name="connsiteX3" fmla="*/ 939800 w 1831592"/>
              <a:gd name="connsiteY3" fmla="*/ 95250 h 1644755"/>
              <a:gd name="connsiteX4" fmla="*/ 1047750 w 1831592"/>
              <a:gd name="connsiteY4" fmla="*/ 31750 h 1644755"/>
              <a:gd name="connsiteX5" fmla="*/ 1123950 w 1831592"/>
              <a:gd name="connsiteY5" fmla="*/ 12700 h 1644755"/>
              <a:gd name="connsiteX6" fmla="*/ 1206500 w 1831592"/>
              <a:gd name="connsiteY6" fmla="*/ 6350 h 1644755"/>
              <a:gd name="connsiteX7" fmla="*/ 1270000 w 1831592"/>
              <a:gd name="connsiteY7" fmla="*/ 0 h 1644755"/>
              <a:gd name="connsiteX8" fmla="*/ 1524000 w 1831592"/>
              <a:gd name="connsiteY8" fmla="*/ 12700 h 1644755"/>
              <a:gd name="connsiteX9" fmla="*/ 1568450 w 1831592"/>
              <a:gd name="connsiteY9" fmla="*/ 50800 h 1644755"/>
              <a:gd name="connsiteX10" fmla="*/ 1600200 w 1831592"/>
              <a:gd name="connsiteY10" fmla="*/ 82550 h 1644755"/>
              <a:gd name="connsiteX11" fmla="*/ 1625600 w 1831592"/>
              <a:gd name="connsiteY11" fmla="*/ 133350 h 1644755"/>
              <a:gd name="connsiteX12" fmla="*/ 1638300 w 1831592"/>
              <a:gd name="connsiteY12" fmla="*/ 158750 h 1644755"/>
              <a:gd name="connsiteX13" fmla="*/ 1644650 w 1831592"/>
              <a:gd name="connsiteY13" fmla="*/ 184150 h 1644755"/>
              <a:gd name="connsiteX14" fmla="*/ 1670050 w 1831592"/>
              <a:gd name="connsiteY14" fmla="*/ 234950 h 1644755"/>
              <a:gd name="connsiteX15" fmla="*/ 1682750 w 1831592"/>
              <a:gd name="connsiteY15" fmla="*/ 273050 h 1644755"/>
              <a:gd name="connsiteX16" fmla="*/ 1758950 w 1831592"/>
              <a:gd name="connsiteY16" fmla="*/ 361950 h 1644755"/>
              <a:gd name="connsiteX17" fmla="*/ 1790700 w 1831592"/>
              <a:gd name="connsiteY17" fmla="*/ 406400 h 1644755"/>
              <a:gd name="connsiteX18" fmla="*/ 1803400 w 1831592"/>
              <a:gd name="connsiteY18" fmla="*/ 431800 h 1644755"/>
              <a:gd name="connsiteX19" fmla="*/ 1816100 w 1831592"/>
              <a:gd name="connsiteY19" fmla="*/ 450850 h 1644755"/>
              <a:gd name="connsiteX20" fmla="*/ 1822450 w 1831592"/>
              <a:gd name="connsiteY20" fmla="*/ 609600 h 1644755"/>
              <a:gd name="connsiteX21" fmla="*/ 1809750 w 1831592"/>
              <a:gd name="connsiteY21" fmla="*/ 635000 h 1644755"/>
              <a:gd name="connsiteX22" fmla="*/ 1784350 w 1831592"/>
              <a:gd name="connsiteY22" fmla="*/ 654050 h 1644755"/>
              <a:gd name="connsiteX23" fmla="*/ 1765300 w 1831592"/>
              <a:gd name="connsiteY23" fmla="*/ 673100 h 1644755"/>
              <a:gd name="connsiteX24" fmla="*/ 1708150 w 1831592"/>
              <a:gd name="connsiteY24" fmla="*/ 679450 h 1644755"/>
              <a:gd name="connsiteX25" fmla="*/ 1689100 w 1831592"/>
              <a:gd name="connsiteY25" fmla="*/ 692150 h 1644755"/>
              <a:gd name="connsiteX26" fmla="*/ 1663700 w 1831592"/>
              <a:gd name="connsiteY26" fmla="*/ 698500 h 1644755"/>
              <a:gd name="connsiteX27" fmla="*/ 1644650 w 1831592"/>
              <a:gd name="connsiteY27" fmla="*/ 755650 h 1644755"/>
              <a:gd name="connsiteX28" fmla="*/ 1631950 w 1831592"/>
              <a:gd name="connsiteY28" fmla="*/ 781050 h 1644755"/>
              <a:gd name="connsiteX29" fmla="*/ 1612900 w 1831592"/>
              <a:gd name="connsiteY29" fmla="*/ 850900 h 1644755"/>
              <a:gd name="connsiteX30" fmla="*/ 1651000 w 1831592"/>
              <a:gd name="connsiteY30" fmla="*/ 939800 h 1644755"/>
              <a:gd name="connsiteX31" fmla="*/ 1670050 w 1831592"/>
              <a:gd name="connsiteY31" fmla="*/ 946150 h 1644755"/>
              <a:gd name="connsiteX32" fmla="*/ 1682750 w 1831592"/>
              <a:gd name="connsiteY32" fmla="*/ 965200 h 1644755"/>
              <a:gd name="connsiteX33" fmla="*/ 1720850 w 1831592"/>
              <a:gd name="connsiteY33" fmla="*/ 990600 h 1644755"/>
              <a:gd name="connsiteX34" fmla="*/ 1733550 w 1831592"/>
              <a:gd name="connsiteY34" fmla="*/ 1009650 h 1644755"/>
              <a:gd name="connsiteX35" fmla="*/ 1758950 w 1831592"/>
              <a:gd name="connsiteY35" fmla="*/ 1035050 h 1644755"/>
              <a:gd name="connsiteX36" fmla="*/ 1771650 w 1831592"/>
              <a:gd name="connsiteY36" fmla="*/ 1073150 h 1644755"/>
              <a:gd name="connsiteX37" fmla="*/ 1803400 w 1831592"/>
              <a:gd name="connsiteY37" fmla="*/ 1111250 h 1644755"/>
              <a:gd name="connsiteX38" fmla="*/ 1797050 w 1831592"/>
              <a:gd name="connsiteY38" fmla="*/ 1206500 h 1644755"/>
              <a:gd name="connsiteX39" fmla="*/ 1771650 w 1831592"/>
              <a:gd name="connsiteY39" fmla="*/ 1244600 h 1644755"/>
              <a:gd name="connsiteX40" fmla="*/ 1733550 w 1831592"/>
              <a:gd name="connsiteY40" fmla="*/ 1282700 h 1644755"/>
              <a:gd name="connsiteX41" fmla="*/ 1676400 w 1831592"/>
              <a:gd name="connsiteY41" fmla="*/ 1314450 h 1644755"/>
              <a:gd name="connsiteX42" fmla="*/ 1651000 w 1831592"/>
              <a:gd name="connsiteY42" fmla="*/ 1339850 h 1644755"/>
              <a:gd name="connsiteX43" fmla="*/ 1625600 w 1831592"/>
              <a:gd name="connsiteY43" fmla="*/ 1352550 h 1644755"/>
              <a:gd name="connsiteX44" fmla="*/ 1593850 w 1831592"/>
              <a:gd name="connsiteY44" fmla="*/ 1377950 h 1644755"/>
              <a:gd name="connsiteX45" fmla="*/ 1555750 w 1831592"/>
              <a:gd name="connsiteY45" fmla="*/ 1428750 h 1644755"/>
              <a:gd name="connsiteX46" fmla="*/ 1498600 w 1831592"/>
              <a:gd name="connsiteY46" fmla="*/ 1479550 h 1644755"/>
              <a:gd name="connsiteX47" fmla="*/ 1473200 w 1831592"/>
              <a:gd name="connsiteY47" fmla="*/ 1504950 h 1644755"/>
              <a:gd name="connsiteX48" fmla="*/ 1422400 w 1831592"/>
              <a:gd name="connsiteY48" fmla="*/ 1530350 h 1644755"/>
              <a:gd name="connsiteX49" fmla="*/ 1365250 w 1831592"/>
              <a:gd name="connsiteY49" fmla="*/ 1549400 h 1644755"/>
              <a:gd name="connsiteX50" fmla="*/ 1187450 w 1831592"/>
              <a:gd name="connsiteY50" fmla="*/ 1587500 h 1644755"/>
              <a:gd name="connsiteX51" fmla="*/ 1123950 w 1831592"/>
              <a:gd name="connsiteY51" fmla="*/ 1600200 h 1644755"/>
              <a:gd name="connsiteX52" fmla="*/ 1073150 w 1831592"/>
              <a:gd name="connsiteY52" fmla="*/ 1612900 h 1644755"/>
              <a:gd name="connsiteX53" fmla="*/ 920750 w 1831592"/>
              <a:gd name="connsiteY53" fmla="*/ 1625600 h 1644755"/>
              <a:gd name="connsiteX54" fmla="*/ 742950 w 1831592"/>
              <a:gd name="connsiteY54" fmla="*/ 1644650 h 1644755"/>
              <a:gd name="connsiteX55" fmla="*/ 635000 w 1831592"/>
              <a:gd name="connsiteY55" fmla="*/ 1638300 h 1644755"/>
              <a:gd name="connsiteX56" fmla="*/ 603250 w 1831592"/>
              <a:gd name="connsiteY56" fmla="*/ 1606550 h 1644755"/>
              <a:gd name="connsiteX57" fmla="*/ 584200 w 1831592"/>
              <a:gd name="connsiteY57" fmla="*/ 1593850 h 1644755"/>
              <a:gd name="connsiteX58" fmla="*/ 508000 w 1831592"/>
              <a:gd name="connsiteY58" fmla="*/ 1524000 h 1644755"/>
              <a:gd name="connsiteX59" fmla="*/ 488950 w 1831592"/>
              <a:gd name="connsiteY59" fmla="*/ 1517650 h 1644755"/>
              <a:gd name="connsiteX60" fmla="*/ 463550 w 1831592"/>
              <a:gd name="connsiteY60" fmla="*/ 1504950 h 1644755"/>
              <a:gd name="connsiteX61" fmla="*/ 438150 w 1831592"/>
              <a:gd name="connsiteY61" fmla="*/ 1498600 h 1644755"/>
              <a:gd name="connsiteX62" fmla="*/ 381000 w 1831592"/>
              <a:gd name="connsiteY62" fmla="*/ 1485900 h 1644755"/>
              <a:gd name="connsiteX63" fmla="*/ 317500 w 1831592"/>
              <a:gd name="connsiteY63" fmla="*/ 1466850 h 1644755"/>
              <a:gd name="connsiteX64" fmla="*/ 139700 w 1831592"/>
              <a:gd name="connsiteY64" fmla="*/ 1454150 h 1644755"/>
              <a:gd name="connsiteX65" fmla="*/ 88900 w 1831592"/>
              <a:gd name="connsiteY65" fmla="*/ 1441450 h 1644755"/>
              <a:gd name="connsiteX66" fmla="*/ 69850 w 1831592"/>
              <a:gd name="connsiteY66" fmla="*/ 1428750 h 1644755"/>
              <a:gd name="connsiteX67" fmla="*/ 25400 w 1831592"/>
              <a:gd name="connsiteY67" fmla="*/ 1390650 h 1644755"/>
              <a:gd name="connsiteX68" fmla="*/ 0 w 1831592"/>
              <a:gd name="connsiteY68" fmla="*/ 1333500 h 1644755"/>
              <a:gd name="connsiteX69" fmla="*/ 6350 w 1831592"/>
              <a:gd name="connsiteY69" fmla="*/ 1181100 h 1644755"/>
              <a:gd name="connsiteX70" fmla="*/ 12700 w 1831592"/>
              <a:gd name="connsiteY70" fmla="*/ 1149350 h 1644755"/>
              <a:gd name="connsiteX71" fmla="*/ 44450 w 1831592"/>
              <a:gd name="connsiteY71" fmla="*/ 1041400 h 1644755"/>
              <a:gd name="connsiteX72" fmla="*/ 114300 w 1831592"/>
              <a:gd name="connsiteY72" fmla="*/ 914400 h 1644755"/>
              <a:gd name="connsiteX73" fmla="*/ 133350 w 1831592"/>
              <a:gd name="connsiteY73" fmla="*/ 882650 h 1644755"/>
              <a:gd name="connsiteX74" fmla="*/ 152400 w 1831592"/>
              <a:gd name="connsiteY74" fmla="*/ 850900 h 1644755"/>
              <a:gd name="connsiteX75" fmla="*/ 203200 w 1831592"/>
              <a:gd name="connsiteY75" fmla="*/ 787400 h 1644755"/>
              <a:gd name="connsiteX76" fmla="*/ 292100 w 1831592"/>
              <a:gd name="connsiteY76" fmla="*/ 666750 h 1644755"/>
              <a:gd name="connsiteX77" fmla="*/ 317500 w 1831592"/>
              <a:gd name="connsiteY77" fmla="*/ 641350 h 1644755"/>
              <a:gd name="connsiteX78" fmla="*/ 336550 w 1831592"/>
              <a:gd name="connsiteY78" fmla="*/ 609600 h 1644755"/>
              <a:gd name="connsiteX79" fmla="*/ 393700 w 1831592"/>
              <a:gd name="connsiteY79" fmla="*/ 571500 h 1644755"/>
              <a:gd name="connsiteX80" fmla="*/ 431800 w 1831592"/>
              <a:gd name="connsiteY80" fmla="*/ 533400 h 1644755"/>
              <a:gd name="connsiteX81" fmla="*/ 501650 w 1831592"/>
              <a:gd name="connsiteY81" fmla="*/ 488950 h 1644755"/>
              <a:gd name="connsiteX82" fmla="*/ 590550 w 1831592"/>
              <a:gd name="connsiteY82" fmla="*/ 400050 h 1644755"/>
              <a:gd name="connsiteX83" fmla="*/ 615950 w 1831592"/>
              <a:gd name="connsiteY83" fmla="*/ 374650 h 1644755"/>
              <a:gd name="connsiteX84" fmla="*/ 641350 w 1831592"/>
              <a:gd name="connsiteY84" fmla="*/ 342900 h 1644755"/>
              <a:gd name="connsiteX85" fmla="*/ 660400 w 1831592"/>
              <a:gd name="connsiteY85" fmla="*/ 311150 h 1644755"/>
              <a:gd name="connsiteX86" fmla="*/ 679450 w 1831592"/>
              <a:gd name="connsiteY86" fmla="*/ 298450 h 1644755"/>
              <a:gd name="connsiteX87" fmla="*/ 736600 w 1831592"/>
              <a:gd name="connsiteY87" fmla="*/ 254000 h 1644755"/>
              <a:gd name="connsiteX88" fmla="*/ 806450 w 1831592"/>
              <a:gd name="connsiteY88" fmla="*/ 209550 h 1644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831592" h="1644755">
                <a:moveTo>
                  <a:pt x="806450" y="209550"/>
                </a:moveTo>
                <a:cubicBezTo>
                  <a:pt x="823383" y="197908"/>
                  <a:pt x="828616" y="193734"/>
                  <a:pt x="838200" y="184150"/>
                </a:cubicBezTo>
                <a:cubicBezTo>
                  <a:pt x="861861" y="160489"/>
                  <a:pt x="874259" y="134257"/>
                  <a:pt x="901700" y="114300"/>
                </a:cubicBezTo>
                <a:cubicBezTo>
                  <a:pt x="913183" y="105949"/>
                  <a:pt x="927561" y="102449"/>
                  <a:pt x="939800" y="95250"/>
                </a:cubicBezTo>
                <a:cubicBezTo>
                  <a:pt x="957290" y="84962"/>
                  <a:pt x="1018068" y="41644"/>
                  <a:pt x="1047750" y="31750"/>
                </a:cubicBezTo>
                <a:cubicBezTo>
                  <a:pt x="1072588" y="23471"/>
                  <a:pt x="1098097" y="16836"/>
                  <a:pt x="1123950" y="12700"/>
                </a:cubicBezTo>
                <a:cubicBezTo>
                  <a:pt x="1151201" y="8340"/>
                  <a:pt x="1179006" y="8741"/>
                  <a:pt x="1206500" y="6350"/>
                </a:cubicBezTo>
                <a:cubicBezTo>
                  <a:pt x="1227692" y="4507"/>
                  <a:pt x="1248833" y="2117"/>
                  <a:pt x="1270000" y="0"/>
                </a:cubicBezTo>
                <a:cubicBezTo>
                  <a:pt x="1354667" y="4233"/>
                  <a:pt x="1439576" y="5025"/>
                  <a:pt x="1524000" y="12700"/>
                </a:cubicBezTo>
                <a:cubicBezTo>
                  <a:pt x="1549529" y="15021"/>
                  <a:pt x="1554159" y="34723"/>
                  <a:pt x="1568450" y="50800"/>
                </a:cubicBezTo>
                <a:cubicBezTo>
                  <a:pt x="1578394" y="61987"/>
                  <a:pt x="1590850" y="70863"/>
                  <a:pt x="1600200" y="82550"/>
                </a:cubicBezTo>
                <a:cubicBezTo>
                  <a:pt x="1625676" y="114396"/>
                  <a:pt x="1613729" y="105652"/>
                  <a:pt x="1625600" y="133350"/>
                </a:cubicBezTo>
                <a:cubicBezTo>
                  <a:pt x="1629329" y="142051"/>
                  <a:pt x="1634976" y="149887"/>
                  <a:pt x="1638300" y="158750"/>
                </a:cubicBezTo>
                <a:cubicBezTo>
                  <a:pt x="1641364" y="166922"/>
                  <a:pt x="1641293" y="176094"/>
                  <a:pt x="1644650" y="184150"/>
                </a:cubicBezTo>
                <a:cubicBezTo>
                  <a:pt x="1651932" y="201626"/>
                  <a:pt x="1664063" y="216989"/>
                  <a:pt x="1670050" y="234950"/>
                </a:cubicBezTo>
                <a:cubicBezTo>
                  <a:pt x="1674283" y="247650"/>
                  <a:pt x="1675655" y="261698"/>
                  <a:pt x="1682750" y="273050"/>
                </a:cubicBezTo>
                <a:cubicBezTo>
                  <a:pt x="1707033" y="311903"/>
                  <a:pt x="1729400" y="332400"/>
                  <a:pt x="1758950" y="361950"/>
                </a:cubicBezTo>
                <a:cubicBezTo>
                  <a:pt x="1772455" y="402466"/>
                  <a:pt x="1754540" y="358187"/>
                  <a:pt x="1790700" y="406400"/>
                </a:cubicBezTo>
                <a:cubicBezTo>
                  <a:pt x="1796380" y="413973"/>
                  <a:pt x="1798704" y="423581"/>
                  <a:pt x="1803400" y="431800"/>
                </a:cubicBezTo>
                <a:cubicBezTo>
                  <a:pt x="1807186" y="438426"/>
                  <a:pt x="1811867" y="444500"/>
                  <a:pt x="1816100" y="450850"/>
                </a:cubicBezTo>
                <a:cubicBezTo>
                  <a:pt x="1834296" y="523633"/>
                  <a:pt x="1836529" y="511044"/>
                  <a:pt x="1822450" y="609600"/>
                </a:cubicBezTo>
                <a:cubicBezTo>
                  <a:pt x="1821111" y="618971"/>
                  <a:pt x="1815910" y="627813"/>
                  <a:pt x="1809750" y="635000"/>
                </a:cubicBezTo>
                <a:cubicBezTo>
                  <a:pt x="1802862" y="643035"/>
                  <a:pt x="1792385" y="647162"/>
                  <a:pt x="1784350" y="654050"/>
                </a:cubicBezTo>
                <a:cubicBezTo>
                  <a:pt x="1777532" y="659894"/>
                  <a:pt x="1773819" y="670260"/>
                  <a:pt x="1765300" y="673100"/>
                </a:cubicBezTo>
                <a:cubicBezTo>
                  <a:pt x="1747116" y="679161"/>
                  <a:pt x="1727200" y="677333"/>
                  <a:pt x="1708150" y="679450"/>
                </a:cubicBezTo>
                <a:cubicBezTo>
                  <a:pt x="1701800" y="683683"/>
                  <a:pt x="1696115" y="689144"/>
                  <a:pt x="1689100" y="692150"/>
                </a:cubicBezTo>
                <a:cubicBezTo>
                  <a:pt x="1681078" y="695588"/>
                  <a:pt x="1668705" y="691350"/>
                  <a:pt x="1663700" y="698500"/>
                </a:cubicBezTo>
                <a:cubicBezTo>
                  <a:pt x="1652185" y="714951"/>
                  <a:pt x="1653630" y="737689"/>
                  <a:pt x="1644650" y="755650"/>
                </a:cubicBezTo>
                <a:cubicBezTo>
                  <a:pt x="1640417" y="764117"/>
                  <a:pt x="1635466" y="772261"/>
                  <a:pt x="1631950" y="781050"/>
                </a:cubicBezTo>
                <a:cubicBezTo>
                  <a:pt x="1619060" y="813276"/>
                  <a:pt x="1619277" y="819014"/>
                  <a:pt x="1612900" y="850900"/>
                </a:cubicBezTo>
                <a:cubicBezTo>
                  <a:pt x="1622703" y="895014"/>
                  <a:pt x="1617463" y="911054"/>
                  <a:pt x="1651000" y="939800"/>
                </a:cubicBezTo>
                <a:cubicBezTo>
                  <a:pt x="1656082" y="944156"/>
                  <a:pt x="1663700" y="944033"/>
                  <a:pt x="1670050" y="946150"/>
                </a:cubicBezTo>
                <a:cubicBezTo>
                  <a:pt x="1674283" y="952500"/>
                  <a:pt x="1677007" y="960174"/>
                  <a:pt x="1682750" y="965200"/>
                </a:cubicBezTo>
                <a:cubicBezTo>
                  <a:pt x="1694237" y="975251"/>
                  <a:pt x="1720850" y="990600"/>
                  <a:pt x="1720850" y="990600"/>
                </a:cubicBezTo>
                <a:cubicBezTo>
                  <a:pt x="1725083" y="996950"/>
                  <a:pt x="1728583" y="1003856"/>
                  <a:pt x="1733550" y="1009650"/>
                </a:cubicBezTo>
                <a:cubicBezTo>
                  <a:pt x="1741342" y="1018741"/>
                  <a:pt x="1752790" y="1024783"/>
                  <a:pt x="1758950" y="1035050"/>
                </a:cubicBezTo>
                <a:cubicBezTo>
                  <a:pt x="1765838" y="1046529"/>
                  <a:pt x="1762184" y="1063684"/>
                  <a:pt x="1771650" y="1073150"/>
                </a:cubicBezTo>
                <a:cubicBezTo>
                  <a:pt x="1796096" y="1097596"/>
                  <a:pt x="1785719" y="1084728"/>
                  <a:pt x="1803400" y="1111250"/>
                </a:cubicBezTo>
                <a:cubicBezTo>
                  <a:pt x="1801283" y="1143000"/>
                  <a:pt x="1804420" y="1175545"/>
                  <a:pt x="1797050" y="1206500"/>
                </a:cubicBezTo>
                <a:cubicBezTo>
                  <a:pt x="1793515" y="1221348"/>
                  <a:pt x="1782443" y="1233807"/>
                  <a:pt x="1771650" y="1244600"/>
                </a:cubicBezTo>
                <a:cubicBezTo>
                  <a:pt x="1758950" y="1257300"/>
                  <a:pt x="1749614" y="1274668"/>
                  <a:pt x="1733550" y="1282700"/>
                </a:cubicBezTo>
                <a:cubicBezTo>
                  <a:pt x="1716680" y="1291135"/>
                  <a:pt x="1690752" y="1303287"/>
                  <a:pt x="1676400" y="1314450"/>
                </a:cubicBezTo>
                <a:cubicBezTo>
                  <a:pt x="1666949" y="1321801"/>
                  <a:pt x="1660579" y="1332666"/>
                  <a:pt x="1651000" y="1339850"/>
                </a:cubicBezTo>
                <a:cubicBezTo>
                  <a:pt x="1643427" y="1345530"/>
                  <a:pt x="1633476" y="1347299"/>
                  <a:pt x="1625600" y="1352550"/>
                </a:cubicBezTo>
                <a:cubicBezTo>
                  <a:pt x="1614323" y="1360068"/>
                  <a:pt x="1604050" y="1369025"/>
                  <a:pt x="1593850" y="1377950"/>
                </a:cubicBezTo>
                <a:cubicBezTo>
                  <a:pt x="1556196" y="1410898"/>
                  <a:pt x="1592995" y="1382193"/>
                  <a:pt x="1555750" y="1428750"/>
                </a:cubicBezTo>
                <a:cubicBezTo>
                  <a:pt x="1525054" y="1467120"/>
                  <a:pt x="1529937" y="1452130"/>
                  <a:pt x="1498600" y="1479550"/>
                </a:cubicBezTo>
                <a:cubicBezTo>
                  <a:pt x="1489589" y="1487435"/>
                  <a:pt x="1482651" y="1497599"/>
                  <a:pt x="1473200" y="1504950"/>
                </a:cubicBezTo>
                <a:cubicBezTo>
                  <a:pt x="1439328" y="1531295"/>
                  <a:pt x="1451197" y="1518008"/>
                  <a:pt x="1422400" y="1530350"/>
                </a:cubicBezTo>
                <a:cubicBezTo>
                  <a:pt x="1376392" y="1550068"/>
                  <a:pt x="1418772" y="1538696"/>
                  <a:pt x="1365250" y="1549400"/>
                </a:cubicBezTo>
                <a:cubicBezTo>
                  <a:pt x="1266128" y="1591881"/>
                  <a:pt x="1374085" y="1550173"/>
                  <a:pt x="1187450" y="1587500"/>
                </a:cubicBezTo>
                <a:cubicBezTo>
                  <a:pt x="1166283" y="1591733"/>
                  <a:pt x="1145022" y="1595517"/>
                  <a:pt x="1123950" y="1600200"/>
                </a:cubicBezTo>
                <a:cubicBezTo>
                  <a:pt x="1106911" y="1603986"/>
                  <a:pt x="1090470" y="1610735"/>
                  <a:pt x="1073150" y="1612900"/>
                </a:cubicBezTo>
                <a:cubicBezTo>
                  <a:pt x="1022568" y="1619223"/>
                  <a:pt x="971550" y="1621367"/>
                  <a:pt x="920750" y="1625600"/>
                </a:cubicBezTo>
                <a:cubicBezTo>
                  <a:pt x="853343" y="1639081"/>
                  <a:pt x="844238" y="1642118"/>
                  <a:pt x="742950" y="1644650"/>
                </a:cubicBezTo>
                <a:cubicBezTo>
                  <a:pt x="706916" y="1645551"/>
                  <a:pt x="670983" y="1640417"/>
                  <a:pt x="635000" y="1638300"/>
                </a:cubicBezTo>
                <a:cubicBezTo>
                  <a:pt x="584200" y="1604433"/>
                  <a:pt x="645583" y="1648883"/>
                  <a:pt x="603250" y="1606550"/>
                </a:cubicBezTo>
                <a:cubicBezTo>
                  <a:pt x="597854" y="1601154"/>
                  <a:pt x="589596" y="1599246"/>
                  <a:pt x="584200" y="1593850"/>
                </a:cubicBezTo>
                <a:cubicBezTo>
                  <a:pt x="553055" y="1562705"/>
                  <a:pt x="568065" y="1544022"/>
                  <a:pt x="508000" y="1524000"/>
                </a:cubicBezTo>
                <a:cubicBezTo>
                  <a:pt x="501650" y="1521883"/>
                  <a:pt x="495102" y="1520287"/>
                  <a:pt x="488950" y="1517650"/>
                </a:cubicBezTo>
                <a:cubicBezTo>
                  <a:pt x="480249" y="1513921"/>
                  <a:pt x="472413" y="1508274"/>
                  <a:pt x="463550" y="1504950"/>
                </a:cubicBezTo>
                <a:cubicBezTo>
                  <a:pt x="455378" y="1501886"/>
                  <a:pt x="446669" y="1500493"/>
                  <a:pt x="438150" y="1498600"/>
                </a:cubicBezTo>
                <a:cubicBezTo>
                  <a:pt x="365596" y="1482477"/>
                  <a:pt x="442945" y="1501386"/>
                  <a:pt x="381000" y="1485900"/>
                </a:cubicBezTo>
                <a:cubicBezTo>
                  <a:pt x="350714" y="1465710"/>
                  <a:pt x="367117" y="1472687"/>
                  <a:pt x="317500" y="1466850"/>
                </a:cubicBezTo>
                <a:cubicBezTo>
                  <a:pt x="244869" y="1458305"/>
                  <a:pt x="223508" y="1458806"/>
                  <a:pt x="139700" y="1454150"/>
                </a:cubicBezTo>
                <a:cubicBezTo>
                  <a:pt x="122767" y="1449917"/>
                  <a:pt x="105304" y="1447415"/>
                  <a:pt x="88900" y="1441450"/>
                </a:cubicBezTo>
                <a:cubicBezTo>
                  <a:pt x="81728" y="1438842"/>
                  <a:pt x="76060" y="1433186"/>
                  <a:pt x="69850" y="1428750"/>
                </a:cubicBezTo>
                <a:cubicBezTo>
                  <a:pt x="57204" y="1419717"/>
                  <a:pt x="35016" y="1404112"/>
                  <a:pt x="25400" y="1390650"/>
                </a:cubicBezTo>
                <a:cubicBezTo>
                  <a:pt x="17310" y="1379324"/>
                  <a:pt x="4526" y="1344815"/>
                  <a:pt x="0" y="1333500"/>
                </a:cubicBezTo>
                <a:cubicBezTo>
                  <a:pt x="2117" y="1282700"/>
                  <a:pt x="2852" y="1231824"/>
                  <a:pt x="6350" y="1181100"/>
                </a:cubicBezTo>
                <a:cubicBezTo>
                  <a:pt x="7093" y="1170333"/>
                  <a:pt x="10273" y="1159867"/>
                  <a:pt x="12700" y="1149350"/>
                </a:cubicBezTo>
                <a:cubicBezTo>
                  <a:pt x="20788" y="1114300"/>
                  <a:pt x="30789" y="1074578"/>
                  <a:pt x="44450" y="1041400"/>
                </a:cubicBezTo>
                <a:cubicBezTo>
                  <a:pt x="59642" y="1004505"/>
                  <a:pt x="96591" y="944504"/>
                  <a:pt x="114300" y="914400"/>
                </a:cubicBezTo>
                <a:cubicBezTo>
                  <a:pt x="120558" y="903762"/>
                  <a:pt x="127000" y="893233"/>
                  <a:pt x="133350" y="882650"/>
                </a:cubicBezTo>
                <a:cubicBezTo>
                  <a:pt x="139700" y="872067"/>
                  <a:pt x="144690" y="860538"/>
                  <a:pt x="152400" y="850900"/>
                </a:cubicBezTo>
                <a:cubicBezTo>
                  <a:pt x="169333" y="829733"/>
                  <a:pt x="188164" y="809954"/>
                  <a:pt x="203200" y="787400"/>
                </a:cubicBezTo>
                <a:cubicBezTo>
                  <a:pt x="228842" y="748937"/>
                  <a:pt x="259549" y="699301"/>
                  <a:pt x="292100" y="666750"/>
                </a:cubicBezTo>
                <a:cubicBezTo>
                  <a:pt x="300567" y="658283"/>
                  <a:pt x="310149" y="650801"/>
                  <a:pt x="317500" y="641350"/>
                </a:cubicBezTo>
                <a:cubicBezTo>
                  <a:pt x="325077" y="631608"/>
                  <a:pt x="329145" y="619474"/>
                  <a:pt x="336550" y="609600"/>
                </a:cubicBezTo>
                <a:cubicBezTo>
                  <a:pt x="361521" y="576305"/>
                  <a:pt x="354080" y="601215"/>
                  <a:pt x="393700" y="571500"/>
                </a:cubicBezTo>
                <a:cubicBezTo>
                  <a:pt x="408068" y="560724"/>
                  <a:pt x="417533" y="544310"/>
                  <a:pt x="431800" y="533400"/>
                </a:cubicBezTo>
                <a:cubicBezTo>
                  <a:pt x="453723" y="516636"/>
                  <a:pt x="482135" y="508465"/>
                  <a:pt x="501650" y="488950"/>
                </a:cubicBezTo>
                <a:lnTo>
                  <a:pt x="590550" y="400050"/>
                </a:lnTo>
                <a:cubicBezTo>
                  <a:pt x="599017" y="391583"/>
                  <a:pt x="608470" y="384000"/>
                  <a:pt x="615950" y="374650"/>
                </a:cubicBezTo>
                <a:cubicBezTo>
                  <a:pt x="624417" y="364067"/>
                  <a:pt x="633578" y="354003"/>
                  <a:pt x="641350" y="342900"/>
                </a:cubicBezTo>
                <a:cubicBezTo>
                  <a:pt x="648428" y="332789"/>
                  <a:pt x="652368" y="320521"/>
                  <a:pt x="660400" y="311150"/>
                </a:cubicBezTo>
                <a:cubicBezTo>
                  <a:pt x="665367" y="305356"/>
                  <a:pt x="673587" y="303336"/>
                  <a:pt x="679450" y="298450"/>
                </a:cubicBezTo>
                <a:cubicBezTo>
                  <a:pt x="718534" y="265880"/>
                  <a:pt x="675321" y="289016"/>
                  <a:pt x="736600" y="254000"/>
                </a:cubicBezTo>
                <a:cubicBezTo>
                  <a:pt x="802114" y="216563"/>
                  <a:pt x="789517" y="221192"/>
                  <a:pt x="806450" y="209550"/>
                </a:cubicBezTo>
                <a:close/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E22CEDB-E377-4974-BC31-704BC0FFACE5}"/>
              </a:ext>
            </a:extLst>
          </p:cNvPr>
          <p:cNvSpPr txBox="1"/>
          <p:nvPr/>
        </p:nvSpPr>
        <p:spPr>
          <a:xfrm>
            <a:off x="843732" y="359825"/>
            <a:ext cx="7456536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先圈出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         ，再估一估下面一共有多少颗       。数一数，看你估得准不准。</a:t>
            </a:r>
          </a:p>
        </p:txBody>
      </p:sp>
      <p:sp>
        <p:nvSpPr>
          <p:cNvPr id="15" name="文本框 4">
            <a:extLst>
              <a:ext uri="{FF2B5EF4-FFF2-40B4-BE49-F238E27FC236}">
                <a16:creationId xmlns:a16="http://schemas.microsoft.com/office/drawing/2014/main" id="{BA279CA7-594B-46C0-BBDD-01A357FBB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1143" y="1286621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F5001AA-266B-4DDF-BBF1-19C1FB0D84FD}"/>
              </a:ext>
            </a:extLst>
          </p:cNvPr>
          <p:cNvSpPr txBox="1"/>
          <p:nvPr/>
        </p:nvSpPr>
        <p:spPr>
          <a:xfrm>
            <a:off x="5262604" y="4238555"/>
            <a:ext cx="3485860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一共有五十二颗。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56913E8-D2A7-4B98-B665-828C17D55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235261"/>
            <a:ext cx="601328" cy="30797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AEA2A7A-A99C-4FAA-A088-DC4089EC0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627534"/>
            <a:ext cx="601328" cy="30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2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13D024F-0C6F-4B30-8183-254917FBE9A8}"/>
              </a:ext>
            </a:extLst>
          </p:cNvPr>
          <p:cNvSpPr txBox="1"/>
          <p:nvPr/>
        </p:nvSpPr>
        <p:spPr>
          <a:xfrm>
            <a:off x="152689" y="596161"/>
            <a:ext cx="8838621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数一数      、   各有多少个。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你发现了什么？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DC99B26C-52D8-4E4F-B67C-1101ED5D9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1198186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P30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2D9AF60-1BB2-4342-AF55-9E4E9CF7D1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348521">
            <a:off x="1812919" y="720955"/>
            <a:ext cx="564686" cy="3670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4BA73CF-DB5D-4993-ACB2-DF46CACB3E0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3366" y="612277"/>
            <a:ext cx="446799" cy="55192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2F3FEF5-7926-405C-919C-308E98B9A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1419622"/>
            <a:ext cx="2001913" cy="276799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F349CB8-7176-4A25-8FD0-5F89B7F62D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4405" y="1384190"/>
            <a:ext cx="1969303" cy="2767999"/>
          </a:xfrm>
          <a:custGeom>
            <a:avLst/>
            <a:gdLst>
              <a:gd name="connsiteX0" fmla="*/ 0 w 2499691"/>
              <a:gd name="connsiteY0" fmla="*/ 0 h 3513079"/>
              <a:gd name="connsiteX1" fmla="*/ 2499691 w 2499691"/>
              <a:gd name="connsiteY1" fmla="*/ 0 h 3513079"/>
              <a:gd name="connsiteX2" fmla="*/ 2499691 w 2499691"/>
              <a:gd name="connsiteY2" fmla="*/ 2977328 h 3513079"/>
              <a:gd name="connsiteX3" fmla="*/ 2030592 w 2499691"/>
              <a:gd name="connsiteY3" fmla="*/ 2977328 h 3513079"/>
              <a:gd name="connsiteX4" fmla="*/ 2030592 w 2499691"/>
              <a:gd name="connsiteY4" fmla="*/ 3513079 h 3513079"/>
              <a:gd name="connsiteX5" fmla="*/ 0 w 2499691"/>
              <a:gd name="connsiteY5" fmla="*/ 3513079 h 3513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99691" h="3513079">
                <a:moveTo>
                  <a:pt x="0" y="0"/>
                </a:moveTo>
                <a:lnTo>
                  <a:pt x="2499691" y="0"/>
                </a:lnTo>
                <a:lnTo>
                  <a:pt x="2499691" y="2977328"/>
                </a:lnTo>
                <a:lnTo>
                  <a:pt x="2030592" y="2977328"/>
                </a:lnTo>
                <a:lnTo>
                  <a:pt x="2030592" y="3513079"/>
                </a:lnTo>
                <a:lnTo>
                  <a:pt x="0" y="3513079"/>
                </a:lnTo>
                <a:close/>
              </a:path>
            </a:pathLst>
          </a:cu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3FE44D20-A018-4247-B42E-15289799BCCF}"/>
              </a:ext>
            </a:extLst>
          </p:cNvPr>
          <p:cNvSpPr/>
          <p:nvPr/>
        </p:nvSpPr>
        <p:spPr>
          <a:xfrm>
            <a:off x="1729823" y="1297877"/>
            <a:ext cx="2175315" cy="2940629"/>
          </a:xfrm>
          <a:prstGeom prst="roundRect">
            <a:avLst>
              <a:gd name="adj" fmla="val 7014"/>
            </a:avLst>
          </a:prstGeom>
          <a:noFill/>
          <a:ln>
            <a:solidFill>
              <a:srgbClr val="F297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69505E89-3188-489C-AA98-8C97F0C1FDEF}"/>
              </a:ext>
            </a:extLst>
          </p:cNvPr>
          <p:cNvSpPr/>
          <p:nvPr/>
        </p:nvSpPr>
        <p:spPr>
          <a:xfrm>
            <a:off x="4049369" y="1297876"/>
            <a:ext cx="2175315" cy="2940629"/>
          </a:xfrm>
          <a:prstGeom prst="roundRect">
            <a:avLst>
              <a:gd name="adj" fmla="val 7014"/>
            </a:avLst>
          </a:prstGeom>
          <a:noFill/>
          <a:ln>
            <a:solidFill>
              <a:srgbClr val="F297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9ED573-C133-4879-8CD5-48ED2FA036F3}"/>
              </a:ext>
            </a:extLst>
          </p:cNvPr>
          <p:cNvSpPr txBox="1"/>
          <p:nvPr/>
        </p:nvSpPr>
        <p:spPr>
          <a:xfrm>
            <a:off x="2480344" y="4152189"/>
            <a:ext cx="792844" cy="59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AABB7F-8D91-441E-83A1-B25A642B46F3}"/>
              </a:ext>
            </a:extLst>
          </p:cNvPr>
          <p:cNvSpPr txBox="1"/>
          <p:nvPr/>
        </p:nvSpPr>
        <p:spPr>
          <a:xfrm>
            <a:off x="4740604" y="4152189"/>
            <a:ext cx="792844" cy="59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21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203848" y="1131888"/>
            <a:ext cx="3240360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数数、数的组成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83668" y="1981973"/>
            <a:ext cx="3240360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个一是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644008" y="1981972"/>
            <a:ext cx="3386398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二十添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是二十一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83668" y="3651870"/>
            <a:ext cx="6266718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3200" b="1" dirty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个一合起来是四十六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3C71D8B-D295-454F-AEC0-22FCADCA821E}"/>
              </a:ext>
            </a:extLst>
          </p:cNvPr>
          <p:cNvSpPr txBox="1"/>
          <p:nvPr/>
        </p:nvSpPr>
        <p:spPr>
          <a:xfrm>
            <a:off x="1583668" y="2860430"/>
            <a:ext cx="3386398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二十九添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是三十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4EBADE4-98EB-4828-A12D-42696BBBE6C3}"/>
              </a:ext>
            </a:extLst>
          </p:cNvPr>
          <p:cNvGrpSpPr/>
          <p:nvPr/>
        </p:nvGrpSpPr>
        <p:grpSpPr>
          <a:xfrm>
            <a:off x="385527" y="157176"/>
            <a:ext cx="4939777" cy="686382"/>
            <a:chOff x="385527" y="157176"/>
            <a:chExt cx="4939777" cy="68638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7A17976E-EFB2-407D-AAB8-24D23F441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5527" y="157176"/>
              <a:ext cx="4584539" cy="686382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611560" y="227588"/>
              <a:ext cx="4713744" cy="47786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anchor="ctr"/>
            <a:lstStyle/>
            <a:p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四、全课小结，归纳延伸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1410723056"/>
      </p:ext>
    </p:extLst>
  </p:cSld>
  <p:clrMapOvr>
    <a:masterClrMapping/>
  </p:clrMapOvr>
</p:sld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464</Words>
  <Application>Microsoft Office PowerPoint</Application>
  <PresentationFormat>全屏显示(16:9)</PresentationFormat>
  <Paragraphs>103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黑体</vt:lpstr>
      <vt:lpstr>楷体</vt:lpstr>
      <vt:lpstr>宋体</vt:lpstr>
      <vt:lpstr>Arial</vt:lpstr>
      <vt:lpstr>Times New Roman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246</cp:revision>
  <dcterms:created xsi:type="dcterms:W3CDTF">2015-08-27T07:30:00Z</dcterms:created>
  <dcterms:modified xsi:type="dcterms:W3CDTF">2025-05-12T03:12:45Z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1300F4D3EFF04B75BDA5808B2E4EFF7E</vt:lpwstr>
  </property>
</Properties>
</file>