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264" r:id="rId3"/>
    <p:sldId id="358" r:id="rId4"/>
    <p:sldId id="377" r:id="rId5"/>
    <p:sldId id="350" r:id="rId6"/>
    <p:sldId id="360" r:id="rId7"/>
    <p:sldId id="378" r:id="rId8"/>
    <p:sldId id="379" r:id="rId9"/>
    <p:sldId id="372" r:id="rId10"/>
    <p:sldId id="380" r:id="rId11"/>
    <p:sldId id="375" r:id="rId12"/>
    <p:sldId id="366" r:id="rId13"/>
    <p:sldId id="367" r:id="rId14"/>
    <p:sldId id="373" r:id="rId15"/>
    <p:sldId id="269" r:id="rId16"/>
    <p:sldId id="374" r:id="rId17"/>
    <p:sldId id="381" r:id="rId18"/>
    <p:sldId id="376" r:id="rId19"/>
    <p:sldId id="397" r:id="rId2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FFFF"/>
    <a:srgbClr val="F1F0F5"/>
    <a:srgbClr val="F2F2F2"/>
    <a:srgbClr val="CC3399"/>
    <a:srgbClr val="0000FF"/>
    <a:srgbClr val="1548EB"/>
    <a:srgbClr val="F29700"/>
    <a:srgbClr val="0000CC"/>
    <a:srgbClr val="F49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5" autoAdjust="0"/>
    <p:restoredTop sz="96209" autoAdjust="0"/>
  </p:normalViewPr>
  <p:slideViewPr>
    <p:cSldViewPr>
      <p:cViewPr varScale="1">
        <p:scale>
          <a:sx n="142" d="100"/>
          <a:sy n="142" d="100"/>
        </p:scale>
        <p:origin x="102" y="10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835696" y="2211710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读数和写数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10" y="1393508"/>
            <a:ext cx="8629285" cy="2214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数数。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）从十起，十个十个地数，数到六十。</a:t>
            </a:r>
          </a:p>
          <a:p>
            <a:pPr indent="0">
              <a:lnSpc>
                <a:spcPct val="150000"/>
              </a:lnSpc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）从四十五起，五个五个地数，数到七十。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一、复习铺垫，情境导入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58CD9670-5044-49E3-BD61-7C740E671001}"/>
              </a:ext>
            </a:extLst>
          </p:cNvPr>
          <p:cNvSpPr txBox="1"/>
          <p:nvPr/>
        </p:nvSpPr>
        <p:spPr>
          <a:xfrm>
            <a:off x="395536" y="1193411"/>
            <a:ext cx="7989355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38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七十六是由（    ）个十和（   ）个一组成的；四十九是由（   ）个十和（   ）个一组成的；八十五里面有（   ）个十和（   ）个一。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7544" y="483518"/>
            <a:ext cx="798935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42598" y="129454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43137" y="129454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7193" y="192503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62551" y="257054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36487" y="257054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2C9FB8C-C601-4D1F-9C55-CCC2122248F8}"/>
              </a:ext>
            </a:extLst>
          </p:cNvPr>
          <p:cNvSpPr txBox="1"/>
          <p:nvPr/>
        </p:nvSpPr>
        <p:spPr>
          <a:xfrm>
            <a:off x="5271129" y="192503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48AEAA4-25AD-42BA-972B-DFE223C4942B}"/>
              </a:ext>
            </a:extLst>
          </p:cNvPr>
          <p:cNvGrpSpPr/>
          <p:nvPr/>
        </p:nvGrpSpPr>
        <p:grpSpPr>
          <a:xfrm>
            <a:off x="3154374" y="1115489"/>
            <a:ext cx="2151210" cy="2286432"/>
            <a:chOff x="4211960" y="1337734"/>
            <a:chExt cx="2448272" cy="260216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64F40EA-1523-44C4-ABEA-EA1B3988183D}"/>
                </a:ext>
              </a:extLst>
            </p:cNvPr>
            <p:cNvGrpSpPr/>
            <p:nvPr/>
          </p:nvGrpSpPr>
          <p:grpSpPr>
            <a:xfrm>
              <a:off x="4211960" y="3361044"/>
              <a:ext cx="2448272" cy="578858"/>
              <a:chOff x="3635896" y="2928996"/>
              <a:chExt cx="2448272" cy="57885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2524AA6-66C6-4028-8945-AA2D1C94BC6C}"/>
                  </a:ext>
                </a:extLst>
              </p:cNvPr>
              <p:cNvSpPr/>
              <p:nvPr/>
            </p:nvSpPr>
            <p:spPr>
              <a:xfrm>
                <a:off x="3635896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0A40384-4E70-4026-97D3-DB011DA28083}"/>
                  </a:ext>
                </a:extLst>
              </p:cNvPr>
              <p:cNvSpPr/>
              <p:nvPr/>
            </p:nvSpPr>
            <p:spPr>
              <a:xfrm>
                <a:off x="4860032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A35962F-964A-4DA9-9C3A-40C6810AD008}"/>
                </a:ext>
              </a:extLst>
            </p:cNvPr>
            <p:cNvSpPr/>
            <p:nvPr/>
          </p:nvSpPr>
          <p:spPr>
            <a:xfrm>
              <a:off x="4788024" y="1345073"/>
              <a:ext cx="72008" cy="201622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0780F60-521F-467F-B43D-F44B498DE2F7}"/>
                </a:ext>
              </a:extLst>
            </p:cNvPr>
            <p:cNvSpPr/>
            <p:nvPr/>
          </p:nvSpPr>
          <p:spPr>
            <a:xfrm>
              <a:off x="6012160" y="1337734"/>
              <a:ext cx="72008" cy="20162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8C9FA709-B627-41E3-8A26-E35EC611B661}"/>
              </a:ext>
            </a:extLst>
          </p:cNvPr>
          <p:cNvSpPr txBox="1"/>
          <p:nvPr/>
        </p:nvSpPr>
        <p:spPr>
          <a:xfrm>
            <a:off x="4283968" y="2715766"/>
            <a:ext cx="100860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973DE2-F822-4DEF-91BC-C3C9958C1FF5}"/>
              </a:ext>
            </a:extLst>
          </p:cNvPr>
          <p:cNvSpPr txBox="1"/>
          <p:nvPr/>
        </p:nvSpPr>
        <p:spPr>
          <a:xfrm>
            <a:off x="3192281" y="2715767"/>
            <a:ext cx="1008609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十位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170B6BE-0FB7-4A81-9FC3-5A78F9A868E3}"/>
              </a:ext>
            </a:extLst>
          </p:cNvPr>
          <p:cNvSpPr/>
          <p:nvPr/>
        </p:nvSpPr>
        <p:spPr>
          <a:xfrm>
            <a:off x="3487468" y="2698340"/>
            <a:ext cx="432048" cy="188733"/>
          </a:xfrm>
          <a:prstGeom prst="ellipse">
            <a:avLst/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B4DCFA3-DF6A-4A0A-9BF2-20E4129C2ED7}"/>
              </a:ext>
            </a:extLst>
          </p:cNvPr>
          <p:cNvSpPr txBox="1"/>
          <p:nvPr/>
        </p:nvSpPr>
        <p:spPr>
          <a:xfrm>
            <a:off x="2475260" y="2454156"/>
            <a:ext cx="656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8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5004451F-6A73-4216-B8DF-D534CF52FC08}"/>
              </a:ext>
            </a:extLst>
          </p:cNvPr>
          <p:cNvGrpSpPr/>
          <p:nvPr/>
        </p:nvGrpSpPr>
        <p:grpSpPr>
          <a:xfrm>
            <a:off x="5218188" y="1790919"/>
            <a:ext cx="3088124" cy="2891737"/>
            <a:chOff x="5218188" y="1790919"/>
            <a:chExt cx="3088124" cy="2891737"/>
          </a:xfrm>
        </p:grpSpPr>
        <p:grpSp>
          <p:nvGrpSpPr>
            <p:cNvPr id="1007" name="组合 1006">
              <a:extLst>
                <a:ext uri="{FF2B5EF4-FFF2-40B4-BE49-F238E27FC236}">
                  <a16:creationId xmlns:a16="http://schemas.microsoft.com/office/drawing/2014/main" id="{12859835-9748-49F2-8748-07C36967388E}"/>
                </a:ext>
              </a:extLst>
            </p:cNvPr>
            <p:cNvGrpSpPr/>
            <p:nvPr/>
          </p:nvGrpSpPr>
          <p:grpSpPr>
            <a:xfrm>
              <a:off x="5218188" y="1790919"/>
              <a:ext cx="3088124" cy="2891737"/>
              <a:chOff x="5218188" y="1790919"/>
              <a:chExt cx="3088124" cy="2891737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DDD366C9-C559-4401-B246-A96C9C81149C}"/>
                  </a:ext>
                </a:extLst>
              </p:cNvPr>
              <p:cNvGrpSpPr/>
              <p:nvPr/>
            </p:nvGrpSpPr>
            <p:grpSpPr>
              <a:xfrm>
                <a:off x="5218188" y="1790919"/>
                <a:ext cx="3088124" cy="265517"/>
                <a:chOff x="5237665" y="1790919"/>
                <a:chExt cx="3088124" cy="265517"/>
              </a:xfrm>
            </p:grpSpPr>
            <p:sp>
              <p:nvSpPr>
                <p:cNvPr id="3" name="椭圆 2">
                  <a:extLst>
                    <a:ext uri="{FF2B5EF4-FFF2-40B4-BE49-F238E27FC236}">
                      <a16:creationId xmlns:a16="http://schemas.microsoft.com/office/drawing/2014/main" id="{D1D2CD46-2AF4-4092-A3F4-9DDB76DB10E7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81DFE275-37AA-4114-AED3-360FE51129C0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EADC962E-FEE2-41AF-ACAA-B587945B5980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815702E8-B9FE-4F0D-83DC-54A6213BA72D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CA00EB21-4ED1-4BD5-B0F1-2B796C99C7B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6DF59924-D4AF-4BBD-9D96-E266308904BA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ED894912-BC20-4670-BE99-2FF42BD12B6F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E66BBA0D-81AE-4243-8AE8-5B34678D505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67214509-B099-4B1D-8FFC-813FCB0967A9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84142D13-1B1C-4640-8C40-D4300A39A28D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6BBFC296-E475-472B-A160-EC9F8D6255E9}"/>
                  </a:ext>
                </a:extLst>
              </p:cNvPr>
              <p:cNvGrpSpPr/>
              <p:nvPr/>
            </p:nvGrpSpPr>
            <p:grpSpPr>
              <a:xfrm>
                <a:off x="5218188" y="2082721"/>
                <a:ext cx="3088124" cy="265517"/>
                <a:chOff x="5237665" y="1790919"/>
                <a:chExt cx="3088124" cy="265517"/>
              </a:xfrm>
            </p:grpSpPr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779195A4-FE13-4C35-BA94-A74C88358F1B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5708BCF6-CA74-4283-A9DF-91B7AA5B3750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2FAF0346-0ED6-439E-B5C4-D3BCC2525911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473DB83B-1CDC-462A-9362-FD1EBA9E8026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6EDC512F-E58C-43E5-969B-F59107961E45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51932BF2-7898-40CD-9CC3-E5C404419841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73B9C2B8-5637-4B87-9164-5A437C514DAD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椭圆 45">
                  <a:extLst>
                    <a:ext uri="{FF2B5EF4-FFF2-40B4-BE49-F238E27FC236}">
                      <a16:creationId xmlns:a16="http://schemas.microsoft.com/office/drawing/2014/main" id="{87B4C971-C1A8-4152-92F6-D4617E8BA4D9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椭圆 46">
                  <a:extLst>
                    <a:ext uri="{FF2B5EF4-FFF2-40B4-BE49-F238E27FC236}">
                      <a16:creationId xmlns:a16="http://schemas.microsoft.com/office/drawing/2014/main" id="{BA3AAADA-57B2-45D7-B6D0-8358EE6B86A0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61A4933C-57E4-402F-B1E4-1F6FECD28708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09CAFBAA-A66F-4059-BE34-5B6FA429A7FA}"/>
                  </a:ext>
                </a:extLst>
              </p:cNvPr>
              <p:cNvGrpSpPr/>
              <p:nvPr/>
            </p:nvGrpSpPr>
            <p:grpSpPr>
              <a:xfrm>
                <a:off x="5218188" y="2374523"/>
                <a:ext cx="2147255" cy="265517"/>
                <a:chOff x="5218188" y="2374523"/>
                <a:chExt cx="2147255" cy="265517"/>
              </a:xfrm>
            </p:grpSpPr>
            <p:sp>
              <p:nvSpPr>
                <p:cNvPr id="50" name="椭圆 49">
                  <a:extLst>
                    <a:ext uri="{FF2B5EF4-FFF2-40B4-BE49-F238E27FC236}">
                      <a16:creationId xmlns:a16="http://schemas.microsoft.com/office/drawing/2014/main" id="{A6CE10D4-C73D-4E6E-A485-C696E4A5968D}"/>
                    </a:ext>
                  </a:extLst>
                </p:cNvPr>
                <p:cNvSpPr/>
                <p:nvPr/>
              </p:nvSpPr>
              <p:spPr>
                <a:xfrm>
                  <a:off x="5218188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DF03E09B-AF1E-4E8F-922E-92D5F6828DF9}"/>
                    </a:ext>
                  </a:extLst>
                </p:cNvPr>
                <p:cNvSpPr/>
                <p:nvPr/>
              </p:nvSpPr>
              <p:spPr>
                <a:xfrm>
                  <a:off x="5531811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32C9809F-65A9-456E-B22B-5F8EBFE1F74B}"/>
                    </a:ext>
                  </a:extLst>
                </p:cNvPr>
                <p:cNvSpPr/>
                <p:nvPr/>
              </p:nvSpPr>
              <p:spPr>
                <a:xfrm>
                  <a:off x="5845434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16547046-E3E7-4509-8F77-75E995BC7869}"/>
                    </a:ext>
                  </a:extLst>
                </p:cNvPr>
                <p:cNvSpPr/>
                <p:nvPr/>
              </p:nvSpPr>
              <p:spPr>
                <a:xfrm>
                  <a:off x="6159057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DBDAA91F-71AA-42CA-B8BC-6012866F4785}"/>
                    </a:ext>
                  </a:extLst>
                </p:cNvPr>
                <p:cNvSpPr/>
                <p:nvPr/>
              </p:nvSpPr>
              <p:spPr>
                <a:xfrm>
                  <a:off x="6472680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6B245C94-779A-400A-B3AC-B31DB952978A}"/>
                    </a:ext>
                  </a:extLst>
                </p:cNvPr>
                <p:cNvSpPr/>
                <p:nvPr/>
              </p:nvSpPr>
              <p:spPr>
                <a:xfrm>
                  <a:off x="6786303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889791EA-BE31-4B3D-A415-791B3A7DA56F}"/>
                    </a:ext>
                  </a:extLst>
                </p:cNvPr>
                <p:cNvSpPr/>
                <p:nvPr/>
              </p:nvSpPr>
              <p:spPr>
                <a:xfrm>
                  <a:off x="7099926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7" name="组合 136">
                <a:extLst>
                  <a:ext uri="{FF2B5EF4-FFF2-40B4-BE49-F238E27FC236}">
                    <a16:creationId xmlns:a16="http://schemas.microsoft.com/office/drawing/2014/main" id="{C0C655C0-78F9-4B20-A334-72DC0E57BA1D}"/>
                  </a:ext>
                </a:extLst>
              </p:cNvPr>
              <p:cNvGrpSpPr/>
              <p:nvPr/>
            </p:nvGrpSpPr>
            <p:grpSpPr>
              <a:xfrm>
                <a:off x="7413549" y="2374523"/>
                <a:ext cx="892763" cy="265517"/>
                <a:chOff x="7413549" y="2374523"/>
                <a:chExt cx="892763" cy="265517"/>
              </a:xfrm>
              <a:solidFill>
                <a:srgbClr val="00B050"/>
              </a:solidFill>
            </p:grpSpPr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C83C1636-FF5F-44BD-B612-0B394F6928FF}"/>
                    </a:ext>
                  </a:extLst>
                </p:cNvPr>
                <p:cNvSpPr/>
                <p:nvPr/>
              </p:nvSpPr>
              <p:spPr>
                <a:xfrm>
                  <a:off x="7413549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3D00211D-0935-465E-90E7-8BACE783A6DE}"/>
                    </a:ext>
                  </a:extLst>
                </p:cNvPr>
                <p:cNvSpPr/>
                <p:nvPr/>
              </p:nvSpPr>
              <p:spPr>
                <a:xfrm>
                  <a:off x="7727172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id="{387FF888-CF89-4243-8D5D-60B5B285AE51}"/>
                    </a:ext>
                  </a:extLst>
                </p:cNvPr>
                <p:cNvSpPr/>
                <p:nvPr/>
              </p:nvSpPr>
              <p:spPr>
                <a:xfrm>
                  <a:off x="8040795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11251278-5339-4FF0-B0FF-A8F461333B76}"/>
                  </a:ext>
                </a:extLst>
              </p:cNvPr>
              <p:cNvGrpSpPr/>
              <p:nvPr/>
            </p:nvGrpSpPr>
            <p:grpSpPr>
              <a:xfrm>
                <a:off x="5218188" y="2958127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id="{104A8AE5-AD30-498E-A2C3-424968EC9387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椭圆 72">
                  <a:extLst>
                    <a:ext uri="{FF2B5EF4-FFF2-40B4-BE49-F238E27FC236}">
                      <a16:creationId xmlns:a16="http://schemas.microsoft.com/office/drawing/2014/main" id="{A854A203-36C4-4760-AEF7-E998BEC0BABB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>
                  <a:extLst>
                    <a:ext uri="{FF2B5EF4-FFF2-40B4-BE49-F238E27FC236}">
                      <a16:creationId xmlns:a16="http://schemas.microsoft.com/office/drawing/2014/main" id="{956E1D3B-C671-44EC-9DEC-573600963ED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椭圆 74">
                  <a:extLst>
                    <a:ext uri="{FF2B5EF4-FFF2-40B4-BE49-F238E27FC236}">
                      <a16:creationId xmlns:a16="http://schemas.microsoft.com/office/drawing/2014/main" id="{E9D72C05-C3CB-4EB1-A5D0-9BD7054E3A31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椭圆 75">
                  <a:extLst>
                    <a:ext uri="{FF2B5EF4-FFF2-40B4-BE49-F238E27FC236}">
                      <a16:creationId xmlns:a16="http://schemas.microsoft.com/office/drawing/2014/main" id="{1F1B9868-383D-4F37-8CAF-1CB52DB19572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椭圆 76">
                  <a:extLst>
                    <a:ext uri="{FF2B5EF4-FFF2-40B4-BE49-F238E27FC236}">
                      <a16:creationId xmlns:a16="http://schemas.microsoft.com/office/drawing/2014/main" id="{58428984-97CA-48A5-A096-CD57E8A8CD5F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椭圆 77">
                  <a:extLst>
                    <a:ext uri="{FF2B5EF4-FFF2-40B4-BE49-F238E27FC236}">
                      <a16:creationId xmlns:a16="http://schemas.microsoft.com/office/drawing/2014/main" id="{2CC6714F-8F05-4D32-AC8F-03B1FA643A44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椭圆 78">
                  <a:extLst>
                    <a:ext uri="{FF2B5EF4-FFF2-40B4-BE49-F238E27FC236}">
                      <a16:creationId xmlns:a16="http://schemas.microsoft.com/office/drawing/2014/main" id="{62BD5568-06CC-41E9-B75F-D64282705709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椭圆 79">
                  <a:extLst>
                    <a:ext uri="{FF2B5EF4-FFF2-40B4-BE49-F238E27FC236}">
                      <a16:creationId xmlns:a16="http://schemas.microsoft.com/office/drawing/2014/main" id="{6063BFBE-A9A4-4668-8A74-FF5822ACF7B5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椭圆 80">
                  <a:extLst>
                    <a:ext uri="{FF2B5EF4-FFF2-40B4-BE49-F238E27FC236}">
                      <a16:creationId xmlns:a16="http://schemas.microsoft.com/office/drawing/2014/main" id="{0597A70D-5B7B-40C9-A273-4D5F7FCDE726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C8EDF8F4-1CCF-48FD-93BB-32843D8C87E1}"/>
                  </a:ext>
                </a:extLst>
              </p:cNvPr>
              <p:cNvGrpSpPr/>
              <p:nvPr/>
            </p:nvGrpSpPr>
            <p:grpSpPr>
              <a:xfrm>
                <a:off x="5218188" y="3249929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83" name="椭圆 82">
                  <a:extLst>
                    <a:ext uri="{FF2B5EF4-FFF2-40B4-BE49-F238E27FC236}">
                      <a16:creationId xmlns:a16="http://schemas.microsoft.com/office/drawing/2014/main" id="{D2ADC77C-24CA-4997-B77C-CF198FB0EE8E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椭圆 83">
                  <a:extLst>
                    <a:ext uri="{FF2B5EF4-FFF2-40B4-BE49-F238E27FC236}">
                      <a16:creationId xmlns:a16="http://schemas.microsoft.com/office/drawing/2014/main" id="{1CD91ED0-4F28-4572-8A63-9E56262584C0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>
                  <a:extLst>
                    <a:ext uri="{FF2B5EF4-FFF2-40B4-BE49-F238E27FC236}">
                      <a16:creationId xmlns:a16="http://schemas.microsoft.com/office/drawing/2014/main" id="{C58E8768-5025-42CA-80B6-180A9D2571CE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椭圆 85">
                  <a:extLst>
                    <a:ext uri="{FF2B5EF4-FFF2-40B4-BE49-F238E27FC236}">
                      <a16:creationId xmlns:a16="http://schemas.microsoft.com/office/drawing/2014/main" id="{1EF5EC33-24C0-4C51-9564-C94EBEEEEC4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椭圆 86">
                  <a:extLst>
                    <a:ext uri="{FF2B5EF4-FFF2-40B4-BE49-F238E27FC236}">
                      <a16:creationId xmlns:a16="http://schemas.microsoft.com/office/drawing/2014/main" id="{3729C38A-05C2-48C9-8FBF-4A03AD4BC420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椭圆 87">
                  <a:extLst>
                    <a:ext uri="{FF2B5EF4-FFF2-40B4-BE49-F238E27FC236}">
                      <a16:creationId xmlns:a16="http://schemas.microsoft.com/office/drawing/2014/main" id="{CE2EE4B3-08BA-4916-B47A-29701B8C77CE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椭圆 88">
                  <a:extLst>
                    <a:ext uri="{FF2B5EF4-FFF2-40B4-BE49-F238E27FC236}">
                      <a16:creationId xmlns:a16="http://schemas.microsoft.com/office/drawing/2014/main" id="{5ED9BB17-5694-4218-A50C-1B7D855273CC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椭圆 89">
                  <a:extLst>
                    <a:ext uri="{FF2B5EF4-FFF2-40B4-BE49-F238E27FC236}">
                      <a16:creationId xmlns:a16="http://schemas.microsoft.com/office/drawing/2014/main" id="{5FFC31D8-315B-4979-8743-62B6D792626E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椭圆 90">
                  <a:extLst>
                    <a:ext uri="{FF2B5EF4-FFF2-40B4-BE49-F238E27FC236}">
                      <a16:creationId xmlns:a16="http://schemas.microsoft.com/office/drawing/2014/main" id="{6398A611-9FE3-4DF0-9305-C34A8E3137A7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椭圆 91">
                  <a:extLst>
                    <a:ext uri="{FF2B5EF4-FFF2-40B4-BE49-F238E27FC236}">
                      <a16:creationId xmlns:a16="http://schemas.microsoft.com/office/drawing/2014/main" id="{03B16560-26E3-4B45-BFB5-F0778FF2F768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565CFAB1-F872-434E-8E34-EA1D5B246F77}"/>
                  </a:ext>
                </a:extLst>
              </p:cNvPr>
              <p:cNvGrpSpPr/>
              <p:nvPr/>
            </p:nvGrpSpPr>
            <p:grpSpPr>
              <a:xfrm>
                <a:off x="5218188" y="3541731"/>
                <a:ext cx="3088124" cy="265517"/>
                <a:chOff x="5237665" y="1790919"/>
                <a:chExt cx="3088124" cy="265517"/>
              </a:xfrm>
              <a:solidFill>
                <a:srgbClr val="7F7F7F"/>
              </a:solidFill>
            </p:grpSpPr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id="{454ADC7E-4508-416A-BE1D-419AE165BF16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id="{81340093-47FE-4950-B435-54B6B9A3CB1F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椭圆 95">
                  <a:extLst>
                    <a:ext uri="{FF2B5EF4-FFF2-40B4-BE49-F238E27FC236}">
                      <a16:creationId xmlns:a16="http://schemas.microsoft.com/office/drawing/2014/main" id="{D682DA22-208D-4D34-93CB-39D2BCFEE663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椭圆 96">
                  <a:extLst>
                    <a:ext uri="{FF2B5EF4-FFF2-40B4-BE49-F238E27FC236}">
                      <a16:creationId xmlns:a16="http://schemas.microsoft.com/office/drawing/2014/main" id="{4B47B188-552B-465C-8C91-26C0AF65BEA8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椭圆 97">
                  <a:extLst>
                    <a:ext uri="{FF2B5EF4-FFF2-40B4-BE49-F238E27FC236}">
                      <a16:creationId xmlns:a16="http://schemas.microsoft.com/office/drawing/2014/main" id="{2EB617BC-EC3A-4435-A344-132E74C37EAD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椭圆 98">
                  <a:extLst>
                    <a:ext uri="{FF2B5EF4-FFF2-40B4-BE49-F238E27FC236}">
                      <a16:creationId xmlns:a16="http://schemas.microsoft.com/office/drawing/2014/main" id="{81783070-89CC-4E33-8135-808585072D09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椭圆 99">
                  <a:extLst>
                    <a:ext uri="{FF2B5EF4-FFF2-40B4-BE49-F238E27FC236}">
                      <a16:creationId xmlns:a16="http://schemas.microsoft.com/office/drawing/2014/main" id="{809C98CE-5479-4E21-B59F-787D904C47D2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椭圆 100">
                  <a:extLst>
                    <a:ext uri="{FF2B5EF4-FFF2-40B4-BE49-F238E27FC236}">
                      <a16:creationId xmlns:a16="http://schemas.microsoft.com/office/drawing/2014/main" id="{C2F89718-2CAD-4CA2-BF7F-3DF58FA3B519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椭圆 101">
                  <a:extLst>
                    <a:ext uri="{FF2B5EF4-FFF2-40B4-BE49-F238E27FC236}">
                      <a16:creationId xmlns:a16="http://schemas.microsoft.com/office/drawing/2014/main" id="{C10D3537-1026-4757-8A4C-764545E8A9B6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2B9E6A64-5531-4BF5-B739-CA99C1E1DC07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4" name="组合 103">
                <a:extLst>
                  <a:ext uri="{FF2B5EF4-FFF2-40B4-BE49-F238E27FC236}">
                    <a16:creationId xmlns:a16="http://schemas.microsoft.com/office/drawing/2014/main" id="{CEF5C398-C79C-4491-B6F9-C0F3BF235509}"/>
                  </a:ext>
                </a:extLst>
              </p:cNvPr>
              <p:cNvGrpSpPr/>
              <p:nvPr/>
            </p:nvGrpSpPr>
            <p:grpSpPr>
              <a:xfrm>
                <a:off x="5218188" y="3833533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105" name="椭圆 104">
                  <a:extLst>
                    <a:ext uri="{FF2B5EF4-FFF2-40B4-BE49-F238E27FC236}">
                      <a16:creationId xmlns:a16="http://schemas.microsoft.com/office/drawing/2014/main" id="{DB6E2523-0B39-41E0-AE32-728DA19D4A38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椭圆 105">
                  <a:extLst>
                    <a:ext uri="{FF2B5EF4-FFF2-40B4-BE49-F238E27FC236}">
                      <a16:creationId xmlns:a16="http://schemas.microsoft.com/office/drawing/2014/main" id="{1ACF2234-EBBB-415B-9AED-3AE290C6AFB2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椭圆 106">
                  <a:extLst>
                    <a:ext uri="{FF2B5EF4-FFF2-40B4-BE49-F238E27FC236}">
                      <a16:creationId xmlns:a16="http://schemas.microsoft.com/office/drawing/2014/main" id="{E6CD198B-187B-430A-897F-E76B4F760228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" name="椭圆 107">
                  <a:extLst>
                    <a:ext uri="{FF2B5EF4-FFF2-40B4-BE49-F238E27FC236}">
                      <a16:creationId xmlns:a16="http://schemas.microsoft.com/office/drawing/2014/main" id="{6DAB916D-49AD-44A6-B040-147A6472C7A8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" name="椭圆 108">
                  <a:extLst>
                    <a:ext uri="{FF2B5EF4-FFF2-40B4-BE49-F238E27FC236}">
                      <a16:creationId xmlns:a16="http://schemas.microsoft.com/office/drawing/2014/main" id="{42DEF468-81AF-44FE-A7D3-DE64A9E64732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" name="椭圆 109">
                  <a:extLst>
                    <a:ext uri="{FF2B5EF4-FFF2-40B4-BE49-F238E27FC236}">
                      <a16:creationId xmlns:a16="http://schemas.microsoft.com/office/drawing/2014/main" id="{28E1D6E1-6E1B-4AAF-B6F6-50F198859445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椭圆 110">
                  <a:extLst>
                    <a:ext uri="{FF2B5EF4-FFF2-40B4-BE49-F238E27FC236}">
                      <a16:creationId xmlns:a16="http://schemas.microsoft.com/office/drawing/2014/main" id="{DB720C13-0F9F-4D23-85EE-71F3CEA9DE38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椭圆 111">
                  <a:extLst>
                    <a:ext uri="{FF2B5EF4-FFF2-40B4-BE49-F238E27FC236}">
                      <a16:creationId xmlns:a16="http://schemas.microsoft.com/office/drawing/2014/main" id="{BD3A9EEE-CE58-40E5-8DB2-9558D794BDA1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椭圆 112">
                  <a:extLst>
                    <a:ext uri="{FF2B5EF4-FFF2-40B4-BE49-F238E27FC236}">
                      <a16:creationId xmlns:a16="http://schemas.microsoft.com/office/drawing/2014/main" id="{798ECD2D-5A39-47E5-B5A4-3460CC227DB2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" name="椭圆 113">
                  <a:extLst>
                    <a:ext uri="{FF2B5EF4-FFF2-40B4-BE49-F238E27FC236}">
                      <a16:creationId xmlns:a16="http://schemas.microsoft.com/office/drawing/2014/main" id="{F38B1408-F11C-49E9-9CFC-92EFEF824958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5" name="组合 114">
                <a:extLst>
                  <a:ext uri="{FF2B5EF4-FFF2-40B4-BE49-F238E27FC236}">
                    <a16:creationId xmlns:a16="http://schemas.microsoft.com/office/drawing/2014/main" id="{A5BCAA35-77C7-4DD3-B303-BFB68222F7A1}"/>
                  </a:ext>
                </a:extLst>
              </p:cNvPr>
              <p:cNvGrpSpPr/>
              <p:nvPr/>
            </p:nvGrpSpPr>
            <p:grpSpPr>
              <a:xfrm>
                <a:off x="5218188" y="4125335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116" name="椭圆 115">
                  <a:extLst>
                    <a:ext uri="{FF2B5EF4-FFF2-40B4-BE49-F238E27FC236}">
                      <a16:creationId xmlns:a16="http://schemas.microsoft.com/office/drawing/2014/main" id="{B676D8EB-FD27-4805-8575-E29C81F3A5DF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椭圆 116">
                  <a:extLst>
                    <a:ext uri="{FF2B5EF4-FFF2-40B4-BE49-F238E27FC236}">
                      <a16:creationId xmlns:a16="http://schemas.microsoft.com/office/drawing/2014/main" id="{913EADEA-327F-40DC-BF62-23BB899D7608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椭圆 117">
                  <a:extLst>
                    <a:ext uri="{FF2B5EF4-FFF2-40B4-BE49-F238E27FC236}">
                      <a16:creationId xmlns:a16="http://schemas.microsoft.com/office/drawing/2014/main" id="{41EC4B42-2005-4685-B3AF-3D2334436265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椭圆 118">
                  <a:extLst>
                    <a:ext uri="{FF2B5EF4-FFF2-40B4-BE49-F238E27FC236}">
                      <a16:creationId xmlns:a16="http://schemas.microsoft.com/office/drawing/2014/main" id="{7716993A-128A-41C4-A130-9AA473D5532A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椭圆 119">
                  <a:extLst>
                    <a:ext uri="{FF2B5EF4-FFF2-40B4-BE49-F238E27FC236}">
                      <a16:creationId xmlns:a16="http://schemas.microsoft.com/office/drawing/2014/main" id="{0C6ACE91-3BB6-44CD-8442-805FF51AC923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椭圆 120">
                  <a:extLst>
                    <a:ext uri="{FF2B5EF4-FFF2-40B4-BE49-F238E27FC236}">
                      <a16:creationId xmlns:a16="http://schemas.microsoft.com/office/drawing/2014/main" id="{F76ECB4A-9C75-4CC2-873F-E91B0488210D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" name="椭圆 121">
                  <a:extLst>
                    <a:ext uri="{FF2B5EF4-FFF2-40B4-BE49-F238E27FC236}">
                      <a16:creationId xmlns:a16="http://schemas.microsoft.com/office/drawing/2014/main" id="{3DF8BAB6-9F96-4C82-82C0-EF8BFEAC8C59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椭圆 122">
                  <a:extLst>
                    <a:ext uri="{FF2B5EF4-FFF2-40B4-BE49-F238E27FC236}">
                      <a16:creationId xmlns:a16="http://schemas.microsoft.com/office/drawing/2014/main" id="{1A8202BB-5C89-4F9F-B186-A7AE9FFAA430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椭圆 123">
                  <a:extLst>
                    <a:ext uri="{FF2B5EF4-FFF2-40B4-BE49-F238E27FC236}">
                      <a16:creationId xmlns:a16="http://schemas.microsoft.com/office/drawing/2014/main" id="{70897552-BB95-47FA-8984-A75012F4CA85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椭圆 124">
                  <a:extLst>
                    <a:ext uri="{FF2B5EF4-FFF2-40B4-BE49-F238E27FC236}">
                      <a16:creationId xmlns:a16="http://schemas.microsoft.com/office/drawing/2014/main" id="{BA1F73B7-02D0-480C-8C56-4B0863ACE315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6" name="组合 125">
                <a:extLst>
                  <a:ext uri="{FF2B5EF4-FFF2-40B4-BE49-F238E27FC236}">
                    <a16:creationId xmlns:a16="http://schemas.microsoft.com/office/drawing/2014/main" id="{655A844A-539E-4038-93D7-406942B97934}"/>
                  </a:ext>
                </a:extLst>
              </p:cNvPr>
              <p:cNvGrpSpPr/>
              <p:nvPr/>
            </p:nvGrpSpPr>
            <p:grpSpPr>
              <a:xfrm>
                <a:off x="5218188" y="4417139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127" name="椭圆 126">
                  <a:extLst>
                    <a:ext uri="{FF2B5EF4-FFF2-40B4-BE49-F238E27FC236}">
                      <a16:creationId xmlns:a16="http://schemas.microsoft.com/office/drawing/2014/main" id="{B2F0D353-64EF-4A6C-8C22-36B5E5D9ABB0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8" name="椭圆 127">
                  <a:extLst>
                    <a:ext uri="{FF2B5EF4-FFF2-40B4-BE49-F238E27FC236}">
                      <a16:creationId xmlns:a16="http://schemas.microsoft.com/office/drawing/2014/main" id="{207D92EA-6055-462F-83E8-464B37B3D1FC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椭圆 128">
                  <a:extLst>
                    <a:ext uri="{FF2B5EF4-FFF2-40B4-BE49-F238E27FC236}">
                      <a16:creationId xmlns:a16="http://schemas.microsoft.com/office/drawing/2014/main" id="{99758CCE-505A-4FAE-BFD9-9DA3C692A7A0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CDE9B30F-9AF7-4B18-997A-5D7A50618C61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2DDAD0F4-22CB-4A6C-B8AF-FDF7D97E3025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7E07E34F-509E-4016-A501-014D925CC6D1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2F27F162-F7B7-407F-9B8D-7A26699B1D81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4" name="椭圆 133">
                  <a:extLst>
                    <a:ext uri="{FF2B5EF4-FFF2-40B4-BE49-F238E27FC236}">
                      <a16:creationId xmlns:a16="http://schemas.microsoft.com/office/drawing/2014/main" id="{63C12754-6C1B-45EA-A76B-DAA9E254701D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5" name="椭圆 134">
                  <a:extLst>
                    <a:ext uri="{FF2B5EF4-FFF2-40B4-BE49-F238E27FC236}">
                      <a16:creationId xmlns:a16="http://schemas.microsoft.com/office/drawing/2014/main" id="{4D093DB8-362D-472F-83A4-DB7C35E4BD80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6" name="椭圆 135">
                  <a:extLst>
                    <a:ext uri="{FF2B5EF4-FFF2-40B4-BE49-F238E27FC236}">
                      <a16:creationId xmlns:a16="http://schemas.microsoft.com/office/drawing/2014/main" id="{AEE2A65A-DA27-4D3E-A441-645BC42D4A7D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BBA97D7A-94A1-4514-9CC0-D4B7E5B98CE2}"/>
                  </a:ext>
                </a:extLst>
              </p:cNvPr>
              <p:cNvGrpSpPr/>
              <p:nvPr/>
            </p:nvGrpSpPr>
            <p:grpSpPr>
              <a:xfrm>
                <a:off x="5218188" y="2666325"/>
                <a:ext cx="3088124" cy="265517"/>
                <a:chOff x="5218188" y="2666325"/>
                <a:chExt cx="3088124" cy="265517"/>
              </a:xfrm>
              <a:solidFill>
                <a:srgbClr val="00B050"/>
              </a:solidFill>
            </p:grpSpPr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298399C3-886C-4953-97AD-17ABE10322C1}"/>
                    </a:ext>
                  </a:extLst>
                </p:cNvPr>
                <p:cNvSpPr/>
                <p:nvPr/>
              </p:nvSpPr>
              <p:spPr>
                <a:xfrm>
                  <a:off x="5218188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FF66CC83-7B12-4DF6-9A44-7C6636EBF792}"/>
                    </a:ext>
                  </a:extLst>
                </p:cNvPr>
                <p:cNvSpPr/>
                <p:nvPr/>
              </p:nvSpPr>
              <p:spPr>
                <a:xfrm>
                  <a:off x="5531811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445FE188-1936-415D-98F2-2C7C8504DC4F}"/>
                    </a:ext>
                  </a:extLst>
                </p:cNvPr>
                <p:cNvSpPr/>
                <p:nvPr/>
              </p:nvSpPr>
              <p:spPr>
                <a:xfrm>
                  <a:off x="5845434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椭圆 63">
                  <a:extLst>
                    <a:ext uri="{FF2B5EF4-FFF2-40B4-BE49-F238E27FC236}">
                      <a16:creationId xmlns:a16="http://schemas.microsoft.com/office/drawing/2014/main" id="{2DD31A0C-6630-4267-A4F9-4FC9A422E387}"/>
                    </a:ext>
                  </a:extLst>
                </p:cNvPr>
                <p:cNvSpPr/>
                <p:nvPr/>
              </p:nvSpPr>
              <p:spPr>
                <a:xfrm>
                  <a:off x="6159057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椭圆 64">
                  <a:extLst>
                    <a:ext uri="{FF2B5EF4-FFF2-40B4-BE49-F238E27FC236}">
                      <a16:creationId xmlns:a16="http://schemas.microsoft.com/office/drawing/2014/main" id="{04654891-FBC4-4201-ADEB-4223C34C9065}"/>
                    </a:ext>
                  </a:extLst>
                </p:cNvPr>
                <p:cNvSpPr/>
                <p:nvPr/>
              </p:nvSpPr>
              <p:spPr>
                <a:xfrm>
                  <a:off x="6472680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椭圆 65">
                  <a:extLst>
                    <a:ext uri="{FF2B5EF4-FFF2-40B4-BE49-F238E27FC236}">
                      <a16:creationId xmlns:a16="http://schemas.microsoft.com/office/drawing/2014/main" id="{676B9B77-7A17-4DE8-941D-8A63F7AE8248}"/>
                    </a:ext>
                  </a:extLst>
                </p:cNvPr>
                <p:cNvSpPr/>
                <p:nvPr/>
              </p:nvSpPr>
              <p:spPr>
                <a:xfrm>
                  <a:off x="6786303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7DEA6F0A-B6DD-43B7-A8AB-2E7C8F021C03}"/>
                    </a:ext>
                  </a:extLst>
                </p:cNvPr>
                <p:cNvSpPr/>
                <p:nvPr/>
              </p:nvSpPr>
              <p:spPr>
                <a:xfrm>
                  <a:off x="7099926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椭圆 67">
                  <a:extLst>
                    <a:ext uri="{FF2B5EF4-FFF2-40B4-BE49-F238E27FC236}">
                      <a16:creationId xmlns:a16="http://schemas.microsoft.com/office/drawing/2014/main" id="{49C5DC4E-B5DF-4926-B6CB-D18872C27FD0}"/>
                    </a:ext>
                  </a:extLst>
                </p:cNvPr>
                <p:cNvSpPr/>
                <p:nvPr/>
              </p:nvSpPr>
              <p:spPr>
                <a:xfrm>
                  <a:off x="7413549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id="{506959F8-870F-459B-B03A-3A6943BEF3AA}"/>
                    </a:ext>
                  </a:extLst>
                </p:cNvPr>
                <p:cNvSpPr/>
                <p:nvPr/>
              </p:nvSpPr>
              <p:spPr>
                <a:xfrm>
                  <a:off x="7727172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" name="椭圆 69">
                  <a:extLst>
                    <a:ext uri="{FF2B5EF4-FFF2-40B4-BE49-F238E27FC236}">
                      <a16:creationId xmlns:a16="http://schemas.microsoft.com/office/drawing/2014/main" id="{DA17A311-F059-4E0F-8B73-00196FCAE6EC}"/>
                    </a:ext>
                  </a:extLst>
                </p:cNvPr>
                <p:cNvSpPr/>
                <p:nvPr/>
              </p:nvSpPr>
              <p:spPr>
                <a:xfrm>
                  <a:off x="8040795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85" name="组合 684">
              <a:extLst>
                <a:ext uri="{FF2B5EF4-FFF2-40B4-BE49-F238E27FC236}">
                  <a16:creationId xmlns:a16="http://schemas.microsoft.com/office/drawing/2014/main" id="{69E28F22-0097-4BD2-BA43-94EEF25515C9}"/>
                </a:ext>
              </a:extLst>
            </p:cNvPr>
            <p:cNvGrpSpPr/>
            <p:nvPr/>
          </p:nvGrpSpPr>
          <p:grpSpPr>
            <a:xfrm>
              <a:off x="5300254" y="1901183"/>
              <a:ext cx="2935076" cy="36000"/>
              <a:chOff x="5297791" y="1901183"/>
              <a:chExt cx="2935076" cy="36000"/>
            </a:xfrm>
          </p:grpSpPr>
          <p:grpSp>
            <p:nvGrpSpPr>
              <p:cNvPr id="657" name="组合 656">
                <a:extLst>
                  <a:ext uri="{FF2B5EF4-FFF2-40B4-BE49-F238E27FC236}">
                    <a16:creationId xmlns:a16="http://schemas.microsoft.com/office/drawing/2014/main" id="{9FBCDAEA-59ED-4091-B8DE-FE79F6D03150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54" name="椭圆 653">
                  <a:extLst>
                    <a:ext uri="{FF2B5EF4-FFF2-40B4-BE49-F238E27FC236}">
                      <a16:creationId xmlns:a16="http://schemas.microsoft.com/office/drawing/2014/main" id="{37B33F22-66E3-4474-92F2-008D0A8E7A5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6" name="椭圆 655">
                  <a:extLst>
                    <a:ext uri="{FF2B5EF4-FFF2-40B4-BE49-F238E27FC236}">
                      <a16:creationId xmlns:a16="http://schemas.microsoft.com/office/drawing/2014/main" id="{E17388FD-F3EE-48C5-9188-C225F33A52B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58" name="组合 657">
                <a:extLst>
                  <a:ext uri="{FF2B5EF4-FFF2-40B4-BE49-F238E27FC236}">
                    <a16:creationId xmlns:a16="http://schemas.microsoft.com/office/drawing/2014/main" id="{8B9F28F7-5B5F-4510-B4E8-15217E0E6AB6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59" name="椭圆 658">
                  <a:extLst>
                    <a:ext uri="{FF2B5EF4-FFF2-40B4-BE49-F238E27FC236}">
                      <a16:creationId xmlns:a16="http://schemas.microsoft.com/office/drawing/2014/main" id="{7A473C67-12DB-43DF-850C-D3A88927F50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0" name="椭圆 659">
                  <a:extLst>
                    <a:ext uri="{FF2B5EF4-FFF2-40B4-BE49-F238E27FC236}">
                      <a16:creationId xmlns:a16="http://schemas.microsoft.com/office/drawing/2014/main" id="{A974303C-0FFC-400A-B244-ECF76C86A8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61" name="组合 660">
                <a:extLst>
                  <a:ext uri="{FF2B5EF4-FFF2-40B4-BE49-F238E27FC236}">
                    <a16:creationId xmlns:a16="http://schemas.microsoft.com/office/drawing/2014/main" id="{B7D275C2-EC3E-4FC2-BB45-A3DAC715481A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62" name="椭圆 661">
                  <a:extLst>
                    <a:ext uri="{FF2B5EF4-FFF2-40B4-BE49-F238E27FC236}">
                      <a16:creationId xmlns:a16="http://schemas.microsoft.com/office/drawing/2014/main" id="{C3818DF7-F5C2-48A4-ACF2-DC5EE9D82B6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3" name="椭圆 662">
                  <a:extLst>
                    <a:ext uri="{FF2B5EF4-FFF2-40B4-BE49-F238E27FC236}">
                      <a16:creationId xmlns:a16="http://schemas.microsoft.com/office/drawing/2014/main" id="{63CED3E4-B8BE-465C-92F7-70C62539204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64" name="组合 663">
                <a:extLst>
                  <a:ext uri="{FF2B5EF4-FFF2-40B4-BE49-F238E27FC236}">
                    <a16:creationId xmlns:a16="http://schemas.microsoft.com/office/drawing/2014/main" id="{E173A7E6-D081-4844-B4E8-55B1790A40B0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65" name="椭圆 664">
                  <a:extLst>
                    <a:ext uri="{FF2B5EF4-FFF2-40B4-BE49-F238E27FC236}">
                      <a16:creationId xmlns:a16="http://schemas.microsoft.com/office/drawing/2014/main" id="{FF3ACB80-CA0B-4846-95F3-DBB7E63461B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6" name="椭圆 665">
                  <a:extLst>
                    <a:ext uri="{FF2B5EF4-FFF2-40B4-BE49-F238E27FC236}">
                      <a16:creationId xmlns:a16="http://schemas.microsoft.com/office/drawing/2014/main" id="{8E4A1450-1814-4A83-A529-51D78CB6859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67" name="组合 666">
                <a:extLst>
                  <a:ext uri="{FF2B5EF4-FFF2-40B4-BE49-F238E27FC236}">
                    <a16:creationId xmlns:a16="http://schemas.microsoft.com/office/drawing/2014/main" id="{336E4B5B-3E4E-4839-BC43-C44331D12F5D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68" name="椭圆 667">
                  <a:extLst>
                    <a:ext uri="{FF2B5EF4-FFF2-40B4-BE49-F238E27FC236}">
                      <a16:creationId xmlns:a16="http://schemas.microsoft.com/office/drawing/2014/main" id="{40932944-5FD5-4870-96CC-DC78E797256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9" name="椭圆 668">
                  <a:extLst>
                    <a:ext uri="{FF2B5EF4-FFF2-40B4-BE49-F238E27FC236}">
                      <a16:creationId xmlns:a16="http://schemas.microsoft.com/office/drawing/2014/main" id="{1A748408-7279-4C19-8398-C064E00EB6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0" name="组合 669">
                <a:extLst>
                  <a:ext uri="{FF2B5EF4-FFF2-40B4-BE49-F238E27FC236}">
                    <a16:creationId xmlns:a16="http://schemas.microsoft.com/office/drawing/2014/main" id="{CDA63F34-E170-47C4-9F4F-4F2FC9CC6E07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71" name="椭圆 670">
                  <a:extLst>
                    <a:ext uri="{FF2B5EF4-FFF2-40B4-BE49-F238E27FC236}">
                      <a16:creationId xmlns:a16="http://schemas.microsoft.com/office/drawing/2014/main" id="{E97F892D-74E6-40C7-B7FA-4882CCE6232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2" name="椭圆 671">
                  <a:extLst>
                    <a:ext uri="{FF2B5EF4-FFF2-40B4-BE49-F238E27FC236}">
                      <a16:creationId xmlns:a16="http://schemas.microsoft.com/office/drawing/2014/main" id="{F6DE1615-AD72-423C-A012-4BD1BF14718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3" name="组合 672">
                <a:extLst>
                  <a:ext uri="{FF2B5EF4-FFF2-40B4-BE49-F238E27FC236}">
                    <a16:creationId xmlns:a16="http://schemas.microsoft.com/office/drawing/2014/main" id="{8FDB9241-2967-4C59-8B51-B4CB125CAC89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74" name="椭圆 673">
                  <a:extLst>
                    <a:ext uri="{FF2B5EF4-FFF2-40B4-BE49-F238E27FC236}">
                      <a16:creationId xmlns:a16="http://schemas.microsoft.com/office/drawing/2014/main" id="{F5A98BB9-31C3-4A83-92EB-E353311797B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5" name="椭圆 674">
                  <a:extLst>
                    <a:ext uri="{FF2B5EF4-FFF2-40B4-BE49-F238E27FC236}">
                      <a16:creationId xmlns:a16="http://schemas.microsoft.com/office/drawing/2014/main" id="{A9771F13-B044-448B-986A-6A8BBD74696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6" name="组合 675">
                <a:extLst>
                  <a:ext uri="{FF2B5EF4-FFF2-40B4-BE49-F238E27FC236}">
                    <a16:creationId xmlns:a16="http://schemas.microsoft.com/office/drawing/2014/main" id="{AEF50C4E-71EA-48A5-8387-DAA8F84E9DB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77" name="椭圆 676">
                  <a:extLst>
                    <a:ext uri="{FF2B5EF4-FFF2-40B4-BE49-F238E27FC236}">
                      <a16:creationId xmlns:a16="http://schemas.microsoft.com/office/drawing/2014/main" id="{1451426C-000B-44BE-9B75-B3572BDBB5A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8" name="椭圆 677">
                  <a:extLst>
                    <a:ext uri="{FF2B5EF4-FFF2-40B4-BE49-F238E27FC236}">
                      <a16:creationId xmlns:a16="http://schemas.microsoft.com/office/drawing/2014/main" id="{64591B92-4894-49F8-8FE4-2168172802B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9" name="组合 678">
                <a:extLst>
                  <a:ext uri="{FF2B5EF4-FFF2-40B4-BE49-F238E27FC236}">
                    <a16:creationId xmlns:a16="http://schemas.microsoft.com/office/drawing/2014/main" id="{A67EAA6B-271D-41DA-8949-73CB30AF62EB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80" name="椭圆 679">
                  <a:extLst>
                    <a:ext uri="{FF2B5EF4-FFF2-40B4-BE49-F238E27FC236}">
                      <a16:creationId xmlns:a16="http://schemas.microsoft.com/office/drawing/2014/main" id="{73A5812A-71B8-4E0E-BD71-7B50DBAA449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1" name="椭圆 680">
                  <a:extLst>
                    <a:ext uri="{FF2B5EF4-FFF2-40B4-BE49-F238E27FC236}">
                      <a16:creationId xmlns:a16="http://schemas.microsoft.com/office/drawing/2014/main" id="{BF82C388-8916-4E26-9F71-9852DE3D4C7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82" name="组合 681">
                <a:extLst>
                  <a:ext uri="{FF2B5EF4-FFF2-40B4-BE49-F238E27FC236}">
                    <a16:creationId xmlns:a16="http://schemas.microsoft.com/office/drawing/2014/main" id="{BEFDF6DD-500F-4386-A782-A90D3DF8E123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83" name="椭圆 682">
                  <a:extLst>
                    <a:ext uri="{FF2B5EF4-FFF2-40B4-BE49-F238E27FC236}">
                      <a16:creationId xmlns:a16="http://schemas.microsoft.com/office/drawing/2014/main" id="{55A95A58-A427-4663-8DFF-5C245AA047F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4" name="椭圆 683">
                  <a:extLst>
                    <a:ext uri="{FF2B5EF4-FFF2-40B4-BE49-F238E27FC236}">
                      <a16:creationId xmlns:a16="http://schemas.microsoft.com/office/drawing/2014/main" id="{51715A0E-5170-4124-AB72-DC1D24C9CA0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28" name="组合 727">
              <a:extLst>
                <a:ext uri="{FF2B5EF4-FFF2-40B4-BE49-F238E27FC236}">
                  <a16:creationId xmlns:a16="http://schemas.microsoft.com/office/drawing/2014/main" id="{F9DBD476-3284-43AD-AE2D-9BFA38656D8B}"/>
                </a:ext>
              </a:extLst>
            </p:cNvPr>
            <p:cNvGrpSpPr/>
            <p:nvPr/>
          </p:nvGrpSpPr>
          <p:grpSpPr>
            <a:xfrm>
              <a:off x="5300254" y="2194356"/>
              <a:ext cx="2935076" cy="36000"/>
              <a:chOff x="5297791" y="1901183"/>
              <a:chExt cx="2935076" cy="36000"/>
            </a:xfrm>
          </p:grpSpPr>
          <p:grpSp>
            <p:nvGrpSpPr>
              <p:cNvPr id="729" name="组合 728">
                <a:extLst>
                  <a:ext uri="{FF2B5EF4-FFF2-40B4-BE49-F238E27FC236}">
                    <a16:creationId xmlns:a16="http://schemas.microsoft.com/office/drawing/2014/main" id="{34076918-21BD-477B-9D80-C9203AF396E5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57" name="椭圆 756">
                  <a:extLst>
                    <a:ext uri="{FF2B5EF4-FFF2-40B4-BE49-F238E27FC236}">
                      <a16:creationId xmlns:a16="http://schemas.microsoft.com/office/drawing/2014/main" id="{2D45C92B-E4A7-42A4-BDA5-A48DB72B0A3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8" name="椭圆 757">
                  <a:extLst>
                    <a:ext uri="{FF2B5EF4-FFF2-40B4-BE49-F238E27FC236}">
                      <a16:creationId xmlns:a16="http://schemas.microsoft.com/office/drawing/2014/main" id="{826B5008-4362-446D-8716-007042C12EB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0" name="组合 729">
                <a:extLst>
                  <a:ext uri="{FF2B5EF4-FFF2-40B4-BE49-F238E27FC236}">
                    <a16:creationId xmlns:a16="http://schemas.microsoft.com/office/drawing/2014/main" id="{46D40E49-CCDC-4578-9349-F6211D8CAC01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55" name="椭圆 754">
                  <a:extLst>
                    <a:ext uri="{FF2B5EF4-FFF2-40B4-BE49-F238E27FC236}">
                      <a16:creationId xmlns:a16="http://schemas.microsoft.com/office/drawing/2014/main" id="{94563A9E-10F5-4120-A078-33CB59DC156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6" name="椭圆 755">
                  <a:extLst>
                    <a:ext uri="{FF2B5EF4-FFF2-40B4-BE49-F238E27FC236}">
                      <a16:creationId xmlns:a16="http://schemas.microsoft.com/office/drawing/2014/main" id="{F4B9FA49-06C9-40CC-A73C-346956A2C13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1" name="组合 730">
                <a:extLst>
                  <a:ext uri="{FF2B5EF4-FFF2-40B4-BE49-F238E27FC236}">
                    <a16:creationId xmlns:a16="http://schemas.microsoft.com/office/drawing/2014/main" id="{9224BA47-2795-4AD8-BAFE-ECC26DB161ED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53" name="椭圆 752">
                  <a:extLst>
                    <a:ext uri="{FF2B5EF4-FFF2-40B4-BE49-F238E27FC236}">
                      <a16:creationId xmlns:a16="http://schemas.microsoft.com/office/drawing/2014/main" id="{37209908-A3D5-4AAA-90F1-30F519F2014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4" name="椭圆 753">
                  <a:extLst>
                    <a:ext uri="{FF2B5EF4-FFF2-40B4-BE49-F238E27FC236}">
                      <a16:creationId xmlns:a16="http://schemas.microsoft.com/office/drawing/2014/main" id="{CAE7EF53-D3E1-4CFF-B1A3-0D526CC7D24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2" name="组合 731">
                <a:extLst>
                  <a:ext uri="{FF2B5EF4-FFF2-40B4-BE49-F238E27FC236}">
                    <a16:creationId xmlns:a16="http://schemas.microsoft.com/office/drawing/2014/main" id="{4266DBCC-5D4C-4CDD-B230-DC61A219EA4C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51" name="椭圆 750">
                  <a:extLst>
                    <a:ext uri="{FF2B5EF4-FFF2-40B4-BE49-F238E27FC236}">
                      <a16:creationId xmlns:a16="http://schemas.microsoft.com/office/drawing/2014/main" id="{6D799D52-7DA6-4FBA-91FE-534398AD68F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2" name="椭圆 751">
                  <a:extLst>
                    <a:ext uri="{FF2B5EF4-FFF2-40B4-BE49-F238E27FC236}">
                      <a16:creationId xmlns:a16="http://schemas.microsoft.com/office/drawing/2014/main" id="{2EDC0627-9E14-4A40-B63A-A7BBCDA64E5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3" name="组合 732">
                <a:extLst>
                  <a:ext uri="{FF2B5EF4-FFF2-40B4-BE49-F238E27FC236}">
                    <a16:creationId xmlns:a16="http://schemas.microsoft.com/office/drawing/2014/main" id="{34ED1248-60E4-4418-ADBC-B40DDF6BB0E5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49" name="椭圆 748">
                  <a:extLst>
                    <a:ext uri="{FF2B5EF4-FFF2-40B4-BE49-F238E27FC236}">
                      <a16:creationId xmlns:a16="http://schemas.microsoft.com/office/drawing/2014/main" id="{963C181C-6B57-4369-9D6C-EB012681768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0" name="椭圆 749">
                  <a:extLst>
                    <a:ext uri="{FF2B5EF4-FFF2-40B4-BE49-F238E27FC236}">
                      <a16:creationId xmlns:a16="http://schemas.microsoft.com/office/drawing/2014/main" id="{2068C695-3C04-4B1D-A6E2-79FAC8CAA55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4" name="组合 733">
                <a:extLst>
                  <a:ext uri="{FF2B5EF4-FFF2-40B4-BE49-F238E27FC236}">
                    <a16:creationId xmlns:a16="http://schemas.microsoft.com/office/drawing/2014/main" id="{D481B2F1-C9DE-473C-93F0-6905A3E189B7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47" name="椭圆 746">
                  <a:extLst>
                    <a:ext uri="{FF2B5EF4-FFF2-40B4-BE49-F238E27FC236}">
                      <a16:creationId xmlns:a16="http://schemas.microsoft.com/office/drawing/2014/main" id="{4DF73D42-A05F-4B63-A9DB-D4D0ABD3420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8" name="椭圆 747">
                  <a:extLst>
                    <a:ext uri="{FF2B5EF4-FFF2-40B4-BE49-F238E27FC236}">
                      <a16:creationId xmlns:a16="http://schemas.microsoft.com/office/drawing/2014/main" id="{59B7441B-7DE7-4DB7-BA23-E8CFCB34FAE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5" name="组合 734">
                <a:extLst>
                  <a:ext uri="{FF2B5EF4-FFF2-40B4-BE49-F238E27FC236}">
                    <a16:creationId xmlns:a16="http://schemas.microsoft.com/office/drawing/2014/main" id="{49E1473B-CCDE-4BD7-9222-E9BBD932F97F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45" name="椭圆 744">
                  <a:extLst>
                    <a:ext uri="{FF2B5EF4-FFF2-40B4-BE49-F238E27FC236}">
                      <a16:creationId xmlns:a16="http://schemas.microsoft.com/office/drawing/2014/main" id="{402A9D9B-7124-4E78-B118-2FAB9113A3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6" name="椭圆 745">
                  <a:extLst>
                    <a:ext uri="{FF2B5EF4-FFF2-40B4-BE49-F238E27FC236}">
                      <a16:creationId xmlns:a16="http://schemas.microsoft.com/office/drawing/2014/main" id="{213D7051-E92F-4551-AE32-E14E6AF75D2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6" name="组合 735">
                <a:extLst>
                  <a:ext uri="{FF2B5EF4-FFF2-40B4-BE49-F238E27FC236}">
                    <a16:creationId xmlns:a16="http://schemas.microsoft.com/office/drawing/2014/main" id="{8829F5B0-61DF-4B38-9995-CEF2121B4900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43" name="椭圆 742">
                  <a:extLst>
                    <a:ext uri="{FF2B5EF4-FFF2-40B4-BE49-F238E27FC236}">
                      <a16:creationId xmlns:a16="http://schemas.microsoft.com/office/drawing/2014/main" id="{816C48D3-8DF3-4A68-9E61-70BA11BBC6E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4" name="椭圆 743">
                  <a:extLst>
                    <a:ext uri="{FF2B5EF4-FFF2-40B4-BE49-F238E27FC236}">
                      <a16:creationId xmlns:a16="http://schemas.microsoft.com/office/drawing/2014/main" id="{6EC9A1F1-1116-4834-A238-AD7A75AFB05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7" name="组合 736">
                <a:extLst>
                  <a:ext uri="{FF2B5EF4-FFF2-40B4-BE49-F238E27FC236}">
                    <a16:creationId xmlns:a16="http://schemas.microsoft.com/office/drawing/2014/main" id="{7E1C57CD-3FAF-45E0-AF82-05CDFD5A8312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41" name="椭圆 740">
                  <a:extLst>
                    <a:ext uri="{FF2B5EF4-FFF2-40B4-BE49-F238E27FC236}">
                      <a16:creationId xmlns:a16="http://schemas.microsoft.com/office/drawing/2014/main" id="{B90AF023-FBAA-4599-B8D9-A1A5E365CA6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2" name="椭圆 741">
                  <a:extLst>
                    <a:ext uri="{FF2B5EF4-FFF2-40B4-BE49-F238E27FC236}">
                      <a16:creationId xmlns:a16="http://schemas.microsoft.com/office/drawing/2014/main" id="{B60121D8-20B1-45FC-89D9-FC147147229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8" name="组合 737">
                <a:extLst>
                  <a:ext uri="{FF2B5EF4-FFF2-40B4-BE49-F238E27FC236}">
                    <a16:creationId xmlns:a16="http://schemas.microsoft.com/office/drawing/2014/main" id="{ED063457-4D4A-45C5-B98B-48D1E60631CE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39" name="椭圆 738">
                  <a:extLst>
                    <a:ext uri="{FF2B5EF4-FFF2-40B4-BE49-F238E27FC236}">
                      <a16:creationId xmlns:a16="http://schemas.microsoft.com/office/drawing/2014/main" id="{2572194E-7F7D-4C43-AD24-1EB78430A2B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0" name="椭圆 739">
                  <a:extLst>
                    <a:ext uri="{FF2B5EF4-FFF2-40B4-BE49-F238E27FC236}">
                      <a16:creationId xmlns:a16="http://schemas.microsoft.com/office/drawing/2014/main" id="{48342A93-08F3-446D-93A0-C356AB32343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59" name="组合 758">
              <a:extLst>
                <a:ext uri="{FF2B5EF4-FFF2-40B4-BE49-F238E27FC236}">
                  <a16:creationId xmlns:a16="http://schemas.microsoft.com/office/drawing/2014/main" id="{D78F00FD-2935-45D2-957B-CB21A82BF4E0}"/>
                </a:ext>
              </a:extLst>
            </p:cNvPr>
            <p:cNvGrpSpPr/>
            <p:nvPr/>
          </p:nvGrpSpPr>
          <p:grpSpPr>
            <a:xfrm>
              <a:off x="5300254" y="2487529"/>
              <a:ext cx="2935076" cy="36000"/>
              <a:chOff x="5297791" y="1901183"/>
              <a:chExt cx="2935076" cy="36000"/>
            </a:xfrm>
          </p:grpSpPr>
          <p:grpSp>
            <p:nvGrpSpPr>
              <p:cNvPr id="760" name="组合 759">
                <a:extLst>
                  <a:ext uri="{FF2B5EF4-FFF2-40B4-BE49-F238E27FC236}">
                    <a16:creationId xmlns:a16="http://schemas.microsoft.com/office/drawing/2014/main" id="{43A32C3B-8DB2-4220-B080-140BF002D50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88" name="椭圆 787">
                  <a:extLst>
                    <a:ext uri="{FF2B5EF4-FFF2-40B4-BE49-F238E27FC236}">
                      <a16:creationId xmlns:a16="http://schemas.microsoft.com/office/drawing/2014/main" id="{DD47BCB2-6914-4001-B4FC-6CA559140D6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9" name="椭圆 788">
                  <a:extLst>
                    <a:ext uri="{FF2B5EF4-FFF2-40B4-BE49-F238E27FC236}">
                      <a16:creationId xmlns:a16="http://schemas.microsoft.com/office/drawing/2014/main" id="{445BF1E1-D3EC-4721-A9FA-11529FA6BE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1" name="组合 760">
                <a:extLst>
                  <a:ext uri="{FF2B5EF4-FFF2-40B4-BE49-F238E27FC236}">
                    <a16:creationId xmlns:a16="http://schemas.microsoft.com/office/drawing/2014/main" id="{F70FA5E9-E2CF-4AA8-9F78-DF85BF32F0E5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86" name="椭圆 785">
                  <a:extLst>
                    <a:ext uri="{FF2B5EF4-FFF2-40B4-BE49-F238E27FC236}">
                      <a16:creationId xmlns:a16="http://schemas.microsoft.com/office/drawing/2014/main" id="{357839C8-2035-4073-B793-32F79C41418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7" name="椭圆 786">
                  <a:extLst>
                    <a:ext uri="{FF2B5EF4-FFF2-40B4-BE49-F238E27FC236}">
                      <a16:creationId xmlns:a16="http://schemas.microsoft.com/office/drawing/2014/main" id="{4B6164F2-0D54-4FA8-A3BA-BFD47C1195B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2" name="组合 761">
                <a:extLst>
                  <a:ext uri="{FF2B5EF4-FFF2-40B4-BE49-F238E27FC236}">
                    <a16:creationId xmlns:a16="http://schemas.microsoft.com/office/drawing/2014/main" id="{7612C481-BE20-4710-9B8D-66C2A067A44D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84" name="椭圆 783">
                  <a:extLst>
                    <a:ext uri="{FF2B5EF4-FFF2-40B4-BE49-F238E27FC236}">
                      <a16:creationId xmlns:a16="http://schemas.microsoft.com/office/drawing/2014/main" id="{1EA204DA-60BF-4395-8EF7-4BF61E94DE2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5" name="椭圆 784">
                  <a:extLst>
                    <a:ext uri="{FF2B5EF4-FFF2-40B4-BE49-F238E27FC236}">
                      <a16:creationId xmlns:a16="http://schemas.microsoft.com/office/drawing/2014/main" id="{3209651B-B00F-4008-9384-8EEBDAB4299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3" name="组合 762">
                <a:extLst>
                  <a:ext uri="{FF2B5EF4-FFF2-40B4-BE49-F238E27FC236}">
                    <a16:creationId xmlns:a16="http://schemas.microsoft.com/office/drawing/2014/main" id="{7B0815BA-6D2B-4067-9D6D-BFEFD21C38D8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82" name="椭圆 781">
                  <a:extLst>
                    <a:ext uri="{FF2B5EF4-FFF2-40B4-BE49-F238E27FC236}">
                      <a16:creationId xmlns:a16="http://schemas.microsoft.com/office/drawing/2014/main" id="{B9AF05BE-C8B9-4A8E-9881-F295DB37079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3" name="椭圆 782">
                  <a:extLst>
                    <a:ext uri="{FF2B5EF4-FFF2-40B4-BE49-F238E27FC236}">
                      <a16:creationId xmlns:a16="http://schemas.microsoft.com/office/drawing/2014/main" id="{7A34E515-5D72-4F19-85E4-54CC8C40409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4" name="组合 763">
                <a:extLst>
                  <a:ext uri="{FF2B5EF4-FFF2-40B4-BE49-F238E27FC236}">
                    <a16:creationId xmlns:a16="http://schemas.microsoft.com/office/drawing/2014/main" id="{92FAF6FD-CB38-4A9A-B56B-5EC2E8AFDBB6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80" name="椭圆 779">
                  <a:extLst>
                    <a:ext uri="{FF2B5EF4-FFF2-40B4-BE49-F238E27FC236}">
                      <a16:creationId xmlns:a16="http://schemas.microsoft.com/office/drawing/2014/main" id="{5E6EC0B8-30D0-4112-B0E1-0A7222BD6E9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1" name="椭圆 780">
                  <a:extLst>
                    <a:ext uri="{FF2B5EF4-FFF2-40B4-BE49-F238E27FC236}">
                      <a16:creationId xmlns:a16="http://schemas.microsoft.com/office/drawing/2014/main" id="{DF9B2B6E-EDDE-4BF2-AF2F-540C73FD6F9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5" name="组合 764">
                <a:extLst>
                  <a:ext uri="{FF2B5EF4-FFF2-40B4-BE49-F238E27FC236}">
                    <a16:creationId xmlns:a16="http://schemas.microsoft.com/office/drawing/2014/main" id="{C6BC1F1E-0BDA-4A94-AD63-3774E37583D1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78" name="椭圆 777">
                  <a:extLst>
                    <a:ext uri="{FF2B5EF4-FFF2-40B4-BE49-F238E27FC236}">
                      <a16:creationId xmlns:a16="http://schemas.microsoft.com/office/drawing/2014/main" id="{AA4F14FE-EB2E-4107-87E5-B4D398C4FEA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9" name="椭圆 778">
                  <a:extLst>
                    <a:ext uri="{FF2B5EF4-FFF2-40B4-BE49-F238E27FC236}">
                      <a16:creationId xmlns:a16="http://schemas.microsoft.com/office/drawing/2014/main" id="{C9BA9193-24EA-4DFF-A816-E0A14B51DE6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6" name="组合 765">
                <a:extLst>
                  <a:ext uri="{FF2B5EF4-FFF2-40B4-BE49-F238E27FC236}">
                    <a16:creationId xmlns:a16="http://schemas.microsoft.com/office/drawing/2014/main" id="{DBEA8D91-C724-4DF2-A4F3-F48B92966034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76" name="椭圆 775">
                  <a:extLst>
                    <a:ext uri="{FF2B5EF4-FFF2-40B4-BE49-F238E27FC236}">
                      <a16:creationId xmlns:a16="http://schemas.microsoft.com/office/drawing/2014/main" id="{78E7130E-FE5F-4CB0-82B3-A7AD815C437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7" name="椭圆 776">
                  <a:extLst>
                    <a:ext uri="{FF2B5EF4-FFF2-40B4-BE49-F238E27FC236}">
                      <a16:creationId xmlns:a16="http://schemas.microsoft.com/office/drawing/2014/main" id="{FA90F7B4-3194-41E3-8E78-E528D7DE4F3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7" name="组合 766">
                <a:extLst>
                  <a:ext uri="{FF2B5EF4-FFF2-40B4-BE49-F238E27FC236}">
                    <a16:creationId xmlns:a16="http://schemas.microsoft.com/office/drawing/2014/main" id="{2889C68E-215D-4550-9809-A9B9D8837BDB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74" name="椭圆 773">
                  <a:extLst>
                    <a:ext uri="{FF2B5EF4-FFF2-40B4-BE49-F238E27FC236}">
                      <a16:creationId xmlns:a16="http://schemas.microsoft.com/office/drawing/2014/main" id="{73C60D33-D695-43AD-BB11-DD72AF59D6D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5" name="椭圆 774">
                  <a:extLst>
                    <a:ext uri="{FF2B5EF4-FFF2-40B4-BE49-F238E27FC236}">
                      <a16:creationId xmlns:a16="http://schemas.microsoft.com/office/drawing/2014/main" id="{D7306BB5-E305-4B14-B7CF-0B2DB47F871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8" name="组合 767">
                <a:extLst>
                  <a:ext uri="{FF2B5EF4-FFF2-40B4-BE49-F238E27FC236}">
                    <a16:creationId xmlns:a16="http://schemas.microsoft.com/office/drawing/2014/main" id="{78A99737-FB45-4491-9668-F9B38CE640D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72" name="椭圆 771">
                  <a:extLst>
                    <a:ext uri="{FF2B5EF4-FFF2-40B4-BE49-F238E27FC236}">
                      <a16:creationId xmlns:a16="http://schemas.microsoft.com/office/drawing/2014/main" id="{441AB052-5BB4-4CBD-8D01-6E7968BF344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3" name="椭圆 772">
                  <a:extLst>
                    <a:ext uri="{FF2B5EF4-FFF2-40B4-BE49-F238E27FC236}">
                      <a16:creationId xmlns:a16="http://schemas.microsoft.com/office/drawing/2014/main" id="{2F9FDFAA-1868-4302-9805-A0A8B78F63A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9" name="组合 768">
                <a:extLst>
                  <a:ext uri="{FF2B5EF4-FFF2-40B4-BE49-F238E27FC236}">
                    <a16:creationId xmlns:a16="http://schemas.microsoft.com/office/drawing/2014/main" id="{42BD4196-98AC-4D5B-A93B-A6F3F735C5FA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70" name="椭圆 769">
                  <a:extLst>
                    <a:ext uri="{FF2B5EF4-FFF2-40B4-BE49-F238E27FC236}">
                      <a16:creationId xmlns:a16="http://schemas.microsoft.com/office/drawing/2014/main" id="{AD16CA47-2DF7-4BF1-8E68-0929B1553B5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1" name="椭圆 770">
                  <a:extLst>
                    <a:ext uri="{FF2B5EF4-FFF2-40B4-BE49-F238E27FC236}">
                      <a16:creationId xmlns:a16="http://schemas.microsoft.com/office/drawing/2014/main" id="{8BDB27BD-2829-4CB5-B562-163CDFA1D12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90" name="组合 789">
              <a:extLst>
                <a:ext uri="{FF2B5EF4-FFF2-40B4-BE49-F238E27FC236}">
                  <a16:creationId xmlns:a16="http://schemas.microsoft.com/office/drawing/2014/main" id="{61731A45-ACCE-4241-B9FF-AA14C021BE84}"/>
                </a:ext>
              </a:extLst>
            </p:cNvPr>
            <p:cNvGrpSpPr/>
            <p:nvPr/>
          </p:nvGrpSpPr>
          <p:grpSpPr>
            <a:xfrm>
              <a:off x="5300254" y="2780702"/>
              <a:ext cx="2935076" cy="36000"/>
              <a:chOff x="5297791" y="1901183"/>
              <a:chExt cx="2935076" cy="36000"/>
            </a:xfrm>
          </p:grpSpPr>
          <p:grpSp>
            <p:nvGrpSpPr>
              <p:cNvPr id="791" name="组合 790">
                <a:extLst>
                  <a:ext uri="{FF2B5EF4-FFF2-40B4-BE49-F238E27FC236}">
                    <a16:creationId xmlns:a16="http://schemas.microsoft.com/office/drawing/2014/main" id="{BDB22234-4B41-489B-B4E7-C3B12BC17C07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19" name="椭圆 818">
                  <a:extLst>
                    <a:ext uri="{FF2B5EF4-FFF2-40B4-BE49-F238E27FC236}">
                      <a16:creationId xmlns:a16="http://schemas.microsoft.com/office/drawing/2014/main" id="{762D2DA1-D425-4EEA-B288-5BF7E4476D0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0" name="椭圆 819">
                  <a:extLst>
                    <a:ext uri="{FF2B5EF4-FFF2-40B4-BE49-F238E27FC236}">
                      <a16:creationId xmlns:a16="http://schemas.microsoft.com/office/drawing/2014/main" id="{99722933-8CC2-4D06-953F-B74AF5DB67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2" name="组合 791">
                <a:extLst>
                  <a:ext uri="{FF2B5EF4-FFF2-40B4-BE49-F238E27FC236}">
                    <a16:creationId xmlns:a16="http://schemas.microsoft.com/office/drawing/2014/main" id="{80392D52-3940-4982-940B-46D331C8105F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17" name="椭圆 816">
                  <a:extLst>
                    <a:ext uri="{FF2B5EF4-FFF2-40B4-BE49-F238E27FC236}">
                      <a16:creationId xmlns:a16="http://schemas.microsoft.com/office/drawing/2014/main" id="{83A6C762-8A03-4028-A446-49C569F48BE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8" name="椭圆 817">
                  <a:extLst>
                    <a:ext uri="{FF2B5EF4-FFF2-40B4-BE49-F238E27FC236}">
                      <a16:creationId xmlns:a16="http://schemas.microsoft.com/office/drawing/2014/main" id="{0C5E6ECD-8F87-4816-9C66-5185318DCAA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3" name="组合 792">
                <a:extLst>
                  <a:ext uri="{FF2B5EF4-FFF2-40B4-BE49-F238E27FC236}">
                    <a16:creationId xmlns:a16="http://schemas.microsoft.com/office/drawing/2014/main" id="{140BA536-F337-4C56-8D69-FC5A2400F970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15" name="椭圆 814">
                  <a:extLst>
                    <a:ext uri="{FF2B5EF4-FFF2-40B4-BE49-F238E27FC236}">
                      <a16:creationId xmlns:a16="http://schemas.microsoft.com/office/drawing/2014/main" id="{380A9D9D-2BEF-4D65-9D14-73D234ACA90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6" name="椭圆 815">
                  <a:extLst>
                    <a:ext uri="{FF2B5EF4-FFF2-40B4-BE49-F238E27FC236}">
                      <a16:creationId xmlns:a16="http://schemas.microsoft.com/office/drawing/2014/main" id="{01848BD4-D0EF-4696-B5F5-28CE1D8B74A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4" name="组合 793">
                <a:extLst>
                  <a:ext uri="{FF2B5EF4-FFF2-40B4-BE49-F238E27FC236}">
                    <a16:creationId xmlns:a16="http://schemas.microsoft.com/office/drawing/2014/main" id="{DE96B350-3FAA-468B-A338-A19366B56B7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13" name="椭圆 812">
                  <a:extLst>
                    <a:ext uri="{FF2B5EF4-FFF2-40B4-BE49-F238E27FC236}">
                      <a16:creationId xmlns:a16="http://schemas.microsoft.com/office/drawing/2014/main" id="{922FF616-C3B5-4FE8-B949-C2AC730987F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4" name="椭圆 813">
                  <a:extLst>
                    <a:ext uri="{FF2B5EF4-FFF2-40B4-BE49-F238E27FC236}">
                      <a16:creationId xmlns:a16="http://schemas.microsoft.com/office/drawing/2014/main" id="{4001660B-7DC4-4409-A436-EC69634045A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5" name="组合 794">
                <a:extLst>
                  <a:ext uri="{FF2B5EF4-FFF2-40B4-BE49-F238E27FC236}">
                    <a16:creationId xmlns:a16="http://schemas.microsoft.com/office/drawing/2014/main" id="{A44C00DD-1BCF-4838-A96D-F770B58BD8CC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11" name="椭圆 810">
                  <a:extLst>
                    <a:ext uri="{FF2B5EF4-FFF2-40B4-BE49-F238E27FC236}">
                      <a16:creationId xmlns:a16="http://schemas.microsoft.com/office/drawing/2014/main" id="{021327F9-65FF-40FB-A426-D927FB71799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2" name="椭圆 811">
                  <a:extLst>
                    <a:ext uri="{FF2B5EF4-FFF2-40B4-BE49-F238E27FC236}">
                      <a16:creationId xmlns:a16="http://schemas.microsoft.com/office/drawing/2014/main" id="{6557167D-47E2-4923-A1F2-EBDBB31DA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6" name="组合 795">
                <a:extLst>
                  <a:ext uri="{FF2B5EF4-FFF2-40B4-BE49-F238E27FC236}">
                    <a16:creationId xmlns:a16="http://schemas.microsoft.com/office/drawing/2014/main" id="{CF3E5449-81E7-45C4-AD39-05871FAB7635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09" name="椭圆 808">
                  <a:extLst>
                    <a:ext uri="{FF2B5EF4-FFF2-40B4-BE49-F238E27FC236}">
                      <a16:creationId xmlns:a16="http://schemas.microsoft.com/office/drawing/2014/main" id="{429DAF14-7FEB-475E-8689-67B8E113308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0" name="椭圆 809">
                  <a:extLst>
                    <a:ext uri="{FF2B5EF4-FFF2-40B4-BE49-F238E27FC236}">
                      <a16:creationId xmlns:a16="http://schemas.microsoft.com/office/drawing/2014/main" id="{4DB07FEF-DDE3-462E-87C9-E9703256850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7" name="组合 796">
                <a:extLst>
                  <a:ext uri="{FF2B5EF4-FFF2-40B4-BE49-F238E27FC236}">
                    <a16:creationId xmlns:a16="http://schemas.microsoft.com/office/drawing/2014/main" id="{ED5526CD-1349-4C59-892A-F774A04B4E3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07" name="椭圆 806">
                  <a:extLst>
                    <a:ext uri="{FF2B5EF4-FFF2-40B4-BE49-F238E27FC236}">
                      <a16:creationId xmlns:a16="http://schemas.microsoft.com/office/drawing/2014/main" id="{05FB7DD7-DC72-4C3E-B0F9-2A71DFCF495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8" name="椭圆 807">
                  <a:extLst>
                    <a:ext uri="{FF2B5EF4-FFF2-40B4-BE49-F238E27FC236}">
                      <a16:creationId xmlns:a16="http://schemas.microsoft.com/office/drawing/2014/main" id="{7AE7CB6B-678E-4245-925F-1428DBF264A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8" name="组合 797">
                <a:extLst>
                  <a:ext uri="{FF2B5EF4-FFF2-40B4-BE49-F238E27FC236}">
                    <a16:creationId xmlns:a16="http://schemas.microsoft.com/office/drawing/2014/main" id="{DB3D2D80-8796-4889-80E9-43E428C5DCE9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05" name="椭圆 804">
                  <a:extLst>
                    <a:ext uri="{FF2B5EF4-FFF2-40B4-BE49-F238E27FC236}">
                      <a16:creationId xmlns:a16="http://schemas.microsoft.com/office/drawing/2014/main" id="{BCF856C2-3DF3-4D3B-8B65-E19C9EF20C3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6" name="椭圆 805">
                  <a:extLst>
                    <a:ext uri="{FF2B5EF4-FFF2-40B4-BE49-F238E27FC236}">
                      <a16:creationId xmlns:a16="http://schemas.microsoft.com/office/drawing/2014/main" id="{093BD10F-537E-4E09-A51A-81727FCF4CA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9" name="组合 798">
                <a:extLst>
                  <a:ext uri="{FF2B5EF4-FFF2-40B4-BE49-F238E27FC236}">
                    <a16:creationId xmlns:a16="http://schemas.microsoft.com/office/drawing/2014/main" id="{251D3858-20D7-493F-8D68-224BB09B1F97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03" name="椭圆 802">
                  <a:extLst>
                    <a:ext uri="{FF2B5EF4-FFF2-40B4-BE49-F238E27FC236}">
                      <a16:creationId xmlns:a16="http://schemas.microsoft.com/office/drawing/2014/main" id="{6FC5F84C-34BD-445A-94B3-B945435FEF7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4" name="椭圆 803">
                  <a:extLst>
                    <a:ext uri="{FF2B5EF4-FFF2-40B4-BE49-F238E27FC236}">
                      <a16:creationId xmlns:a16="http://schemas.microsoft.com/office/drawing/2014/main" id="{444420D2-6CB0-4386-80E5-3049B3F6F5C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00" name="组合 799">
                <a:extLst>
                  <a:ext uri="{FF2B5EF4-FFF2-40B4-BE49-F238E27FC236}">
                    <a16:creationId xmlns:a16="http://schemas.microsoft.com/office/drawing/2014/main" id="{80E4E9E4-CD15-421C-B223-6368D32C1292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01" name="椭圆 800">
                  <a:extLst>
                    <a:ext uri="{FF2B5EF4-FFF2-40B4-BE49-F238E27FC236}">
                      <a16:creationId xmlns:a16="http://schemas.microsoft.com/office/drawing/2014/main" id="{3AD6DEE9-9298-4F65-991E-CC8501A7319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2" name="椭圆 801">
                  <a:extLst>
                    <a:ext uri="{FF2B5EF4-FFF2-40B4-BE49-F238E27FC236}">
                      <a16:creationId xmlns:a16="http://schemas.microsoft.com/office/drawing/2014/main" id="{C96D051D-8870-455B-8643-04C64D54920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21" name="组合 820">
              <a:extLst>
                <a:ext uri="{FF2B5EF4-FFF2-40B4-BE49-F238E27FC236}">
                  <a16:creationId xmlns:a16="http://schemas.microsoft.com/office/drawing/2014/main" id="{D3135117-A30C-4696-933D-06E5F0DE0305}"/>
                </a:ext>
              </a:extLst>
            </p:cNvPr>
            <p:cNvGrpSpPr/>
            <p:nvPr/>
          </p:nvGrpSpPr>
          <p:grpSpPr>
            <a:xfrm>
              <a:off x="5300254" y="3073875"/>
              <a:ext cx="2935076" cy="36000"/>
              <a:chOff x="5297791" y="1901183"/>
              <a:chExt cx="2935076" cy="36000"/>
            </a:xfrm>
          </p:grpSpPr>
          <p:grpSp>
            <p:nvGrpSpPr>
              <p:cNvPr id="822" name="组合 821">
                <a:extLst>
                  <a:ext uri="{FF2B5EF4-FFF2-40B4-BE49-F238E27FC236}">
                    <a16:creationId xmlns:a16="http://schemas.microsoft.com/office/drawing/2014/main" id="{B5966C44-5C72-484F-B845-DBDA8837A239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50" name="椭圆 849">
                  <a:extLst>
                    <a:ext uri="{FF2B5EF4-FFF2-40B4-BE49-F238E27FC236}">
                      <a16:creationId xmlns:a16="http://schemas.microsoft.com/office/drawing/2014/main" id="{0EBAA288-F05F-4E45-AF67-3E615BD4E74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1" name="椭圆 850">
                  <a:extLst>
                    <a:ext uri="{FF2B5EF4-FFF2-40B4-BE49-F238E27FC236}">
                      <a16:creationId xmlns:a16="http://schemas.microsoft.com/office/drawing/2014/main" id="{3444E0B9-61AD-484F-94EA-66B121B127A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3" name="组合 822">
                <a:extLst>
                  <a:ext uri="{FF2B5EF4-FFF2-40B4-BE49-F238E27FC236}">
                    <a16:creationId xmlns:a16="http://schemas.microsoft.com/office/drawing/2014/main" id="{05D49879-3D80-4B7F-92C1-B26CAF2CA58C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8" name="椭圆 847">
                  <a:extLst>
                    <a:ext uri="{FF2B5EF4-FFF2-40B4-BE49-F238E27FC236}">
                      <a16:creationId xmlns:a16="http://schemas.microsoft.com/office/drawing/2014/main" id="{8A2282BD-1CD9-4EDA-88BF-17A7BECA07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9" name="椭圆 848">
                  <a:extLst>
                    <a:ext uri="{FF2B5EF4-FFF2-40B4-BE49-F238E27FC236}">
                      <a16:creationId xmlns:a16="http://schemas.microsoft.com/office/drawing/2014/main" id="{F7B3A645-A584-412F-A155-F87F50D9582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4" name="组合 823">
                <a:extLst>
                  <a:ext uri="{FF2B5EF4-FFF2-40B4-BE49-F238E27FC236}">
                    <a16:creationId xmlns:a16="http://schemas.microsoft.com/office/drawing/2014/main" id="{4E715475-4FC1-4765-9D31-17D20EFEB3F1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6" name="椭圆 845">
                  <a:extLst>
                    <a:ext uri="{FF2B5EF4-FFF2-40B4-BE49-F238E27FC236}">
                      <a16:creationId xmlns:a16="http://schemas.microsoft.com/office/drawing/2014/main" id="{BB777722-E624-478E-8E12-7D6BF6F167D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7" name="椭圆 846">
                  <a:extLst>
                    <a:ext uri="{FF2B5EF4-FFF2-40B4-BE49-F238E27FC236}">
                      <a16:creationId xmlns:a16="http://schemas.microsoft.com/office/drawing/2014/main" id="{707E1DAD-7E75-4D6F-B565-9F2F97FA88C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5" name="组合 824">
                <a:extLst>
                  <a:ext uri="{FF2B5EF4-FFF2-40B4-BE49-F238E27FC236}">
                    <a16:creationId xmlns:a16="http://schemas.microsoft.com/office/drawing/2014/main" id="{026B16AF-2992-47B9-AC96-1E6CBAFD5944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4" name="椭圆 843">
                  <a:extLst>
                    <a:ext uri="{FF2B5EF4-FFF2-40B4-BE49-F238E27FC236}">
                      <a16:creationId xmlns:a16="http://schemas.microsoft.com/office/drawing/2014/main" id="{FCD0A7F3-9A47-4E78-AD59-CBAF86776D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5" name="椭圆 844">
                  <a:extLst>
                    <a:ext uri="{FF2B5EF4-FFF2-40B4-BE49-F238E27FC236}">
                      <a16:creationId xmlns:a16="http://schemas.microsoft.com/office/drawing/2014/main" id="{A8243F65-507C-4D18-A1DD-39DFF3231C2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6" name="组合 825">
                <a:extLst>
                  <a:ext uri="{FF2B5EF4-FFF2-40B4-BE49-F238E27FC236}">
                    <a16:creationId xmlns:a16="http://schemas.microsoft.com/office/drawing/2014/main" id="{D01A7EA8-04A7-41F4-A65B-4298072AC7A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2" name="椭圆 841">
                  <a:extLst>
                    <a:ext uri="{FF2B5EF4-FFF2-40B4-BE49-F238E27FC236}">
                      <a16:creationId xmlns:a16="http://schemas.microsoft.com/office/drawing/2014/main" id="{68A7C05D-DFA9-43A9-B68C-A6057796DD5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3" name="椭圆 842">
                  <a:extLst>
                    <a:ext uri="{FF2B5EF4-FFF2-40B4-BE49-F238E27FC236}">
                      <a16:creationId xmlns:a16="http://schemas.microsoft.com/office/drawing/2014/main" id="{17F5D0A0-7E4B-44FE-8AFF-CDE00579EB6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7" name="组合 826">
                <a:extLst>
                  <a:ext uri="{FF2B5EF4-FFF2-40B4-BE49-F238E27FC236}">
                    <a16:creationId xmlns:a16="http://schemas.microsoft.com/office/drawing/2014/main" id="{1184520B-05CC-4F1A-920C-9FB5B813C404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0" name="椭圆 839">
                  <a:extLst>
                    <a:ext uri="{FF2B5EF4-FFF2-40B4-BE49-F238E27FC236}">
                      <a16:creationId xmlns:a16="http://schemas.microsoft.com/office/drawing/2014/main" id="{0BA491F1-41D5-4A7E-80A7-216F245A921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1" name="椭圆 840">
                  <a:extLst>
                    <a:ext uri="{FF2B5EF4-FFF2-40B4-BE49-F238E27FC236}">
                      <a16:creationId xmlns:a16="http://schemas.microsoft.com/office/drawing/2014/main" id="{9921421A-FA55-4FC0-AFD9-92F89912453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8" name="组合 827">
                <a:extLst>
                  <a:ext uri="{FF2B5EF4-FFF2-40B4-BE49-F238E27FC236}">
                    <a16:creationId xmlns:a16="http://schemas.microsoft.com/office/drawing/2014/main" id="{24EDDF51-34B9-4159-BB67-06C9314AC205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38" name="椭圆 837">
                  <a:extLst>
                    <a:ext uri="{FF2B5EF4-FFF2-40B4-BE49-F238E27FC236}">
                      <a16:creationId xmlns:a16="http://schemas.microsoft.com/office/drawing/2014/main" id="{FDB78774-750A-44A2-807B-B6EA2359300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9" name="椭圆 838">
                  <a:extLst>
                    <a:ext uri="{FF2B5EF4-FFF2-40B4-BE49-F238E27FC236}">
                      <a16:creationId xmlns:a16="http://schemas.microsoft.com/office/drawing/2014/main" id="{FA35AEA3-0E46-45D9-A8BF-9CA0887DC26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9" name="组合 828">
                <a:extLst>
                  <a:ext uri="{FF2B5EF4-FFF2-40B4-BE49-F238E27FC236}">
                    <a16:creationId xmlns:a16="http://schemas.microsoft.com/office/drawing/2014/main" id="{3857C141-6B2B-47D2-9996-0D9A41518F17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36" name="椭圆 835">
                  <a:extLst>
                    <a:ext uri="{FF2B5EF4-FFF2-40B4-BE49-F238E27FC236}">
                      <a16:creationId xmlns:a16="http://schemas.microsoft.com/office/drawing/2014/main" id="{E46B1FF7-959D-4180-9B17-4120370BA12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7" name="椭圆 836">
                  <a:extLst>
                    <a:ext uri="{FF2B5EF4-FFF2-40B4-BE49-F238E27FC236}">
                      <a16:creationId xmlns:a16="http://schemas.microsoft.com/office/drawing/2014/main" id="{543FAD4E-C522-44B0-9C1E-023A90D0E9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0" name="组合 829">
                <a:extLst>
                  <a:ext uri="{FF2B5EF4-FFF2-40B4-BE49-F238E27FC236}">
                    <a16:creationId xmlns:a16="http://schemas.microsoft.com/office/drawing/2014/main" id="{034EE698-4D3D-41DA-BFC8-0AE509D3A51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34" name="椭圆 833">
                  <a:extLst>
                    <a:ext uri="{FF2B5EF4-FFF2-40B4-BE49-F238E27FC236}">
                      <a16:creationId xmlns:a16="http://schemas.microsoft.com/office/drawing/2014/main" id="{54A62B75-6203-4A89-A62E-315F9F2F9A4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5" name="椭圆 834">
                  <a:extLst>
                    <a:ext uri="{FF2B5EF4-FFF2-40B4-BE49-F238E27FC236}">
                      <a16:creationId xmlns:a16="http://schemas.microsoft.com/office/drawing/2014/main" id="{4B65081F-CFA4-44DB-AAA3-9885651A794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1" name="组合 830">
                <a:extLst>
                  <a:ext uri="{FF2B5EF4-FFF2-40B4-BE49-F238E27FC236}">
                    <a16:creationId xmlns:a16="http://schemas.microsoft.com/office/drawing/2014/main" id="{A9D45D35-5DA1-4A6E-8E60-61354CF734B0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32" name="椭圆 831">
                  <a:extLst>
                    <a:ext uri="{FF2B5EF4-FFF2-40B4-BE49-F238E27FC236}">
                      <a16:creationId xmlns:a16="http://schemas.microsoft.com/office/drawing/2014/main" id="{7F434D0F-071A-47C1-ACEA-F10AA898683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3" name="椭圆 832">
                  <a:extLst>
                    <a:ext uri="{FF2B5EF4-FFF2-40B4-BE49-F238E27FC236}">
                      <a16:creationId xmlns:a16="http://schemas.microsoft.com/office/drawing/2014/main" id="{373B379E-5BF9-43B4-8D80-414FF3256E7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52" name="组合 851">
              <a:extLst>
                <a:ext uri="{FF2B5EF4-FFF2-40B4-BE49-F238E27FC236}">
                  <a16:creationId xmlns:a16="http://schemas.microsoft.com/office/drawing/2014/main" id="{4E81DC51-C4B3-43A5-933A-C1E2C9A24D86}"/>
                </a:ext>
              </a:extLst>
            </p:cNvPr>
            <p:cNvGrpSpPr/>
            <p:nvPr/>
          </p:nvGrpSpPr>
          <p:grpSpPr>
            <a:xfrm>
              <a:off x="5300254" y="3367048"/>
              <a:ext cx="2935076" cy="36000"/>
              <a:chOff x="5297791" y="1901183"/>
              <a:chExt cx="2935076" cy="36000"/>
            </a:xfrm>
          </p:grpSpPr>
          <p:grpSp>
            <p:nvGrpSpPr>
              <p:cNvPr id="853" name="组合 852">
                <a:extLst>
                  <a:ext uri="{FF2B5EF4-FFF2-40B4-BE49-F238E27FC236}">
                    <a16:creationId xmlns:a16="http://schemas.microsoft.com/office/drawing/2014/main" id="{DFB308D7-1BB5-4033-A4C6-21FC4F7AB608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81" name="椭圆 880">
                  <a:extLst>
                    <a:ext uri="{FF2B5EF4-FFF2-40B4-BE49-F238E27FC236}">
                      <a16:creationId xmlns:a16="http://schemas.microsoft.com/office/drawing/2014/main" id="{97737972-6114-4421-8666-DB2378C4516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2" name="椭圆 881">
                  <a:extLst>
                    <a:ext uri="{FF2B5EF4-FFF2-40B4-BE49-F238E27FC236}">
                      <a16:creationId xmlns:a16="http://schemas.microsoft.com/office/drawing/2014/main" id="{480B33E6-643A-439D-804F-B59B844E34F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4" name="组合 853">
                <a:extLst>
                  <a:ext uri="{FF2B5EF4-FFF2-40B4-BE49-F238E27FC236}">
                    <a16:creationId xmlns:a16="http://schemas.microsoft.com/office/drawing/2014/main" id="{8AABA3ED-1C07-424F-8AEB-4C67E4453FD8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79" name="椭圆 878">
                  <a:extLst>
                    <a:ext uri="{FF2B5EF4-FFF2-40B4-BE49-F238E27FC236}">
                      <a16:creationId xmlns:a16="http://schemas.microsoft.com/office/drawing/2014/main" id="{AF6264EA-217C-4266-A4D1-C902BE9A036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0" name="椭圆 879">
                  <a:extLst>
                    <a:ext uri="{FF2B5EF4-FFF2-40B4-BE49-F238E27FC236}">
                      <a16:creationId xmlns:a16="http://schemas.microsoft.com/office/drawing/2014/main" id="{B5C4D10A-DEC6-44A3-9B21-772DAFFA35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5" name="组合 854">
                <a:extLst>
                  <a:ext uri="{FF2B5EF4-FFF2-40B4-BE49-F238E27FC236}">
                    <a16:creationId xmlns:a16="http://schemas.microsoft.com/office/drawing/2014/main" id="{C1EDAFB8-C913-4586-BCD3-823B11B39989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77" name="椭圆 876">
                  <a:extLst>
                    <a:ext uri="{FF2B5EF4-FFF2-40B4-BE49-F238E27FC236}">
                      <a16:creationId xmlns:a16="http://schemas.microsoft.com/office/drawing/2014/main" id="{4A443EB6-BCEE-45AC-8862-E9AC4CFEE18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8" name="椭圆 877">
                  <a:extLst>
                    <a:ext uri="{FF2B5EF4-FFF2-40B4-BE49-F238E27FC236}">
                      <a16:creationId xmlns:a16="http://schemas.microsoft.com/office/drawing/2014/main" id="{F644FEFB-E8B8-4B54-A21C-EC23E75781D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6" name="组合 855">
                <a:extLst>
                  <a:ext uri="{FF2B5EF4-FFF2-40B4-BE49-F238E27FC236}">
                    <a16:creationId xmlns:a16="http://schemas.microsoft.com/office/drawing/2014/main" id="{E9A16333-0BC0-4A3F-8A5B-9D4B4B06C191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75" name="椭圆 874">
                  <a:extLst>
                    <a:ext uri="{FF2B5EF4-FFF2-40B4-BE49-F238E27FC236}">
                      <a16:creationId xmlns:a16="http://schemas.microsoft.com/office/drawing/2014/main" id="{35B9EFEA-B26C-4B31-BA56-EB6C10A6A7E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6" name="椭圆 875">
                  <a:extLst>
                    <a:ext uri="{FF2B5EF4-FFF2-40B4-BE49-F238E27FC236}">
                      <a16:creationId xmlns:a16="http://schemas.microsoft.com/office/drawing/2014/main" id="{DE420D56-F1BE-4A4F-87D7-AD7B1DA554A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7" name="组合 856">
                <a:extLst>
                  <a:ext uri="{FF2B5EF4-FFF2-40B4-BE49-F238E27FC236}">
                    <a16:creationId xmlns:a16="http://schemas.microsoft.com/office/drawing/2014/main" id="{07B987FC-89C5-4F1B-A087-1BD355B7A40A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73" name="椭圆 872">
                  <a:extLst>
                    <a:ext uri="{FF2B5EF4-FFF2-40B4-BE49-F238E27FC236}">
                      <a16:creationId xmlns:a16="http://schemas.microsoft.com/office/drawing/2014/main" id="{C307F4D2-147E-4355-8A1E-8C695E8A35E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4" name="椭圆 873">
                  <a:extLst>
                    <a:ext uri="{FF2B5EF4-FFF2-40B4-BE49-F238E27FC236}">
                      <a16:creationId xmlns:a16="http://schemas.microsoft.com/office/drawing/2014/main" id="{A509EC57-0893-4267-B0CA-94EA0C54D6B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8" name="组合 857">
                <a:extLst>
                  <a:ext uri="{FF2B5EF4-FFF2-40B4-BE49-F238E27FC236}">
                    <a16:creationId xmlns:a16="http://schemas.microsoft.com/office/drawing/2014/main" id="{391424F2-B4F6-4D45-9D02-B0FC9B9BE98E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71" name="椭圆 870">
                  <a:extLst>
                    <a:ext uri="{FF2B5EF4-FFF2-40B4-BE49-F238E27FC236}">
                      <a16:creationId xmlns:a16="http://schemas.microsoft.com/office/drawing/2014/main" id="{E698D0A7-0475-416F-A688-42AD45173C9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2" name="椭圆 871">
                  <a:extLst>
                    <a:ext uri="{FF2B5EF4-FFF2-40B4-BE49-F238E27FC236}">
                      <a16:creationId xmlns:a16="http://schemas.microsoft.com/office/drawing/2014/main" id="{B8E10485-A1A4-45EB-9CC0-F0A30267E3F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9" name="组合 858">
                <a:extLst>
                  <a:ext uri="{FF2B5EF4-FFF2-40B4-BE49-F238E27FC236}">
                    <a16:creationId xmlns:a16="http://schemas.microsoft.com/office/drawing/2014/main" id="{1D996144-EB78-471F-B12F-2F6B458E6F85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9" name="椭圆 868">
                  <a:extLst>
                    <a:ext uri="{FF2B5EF4-FFF2-40B4-BE49-F238E27FC236}">
                      <a16:creationId xmlns:a16="http://schemas.microsoft.com/office/drawing/2014/main" id="{5F6AF71F-31D2-47FA-9344-7765E193A1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0" name="椭圆 869">
                  <a:extLst>
                    <a:ext uri="{FF2B5EF4-FFF2-40B4-BE49-F238E27FC236}">
                      <a16:creationId xmlns:a16="http://schemas.microsoft.com/office/drawing/2014/main" id="{B2F4CBC4-852F-43EA-AA4C-E4231636116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60" name="组合 859">
                <a:extLst>
                  <a:ext uri="{FF2B5EF4-FFF2-40B4-BE49-F238E27FC236}">
                    <a16:creationId xmlns:a16="http://schemas.microsoft.com/office/drawing/2014/main" id="{421AC5C7-C55E-4340-9DEE-B07941D7B5E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7" name="椭圆 866">
                  <a:extLst>
                    <a:ext uri="{FF2B5EF4-FFF2-40B4-BE49-F238E27FC236}">
                      <a16:creationId xmlns:a16="http://schemas.microsoft.com/office/drawing/2014/main" id="{51C29CD7-454A-4CEC-88AB-37FD1A1E8D2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8" name="椭圆 867">
                  <a:extLst>
                    <a:ext uri="{FF2B5EF4-FFF2-40B4-BE49-F238E27FC236}">
                      <a16:creationId xmlns:a16="http://schemas.microsoft.com/office/drawing/2014/main" id="{F5CB313D-B591-4F59-8B2C-B49BDE49C35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61" name="组合 860">
                <a:extLst>
                  <a:ext uri="{FF2B5EF4-FFF2-40B4-BE49-F238E27FC236}">
                    <a16:creationId xmlns:a16="http://schemas.microsoft.com/office/drawing/2014/main" id="{778B6BA8-B8C7-48C7-AD9B-CBE63655927D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5" name="椭圆 864">
                  <a:extLst>
                    <a:ext uri="{FF2B5EF4-FFF2-40B4-BE49-F238E27FC236}">
                      <a16:creationId xmlns:a16="http://schemas.microsoft.com/office/drawing/2014/main" id="{574484E0-4A94-48BE-B0E7-6414B30B36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6" name="椭圆 865">
                  <a:extLst>
                    <a:ext uri="{FF2B5EF4-FFF2-40B4-BE49-F238E27FC236}">
                      <a16:creationId xmlns:a16="http://schemas.microsoft.com/office/drawing/2014/main" id="{8E59D977-2737-490E-8B17-D7D96FE9C80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62" name="组合 861">
                <a:extLst>
                  <a:ext uri="{FF2B5EF4-FFF2-40B4-BE49-F238E27FC236}">
                    <a16:creationId xmlns:a16="http://schemas.microsoft.com/office/drawing/2014/main" id="{4065D50B-C4D1-41B0-A479-18BD7C408FF1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3" name="椭圆 862">
                  <a:extLst>
                    <a:ext uri="{FF2B5EF4-FFF2-40B4-BE49-F238E27FC236}">
                      <a16:creationId xmlns:a16="http://schemas.microsoft.com/office/drawing/2014/main" id="{C16C34C9-4E54-4B16-B289-7C1CD465FC5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4" name="椭圆 863">
                  <a:extLst>
                    <a:ext uri="{FF2B5EF4-FFF2-40B4-BE49-F238E27FC236}">
                      <a16:creationId xmlns:a16="http://schemas.microsoft.com/office/drawing/2014/main" id="{B60FEF20-9F26-49CE-B598-25ED59D2E2A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83" name="组合 882">
              <a:extLst>
                <a:ext uri="{FF2B5EF4-FFF2-40B4-BE49-F238E27FC236}">
                  <a16:creationId xmlns:a16="http://schemas.microsoft.com/office/drawing/2014/main" id="{95D27AB1-4A43-4C75-8152-41561E0BBDDE}"/>
                </a:ext>
              </a:extLst>
            </p:cNvPr>
            <p:cNvGrpSpPr/>
            <p:nvPr/>
          </p:nvGrpSpPr>
          <p:grpSpPr>
            <a:xfrm>
              <a:off x="5300254" y="3660221"/>
              <a:ext cx="2935076" cy="36000"/>
              <a:chOff x="5297791" y="1901183"/>
              <a:chExt cx="2935076" cy="36000"/>
            </a:xfrm>
          </p:grpSpPr>
          <p:grpSp>
            <p:nvGrpSpPr>
              <p:cNvPr id="884" name="组合 883">
                <a:extLst>
                  <a:ext uri="{FF2B5EF4-FFF2-40B4-BE49-F238E27FC236}">
                    <a16:creationId xmlns:a16="http://schemas.microsoft.com/office/drawing/2014/main" id="{396F8F14-6FD7-42AD-93DE-07D6B1C8DD9F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12" name="椭圆 911">
                  <a:extLst>
                    <a:ext uri="{FF2B5EF4-FFF2-40B4-BE49-F238E27FC236}">
                      <a16:creationId xmlns:a16="http://schemas.microsoft.com/office/drawing/2014/main" id="{44104455-0348-423E-9F28-6C095F3207D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3" name="椭圆 912">
                  <a:extLst>
                    <a:ext uri="{FF2B5EF4-FFF2-40B4-BE49-F238E27FC236}">
                      <a16:creationId xmlns:a16="http://schemas.microsoft.com/office/drawing/2014/main" id="{D658A83D-5225-4DB4-94C5-A2F0DE292FA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5" name="组合 884">
                <a:extLst>
                  <a:ext uri="{FF2B5EF4-FFF2-40B4-BE49-F238E27FC236}">
                    <a16:creationId xmlns:a16="http://schemas.microsoft.com/office/drawing/2014/main" id="{8D6E3424-C42E-4DC0-B48F-B1676BAE4B1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10" name="椭圆 909">
                  <a:extLst>
                    <a:ext uri="{FF2B5EF4-FFF2-40B4-BE49-F238E27FC236}">
                      <a16:creationId xmlns:a16="http://schemas.microsoft.com/office/drawing/2014/main" id="{8653C699-2857-4556-9921-A717890D263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1" name="椭圆 910">
                  <a:extLst>
                    <a:ext uri="{FF2B5EF4-FFF2-40B4-BE49-F238E27FC236}">
                      <a16:creationId xmlns:a16="http://schemas.microsoft.com/office/drawing/2014/main" id="{56548221-4359-48F8-99F6-0BB94C01184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6" name="组合 885">
                <a:extLst>
                  <a:ext uri="{FF2B5EF4-FFF2-40B4-BE49-F238E27FC236}">
                    <a16:creationId xmlns:a16="http://schemas.microsoft.com/office/drawing/2014/main" id="{A4A8F9E1-F80F-4A9B-A0E8-10B35FF7CB2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8" name="椭圆 907">
                  <a:extLst>
                    <a:ext uri="{FF2B5EF4-FFF2-40B4-BE49-F238E27FC236}">
                      <a16:creationId xmlns:a16="http://schemas.microsoft.com/office/drawing/2014/main" id="{9E9DD5EF-DD9B-43C9-9971-1B414DC9BFA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9" name="椭圆 908">
                  <a:extLst>
                    <a:ext uri="{FF2B5EF4-FFF2-40B4-BE49-F238E27FC236}">
                      <a16:creationId xmlns:a16="http://schemas.microsoft.com/office/drawing/2014/main" id="{4864E0D3-CF21-4D6A-BDE0-1AA6D6BEEDB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7" name="组合 886">
                <a:extLst>
                  <a:ext uri="{FF2B5EF4-FFF2-40B4-BE49-F238E27FC236}">
                    <a16:creationId xmlns:a16="http://schemas.microsoft.com/office/drawing/2014/main" id="{A6EB6F1C-7EC3-4BC9-A92B-08E2C3634B9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6" name="椭圆 905">
                  <a:extLst>
                    <a:ext uri="{FF2B5EF4-FFF2-40B4-BE49-F238E27FC236}">
                      <a16:creationId xmlns:a16="http://schemas.microsoft.com/office/drawing/2014/main" id="{2667E021-C38C-48D5-B1AA-6063BE046BC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7" name="椭圆 906">
                  <a:extLst>
                    <a:ext uri="{FF2B5EF4-FFF2-40B4-BE49-F238E27FC236}">
                      <a16:creationId xmlns:a16="http://schemas.microsoft.com/office/drawing/2014/main" id="{B005F02D-F9D6-4B6B-B975-2EC5E8D661B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8" name="组合 887">
                <a:extLst>
                  <a:ext uri="{FF2B5EF4-FFF2-40B4-BE49-F238E27FC236}">
                    <a16:creationId xmlns:a16="http://schemas.microsoft.com/office/drawing/2014/main" id="{88ACDA1B-B9CD-4CAD-A224-2946AE145653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4" name="椭圆 903">
                  <a:extLst>
                    <a:ext uri="{FF2B5EF4-FFF2-40B4-BE49-F238E27FC236}">
                      <a16:creationId xmlns:a16="http://schemas.microsoft.com/office/drawing/2014/main" id="{5195E10C-96E2-4FEF-B6BD-C4B226B2C9F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5" name="椭圆 904">
                  <a:extLst>
                    <a:ext uri="{FF2B5EF4-FFF2-40B4-BE49-F238E27FC236}">
                      <a16:creationId xmlns:a16="http://schemas.microsoft.com/office/drawing/2014/main" id="{7D1AD5C6-FFAF-4174-A07E-6E0B5F9F651B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9" name="组合 888">
                <a:extLst>
                  <a:ext uri="{FF2B5EF4-FFF2-40B4-BE49-F238E27FC236}">
                    <a16:creationId xmlns:a16="http://schemas.microsoft.com/office/drawing/2014/main" id="{2078EF3F-2810-4ED4-904F-E88CE26BE8F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2" name="椭圆 901">
                  <a:extLst>
                    <a:ext uri="{FF2B5EF4-FFF2-40B4-BE49-F238E27FC236}">
                      <a16:creationId xmlns:a16="http://schemas.microsoft.com/office/drawing/2014/main" id="{BD98195D-C49E-4585-AC0A-CACA2ECF94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3" name="椭圆 902">
                  <a:extLst>
                    <a:ext uri="{FF2B5EF4-FFF2-40B4-BE49-F238E27FC236}">
                      <a16:creationId xmlns:a16="http://schemas.microsoft.com/office/drawing/2014/main" id="{7A5D90FB-6565-4BBF-BAB5-C18A2E973B2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90" name="组合 889">
                <a:extLst>
                  <a:ext uri="{FF2B5EF4-FFF2-40B4-BE49-F238E27FC236}">
                    <a16:creationId xmlns:a16="http://schemas.microsoft.com/office/drawing/2014/main" id="{810066E5-077D-46B4-A393-64767B6E5614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0" name="椭圆 899">
                  <a:extLst>
                    <a:ext uri="{FF2B5EF4-FFF2-40B4-BE49-F238E27FC236}">
                      <a16:creationId xmlns:a16="http://schemas.microsoft.com/office/drawing/2014/main" id="{A274966F-1458-48B5-9080-72A01281DA1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1" name="椭圆 900">
                  <a:extLst>
                    <a:ext uri="{FF2B5EF4-FFF2-40B4-BE49-F238E27FC236}">
                      <a16:creationId xmlns:a16="http://schemas.microsoft.com/office/drawing/2014/main" id="{6ADE9CB9-1809-4B06-A1BC-2B0ACC9CD01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91" name="组合 890">
                <a:extLst>
                  <a:ext uri="{FF2B5EF4-FFF2-40B4-BE49-F238E27FC236}">
                    <a16:creationId xmlns:a16="http://schemas.microsoft.com/office/drawing/2014/main" id="{113F2D6D-6007-433E-B011-7D668E1FD5A3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98" name="椭圆 897">
                  <a:extLst>
                    <a:ext uri="{FF2B5EF4-FFF2-40B4-BE49-F238E27FC236}">
                      <a16:creationId xmlns:a16="http://schemas.microsoft.com/office/drawing/2014/main" id="{6F0C87BC-F0ED-45B0-9CFB-4C6499F8900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9" name="椭圆 898">
                  <a:extLst>
                    <a:ext uri="{FF2B5EF4-FFF2-40B4-BE49-F238E27FC236}">
                      <a16:creationId xmlns:a16="http://schemas.microsoft.com/office/drawing/2014/main" id="{0C345329-E5F5-47B0-A959-124AD27247C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92" name="组合 891">
                <a:extLst>
                  <a:ext uri="{FF2B5EF4-FFF2-40B4-BE49-F238E27FC236}">
                    <a16:creationId xmlns:a16="http://schemas.microsoft.com/office/drawing/2014/main" id="{F58B9E14-ED2E-46A9-8658-289E6B644FC1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96" name="椭圆 895">
                  <a:extLst>
                    <a:ext uri="{FF2B5EF4-FFF2-40B4-BE49-F238E27FC236}">
                      <a16:creationId xmlns:a16="http://schemas.microsoft.com/office/drawing/2014/main" id="{CF7C6FB7-C190-481E-B4C6-85774852D66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7" name="椭圆 896">
                  <a:extLst>
                    <a:ext uri="{FF2B5EF4-FFF2-40B4-BE49-F238E27FC236}">
                      <a16:creationId xmlns:a16="http://schemas.microsoft.com/office/drawing/2014/main" id="{9862A7C0-55D7-4D0A-BB8C-8A26C744A76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93" name="组合 892">
                <a:extLst>
                  <a:ext uri="{FF2B5EF4-FFF2-40B4-BE49-F238E27FC236}">
                    <a16:creationId xmlns:a16="http://schemas.microsoft.com/office/drawing/2014/main" id="{9DADF8BB-9463-4DFB-BB14-1DBCDF549E52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94" name="椭圆 893">
                  <a:extLst>
                    <a:ext uri="{FF2B5EF4-FFF2-40B4-BE49-F238E27FC236}">
                      <a16:creationId xmlns:a16="http://schemas.microsoft.com/office/drawing/2014/main" id="{AA1C0544-FB25-4527-A189-CCB1806E616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5" name="椭圆 894">
                  <a:extLst>
                    <a:ext uri="{FF2B5EF4-FFF2-40B4-BE49-F238E27FC236}">
                      <a16:creationId xmlns:a16="http://schemas.microsoft.com/office/drawing/2014/main" id="{D5E27B37-531B-4D39-B4BE-FD52F456950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914" name="组合 913">
              <a:extLst>
                <a:ext uri="{FF2B5EF4-FFF2-40B4-BE49-F238E27FC236}">
                  <a16:creationId xmlns:a16="http://schemas.microsoft.com/office/drawing/2014/main" id="{B369301D-5824-408F-9A96-59016CA12306}"/>
                </a:ext>
              </a:extLst>
            </p:cNvPr>
            <p:cNvGrpSpPr/>
            <p:nvPr/>
          </p:nvGrpSpPr>
          <p:grpSpPr>
            <a:xfrm>
              <a:off x="5300254" y="3953394"/>
              <a:ext cx="2935076" cy="36000"/>
              <a:chOff x="5297791" y="1901183"/>
              <a:chExt cx="2935076" cy="36000"/>
            </a:xfrm>
          </p:grpSpPr>
          <p:grpSp>
            <p:nvGrpSpPr>
              <p:cNvPr id="915" name="组合 914">
                <a:extLst>
                  <a:ext uri="{FF2B5EF4-FFF2-40B4-BE49-F238E27FC236}">
                    <a16:creationId xmlns:a16="http://schemas.microsoft.com/office/drawing/2014/main" id="{DFF427D2-59EC-4477-8DC8-77B1CB4419F5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43" name="椭圆 942">
                  <a:extLst>
                    <a:ext uri="{FF2B5EF4-FFF2-40B4-BE49-F238E27FC236}">
                      <a16:creationId xmlns:a16="http://schemas.microsoft.com/office/drawing/2014/main" id="{2CAC66E2-1DAB-497A-9659-36F3EFCD329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4" name="椭圆 943">
                  <a:extLst>
                    <a:ext uri="{FF2B5EF4-FFF2-40B4-BE49-F238E27FC236}">
                      <a16:creationId xmlns:a16="http://schemas.microsoft.com/office/drawing/2014/main" id="{665F6388-B9E7-4ED5-BACB-C098EEA3A50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16" name="组合 915">
                <a:extLst>
                  <a:ext uri="{FF2B5EF4-FFF2-40B4-BE49-F238E27FC236}">
                    <a16:creationId xmlns:a16="http://schemas.microsoft.com/office/drawing/2014/main" id="{1D8809B7-F1F6-4CFB-9B19-6C7D580481D0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41" name="椭圆 940">
                  <a:extLst>
                    <a:ext uri="{FF2B5EF4-FFF2-40B4-BE49-F238E27FC236}">
                      <a16:creationId xmlns:a16="http://schemas.microsoft.com/office/drawing/2014/main" id="{5A198FDB-2365-4674-9E8E-74A8782CD7F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2" name="椭圆 941">
                  <a:extLst>
                    <a:ext uri="{FF2B5EF4-FFF2-40B4-BE49-F238E27FC236}">
                      <a16:creationId xmlns:a16="http://schemas.microsoft.com/office/drawing/2014/main" id="{EDE55CE2-BCF7-45D5-8E1D-F46E4645525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17" name="组合 916">
                <a:extLst>
                  <a:ext uri="{FF2B5EF4-FFF2-40B4-BE49-F238E27FC236}">
                    <a16:creationId xmlns:a16="http://schemas.microsoft.com/office/drawing/2014/main" id="{BE9E6017-0140-4F0C-B2E9-E7643E797813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39" name="椭圆 938">
                  <a:extLst>
                    <a:ext uri="{FF2B5EF4-FFF2-40B4-BE49-F238E27FC236}">
                      <a16:creationId xmlns:a16="http://schemas.microsoft.com/office/drawing/2014/main" id="{A883A4FB-2A80-4551-A93E-56AE7479C47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0" name="椭圆 939">
                  <a:extLst>
                    <a:ext uri="{FF2B5EF4-FFF2-40B4-BE49-F238E27FC236}">
                      <a16:creationId xmlns:a16="http://schemas.microsoft.com/office/drawing/2014/main" id="{39FA5DC3-56F6-44EB-B1E7-E249A7A5203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18" name="组合 917">
                <a:extLst>
                  <a:ext uri="{FF2B5EF4-FFF2-40B4-BE49-F238E27FC236}">
                    <a16:creationId xmlns:a16="http://schemas.microsoft.com/office/drawing/2014/main" id="{F5257183-8EF4-4B08-A9EB-EBAAF5EE130C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37" name="椭圆 936">
                  <a:extLst>
                    <a:ext uri="{FF2B5EF4-FFF2-40B4-BE49-F238E27FC236}">
                      <a16:creationId xmlns:a16="http://schemas.microsoft.com/office/drawing/2014/main" id="{02503BDC-518C-4085-B02F-C07E92E64D6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8" name="椭圆 937">
                  <a:extLst>
                    <a:ext uri="{FF2B5EF4-FFF2-40B4-BE49-F238E27FC236}">
                      <a16:creationId xmlns:a16="http://schemas.microsoft.com/office/drawing/2014/main" id="{9CB049CA-F64B-407D-B79F-B203B733C87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19" name="组合 918">
                <a:extLst>
                  <a:ext uri="{FF2B5EF4-FFF2-40B4-BE49-F238E27FC236}">
                    <a16:creationId xmlns:a16="http://schemas.microsoft.com/office/drawing/2014/main" id="{2FC425C1-91AB-4C09-A24D-C1FA7D8D360A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35" name="椭圆 934">
                  <a:extLst>
                    <a:ext uri="{FF2B5EF4-FFF2-40B4-BE49-F238E27FC236}">
                      <a16:creationId xmlns:a16="http://schemas.microsoft.com/office/drawing/2014/main" id="{69F00699-7F90-40BD-B9A7-6D9375B156B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6" name="椭圆 935">
                  <a:extLst>
                    <a:ext uri="{FF2B5EF4-FFF2-40B4-BE49-F238E27FC236}">
                      <a16:creationId xmlns:a16="http://schemas.microsoft.com/office/drawing/2014/main" id="{41858852-8D2D-4BE2-950B-66B3C7208C3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20" name="组合 919">
                <a:extLst>
                  <a:ext uri="{FF2B5EF4-FFF2-40B4-BE49-F238E27FC236}">
                    <a16:creationId xmlns:a16="http://schemas.microsoft.com/office/drawing/2014/main" id="{0E6EACDF-6D26-4DA0-808B-AC28B8C944D0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33" name="椭圆 932">
                  <a:extLst>
                    <a:ext uri="{FF2B5EF4-FFF2-40B4-BE49-F238E27FC236}">
                      <a16:creationId xmlns:a16="http://schemas.microsoft.com/office/drawing/2014/main" id="{FFB90F46-078A-4DE3-B600-50F4EC6980F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4" name="椭圆 933">
                  <a:extLst>
                    <a:ext uri="{FF2B5EF4-FFF2-40B4-BE49-F238E27FC236}">
                      <a16:creationId xmlns:a16="http://schemas.microsoft.com/office/drawing/2014/main" id="{72FA7465-1600-43F4-8571-3C3CA1DA074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21" name="组合 920">
                <a:extLst>
                  <a:ext uri="{FF2B5EF4-FFF2-40B4-BE49-F238E27FC236}">
                    <a16:creationId xmlns:a16="http://schemas.microsoft.com/office/drawing/2014/main" id="{4E8FBB07-644F-400C-8EEB-A281825F3867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31" name="椭圆 930">
                  <a:extLst>
                    <a:ext uri="{FF2B5EF4-FFF2-40B4-BE49-F238E27FC236}">
                      <a16:creationId xmlns:a16="http://schemas.microsoft.com/office/drawing/2014/main" id="{A661DC7E-BE3F-4E18-98EC-D853E1B3DEE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2" name="椭圆 931">
                  <a:extLst>
                    <a:ext uri="{FF2B5EF4-FFF2-40B4-BE49-F238E27FC236}">
                      <a16:creationId xmlns:a16="http://schemas.microsoft.com/office/drawing/2014/main" id="{6D309723-F1EA-4C06-9621-C1370E04204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22" name="组合 921">
                <a:extLst>
                  <a:ext uri="{FF2B5EF4-FFF2-40B4-BE49-F238E27FC236}">
                    <a16:creationId xmlns:a16="http://schemas.microsoft.com/office/drawing/2014/main" id="{1FC32896-CD90-465C-A439-3EC4871B05B5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29" name="椭圆 928">
                  <a:extLst>
                    <a:ext uri="{FF2B5EF4-FFF2-40B4-BE49-F238E27FC236}">
                      <a16:creationId xmlns:a16="http://schemas.microsoft.com/office/drawing/2014/main" id="{B99CF0C6-1D97-4A1B-A9AF-A17AC31EF81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0" name="椭圆 929">
                  <a:extLst>
                    <a:ext uri="{FF2B5EF4-FFF2-40B4-BE49-F238E27FC236}">
                      <a16:creationId xmlns:a16="http://schemas.microsoft.com/office/drawing/2014/main" id="{8A8C270A-C745-4D77-9B0F-CC42CA823FF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23" name="组合 922">
                <a:extLst>
                  <a:ext uri="{FF2B5EF4-FFF2-40B4-BE49-F238E27FC236}">
                    <a16:creationId xmlns:a16="http://schemas.microsoft.com/office/drawing/2014/main" id="{A38866B5-00D6-4A66-9E4D-99812FAD5D8A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27" name="椭圆 926">
                  <a:extLst>
                    <a:ext uri="{FF2B5EF4-FFF2-40B4-BE49-F238E27FC236}">
                      <a16:creationId xmlns:a16="http://schemas.microsoft.com/office/drawing/2014/main" id="{F9CDA101-CA86-4430-8D24-2B9AB85277A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8" name="椭圆 927">
                  <a:extLst>
                    <a:ext uri="{FF2B5EF4-FFF2-40B4-BE49-F238E27FC236}">
                      <a16:creationId xmlns:a16="http://schemas.microsoft.com/office/drawing/2014/main" id="{2E944D3C-51A0-4AC2-8562-3B3AC7DB54F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24" name="组合 923">
                <a:extLst>
                  <a:ext uri="{FF2B5EF4-FFF2-40B4-BE49-F238E27FC236}">
                    <a16:creationId xmlns:a16="http://schemas.microsoft.com/office/drawing/2014/main" id="{966B4817-E1D9-49E8-AAE0-5CE428641656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25" name="椭圆 924">
                  <a:extLst>
                    <a:ext uri="{FF2B5EF4-FFF2-40B4-BE49-F238E27FC236}">
                      <a16:creationId xmlns:a16="http://schemas.microsoft.com/office/drawing/2014/main" id="{41882C66-351D-41E5-B76C-C2EDDCCBF4B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6" name="椭圆 925">
                  <a:extLst>
                    <a:ext uri="{FF2B5EF4-FFF2-40B4-BE49-F238E27FC236}">
                      <a16:creationId xmlns:a16="http://schemas.microsoft.com/office/drawing/2014/main" id="{3FDC771E-9B60-4372-9B71-9E76310A63B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945" name="组合 944">
              <a:extLst>
                <a:ext uri="{FF2B5EF4-FFF2-40B4-BE49-F238E27FC236}">
                  <a16:creationId xmlns:a16="http://schemas.microsoft.com/office/drawing/2014/main" id="{AE43A473-A8AC-4A23-A3AD-5E58FF171A09}"/>
                </a:ext>
              </a:extLst>
            </p:cNvPr>
            <p:cNvGrpSpPr/>
            <p:nvPr/>
          </p:nvGrpSpPr>
          <p:grpSpPr>
            <a:xfrm>
              <a:off x="5300254" y="4246567"/>
              <a:ext cx="2935076" cy="36000"/>
              <a:chOff x="5297791" y="1901183"/>
              <a:chExt cx="2935076" cy="36000"/>
            </a:xfrm>
          </p:grpSpPr>
          <p:grpSp>
            <p:nvGrpSpPr>
              <p:cNvPr id="946" name="组合 945">
                <a:extLst>
                  <a:ext uri="{FF2B5EF4-FFF2-40B4-BE49-F238E27FC236}">
                    <a16:creationId xmlns:a16="http://schemas.microsoft.com/office/drawing/2014/main" id="{EB0D1298-B7A7-4A3D-80E2-59BADB18204A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74" name="椭圆 973">
                  <a:extLst>
                    <a:ext uri="{FF2B5EF4-FFF2-40B4-BE49-F238E27FC236}">
                      <a16:creationId xmlns:a16="http://schemas.microsoft.com/office/drawing/2014/main" id="{D8706220-BA6F-4CC0-9849-175661EC873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5" name="椭圆 974">
                  <a:extLst>
                    <a:ext uri="{FF2B5EF4-FFF2-40B4-BE49-F238E27FC236}">
                      <a16:creationId xmlns:a16="http://schemas.microsoft.com/office/drawing/2014/main" id="{0DBBE009-2C6E-452A-800B-C0AF97BEAB2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47" name="组合 946">
                <a:extLst>
                  <a:ext uri="{FF2B5EF4-FFF2-40B4-BE49-F238E27FC236}">
                    <a16:creationId xmlns:a16="http://schemas.microsoft.com/office/drawing/2014/main" id="{B2580319-5E41-45C4-A188-734A498D6729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72" name="椭圆 971">
                  <a:extLst>
                    <a:ext uri="{FF2B5EF4-FFF2-40B4-BE49-F238E27FC236}">
                      <a16:creationId xmlns:a16="http://schemas.microsoft.com/office/drawing/2014/main" id="{EF0A35B8-3FB5-4C10-A205-41E54389E91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3" name="椭圆 972">
                  <a:extLst>
                    <a:ext uri="{FF2B5EF4-FFF2-40B4-BE49-F238E27FC236}">
                      <a16:creationId xmlns:a16="http://schemas.microsoft.com/office/drawing/2014/main" id="{2B3B91EC-9BCF-4F87-8894-25354B0A200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48" name="组合 947">
                <a:extLst>
                  <a:ext uri="{FF2B5EF4-FFF2-40B4-BE49-F238E27FC236}">
                    <a16:creationId xmlns:a16="http://schemas.microsoft.com/office/drawing/2014/main" id="{F45A01DC-BDF1-4CC4-A450-254ED98BEAB8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70" name="椭圆 969">
                  <a:extLst>
                    <a:ext uri="{FF2B5EF4-FFF2-40B4-BE49-F238E27FC236}">
                      <a16:creationId xmlns:a16="http://schemas.microsoft.com/office/drawing/2014/main" id="{2BF81FA6-A4B2-4590-A964-975A99B1F94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1" name="椭圆 970">
                  <a:extLst>
                    <a:ext uri="{FF2B5EF4-FFF2-40B4-BE49-F238E27FC236}">
                      <a16:creationId xmlns:a16="http://schemas.microsoft.com/office/drawing/2014/main" id="{D6A10355-49AF-4208-ABA8-D09EE29BF30B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49" name="组合 948">
                <a:extLst>
                  <a:ext uri="{FF2B5EF4-FFF2-40B4-BE49-F238E27FC236}">
                    <a16:creationId xmlns:a16="http://schemas.microsoft.com/office/drawing/2014/main" id="{334A6A2F-B593-47BA-AAB5-8627047FA0D3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8" name="椭圆 967">
                  <a:extLst>
                    <a:ext uri="{FF2B5EF4-FFF2-40B4-BE49-F238E27FC236}">
                      <a16:creationId xmlns:a16="http://schemas.microsoft.com/office/drawing/2014/main" id="{13929AE2-85FB-4668-B2AC-CDDECFF6FAF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9" name="椭圆 968">
                  <a:extLst>
                    <a:ext uri="{FF2B5EF4-FFF2-40B4-BE49-F238E27FC236}">
                      <a16:creationId xmlns:a16="http://schemas.microsoft.com/office/drawing/2014/main" id="{66BF623C-6D9D-47B0-B047-30E3EED2E87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50" name="组合 949">
                <a:extLst>
                  <a:ext uri="{FF2B5EF4-FFF2-40B4-BE49-F238E27FC236}">
                    <a16:creationId xmlns:a16="http://schemas.microsoft.com/office/drawing/2014/main" id="{2D43E5EC-C609-4617-B364-B48BA52A0D9C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6" name="椭圆 965">
                  <a:extLst>
                    <a:ext uri="{FF2B5EF4-FFF2-40B4-BE49-F238E27FC236}">
                      <a16:creationId xmlns:a16="http://schemas.microsoft.com/office/drawing/2014/main" id="{8495DF31-02F1-43EB-801A-24CD9FF50E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7" name="椭圆 966">
                  <a:extLst>
                    <a:ext uri="{FF2B5EF4-FFF2-40B4-BE49-F238E27FC236}">
                      <a16:creationId xmlns:a16="http://schemas.microsoft.com/office/drawing/2014/main" id="{1803ED07-72FF-4AA1-A9E3-9629E7C575D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51" name="组合 950">
                <a:extLst>
                  <a:ext uri="{FF2B5EF4-FFF2-40B4-BE49-F238E27FC236}">
                    <a16:creationId xmlns:a16="http://schemas.microsoft.com/office/drawing/2014/main" id="{6A8D9D24-0928-4186-94CC-584ABA00EADF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4" name="椭圆 963">
                  <a:extLst>
                    <a:ext uri="{FF2B5EF4-FFF2-40B4-BE49-F238E27FC236}">
                      <a16:creationId xmlns:a16="http://schemas.microsoft.com/office/drawing/2014/main" id="{90560610-B9AB-4982-9F1B-199E26B8C76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5" name="椭圆 964">
                  <a:extLst>
                    <a:ext uri="{FF2B5EF4-FFF2-40B4-BE49-F238E27FC236}">
                      <a16:creationId xmlns:a16="http://schemas.microsoft.com/office/drawing/2014/main" id="{EE637BB7-EC6D-4056-8922-433BA80E38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52" name="组合 951">
                <a:extLst>
                  <a:ext uri="{FF2B5EF4-FFF2-40B4-BE49-F238E27FC236}">
                    <a16:creationId xmlns:a16="http://schemas.microsoft.com/office/drawing/2014/main" id="{8A3530F4-3FD2-4395-83A8-32117EFDC626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2" name="椭圆 961">
                  <a:extLst>
                    <a:ext uri="{FF2B5EF4-FFF2-40B4-BE49-F238E27FC236}">
                      <a16:creationId xmlns:a16="http://schemas.microsoft.com/office/drawing/2014/main" id="{BE905970-EF65-47D9-8981-0934BC6ED52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3" name="椭圆 962">
                  <a:extLst>
                    <a:ext uri="{FF2B5EF4-FFF2-40B4-BE49-F238E27FC236}">
                      <a16:creationId xmlns:a16="http://schemas.microsoft.com/office/drawing/2014/main" id="{3FFBAD0C-E760-4A3D-9B23-E673FF35910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53" name="组合 952">
                <a:extLst>
                  <a:ext uri="{FF2B5EF4-FFF2-40B4-BE49-F238E27FC236}">
                    <a16:creationId xmlns:a16="http://schemas.microsoft.com/office/drawing/2014/main" id="{19EC3F17-86B3-4148-B5FF-3D332FB67F16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0" name="椭圆 959">
                  <a:extLst>
                    <a:ext uri="{FF2B5EF4-FFF2-40B4-BE49-F238E27FC236}">
                      <a16:creationId xmlns:a16="http://schemas.microsoft.com/office/drawing/2014/main" id="{1A5882AF-D6CB-40FA-A367-5303F11FA1B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1" name="椭圆 960">
                  <a:extLst>
                    <a:ext uri="{FF2B5EF4-FFF2-40B4-BE49-F238E27FC236}">
                      <a16:creationId xmlns:a16="http://schemas.microsoft.com/office/drawing/2014/main" id="{E6DCEB98-EBE6-432F-8042-908D3EBECD2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54" name="组合 953">
                <a:extLst>
                  <a:ext uri="{FF2B5EF4-FFF2-40B4-BE49-F238E27FC236}">
                    <a16:creationId xmlns:a16="http://schemas.microsoft.com/office/drawing/2014/main" id="{2C9762AC-5A1E-46CE-86EA-6307C4F95C00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58" name="椭圆 957">
                  <a:extLst>
                    <a:ext uri="{FF2B5EF4-FFF2-40B4-BE49-F238E27FC236}">
                      <a16:creationId xmlns:a16="http://schemas.microsoft.com/office/drawing/2014/main" id="{A782EE5A-5BA7-445B-B445-71C072057DD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9" name="椭圆 958">
                  <a:extLst>
                    <a:ext uri="{FF2B5EF4-FFF2-40B4-BE49-F238E27FC236}">
                      <a16:creationId xmlns:a16="http://schemas.microsoft.com/office/drawing/2014/main" id="{F3B29AE8-97A4-494C-B4E1-B826BDADF9A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55" name="组合 954">
                <a:extLst>
                  <a:ext uri="{FF2B5EF4-FFF2-40B4-BE49-F238E27FC236}">
                    <a16:creationId xmlns:a16="http://schemas.microsoft.com/office/drawing/2014/main" id="{6407B036-1F55-4A4E-AD05-B5F775DEAD39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56" name="椭圆 955">
                  <a:extLst>
                    <a:ext uri="{FF2B5EF4-FFF2-40B4-BE49-F238E27FC236}">
                      <a16:creationId xmlns:a16="http://schemas.microsoft.com/office/drawing/2014/main" id="{D4022C60-22DA-42CB-877B-3D208D14735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7" name="椭圆 956">
                  <a:extLst>
                    <a:ext uri="{FF2B5EF4-FFF2-40B4-BE49-F238E27FC236}">
                      <a16:creationId xmlns:a16="http://schemas.microsoft.com/office/drawing/2014/main" id="{CC2F4E76-B2AE-436B-BA2E-DC61C10C84FB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976" name="组合 975">
              <a:extLst>
                <a:ext uri="{FF2B5EF4-FFF2-40B4-BE49-F238E27FC236}">
                  <a16:creationId xmlns:a16="http://schemas.microsoft.com/office/drawing/2014/main" id="{22566A88-BE91-47B7-A477-60AAD1204BAF}"/>
                </a:ext>
              </a:extLst>
            </p:cNvPr>
            <p:cNvGrpSpPr/>
            <p:nvPr/>
          </p:nvGrpSpPr>
          <p:grpSpPr>
            <a:xfrm>
              <a:off x="5300254" y="4539737"/>
              <a:ext cx="2935076" cy="36000"/>
              <a:chOff x="5297791" y="1901183"/>
              <a:chExt cx="2935076" cy="36000"/>
            </a:xfrm>
          </p:grpSpPr>
          <p:grpSp>
            <p:nvGrpSpPr>
              <p:cNvPr id="977" name="组合 976">
                <a:extLst>
                  <a:ext uri="{FF2B5EF4-FFF2-40B4-BE49-F238E27FC236}">
                    <a16:creationId xmlns:a16="http://schemas.microsoft.com/office/drawing/2014/main" id="{DA13837E-6318-4D9D-80C3-C67F68B1D813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05" name="椭圆 1004">
                  <a:extLst>
                    <a:ext uri="{FF2B5EF4-FFF2-40B4-BE49-F238E27FC236}">
                      <a16:creationId xmlns:a16="http://schemas.microsoft.com/office/drawing/2014/main" id="{FDCB8760-DF22-4355-B617-5BECFB97CEC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6" name="椭圆 1005">
                  <a:extLst>
                    <a:ext uri="{FF2B5EF4-FFF2-40B4-BE49-F238E27FC236}">
                      <a16:creationId xmlns:a16="http://schemas.microsoft.com/office/drawing/2014/main" id="{7DEBA083-4E24-4DF6-A15C-6EF3A1B2BDE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78" name="组合 977">
                <a:extLst>
                  <a:ext uri="{FF2B5EF4-FFF2-40B4-BE49-F238E27FC236}">
                    <a16:creationId xmlns:a16="http://schemas.microsoft.com/office/drawing/2014/main" id="{BC779180-11F8-481C-AEFD-E0886C8AD5A4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03" name="椭圆 1002">
                  <a:extLst>
                    <a:ext uri="{FF2B5EF4-FFF2-40B4-BE49-F238E27FC236}">
                      <a16:creationId xmlns:a16="http://schemas.microsoft.com/office/drawing/2014/main" id="{6AA1E0C7-EAD2-467B-A247-6C7981CB651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4" name="椭圆 1003">
                  <a:extLst>
                    <a:ext uri="{FF2B5EF4-FFF2-40B4-BE49-F238E27FC236}">
                      <a16:creationId xmlns:a16="http://schemas.microsoft.com/office/drawing/2014/main" id="{C19B0042-71AD-4E2E-8CAF-83D65ACA03D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79" name="组合 978">
                <a:extLst>
                  <a:ext uri="{FF2B5EF4-FFF2-40B4-BE49-F238E27FC236}">
                    <a16:creationId xmlns:a16="http://schemas.microsoft.com/office/drawing/2014/main" id="{8A836672-78C3-490C-BD0D-093B505DE28A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01" name="椭圆 1000">
                  <a:extLst>
                    <a:ext uri="{FF2B5EF4-FFF2-40B4-BE49-F238E27FC236}">
                      <a16:creationId xmlns:a16="http://schemas.microsoft.com/office/drawing/2014/main" id="{3D0ECD15-14FD-4283-AFBF-E27C2A40E52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2" name="椭圆 1001">
                  <a:extLst>
                    <a:ext uri="{FF2B5EF4-FFF2-40B4-BE49-F238E27FC236}">
                      <a16:creationId xmlns:a16="http://schemas.microsoft.com/office/drawing/2014/main" id="{0F05D95C-2DC4-45CF-8CB9-EDC0F883123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0" name="组合 979">
                <a:extLst>
                  <a:ext uri="{FF2B5EF4-FFF2-40B4-BE49-F238E27FC236}">
                    <a16:creationId xmlns:a16="http://schemas.microsoft.com/office/drawing/2014/main" id="{7C8758D6-9177-4AB0-A28E-806D1EE1D5E9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99" name="椭圆 998">
                  <a:extLst>
                    <a:ext uri="{FF2B5EF4-FFF2-40B4-BE49-F238E27FC236}">
                      <a16:creationId xmlns:a16="http://schemas.microsoft.com/office/drawing/2014/main" id="{12B18DDC-4688-4E8D-B317-F479AC65E2C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0" name="椭圆 999">
                  <a:extLst>
                    <a:ext uri="{FF2B5EF4-FFF2-40B4-BE49-F238E27FC236}">
                      <a16:creationId xmlns:a16="http://schemas.microsoft.com/office/drawing/2014/main" id="{6472CED7-32F4-4D63-B52D-BA7E344719F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1" name="组合 980">
                <a:extLst>
                  <a:ext uri="{FF2B5EF4-FFF2-40B4-BE49-F238E27FC236}">
                    <a16:creationId xmlns:a16="http://schemas.microsoft.com/office/drawing/2014/main" id="{E5B1232E-0456-4106-9BA9-7D229032BD7A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97" name="椭圆 996">
                  <a:extLst>
                    <a:ext uri="{FF2B5EF4-FFF2-40B4-BE49-F238E27FC236}">
                      <a16:creationId xmlns:a16="http://schemas.microsoft.com/office/drawing/2014/main" id="{24B6B23A-5607-43C3-ACC3-94FC6B7009F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8" name="椭圆 997">
                  <a:extLst>
                    <a:ext uri="{FF2B5EF4-FFF2-40B4-BE49-F238E27FC236}">
                      <a16:creationId xmlns:a16="http://schemas.microsoft.com/office/drawing/2014/main" id="{B77203DA-FFF7-4453-A03D-5A696BD7C24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2" name="组合 981">
                <a:extLst>
                  <a:ext uri="{FF2B5EF4-FFF2-40B4-BE49-F238E27FC236}">
                    <a16:creationId xmlns:a16="http://schemas.microsoft.com/office/drawing/2014/main" id="{2C228F6D-8CA2-4606-81D6-BF2B71E0BD0E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95" name="椭圆 994">
                  <a:extLst>
                    <a:ext uri="{FF2B5EF4-FFF2-40B4-BE49-F238E27FC236}">
                      <a16:creationId xmlns:a16="http://schemas.microsoft.com/office/drawing/2014/main" id="{6CD971C4-AFF7-435F-BBC8-FD4A46BF345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6" name="椭圆 995">
                  <a:extLst>
                    <a:ext uri="{FF2B5EF4-FFF2-40B4-BE49-F238E27FC236}">
                      <a16:creationId xmlns:a16="http://schemas.microsoft.com/office/drawing/2014/main" id="{1A907E9A-AAED-49A7-BDF0-613776D41F7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3" name="组合 982">
                <a:extLst>
                  <a:ext uri="{FF2B5EF4-FFF2-40B4-BE49-F238E27FC236}">
                    <a16:creationId xmlns:a16="http://schemas.microsoft.com/office/drawing/2014/main" id="{DAF9D0EB-EB05-4BEB-BAB2-0F4B10BC8E32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93" name="椭圆 992">
                  <a:extLst>
                    <a:ext uri="{FF2B5EF4-FFF2-40B4-BE49-F238E27FC236}">
                      <a16:creationId xmlns:a16="http://schemas.microsoft.com/office/drawing/2014/main" id="{EFB0E986-5001-434E-83AD-F2C56F618E8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4" name="椭圆 993">
                  <a:extLst>
                    <a:ext uri="{FF2B5EF4-FFF2-40B4-BE49-F238E27FC236}">
                      <a16:creationId xmlns:a16="http://schemas.microsoft.com/office/drawing/2014/main" id="{890D4895-4953-48B2-B845-0BDE7904EE0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4" name="组合 983">
                <a:extLst>
                  <a:ext uri="{FF2B5EF4-FFF2-40B4-BE49-F238E27FC236}">
                    <a16:creationId xmlns:a16="http://schemas.microsoft.com/office/drawing/2014/main" id="{D89A869C-1FC2-459F-92C2-4EC9BD243A68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91" name="椭圆 990">
                  <a:extLst>
                    <a:ext uri="{FF2B5EF4-FFF2-40B4-BE49-F238E27FC236}">
                      <a16:creationId xmlns:a16="http://schemas.microsoft.com/office/drawing/2014/main" id="{8A033503-6950-4574-9D17-96FD49C3391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2" name="椭圆 991">
                  <a:extLst>
                    <a:ext uri="{FF2B5EF4-FFF2-40B4-BE49-F238E27FC236}">
                      <a16:creationId xmlns:a16="http://schemas.microsoft.com/office/drawing/2014/main" id="{25364997-912F-46BF-9C31-37D6D085CF7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5" name="组合 984">
                <a:extLst>
                  <a:ext uri="{FF2B5EF4-FFF2-40B4-BE49-F238E27FC236}">
                    <a16:creationId xmlns:a16="http://schemas.microsoft.com/office/drawing/2014/main" id="{2E5421E7-C478-4E44-B820-6061D0B9B3E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89" name="椭圆 988">
                  <a:extLst>
                    <a:ext uri="{FF2B5EF4-FFF2-40B4-BE49-F238E27FC236}">
                      <a16:creationId xmlns:a16="http://schemas.microsoft.com/office/drawing/2014/main" id="{665979A6-9A2A-45A8-8AF2-280A2D00198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0" name="椭圆 989">
                  <a:extLst>
                    <a:ext uri="{FF2B5EF4-FFF2-40B4-BE49-F238E27FC236}">
                      <a16:creationId xmlns:a16="http://schemas.microsoft.com/office/drawing/2014/main" id="{C1DDF3BE-9C3B-4BCC-9F0E-FBDF5D0DC4B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6" name="组合 985">
                <a:extLst>
                  <a:ext uri="{FF2B5EF4-FFF2-40B4-BE49-F238E27FC236}">
                    <a16:creationId xmlns:a16="http://schemas.microsoft.com/office/drawing/2014/main" id="{D9C5609E-EAE7-431F-BA47-3BBEC0F38301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87" name="椭圆 986">
                  <a:extLst>
                    <a:ext uri="{FF2B5EF4-FFF2-40B4-BE49-F238E27FC236}">
                      <a16:creationId xmlns:a16="http://schemas.microsoft.com/office/drawing/2014/main" id="{5A869B3E-D949-47ED-83BE-F408B69907A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8" name="椭圆 987">
                  <a:extLst>
                    <a:ext uri="{FF2B5EF4-FFF2-40B4-BE49-F238E27FC236}">
                      <a16:creationId xmlns:a16="http://schemas.microsoft.com/office/drawing/2014/main" id="{9A751644-0205-4E99-877B-1CD13E815D9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12" name="矩形 11"/>
          <p:cNvSpPr/>
          <p:nvPr/>
        </p:nvSpPr>
        <p:spPr>
          <a:xfrm>
            <a:off x="5085899" y="3541871"/>
            <a:ext cx="3309367" cy="115663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5096558" y="1706343"/>
            <a:ext cx="3309367" cy="936186"/>
          </a:xfrm>
          <a:custGeom>
            <a:avLst/>
            <a:gdLst>
              <a:gd name="connsiteX0" fmla="*/ 3175 w 3552825"/>
              <a:gd name="connsiteY0" fmla="*/ 0 h 915987"/>
              <a:gd name="connsiteX1" fmla="*/ 3552825 w 3552825"/>
              <a:gd name="connsiteY1" fmla="*/ 0 h 915987"/>
              <a:gd name="connsiteX2" fmla="*/ 3552825 w 3552825"/>
              <a:gd name="connsiteY2" fmla="*/ 630237 h 915987"/>
              <a:gd name="connsiteX3" fmla="*/ 2447925 w 3552825"/>
              <a:gd name="connsiteY3" fmla="*/ 630237 h 915987"/>
              <a:gd name="connsiteX4" fmla="*/ 2447925 w 3552825"/>
              <a:gd name="connsiteY4" fmla="*/ 915987 h 915987"/>
              <a:gd name="connsiteX5" fmla="*/ 0 w 3552825"/>
              <a:gd name="connsiteY5" fmla="*/ 915987 h 915987"/>
              <a:gd name="connsiteX6" fmla="*/ 0 w 3552825"/>
              <a:gd name="connsiteY6" fmla="*/ 630237 h 915987"/>
              <a:gd name="connsiteX7" fmla="*/ 3175 w 3552825"/>
              <a:gd name="connsiteY7" fmla="*/ 630237 h 9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915987">
                <a:moveTo>
                  <a:pt x="3175" y="0"/>
                </a:moveTo>
                <a:lnTo>
                  <a:pt x="3552825" y="0"/>
                </a:lnTo>
                <a:lnTo>
                  <a:pt x="3552825" y="630237"/>
                </a:lnTo>
                <a:lnTo>
                  <a:pt x="2447925" y="630237"/>
                </a:lnTo>
                <a:lnTo>
                  <a:pt x="2447925" y="915987"/>
                </a:lnTo>
                <a:lnTo>
                  <a:pt x="0" y="915987"/>
                </a:lnTo>
                <a:lnTo>
                  <a:pt x="0" y="630237"/>
                </a:lnTo>
                <a:lnTo>
                  <a:pt x="3175" y="630237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任意多边形: 形状 23"/>
          <p:cNvSpPr/>
          <p:nvPr/>
        </p:nvSpPr>
        <p:spPr>
          <a:xfrm>
            <a:off x="5086746" y="2378674"/>
            <a:ext cx="3309367" cy="1152782"/>
          </a:xfrm>
          <a:custGeom>
            <a:avLst/>
            <a:gdLst>
              <a:gd name="connsiteX0" fmla="*/ 2490788 w 3549650"/>
              <a:gd name="connsiteY0" fmla="*/ 0 h 1219200"/>
              <a:gd name="connsiteX1" fmla="*/ 3549650 w 3549650"/>
              <a:gd name="connsiteY1" fmla="*/ 0 h 1219200"/>
              <a:gd name="connsiteX2" fmla="*/ 3549650 w 3549650"/>
              <a:gd name="connsiteY2" fmla="*/ 295275 h 1219200"/>
              <a:gd name="connsiteX3" fmla="*/ 3549650 w 3549650"/>
              <a:gd name="connsiteY3" fmla="*/ 1219200 h 1219200"/>
              <a:gd name="connsiteX4" fmla="*/ 0 w 3549650"/>
              <a:gd name="connsiteY4" fmla="*/ 1219200 h 1219200"/>
              <a:gd name="connsiteX5" fmla="*/ 0 w 3549650"/>
              <a:gd name="connsiteY5" fmla="*/ 295275 h 1219200"/>
              <a:gd name="connsiteX6" fmla="*/ 2490788 w 3549650"/>
              <a:gd name="connsiteY6" fmla="*/ 295275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650" h="1219200">
                <a:moveTo>
                  <a:pt x="2490788" y="0"/>
                </a:moveTo>
                <a:lnTo>
                  <a:pt x="3549650" y="0"/>
                </a:lnTo>
                <a:lnTo>
                  <a:pt x="3549650" y="295275"/>
                </a:lnTo>
                <a:lnTo>
                  <a:pt x="3549650" y="1219200"/>
                </a:lnTo>
                <a:lnTo>
                  <a:pt x="0" y="1219200"/>
                </a:lnTo>
                <a:lnTo>
                  <a:pt x="0" y="295275"/>
                </a:lnTo>
                <a:lnTo>
                  <a:pt x="2490788" y="295275"/>
                </a:lnTo>
                <a:close/>
              </a:path>
            </a:pathLst>
          </a:cu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94395" y="958857"/>
            <a:ext cx="6257925" cy="6047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每种颜色的纽扣各有多少粒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二、探究读数、写数的方法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D0A5BEC8-6D39-31B1-1D73-AE0858A59C91}"/>
              </a:ext>
            </a:extLst>
          </p:cNvPr>
          <p:cNvSpPr/>
          <p:nvPr/>
        </p:nvSpPr>
        <p:spPr>
          <a:xfrm>
            <a:off x="669237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2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grpSp>
        <p:nvGrpSpPr>
          <p:cNvPr id="1021" name="组合 1020">
            <a:extLst>
              <a:ext uri="{FF2B5EF4-FFF2-40B4-BE49-F238E27FC236}">
                <a16:creationId xmlns:a16="http://schemas.microsoft.com/office/drawing/2014/main" id="{C2F378A5-02B3-4262-A4D9-DCA4859A6E15}"/>
              </a:ext>
            </a:extLst>
          </p:cNvPr>
          <p:cNvGrpSpPr/>
          <p:nvPr/>
        </p:nvGrpSpPr>
        <p:grpSpPr>
          <a:xfrm>
            <a:off x="210396" y="1923678"/>
            <a:ext cx="4577628" cy="2544112"/>
            <a:chOff x="210396" y="1923678"/>
            <a:chExt cx="4577628" cy="2544112"/>
          </a:xfrm>
        </p:grpSpPr>
        <p:grpSp>
          <p:nvGrpSpPr>
            <p:cNvPr id="6" name="组合 5"/>
            <p:cNvGrpSpPr/>
            <p:nvPr/>
          </p:nvGrpSpPr>
          <p:grpSpPr>
            <a:xfrm>
              <a:off x="210396" y="1923678"/>
              <a:ext cx="4577628" cy="2544112"/>
              <a:chOff x="210396" y="1923678"/>
              <a:chExt cx="4577628" cy="2544112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 flipH="1">
                <a:off x="210396" y="2945604"/>
                <a:ext cx="1357534" cy="1522186"/>
              </a:xfrm>
              <a:prstGeom prst="rect">
                <a:avLst/>
              </a:prstGeom>
            </p:spPr>
          </p:pic>
          <p:sp>
            <p:nvSpPr>
              <p:cNvPr id="26" name="对话气泡: 圆角矩形 25"/>
              <p:cNvSpPr/>
              <p:nvPr/>
            </p:nvSpPr>
            <p:spPr>
              <a:xfrm>
                <a:off x="1691680" y="1923678"/>
                <a:ext cx="3096344" cy="1872208"/>
              </a:xfrm>
              <a:prstGeom prst="wedgeRoundRectCallout">
                <a:avLst>
                  <a:gd name="adj1" fmla="val -62265"/>
                  <a:gd name="adj2" fmla="val 29331"/>
                  <a:gd name="adj3" fmla="val 16667"/>
                </a:avLst>
              </a:prstGeom>
              <a:noFill/>
              <a:ln>
                <a:solidFill>
                  <a:srgbClr val="F497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1" name="组合 1010">
              <a:extLst>
                <a:ext uri="{FF2B5EF4-FFF2-40B4-BE49-F238E27FC236}">
                  <a16:creationId xmlns:a16="http://schemas.microsoft.com/office/drawing/2014/main" id="{C872CCEC-CB2C-41BA-B2B3-C8956223EF6F}"/>
                </a:ext>
              </a:extLst>
            </p:cNvPr>
            <p:cNvGrpSpPr/>
            <p:nvPr/>
          </p:nvGrpSpPr>
          <p:grpSpPr>
            <a:xfrm>
              <a:off x="2092180" y="1995338"/>
              <a:ext cx="2479820" cy="604781"/>
              <a:chOff x="2092180" y="1995338"/>
              <a:chExt cx="2479820" cy="60478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327606" y="1995338"/>
                <a:ext cx="2244394" cy="6047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有二十七粒，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1010" name="组合 1009">
                <a:extLst>
                  <a:ext uri="{FF2B5EF4-FFF2-40B4-BE49-F238E27FC236}">
                    <a16:creationId xmlns:a16="http://schemas.microsoft.com/office/drawing/2014/main" id="{60BF0F9A-59A9-4A1A-A9B5-473F59AE1DEA}"/>
                  </a:ext>
                </a:extLst>
              </p:cNvPr>
              <p:cNvGrpSpPr/>
              <p:nvPr/>
            </p:nvGrpSpPr>
            <p:grpSpPr>
              <a:xfrm>
                <a:off x="2092180" y="2207286"/>
                <a:ext cx="265517" cy="265517"/>
                <a:chOff x="3635896" y="4243228"/>
                <a:chExt cx="265517" cy="265517"/>
              </a:xfrm>
            </p:grpSpPr>
            <p:sp>
              <p:nvSpPr>
                <p:cNvPr id="655" name="椭圆 654">
                  <a:extLst>
                    <a:ext uri="{FF2B5EF4-FFF2-40B4-BE49-F238E27FC236}">
                      <a16:creationId xmlns:a16="http://schemas.microsoft.com/office/drawing/2014/main" id="{EB6096B7-0CFD-46C3-8FEB-20F851510FA3}"/>
                    </a:ext>
                  </a:extLst>
                </p:cNvPr>
                <p:cNvSpPr/>
                <p:nvPr/>
              </p:nvSpPr>
              <p:spPr>
                <a:xfrm>
                  <a:off x="3635896" y="4243228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008" name="椭圆 1007">
                  <a:extLst>
                    <a:ext uri="{FF2B5EF4-FFF2-40B4-BE49-F238E27FC236}">
                      <a16:creationId xmlns:a16="http://schemas.microsoft.com/office/drawing/2014/main" id="{843577F9-BD53-48A2-A2D6-EE98F93CC30B}"/>
                    </a:ext>
                  </a:extLst>
                </p:cNvPr>
                <p:cNvSpPr/>
                <p:nvPr/>
              </p:nvSpPr>
              <p:spPr>
                <a:xfrm>
                  <a:off x="3719391" y="4353533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9" name="椭圆 1008">
                  <a:extLst>
                    <a:ext uri="{FF2B5EF4-FFF2-40B4-BE49-F238E27FC236}">
                      <a16:creationId xmlns:a16="http://schemas.microsoft.com/office/drawing/2014/main" id="{F08F1250-B75A-48D5-AFF9-33E755D814A9}"/>
                    </a:ext>
                  </a:extLst>
                </p:cNvPr>
                <p:cNvSpPr/>
                <p:nvPr/>
              </p:nvSpPr>
              <p:spPr>
                <a:xfrm>
                  <a:off x="3798994" y="4353533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020" name="组合 1019">
            <a:extLst>
              <a:ext uri="{FF2B5EF4-FFF2-40B4-BE49-F238E27FC236}">
                <a16:creationId xmlns:a16="http://schemas.microsoft.com/office/drawing/2014/main" id="{85293842-E4F1-434B-A050-B745A3CB00B9}"/>
              </a:ext>
            </a:extLst>
          </p:cNvPr>
          <p:cNvGrpSpPr/>
          <p:nvPr/>
        </p:nvGrpSpPr>
        <p:grpSpPr>
          <a:xfrm>
            <a:off x="2090865" y="2611004"/>
            <a:ext cx="2662286" cy="604781"/>
            <a:chOff x="2090865" y="2611004"/>
            <a:chExt cx="2662286" cy="604781"/>
          </a:xfrm>
        </p:grpSpPr>
        <p:sp>
          <p:nvSpPr>
            <p:cNvPr id="19" name="矩形 18"/>
            <p:cNvSpPr/>
            <p:nvPr/>
          </p:nvSpPr>
          <p:spPr>
            <a:xfrm>
              <a:off x="2324945" y="2611004"/>
              <a:ext cx="2428206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有三十三粒，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13" name="椭圆 1012">
              <a:extLst>
                <a:ext uri="{FF2B5EF4-FFF2-40B4-BE49-F238E27FC236}">
                  <a16:creationId xmlns:a16="http://schemas.microsoft.com/office/drawing/2014/main" id="{D559C576-0C15-48CE-9B80-D753D60D1E99}"/>
                </a:ext>
              </a:extLst>
            </p:cNvPr>
            <p:cNvSpPr/>
            <p:nvPr/>
          </p:nvSpPr>
          <p:spPr>
            <a:xfrm>
              <a:off x="2090865" y="2785537"/>
              <a:ext cx="265517" cy="265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4" name="椭圆 1013">
              <a:extLst>
                <a:ext uri="{FF2B5EF4-FFF2-40B4-BE49-F238E27FC236}">
                  <a16:creationId xmlns:a16="http://schemas.microsoft.com/office/drawing/2014/main" id="{8445B7A2-2784-4BA1-A2B1-3D3A353A4060}"/>
                </a:ext>
              </a:extLst>
            </p:cNvPr>
            <p:cNvSpPr/>
            <p:nvPr/>
          </p:nvSpPr>
          <p:spPr>
            <a:xfrm>
              <a:off x="2174360" y="2895842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5" name="椭圆 1014">
              <a:extLst>
                <a:ext uri="{FF2B5EF4-FFF2-40B4-BE49-F238E27FC236}">
                  <a16:creationId xmlns:a16="http://schemas.microsoft.com/office/drawing/2014/main" id="{BB9A3AE5-D1E0-4125-8364-C524B564F284}"/>
                </a:ext>
              </a:extLst>
            </p:cNvPr>
            <p:cNvSpPr/>
            <p:nvPr/>
          </p:nvSpPr>
          <p:spPr>
            <a:xfrm>
              <a:off x="2253963" y="2895842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9" name="组合 1018">
            <a:extLst>
              <a:ext uri="{FF2B5EF4-FFF2-40B4-BE49-F238E27FC236}">
                <a16:creationId xmlns:a16="http://schemas.microsoft.com/office/drawing/2014/main" id="{AC59A992-0BDA-4EB2-B15E-E32B8016944B}"/>
              </a:ext>
            </a:extLst>
          </p:cNvPr>
          <p:cNvGrpSpPr/>
          <p:nvPr/>
        </p:nvGrpSpPr>
        <p:grpSpPr>
          <a:xfrm>
            <a:off x="2101654" y="3191105"/>
            <a:ext cx="2651497" cy="604781"/>
            <a:chOff x="2101654" y="3191105"/>
            <a:chExt cx="2651497" cy="604781"/>
          </a:xfrm>
        </p:grpSpPr>
        <p:sp>
          <p:nvSpPr>
            <p:cNvPr id="21" name="矩形 20"/>
            <p:cNvSpPr/>
            <p:nvPr/>
          </p:nvSpPr>
          <p:spPr>
            <a:xfrm>
              <a:off x="2324945" y="3191105"/>
              <a:ext cx="2428206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有四十粒。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16" name="椭圆 1015">
              <a:extLst>
                <a:ext uri="{FF2B5EF4-FFF2-40B4-BE49-F238E27FC236}">
                  <a16:creationId xmlns:a16="http://schemas.microsoft.com/office/drawing/2014/main" id="{24D87D00-154A-4521-BD26-2642844AA242}"/>
                </a:ext>
              </a:extLst>
            </p:cNvPr>
            <p:cNvSpPr/>
            <p:nvPr/>
          </p:nvSpPr>
          <p:spPr>
            <a:xfrm>
              <a:off x="2101654" y="3401638"/>
              <a:ext cx="265517" cy="265517"/>
            </a:xfrm>
            <a:prstGeom prst="ellipse">
              <a:avLst/>
            </a:prstGeom>
            <a:solidFill>
              <a:srgbClr val="7F7F7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17" name="椭圆 1016">
              <a:extLst>
                <a:ext uri="{FF2B5EF4-FFF2-40B4-BE49-F238E27FC236}">
                  <a16:creationId xmlns:a16="http://schemas.microsoft.com/office/drawing/2014/main" id="{F172A34B-3F0D-460F-8CAD-9C3E007E125A}"/>
                </a:ext>
              </a:extLst>
            </p:cNvPr>
            <p:cNvSpPr/>
            <p:nvPr/>
          </p:nvSpPr>
          <p:spPr>
            <a:xfrm>
              <a:off x="2185149" y="3511943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8" name="椭圆 1017">
              <a:extLst>
                <a:ext uri="{FF2B5EF4-FFF2-40B4-BE49-F238E27FC236}">
                  <a16:creationId xmlns:a16="http://schemas.microsoft.com/office/drawing/2014/main" id="{BCCFE25B-A9A8-4347-BAAA-0756F8ADFBAA}"/>
                </a:ext>
              </a:extLst>
            </p:cNvPr>
            <p:cNvSpPr/>
            <p:nvPr/>
          </p:nvSpPr>
          <p:spPr>
            <a:xfrm>
              <a:off x="2264752" y="3511943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>
            <a:extLst>
              <a:ext uri="{FF2B5EF4-FFF2-40B4-BE49-F238E27FC236}">
                <a16:creationId xmlns:a16="http://schemas.microsoft.com/office/drawing/2014/main" id="{38995732-7452-4021-BD4B-95AE37041CEC}"/>
              </a:ext>
            </a:extLst>
          </p:cNvPr>
          <p:cNvGrpSpPr/>
          <p:nvPr/>
        </p:nvGrpSpPr>
        <p:grpSpPr>
          <a:xfrm>
            <a:off x="2090865" y="2611004"/>
            <a:ext cx="2662286" cy="604781"/>
            <a:chOff x="2090865" y="2611004"/>
            <a:chExt cx="2662286" cy="604781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F55F81DC-C1FD-4073-9905-4447C93FF630}"/>
                </a:ext>
              </a:extLst>
            </p:cNvPr>
            <p:cNvSpPr/>
            <p:nvPr/>
          </p:nvSpPr>
          <p:spPr>
            <a:xfrm>
              <a:off x="2324945" y="2611004"/>
              <a:ext cx="2428206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有三十三粒，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E4FA853D-C796-44E3-B911-1D2BDB5603B8}"/>
                </a:ext>
              </a:extLst>
            </p:cNvPr>
            <p:cNvSpPr/>
            <p:nvPr/>
          </p:nvSpPr>
          <p:spPr>
            <a:xfrm>
              <a:off x="2090865" y="2785537"/>
              <a:ext cx="265517" cy="265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5EF407B4-426E-4B03-8B2B-DB48871EB3B5}"/>
                </a:ext>
              </a:extLst>
            </p:cNvPr>
            <p:cNvSpPr/>
            <p:nvPr/>
          </p:nvSpPr>
          <p:spPr>
            <a:xfrm>
              <a:off x="2174360" y="2895842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6D13C6F5-D1AA-4667-9545-B0F418C5523C}"/>
                </a:ext>
              </a:extLst>
            </p:cNvPr>
            <p:cNvSpPr/>
            <p:nvPr/>
          </p:nvSpPr>
          <p:spPr>
            <a:xfrm>
              <a:off x="2253963" y="2895842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A464A1F5-F171-4AA2-87AC-622E96E5C415}"/>
              </a:ext>
            </a:extLst>
          </p:cNvPr>
          <p:cNvGrpSpPr/>
          <p:nvPr/>
        </p:nvGrpSpPr>
        <p:grpSpPr>
          <a:xfrm>
            <a:off x="2101654" y="3191105"/>
            <a:ext cx="2651497" cy="604781"/>
            <a:chOff x="2101654" y="3191105"/>
            <a:chExt cx="2651497" cy="604781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A9891B9-EC64-4423-8735-DE3C50920E45}"/>
                </a:ext>
              </a:extLst>
            </p:cNvPr>
            <p:cNvSpPr/>
            <p:nvPr/>
          </p:nvSpPr>
          <p:spPr>
            <a:xfrm>
              <a:off x="2324945" y="3191105"/>
              <a:ext cx="2428206" cy="604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有四十粒。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78DC841-099C-4732-930D-13B9E74A66FC}"/>
                </a:ext>
              </a:extLst>
            </p:cNvPr>
            <p:cNvSpPr/>
            <p:nvPr/>
          </p:nvSpPr>
          <p:spPr>
            <a:xfrm>
              <a:off x="2101654" y="3401638"/>
              <a:ext cx="265517" cy="265517"/>
            </a:xfrm>
            <a:prstGeom prst="ellipse">
              <a:avLst/>
            </a:prstGeom>
            <a:solidFill>
              <a:srgbClr val="7F7F7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372CFE92-8B7D-4E9A-A63F-7850C738A368}"/>
                </a:ext>
              </a:extLst>
            </p:cNvPr>
            <p:cNvSpPr/>
            <p:nvPr/>
          </p:nvSpPr>
          <p:spPr>
            <a:xfrm>
              <a:off x="2185149" y="3511943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CBC73C54-0F6E-4241-A2FA-20ED8AB72DFB}"/>
                </a:ext>
              </a:extLst>
            </p:cNvPr>
            <p:cNvSpPr/>
            <p:nvPr/>
          </p:nvSpPr>
          <p:spPr>
            <a:xfrm>
              <a:off x="2264752" y="3511943"/>
              <a:ext cx="36000" cy="36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2E3B51A-7650-4B38-B1B6-1F94A51090A3}"/>
              </a:ext>
            </a:extLst>
          </p:cNvPr>
          <p:cNvGrpSpPr/>
          <p:nvPr/>
        </p:nvGrpSpPr>
        <p:grpSpPr>
          <a:xfrm>
            <a:off x="210396" y="1923678"/>
            <a:ext cx="4577628" cy="2544112"/>
            <a:chOff x="210396" y="1923678"/>
            <a:chExt cx="4577628" cy="2544112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32E7E667-768E-44D6-9CC9-D8F42820F492}"/>
                </a:ext>
              </a:extLst>
            </p:cNvPr>
            <p:cNvGrpSpPr/>
            <p:nvPr/>
          </p:nvGrpSpPr>
          <p:grpSpPr>
            <a:xfrm>
              <a:off x="210396" y="1923678"/>
              <a:ext cx="4577628" cy="2544112"/>
              <a:chOff x="210396" y="1923678"/>
              <a:chExt cx="4577628" cy="2544112"/>
            </a:xfrm>
          </p:grpSpPr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3E0F995C-91D4-4901-91DB-B2D577D187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 flipH="1">
                <a:off x="210396" y="2945604"/>
                <a:ext cx="1357534" cy="1522186"/>
              </a:xfrm>
              <a:prstGeom prst="rect">
                <a:avLst/>
              </a:prstGeom>
            </p:spPr>
          </p:pic>
          <p:sp>
            <p:nvSpPr>
              <p:cNvPr id="40" name="对话气泡: 圆角矩形 39">
                <a:extLst>
                  <a:ext uri="{FF2B5EF4-FFF2-40B4-BE49-F238E27FC236}">
                    <a16:creationId xmlns:a16="http://schemas.microsoft.com/office/drawing/2014/main" id="{A51F2ED3-3992-4C66-93FB-610FDE83649E}"/>
                  </a:ext>
                </a:extLst>
              </p:cNvPr>
              <p:cNvSpPr/>
              <p:nvPr/>
            </p:nvSpPr>
            <p:spPr>
              <a:xfrm>
                <a:off x="1691680" y="1923678"/>
                <a:ext cx="3096344" cy="1872208"/>
              </a:xfrm>
              <a:prstGeom prst="wedgeRoundRectCallout">
                <a:avLst>
                  <a:gd name="adj1" fmla="val -62265"/>
                  <a:gd name="adj2" fmla="val 29331"/>
                  <a:gd name="adj3" fmla="val 16667"/>
                </a:avLst>
              </a:prstGeom>
              <a:noFill/>
              <a:ln>
                <a:solidFill>
                  <a:srgbClr val="F497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C5AAED0-ED63-4DA8-956B-BCFAC30E4BE3}"/>
                </a:ext>
              </a:extLst>
            </p:cNvPr>
            <p:cNvGrpSpPr/>
            <p:nvPr/>
          </p:nvGrpSpPr>
          <p:grpSpPr>
            <a:xfrm>
              <a:off x="2092180" y="1995338"/>
              <a:ext cx="2479820" cy="604781"/>
              <a:chOff x="2092180" y="1995338"/>
              <a:chExt cx="2479820" cy="604781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74D3CDDC-C6FB-429A-95CB-F9E9952D2EC8}"/>
                  </a:ext>
                </a:extLst>
              </p:cNvPr>
              <p:cNvSpPr/>
              <p:nvPr/>
            </p:nvSpPr>
            <p:spPr>
              <a:xfrm>
                <a:off x="2327606" y="1995338"/>
                <a:ext cx="2244394" cy="6047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有二十七粒，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682376C8-CCB7-4AD8-8C86-B8A55587CC47}"/>
                  </a:ext>
                </a:extLst>
              </p:cNvPr>
              <p:cNvGrpSpPr/>
              <p:nvPr/>
            </p:nvGrpSpPr>
            <p:grpSpPr>
              <a:xfrm>
                <a:off x="2092180" y="2207286"/>
                <a:ext cx="265517" cy="265517"/>
                <a:chOff x="3635896" y="4243228"/>
                <a:chExt cx="265517" cy="265517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B9E2B5C0-828B-49A1-ABFE-2CE37F672630}"/>
                    </a:ext>
                  </a:extLst>
                </p:cNvPr>
                <p:cNvSpPr/>
                <p:nvPr/>
              </p:nvSpPr>
              <p:spPr>
                <a:xfrm>
                  <a:off x="3635896" y="4243228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2DAF0693-1307-461C-8160-E361B3C456BE}"/>
                    </a:ext>
                  </a:extLst>
                </p:cNvPr>
                <p:cNvSpPr/>
                <p:nvPr/>
              </p:nvSpPr>
              <p:spPr>
                <a:xfrm>
                  <a:off x="3719391" y="4353533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EAEE432C-3A55-4185-9515-D3A937C6F9AA}"/>
                    </a:ext>
                  </a:extLst>
                </p:cNvPr>
                <p:cNvSpPr/>
                <p:nvPr/>
              </p:nvSpPr>
              <p:spPr>
                <a:xfrm>
                  <a:off x="3798994" y="4353533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7" name="组合 26"/>
          <p:cNvGrpSpPr/>
          <p:nvPr/>
        </p:nvGrpSpPr>
        <p:grpSpPr>
          <a:xfrm>
            <a:off x="5339652" y="1819968"/>
            <a:ext cx="3593952" cy="2243816"/>
            <a:chOff x="5339652" y="1819968"/>
            <a:chExt cx="3593952" cy="224381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8037774" y="2318425"/>
              <a:ext cx="895830" cy="1745359"/>
            </a:xfrm>
            <a:prstGeom prst="rect">
              <a:avLst/>
            </a:prstGeom>
          </p:spPr>
        </p:pic>
        <p:sp>
          <p:nvSpPr>
            <p:cNvPr id="23" name="对话气泡: 圆角矩形 22"/>
            <p:cNvSpPr/>
            <p:nvPr/>
          </p:nvSpPr>
          <p:spPr>
            <a:xfrm>
              <a:off x="5339652" y="1819968"/>
              <a:ext cx="2395545" cy="1231086"/>
            </a:xfrm>
            <a:prstGeom prst="wedgeRoundRectCallout">
              <a:avLst>
                <a:gd name="adj1" fmla="val 61310"/>
                <a:gd name="adj2" fmla="val 39079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可以怎样表示这些数</a:t>
              </a: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731892" y="3215042"/>
            <a:ext cx="15341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四十</a:t>
            </a:r>
          </a:p>
        </p:txBody>
      </p:sp>
      <p:sp>
        <p:nvSpPr>
          <p:cNvPr id="25" name="矩形 24"/>
          <p:cNvSpPr/>
          <p:nvPr/>
        </p:nvSpPr>
        <p:spPr>
          <a:xfrm>
            <a:off x="2731892" y="2020786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二十七</a:t>
            </a:r>
          </a:p>
        </p:txBody>
      </p:sp>
      <p:sp>
        <p:nvSpPr>
          <p:cNvPr id="26" name="矩形 25"/>
          <p:cNvSpPr/>
          <p:nvPr/>
        </p:nvSpPr>
        <p:spPr>
          <a:xfrm>
            <a:off x="2734876" y="2636453"/>
            <a:ext cx="1420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三十三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二、探究读数、写数的方法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807325B-C1B7-4CD5-97B4-54DD6B33F146}"/>
              </a:ext>
            </a:extLst>
          </p:cNvPr>
          <p:cNvSpPr/>
          <p:nvPr/>
        </p:nvSpPr>
        <p:spPr>
          <a:xfrm>
            <a:off x="1194395" y="958857"/>
            <a:ext cx="6257925" cy="6047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每种颜色的纽扣各有多少粒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309AEAD-913F-60DA-6ED6-2AC525AF45B1}"/>
              </a:ext>
            </a:extLst>
          </p:cNvPr>
          <p:cNvSpPr/>
          <p:nvPr/>
        </p:nvSpPr>
        <p:spPr>
          <a:xfrm>
            <a:off x="669237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2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9A47956-C405-4E54-B407-680CE28FF1A0}"/>
              </a:ext>
            </a:extLst>
          </p:cNvPr>
          <p:cNvGrpSpPr/>
          <p:nvPr/>
        </p:nvGrpSpPr>
        <p:grpSpPr>
          <a:xfrm>
            <a:off x="5026229" y="1108830"/>
            <a:ext cx="3088124" cy="2891737"/>
            <a:chOff x="5218188" y="1790919"/>
            <a:chExt cx="3088124" cy="289173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3D0879F-13C0-4155-8A2A-2B2A222D5265}"/>
                </a:ext>
              </a:extLst>
            </p:cNvPr>
            <p:cNvGrpSpPr/>
            <p:nvPr/>
          </p:nvGrpSpPr>
          <p:grpSpPr>
            <a:xfrm>
              <a:off x="5218188" y="1790919"/>
              <a:ext cx="3088124" cy="2891737"/>
              <a:chOff x="5218188" y="1790919"/>
              <a:chExt cx="3088124" cy="2891737"/>
            </a:xfrm>
          </p:grpSpPr>
          <p:grpSp>
            <p:nvGrpSpPr>
              <p:cNvPr id="314" name="组合 313">
                <a:extLst>
                  <a:ext uri="{FF2B5EF4-FFF2-40B4-BE49-F238E27FC236}">
                    <a16:creationId xmlns:a16="http://schemas.microsoft.com/office/drawing/2014/main" id="{9D1E05C6-B0BE-4A6A-92D0-649F6986EE4F}"/>
                  </a:ext>
                </a:extLst>
              </p:cNvPr>
              <p:cNvGrpSpPr/>
              <p:nvPr/>
            </p:nvGrpSpPr>
            <p:grpSpPr>
              <a:xfrm>
                <a:off x="5218188" y="1790919"/>
                <a:ext cx="3088124" cy="265517"/>
                <a:chOff x="5237665" y="1790919"/>
                <a:chExt cx="3088124" cy="265517"/>
              </a:xfrm>
            </p:grpSpPr>
            <p:sp>
              <p:nvSpPr>
                <p:cNvPr id="415" name="椭圆 414">
                  <a:extLst>
                    <a:ext uri="{FF2B5EF4-FFF2-40B4-BE49-F238E27FC236}">
                      <a16:creationId xmlns:a16="http://schemas.microsoft.com/office/drawing/2014/main" id="{52CB8B69-5FA3-4F42-8FD1-5F263A17B7BD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6" name="椭圆 415">
                  <a:extLst>
                    <a:ext uri="{FF2B5EF4-FFF2-40B4-BE49-F238E27FC236}">
                      <a16:creationId xmlns:a16="http://schemas.microsoft.com/office/drawing/2014/main" id="{129B76E0-1737-482F-A288-43E770293B6F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7" name="椭圆 416">
                  <a:extLst>
                    <a:ext uri="{FF2B5EF4-FFF2-40B4-BE49-F238E27FC236}">
                      <a16:creationId xmlns:a16="http://schemas.microsoft.com/office/drawing/2014/main" id="{D81DFFA4-FF4A-4C34-BED0-2A14AEEB5599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8" name="椭圆 417">
                  <a:extLst>
                    <a:ext uri="{FF2B5EF4-FFF2-40B4-BE49-F238E27FC236}">
                      <a16:creationId xmlns:a16="http://schemas.microsoft.com/office/drawing/2014/main" id="{CBF6C38E-68BE-48D0-9371-9E656841871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9" name="椭圆 418">
                  <a:extLst>
                    <a:ext uri="{FF2B5EF4-FFF2-40B4-BE49-F238E27FC236}">
                      <a16:creationId xmlns:a16="http://schemas.microsoft.com/office/drawing/2014/main" id="{F4CFBC00-92A1-4C1F-B69D-2008BEF47948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0" name="椭圆 419">
                  <a:extLst>
                    <a:ext uri="{FF2B5EF4-FFF2-40B4-BE49-F238E27FC236}">
                      <a16:creationId xmlns:a16="http://schemas.microsoft.com/office/drawing/2014/main" id="{5470FFCB-341F-4BCA-B162-B1C952A30508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1" name="椭圆 420">
                  <a:extLst>
                    <a:ext uri="{FF2B5EF4-FFF2-40B4-BE49-F238E27FC236}">
                      <a16:creationId xmlns:a16="http://schemas.microsoft.com/office/drawing/2014/main" id="{04862ADE-1DE7-4009-8377-765079B03B56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2" name="椭圆 421">
                  <a:extLst>
                    <a:ext uri="{FF2B5EF4-FFF2-40B4-BE49-F238E27FC236}">
                      <a16:creationId xmlns:a16="http://schemas.microsoft.com/office/drawing/2014/main" id="{A9E686F6-E109-41F4-8FD9-9DBADC931F13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3" name="椭圆 422">
                  <a:extLst>
                    <a:ext uri="{FF2B5EF4-FFF2-40B4-BE49-F238E27FC236}">
                      <a16:creationId xmlns:a16="http://schemas.microsoft.com/office/drawing/2014/main" id="{5EA43150-8963-4485-A8EF-6156BB211E40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4" name="椭圆 423">
                  <a:extLst>
                    <a:ext uri="{FF2B5EF4-FFF2-40B4-BE49-F238E27FC236}">
                      <a16:creationId xmlns:a16="http://schemas.microsoft.com/office/drawing/2014/main" id="{4E3027F9-00C6-469F-97A1-07D3A8494E39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5" name="组合 314">
                <a:extLst>
                  <a:ext uri="{FF2B5EF4-FFF2-40B4-BE49-F238E27FC236}">
                    <a16:creationId xmlns:a16="http://schemas.microsoft.com/office/drawing/2014/main" id="{4C362272-3F2A-49DB-BAB5-DA9D9E8D071B}"/>
                  </a:ext>
                </a:extLst>
              </p:cNvPr>
              <p:cNvGrpSpPr/>
              <p:nvPr/>
            </p:nvGrpSpPr>
            <p:grpSpPr>
              <a:xfrm>
                <a:off x="5218188" y="2082721"/>
                <a:ext cx="3088124" cy="265517"/>
                <a:chOff x="5237665" y="1790919"/>
                <a:chExt cx="3088124" cy="265517"/>
              </a:xfrm>
            </p:grpSpPr>
            <p:sp>
              <p:nvSpPr>
                <p:cNvPr id="405" name="椭圆 404">
                  <a:extLst>
                    <a:ext uri="{FF2B5EF4-FFF2-40B4-BE49-F238E27FC236}">
                      <a16:creationId xmlns:a16="http://schemas.microsoft.com/office/drawing/2014/main" id="{3E4DD0A3-BCBC-4B31-BA9E-1D1F30B5E5DE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6" name="椭圆 405">
                  <a:extLst>
                    <a:ext uri="{FF2B5EF4-FFF2-40B4-BE49-F238E27FC236}">
                      <a16:creationId xmlns:a16="http://schemas.microsoft.com/office/drawing/2014/main" id="{626085B3-A53D-4B10-9684-402C21CF9C1B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7" name="椭圆 406">
                  <a:extLst>
                    <a:ext uri="{FF2B5EF4-FFF2-40B4-BE49-F238E27FC236}">
                      <a16:creationId xmlns:a16="http://schemas.microsoft.com/office/drawing/2014/main" id="{1999BA71-EB71-446B-9700-9B99AD87AAC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8" name="椭圆 407">
                  <a:extLst>
                    <a:ext uri="{FF2B5EF4-FFF2-40B4-BE49-F238E27FC236}">
                      <a16:creationId xmlns:a16="http://schemas.microsoft.com/office/drawing/2014/main" id="{44E75DBE-7DAB-4ED6-B794-5DF80ACDE9FC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9" name="椭圆 408">
                  <a:extLst>
                    <a:ext uri="{FF2B5EF4-FFF2-40B4-BE49-F238E27FC236}">
                      <a16:creationId xmlns:a16="http://schemas.microsoft.com/office/drawing/2014/main" id="{EAC0C9E2-935A-4684-86A9-6A9B28B4541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0" name="椭圆 409">
                  <a:extLst>
                    <a:ext uri="{FF2B5EF4-FFF2-40B4-BE49-F238E27FC236}">
                      <a16:creationId xmlns:a16="http://schemas.microsoft.com/office/drawing/2014/main" id="{68FB0B63-526D-4622-A594-9294396618E4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1" name="椭圆 410">
                  <a:extLst>
                    <a:ext uri="{FF2B5EF4-FFF2-40B4-BE49-F238E27FC236}">
                      <a16:creationId xmlns:a16="http://schemas.microsoft.com/office/drawing/2014/main" id="{166DBF80-C720-44E7-9DA6-C2ADBB1D5E5C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2" name="椭圆 411">
                  <a:extLst>
                    <a:ext uri="{FF2B5EF4-FFF2-40B4-BE49-F238E27FC236}">
                      <a16:creationId xmlns:a16="http://schemas.microsoft.com/office/drawing/2014/main" id="{358EC36E-CBAC-487D-A59A-0B427B6C5B1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3" name="椭圆 412">
                  <a:extLst>
                    <a:ext uri="{FF2B5EF4-FFF2-40B4-BE49-F238E27FC236}">
                      <a16:creationId xmlns:a16="http://schemas.microsoft.com/office/drawing/2014/main" id="{AFE40CBE-312F-405B-80F9-CA1B777FA4FA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4" name="椭圆 413">
                  <a:extLst>
                    <a:ext uri="{FF2B5EF4-FFF2-40B4-BE49-F238E27FC236}">
                      <a16:creationId xmlns:a16="http://schemas.microsoft.com/office/drawing/2014/main" id="{065C7DE0-E81C-492A-AD46-D31558B5DA5A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6" name="组合 315">
                <a:extLst>
                  <a:ext uri="{FF2B5EF4-FFF2-40B4-BE49-F238E27FC236}">
                    <a16:creationId xmlns:a16="http://schemas.microsoft.com/office/drawing/2014/main" id="{D142C624-89D1-4DA7-A2B7-7683DB70FDE2}"/>
                  </a:ext>
                </a:extLst>
              </p:cNvPr>
              <p:cNvGrpSpPr/>
              <p:nvPr/>
            </p:nvGrpSpPr>
            <p:grpSpPr>
              <a:xfrm>
                <a:off x="5218188" y="2374523"/>
                <a:ext cx="2147255" cy="265517"/>
                <a:chOff x="5218188" y="2374523"/>
                <a:chExt cx="2147255" cy="265517"/>
              </a:xfrm>
            </p:grpSpPr>
            <p:sp>
              <p:nvSpPr>
                <p:cNvPr id="398" name="椭圆 397">
                  <a:extLst>
                    <a:ext uri="{FF2B5EF4-FFF2-40B4-BE49-F238E27FC236}">
                      <a16:creationId xmlns:a16="http://schemas.microsoft.com/office/drawing/2014/main" id="{73F727FB-FC54-48AB-BAD3-9473CB8362B8}"/>
                    </a:ext>
                  </a:extLst>
                </p:cNvPr>
                <p:cNvSpPr/>
                <p:nvPr/>
              </p:nvSpPr>
              <p:spPr>
                <a:xfrm>
                  <a:off x="5218188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9" name="椭圆 398">
                  <a:extLst>
                    <a:ext uri="{FF2B5EF4-FFF2-40B4-BE49-F238E27FC236}">
                      <a16:creationId xmlns:a16="http://schemas.microsoft.com/office/drawing/2014/main" id="{03CA7169-8AF5-44D4-86D4-FF74262B0797}"/>
                    </a:ext>
                  </a:extLst>
                </p:cNvPr>
                <p:cNvSpPr/>
                <p:nvPr/>
              </p:nvSpPr>
              <p:spPr>
                <a:xfrm>
                  <a:off x="5531811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0" name="椭圆 399">
                  <a:extLst>
                    <a:ext uri="{FF2B5EF4-FFF2-40B4-BE49-F238E27FC236}">
                      <a16:creationId xmlns:a16="http://schemas.microsoft.com/office/drawing/2014/main" id="{C4C207F8-0593-4D74-8C71-4349C7E3E8DD}"/>
                    </a:ext>
                  </a:extLst>
                </p:cNvPr>
                <p:cNvSpPr/>
                <p:nvPr/>
              </p:nvSpPr>
              <p:spPr>
                <a:xfrm>
                  <a:off x="5845434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1" name="椭圆 400">
                  <a:extLst>
                    <a:ext uri="{FF2B5EF4-FFF2-40B4-BE49-F238E27FC236}">
                      <a16:creationId xmlns:a16="http://schemas.microsoft.com/office/drawing/2014/main" id="{CA52B756-6D15-4E27-A3D9-ED87A2762C30}"/>
                    </a:ext>
                  </a:extLst>
                </p:cNvPr>
                <p:cNvSpPr/>
                <p:nvPr/>
              </p:nvSpPr>
              <p:spPr>
                <a:xfrm>
                  <a:off x="6159057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2" name="椭圆 401">
                  <a:extLst>
                    <a:ext uri="{FF2B5EF4-FFF2-40B4-BE49-F238E27FC236}">
                      <a16:creationId xmlns:a16="http://schemas.microsoft.com/office/drawing/2014/main" id="{957A214B-F952-4432-A91A-929C2655CC07}"/>
                    </a:ext>
                  </a:extLst>
                </p:cNvPr>
                <p:cNvSpPr/>
                <p:nvPr/>
              </p:nvSpPr>
              <p:spPr>
                <a:xfrm>
                  <a:off x="6472680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3" name="椭圆 402">
                  <a:extLst>
                    <a:ext uri="{FF2B5EF4-FFF2-40B4-BE49-F238E27FC236}">
                      <a16:creationId xmlns:a16="http://schemas.microsoft.com/office/drawing/2014/main" id="{FA5AD313-A29C-456C-87A7-CBFA1CFDA4E2}"/>
                    </a:ext>
                  </a:extLst>
                </p:cNvPr>
                <p:cNvSpPr/>
                <p:nvPr/>
              </p:nvSpPr>
              <p:spPr>
                <a:xfrm>
                  <a:off x="6786303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4" name="椭圆 403">
                  <a:extLst>
                    <a:ext uri="{FF2B5EF4-FFF2-40B4-BE49-F238E27FC236}">
                      <a16:creationId xmlns:a16="http://schemas.microsoft.com/office/drawing/2014/main" id="{04709DB1-C368-40AF-9480-C8AA310C28D2}"/>
                    </a:ext>
                  </a:extLst>
                </p:cNvPr>
                <p:cNvSpPr/>
                <p:nvPr/>
              </p:nvSpPr>
              <p:spPr>
                <a:xfrm>
                  <a:off x="7099926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7" name="组合 316">
                <a:extLst>
                  <a:ext uri="{FF2B5EF4-FFF2-40B4-BE49-F238E27FC236}">
                    <a16:creationId xmlns:a16="http://schemas.microsoft.com/office/drawing/2014/main" id="{433D8B14-DA8A-423A-8D07-3AA4DE0AF811}"/>
                  </a:ext>
                </a:extLst>
              </p:cNvPr>
              <p:cNvGrpSpPr/>
              <p:nvPr/>
            </p:nvGrpSpPr>
            <p:grpSpPr>
              <a:xfrm>
                <a:off x="7413549" y="2374523"/>
                <a:ext cx="892763" cy="265517"/>
                <a:chOff x="7413549" y="2374523"/>
                <a:chExt cx="892763" cy="265517"/>
              </a:xfrm>
              <a:solidFill>
                <a:srgbClr val="00B050"/>
              </a:solidFill>
            </p:grpSpPr>
            <p:sp>
              <p:nvSpPr>
                <p:cNvPr id="395" name="椭圆 394">
                  <a:extLst>
                    <a:ext uri="{FF2B5EF4-FFF2-40B4-BE49-F238E27FC236}">
                      <a16:creationId xmlns:a16="http://schemas.microsoft.com/office/drawing/2014/main" id="{6734F786-17BB-4666-9C21-F90B34DCB38F}"/>
                    </a:ext>
                  </a:extLst>
                </p:cNvPr>
                <p:cNvSpPr/>
                <p:nvPr/>
              </p:nvSpPr>
              <p:spPr>
                <a:xfrm>
                  <a:off x="7413549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6" name="椭圆 395">
                  <a:extLst>
                    <a:ext uri="{FF2B5EF4-FFF2-40B4-BE49-F238E27FC236}">
                      <a16:creationId xmlns:a16="http://schemas.microsoft.com/office/drawing/2014/main" id="{8E677186-85BC-4129-8B37-4D9B113004A7}"/>
                    </a:ext>
                  </a:extLst>
                </p:cNvPr>
                <p:cNvSpPr/>
                <p:nvPr/>
              </p:nvSpPr>
              <p:spPr>
                <a:xfrm>
                  <a:off x="7727172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7" name="椭圆 396">
                  <a:extLst>
                    <a:ext uri="{FF2B5EF4-FFF2-40B4-BE49-F238E27FC236}">
                      <a16:creationId xmlns:a16="http://schemas.microsoft.com/office/drawing/2014/main" id="{33E0D36D-EB66-4A82-A58D-AB7ABF7FD9BC}"/>
                    </a:ext>
                  </a:extLst>
                </p:cNvPr>
                <p:cNvSpPr/>
                <p:nvPr/>
              </p:nvSpPr>
              <p:spPr>
                <a:xfrm>
                  <a:off x="8040795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018C3DCE-2E9C-4341-94EB-7223C8418833}"/>
                  </a:ext>
                </a:extLst>
              </p:cNvPr>
              <p:cNvGrpSpPr/>
              <p:nvPr/>
            </p:nvGrpSpPr>
            <p:grpSpPr>
              <a:xfrm>
                <a:off x="5218188" y="2958127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385" name="椭圆 384">
                  <a:extLst>
                    <a:ext uri="{FF2B5EF4-FFF2-40B4-BE49-F238E27FC236}">
                      <a16:creationId xmlns:a16="http://schemas.microsoft.com/office/drawing/2014/main" id="{92CE67E3-F2CE-4C5E-B71D-981C92E047B4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6" name="椭圆 385">
                  <a:extLst>
                    <a:ext uri="{FF2B5EF4-FFF2-40B4-BE49-F238E27FC236}">
                      <a16:creationId xmlns:a16="http://schemas.microsoft.com/office/drawing/2014/main" id="{D6E1BD2C-540A-47FF-AE4E-1657A3C5051A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7" name="椭圆 386">
                  <a:extLst>
                    <a:ext uri="{FF2B5EF4-FFF2-40B4-BE49-F238E27FC236}">
                      <a16:creationId xmlns:a16="http://schemas.microsoft.com/office/drawing/2014/main" id="{5908A3E6-496A-43C8-AC6C-35B6CE675B5A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8" name="椭圆 387">
                  <a:extLst>
                    <a:ext uri="{FF2B5EF4-FFF2-40B4-BE49-F238E27FC236}">
                      <a16:creationId xmlns:a16="http://schemas.microsoft.com/office/drawing/2014/main" id="{C0CC6C96-03B0-4245-95FA-E43A7BF60107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9" name="椭圆 388">
                  <a:extLst>
                    <a:ext uri="{FF2B5EF4-FFF2-40B4-BE49-F238E27FC236}">
                      <a16:creationId xmlns:a16="http://schemas.microsoft.com/office/drawing/2014/main" id="{53F1A754-66C8-44C8-83D3-0B34BB6C5EDF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0" name="椭圆 389">
                  <a:extLst>
                    <a:ext uri="{FF2B5EF4-FFF2-40B4-BE49-F238E27FC236}">
                      <a16:creationId xmlns:a16="http://schemas.microsoft.com/office/drawing/2014/main" id="{4F86C0DE-5B5A-4F86-BCB7-48D904A14653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1" name="椭圆 390">
                  <a:extLst>
                    <a:ext uri="{FF2B5EF4-FFF2-40B4-BE49-F238E27FC236}">
                      <a16:creationId xmlns:a16="http://schemas.microsoft.com/office/drawing/2014/main" id="{8F4D5228-8FEA-4B91-83B5-C6DF2792D486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2" name="椭圆 391">
                  <a:extLst>
                    <a:ext uri="{FF2B5EF4-FFF2-40B4-BE49-F238E27FC236}">
                      <a16:creationId xmlns:a16="http://schemas.microsoft.com/office/drawing/2014/main" id="{7E0147E6-D583-49CA-B521-2AC1DB6516B8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3" name="椭圆 392">
                  <a:extLst>
                    <a:ext uri="{FF2B5EF4-FFF2-40B4-BE49-F238E27FC236}">
                      <a16:creationId xmlns:a16="http://schemas.microsoft.com/office/drawing/2014/main" id="{A7071AF5-589D-44A5-AA43-32F30B1D980E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4" name="椭圆 393">
                  <a:extLst>
                    <a:ext uri="{FF2B5EF4-FFF2-40B4-BE49-F238E27FC236}">
                      <a16:creationId xmlns:a16="http://schemas.microsoft.com/office/drawing/2014/main" id="{81065E3D-4239-426D-B49E-D14B3C0A5A94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9" name="组合 318">
                <a:extLst>
                  <a:ext uri="{FF2B5EF4-FFF2-40B4-BE49-F238E27FC236}">
                    <a16:creationId xmlns:a16="http://schemas.microsoft.com/office/drawing/2014/main" id="{A329DB09-973F-433E-8E46-7525471CDBE3}"/>
                  </a:ext>
                </a:extLst>
              </p:cNvPr>
              <p:cNvGrpSpPr/>
              <p:nvPr/>
            </p:nvGrpSpPr>
            <p:grpSpPr>
              <a:xfrm>
                <a:off x="5218188" y="3249929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375" name="椭圆 374">
                  <a:extLst>
                    <a:ext uri="{FF2B5EF4-FFF2-40B4-BE49-F238E27FC236}">
                      <a16:creationId xmlns:a16="http://schemas.microsoft.com/office/drawing/2014/main" id="{F6FA9770-9394-4B53-8044-2D7945BB0FF7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6" name="椭圆 375">
                  <a:extLst>
                    <a:ext uri="{FF2B5EF4-FFF2-40B4-BE49-F238E27FC236}">
                      <a16:creationId xmlns:a16="http://schemas.microsoft.com/office/drawing/2014/main" id="{FC7AA2B6-FC56-478C-806A-A285FACA5E03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7" name="椭圆 376">
                  <a:extLst>
                    <a:ext uri="{FF2B5EF4-FFF2-40B4-BE49-F238E27FC236}">
                      <a16:creationId xmlns:a16="http://schemas.microsoft.com/office/drawing/2014/main" id="{68CB5A82-A47B-48ED-8272-19381CE571BF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8" name="椭圆 377">
                  <a:extLst>
                    <a:ext uri="{FF2B5EF4-FFF2-40B4-BE49-F238E27FC236}">
                      <a16:creationId xmlns:a16="http://schemas.microsoft.com/office/drawing/2014/main" id="{D23DC444-8807-4A72-8EFC-6CF8FCA7A12E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9" name="椭圆 378">
                  <a:extLst>
                    <a:ext uri="{FF2B5EF4-FFF2-40B4-BE49-F238E27FC236}">
                      <a16:creationId xmlns:a16="http://schemas.microsoft.com/office/drawing/2014/main" id="{42BA7F05-7A78-4311-A54C-52CE3C1EA16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0" name="椭圆 379">
                  <a:extLst>
                    <a:ext uri="{FF2B5EF4-FFF2-40B4-BE49-F238E27FC236}">
                      <a16:creationId xmlns:a16="http://schemas.microsoft.com/office/drawing/2014/main" id="{DA76F83F-E216-4E2A-9335-9059A9ACE65B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1" name="椭圆 380">
                  <a:extLst>
                    <a:ext uri="{FF2B5EF4-FFF2-40B4-BE49-F238E27FC236}">
                      <a16:creationId xmlns:a16="http://schemas.microsoft.com/office/drawing/2014/main" id="{1F2F8D81-3D6A-4125-B471-B795F81D303D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2" name="椭圆 381">
                  <a:extLst>
                    <a:ext uri="{FF2B5EF4-FFF2-40B4-BE49-F238E27FC236}">
                      <a16:creationId xmlns:a16="http://schemas.microsoft.com/office/drawing/2014/main" id="{D946C024-1DA5-49BF-BD42-DAEF1AF984FA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3" name="椭圆 382">
                  <a:extLst>
                    <a:ext uri="{FF2B5EF4-FFF2-40B4-BE49-F238E27FC236}">
                      <a16:creationId xmlns:a16="http://schemas.microsoft.com/office/drawing/2014/main" id="{D24B677D-183E-4BC1-802A-4689958B579C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4" name="椭圆 383">
                  <a:extLst>
                    <a:ext uri="{FF2B5EF4-FFF2-40B4-BE49-F238E27FC236}">
                      <a16:creationId xmlns:a16="http://schemas.microsoft.com/office/drawing/2014/main" id="{79C26E34-3838-4B9F-9FF7-DF6B05FD30B6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0" name="组合 319">
                <a:extLst>
                  <a:ext uri="{FF2B5EF4-FFF2-40B4-BE49-F238E27FC236}">
                    <a16:creationId xmlns:a16="http://schemas.microsoft.com/office/drawing/2014/main" id="{4C1571B8-B468-4F9C-A86F-EB9535155043}"/>
                  </a:ext>
                </a:extLst>
              </p:cNvPr>
              <p:cNvGrpSpPr/>
              <p:nvPr/>
            </p:nvGrpSpPr>
            <p:grpSpPr>
              <a:xfrm>
                <a:off x="5218188" y="3541731"/>
                <a:ext cx="3088124" cy="265517"/>
                <a:chOff x="5237665" y="1790919"/>
                <a:chExt cx="3088124" cy="265517"/>
              </a:xfrm>
              <a:solidFill>
                <a:srgbClr val="7F7F7F"/>
              </a:solidFill>
            </p:grpSpPr>
            <p:sp>
              <p:nvSpPr>
                <p:cNvPr id="365" name="椭圆 364">
                  <a:extLst>
                    <a:ext uri="{FF2B5EF4-FFF2-40B4-BE49-F238E27FC236}">
                      <a16:creationId xmlns:a16="http://schemas.microsoft.com/office/drawing/2014/main" id="{31EF688A-1F62-426B-817E-C0E396C76DB1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6" name="椭圆 365">
                  <a:extLst>
                    <a:ext uri="{FF2B5EF4-FFF2-40B4-BE49-F238E27FC236}">
                      <a16:creationId xmlns:a16="http://schemas.microsoft.com/office/drawing/2014/main" id="{D832A9E3-B270-40C8-BA1E-6D4DBA4D6062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7" name="椭圆 366">
                  <a:extLst>
                    <a:ext uri="{FF2B5EF4-FFF2-40B4-BE49-F238E27FC236}">
                      <a16:creationId xmlns:a16="http://schemas.microsoft.com/office/drawing/2014/main" id="{91C3D574-2365-47C5-8FD0-5EA2B4D74C9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8" name="椭圆 367">
                  <a:extLst>
                    <a:ext uri="{FF2B5EF4-FFF2-40B4-BE49-F238E27FC236}">
                      <a16:creationId xmlns:a16="http://schemas.microsoft.com/office/drawing/2014/main" id="{92A03BDC-9EB2-4A85-9949-8DFAA0730B70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9" name="椭圆 368">
                  <a:extLst>
                    <a:ext uri="{FF2B5EF4-FFF2-40B4-BE49-F238E27FC236}">
                      <a16:creationId xmlns:a16="http://schemas.microsoft.com/office/drawing/2014/main" id="{56788D37-713F-4E80-8997-00AF276F8769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0" name="椭圆 369">
                  <a:extLst>
                    <a:ext uri="{FF2B5EF4-FFF2-40B4-BE49-F238E27FC236}">
                      <a16:creationId xmlns:a16="http://schemas.microsoft.com/office/drawing/2014/main" id="{A3BD288C-52A6-4F94-A4C2-B22E2F87361E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1" name="椭圆 370">
                  <a:extLst>
                    <a:ext uri="{FF2B5EF4-FFF2-40B4-BE49-F238E27FC236}">
                      <a16:creationId xmlns:a16="http://schemas.microsoft.com/office/drawing/2014/main" id="{52C8BF96-C5D0-4419-A846-E9A2443D68B4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2" name="椭圆 371">
                  <a:extLst>
                    <a:ext uri="{FF2B5EF4-FFF2-40B4-BE49-F238E27FC236}">
                      <a16:creationId xmlns:a16="http://schemas.microsoft.com/office/drawing/2014/main" id="{DF563D4D-361E-4FD1-9A9C-CF6827189950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3" name="椭圆 372">
                  <a:extLst>
                    <a:ext uri="{FF2B5EF4-FFF2-40B4-BE49-F238E27FC236}">
                      <a16:creationId xmlns:a16="http://schemas.microsoft.com/office/drawing/2014/main" id="{603E9DDF-BB01-4133-A588-B2844241B59A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4" name="椭圆 373">
                  <a:extLst>
                    <a:ext uri="{FF2B5EF4-FFF2-40B4-BE49-F238E27FC236}">
                      <a16:creationId xmlns:a16="http://schemas.microsoft.com/office/drawing/2014/main" id="{D21E3B16-6920-4235-8445-EB8744885A6C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1" name="组合 320">
                <a:extLst>
                  <a:ext uri="{FF2B5EF4-FFF2-40B4-BE49-F238E27FC236}">
                    <a16:creationId xmlns:a16="http://schemas.microsoft.com/office/drawing/2014/main" id="{BD91EF7E-B0D0-4F91-8600-FA0821CE6420}"/>
                  </a:ext>
                </a:extLst>
              </p:cNvPr>
              <p:cNvGrpSpPr/>
              <p:nvPr/>
            </p:nvGrpSpPr>
            <p:grpSpPr>
              <a:xfrm>
                <a:off x="5218188" y="3833533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55" name="椭圆 354">
                  <a:extLst>
                    <a:ext uri="{FF2B5EF4-FFF2-40B4-BE49-F238E27FC236}">
                      <a16:creationId xmlns:a16="http://schemas.microsoft.com/office/drawing/2014/main" id="{62F847DF-34DA-4E31-958F-5DC3C821C8A6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6" name="椭圆 355">
                  <a:extLst>
                    <a:ext uri="{FF2B5EF4-FFF2-40B4-BE49-F238E27FC236}">
                      <a16:creationId xmlns:a16="http://schemas.microsoft.com/office/drawing/2014/main" id="{E9970CD8-D253-4DEF-BE0C-5EF487F09E07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7" name="椭圆 356">
                  <a:extLst>
                    <a:ext uri="{FF2B5EF4-FFF2-40B4-BE49-F238E27FC236}">
                      <a16:creationId xmlns:a16="http://schemas.microsoft.com/office/drawing/2014/main" id="{6D945CBE-A916-48F8-9C35-1B0129AC4D8E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8" name="椭圆 357">
                  <a:extLst>
                    <a:ext uri="{FF2B5EF4-FFF2-40B4-BE49-F238E27FC236}">
                      <a16:creationId xmlns:a16="http://schemas.microsoft.com/office/drawing/2014/main" id="{11628BB3-6444-42A3-81B9-8512E1550AB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9" name="椭圆 358">
                  <a:extLst>
                    <a:ext uri="{FF2B5EF4-FFF2-40B4-BE49-F238E27FC236}">
                      <a16:creationId xmlns:a16="http://schemas.microsoft.com/office/drawing/2014/main" id="{72F0B61F-5606-4EBA-B1B1-506CF3A6088B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0" name="椭圆 359">
                  <a:extLst>
                    <a:ext uri="{FF2B5EF4-FFF2-40B4-BE49-F238E27FC236}">
                      <a16:creationId xmlns:a16="http://schemas.microsoft.com/office/drawing/2014/main" id="{39ABB067-92AD-4DE2-AB9A-E0160DCDA5D7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1" name="椭圆 360">
                  <a:extLst>
                    <a:ext uri="{FF2B5EF4-FFF2-40B4-BE49-F238E27FC236}">
                      <a16:creationId xmlns:a16="http://schemas.microsoft.com/office/drawing/2014/main" id="{C1EEC672-EF0D-44BC-B47E-895D815EE4D2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2" name="椭圆 361">
                  <a:extLst>
                    <a:ext uri="{FF2B5EF4-FFF2-40B4-BE49-F238E27FC236}">
                      <a16:creationId xmlns:a16="http://schemas.microsoft.com/office/drawing/2014/main" id="{D06BC5EA-FDB2-4EB0-B90A-1252FC2926F1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3" name="椭圆 362">
                  <a:extLst>
                    <a:ext uri="{FF2B5EF4-FFF2-40B4-BE49-F238E27FC236}">
                      <a16:creationId xmlns:a16="http://schemas.microsoft.com/office/drawing/2014/main" id="{D2EAE5BF-BA04-4BF9-AFE6-FBE49AC6C21F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4" name="椭圆 363">
                  <a:extLst>
                    <a:ext uri="{FF2B5EF4-FFF2-40B4-BE49-F238E27FC236}">
                      <a16:creationId xmlns:a16="http://schemas.microsoft.com/office/drawing/2014/main" id="{3A83DEA9-A1FD-444A-ABC6-CF9C8C795398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2" name="组合 321">
                <a:extLst>
                  <a:ext uri="{FF2B5EF4-FFF2-40B4-BE49-F238E27FC236}">
                    <a16:creationId xmlns:a16="http://schemas.microsoft.com/office/drawing/2014/main" id="{DECAC769-A9B7-40B9-8E60-074807E4C364}"/>
                  </a:ext>
                </a:extLst>
              </p:cNvPr>
              <p:cNvGrpSpPr/>
              <p:nvPr/>
            </p:nvGrpSpPr>
            <p:grpSpPr>
              <a:xfrm>
                <a:off x="5218188" y="4125335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45" name="椭圆 344">
                  <a:extLst>
                    <a:ext uri="{FF2B5EF4-FFF2-40B4-BE49-F238E27FC236}">
                      <a16:creationId xmlns:a16="http://schemas.microsoft.com/office/drawing/2014/main" id="{D728E188-A42A-4E2F-876E-A53BDB18B23C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6" name="椭圆 345">
                  <a:extLst>
                    <a:ext uri="{FF2B5EF4-FFF2-40B4-BE49-F238E27FC236}">
                      <a16:creationId xmlns:a16="http://schemas.microsoft.com/office/drawing/2014/main" id="{0A80557D-F5C2-413A-AD61-CF725C84D725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7" name="椭圆 346">
                  <a:extLst>
                    <a:ext uri="{FF2B5EF4-FFF2-40B4-BE49-F238E27FC236}">
                      <a16:creationId xmlns:a16="http://schemas.microsoft.com/office/drawing/2014/main" id="{75A774DC-63E4-42D4-B82F-7CBFBF28BF9F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8" name="椭圆 347">
                  <a:extLst>
                    <a:ext uri="{FF2B5EF4-FFF2-40B4-BE49-F238E27FC236}">
                      <a16:creationId xmlns:a16="http://schemas.microsoft.com/office/drawing/2014/main" id="{0402E945-6457-48C0-B6C7-D06105C5B692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9" name="椭圆 348">
                  <a:extLst>
                    <a:ext uri="{FF2B5EF4-FFF2-40B4-BE49-F238E27FC236}">
                      <a16:creationId xmlns:a16="http://schemas.microsoft.com/office/drawing/2014/main" id="{E9C22A6F-0A9C-444B-B566-7DB81977C309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0" name="椭圆 349">
                  <a:extLst>
                    <a:ext uri="{FF2B5EF4-FFF2-40B4-BE49-F238E27FC236}">
                      <a16:creationId xmlns:a16="http://schemas.microsoft.com/office/drawing/2014/main" id="{062BA0CE-1BE0-4CC3-A277-AF0C6ADAA9CD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1" name="椭圆 350">
                  <a:extLst>
                    <a:ext uri="{FF2B5EF4-FFF2-40B4-BE49-F238E27FC236}">
                      <a16:creationId xmlns:a16="http://schemas.microsoft.com/office/drawing/2014/main" id="{EA26024E-DD4B-48D5-81E7-D07D5A84002F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2" name="椭圆 351">
                  <a:extLst>
                    <a:ext uri="{FF2B5EF4-FFF2-40B4-BE49-F238E27FC236}">
                      <a16:creationId xmlns:a16="http://schemas.microsoft.com/office/drawing/2014/main" id="{3778519C-E2E0-4964-BD3C-B21AC04D5605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3" name="椭圆 352">
                  <a:extLst>
                    <a:ext uri="{FF2B5EF4-FFF2-40B4-BE49-F238E27FC236}">
                      <a16:creationId xmlns:a16="http://schemas.microsoft.com/office/drawing/2014/main" id="{88A050AD-0086-46B2-A6AF-50D21214B2C1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4" name="椭圆 353">
                  <a:extLst>
                    <a:ext uri="{FF2B5EF4-FFF2-40B4-BE49-F238E27FC236}">
                      <a16:creationId xmlns:a16="http://schemas.microsoft.com/office/drawing/2014/main" id="{B4A9C9D8-3634-4FCB-961A-5538EB9F4F51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3" name="组合 322">
                <a:extLst>
                  <a:ext uri="{FF2B5EF4-FFF2-40B4-BE49-F238E27FC236}">
                    <a16:creationId xmlns:a16="http://schemas.microsoft.com/office/drawing/2014/main" id="{50505D8B-71E8-48D2-81FC-DDA94DFB25B9}"/>
                  </a:ext>
                </a:extLst>
              </p:cNvPr>
              <p:cNvGrpSpPr/>
              <p:nvPr/>
            </p:nvGrpSpPr>
            <p:grpSpPr>
              <a:xfrm>
                <a:off x="5218188" y="4417139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35" name="椭圆 334">
                  <a:extLst>
                    <a:ext uri="{FF2B5EF4-FFF2-40B4-BE49-F238E27FC236}">
                      <a16:creationId xmlns:a16="http://schemas.microsoft.com/office/drawing/2014/main" id="{098073ED-76AE-4B57-814A-99B817D4C561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6" name="椭圆 335">
                  <a:extLst>
                    <a:ext uri="{FF2B5EF4-FFF2-40B4-BE49-F238E27FC236}">
                      <a16:creationId xmlns:a16="http://schemas.microsoft.com/office/drawing/2014/main" id="{0EE8D979-F3BD-4C90-B528-6E0971EB7A1C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7" name="椭圆 336">
                  <a:extLst>
                    <a:ext uri="{FF2B5EF4-FFF2-40B4-BE49-F238E27FC236}">
                      <a16:creationId xmlns:a16="http://schemas.microsoft.com/office/drawing/2014/main" id="{E087E004-1EF2-46FC-8A47-BF5B313DB67B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8" name="椭圆 337">
                  <a:extLst>
                    <a:ext uri="{FF2B5EF4-FFF2-40B4-BE49-F238E27FC236}">
                      <a16:creationId xmlns:a16="http://schemas.microsoft.com/office/drawing/2014/main" id="{E98D8971-1763-47D7-ABC4-E0B76E604C40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9" name="椭圆 338">
                  <a:extLst>
                    <a:ext uri="{FF2B5EF4-FFF2-40B4-BE49-F238E27FC236}">
                      <a16:creationId xmlns:a16="http://schemas.microsoft.com/office/drawing/2014/main" id="{E528C16D-6CE3-4F5A-A435-207E7C5A5EE7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0" name="椭圆 339">
                  <a:extLst>
                    <a:ext uri="{FF2B5EF4-FFF2-40B4-BE49-F238E27FC236}">
                      <a16:creationId xmlns:a16="http://schemas.microsoft.com/office/drawing/2014/main" id="{02F3F407-6E2E-418D-8C3E-2E20307DDBC6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1" name="椭圆 340">
                  <a:extLst>
                    <a:ext uri="{FF2B5EF4-FFF2-40B4-BE49-F238E27FC236}">
                      <a16:creationId xmlns:a16="http://schemas.microsoft.com/office/drawing/2014/main" id="{13176211-4C6B-4207-8173-F3AC93123245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2" name="椭圆 341">
                  <a:extLst>
                    <a:ext uri="{FF2B5EF4-FFF2-40B4-BE49-F238E27FC236}">
                      <a16:creationId xmlns:a16="http://schemas.microsoft.com/office/drawing/2014/main" id="{5908F749-6535-47E8-9ADA-2105BA7F7FF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3" name="椭圆 342">
                  <a:extLst>
                    <a:ext uri="{FF2B5EF4-FFF2-40B4-BE49-F238E27FC236}">
                      <a16:creationId xmlns:a16="http://schemas.microsoft.com/office/drawing/2014/main" id="{CFEF9775-E26C-4931-BBE4-193E179569CF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4" name="椭圆 343">
                  <a:extLst>
                    <a:ext uri="{FF2B5EF4-FFF2-40B4-BE49-F238E27FC236}">
                      <a16:creationId xmlns:a16="http://schemas.microsoft.com/office/drawing/2014/main" id="{29FDDC5F-F6A6-4650-AC3E-0AB26136C252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4" name="组合 323">
                <a:extLst>
                  <a:ext uri="{FF2B5EF4-FFF2-40B4-BE49-F238E27FC236}">
                    <a16:creationId xmlns:a16="http://schemas.microsoft.com/office/drawing/2014/main" id="{73B6AAE4-10C3-4AF9-86CF-26B103BCE594}"/>
                  </a:ext>
                </a:extLst>
              </p:cNvPr>
              <p:cNvGrpSpPr/>
              <p:nvPr/>
            </p:nvGrpSpPr>
            <p:grpSpPr>
              <a:xfrm>
                <a:off x="5218188" y="2666325"/>
                <a:ext cx="3088124" cy="265517"/>
                <a:chOff x="5218188" y="2666325"/>
                <a:chExt cx="3088124" cy="265517"/>
              </a:xfrm>
              <a:solidFill>
                <a:srgbClr val="00B050"/>
              </a:solidFill>
            </p:grpSpPr>
            <p:sp>
              <p:nvSpPr>
                <p:cNvPr id="325" name="椭圆 324">
                  <a:extLst>
                    <a:ext uri="{FF2B5EF4-FFF2-40B4-BE49-F238E27FC236}">
                      <a16:creationId xmlns:a16="http://schemas.microsoft.com/office/drawing/2014/main" id="{F4056D58-8251-4450-B348-B35A72F70F36}"/>
                    </a:ext>
                  </a:extLst>
                </p:cNvPr>
                <p:cNvSpPr/>
                <p:nvPr/>
              </p:nvSpPr>
              <p:spPr>
                <a:xfrm>
                  <a:off x="5218188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6" name="椭圆 325">
                  <a:extLst>
                    <a:ext uri="{FF2B5EF4-FFF2-40B4-BE49-F238E27FC236}">
                      <a16:creationId xmlns:a16="http://schemas.microsoft.com/office/drawing/2014/main" id="{0245DF4E-4E3B-4BF6-9412-6181D6D8571E}"/>
                    </a:ext>
                  </a:extLst>
                </p:cNvPr>
                <p:cNvSpPr/>
                <p:nvPr/>
              </p:nvSpPr>
              <p:spPr>
                <a:xfrm>
                  <a:off x="5531811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7" name="椭圆 326">
                  <a:extLst>
                    <a:ext uri="{FF2B5EF4-FFF2-40B4-BE49-F238E27FC236}">
                      <a16:creationId xmlns:a16="http://schemas.microsoft.com/office/drawing/2014/main" id="{5D79D562-9C82-4F97-985F-D1639892E454}"/>
                    </a:ext>
                  </a:extLst>
                </p:cNvPr>
                <p:cNvSpPr/>
                <p:nvPr/>
              </p:nvSpPr>
              <p:spPr>
                <a:xfrm>
                  <a:off x="5845434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8" name="椭圆 327">
                  <a:extLst>
                    <a:ext uri="{FF2B5EF4-FFF2-40B4-BE49-F238E27FC236}">
                      <a16:creationId xmlns:a16="http://schemas.microsoft.com/office/drawing/2014/main" id="{DDBF97C7-75DC-4F44-8562-2C5F1230364F}"/>
                    </a:ext>
                  </a:extLst>
                </p:cNvPr>
                <p:cNvSpPr/>
                <p:nvPr/>
              </p:nvSpPr>
              <p:spPr>
                <a:xfrm>
                  <a:off x="6159057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9" name="椭圆 328">
                  <a:extLst>
                    <a:ext uri="{FF2B5EF4-FFF2-40B4-BE49-F238E27FC236}">
                      <a16:creationId xmlns:a16="http://schemas.microsoft.com/office/drawing/2014/main" id="{6721ED78-DB53-4E71-A65E-88AD7FF502C7}"/>
                    </a:ext>
                  </a:extLst>
                </p:cNvPr>
                <p:cNvSpPr/>
                <p:nvPr/>
              </p:nvSpPr>
              <p:spPr>
                <a:xfrm>
                  <a:off x="6472680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0" name="椭圆 329">
                  <a:extLst>
                    <a:ext uri="{FF2B5EF4-FFF2-40B4-BE49-F238E27FC236}">
                      <a16:creationId xmlns:a16="http://schemas.microsoft.com/office/drawing/2014/main" id="{6FA5B5A5-405E-4AFB-8339-0512A3DB40D9}"/>
                    </a:ext>
                  </a:extLst>
                </p:cNvPr>
                <p:cNvSpPr/>
                <p:nvPr/>
              </p:nvSpPr>
              <p:spPr>
                <a:xfrm>
                  <a:off x="6786303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1" name="椭圆 330">
                  <a:extLst>
                    <a:ext uri="{FF2B5EF4-FFF2-40B4-BE49-F238E27FC236}">
                      <a16:creationId xmlns:a16="http://schemas.microsoft.com/office/drawing/2014/main" id="{F6060551-BFD4-460C-BD02-16ACC0CAB544}"/>
                    </a:ext>
                  </a:extLst>
                </p:cNvPr>
                <p:cNvSpPr/>
                <p:nvPr/>
              </p:nvSpPr>
              <p:spPr>
                <a:xfrm>
                  <a:off x="7099926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2" name="椭圆 331">
                  <a:extLst>
                    <a:ext uri="{FF2B5EF4-FFF2-40B4-BE49-F238E27FC236}">
                      <a16:creationId xmlns:a16="http://schemas.microsoft.com/office/drawing/2014/main" id="{33A4EB75-2732-418F-846D-958A0F7CAD5B}"/>
                    </a:ext>
                  </a:extLst>
                </p:cNvPr>
                <p:cNvSpPr/>
                <p:nvPr/>
              </p:nvSpPr>
              <p:spPr>
                <a:xfrm>
                  <a:off x="7413549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3" name="椭圆 332">
                  <a:extLst>
                    <a:ext uri="{FF2B5EF4-FFF2-40B4-BE49-F238E27FC236}">
                      <a16:creationId xmlns:a16="http://schemas.microsoft.com/office/drawing/2014/main" id="{C7CEDE40-22E1-4644-A467-FB4D0B6F346A}"/>
                    </a:ext>
                  </a:extLst>
                </p:cNvPr>
                <p:cNvSpPr/>
                <p:nvPr/>
              </p:nvSpPr>
              <p:spPr>
                <a:xfrm>
                  <a:off x="7727172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4" name="椭圆 333">
                  <a:extLst>
                    <a:ext uri="{FF2B5EF4-FFF2-40B4-BE49-F238E27FC236}">
                      <a16:creationId xmlns:a16="http://schemas.microsoft.com/office/drawing/2014/main" id="{A8FA014B-E41E-4CFB-810D-C21F0EF9ACB2}"/>
                    </a:ext>
                  </a:extLst>
                </p:cNvPr>
                <p:cNvSpPr/>
                <p:nvPr/>
              </p:nvSpPr>
              <p:spPr>
                <a:xfrm>
                  <a:off x="8040795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9AD8C52-22A9-44E1-98E6-D8019E517553}"/>
                </a:ext>
              </a:extLst>
            </p:cNvPr>
            <p:cNvGrpSpPr/>
            <p:nvPr/>
          </p:nvGrpSpPr>
          <p:grpSpPr>
            <a:xfrm>
              <a:off x="5300254" y="1901183"/>
              <a:ext cx="2935076" cy="36000"/>
              <a:chOff x="5297791" y="1901183"/>
              <a:chExt cx="2935076" cy="36000"/>
            </a:xfrm>
          </p:grpSpPr>
          <p:grpSp>
            <p:nvGrpSpPr>
              <p:cNvPr id="284" name="组合 283">
                <a:extLst>
                  <a:ext uri="{FF2B5EF4-FFF2-40B4-BE49-F238E27FC236}">
                    <a16:creationId xmlns:a16="http://schemas.microsoft.com/office/drawing/2014/main" id="{60E2CB48-0616-4F5C-94DF-E48C88D6A9B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12" name="椭圆 311">
                  <a:extLst>
                    <a:ext uri="{FF2B5EF4-FFF2-40B4-BE49-F238E27FC236}">
                      <a16:creationId xmlns:a16="http://schemas.microsoft.com/office/drawing/2014/main" id="{4D215A6A-B9B8-447F-BBB5-93DB5AB958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3" name="椭圆 312">
                  <a:extLst>
                    <a:ext uri="{FF2B5EF4-FFF2-40B4-BE49-F238E27FC236}">
                      <a16:creationId xmlns:a16="http://schemas.microsoft.com/office/drawing/2014/main" id="{0F79E230-BF40-4F53-9955-C0523904D2F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5" name="组合 284">
                <a:extLst>
                  <a:ext uri="{FF2B5EF4-FFF2-40B4-BE49-F238E27FC236}">
                    <a16:creationId xmlns:a16="http://schemas.microsoft.com/office/drawing/2014/main" id="{E6909BAF-199D-4323-BBEB-F64E946BB5E5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10" name="椭圆 309">
                  <a:extLst>
                    <a:ext uri="{FF2B5EF4-FFF2-40B4-BE49-F238E27FC236}">
                      <a16:creationId xmlns:a16="http://schemas.microsoft.com/office/drawing/2014/main" id="{0106B189-ADD7-4008-81E7-8A65E880D9D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1" name="椭圆 310">
                  <a:extLst>
                    <a:ext uri="{FF2B5EF4-FFF2-40B4-BE49-F238E27FC236}">
                      <a16:creationId xmlns:a16="http://schemas.microsoft.com/office/drawing/2014/main" id="{21C49690-A13E-4482-A2F2-D87E4F0867B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6" name="组合 285">
                <a:extLst>
                  <a:ext uri="{FF2B5EF4-FFF2-40B4-BE49-F238E27FC236}">
                    <a16:creationId xmlns:a16="http://schemas.microsoft.com/office/drawing/2014/main" id="{DF0663A9-03EC-4DB5-844D-EB1844E13DDA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8" name="椭圆 307">
                  <a:extLst>
                    <a:ext uri="{FF2B5EF4-FFF2-40B4-BE49-F238E27FC236}">
                      <a16:creationId xmlns:a16="http://schemas.microsoft.com/office/drawing/2014/main" id="{1CACCA58-7CC9-4448-89F8-A3239C70B4D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9" name="椭圆 308">
                  <a:extLst>
                    <a:ext uri="{FF2B5EF4-FFF2-40B4-BE49-F238E27FC236}">
                      <a16:creationId xmlns:a16="http://schemas.microsoft.com/office/drawing/2014/main" id="{33834604-76C3-4F60-A708-886F7DB9C90B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7" name="组合 286">
                <a:extLst>
                  <a:ext uri="{FF2B5EF4-FFF2-40B4-BE49-F238E27FC236}">
                    <a16:creationId xmlns:a16="http://schemas.microsoft.com/office/drawing/2014/main" id="{6024E130-A5DA-4E8C-9367-F8D86D4E72AA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6" name="椭圆 305">
                  <a:extLst>
                    <a:ext uri="{FF2B5EF4-FFF2-40B4-BE49-F238E27FC236}">
                      <a16:creationId xmlns:a16="http://schemas.microsoft.com/office/drawing/2014/main" id="{6417735F-CD7D-4E46-97E8-343A7E7A8C3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7" name="椭圆 306">
                  <a:extLst>
                    <a:ext uri="{FF2B5EF4-FFF2-40B4-BE49-F238E27FC236}">
                      <a16:creationId xmlns:a16="http://schemas.microsoft.com/office/drawing/2014/main" id="{BF22638B-1651-434D-96FB-422494AD728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8" name="组合 287">
                <a:extLst>
                  <a:ext uri="{FF2B5EF4-FFF2-40B4-BE49-F238E27FC236}">
                    <a16:creationId xmlns:a16="http://schemas.microsoft.com/office/drawing/2014/main" id="{13D9D2F0-77B6-4DA0-9652-DF8F5532808E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4" name="椭圆 303">
                  <a:extLst>
                    <a:ext uri="{FF2B5EF4-FFF2-40B4-BE49-F238E27FC236}">
                      <a16:creationId xmlns:a16="http://schemas.microsoft.com/office/drawing/2014/main" id="{E6E0D915-2F77-4AEA-8358-81108B319BE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5" name="椭圆 304">
                  <a:extLst>
                    <a:ext uri="{FF2B5EF4-FFF2-40B4-BE49-F238E27FC236}">
                      <a16:creationId xmlns:a16="http://schemas.microsoft.com/office/drawing/2014/main" id="{A27D9D26-3317-47EE-A428-8426FE0E226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9" name="组合 288">
                <a:extLst>
                  <a:ext uri="{FF2B5EF4-FFF2-40B4-BE49-F238E27FC236}">
                    <a16:creationId xmlns:a16="http://schemas.microsoft.com/office/drawing/2014/main" id="{E2A63DD2-4706-4505-BABA-24D4EEF6C8F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2" name="椭圆 301">
                  <a:extLst>
                    <a:ext uri="{FF2B5EF4-FFF2-40B4-BE49-F238E27FC236}">
                      <a16:creationId xmlns:a16="http://schemas.microsoft.com/office/drawing/2014/main" id="{FAAAD7C2-ADA8-4CD1-8457-6400A2E959E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3" name="椭圆 302">
                  <a:extLst>
                    <a:ext uri="{FF2B5EF4-FFF2-40B4-BE49-F238E27FC236}">
                      <a16:creationId xmlns:a16="http://schemas.microsoft.com/office/drawing/2014/main" id="{E1EC5407-E11D-49B6-B032-5D27F1B2BE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0" name="组合 289">
                <a:extLst>
                  <a:ext uri="{FF2B5EF4-FFF2-40B4-BE49-F238E27FC236}">
                    <a16:creationId xmlns:a16="http://schemas.microsoft.com/office/drawing/2014/main" id="{CFAEF151-138A-40EA-8DD3-9757C2401A9D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0" name="椭圆 299">
                  <a:extLst>
                    <a:ext uri="{FF2B5EF4-FFF2-40B4-BE49-F238E27FC236}">
                      <a16:creationId xmlns:a16="http://schemas.microsoft.com/office/drawing/2014/main" id="{85D2B5A7-1C85-4C32-8F63-F35371073DB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1" name="椭圆 300">
                  <a:extLst>
                    <a:ext uri="{FF2B5EF4-FFF2-40B4-BE49-F238E27FC236}">
                      <a16:creationId xmlns:a16="http://schemas.microsoft.com/office/drawing/2014/main" id="{9B093AD4-4754-412B-A030-106CD9CD584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1" name="组合 290">
                <a:extLst>
                  <a:ext uri="{FF2B5EF4-FFF2-40B4-BE49-F238E27FC236}">
                    <a16:creationId xmlns:a16="http://schemas.microsoft.com/office/drawing/2014/main" id="{63F07284-A722-4B57-AE0A-B3011B9E4BB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8" name="椭圆 297">
                  <a:extLst>
                    <a:ext uri="{FF2B5EF4-FFF2-40B4-BE49-F238E27FC236}">
                      <a16:creationId xmlns:a16="http://schemas.microsoft.com/office/drawing/2014/main" id="{AD382B62-D479-4CF0-98A9-7877197F54C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9" name="椭圆 298">
                  <a:extLst>
                    <a:ext uri="{FF2B5EF4-FFF2-40B4-BE49-F238E27FC236}">
                      <a16:creationId xmlns:a16="http://schemas.microsoft.com/office/drawing/2014/main" id="{8477AA35-F95E-4A44-AAB7-C74C282DC2E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2" name="组合 291">
                <a:extLst>
                  <a:ext uri="{FF2B5EF4-FFF2-40B4-BE49-F238E27FC236}">
                    <a16:creationId xmlns:a16="http://schemas.microsoft.com/office/drawing/2014/main" id="{B1F4EEDE-3094-42EC-B1D1-69C4ADAA2DE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6" name="椭圆 295">
                  <a:extLst>
                    <a:ext uri="{FF2B5EF4-FFF2-40B4-BE49-F238E27FC236}">
                      <a16:creationId xmlns:a16="http://schemas.microsoft.com/office/drawing/2014/main" id="{CFBB407B-9E47-4593-9ECA-8B805677D0D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7" name="椭圆 296">
                  <a:extLst>
                    <a:ext uri="{FF2B5EF4-FFF2-40B4-BE49-F238E27FC236}">
                      <a16:creationId xmlns:a16="http://schemas.microsoft.com/office/drawing/2014/main" id="{52A7BD31-7D6A-48AF-9E2E-8D170DD7E87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3" name="组合 292">
                <a:extLst>
                  <a:ext uri="{FF2B5EF4-FFF2-40B4-BE49-F238E27FC236}">
                    <a16:creationId xmlns:a16="http://schemas.microsoft.com/office/drawing/2014/main" id="{6AF5AFDE-F8A4-4183-8276-92848EC7D6CD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4" name="椭圆 293">
                  <a:extLst>
                    <a:ext uri="{FF2B5EF4-FFF2-40B4-BE49-F238E27FC236}">
                      <a16:creationId xmlns:a16="http://schemas.microsoft.com/office/drawing/2014/main" id="{FA508EE6-F851-4BBA-A5D1-B8201DCD14A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5" name="椭圆 294">
                  <a:extLst>
                    <a:ext uri="{FF2B5EF4-FFF2-40B4-BE49-F238E27FC236}">
                      <a16:creationId xmlns:a16="http://schemas.microsoft.com/office/drawing/2014/main" id="{59AFCFA9-19C8-4CC1-B3B5-52EC7B57A61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468714E6-558A-4731-9D6A-89A23BFD90D6}"/>
                </a:ext>
              </a:extLst>
            </p:cNvPr>
            <p:cNvGrpSpPr/>
            <p:nvPr/>
          </p:nvGrpSpPr>
          <p:grpSpPr>
            <a:xfrm>
              <a:off x="5300254" y="2194356"/>
              <a:ext cx="2935076" cy="36000"/>
              <a:chOff x="5297791" y="1901183"/>
              <a:chExt cx="2935076" cy="36000"/>
            </a:xfrm>
          </p:grpSpPr>
          <p:grpSp>
            <p:nvGrpSpPr>
              <p:cNvPr id="254" name="组合 253">
                <a:extLst>
                  <a:ext uri="{FF2B5EF4-FFF2-40B4-BE49-F238E27FC236}">
                    <a16:creationId xmlns:a16="http://schemas.microsoft.com/office/drawing/2014/main" id="{C4AA5945-2EF7-4065-955A-E1F08EFD2842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2" name="椭圆 281">
                  <a:extLst>
                    <a:ext uri="{FF2B5EF4-FFF2-40B4-BE49-F238E27FC236}">
                      <a16:creationId xmlns:a16="http://schemas.microsoft.com/office/drawing/2014/main" id="{EA2D8CEF-5C8E-4A5B-BCD5-A171E5DE590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3" name="椭圆 282">
                  <a:extLst>
                    <a:ext uri="{FF2B5EF4-FFF2-40B4-BE49-F238E27FC236}">
                      <a16:creationId xmlns:a16="http://schemas.microsoft.com/office/drawing/2014/main" id="{DD08507E-E340-43DD-B85E-71D18A8B751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27671E1F-4DF2-467D-8DF0-CA918A9CE27D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0" name="椭圆 279">
                  <a:extLst>
                    <a:ext uri="{FF2B5EF4-FFF2-40B4-BE49-F238E27FC236}">
                      <a16:creationId xmlns:a16="http://schemas.microsoft.com/office/drawing/2014/main" id="{B2A0BEAF-E6A1-4188-9AD7-E058CC92618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1" name="椭圆 280">
                  <a:extLst>
                    <a:ext uri="{FF2B5EF4-FFF2-40B4-BE49-F238E27FC236}">
                      <a16:creationId xmlns:a16="http://schemas.microsoft.com/office/drawing/2014/main" id="{83B27108-0B17-4574-B00C-55C5B0E4258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6" name="组合 255">
                <a:extLst>
                  <a:ext uri="{FF2B5EF4-FFF2-40B4-BE49-F238E27FC236}">
                    <a16:creationId xmlns:a16="http://schemas.microsoft.com/office/drawing/2014/main" id="{3F691518-1145-4A3E-BA8A-771CEC2FB2B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8" name="椭圆 277">
                  <a:extLst>
                    <a:ext uri="{FF2B5EF4-FFF2-40B4-BE49-F238E27FC236}">
                      <a16:creationId xmlns:a16="http://schemas.microsoft.com/office/drawing/2014/main" id="{FDC1DFCB-4B3F-4A04-B63D-3ED0A8CFF35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9" name="椭圆 278">
                  <a:extLst>
                    <a:ext uri="{FF2B5EF4-FFF2-40B4-BE49-F238E27FC236}">
                      <a16:creationId xmlns:a16="http://schemas.microsoft.com/office/drawing/2014/main" id="{71D0AAC8-577F-4BB4-9E3B-8AD5FB6CD9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7" name="组合 256">
                <a:extLst>
                  <a:ext uri="{FF2B5EF4-FFF2-40B4-BE49-F238E27FC236}">
                    <a16:creationId xmlns:a16="http://schemas.microsoft.com/office/drawing/2014/main" id="{7578FA43-A0FC-4AA5-9DA7-BDB31024BF5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6" name="椭圆 275">
                  <a:extLst>
                    <a:ext uri="{FF2B5EF4-FFF2-40B4-BE49-F238E27FC236}">
                      <a16:creationId xmlns:a16="http://schemas.microsoft.com/office/drawing/2014/main" id="{3C55A05B-13E6-49AC-83AF-0A9F2C42122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7" name="椭圆 276">
                  <a:extLst>
                    <a:ext uri="{FF2B5EF4-FFF2-40B4-BE49-F238E27FC236}">
                      <a16:creationId xmlns:a16="http://schemas.microsoft.com/office/drawing/2014/main" id="{A35F2BCC-A519-4DA8-8165-283E080E783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2E36C545-A4D2-47EC-9146-B24FC9263484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4" name="椭圆 273">
                  <a:extLst>
                    <a:ext uri="{FF2B5EF4-FFF2-40B4-BE49-F238E27FC236}">
                      <a16:creationId xmlns:a16="http://schemas.microsoft.com/office/drawing/2014/main" id="{1F25CC9B-0D81-46B6-BBC1-54EE6181C3C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5" name="椭圆 274">
                  <a:extLst>
                    <a:ext uri="{FF2B5EF4-FFF2-40B4-BE49-F238E27FC236}">
                      <a16:creationId xmlns:a16="http://schemas.microsoft.com/office/drawing/2014/main" id="{A7B4C828-A20B-47DA-889D-F362F383950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9" name="组合 258">
                <a:extLst>
                  <a:ext uri="{FF2B5EF4-FFF2-40B4-BE49-F238E27FC236}">
                    <a16:creationId xmlns:a16="http://schemas.microsoft.com/office/drawing/2014/main" id="{1E31EAA2-8E52-402A-8C03-ACBF58BA881F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2" name="椭圆 271">
                  <a:extLst>
                    <a:ext uri="{FF2B5EF4-FFF2-40B4-BE49-F238E27FC236}">
                      <a16:creationId xmlns:a16="http://schemas.microsoft.com/office/drawing/2014/main" id="{D0F0E10E-9C76-4994-841E-EB17954BE95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3" name="椭圆 272">
                  <a:extLst>
                    <a:ext uri="{FF2B5EF4-FFF2-40B4-BE49-F238E27FC236}">
                      <a16:creationId xmlns:a16="http://schemas.microsoft.com/office/drawing/2014/main" id="{656CF8DC-F0E6-4BD7-9CF3-710533DAB40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0" name="组合 259">
                <a:extLst>
                  <a:ext uri="{FF2B5EF4-FFF2-40B4-BE49-F238E27FC236}">
                    <a16:creationId xmlns:a16="http://schemas.microsoft.com/office/drawing/2014/main" id="{7610FE1A-2055-43C5-8E24-7FD0EF44DFB5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0" name="椭圆 269">
                  <a:extLst>
                    <a:ext uri="{FF2B5EF4-FFF2-40B4-BE49-F238E27FC236}">
                      <a16:creationId xmlns:a16="http://schemas.microsoft.com/office/drawing/2014/main" id="{4F448317-F0FC-47DB-980D-4DBA6C5E630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1" name="椭圆 270">
                  <a:extLst>
                    <a:ext uri="{FF2B5EF4-FFF2-40B4-BE49-F238E27FC236}">
                      <a16:creationId xmlns:a16="http://schemas.microsoft.com/office/drawing/2014/main" id="{6047F5AF-814E-4656-A257-CB0A815DDF7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1" name="组合 260">
                <a:extLst>
                  <a:ext uri="{FF2B5EF4-FFF2-40B4-BE49-F238E27FC236}">
                    <a16:creationId xmlns:a16="http://schemas.microsoft.com/office/drawing/2014/main" id="{D3835253-C0E2-43C3-8BA4-6A6EEF59A72B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8" name="椭圆 267">
                  <a:extLst>
                    <a:ext uri="{FF2B5EF4-FFF2-40B4-BE49-F238E27FC236}">
                      <a16:creationId xmlns:a16="http://schemas.microsoft.com/office/drawing/2014/main" id="{D465C511-9F64-4347-95A7-1D6A94067CD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9" name="椭圆 268">
                  <a:extLst>
                    <a:ext uri="{FF2B5EF4-FFF2-40B4-BE49-F238E27FC236}">
                      <a16:creationId xmlns:a16="http://schemas.microsoft.com/office/drawing/2014/main" id="{C984505A-5A20-49C8-8052-9634ABBE85E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2" name="组合 261">
                <a:extLst>
                  <a:ext uri="{FF2B5EF4-FFF2-40B4-BE49-F238E27FC236}">
                    <a16:creationId xmlns:a16="http://schemas.microsoft.com/office/drawing/2014/main" id="{29166763-F536-4A43-A2B0-50CD22B970F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6" name="椭圆 265">
                  <a:extLst>
                    <a:ext uri="{FF2B5EF4-FFF2-40B4-BE49-F238E27FC236}">
                      <a16:creationId xmlns:a16="http://schemas.microsoft.com/office/drawing/2014/main" id="{679432F9-40D9-4507-B14A-C0F17535956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7" name="椭圆 266">
                  <a:extLst>
                    <a:ext uri="{FF2B5EF4-FFF2-40B4-BE49-F238E27FC236}">
                      <a16:creationId xmlns:a16="http://schemas.microsoft.com/office/drawing/2014/main" id="{CA3BF374-1B10-4E19-A2C5-7A9911D0C2C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66FC7C24-4C8D-46F2-A62D-D6FDEAE6E53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4" name="椭圆 263">
                  <a:extLst>
                    <a:ext uri="{FF2B5EF4-FFF2-40B4-BE49-F238E27FC236}">
                      <a16:creationId xmlns:a16="http://schemas.microsoft.com/office/drawing/2014/main" id="{EA7EFC7F-1BF0-44A3-B6AC-9B9ADE7F72D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5" name="椭圆 264">
                  <a:extLst>
                    <a:ext uri="{FF2B5EF4-FFF2-40B4-BE49-F238E27FC236}">
                      <a16:creationId xmlns:a16="http://schemas.microsoft.com/office/drawing/2014/main" id="{A527433B-355C-42F7-BF5C-2E44B77735C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FD65E78-6727-4944-B1C0-C1B370B36795}"/>
                </a:ext>
              </a:extLst>
            </p:cNvPr>
            <p:cNvGrpSpPr/>
            <p:nvPr/>
          </p:nvGrpSpPr>
          <p:grpSpPr>
            <a:xfrm>
              <a:off x="5300254" y="2487529"/>
              <a:ext cx="2935076" cy="36000"/>
              <a:chOff x="5297791" y="1901183"/>
              <a:chExt cx="2935076" cy="36000"/>
            </a:xfrm>
          </p:grpSpPr>
          <p:grpSp>
            <p:nvGrpSpPr>
              <p:cNvPr id="224" name="组合 223">
                <a:extLst>
                  <a:ext uri="{FF2B5EF4-FFF2-40B4-BE49-F238E27FC236}">
                    <a16:creationId xmlns:a16="http://schemas.microsoft.com/office/drawing/2014/main" id="{7841A92A-2E71-4791-B642-057026D4B8C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52" name="椭圆 251">
                  <a:extLst>
                    <a:ext uri="{FF2B5EF4-FFF2-40B4-BE49-F238E27FC236}">
                      <a16:creationId xmlns:a16="http://schemas.microsoft.com/office/drawing/2014/main" id="{9D3ABE0A-4C69-48CC-85C9-D17B0A786AE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3" name="椭圆 252">
                  <a:extLst>
                    <a:ext uri="{FF2B5EF4-FFF2-40B4-BE49-F238E27FC236}">
                      <a16:creationId xmlns:a16="http://schemas.microsoft.com/office/drawing/2014/main" id="{DC2AFCCF-671E-491B-8961-C1F76E944C5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32ADC180-0A4D-4A15-A8FA-490416F6EC9E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50" name="椭圆 249">
                  <a:extLst>
                    <a:ext uri="{FF2B5EF4-FFF2-40B4-BE49-F238E27FC236}">
                      <a16:creationId xmlns:a16="http://schemas.microsoft.com/office/drawing/2014/main" id="{DA146033-4217-4EB1-BADC-D4C75C1BD02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1" name="椭圆 250">
                  <a:extLst>
                    <a:ext uri="{FF2B5EF4-FFF2-40B4-BE49-F238E27FC236}">
                      <a16:creationId xmlns:a16="http://schemas.microsoft.com/office/drawing/2014/main" id="{5CE2EAC5-314D-4D1B-A1CE-4F069E43FAA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6" name="组合 225">
                <a:extLst>
                  <a:ext uri="{FF2B5EF4-FFF2-40B4-BE49-F238E27FC236}">
                    <a16:creationId xmlns:a16="http://schemas.microsoft.com/office/drawing/2014/main" id="{1AA7365E-9E6D-473D-ABAE-3D63D598779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8" name="椭圆 247">
                  <a:extLst>
                    <a:ext uri="{FF2B5EF4-FFF2-40B4-BE49-F238E27FC236}">
                      <a16:creationId xmlns:a16="http://schemas.microsoft.com/office/drawing/2014/main" id="{FE4A5E55-EED8-490C-8BED-49F2BC78011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9" name="椭圆 248">
                  <a:extLst>
                    <a:ext uri="{FF2B5EF4-FFF2-40B4-BE49-F238E27FC236}">
                      <a16:creationId xmlns:a16="http://schemas.microsoft.com/office/drawing/2014/main" id="{ABD75C6B-6420-41D5-B2E0-F1907549C2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7" name="组合 226">
                <a:extLst>
                  <a:ext uri="{FF2B5EF4-FFF2-40B4-BE49-F238E27FC236}">
                    <a16:creationId xmlns:a16="http://schemas.microsoft.com/office/drawing/2014/main" id="{4EA93146-9BB5-4EBF-A250-17A3E7D73B1B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6" name="椭圆 245">
                  <a:extLst>
                    <a:ext uri="{FF2B5EF4-FFF2-40B4-BE49-F238E27FC236}">
                      <a16:creationId xmlns:a16="http://schemas.microsoft.com/office/drawing/2014/main" id="{03C26BAC-8B79-4006-901A-B8778AD34F8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椭圆 246">
                  <a:extLst>
                    <a:ext uri="{FF2B5EF4-FFF2-40B4-BE49-F238E27FC236}">
                      <a16:creationId xmlns:a16="http://schemas.microsoft.com/office/drawing/2014/main" id="{ECAC87F6-2616-41F2-A347-994792AE4B0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8" name="组合 227">
                <a:extLst>
                  <a:ext uri="{FF2B5EF4-FFF2-40B4-BE49-F238E27FC236}">
                    <a16:creationId xmlns:a16="http://schemas.microsoft.com/office/drawing/2014/main" id="{9CC5BA61-EDBD-44E6-A381-BCEF19D7D93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4" name="椭圆 243">
                  <a:extLst>
                    <a:ext uri="{FF2B5EF4-FFF2-40B4-BE49-F238E27FC236}">
                      <a16:creationId xmlns:a16="http://schemas.microsoft.com/office/drawing/2014/main" id="{F13823B5-C85F-4F14-BE80-8A484A5F158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5" name="椭圆 244">
                  <a:extLst>
                    <a:ext uri="{FF2B5EF4-FFF2-40B4-BE49-F238E27FC236}">
                      <a16:creationId xmlns:a16="http://schemas.microsoft.com/office/drawing/2014/main" id="{AB0DD516-E990-4D08-9A80-77316538551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9" name="组合 228">
                <a:extLst>
                  <a:ext uri="{FF2B5EF4-FFF2-40B4-BE49-F238E27FC236}">
                    <a16:creationId xmlns:a16="http://schemas.microsoft.com/office/drawing/2014/main" id="{5FCF8AB6-343E-4ECD-B3F3-F35C8B5A88DE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2" name="椭圆 241">
                  <a:extLst>
                    <a:ext uri="{FF2B5EF4-FFF2-40B4-BE49-F238E27FC236}">
                      <a16:creationId xmlns:a16="http://schemas.microsoft.com/office/drawing/2014/main" id="{65C7FED2-37C8-489A-A486-04EAEB5792A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3" name="椭圆 242">
                  <a:extLst>
                    <a:ext uri="{FF2B5EF4-FFF2-40B4-BE49-F238E27FC236}">
                      <a16:creationId xmlns:a16="http://schemas.microsoft.com/office/drawing/2014/main" id="{07740194-5289-4DF4-A027-57BEFC631D9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0" name="组合 229">
                <a:extLst>
                  <a:ext uri="{FF2B5EF4-FFF2-40B4-BE49-F238E27FC236}">
                    <a16:creationId xmlns:a16="http://schemas.microsoft.com/office/drawing/2014/main" id="{ACE52F77-DC70-4BFD-AF6C-A9B3477EBC4B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0" name="椭圆 239">
                  <a:extLst>
                    <a:ext uri="{FF2B5EF4-FFF2-40B4-BE49-F238E27FC236}">
                      <a16:creationId xmlns:a16="http://schemas.microsoft.com/office/drawing/2014/main" id="{DCA5CB4C-45A0-4FC5-B323-115C6A41634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1" name="椭圆 240">
                  <a:extLst>
                    <a:ext uri="{FF2B5EF4-FFF2-40B4-BE49-F238E27FC236}">
                      <a16:creationId xmlns:a16="http://schemas.microsoft.com/office/drawing/2014/main" id="{D3DA1C52-38ED-4920-B68C-7F4E9AB2A6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1" name="组合 230">
                <a:extLst>
                  <a:ext uri="{FF2B5EF4-FFF2-40B4-BE49-F238E27FC236}">
                    <a16:creationId xmlns:a16="http://schemas.microsoft.com/office/drawing/2014/main" id="{9F440EA2-4AB9-43F3-9419-7369B98C4DC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8" name="椭圆 237">
                  <a:extLst>
                    <a:ext uri="{FF2B5EF4-FFF2-40B4-BE49-F238E27FC236}">
                      <a16:creationId xmlns:a16="http://schemas.microsoft.com/office/drawing/2014/main" id="{FB861F10-07F9-429A-9600-C3B44657043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9" name="椭圆 238">
                  <a:extLst>
                    <a:ext uri="{FF2B5EF4-FFF2-40B4-BE49-F238E27FC236}">
                      <a16:creationId xmlns:a16="http://schemas.microsoft.com/office/drawing/2014/main" id="{FB14B49D-55D3-422D-A17D-55A947FF7E3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2" name="组合 231">
                <a:extLst>
                  <a:ext uri="{FF2B5EF4-FFF2-40B4-BE49-F238E27FC236}">
                    <a16:creationId xmlns:a16="http://schemas.microsoft.com/office/drawing/2014/main" id="{1D1679D4-FBBE-4BA0-9D3F-1C70F541A53B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6" name="椭圆 235">
                  <a:extLst>
                    <a:ext uri="{FF2B5EF4-FFF2-40B4-BE49-F238E27FC236}">
                      <a16:creationId xmlns:a16="http://schemas.microsoft.com/office/drawing/2014/main" id="{1A5BC0B4-B188-4885-A74E-3FAD52C9CDD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7" name="椭圆 236">
                  <a:extLst>
                    <a:ext uri="{FF2B5EF4-FFF2-40B4-BE49-F238E27FC236}">
                      <a16:creationId xmlns:a16="http://schemas.microsoft.com/office/drawing/2014/main" id="{4781D45F-8AA9-4701-8985-84F3EA8E824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3" name="组合 232">
                <a:extLst>
                  <a:ext uri="{FF2B5EF4-FFF2-40B4-BE49-F238E27FC236}">
                    <a16:creationId xmlns:a16="http://schemas.microsoft.com/office/drawing/2014/main" id="{3EA58300-CC78-4DA3-97EE-2012728CCAF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4" name="椭圆 233">
                  <a:extLst>
                    <a:ext uri="{FF2B5EF4-FFF2-40B4-BE49-F238E27FC236}">
                      <a16:creationId xmlns:a16="http://schemas.microsoft.com/office/drawing/2014/main" id="{184089AC-249E-4FFD-B256-CCDC7D62D29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5" name="椭圆 234">
                  <a:extLst>
                    <a:ext uri="{FF2B5EF4-FFF2-40B4-BE49-F238E27FC236}">
                      <a16:creationId xmlns:a16="http://schemas.microsoft.com/office/drawing/2014/main" id="{96215B4C-CE61-4B36-AB01-93F1A5D093E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B200790-D879-477F-9125-2481150BA491}"/>
                </a:ext>
              </a:extLst>
            </p:cNvPr>
            <p:cNvGrpSpPr/>
            <p:nvPr/>
          </p:nvGrpSpPr>
          <p:grpSpPr>
            <a:xfrm>
              <a:off x="5300254" y="2780702"/>
              <a:ext cx="2935076" cy="36000"/>
              <a:chOff x="5297791" y="1901183"/>
              <a:chExt cx="2935076" cy="36000"/>
            </a:xfrm>
          </p:grpSpPr>
          <p:grpSp>
            <p:nvGrpSpPr>
              <p:cNvPr id="194" name="组合 193">
                <a:extLst>
                  <a:ext uri="{FF2B5EF4-FFF2-40B4-BE49-F238E27FC236}">
                    <a16:creationId xmlns:a16="http://schemas.microsoft.com/office/drawing/2014/main" id="{E5BD211A-2731-4EAB-A009-1CCDCAA14B84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22" name="椭圆 221">
                  <a:extLst>
                    <a:ext uri="{FF2B5EF4-FFF2-40B4-BE49-F238E27FC236}">
                      <a16:creationId xmlns:a16="http://schemas.microsoft.com/office/drawing/2014/main" id="{1EB6905E-63C6-498E-9590-060DD777D8B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3" name="椭圆 222">
                  <a:extLst>
                    <a:ext uri="{FF2B5EF4-FFF2-40B4-BE49-F238E27FC236}">
                      <a16:creationId xmlns:a16="http://schemas.microsoft.com/office/drawing/2014/main" id="{614DB5FB-F310-4E68-9B84-94CDB479311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5" name="组合 194">
                <a:extLst>
                  <a:ext uri="{FF2B5EF4-FFF2-40B4-BE49-F238E27FC236}">
                    <a16:creationId xmlns:a16="http://schemas.microsoft.com/office/drawing/2014/main" id="{6B1A02AA-A0AF-4687-817E-CBF19AB0634D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20" name="椭圆 219">
                  <a:extLst>
                    <a:ext uri="{FF2B5EF4-FFF2-40B4-BE49-F238E27FC236}">
                      <a16:creationId xmlns:a16="http://schemas.microsoft.com/office/drawing/2014/main" id="{E0D47136-87C0-4ABA-8087-A0D015D7D9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1" name="椭圆 220">
                  <a:extLst>
                    <a:ext uri="{FF2B5EF4-FFF2-40B4-BE49-F238E27FC236}">
                      <a16:creationId xmlns:a16="http://schemas.microsoft.com/office/drawing/2014/main" id="{41DA77DE-BD4B-4CB1-BEE3-A7DE3033E07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6" name="组合 195">
                <a:extLst>
                  <a:ext uri="{FF2B5EF4-FFF2-40B4-BE49-F238E27FC236}">
                    <a16:creationId xmlns:a16="http://schemas.microsoft.com/office/drawing/2014/main" id="{90BC0575-2C8F-4CA2-8CB2-95C318864EB5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8" name="椭圆 217">
                  <a:extLst>
                    <a:ext uri="{FF2B5EF4-FFF2-40B4-BE49-F238E27FC236}">
                      <a16:creationId xmlns:a16="http://schemas.microsoft.com/office/drawing/2014/main" id="{14213D26-4752-49C4-9B0D-FB3C51B4DA6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9" name="椭圆 218">
                  <a:extLst>
                    <a:ext uri="{FF2B5EF4-FFF2-40B4-BE49-F238E27FC236}">
                      <a16:creationId xmlns:a16="http://schemas.microsoft.com/office/drawing/2014/main" id="{C813A6AF-7C2C-4C80-ADF4-5E62FF231F0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7" name="组合 196">
                <a:extLst>
                  <a:ext uri="{FF2B5EF4-FFF2-40B4-BE49-F238E27FC236}">
                    <a16:creationId xmlns:a16="http://schemas.microsoft.com/office/drawing/2014/main" id="{D3152FEC-B34F-490A-9AA3-B97D17718402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6" name="椭圆 215">
                  <a:extLst>
                    <a:ext uri="{FF2B5EF4-FFF2-40B4-BE49-F238E27FC236}">
                      <a16:creationId xmlns:a16="http://schemas.microsoft.com/office/drawing/2014/main" id="{874E3CB0-A944-4646-AB7A-4CE1762373D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7" name="椭圆 216">
                  <a:extLst>
                    <a:ext uri="{FF2B5EF4-FFF2-40B4-BE49-F238E27FC236}">
                      <a16:creationId xmlns:a16="http://schemas.microsoft.com/office/drawing/2014/main" id="{93FFD4A4-62DA-4869-BB92-D8BF350E1D1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8" name="组合 197">
                <a:extLst>
                  <a:ext uri="{FF2B5EF4-FFF2-40B4-BE49-F238E27FC236}">
                    <a16:creationId xmlns:a16="http://schemas.microsoft.com/office/drawing/2014/main" id="{CC836A01-5787-4E13-A845-EF7575D210C0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4" name="椭圆 213">
                  <a:extLst>
                    <a:ext uri="{FF2B5EF4-FFF2-40B4-BE49-F238E27FC236}">
                      <a16:creationId xmlns:a16="http://schemas.microsoft.com/office/drawing/2014/main" id="{4E77B99A-BBE1-47C0-9E31-8C2489B9DD3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5" name="椭圆 214">
                  <a:extLst>
                    <a:ext uri="{FF2B5EF4-FFF2-40B4-BE49-F238E27FC236}">
                      <a16:creationId xmlns:a16="http://schemas.microsoft.com/office/drawing/2014/main" id="{E7723196-0C18-49ED-82CE-011D07B2988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9" name="组合 198">
                <a:extLst>
                  <a:ext uri="{FF2B5EF4-FFF2-40B4-BE49-F238E27FC236}">
                    <a16:creationId xmlns:a16="http://schemas.microsoft.com/office/drawing/2014/main" id="{D8BCB7C9-027B-4E08-8136-6950CA2F5C52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2" name="椭圆 211">
                  <a:extLst>
                    <a:ext uri="{FF2B5EF4-FFF2-40B4-BE49-F238E27FC236}">
                      <a16:creationId xmlns:a16="http://schemas.microsoft.com/office/drawing/2014/main" id="{6FD6773B-E925-489D-AD2D-A7A181E6D8C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3" name="椭圆 212">
                  <a:extLst>
                    <a:ext uri="{FF2B5EF4-FFF2-40B4-BE49-F238E27FC236}">
                      <a16:creationId xmlns:a16="http://schemas.microsoft.com/office/drawing/2014/main" id="{766E8270-C845-4BD5-8199-08C119A5F1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0" name="组合 199">
                <a:extLst>
                  <a:ext uri="{FF2B5EF4-FFF2-40B4-BE49-F238E27FC236}">
                    <a16:creationId xmlns:a16="http://schemas.microsoft.com/office/drawing/2014/main" id="{14ED3BAA-0F67-42EE-BED7-8F85B85306FA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0" name="椭圆 209">
                  <a:extLst>
                    <a:ext uri="{FF2B5EF4-FFF2-40B4-BE49-F238E27FC236}">
                      <a16:creationId xmlns:a16="http://schemas.microsoft.com/office/drawing/2014/main" id="{312C4729-51DE-47B9-93D7-5B79EE4B053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1" name="椭圆 210">
                  <a:extLst>
                    <a:ext uri="{FF2B5EF4-FFF2-40B4-BE49-F238E27FC236}">
                      <a16:creationId xmlns:a16="http://schemas.microsoft.com/office/drawing/2014/main" id="{F4B2CD7C-D34E-4550-A0AB-3495A618BA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1" name="组合 200">
                <a:extLst>
                  <a:ext uri="{FF2B5EF4-FFF2-40B4-BE49-F238E27FC236}">
                    <a16:creationId xmlns:a16="http://schemas.microsoft.com/office/drawing/2014/main" id="{0E6A75D1-365A-4C56-9F19-0E4114AF1D85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8" name="椭圆 207">
                  <a:extLst>
                    <a:ext uri="{FF2B5EF4-FFF2-40B4-BE49-F238E27FC236}">
                      <a16:creationId xmlns:a16="http://schemas.microsoft.com/office/drawing/2014/main" id="{636532FD-F54E-4381-9772-E0CB2E9B006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9" name="椭圆 208">
                  <a:extLst>
                    <a:ext uri="{FF2B5EF4-FFF2-40B4-BE49-F238E27FC236}">
                      <a16:creationId xmlns:a16="http://schemas.microsoft.com/office/drawing/2014/main" id="{2578D760-B28C-47C1-8CB1-ECF0CC55CFE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2" name="组合 201">
                <a:extLst>
                  <a:ext uri="{FF2B5EF4-FFF2-40B4-BE49-F238E27FC236}">
                    <a16:creationId xmlns:a16="http://schemas.microsoft.com/office/drawing/2014/main" id="{A94BFA16-82A2-472B-82AA-74AA67F7B91A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6" name="椭圆 205">
                  <a:extLst>
                    <a:ext uri="{FF2B5EF4-FFF2-40B4-BE49-F238E27FC236}">
                      <a16:creationId xmlns:a16="http://schemas.microsoft.com/office/drawing/2014/main" id="{C395C6E7-D9B2-4519-BE35-582949DC282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7" name="椭圆 206">
                  <a:extLst>
                    <a:ext uri="{FF2B5EF4-FFF2-40B4-BE49-F238E27FC236}">
                      <a16:creationId xmlns:a16="http://schemas.microsoft.com/office/drawing/2014/main" id="{8BF93C77-DFFF-4DC5-92BA-EAD8993B0BE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3" name="组合 202">
                <a:extLst>
                  <a:ext uri="{FF2B5EF4-FFF2-40B4-BE49-F238E27FC236}">
                    <a16:creationId xmlns:a16="http://schemas.microsoft.com/office/drawing/2014/main" id="{2AEBF5DA-7F9F-4AC9-808C-B7F1B3363DFE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4" name="椭圆 203">
                  <a:extLst>
                    <a:ext uri="{FF2B5EF4-FFF2-40B4-BE49-F238E27FC236}">
                      <a16:creationId xmlns:a16="http://schemas.microsoft.com/office/drawing/2014/main" id="{25A5B936-3A55-48F4-A064-E788931D1D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椭圆 204">
                  <a:extLst>
                    <a:ext uri="{FF2B5EF4-FFF2-40B4-BE49-F238E27FC236}">
                      <a16:creationId xmlns:a16="http://schemas.microsoft.com/office/drawing/2014/main" id="{F8698231-D7D6-482D-A345-C94FDA3104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7AEEF70-CB82-45DB-A212-2F23D13B38A5}"/>
                </a:ext>
              </a:extLst>
            </p:cNvPr>
            <p:cNvGrpSpPr/>
            <p:nvPr/>
          </p:nvGrpSpPr>
          <p:grpSpPr>
            <a:xfrm>
              <a:off x="5300254" y="3073875"/>
              <a:ext cx="2935076" cy="36000"/>
              <a:chOff x="5297791" y="1901183"/>
              <a:chExt cx="2935076" cy="36000"/>
            </a:xfrm>
          </p:grpSpPr>
          <p:grpSp>
            <p:nvGrpSpPr>
              <p:cNvPr id="164" name="组合 163">
                <a:extLst>
                  <a:ext uri="{FF2B5EF4-FFF2-40B4-BE49-F238E27FC236}">
                    <a16:creationId xmlns:a16="http://schemas.microsoft.com/office/drawing/2014/main" id="{6882DDA5-3024-4713-88F8-7D9FB4813856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92" name="椭圆 191">
                  <a:extLst>
                    <a:ext uri="{FF2B5EF4-FFF2-40B4-BE49-F238E27FC236}">
                      <a16:creationId xmlns:a16="http://schemas.microsoft.com/office/drawing/2014/main" id="{6EA3AECD-C275-4AB8-B934-B0A3C2BD011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3" name="椭圆 192">
                  <a:extLst>
                    <a:ext uri="{FF2B5EF4-FFF2-40B4-BE49-F238E27FC236}">
                      <a16:creationId xmlns:a16="http://schemas.microsoft.com/office/drawing/2014/main" id="{3CE187B0-10E9-4975-A344-7F570C393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5" name="组合 164">
                <a:extLst>
                  <a:ext uri="{FF2B5EF4-FFF2-40B4-BE49-F238E27FC236}">
                    <a16:creationId xmlns:a16="http://schemas.microsoft.com/office/drawing/2014/main" id="{EC247075-EA0E-4574-A96E-89BBB6F6BF91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90" name="椭圆 189">
                  <a:extLst>
                    <a:ext uri="{FF2B5EF4-FFF2-40B4-BE49-F238E27FC236}">
                      <a16:creationId xmlns:a16="http://schemas.microsoft.com/office/drawing/2014/main" id="{67890943-ACA3-4E30-915A-FE2B9085DB4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1" name="椭圆 190">
                  <a:extLst>
                    <a:ext uri="{FF2B5EF4-FFF2-40B4-BE49-F238E27FC236}">
                      <a16:creationId xmlns:a16="http://schemas.microsoft.com/office/drawing/2014/main" id="{B69A02B8-2714-4875-8604-6D98D9BF972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6" name="组合 165">
                <a:extLst>
                  <a:ext uri="{FF2B5EF4-FFF2-40B4-BE49-F238E27FC236}">
                    <a16:creationId xmlns:a16="http://schemas.microsoft.com/office/drawing/2014/main" id="{5C72924B-23DB-48AB-AEF3-179071AAC98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8" name="椭圆 187">
                  <a:extLst>
                    <a:ext uri="{FF2B5EF4-FFF2-40B4-BE49-F238E27FC236}">
                      <a16:creationId xmlns:a16="http://schemas.microsoft.com/office/drawing/2014/main" id="{AC60548D-46B6-4EFD-91AC-9BFFAA2D4B5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椭圆 188">
                  <a:extLst>
                    <a:ext uri="{FF2B5EF4-FFF2-40B4-BE49-F238E27FC236}">
                      <a16:creationId xmlns:a16="http://schemas.microsoft.com/office/drawing/2014/main" id="{5FDB6A9C-F987-4847-A499-4383578A356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7" name="组合 166">
                <a:extLst>
                  <a:ext uri="{FF2B5EF4-FFF2-40B4-BE49-F238E27FC236}">
                    <a16:creationId xmlns:a16="http://schemas.microsoft.com/office/drawing/2014/main" id="{F7A0842B-0EA0-4029-9786-9674E0831131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6" name="椭圆 185">
                  <a:extLst>
                    <a:ext uri="{FF2B5EF4-FFF2-40B4-BE49-F238E27FC236}">
                      <a16:creationId xmlns:a16="http://schemas.microsoft.com/office/drawing/2014/main" id="{DDB06C63-0D50-432C-BA1F-311C8744144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7" name="椭圆 186">
                  <a:extLst>
                    <a:ext uri="{FF2B5EF4-FFF2-40B4-BE49-F238E27FC236}">
                      <a16:creationId xmlns:a16="http://schemas.microsoft.com/office/drawing/2014/main" id="{510C4DEB-4CFC-4737-BAAA-96B95DD1C66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8" name="组合 167">
                <a:extLst>
                  <a:ext uri="{FF2B5EF4-FFF2-40B4-BE49-F238E27FC236}">
                    <a16:creationId xmlns:a16="http://schemas.microsoft.com/office/drawing/2014/main" id="{FB4C25C5-C1D7-41AC-B150-7DF1BF7DDCF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4" name="椭圆 183">
                  <a:extLst>
                    <a:ext uri="{FF2B5EF4-FFF2-40B4-BE49-F238E27FC236}">
                      <a16:creationId xmlns:a16="http://schemas.microsoft.com/office/drawing/2014/main" id="{C0D9C59B-45D9-47B9-99AA-BF516567A57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5" name="椭圆 184">
                  <a:extLst>
                    <a:ext uri="{FF2B5EF4-FFF2-40B4-BE49-F238E27FC236}">
                      <a16:creationId xmlns:a16="http://schemas.microsoft.com/office/drawing/2014/main" id="{AF33B949-3B00-4CAC-9A80-5ADA4C87553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9" name="组合 168">
                <a:extLst>
                  <a:ext uri="{FF2B5EF4-FFF2-40B4-BE49-F238E27FC236}">
                    <a16:creationId xmlns:a16="http://schemas.microsoft.com/office/drawing/2014/main" id="{07B3618E-8083-4E86-A721-B59A8735525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2" name="椭圆 181">
                  <a:extLst>
                    <a:ext uri="{FF2B5EF4-FFF2-40B4-BE49-F238E27FC236}">
                      <a16:creationId xmlns:a16="http://schemas.microsoft.com/office/drawing/2014/main" id="{A3DB393F-29AD-4AD4-A293-A3E7C04EFFB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3" name="椭圆 182">
                  <a:extLst>
                    <a:ext uri="{FF2B5EF4-FFF2-40B4-BE49-F238E27FC236}">
                      <a16:creationId xmlns:a16="http://schemas.microsoft.com/office/drawing/2014/main" id="{253CA4FF-2D77-4ECA-B414-B6824BC505B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0" name="组合 169">
                <a:extLst>
                  <a:ext uri="{FF2B5EF4-FFF2-40B4-BE49-F238E27FC236}">
                    <a16:creationId xmlns:a16="http://schemas.microsoft.com/office/drawing/2014/main" id="{F61ED699-D177-4E45-881C-23D121D3A708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0" name="椭圆 179">
                  <a:extLst>
                    <a:ext uri="{FF2B5EF4-FFF2-40B4-BE49-F238E27FC236}">
                      <a16:creationId xmlns:a16="http://schemas.microsoft.com/office/drawing/2014/main" id="{C97D806A-57FE-411E-85E4-61F6FE553FC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1" name="椭圆 180">
                  <a:extLst>
                    <a:ext uri="{FF2B5EF4-FFF2-40B4-BE49-F238E27FC236}">
                      <a16:creationId xmlns:a16="http://schemas.microsoft.com/office/drawing/2014/main" id="{DBE3AB85-A48A-4EF0-9356-AE42F7B6BAA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1" name="组合 170">
                <a:extLst>
                  <a:ext uri="{FF2B5EF4-FFF2-40B4-BE49-F238E27FC236}">
                    <a16:creationId xmlns:a16="http://schemas.microsoft.com/office/drawing/2014/main" id="{3134C482-58C7-4A89-9A05-3CB7A2D307E8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8" name="椭圆 177">
                  <a:extLst>
                    <a:ext uri="{FF2B5EF4-FFF2-40B4-BE49-F238E27FC236}">
                      <a16:creationId xmlns:a16="http://schemas.microsoft.com/office/drawing/2014/main" id="{E7B28AC2-26AB-4EC1-BC55-22265895D8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9" name="椭圆 178">
                  <a:extLst>
                    <a:ext uri="{FF2B5EF4-FFF2-40B4-BE49-F238E27FC236}">
                      <a16:creationId xmlns:a16="http://schemas.microsoft.com/office/drawing/2014/main" id="{A8423A31-7822-45ED-B441-517CFE663BB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2" name="组合 171">
                <a:extLst>
                  <a:ext uri="{FF2B5EF4-FFF2-40B4-BE49-F238E27FC236}">
                    <a16:creationId xmlns:a16="http://schemas.microsoft.com/office/drawing/2014/main" id="{7B76C9A8-0775-4BC0-8135-0D882F48189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6" name="椭圆 175">
                  <a:extLst>
                    <a:ext uri="{FF2B5EF4-FFF2-40B4-BE49-F238E27FC236}">
                      <a16:creationId xmlns:a16="http://schemas.microsoft.com/office/drawing/2014/main" id="{0317A2CF-4302-4B9E-8D6F-EB04D6A592F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7" name="椭圆 176">
                  <a:extLst>
                    <a:ext uri="{FF2B5EF4-FFF2-40B4-BE49-F238E27FC236}">
                      <a16:creationId xmlns:a16="http://schemas.microsoft.com/office/drawing/2014/main" id="{9246D5AC-0843-47AD-B9F9-176E0B268A3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3" name="组合 172">
                <a:extLst>
                  <a:ext uri="{FF2B5EF4-FFF2-40B4-BE49-F238E27FC236}">
                    <a16:creationId xmlns:a16="http://schemas.microsoft.com/office/drawing/2014/main" id="{946AED92-1AB0-479D-A6A6-28D2B2570DBC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4" name="椭圆 173">
                  <a:extLst>
                    <a:ext uri="{FF2B5EF4-FFF2-40B4-BE49-F238E27FC236}">
                      <a16:creationId xmlns:a16="http://schemas.microsoft.com/office/drawing/2014/main" id="{16DC85E2-92EC-425D-A5BF-88B7FACD38C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5" name="椭圆 174">
                  <a:extLst>
                    <a:ext uri="{FF2B5EF4-FFF2-40B4-BE49-F238E27FC236}">
                      <a16:creationId xmlns:a16="http://schemas.microsoft.com/office/drawing/2014/main" id="{A4B1CA9F-CCAA-4C59-82BC-F9DE188E611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E0CE05E-C95E-4A6E-B842-21631F19C948}"/>
                </a:ext>
              </a:extLst>
            </p:cNvPr>
            <p:cNvGrpSpPr/>
            <p:nvPr/>
          </p:nvGrpSpPr>
          <p:grpSpPr>
            <a:xfrm>
              <a:off x="5300254" y="3367048"/>
              <a:ext cx="2935076" cy="36000"/>
              <a:chOff x="5297791" y="1901183"/>
              <a:chExt cx="2935076" cy="36000"/>
            </a:xfrm>
          </p:grpSpPr>
          <p:grpSp>
            <p:nvGrpSpPr>
              <p:cNvPr id="134" name="组合 133">
                <a:extLst>
                  <a:ext uri="{FF2B5EF4-FFF2-40B4-BE49-F238E27FC236}">
                    <a16:creationId xmlns:a16="http://schemas.microsoft.com/office/drawing/2014/main" id="{B4225CFE-E324-40CC-BA3F-B28F7462C21D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62" name="椭圆 161">
                  <a:extLst>
                    <a:ext uri="{FF2B5EF4-FFF2-40B4-BE49-F238E27FC236}">
                      <a16:creationId xmlns:a16="http://schemas.microsoft.com/office/drawing/2014/main" id="{717E2464-F07E-4536-9AF1-E5AF468614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3" name="椭圆 162">
                  <a:extLst>
                    <a:ext uri="{FF2B5EF4-FFF2-40B4-BE49-F238E27FC236}">
                      <a16:creationId xmlns:a16="http://schemas.microsoft.com/office/drawing/2014/main" id="{491C98D7-DA44-4A53-9CB7-C0DAB376BA7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5" name="组合 134">
                <a:extLst>
                  <a:ext uri="{FF2B5EF4-FFF2-40B4-BE49-F238E27FC236}">
                    <a16:creationId xmlns:a16="http://schemas.microsoft.com/office/drawing/2014/main" id="{1A62F597-6D7B-4DF0-9024-F871EE951379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60" name="椭圆 159">
                  <a:extLst>
                    <a:ext uri="{FF2B5EF4-FFF2-40B4-BE49-F238E27FC236}">
                      <a16:creationId xmlns:a16="http://schemas.microsoft.com/office/drawing/2014/main" id="{34450ECE-8AA8-4886-ADA9-6A09223BEAE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1" name="椭圆 160">
                  <a:extLst>
                    <a:ext uri="{FF2B5EF4-FFF2-40B4-BE49-F238E27FC236}">
                      <a16:creationId xmlns:a16="http://schemas.microsoft.com/office/drawing/2014/main" id="{D5D303B4-3894-427B-8335-22106177164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6" name="组合 135">
                <a:extLst>
                  <a:ext uri="{FF2B5EF4-FFF2-40B4-BE49-F238E27FC236}">
                    <a16:creationId xmlns:a16="http://schemas.microsoft.com/office/drawing/2014/main" id="{AAF0C7AC-9443-4276-82A3-EC84A893E74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8" name="椭圆 157">
                  <a:extLst>
                    <a:ext uri="{FF2B5EF4-FFF2-40B4-BE49-F238E27FC236}">
                      <a16:creationId xmlns:a16="http://schemas.microsoft.com/office/drawing/2014/main" id="{3F21A385-524C-4F65-8C1F-1ADF03DDA7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椭圆 158">
                  <a:extLst>
                    <a:ext uri="{FF2B5EF4-FFF2-40B4-BE49-F238E27FC236}">
                      <a16:creationId xmlns:a16="http://schemas.microsoft.com/office/drawing/2014/main" id="{29724802-72D4-458A-A707-9A6237C5E1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7" name="组合 136">
                <a:extLst>
                  <a:ext uri="{FF2B5EF4-FFF2-40B4-BE49-F238E27FC236}">
                    <a16:creationId xmlns:a16="http://schemas.microsoft.com/office/drawing/2014/main" id="{E514AFFF-0395-46E7-BD2F-AC0BE9BFC58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6" name="椭圆 155">
                  <a:extLst>
                    <a:ext uri="{FF2B5EF4-FFF2-40B4-BE49-F238E27FC236}">
                      <a16:creationId xmlns:a16="http://schemas.microsoft.com/office/drawing/2014/main" id="{02CD3B83-9B96-462A-95CC-60DE6B8C929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7" name="椭圆 156">
                  <a:extLst>
                    <a:ext uri="{FF2B5EF4-FFF2-40B4-BE49-F238E27FC236}">
                      <a16:creationId xmlns:a16="http://schemas.microsoft.com/office/drawing/2014/main" id="{E515BA9F-29B9-45B0-9F87-9CC6785F29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8" name="组合 137">
                <a:extLst>
                  <a:ext uri="{FF2B5EF4-FFF2-40B4-BE49-F238E27FC236}">
                    <a16:creationId xmlns:a16="http://schemas.microsoft.com/office/drawing/2014/main" id="{A542C1BA-53A1-453C-BEF3-61DF491513CF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4" name="椭圆 153">
                  <a:extLst>
                    <a:ext uri="{FF2B5EF4-FFF2-40B4-BE49-F238E27FC236}">
                      <a16:creationId xmlns:a16="http://schemas.microsoft.com/office/drawing/2014/main" id="{0116DB92-8F19-4E69-9089-4427E9F106A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椭圆 154">
                  <a:extLst>
                    <a:ext uri="{FF2B5EF4-FFF2-40B4-BE49-F238E27FC236}">
                      <a16:creationId xmlns:a16="http://schemas.microsoft.com/office/drawing/2014/main" id="{989A7914-5844-4FF1-A1A1-F4293C2FD9C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FB6CEC51-0679-485B-A12E-E5BFC6B29297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2" name="椭圆 151">
                  <a:extLst>
                    <a:ext uri="{FF2B5EF4-FFF2-40B4-BE49-F238E27FC236}">
                      <a16:creationId xmlns:a16="http://schemas.microsoft.com/office/drawing/2014/main" id="{DEB5AA13-9762-4710-B289-B0824805A2E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3" name="椭圆 152">
                  <a:extLst>
                    <a:ext uri="{FF2B5EF4-FFF2-40B4-BE49-F238E27FC236}">
                      <a16:creationId xmlns:a16="http://schemas.microsoft.com/office/drawing/2014/main" id="{A4450096-1DF4-4658-B315-E46F6F2A130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0" name="组合 139">
                <a:extLst>
                  <a:ext uri="{FF2B5EF4-FFF2-40B4-BE49-F238E27FC236}">
                    <a16:creationId xmlns:a16="http://schemas.microsoft.com/office/drawing/2014/main" id="{06D26381-0D8D-44A0-BC51-85F52F4DB5CE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0" name="椭圆 149">
                  <a:extLst>
                    <a:ext uri="{FF2B5EF4-FFF2-40B4-BE49-F238E27FC236}">
                      <a16:creationId xmlns:a16="http://schemas.microsoft.com/office/drawing/2014/main" id="{C02837FB-D25A-4D06-A589-10AACE9150C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1" name="椭圆 150">
                  <a:extLst>
                    <a:ext uri="{FF2B5EF4-FFF2-40B4-BE49-F238E27FC236}">
                      <a16:creationId xmlns:a16="http://schemas.microsoft.com/office/drawing/2014/main" id="{5F3FED7D-868E-479C-B549-730F18E212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5D23A051-B2E9-46F1-9B02-66E59790C6CD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8" name="椭圆 147">
                  <a:extLst>
                    <a:ext uri="{FF2B5EF4-FFF2-40B4-BE49-F238E27FC236}">
                      <a16:creationId xmlns:a16="http://schemas.microsoft.com/office/drawing/2014/main" id="{3681D160-34F4-40A1-B6D2-C951BD728A7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9" name="椭圆 148">
                  <a:extLst>
                    <a:ext uri="{FF2B5EF4-FFF2-40B4-BE49-F238E27FC236}">
                      <a16:creationId xmlns:a16="http://schemas.microsoft.com/office/drawing/2014/main" id="{52160068-09CC-4A90-BB6F-C522FF0CA04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2" name="组合 141">
                <a:extLst>
                  <a:ext uri="{FF2B5EF4-FFF2-40B4-BE49-F238E27FC236}">
                    <a16:creationId xmlns:a16="http://schemas.microsoft.com/office/drawing/2014/main" id="{0BD94FAE-2934-4854-92D6-1F67DE165E7E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6" name="椭圆 145">
                  <a:extLst>
                    <a:ext uri="{FF2B5EF4-FFF2-40B4-BE49-F238E27FC236}">
                      <a16:creationId xmlns:a16="http://schemas.microsoft.com/office/drawing/2014/main" id="{78D67D60-3EC3-4AA6-9080-6EF48383F57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7" name="椭圆 146">
                  <a:extLst>
                    <a:ext uri="{FF2B5EF4-FFF2-40B4-BE49-F238E27FC236}">
                      <a16:creationId xmlns:a16="http://schemas.microsoft.com/office/drawing/2014/main" id="{21F54773-82E7-4E9C-A93A-CC5BD767FF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3" name="组合 142">
                <a:extLst>
                  <a:ext uri="{FF2B5EF4-FFF2-40B4-BE49-F238E27FC236}">
                    <a16:creationId xmlns:a16="http://schemas.microsoft.com/office/drawing/2014/main" id="{F73D126C-6EF0-426E-ACD7-F3A95CE2DF20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4" name="椭圆 143">
                  <a:extLst>
                    <a:ext uri="{FF2B5EF4-FFF2-40B4-BE49-F238E27FC236}">
                      <a16:creationId xmlns:a16="http://schemas.microsoft.com/office/drawing/2014/main" id="{51D58E85-13AD-41C1-AD14-C7B435DE5FD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椭圆 144">
                  <a:extLst>
                    <a:ext uri="{FF2B5EF4-FFF2-40B4-BE49-F238E27FC236}">
                      <a16:creationId xmlns:a16="http://schemas.microsoft.com/office/drawing/2014/main" id="{C90933C6-A6B5-4B0A-A038-8DE24BA8BBF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D8DFFFD-4D4F-4063-91E4-C2DDE7AA8501}"/>
                </a:ext>
              </a:extLst>
            </p:cNvPr>
            <p:cNvGrpSpPr/>
            <p:nvPr/>
          </p:nvGrpSpPr>
          <p:grpSpPr>
            <a:xfrm>
              <a:off x="5300254" y="3660221"/>
              <a:ext cx="2935076" cy="36000"/>
              <a:chOff x="5297791" y="1901183"/>
              <a:chExt cx="2935076" cy="36000"/>
            </a:xfrm>
          </p:grpSpPr>
          <p:grpSp>
            <p:nvGrpSpPr>
              <p:cNvPr id="104" name="组合 103">
                <a:extLst>
                  <a:ext uri="{FF2B5EF4-FFF2-40B4-BE49-F238E27FC236}">
                    <a16:creationId xmlns:a16="http://schemas.microsoft.com/office/drawing/2014/main" id="{1302B5E4-C577-4E6E-95EE-65A5C97BCD1B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70CFD0A7-4340-46E9-A1EB-43CFF483A61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3BA710B5-EA80-4AB3-8ED2-20C787743B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35976480-96B8-41F3-8DD9-70FE17E7A2C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640CA8E9-0AEE-4BAA-A7C6-B07191FB3D5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0650EF65-7195-4914-88A4-2B892C14F39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1EBC79EE-A89B-4295-A1E7-1F88D907C47D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8" name="椭圆 127">
                  <a:extLst>
                    <a:ext uri="{FF2B5EF4-FFF2-40B4-BE49-F238E27FC236}">
                      <a16:creationId xmlns:a16="http://schemas.microsoft.com/office/drawing/2014/main" id="{3719EDC7-63E4-4069-93C7-414C1C020B3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椭圆 128">
                  <a:extLst>
                    <a:ext uri="{FF2B5EF4-FFF2-40B4-BE49-F238E27FC236}">
                      <a16:creationId xmlns:a16="http://schemas.microsoft.com/office/drawing/2014/main" id="{92F14AE0-6CD9-4C39-BC7D-89F92EF2F99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E3D82476-D950-4BFE-8ACF-D05006BF7388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6" name="椭圆 125">
                  <a:extLst>
                    <a:ext uri="{FF2B5EF4-FFF2-40B4-BE49-F238E27FC236}">
                      <a16:creationId xmlns:a16="http://schemas.microsoft.com/office/drawing/2014/main" id="{DE79C4F5-16AA-43C3-82F6-7D0E0A2C166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椭圆 126">
                  <a:extLst>
                    <a:ext uri="{FF2B5EF4-FFF2-40B4-BE49-F238E27FC236}">
                      <a16:creationId xmlns:a16="http://schemas.microsoft.com/office/drawing/2014/main" id="{4F82D42E-BF8C-4D26-BD7E-F43AF50F877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8" name="组合 107">
                <a:extLst>
                  <a:ext uri="{FF2B5EF4-FFF2-40B4-BE49-F238E27FC236}">
                    <a16:creationId xmlns:a16="http://schemas.microsoft.com/office/drawing/2014/main" id="{35BB7CB3-71CC-4B25-ADFD-643DB5607734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4" name="椭圆 123">
                  <a:extLst>
                    <a:ext uri="{FF2B5EF4-FFF2-40B4-BE49-F238E27FC236}">
                      <a16:creationId xmlns:a16="http://schemas.microsoft.com/office/drawing/2014/main" id="{0BA203A7-2B9B-4B27-B8D4-1CCF97E8773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椭圆 124">
                  <a:extLst>
                    <a:ext uri="{FF2B5EF4-FFF2-40B4-BE49-F238E27FC236}">
                      <a16:creationId xmlns:a16="http://schemas.microsoft.com/office/drawing/2014/main" id="{1114E5E8-67BA-4318-8CDC-3875613384F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8463EF1A-A176-4496-BF5D-6A832EAC4B96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2" name="椭圆 121">
                  <a:extLst>
                    <a:ext uri="{FF2B5EF4-FFF2-40B4-BE49-F238E27FC236}">
                      <a16:creationId xmlns:a16="http://schemas.microsoft.com/office/drawing/2014/main" id="{753EF86A-40FB-4CDC-B850-17E5B6A257C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椭圆 122">
                  <a:extLst>
                    <a:ext uri="{FF2B5EF4-FFF2-40B4-BE49-F238E27FC236}">
                      <a16:creationId xmlns:a16="http://schemas.microsoft.com/office/drawing/2014/main" id="{BE0477CC-171F-4FE6-B323-67176CC4AEE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0" name="组合 109">
                <a:extLst>
                  <a:ext uri="{FF2B5EF4-FFF2-40B4-BE49-F238E27FC236}">
                    <a16:creationId xmlns:a16="http://schemas.microsoft.com/office/drawing/2014/main" id="{EECEA38A-35B5-452B-B9B0-62E0BDEA468B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0" name="椭圆 119">
                  <a:extLst>
                    <a:ext uri="{FF2B5EF4-FFF2-40B4-BE49-F238E27FC236}">
                      <a16:creationId xmlns:a16="http://schemas.microsoft.com/office/drawing/2014/main" id="{043BBA6C-E06E-437B-B4D0-9DC97932B60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椭圆 120">
                  <a:extLst>
                    <a:ext uri="{FF2B5EF4-FFF2-40B4-BE49-F238E27FC236}">
                      <a16:creationId xmlns:a16="http://schemas.microsoft.com/office/drawing/2014/main" id="{93E5D7A0-E200-4CDE-B5E9-1E3B0B1BC08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1" name="组合 110">
                <a:extLst>
                  <a:ext uri="{FF2B5EF4-FFF2-40B4-BE49-F238E27FC236}">
                    <a16:creationId xmlns:a16="http://schemas.microsoft.com/office/drawing/2014/main" id="{C1350089-3AD5-4C20-B197-B523202387D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8" name="椭圆 117">
                  <a:extLst>
                    <a:ext uri="{FF2B5EF4-FFF2-40B4-BE49-F238E27FC236}">
                      <a16:creationId xmlns:a16="http://schemas.microsoft.com/office/drawing/2014/main" id="{FF9B4AB2-FB5A-4EFD-96C6-5C05575644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椭圆 118">
                  <a:extLst>
                    <a:ext uri="{FF2B5EF4-FFF2-40B4-BE49-F238E27FC236}">
                      <a16:creationId xmlns:a16="http://schemas.microsoft.com/office/drawing/2014/main" id="{B0CBE738-4919-4FB3-A74B-2A2DA82EB7C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274C57D5-ED82-47D4-89B3-656D48477DD4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6" name="椭圆 115">
                  <a:extLst>
                    <a:ext uri="{FF2B5EF4-FFF2-40B4-BE49-F238E27FC236}">
                      <a16:creationId xmlns:a16="http://schemas.microsoft.com/office/drawing/2014/main" id="{B12CD527-E4AD-4C41-A114-343AF42075D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椭圆 116">
                  <a:extLst>
                    <a:ext uri="{FF2B5EF4-FFF2-40B4-BE49-F238E27FC236}">
                      <a16:creationId xmlns:a16="http://schemas.microsoft.com/office/drawing/2014/main" id="{B346B3CC-09A4-49E8-95A2-9011389B56D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F8ECD319-F3E3-4572-8B4C-EDFE7C4E033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4" name="椭圆 113">
                  <a:extLst>
                    <a:ext uri="{FF2B5EF4-FFF2-40B4-BE49-F238E27FC236}">
                      <a16:creationId xmlns:a16="http://schemas.microsoft.com/office/drawing/2014/main" id="{BC22EADC-4F8B-4211-99E4-970117A0E1A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椭圆 114">
                  <a:extLst>
                    <a:ext uri="{FF2B5EF4-FFF2-40B4-BE49-F238E27FC236}">
                      <a16:creationId xmlns:a16="http://schemas.microsoft.com/office/drawing/2014/main" id="{4A282048-DCE1-4D16-BD59-07EC76FE92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E3E1EC4-33CD-4503-9A46-E9CA3FB4A81B}"/>
                </a:ext>
              </a:extLst>
            </p:cNvPr>
            <p:cNvGrpSpPr/>
            <p:nvPr/>
          </p:nvGrpSpPr>
          <p:grpSpPr>
            <a:xfrm>
              <a:off x="5300254" y="3953394"/>
              <a:ext cx="2935076" cy="36000"/>
              <a:chOff x="5297791" y="1901183"/>
              <a:chExt cx="2935076" cy="36000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1415FF5E-4CFA-4F11-B99B-4FDB93CDBFC2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2" name="椭圆 101">
                  <a:extLst>
                    <a:ext uri="{FF2B5EF4-FFF2-40B4-BE49-F238E27FC236}">
                      <a16:creationId xmlns:a16="http://schemas.microsoft.com/office/drawing/2014/main" id="{5B873923-E7DB-41FE-8EDA-EDD09FCAC45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C9E43594-5B2B-4243-8F44-E3AAE838AE7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EEBB16FA-3BE2-45AF-9DD4-F64D2CC31EC4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0" name="椭圆 99">
                  <a:extLst>
                    <a:ext uri="{FF2B5EF4-FFF2-40B4-BE49-F238E27FC236}">
                      <a16:creationId xmlns:a16="http://schemas.microsoft.com/office/drawing/2014/main" id="{FCFDE77B-2A0B-4626-AB7B-EFEAA13BA98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椭圆 100">
                  <a:extLst>
                    <a:ext uri="{FF2B5EF4-FFF2-40B4-BE49-F238E27FC236}">
                      <a16:creationId xmlns:a16="http://schemas.microsoft.com/office/drawing/2014/main" id="{4757B595-B885-4DFD-B053-0D237FF758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021611B7-EC9E-4C06-A632-119DFFF0AF81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8" name="椭圆 97">
                  <a:extLst>
                    <a:ext uri="{FF2B5EF4-FFF2-40B4-BE49-F238E27FC236}">
                      <a16:creationId xmlns:a16="http://schemas.microsoft.com/office/drawing/2014/main" id="{C9CD30DF-DFB8-4F51-BC7F-218DA3FC21D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椭圆 98">
                  <a:extLst>
                    <a:ext uri="{FF2B5EF4-FFF2-40B4-BE49-F238E27FC236}">
                      <a16:creationId xmlns:a16="http://schemas.microsoft.com/office/drawing/2014/main" id="{9AFC1714-CA5C-48F0-8FA9-349B6C676E1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id="{2827C979-5F7C-40C1-8AD6-B31854ACE0E0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" name="椭圆 95">
                  <a:extLst>
                    <a:ext uri="{FF2B5EF4-FFF2-40B4-BE49-F238E27FC236}">
                      <a16:creationId xmlns:a16="http://schemas.microsoft.com/office/drawing/2014/main" id="{99A78344-16FC-4F73-B4B1-94F15635662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椭圆 96">
                  <a:extLst>
                    <a:ext uri="{FF2B5EF4-FFF2-40B4-BE49-F238E27FC236}">
                      <a16:creationId xmlns:a16="http://schemas.microsoft.com/office/drawing/2014/main" id="{F21464BB-CB35-4CA0-8158-1EB5D0D99F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DDE6EA12-18D4-4199-91BF-6AEAE65099A5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id="{D8AD505E-B813-44FD-A440-BABD5DC9692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id="{116C089E-32D5-432A-A93A-DAEDC8A7F5D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50F81F1B-0AAC-4888-A76E-D535578D2CD9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2" name="椭圆 91">
                  <a:extLst>
                    <a:ext uri="{FF2B5EF4-FFF2-40B4-BE49-F238E27FC236}">
                      <a16:creationId xmlns:a16="http://schemas.microsoft.com/office/drawing/2014/main" id="{70E5466A-58A0-4A14-8598-76C08F6889F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椭圆 92">
                  <a:extLst>
                    <a:ext uri="{FF2B5EF4-FFF2-40B4-BE49-F238E27FC236}">
                      <a16:creationId xmlns:a16="http://schemas.microsoft.com/office/drawing/2014/main" id="{D2AB7E57-E423-44F6-946E-326CCDB52FA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9FC0D913-025F-4DBE-A85E-3913B549C83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" name="椭圆 89">
                  <a:extLst>
                    <a:ext uri="{FF2B5EF4-FFF2-40B4-BE49-F238E27FC236}">
                      <a16:creationId xmlns:a16="http://schemas.microsoft.com/office/drawing/2014/main" id="{97DF06C2-6B13-4DC4-A365-774315571B6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椭圆 90">
                  <a:extLst>
                    <a:ext uri="{FF2B5EF4-FFF2-40B4-BE49-F238E27FC236}">
                      <a16:creationId xmlns:a16="http://schemas.microsoft.com/office/drawing/2014/main" id="{BACDAA99-B052-445B-8254-D81F5E4FC04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8961C19C-7D56-4998-8DA6-3D5665C015B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8" name="椭圆 87">
                  <a:extLst>
                    <a:ext uri="{FF2B5EF4-FFF2-40B4-BE49-F238E27FC236}">
                      <a16:creationId xmlns:a16="http://schemas.microsoft.com/office/drawing/2014/main" id="{5C2FC801-4AC6-4DAC-899A-D0F98EC9882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椭圆 88">
                  <a:extLst>
                    <a:ext uri="{FF2B5EF4-FFF2-40B4-BE49-F238E27FC236}">
                      <a16:creationId xmlns:a16="http://schemas.microsoft.com/office/drawing/2014/main" id="{FE25ADED-7EE6-4DB9-9428-4ECB8D52B46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2BB705F9-1171-4553-9C8B-8418F77A4FD3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" name="椭圆 85">
                  <a:extLst>
                    <a:ext uri="{FF2B5EF4-FFF2-40B4-BE49-F238E27FC236}">
                      <a16:creationId xmlns:a16="http://schemas.microsoft.com/office/drawing/2014/main" id="{67E71F54-DFDB-419F-BA54-0E657D1BBA8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椭圆 86">
                  <a:extLst>
                    <a:ext uri="{FF2B5EF4-FFF2-40B4-BE49-F238E27FC236}">
                      <a16:creationId xmlns:a16="http://schemas.microsoft.com/office/drawing/2014/main" id="{49A176E9-F36C-455E-B54A-5D44C2FA8D7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7A609EE8-EBB7-4FE3-9A12-2058DE502B59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" name="椭圆 83">
                  <a:extLst>
                    <a:ext uri="{FF2B5EF4-FFF2-40B4-BE49-F238E27FC236}">
                      <a16:creationId xmlns:a16="http://schemas.microsoft.com/office/drawing/2014/main" id="{09DC2DA2-2920-4132-A3FB-0F676AD0113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>
                  <a:extLst>
                    <a:ext uri="{FF2B5EF4-FFF2-40B4-BE49-F238E27FC236}">
                      <a16:creationId xmlns:a16="http://schemas.microsoft.com/office/drawing/2014/main" id="{3E91BAF5-D352-4E19-A12F-59DC7D88008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08EE55D-5681-42FB-A476-8C42711021FD}"/>
                </a:ext>
              </a:extLst>
            </p:cNvPr>
            <p:cNvGrpSpPr/>
            <p:nvPr/>
          </p:nvGrpSpPr>
          <p:grpSpPr>
            <a:xfrm>
              <a:off x="5300254" y="4246567"/>
              <a:ext cx="2935076" cy="36000"/>
              <a:chOff x="5297791" y="1901183"/>
              <a:chExt cx="2935076" cy="36000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AA108235-7409-4750-9D82-02ECA5EFEF8F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id="{73882C65-B668-4084-A1E0-8DC5BE165A3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椭圆 72">
                  <a:extLst>
                    <a:ext uri="{FF2B5EF4-FFF2-40B4-BE49-F238E27FC236}">
                      <a16:creationId xmlns:a16="http://schemas.microsoft.com/office/drawing/2014/main" id="{383C0A47-E0B6-47CF-97CB-66925B0DFF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0851D9EA-F9DF-42EC-8041-FD764ED16FA7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0" name="椭圆 69">
                  <a:extLst>
                    <a:ext uri="{FF2B5EF4-FFF2-40B4-BE49-F238E27FC236}">
                      <a16:creationId xmlns:a16="http://schemas.microsoft.com/office/drawing/2014/main" id="{5CDD05BA-C042-442F-9FED-98C67E346C6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>
                  <a:extLst>
                    <a:ext uri="{FF2B5EF4-FFF2-40B4-BE49-F238E27FC236}">
                      <a16:creationId xmlns:a16="http://schemas.microsoft.com/office/drawing/2014/main" id="{88C5DC04-1BE3-4B78-8C86-D028B9F366D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2BC01B5F-245B-4548-AD25-7B915BF1FC0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8" name="椭圆 67">
                  <a:extLst>
                    <a:ext uri="{FF2B5EF4-FFF2-40B4-BE49-F238E27FC236}">
                      <a16:creationId xmlns:a16="http://schemas.microsoft.com/office/drawing/2014/main" id="{54C525D1-E55A-4638-8FA2-28D7BE8CEFF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id="{42FDDF3E-852C-45D6-BF5C-4C9E4C00852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B28D463D-45E2-4FA1-8E20-156697567915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6" name="椭圆 65">
                  <a:extLst>
                    <a:ext uri="{FF2B5EF4-FFF2-40B4-BE49-F238E27FC236}">
                      <a16:creationId xmlns:a16="http://schemas.microsoft.com/office/drawing/2014/main" id="{B785C988-B91C-4649-9550-B3B10975506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94444EA9-607F-4A6F-90AC-28FCDCC11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BCD6941E-1B57-4516-AFAE-ECCB97873B6D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4" name="椭圆 63">
                  <a:extLst>
                    <a:ext uri="{FF2B5EF4-FFF2-40B4-BE49-F238E27FC236}">
                      <a16:creationId xmlns:a16="http://schemas.microsoft.com/office/drawing/2014/main" id="{B4E44F86-4679-4398-A272-5A05484A81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椭圆 64">
                  <a:extLst>
                    <a:ext uri="{FF2B5EF4-FFF2-40B4-BE49-F238E27FC236}">
                      <a16:creationId xmlns:a16="http://schemas.microsoft.com/office/drawing/2014/main" id="{63A4E85A-AD62-48A1-99BD-4B6216FA600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11C15EC9-8446-4E08-85D2-B072C69E4DC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5E491BC1-C6CC-4C4E-8D0A-6FA8D784C71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AC5500F1-BD51-4A97-9DA6-19358AE6C8D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6306F0-8492-4BE9-A6C1-7EA80DFF2CC6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EAAF2562-3121-46A1-A450-FC55CAFB2F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B580B6A6-864A-4505-AF3E-6E82E6FE716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71414042-5F76-4E74-933E-466A84A9834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76ED7F9A-8C1F-457E-918F-F9068C36D29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id="{F92ABD7F-E234-49FA-9D76-B99C7A7238A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E407F2AF-A5B3-46C0-BEA6-313FFCF99DC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BD69B525-9E78-46B4-9B1E-C730BD01B6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D83BE2B8-6246-4C23-A16A-A9E990F08CA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0E674E1F-004D-4F44-83D2-4BC7DB71AACD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2F0945BE-7BE3-4722-BB7F-3700165D6DF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A42914C-342B-46A6-9B1E-D6EEEFCCBFE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4D07738-347F-4CA8-A930-BBA8D3B0CD0A}"/>
                </a:ext>
              </a:extLst>
            </p:cNvPr>
            <p:cNvGrpSpPr/>
            <p:nvPr/>
          </p:nvGrpSpPr>
          <p:grpSpPr>
            <a:xfrm>
              <a:off x="5300254" y="4539737"/>
              <a:ext cx="2935076" cy="36000"/>
              <a:chOff x="5297791" y="1901183"/>
              <a:chExt cx="2935076" cy="3600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B73D9FB1-79D9-4DA4-98BA-E937564B0EB3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48FB099D-7821-4D3C-BAF5-896E2EF95B8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13DE01BD-040A-4658-8ACF-A5818809696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61BA129-A1BE-4128-82CB-8DC22A9AC63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37FBBFE5-E65B-4038-B862-DE89D25D890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A7227B0F-9607-45E3-B1AE-4C92B55A7C5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994803BA-7B91-4C19-BFA8-5FB4B2568D65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75EEFDB9-C957-41CB-BEEF-214EFDDA2C6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5DDA316E-1236-4A8A-AF32-F24730ADE60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E3247040-9250-4FA5-85EC-CF369848218A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F31A7514-0042-4B4C-B932-B55C5C2E30E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865AE437-E25A-4275-AF0C-C4B061549FC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28CB4151-0C64-49AF-A14E-8D190CF8C0BC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DC63A897-33CE-4F73-A654-C692F30BB9A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D578B743-6BC3-45BE-A53C-8EE46B956A9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452DA19B-ADFF-470A-A961-84A5EC182948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51A84E87-EF06-4F6C-9175-1801A0A24AF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E647DCAA-31D8-47B5-A713-2C1227C52B4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C15AB7FF-27DC-4EBC-9921-01EFF1896CA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C522DCA7-7891-4F37-8853-D8B560ABAF8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71E5D69E-F964-4067-B9FD-AFA4DE988BD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CF1DD4FD-E875-443B-9C09-7BF9BCD87C57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A3BFB1DD-D104-4334-8194-D1FCE8E28E1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CA43A2B9-0DA9-4EA9-A40D-23647AA261D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793088AF-0099-45A3-BFCC-6DD9FA8BF2EC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FA560B19-0A93-4FBB-A7B5-5EB5D6CFA32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12BF19DB-1371-495E-8A01-DD9E01F5913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0014A071-AE20-44D3-962D-A4D9042C983B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B36AE75B-1248-4D14-9EC6-E0F6E138FB1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70706D86-B1BE-4F2B-B988-2CB9C3D254B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426" name="任意多边形: 形状 425">
            <a:extLst>
              <a:ext uri="{FF2B5EF4-FFF2-40B4-BE49-F238E27FC236}">
                <a16:creationId xmlns:a16="http://schemas.microsoft.com/office/drawing/2014/main" id="{16FECD95-4148-411D-9DF7-29C532592B52}"/>
              </a:ext>
            </a:extLst>
          </p:cNvPr>
          <p:cNvSpPr/>
          <p:nvPr/>
        </p:nvSpPr>
        <p:spPr>
          <a:xfrm>
            <a:off x="4942699" y="1024254"/>
            <a:ext cx="3309367" cy="936186"/>
          </a:xfrm>
          <a:custGeom>
            <a:avLst/>
            <a:gdLst>
              <a:gd name="connsiteX0" fmla="*/ 3175 w 3552825"/>
              <a:gd name="connsiteY0" fmla="*/ 0 h 915987"/>
              <a:gd name="connsiteX1" fmla="*/ 3552825 w 3552825"/>
              <a:gd name="connsiteY1" fmla="*/ 0 h 915987"/>
              <a:gd name="connsiteX2" fmla="*/ 3552825 w 3552825"/>
              <a:gd name="connsiteY2" fmla="*/ 630237 h 915987"/>
              <a:gd name="connsiteX3" fmla="*/ 2447925 w 3552825"/>
              <a:gd name="connsiteY3" fmla="*/ 630237 h 915987"/>
              <a:gd name="connsiteX4" fmla="*/ 2447925 w 3552825"/>
              <a:gd name="connsiteY4" fmla="*/ 915987 h 915987"/>
              <a:gd name="connsiteX5" fmla="*/ 0 w 3552825"/>
              <a:gd name="connsiteY5" fmla="*/ 915987 h 915987"/>
              <a:gd name="connsiteX6" fmla="*/ 0 w 3552825"/>
              <a:gd name="connsiteY6" fmla="*/ 630237 h 915987"/>
              <a:gd name="connsiteX7" fmla="*/ 3175 w 3552825"/>
              <a:gd name="connsiteY7" fmla="*/ 630237 h 9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2825" h="915987">
                <a:moveTo>
                  <a:pt x="3175" y="0"/>
                </a:moveTo>
                <a:lnTo>
                  <a:pt x="3552825" y="0"/>
                </a:lnTo>
                <a:lnTo>
                  <a:pt x="3552825" y="630237"/>
                </a:lnTo>
                <a:lnTo>
                  <a:pt x="2447925" y="630237"/>
                </a:lnTo>
                <a:lnTo>
                  <a:pt x="2447925" y="915987"/>
                </a:lnTo>
                <a:lnTo>
                  <a:pt x="0" y="915987"/>
                </a:lnTo>
                <a:lnTo>
                  <a:pt x="0" y="630237"/>
                </a:lnTo>
                <a:lnTo>
                  <a:pt x="3175" y="630237"/>
                </a:lnTo>
                <a:close/>
              </a:path>
            </a:pathLst>
          </a:cu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28" name="组合 427">
            <a:extLst>
              <a:ext uri="{FF2B5EF4-FFF2-40B4-BE49-F238E27FC236}">
                <a16:creationId xmlns:a16="http://schemas.microsoft.com/office/drawing/2014/main" id="{EFAC8A46-4194-4804-A94D-5DAF172852AF}"/>
              </a:ext>
            </a:extLst>
          </p:cNvPr>
          <p:cNvGrpSpPr/>
          <p:nvPr/>
        </p:nvGrpSpPr>
        <p:grpSpPr>
          <a:xfrm rot="20700000">
            <a:off x="1127592" y="1701907"/>
            <a:ext cx="322815" cy="972142"/>
            <a:chOff x="1528194" y="3068302"/>
            <a:chExt cx="633440" cy="1907574"/>
          </a:xfrm>
        </p:grpSpPr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B6DD09CD-E866-46DF-83F0-97266E2CCB6E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31" name="圆柱体 430">
                <a:extLst>
                  <a:ext uri="{FF2B5EF4-FFF2-40B4-BE49-F238E27FC236}">
                    <a16:creationId xmlns:a16="http://schemas.microsoft.com/office/drawing/2014/main" id="{D73B2E6B-6BAA-43F7-816D-2A788E5BEB6B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2" name="圆柱体 431">
                <a:extLst>
                  <a:ext uri="{FF2B5EF4-FFF2-40B4-BE49-F238E27FC236}">
                    <a16:creationId xmlns:a16="http://schemas.microsoft.com/office/drawing/2014/main" id="{974B8AA3-5A68-47CD-A928-8BF226DCD06D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3" name="圆柱体 432">
                <a:extLst>
                  <a:ext uri="{FF2B5EF4-FFF2-40B4-BE49-F238E27FC236}">
                    <a16:creationId xmlns:a16="http://schemas.microsoft.com/office/drawing/2014/main" id="{6664B061-440F-4C63-9482-3D5279FB4651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4" name="圆柱体 433">
                <a:extLst>
                  <a:ext uri="{FF2B5EF4-FFF2-40B4-BE49-F238E27FC236}">
                    <a16:creationId xmlns:a16="http://schemas.microsoft.com/office/drawing/2014/main" id="{5CDF9E38-C70E-4E44-A82C-B69C37493B46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5" name="圆柱体 434">
                <a:extLst>
                  <a:ext uri="{FF2B5EF4-FFF2-40B4-BE49-F238E27FC236}">
                    <a16:creationId xmlns:a16="http://schemas.microsoft.com/office/drawing/2014/main" id="{4A3BC2FA-F77C-44F7-9929-DE57169EF704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6" name="圆柱体 435">
                <a:extLst>
                  <a:ext uri="{FF2B5EF4-FFF2-40B4-BE49-F238E27FC236}">
                    <a16:creationId xmlns:a16="http://schemas.microsoft.com/office/drawing/2014/main" id="{8FBA1D00-5252-4090-B568-DF49B016677C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7" name="圆柱体 436">
                <a:extLst>
                  <a:ext uri="{FF2B5EF4-FFF2-40B4-BE49-F238E27FC236}">
                    <a16:creationId xmlns:a16="http://schemas.microsoft.com/office/drawing/2014/main" id="{B6446C96-058F-4CF8-8E20-E83C38780D48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8" name="圆柱体 437">
                <a:extLst>
                  <a:ext uri="{FF2B5EF4-FFF2-40B4-BE49-F238E27FC236}">
                    <a16:creationId xmlns:a16="http://schemas.microsoft.com/office/drawing/2014/main" id="{7504FA57-C180-45C1-8019-43EDF17B178A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9" name="圆柱体 438">
                <a:extLst>
                  <a:ext uri="{FF2B5EF4-FFF2-40B4-BE49-F238E27FC236}">
                    <a16:creationId xmlns:a16="http://schemas.microsoft.com/office/drawing/2014/main" id="{29678C18-D923-41B8-AFCA-11DA990F3AEB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0" name="圆柱体 439">
                <a:extLst>
                  <a:ext uri="{FF2B5EF4-FFF2-40B4-BE49-F238E27FC236}">
                    <a16:creationId xmlns:a16="http://schemas.microsoft.com/office/drawing/2014/main" id="{0BAE0CC1-2E75-4B00-9842-795A3C55F4C9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0" name="新月形 429">
              <a:extLst>
                <a:ext uri="{FF2B5EF4-FFF2-40B4-BE49-F238E27FC236}">
                  <a16:creationId xmlns:a16="http://schemas.microsoft.com/office/drawing/2014/main" id="{CB07B3C7-D9B7-418C-AFC6-091B1109FC2E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1" name="组合 440">
            <a:extLst>
              <a:ext uri="{FF2B5EF4-FFF2-40B4-BE49-F238E27FC236}">
                <a16:creationId xmlns:a16="http://schemas.microsoft.com/office/drawing/2014/main" id="{69C91B77-7FF1-4F39-B9FB-D5640CAA89BD}"/>
              </a:ext>
            </a:extLst>
          </p:cNvPr>
          <p:cNvGrpSpPr/>
          <p:nvPr/>
        </p:nvGrpSpPr>
        <p:grpSpPr>
          <a:xfrm rot="20700000">
            <a:off x="1737584" y="1767412"/>
            <a:ext cx="322815" cy="972142"/>
            <a:chOff x="1528194" y="3068302"/>
            <a:chExt cx="633440" cy="1907574"/>
          </a:xfrm>
        </p:grpSpPr>
        <p:grpSp>
          <p:nvGrpSpPr>
            <p:cNvPr id="442" name="组合 441">
              <a:extLst>
                <a:ext uri="{FF2B5EF4-FFF2-40B4-BE49-F238E27FC236}">
                  <a16:creationId xmlns:a16="http://schemas.microsoft.com/office/drawing/2014/main" id="{17D875BE-DAF0-4EA5-8271-267E01AB381C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44" name="圆柱体 443">
                <a:extLst>
                  <a:ext uri="{FF2B5EF4-FFF2-40B4-BE49-F238E27FC236}">
                    <a16:creationId xmlns:a16="http://schemas.microsoft.com/office/drawing/2014/main" id="{3DBB6A38-5EAA-4A71-B833-B2E06929FBE8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5" name="圆柱体 444">
                <a:extLst>
                  <a:ext uri="{FF2B5EF4-FFF2-40B4-BE49-F238E27FC236}">
                    <a16:creationId xmlns:a16="http://schemas.microsoft.com/office/drawing/2014/main" id="{F6072CB3-433C-44A7-8D4F-62754EE89FC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6" name="圆柱体 445">
                <a:extLst>
                  <a:ext uri="{FF2B5EF4-FFF2-40B4-BE49-F238E27FC236}">
                    <a16:creationId xmlns:a16="http://schemas.microsoft.com/office/drawing/2014/main" id="{D3252D7B-02C6-43FE-9E34-458D84208C9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7" name="圆柱体 446">
                <a:extLst>
                  <a:ext uri="{FF2B5EF4-FFF2-40B4-BE49-F238E27FC236}">
                    <a16:creationId xmlns:a16="http://schemas.microsoft.com/office/drawing/2014/main" id="{8DF918E3-260E-4BF6-AD25-423A4D36161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8" name="圆柱体 447">
                <a:extLst>
                  <a:ext uri="{FF2B5EF4-FFF2-40B4-BE49-F238E27FC236}">
                    <a16:creationId xmlns:a16="http://schemas.microsoft.com/office/drawing/2014/main" id="{8A6F2DF6-FEDF-488C-9F10-323362A25576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9" name="圆柱体 448">
                <a:extLst>
                  <a:ext uri="{FF2B5EF4-FFF2-40B4-BE49-F238E27FC236}">
                    <a16:creationId xmlns:a16="http://schemas.microsoft.com/office/drawing/2014/main" id="{67C1B30D-D6FA-4A5D-AD26-F31121B9D79B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0" name="圆柱体 449">
                <a:extLst>
                  <a:ext uri="{FF2B5EF4-FFF2-40B4-BE49-F238E27FC236}">
                    <a16:creationId xmlns:a16="http://schemas.microsoft.com/office/drawing/2014/main" id="{FD6D3DC1-9E91-4385-AEE9-0955B69C7F30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1" name="圆柱体 450">
                <a:extLst>
                  <a:ext uri="{FF2B5EF4-FFF2-40B4-BE49-F238E27FC236}">
                    <a16:creationId xmlns:a16="http://schemas.microsoft.com/office/drawing/2014/main" id="{F59D7297-51C1-4264-9535-992A5358EBD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2" name="圆柱体 451">
                <a:extLst>
                  <a:ext uri="{FF2B5EF4-FFF2-40B4-BE49-F238E27FC236}">
                    <a16:creationId xmlns:a16="http://schemas.microsoft.com/office/drawing/2014/main" id="{13F7E7E8-6652-4F75-B275-367A347CF8D5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3" name="圆柱体 452">
                <a:extLst>
                  <a:ext uri="{FF2B5EF4-FFF2-40B4-BE49-F238E27FC236}">
                    <a16:creationId xmlns:a16="http://schemas.microsoft.com/office/drawing/2014/main" id="{7A37218C-6F8C-45EF-A451-80940535BB87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3" name="新月形 442">
              <a:extLst>
                <a:ext uri="{FF2B5EF4-FFF2-40B4-BE49-F238E27FC236}">
                  <a16:creationId xmlns:a16="http://schemas.microsoft.com/office/drawing/2014/main" id="{D5458DEB-B9AC-4833-B767-5C6A72CE138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4" name="圆柱体 453">
            <a:extLst>
              <a:ext uri="{FF2B5EF4-FFF2-40B4-BE49-F238E27FC236}">
                <a16:creationId xmlns:a16="http://schemas.microsoft.com/office/drawing/2014/main" id="{A23ECF04-2122-4339-A963-1A13ACDF4CC4}"/>
              </a:ext>
            </a:extLst>
          </p:cNvPr>
          <p:cNvSpPr/>
          <p:nvPr/>
        </p:nvSpPr>
        <p:spPr>
          <a:xfrm rot="11939975" flipH="1">
            <a:off x="2562364" y="18659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5" name="圆柱体 454">
            <a:extLst>
              <a:ext uri="{FF2B5EF4-FFF2-40B4-BE49-F238E27FC236}">
                <a16:creationId xmlns:a16="http://schemas.microsoft.com/office/drawing/2014/main" id="{2BB750BD-A04F-406F-A21E-437081985679}"/>
              </a:ext>
            </a:extLst>
          </p:cNvPr>
          <p:cNvSpPr/>
          <p:nvPr/>
        </p:nvSpPr>
        <p:spPr>
          <a:xfrm rot="11939975" flipH="1">
            <a:off x="2875797" y="187530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6" name="圆柱体 455">
            <a:extLst>
              <a:ext uri="{FF2B5EF4-FFF2-40B4-BE49-F238E27FC236}">
                <a16:creationId xmlns:a16="http://schemas.microsoft.com/office/drawing/2014/main" id="{DA351E38-38C0-4AC4-ACEA-0345C71DE6CC}"/>
              </a:ext>
            </a:extLst>
          </p:cNvPr>
          <p:cNvSpPr/>
          <p:nvPr/>
        </p:nvSpPr>
        <p:spPr>
          <a:xfrm rot="11939975" flipH="1">
            <a:off x="3158393" y="188967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7" name="圆柱体 456">
            <a:extLst>
              <a:ext uri="{FF2B5EF4-FFF2-40B4-BE49-F238E27FC236}">
                <a16:creationId xmlns:a16="http://schemas.microsoft.com/office/drawing/2014/main" id="{6CEDE30E-6B81-4CDA-A468-CB0E1AC3D96A}"/>
              </a:ext>
            </a:extLst>
          </p:cNvPr>
          <p:cNvSpPr/>
          <p:nvPr/>
        </p:nvSpPr>
        <p:spPr>
          <a:xfrm rot="11939975" flipH="1">
            <a:off x="3477168" y="190443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8" name="圆柱体 457">
            <a:extLst>
              <a:ext uri="{FF2B5EF4-FFF2-40B4-BE49-F238E27FC236}">
                <a16:creationId xmlns:a16="http://schemas.microsoft.com/office/drawing/2014/main" id="{520884CF-F38F-4B1D-9D62-B415BDEDFF35}"/>
              </a:ext>
            </a:extLst>
          </p:cNvPr>
          <p:cNvSpPr/>
          <p:nvPr/>
        </p:nvSpPr>
        <p:spPr>
          <a:xfrm rot="11939975" flipH="1">
            <a:off x="3792541" y="190377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9" name="圆柱体 458">
            <a:extLst>
              <a:ext uri="{FF2B5EF4-FFF2-40B4-BE49-F238E27FC236}">
                <a16:creationId xmlns:a16="http://schemas.microsoft.com/office/drawing/2014/main" id="{E0820A13-CB27-47C7-BE4C-1ACD78643930}"/>
              </a:ext>
            </a:extLst>
          </p:cNvPr>
          <p:cNvSpPr/>
          <p:nvPr/>
        </p:nvSpPr>
        <p:spPr>
          <a:xfrm rot="11939975" flipH="1">
            <a:off x="4073361" y="191921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" name="圆柱体 459">
            <a:extLst>
              <a:ext uri="{FF2B5EF4-FFF2-40B4-BE49-F238E27FC236}">
                <a16:creationId xmlns:a16="http://schemas.microsoft.com/office/drawing/2014/main" id="{00EB1A84-EA4E-472E-AACE-2F814A1DCF35}"/>
              </a:ext>
            </a:extLst>
          </p:cNvPr>
          <p:cNvSpPr/>
          <p:nvPr/>
        </p:nvSpPr>
        <p:spPr>
          <a:xfrm rot="11939975" flipH="1">
            <a:off x="4388733" y="1911403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1" name="组合 460">
            <a:extLst>
              <a:ext uri="{FF2B5EF4-FFF2-40B4-BE49-F238E27FC236}">
                <a16:creationId xmlns:a16="http://schemas.microsoft.com/office/drawing/2014/main" id="{4825A81D-4142-4BCC-810A-47185E2E2C51}"/>
              </a:ext>
            </a:extLst>
          </p:cNvPr>
          <p:cNvGrpSpPr/>
          <p:nvPr/>
        </p:nvGrpSpPr>
        <p:grpSpPr>
          <a:xfrm>
            <a:off x="4907610" y="1065459"/>
            <a:ext cx="3218172" cy="2852772"/>
            <a:chOff x="218519" y="411510"/>
            <a:chExt cx="3218172" cy="2852772"/>
          </a:xfrm>
        </p:grpSpPr>
        <p:grpSp>
          <p:nvGrpSpPr>
            <p:cNvPr id="462" name="组合 461">
              <a:extLst>
                <a:ext uri="{FF2B5EF4-FFF2-40B4-BE49-F238E27FC236}">
                  <a16:creationId xmlns:a16="http://schemas.microsoft.com/office/drawing/2014/main" id="{B264C24F-6EE5-44A4-BF69-17E7EE464FF5}"/>
                </a:ext>
              </a:extLst>
            </p:cNvPr>
            <p:cNvGrpSpPr/>
            <p:nvPr/>
          </p:nvGrpSpPr>
          <p:grpSpPr>
            <a:xfrm>
              <a:off x="1285479" y="411510"/>
              <a:ext cx="2151212" cy="2852772"/>
              <a:chOff x="4211958" y="1337734"/>
              <a:chExt cx="2448274" cy="3246714"/>
            </a:xfrm>
          </p:grpSpPr>
          <p:grpSp>
            <p:nvGrpSpPr>
              <p:cNvPr id="466" name="组合 465">
                <a:extLst>
                  <a:ext uri="{FF2B5EF4-FFF2-40B4-BE49-F238E27FC236}">
                    <a16:creationId xmlns:a16="http://schemas.microsoft.com/office/drawing/2014/main" id="{4E75910B-17D9-4223-88F6-9D3C324D345C}"/>
                  </a:ext>
                </a:extLst>
              </p:cNvPr>
              <p:cNvGrpSpPr/>
              <p:nvPr/>
            </p:nvGrpSpPr>
            <p:grpSpPr>
              <a:xfrm>
                <a:off x="4211958" y="3361044"/>
                <a:ext cx="2448274" cy="1223404"/>
                <a:chOff x="3635894" y="2928996"/>
                <a:chExt cx="2448274" cy="1223404"/>
              </a:xfrm>
            </p:grpSpPr>
            <p:sp>
              <p:nvSpPr>
                <p:cNvPr id="469" name="矩形 468">
                  <a:extLst>
                    <a:ext uri="{FF2B5EF4-FFF2-40B4-BE49-F238E27FC236}">
                      <a16:creationId xmlns:a16="http://schemas.microsoft.com/office/drawing/2014/main" id="{39C489E1-6D5D-4AC0-B5F9-A569350ACF6B}"/>
                    </a:ext>
                  </a:extLst>
                </p:cNvPr>
                <p:cNvSpPr/>
                <p:nvPr/>
              </p:nvSpPr>
              <p:spPr>
                <a:xfrm>
                  <a:off x="3635896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0" name="矩形 469">
                  <a:extLst>
                    <a:ext uri="{FF2B5EF4-FFF2-40B4-BE49-F238E27FC236}">
                      <a16:creationId xmlns:a16="http://schemas.microsoft.com/office/drawing/2014/main" id="{FF004E2A-4A70-4428-ABF9-7107D5BC8B47}"/>
                    </a:ext>
                  </a:extLst>
                </p:cNvPr>
                <p:cNvSpPr/>
                <p:nvPr/>
              </p:nvSpPr>
              <p:spPr>
                <a:xfrm>
                  <a:off x="4860032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1" name="矩形 470">
                  <a:extLst>
                    <a:ext uri="{FF2B5EF4-FFF2-40B4-BE49-F238E27FC236}">
                      <a16:creationId xmlns:a16="http://schemas.microsoft.com/office/drawing/2014/main" id="{FFA1C2BE-1777-4B2C-9BF5-FD47838F23E3}"/>
                    </a:ext>
                  </a:extLst>
                </p:cNvPr>
                <p:cNvSpPr/>
                <p:nvPr/>
              </p:nvSpPr>
              <p:spPr>
                <a:xfrm>
                  <a:off x="3635894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2" name="矩形 471">
                  <a:extLst>
                    <a:ext uri="{FF2B5EF4-FFF2-40B4-BE49-F238E27FC236}">
                      <a16:creationId xmlns:a16="http://schemas.microsoft.com/office/drawing/2014/main" id="{C4B5A6DC-4FCB-402C-8B93-590399619B10}"/>
                    </a:ext>
                  </a:extLst>
                </p:cNvPr>
                <p:cNvSpPr/>
                <p:nvPr/>
              </p:nvSpPr>
              <p:spPr>
                <a:xfrm>
                  <a:off x="4860030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67" name="矩形 466">
                <a:extLst>
                  <a:ext uri="{FF2B5EF4-FFF2-40B4-BE49-F238E27FC236}">
                    <a16:creationId xmlns:a16="http://schemas.microsoft.com/office/drawing/2014/main" id="{ED4887D2-CE2F-47D8-ABA5-B18464210B0A}"/>
                  </a:ext>
                </a:extLst>
              </p:cNvPr>
              <p:cNvSpPr/>
              <p:nvPr/>
            </p:nvSpPr>
            <p:spPr>
              <a:xfrm>
                <a:off x="4788024" y="1345073"/>
                <a:ext cx="72008" cy="201622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8" name="矩形 467">
                <a:extLst>
                  <a:ext uri="{FF2B5EF4-FFF2-40B4-BE49-F238E27FC236}">
                    <a16:creationId xmlns:a16="http://schemas.microsoft.com/office/drawing/2014/main" id="{6F4A2EDF-D403-4E99-8EA5-BFDB9F3833E1}"/>
                  </a:ext>
                </a:extLst>
              </p:cNvPr>
              <p:cNvSpPr/>
              <p:nvPr/>
            </p:nvSpPr>
            <p:spPr>
              <a:xfrm>
                <a:off x="6012160" y="1337734"/>
                <a:ext cx="72008" cy="201622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3" name="矩形 462">
              <a:extLst>
                <a:ext uri="{FF2B5EF4-FFF2-40B4-BE49-F238E27FC236}">
                  <a16:creationId xmlns:a16="http://schemas.microsoft.com/office/drawing/2014/main" id="{CF414595-68D3-44DB-8C59-CD8398DB7C1E}"/>
                </a:ext>
              </a:extLst>
            </p:cNvPr>
            <p:cNvSpPr/>
            <p:nvPr/>
          </p:nvSpPr>
          <p:spPr>
            <a:xfrm>
              <a:off x="218519" y="2614837"/>
              <a:ext cx="1075606" cy="6267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写作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64" name="文本框 463">
              <a:extLst>
                <a:ext uri="{FF2B5EF4-FFF2-40B4-BE49-F238E27FC236}">
                  <a16:creationId xmlns:a16="http://schemas.microsoft.com/office/drawing/2014/main" id="{BD89F43F-C1D7-410B-BE91-59DA25084713}"/>
                </a:ext>
              </a:extLst>
            </p:cNvPr>
            <p:cNvSpPr txBox="1"/>
            <p:nvPr/>
          </p:nvSpPr>
          <p:spPr>
            <a:xfrm>
              <a:off x="2415074" y="2011787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465" name="文本框 464">
              <a:extLst>
                <a:ext uri="{FF2B5EF4-FFF2-40B4-BE49-F238E27FC236}">
                  <a16:creationId xmlns:a16="http://schemas.microsoft.com/office/drawing/2014/main" id="{5E83A63D-984F-421F-A1E2-378FE892ADA6}"/>
                </a:ext>
              </a:extLst>
            </p:cNvPr>
            <p:cNvSpPr txBox="1"/>
            <p:nvPr/>
          </p:nvSpPr>
          <p:spPr>
            <a:xfrm>
              <a:off x="1323387" y="2011788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473" name="椭圆 472">
            <a:extLst>
              <a:ext uri="{FF2B5EF4-FFF2-40B4-BE49-F238E27FC236}">
                <a16:creationId xmlns:a16="http://schemas.microsoft.com/office/drawing/2014/main" id="{BE5B2C71-98E8-46D4-AB5F-4E6E6F84651F}"/>
              </a:ext>
            </a:extLst>
          </p:cNvPr>
          <p:cNvSpPr/>
          <p:nvPr/>
        </p:nvSpPr>
        <p:spPr>
          <a:xfrm>
            <a:off x="6308741" y="2640377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4" name="椭圆 473">
            <a:extLst>
              <a:ext uri="{FF2B5EF4-FFF2-40B4-BE49-F238E27FC236}">
                <a16:creationId xmlns:a16="http://schemas.microsoft.com/office/drawing/2014/main" id="{03D0959D-41C5-47A9-AFD8-D358BC41B8F8}"/>
              </a:ext>
            </a:extLst>
          </p:cNvPr>
          <p:cNvSpPr/>
          <p:nvPr/>
        </p:nvSpPr>
        <p:spPr>
          <a:xfrm>
            <a:off x="6308741" y="244565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5" name="椭圆 474">
            <a:extLst>
              <a:ext uri="{FF2B5EF4-FFF2-40B4-BE49-F238E27FC236}">
                <a16:creationId xmlns:a16="http://schemas.microsoft.com/office/drawing/2014/main" id="{9A7301BD-8E64-4A78-B4F9-DFD4E83DFFD0}"/>
              </a:ext>
            </a:extLst>
          </p:cNvPr>
          <p:cNvSpPr/>
          <p:nvPr/>
        </p:nvSpPr>
        <p:spPr>
          <a:xfrm>
            <a:off x="7391347" y="2637783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6" name="椭圆 475">
            <a:extLst>
              <a:ext uri="{FF2B5EF4-FFF2-40B4-BE49-F238E27FC236}">
                <a16:creationId xmlns:a16="http://schemas.microsoft.com/office/drawing/2014/main" id="{33B9AE20-6AF5-4C71-81B0-654F3DD1E2D7}"/>
              </a:ext>
            </a:extLst>
          </p:cNvPr>
          <p:cNvSpPr/>
          <p:nvPr/>
        </p:nvSpPr>
        <p:spPr>
          <a:xfrm>
            <a:off x="7391347" y="244305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7" name="椭圆 476">
            <a:extLst>
              <a:ext uri="{FF2B5EF4-FFF2-40B4-BE49-F238E27FC236}">
                <a16:creationId xmlns:a16="http://schemas.microsoft.com/office/drawing/2014/main" id="{D680B564-4062-4C3D-AD8E-6CFA7CCF31BB}"/>
              </a:ext>
            </a:extLst>
          </p:cNvPr>
          <p:cNvSpPr/>
          <p:nvPr/>
        </p:nvSpPr>
        <p:spPr>
          <a:xfrm>
            <a:off x="7391347" y="2255647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8" name="椭圆 477">
            <a:extLst>
              <a:ext uri="{FF2B5EF4-FFF2-40B4-BE49-F238E27FC236}">
                <a16:creationId xmlns:a16="http://schemas.microsoft.com/office/drawing/2014/main" id="{0DABF9F9-81B8-4F21-9C1B-B336BCAA8476}"/>
              </a:ext>
            </a:extLst>
          </p:cNvPr>
          <p:cNvSpPr/>
          <p:nvPr/>
        </p:nvSpPr>
        <p:spPr>
          <a:xfrm>
            <a:off x="7391347" y="207641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9" name="椭圆 478">
            <a:extLst>
              <a:ext uri="{FF2B5EF4-FFF2-40B4-BE49-F238E27FC236}">
                <a16:creationId xmlns:a16="http://schemas.microsoft.com/office/drawing/2014/main" id="{A9F95361-1DBC-40A5-8555-C1A988C0309B}"/>
              </a:ext>
            </a:extLst>
          </p:cNvPr>
          <p:cNvSpPr/>
          <p:nvPr/>
        </p:nvSpPr>
        <p:spPr>
          <a:xfrm>
            <a:off x="7391347" y="1884281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0" name="椭圆 479">
            <a:extLst>
              <a:ext uri="{FF2B5EF4-FFF2-40B4-BE49-F238E27FC236}">
                <a16:creationId xmlns:a16="http://schemas.microsoft.com/office/drawing/2014/main" id="{883209F8-A554-4F71-B5B0-0369D60970F8}"/>
              </a:ext>
            </a:extLst>
          </p:cNvPr>
          <p:cNvSpPr/>
          <p:nvPr/>
        </p:nvSpPr>
        <p:spPr>
          <a:xfrm>
            <a:off x="7391347" y="1696870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" name="椭圆 480">
            <a:extLst>
              <a:ext uri="{FF2B5EF4-FFF2-40B4-BE49-F238E27FC236}">
                <a16:creationId xmlns:a16="http://schemas.microsoft.com/office/drawing/2014/main" id="{176D7403-A1A8-493E-BA11-5CEF40795A9F}"/>
              </a:ext>
            </a:extLst>
          </p:cNvPr>
          <p:cNvSpPr/>
          <p:nvPr/>
        </p:nvSpPr>
        <p:spPr>
          <a:xfrm>
            <a:off x="7391347" y="1517635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2" name="矩形 481">
            <a:extLst>
              <a:ext uri="{FF2B5EF4-FFF2-40B4-BE49-F238E27FC236}">
                <a16:creationId xmlns:a16="http://schemas.microsoft.com/office/drawing/2014/main" id="{9243797A-8556-4D3C-92DF-1D569B9A5503}"/>
              </a:ext>
            </a:extLst>
          </p:cNvPr>
          <p:cNvSpPr/>
          <p:nvPr/>
        </p:nvSpPr>
        <p:spPr>
          <a:xfrm>
            <a:off x="6305217" y="3284622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3" name="矩形 482">
            <a:extLst>
              <a:ext uri="{FF2B5EF4-FFF2-40B4-BE49-F238E27FC236}">
                <a16:creationId xmlns:a16="http://schemas.microsoft.com/office/drawing/2014/main" id="{4B9C2DBA-480D-4510-8D76-299FEBE92F1A}"/>
              </a:ext>
            </a:extLst>
          </p:cNvPr>
          <p:cNvSpPr/>
          <p:nvPr/>
        </p:nvSpPr>
        <p:spPr>
          <a:xfrm>
            <a:off x="7384880" y="3292343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4" name="矩形 483">
            <a:extLst>
              <a:ext uri="{FF2B5EF4-FFF2-40B4-BE49-F238E27FC236}">
                <a16:creationId xmlns:a16="http://schemas.microsoft.com/office/drawing/2014/main" id="{3D1EA7AF-BCF7-42B6-BC65-6B0F0C80A946}"/>
              </a:ext>
            </a:extLst>
          </p:cNvPr>
          <p:cNvSpPr/>
          <p:nvPr/>
        </p:nvSpPr>
        <p:spPr>
          <a:xfrm>
            <a:off x="1380211" y="3268786"/>
            <a:ext cx="1075606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5" name="矩形 484">
            <a:extLst>
              <a:ext uri="{FF2B5EF4-FFF2-40B4-BE49-F238E27FC236}">
                <a16:creationId xmlns:a16="http://schemas.microsoft.com/office/drawing/2014/main" id="{9F331A00-C4C9-4F1A-A662-97E8262E1954}"/>
              </a:ext>
            </a:extLst>
          </p:cNvPr>
          <p:cNvSpPr/>
          <p:nvPr/>
        </p:nvSpPr>
        <p:spPr>
          <a:xfrm>
            <a:off x="2516322" y="3268786"/>
            <a:ext cx="1594626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二十七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2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750"/>
                            </p:stCondLst>
                            <p:childTnLst>
                              <p:par>
                                <p:cTn id="9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" grpId="0" animBg="1"/>
      <p:bldP spid="426" grpId="1" animBg="1"/>
      <p:bldP spid="454" grpId="0" animBg="1"/>
      <p:bldP spid="455" grpId="0" animBg="1"/>
      <p:bldP spid="456" grpId="0" animBg="1"/>
      <p:bldP spid="457" grpId="0" animBg="1"/>
      <p:bldP spid="458" grpId="0" animBg="1"/>
      <p:bldP spid="459" grpId="0" animBg="1"/>
      <p:bldP spid="460" grpId="0" animBg="1"/>
      <p:bldP spid="473" grpId="0" animBg="1"/>
      <p:bldP spid="474" grpId="0" animBg="1"/>
      <p:bldP spid="475" grpId="0" animBg="1"/>
      <p:bldP spid="476" grpId="0" animBg="1"/>
      <p:bldP spid="477" grpId="0" animBg="1"/>
      <p:bldP spid="478" grpId="0" animBg="1"/>
      <p:bldP spid="479" grpId="0" animBg="1"/>
      <p:bldP spid="480" grpId="0" animBg="1"/>
      <p:bldP spid="481" grpId="0" animBg="1"/>
      <p:bldP spid="482" grpId="0"/>
      <p:bldP spid="483" grpId="0"/>
      <p:bldP spid="484" grpId="0"/>
      <p:bldP spid="4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9A47956-C405-4E54-B407-680CE28FF1A0}"/>
              </a:ext>
            </a:extLst>
          </p:cNvPr>
          <p:cNvGrpSpPr/>
          <p:nvPr/>
        </p:nvGrpSpPr>
        <p:grpSpPr>
          <a:xfrm>
            <a:off x="5026229" y="1108830"/>
            <a:ext cx="3088124" cy="2891737"/>
            <a:chOff x="5218188" y="1790919"/>
            <a:chExt cx="3088124" cy="289173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3D0879F-13C0-4155-8A2A-2B2A222D5265}"/>
                </a:ext>
              </a:extLst>
            </p:cNvPr>
            <p:cNvGrpSpPr/>
            <p:nvPr/>
          </p:nvGrpSpPr>
          <p:grpSpPr>
            <a:xfrm>
              <a:off x="5218188" y="1790919"/>
              <a:ext cx="3088124" cy="2891737"/>
              <a:chOff x="5218188" y="1790919"/>
              <a:chExt cx="3088124" cy="2891737"/>
            </a:xfrm>
          </p:grpSpPr>
          <p:grpSp>
            <p:nvGrpSpPr>
              <p:cNvPr id="314" name="组合 313">
                <a:extLst>
                  <a:ext uri="{FF2B5EF4-FFF2-40B4-BE49-F238E27FC236}">
                    <a16:creationId xmlns:a16="http://schemas.microsoft.com/office/drawing/2014/main" id="{9D1E05C6-B0BE-4A6A-92D0-649F6986EE4F}"/>
                  </a:ext>
                </a:extLst>
              </p:cNvPr>
              <p:cNvGrpSpPr/>
              <p:nvPr/>
            </p:nvGrpSpPr>
            <p:grpSpPr>
              <a:xfrm>
                <a:off x="5218188" y="1790919"/>
                <a:ext cx="3088124" cy="265517"/>
                <a:chOff x="5237665" y="1790919"/>
                <a:chExt cx="3088124" cy="265517"/>
              </a:xfrm>
            </p:grpSpPr>
            <p:sp>
              <p:nvSpPr>
                <p:cNvPr id="415" name="椭圆 414">
                  <a:extLst>
                    <a:ext uri="{FF2B5EF4-FFF2-40B4-BE49-F238E27FC236}">
                      <a16:creationId xmlns:a16="http://schemas.microsoft.com/office/drawing/2014/main" id="{52CB8B69-5FA3-4F42-8FD1-5F263A17B7BD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6" name="椭圆 415">
                  <a:extLst>
                    <a:ext uri="{FF2B5EF4-FFF2-40B4-BE49-F238E27FC236}">
                      <a16:creationId xmlns:a16="http://schemas.microsoft.com/office/drawing/2014/main" id="{129B76E0-1737-482F-A288-43E770293B6F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7" name="椭圆 416">
                  <a:extLst>
                    <a:ext uri="{FF2B5EF4-FFF2-40B4-BE49-F238E27FC236}">
                      <a16:creationId xmlns:a16="http://schemas.microsoft.com/office/drawing/2014/main" id="{D81DFFA4-FF4A-4C34-BED0-2A14AEEB5599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8" name="椭圆 417">
                  <a:extLst>
                    <a:ext uri="{FF2B5EF4-FFF2-40B4-BE49-F238E27FC236}">
                      <a16:creationId xmlns:a16="http://schemas.microsoft.com/office/drawing/2014/main" id="{CBF6C38E-68BE-48D0-9371-9E656841871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9" name="椭圆 418">
                  <a:extLst>
                    <a:ext uri="{FF2B5EF4-FFF2-40B4-BE49-F238E27FC236}">
                      <a16:creationId xmlns:a16="http://schemas.microsoft.com/office/drawing/2014/main" id="{F4CFBC00-92A1-4C1F-B69D-2008BEF47948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0" name="椭圆 419">
                  <a:extLst>
                    <a:ext uri="{FF2B5EF4-FFF2-40B4-BE49-F238E27FC236}">
                      <a16:creationId xmlns:a16="http://schemas.microsoft.com/office/drawing/2014/main" id="{5470FFCB-341F-4BCA-B162-B1C952A30508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1" name="椭圆 420">
                  <a:extLst>
                    <a:ext uri="{FF2B5EF4-FFF2-40B4-BE49-F238E27FC236}">
                      <a16:creationId xmlns:a16="http://schemas.microsoft.com/office/drawing/2014/main" id="{04862ADE-1DE7-4009-8377-765079B03B56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2" name="椭圆 421">
                  <a:extLst>
                    <a:ext uri="{FF2B5EF4-FFF2-40B4-BE49-F238E27FC236}">
                      <a16:creationId xmlns:a16="http://schemas.microsoft.com/office/drawing/2014/main" id="{A9E686F6-E109-41F4-8FD9-9DBADC931F13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3" name="椭圆 422">
                  <a:extLst>
                    <a:ext uri="{FF2B5EF4-FFF2-40B4-BE49-F238E27FC236}">
                      <a16:creationId xmlns:a16="http://schemas.microsoft.com/office/drawing/2014/main" id="{5EA43150-8963-4485-A8EF-6156BB211E40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4" name="椭圆 423">
                  <a:extLst>
                    <a:ext uri="{FF2B5EF4-FFF2-40B4-BE49-F238E27FC236}">
                      <a16:creationId xmlns:a16="http://schemas.microsoft.com/office/drawing/2014/main" id="{4E3027F9-00C6-469F-97A1-07D3A8494E39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5" name="组合 314">
                <a:extLst>
                  <a:ext uri="{FF2B5EF4-FFF2-40B4-BE49-F238E27FC236}">
                    <a16:creationId xmlns:a16="http://schemas.microsoft.com/office/drawing/2014/main" id="{4C362272-3F2A-49DB-BAB5-DA9D9E8D071B}"/>
                  </a:ext>
                </a:extLst>
              </p:cNvPr>
              <p:cNvGrpSpPr/>
              <p:nvPr/>
            </p:nvGrpSpPr>
            <p:grpSpPr>
              <a:xfrm>
                <a:off x="5218188" y="2082721"/>
                <a:ext cx="3088124" cy="265517"/>
                <a:chOff x="5237665" y="1790919"/>
                <a:chExt cx="3088124" cy="265517"/>
              </a:xfrm>
            </p:grpSpPr>
            <p:sp>
              <p:nvSpPr>
                <p:cNvPr id="405" name="椭圆 404">
                  <a:extLst>
                    <a:ext uri="{FF2B5EF4-FFF2-40B4-BE49-F238E27FC236}">
                      <a16:creationId xmlns:a16="http://schemas.microsoft.com/office/drawing/2014/main" id="{3E4DD0A3-BCBC-4B31-BA9E-1D1F30B5E5DE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6" name="椭圆 405">
                  <a:extLst>
                    <a:ext uri="{FF2B5EF4-FFF2-40B4-BE49-F238E27FC236}">
                      <a16:creationId xmlns:a16="http://schemas.microsoft.com/office/drawing/2014/main" id="{626085B3-A53D-4B10-9684-402C21CF9C1B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7" name="椭圆 406">
                  <a:extLst>
                    <a:ext uri="{FF2B5EF4-FFF2-40B4-BE49-F238E27FC236}">
                      <a16:creationId xmlns:a16="http://schemas.microsoft.com/office/drawing/2014/main" id="{1999BA71-EB71-446B-9700-9B99AD87AAC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8" name="椭圆 407">
                  <a:extLst>
                    <a:ext uri="{FF2B5EF4-FFF2-40B4-BE49-F238E27FC236}">
                      <a16:creationId xmlns:a16="http://schemas.microsoft.com/office/drawing/2014/main" id="{44E75DBE-7DAB-4ED6-B794-5DF80ACDE9FC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9" name="椭圆 408">
                  <a:extLst>
                    <a:ext uri="{FF2B5EF4-FFF2-40B4-BE49-F238E27FC236}">
                      <a16:creationId xmlns:a16="http://schemas.microsoft.com/office/drawing/2014/main" id="{EAC0C9E2-935A-4684-86A9-6A9B28B4541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0" name="椭圆 409">
                  <a:extLst>
                    <a:ext uri="{FF2B5EF4-FFF2-40B4-BE49-F238E27FC236}">
                      <a16:creationId xmlns:a16="http://schemas.microsoft.com/office/drawing/2014/main" id="{68FB0B63-526D-4622-A594-9294396618E4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1" name="椭圆 410">
                  <a:extLst>
                    <a:ext uri="{FF2B5EF4-FFF2-40B4-BE49-F238E27FC236}">
                      <a16:creationId xmlns:a16="http://schemas.microsoft.com/office/drawing/2014/main" id="{166DBF80-C720-44E7-9DA6-C2ADBB1D5E5C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2" name="椭圆 411">
                  <a:extLst>
                    <a:ext uri="{FF2B5EF4-FFF2-40B4-BE49-F238E27FC236}">
                      <a16:creationId xmlns:a16="http://schemas.microsoft.com/office/drawing/2014/main" id="{358EC36E-CBAC-487D-A59A-0B427B6C5B1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3" name="椭圆 412">
                  <a:extLst>
                    <a:ext uri="{FF2B5EF4-FFF2-40B4-BE49-F238E27FC236}">
                      <a16:creationId xmlns:a16="http://schemas.microsoft.com/office/drawing/2014/main" id="{AFE40CBE-312F-405B-80F9-CA1B777FA4FA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4" name="椭圆 413">
                  <a:extLst>
                    <a:ext uri="{FF2B5EF4-FFF2-40B4-BE49-F238E27FC236}">
                      <a16:creationId xmlns:a16="http://schemas.microsoft.com/office/drawing/2014/main" id="{065C7DE0-E81C-492A-AD46-D31558B5DA5A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6" name="组合 315">
                <a:extLst>
                  <a:ext uri="{FF2B5EF4-FFF2-40B4-BE49-F238E27FC236}">
                    <a16:creationId xmlns:a16="http://schemas.microsoft.com/office/drawing/2014/main" id="{D142C624-89D1-4DA7-A2B7-7683DB70FDE2}"/>
                  </a:ext>
                </a:extLst>
              </p:cNvPr>
              <p:cNvGrpSpPr/>
              <p:nvPr/>
            </p:nvGrpSpPr>
            <p:grpSpPr>
              <a:xfrm>
                <a:off x="5218188" y="2374523"/>
                <a:ext cx="2147255" cy="265517"/>
                <a:chOff x="5218188" y="2374523"/>
                <a:chExt cx="2147255" cy="265517"/>
              </a:xfrm>
            </p:grpSpPr>
            <p:sp>
              <p:nvSpPr>
                <p:cNvPr id="398" name="椭圆 397">
                  <a:extLst>
                    <a:ext uri="{FF2B5EF4-FFF2-40B4-BE49-F238E27FC236}">
                      <a16:creationId xmlns:a16="http://schemas.microsoft.com/office/drawing/2014/main" id="{73F727FB-FC54-48AB-BAD3-9473CB8362B8}"/>
                    </a:ext>
                  </a:extLst>
                </p:cNvPr>
                <p:cNvSpPr/>
                <p:nvPr/>
              </p:nvSpPr>
              <p:spPr>
                <a:xfrm>
                  <a:off x="5218188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9" name="椭圆 398">
                  <a:extLst>
                    <a:ext uri="{FF2B5EF4-FFF2-40B4-BE49-F238E27FC236}">
                      <a16:creationId xmlns:a16="http://schemas.microsoft.com/office/drawing/2014/main" id="{03CA7169-8AF5-44D4-86D4-FF74262B0797}"/>
                    </a:ext>
                  </a:extLst>
                </p:cNvPr>
                <p:cNvSpPr/>
                <p:nvPr/>
              </p:nvSpPr>
              <p:spPr>
                <a:xfrm>
                  <a:off x="5531811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0" name="椭圆 399">
                  <a:extLst>
                    <a:ext uri="{FF2B5EF4-FFF2-40B4-BE49-F238E27FC236}">
                      <a16:creationId xmlns:a16="http://schemas.microsoft.com/office/drawing/2014/main" id="{C4C207F8-0593-4D74-8C71-4349C7E3E8DD}"/>
                    </a:ext>
                  </a:extLst>
                </p:cNvPr>
                <p:cNvSpPr/>
                <p:nvPr/>
              </p:nvSpPr>
              <p:spPr>
                <a:xfrm>
                  <a:off x="5845434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1" name="椭圆 400">
                  <a:extLst>
                    <a:ext uri="{FF2B5EF4-FFF2-40B4-BE49-F238E27FC236}">
                      <a16:creationId xmlns:a16="http://schemas.microsoft.com/office/drawing/2014/main" id="{CA52B756-6D15-4E27-A3D9-ED87A2762C30}"/>
                    </a:ext>
                  </a:extLst>
                </p:cNvPr>
                <p:cNvSpPr/>
                <p:nvPr/>
              </p:nvSpPr>
              <p:spPr>
                <a:xfrm>
                  <a:off x="6159057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2" name="椭圆 401">
                  <a:extLst>
                    <a:ext uri="{FF2B5EF4-FFF2-40B4-BE49-F238E27FC236}">
                      <a16:creationId xmlns:a16="http://schemas.microsoft.com/office/drawing/2014/main" id="{957A214B-F952-4432-A91A-929C2655CC07}"/>
                    </a:ext>
                  </a:extLst>
                </p:cNvPr>
                <p:cNvSpPr/>
                <p:nvPr/>
              </p:nvSpPr>
              <p:spPr>
                <a:xfrm>
                  <a:off x="6472680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3" name="椭圆 402">
                  <a:extLst>
                    <a:ext uri="{FF2B5EF4-FFF2-40B4-BE49-F238E27FC236}">
                      <a16:creationId xmlns:a16="http://schemas.microsoft.com/office/drawing/2014/main" id="{FA5AD313-A29C-456C-87A7-CBFA1CFDA4E2}"/>
                    </a:ext>
                  </a:extLst>
                </p:cNvPr>
                <p:cNvSpPr/>
                <p:nvPr/>
              </p:nvSpPr>
              <p:spPr>
                <a:xfrm>
                  <a:off x="6786303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4" name="椭圆 403">
                  <a:extLst>
                    <a:ext uri="{FF2B5EF4-FFF2-40B4-BE49-F238E27FC236}">
                      <a16:creationId xmlns:a16="http://schemas.microsoft.com/office/drawing/2014/main" id="{04709DB1-C368-40AF-9480-C8AA310C28D2}"/>
                    </a:ext>
                  </a:extLst>
                </p:cNvPr>
                <p:cNvSpPr/>
                <p:nvPr/>
              </p:nvSpPr>
              <p:spPr>
                <a:xfrm>
                  <a:off x="7099926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7" name="组合 316">
                <a:extLst>
                  <a:ext uri="{FF2B5EF4-FFF2-40B4-BE49-F238E27FC236}">
                    <a16:creationId xmlns:a16="http://schemas.microsoft.com/office/drawing/2014/main" id="{433D8B14-DA8A-423A-8D07-3AA4DE0AF811}"/>
                  </a:ext>
                </a:extLst>
              </p:cNvPr>
              <p:cNvGrpSpPr/>
              <p:nvPr/>
            </p:nvGrpSpPr>
            <p:grpSpPr>
              <a:xfrm>
                <a:off x="7413549" y="2374523"/>
                <a:ext cx="892763" cy="265517"/>
                <a:chOff x="7413549" y="2374523"/>
                <a:chExt cx="892763" cy="265517"/>
              </a:xfrm>
              <a:solidFill>
                <a:srgbClr val="00B050"/>
              </a:solidFill>
            </p:grpSpPr>
            <p:sp>
              <p:nvSpPr>
                <p:cNvPr id="395" name="椭圆 394">
                  <a:extLst>
                    <a:ext uri="{FF2B5EF4-FFF2-40B4-BE49-F238E27FC236}">
                      <a16:creationId xmlns:a16="http://schemas.microsoft.com/office/drawing/2014/main" id="{6734F786-17BB-4666-9C21-F90B34DCB38F}"/>
                    </a:ext>
                  </a:extLst>
                </p:cNvPr>
                <p:cNvSpPr/>
                <p:nvPr/>
              </p:nvSpPr>
              <p:spPr>
                <a:xfrm>
                  <a:off x="7413549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6" name="椭圆 395">
                  <a:extLst>
                    <a:ext uri="{FF2B5EF4-FFF2-40B4-BE49-F238E27FC236}">
                      <a16:creationId xmlns:a16="http://schemas.microsoft.com/office/drawing/2014/main" id="{8E677186-85BC-4129-8B37-4D9B113004A7}"/>
                    </a:ext>
                  </a:extLst>
                </p:cNvPr>
                <p:cNvSpPr/>
                <p:nvPr/>
              </p:nvSpPr>
              <p:spPr>
                <a:xfrm>
                  <a:off x="7727172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7" name="椭圆 396">
                  <a:extLst>
                    <a:ext uri="{FF2B5EF4-FFF2-40B4-BE49-F238E27FC236}">
                      <a16:creationId xmlns:a16="http://schemas.microsoft.com/office/drawing/2014/main" id="{33E0D36D-EB66-4A82-A58D-AB7ABF7FD9BC}"/>
                    </a:ext>
                  </a:extLst>
                </p:cNvPr>
                <p:cNvSpPr/>
                <p:nvPr/>
              </p:nvSpPr>
              <p:spPr>
                <a:xfrm>
                  <a:off x="8040795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018C3DCE-2E9C-4341-94EB-7223C8418833}"/>
                  </a:ext>
                </a:extLst>
              </p:cNvPr>
              <p:cNvGrpSpPr/>
              <p:nvPr/>
            </p:nvGrpSpPr>
            <p:grpSpPr>
              <a:xfrm>
                <a:off x="5218188" y="2958127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385" name="椭圆 384">
                  <a:extLst>
                    <a:ext uri="{FF2B5EF4-FFF2-40B4-BE49-F238E27FC236}">
                      <a16:creationId xmlns:a16="http://schemas.microsoft.com/office/drawing/2014/main" id="{92CE67E3-F2CE-4C5E-B71D-981C92E047B4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6" name="椭圆 385">
                  <a:extLst>
                    <a:ext uri="{FF2B5EF4-FFF2-40B4-BE49-F238E27FC236}">
                      <a16:creationId xmlns:a16="http://schemas.microsoft.com/office/drawing/2014/main" id="{D6E1BD2C-540A-47FF-AE4E-1657A3C5051A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7" name="椭圆 386">
                  <a:extLst>
                    <a:ext uri="{FF2B5EF4-FFF2-40B4-BE49-F238E27FC236}">
                      <a16:creationId xmlns:a16="http://schemas.microsoft.com/office/drawing/2014/main" id="{5908A3E6-496A-43C8-AC6C-35B6CE675B5A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8" name="椭圆 387">
                  <a:extLst>
                    <a:ext uri="{FF2B5EF4-FFF2-40B4-BE49-F238E27FC236}">
                      <a16:creationId xmlns:a16="http://schemas.microsoft.com/office/drawing/2014/main" id="{C0CC6C96-03B0-4245-95FA-E43A7BF60107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9" name="椭圆 388">
                  <a:extLst>
                    <a:ext uri="{FF2B5EF4-FFF2-40B4-BE49-F238E27FC236}">
                      <a16:creationId xmlns:a16="http://schemas.microsoft.com/office/drawing/2014/main" id="{53F1A754-66C8-44C8-83D3-0B34BB6C5EDF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0" name="椭圆 389">
                  <a:extLst>
                    <a:ext uri="{FF2B5EF4-FFF2-40B4-BE49-F238E27FC236}">
                      <a16:creationId xmlns:a16="http://schemas.microsoft.com/office/drawing/2014/main" id="{4F86C0DE-5B5A-4F86-BCB7-48D904A14653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1" name="椭圆 390">
                  <a:extLst>
                    <a:ext uri="{FF2B5EF4-FFF2-40B4-BE49-F238E27FC236}">
                      <a16:creationId xmlns:a16="http://schemas.microsoft.com/office/drawing/2014/main" id="{8F4D5228-8FEA-4B91-83B5-C6DF2792D486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2" name="椭圆 391">
                  <a:extLst>
                    <a:ext uri="{FF2B5EF4-FFF2-40B4-BE49-F238E27FC236}">
                      <a16:creationId xmlns:a16="http://schemas.microsoft.com/office/drawing/2014/main" id="{7E0147E6-D583-49CA-B521-2AC1DB6516B8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3" name="椭圆 392">
                  <a:extLst>
                    <a:ext uri="{FF2B5EF4-FFF2-40B4-BE49-F238E27FC236}">
                      <a16:creationId xmlns:a16="http://schemas.microsoft.com/office/drawing/2014/main" id="{A7071AF5-589D-44A5-AA43-32F30B1D980E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4" name="椭圆 393">
                  <a:extLst>
                    <a:ext uri="{FF2B5EF4-FFF2-40B4-BE49-F238E27FC236}">
                      <a16:creationId xmlns:a16="http://schemas.microsoft.com/office/drawing/2014/main" id="{81065E3D-4239-426D-B49E-D14B3C0A5A94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9" name="组合 318">
                <a:extLst>
                  <a:ext uri="{FF2B5EF4-FFF2-40B4-BE49-F238E27FC236}">
                    <a16:creationId xmlns:a16="http://schemas.microsoft.com/office/drawing/2014/main" id="{A329DB09-973F-433E-8E46-7525471CDBE3}"/>
                  </a:ext>
                </a:extLst>
              </p:cNvPr>
              <p:cNvGrpSpPr/>
              <p:nvPr/>
            </p:nvGrpSpPr>
            <p:grpSpPr>
              <a:xfrm>
                <a:off x="5218188" y="3249929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375" name="椭圆 374">
                  <a:extLst>
                    <a:ext uri="{FF2B5EF4-FFF2-40B4-BE49-F238E27FC236}">
                      <a16:creationId xmlns:a16="http://schemas.microsoft.com/office/drawing/2014/main" id="{F6FA9770-9394-4B53-8044-2D7945BB0FF7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6" name="椭圆 375">
                  <a:extLst>
                    <a:ext uri="{FF2B5EF4-FFF2-40B4-BE49-F238E27FC236}">
                      <a16:creationId xmlns:a16="http://schemas.microsoft.com/office/drawing/2014/main" id="{FC7AA2B6-FC56-478C-806A-A285FACA5E03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7" name="椭圆 376">
                  <a:extLst>
                    <a:ext uri="{FF2B5EF4-FFF2-40B4-BE49-F238E27FC236}">
                      <a16:creationId xmlns:a16="http://schemas.microsoft.com/office/drawing/2014/main" id="{68CB5A82-A47B-48ED-8272-19381CE571BF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8" name="椭圆 377">
                  <a:extLst>
                    <a:ext uri="{FF2B5EF4-FFF2-40B4-BE49-F238E27FC236}">
                      <a16:creationId xmlns:a16="http://schemas.microsoft.com/office/drawing/2014/main" id="{D23DC444-8807-4A72-8EFC-6CF8FCA7A12E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9" name="椭圆 378">
                  <a:extLst>
                    <a:ext uri="{FF2B5EF4-FFF2-40B4-BE49-F238E27FC236}">
                      <a16:creationId xmlns:a16="http://schemas.microsoft.com/office/drawing/2014/main" id="{42BA7F05-7A78-4311-A54C-52CE3C1EA16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0" name="椭圆 379">
                  <a:extLst>
                    <a:ext uri="{FF2B5EF4-FFF2-40B4-BE49-F238E27FC236}">
                      <a16:creationId xmlns:a16="http://schemas.microsoft.com/office/drawing/2014/main" id="{DA76F83F-E216-4E2A-9335-9059A9ACE65B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1" name="椭圆 380">
                  <a:extLst>
                    <a:ext uri="{FF2B5EF4-FFF2-40B4-BE49-F238E27FC236}">
                      <a16:creationId xmlns:a16="http://schemas.microsoft.com/office/drawing/2014/main" id="{1F2F8D81-3D6A-4125-B471-B795F81D303D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2" name="椭圆 381">
                  <a:extLst>
                    <a:ext uri="{FF2B5EF4-FFF2-40B4-BE49-F238E27FC236}">
                      <a16:creationId xmlns:a16="http://schemas.microsoft.com/office/drawing/2014/main" id="{D946C024-1DA5-49BF-BD42-DAEF1AF984FA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3" name="椭圆 382">
                  <a:extLst>
                    <a:ext uri="{FF2B5EF4-FFF2-40B4-BE49-F238E27FC236}">
                      <a16:creationId xmlns:a16="http://schemas.microsoft.com/office/drawing/2014/main" id="{D24B677D-183E-4BC1-802A-4689958B579C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4" name="椭圆 383">
                  <a:extLst>
                    <a:ext uri="{FF2B5EF4-FFF2-40B4-BE49-F238E27FC236}">
                      <a16:creationId xmlns:a16="http://schemas.microsoft.com/office/drawing/2014/main" id="{79C26E34-3838-4B9F-9FF7-DF6B05FD30B6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0" name="组合 319">
                <a:extLst>
                  <a:ext uri="{FF2B5EF4-FFF2-40B4-BE49-F238E27FC236}">
                    <a16:creationId xmlns:a16="http://schemas.microsoft.com/office/drawing/2014/main" id="{4C1571B8-B468-4F9C-A86F-EB9535155043}"/>
                  </a:ext>
                </a:extLst>
              </p:cNvPr>
              <p:cNvGrpSpPr/>
              <p:nvPr/>
            </p:nvGrpSpPr>
            <p:grpSpPr>
              <a:xfrm>
                <a:off x="5218188" y="3541731"/>
                <a:ext cx="3088124" cy="265517"/>
                <a:chOff x="5237665" y="1790919"/>
                <a:chExt cx="3088124" cy="265517"/>
              </a:xfrm>
              <a:solidFill>
                <a:srgbClr val="7F7F7F"/>
              </a:solidFill>
            </p:grpSpPr>
            <p:sp>
              <p:nvSpPr>
                <p:cNvPr id="365" name="椭圆 364">
                  <a:extLst>
                    <a:ext uri="{FF2B5EF4-FFF2-40B4-BE49-F238E27FC236}">
                      <a16:creationId xmlns:a16="http://schemas.microsoft.com/office/drawing/2014/main" id="{31EF688A-1F62-426B-817E-C0E396C76DB1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6" name="椭圆 365">
                  <a:extLst>
                    <a:ext uri="{FF2B5EF4-FFF2-40B4-BE49-F238E27FC236}">
                      <a16:creationId xmlns:a16="http://schemas.microsoft.com/office/drawing/2014/main" id="{D832A9E3-B270-40C8-BA1E-6D4DBA4D6062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7" name="椭圆 366">
                  <a:extLst>
                    <a:ext uri="{FF2B5EF4-FFF2-40B4-BE49-F238E27FC236}">
                      <a16:creationId xmlns:a16="http://schemas.microsoft.com/office/drawing/2014/main" id="{91C3D574-2365-47C5-8FD0-5EA2B4D74C9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8" name="椭圆 367">
                  <a:extLst>
                    <a:ext uri="{FF2B5EF4-FFF2-40B4-BE49-F238E27FC236}">
                      <a16:creationId xmlns:a16="http://schemas.microsoft.com/office/drawing/2014/main" id="{92A03BDC-9EB2-4A85-9949-8DFAA0730B70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9" name="椭圆 368">
                  <a:extLst>
                    <a:ext uri="{FF2B5EF4-FFF2-40B4-BE49-F238E27FC236}">
                      <a16:creationId xmlns:a16="http://schemas.microsoft.com/office/drawing/2014/main" id="{56788D37-713F-4E80-8997-00AF276F8769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0" name="椭圆 369">
                  <a:extLst>
                    <a:ext uri="{FF2B5EF4-FFF2-40B4-BE49-F238E27FC236}">
                      <a16:creationId xmlns:a16="http://schemas.microsoft.com/office/drawing/2014/main" id="{A3BD288C-52A6-4F94-A4C2-B22E2F87361E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1" name="椭圆 370">
                  <a:extLst>
                    <a:ext uri="{FF2B5EF4-FFF2-40B4-BE49-F238E27FC236}">
                      <a16:creationId xmlns:a16="http://schemas.microsoft.com/office/drawing/2014/main" id="{52C8BF96-C5D0-4419-A846-E9A2443D68B4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2" name="椭圆 371">
                  <a:extLst>
                    <a:ext uri="{FF2B5EF4-FFF2-40B4-BE49-F238E27FC236}">
                      <a16:creationId xmlns:a16="http://schemas.microsoft.com/office/drawing/2014/main" id="{DF563D4D-361E-4FD1-9A9C-CF6827189950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3" name="椭圆 372">
                  <a:extLst>
                    <a:ext uri="{FF2B5EF4-FFF2-40B4-BE49-F238E27FC236}">
                      <a16:creationId xmlns:a16="http://schemas.microsoft.com/office/drawing/2014/main" id="{603E9DDF-BB01-4133-A588-B2844241B59A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4" name="椭圆 373">
                  <a:extLst>
                    <a:ext uri="{FF2B5EF4-FFF2-40B4-BE49-F238E27FC236}">
                      <a16:creationId xmlns:a16="http://schemas.microsoft.com/office/drawing/2014/main" id="{D21E3B16-6920-4235-8445-EB8744885A6C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1" name="组合 320">
                <a:extLst>
                  <a:ext uri="{FF2B5EF4-FFF2-40B4-BE49-F238E27FC236}">
                    <a16:creationId xmlns:a16="http://schemas.microsoft.com/office/drawing/2014/main" id="{BD91EF7E-B0D0-4F91-8600-FA0821CE6420}"/>
                  </a:ext>
                </a:extLst>
              </p:cNvPr>
              <p:cNvGrpSpPr/>
              <p:nvPr/>
            </p:nvGrpSpPr>
            <p:grpSpPr>
              <a:xfrm>
                <a:off x="5218188" y="3833533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55" name="椭圆 354">
                  <a:extLst>
                    <a:ext uri="{FF2B5EF4-FFF2-40B4-BE49-F238E27FC236}">
                      <a16:creationId xmlns:a16="http://schemas.microsoft.com/office/drawing/2014/main" id="{62F847DF-34DA-4E31-958F-5DC3C821C8A6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6" name="椭圆 355">
                  <a:extLst>
                    <a:ext uri="{FF2B5EF4-FFF2-40B4-BE49-F238E27FC236}">
                      <a16:creationId xmlns:a16="http://schemas.microsoft.com/office/drawing/2014/main" id="{E9970CD8-D253-4DEF-BE0C-5EF487F09E07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7" name="椭圆 356">
                  <a:extLst>
                    <a:ext uri="{FF2B5EF4-FFF2-40B4-BE49-F238E27FC236}">
                      <a16:creationId xmlns:a16="http://schemas.microsoft.com/office/drawing/2014/main" id="{6D945CBE-A916-48F8-9C35-1B0129AC4D8E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8" name="椭圆 357">
                  <a:extLst>
                    <a:ext uri="{FF2B5EF4-FFF2-40B4-BE49-F238E27FC236}">
                      <a16:creationId xmlns:a16="http://schemas.microsoft.com/office/drawing/2014/main" id="{11628BB3-6444-42A3-81B9-8512E1550AB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9" name="椭圆 358">
                  <a:extLst>
                    <a:ext uri="{FF2B5EF4-FFF2-40B4-BE49-F238E27FC236}">
                      <a16:creationId xmlns:a16="http://schemas.microsoft.com/office/drawing/2014/main" id="{72F0B61F-5606-4EBA-B1B1-506CF3A6088B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0" name="椭圆 359">
                  <a:extLst>
                    <a:ext uri="{FF2B5EF4-FFF2-40B4-BE49-F238E27FC236}">
                      <a16:creationId xmlns:a16="http://schemas.microsoft.com/office/drawing/2014/main" id="{39ABB067-92AD-4DE2-AB9A-E0160DCDA5D7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1" name="椭圆 360">
                  <a:extLst>
                    <a:ext uri="{FF2B5EF4-FFF2-40B4-BE49-F238E27FC236}">
                      <a16:creationId xmlns:a16="http://schemas.microsoft.com/office/drawing/2014/main" id="{C1EEC672-EF0D-44BC-B47E-895D815EE4D2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2" name="椭圆 361">
                  <a:extLst>
                    <a:ext uri="{FF2B5EF4-FFF2-40B4-BE49-F238E27FC236}">
                      <a16:creationId xmlns:a16="http://schemas.microsoft.com/office/drawing/2014/main" id="{D06BC5EA-FDB2-4EB0-B90A-1252FC2926F1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3" name="椭圆 362">
                  <a:extLst>
                    <a:ext uri="{FF2B5EF4-FFF2-40B4-BE49-F238E27FC236}">
                      <a16:creationId xmlns:a16="http://schemas.microsoft.com/office/drawing/2014/main" id="{D2EAE5BF-BA04-4BF9-AFE6-FBE49AC6C21F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4" name="椭圆 363">
                  <a:extLst>
                    <a:ext uri="{FF2B5EF4-FFF2-40B4-BE49-F238E27FC236}">
                      <a16:creationId xmlns:a16="http://schemas.microsoft.com/office/drawing/2014/main" id="{3A83DEA9-A1FD-444A-ABC6-CF9C8C795398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2" name="组合 321">
                <a:extLst>
                  <a:ext uri="{FF2B5EF4-FFF2-40B4-BE49-F238E27FC236}">
                    <a16:creationId xmlns:a16="http://schemas.microsoft.com/office/drawing/2014/main" id="{DECAC769-A9B7-40B9-8E60-074807E4C364}"/>
                  </a:ext>
                </a:extLst>
              </p:cNvPr>
              <p:cNvGrpSpPr/>
              <p:nvPr/>
            </p:nvGrpSpPr>
            <p:grpSpPr>
              <a:xfrm>
                <a:off x="5218188" y="4125335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45" name="椭圆 344">
                  <a:extLst>
                    <a:ext uri="{FF2B5EF4-FFF2-40B4-BE49-F238E27FC236}">
                      <a16:creationId xmlns:a16="http://schemas.microsoft.com/office/drawing/2014/main" id="{D728E188-A42A-4E2F-876E-A53BDB18B23C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6" name="椭圆 345">
                  <a:extLst>
                    <a:ext uri="{FF2B5EF4-FFF2-40B4-BE49-F238E27FC236}">
                      <a16:creationId xmlns:a16="http://schemas.microsoft.com/office/drawing/2014/main" id="{0A80557D-F5C2-413A-AD61-CF725C84D725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7" name="椭圆 346">
                  <a:extLst>
                    <a:ext uri="{FF2B5EF4-FFF2-40B4-BE49-F238E27FC236}">
                      <a16:creationId xmlns:a16="http://schemas.microsoft.com/office/drawing/2014/main" id="{75A774DC-63E4-42D4-B82F-7CBFBF28BF9F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8" name="椭圆 347">
                  <a:extLst>
                    <a:ext uri="{FF2B5EF4-FFF2-40B4-BE49-F238E27FC236}">
                      <a16:creationId xmlns:a16="http://schemas.microsoft.com/office/drawing/2014/main" id="{0402E945-6457-48C0-B6C7-D06105C5B692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9" name="椭圆 348">
                  <a:extLst>
                    <a:ext uri="{FF2B5EF4-FFF2-40B4-BE49-F238E27FC236}">
                      <a16:creationId xmlns:a16="http://schemas.microsoft.com/office/drawing/2014/main" id="{E9C22A6F-0A9C-444B-B566-7DB81977C309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0" name="椭圆 349">
                  <a:extLst>
                    <a:ext uri="{FF2B5EF4-FFF2-40B4-BE49-F238E27FC236}">
                      <a16:creationId xmlns:a16="http://schemas.microsoft.com/office/drawing/2014/main" id="{062BA0CE-1BE0-4CC3-A277-AF0C6ADAA9CD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1" name="椭圆 350">
                  <a:extLst>
                    <a:ext uri="{FF2B5EF4-FFF2-40B4-BE49-F238E27FC236}">
                      <a16:creationId xmlns:a16="http://schemas.microsoft.com/office/drawing/2014/main" id="{EA26024E-DD4B-48D5-81E7-D07D5A84002F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2" name="椭圆 351">
                  <a:extLst>
                    <a:ext uri="{FF2B5EF4-FFF2-40B4-BE49-F238E27FC236}">
                      <a16:creationId xmlns:a16="http://schemas.microsoft.com/office/drawing/2014/main" id="{3778519C-E2E0-4964-BD3C-B21AC04D5605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3" name="椭圆 352">
                  <a:extLst>
                    <a:ext uri="{FF2B5EF4-FFF2-40B4-BE49-F238E27FC236}">
                      <a16:creationId xmlns:a16="http://schemas.microsoft.com/office/drawing/2014/main" id="{88A050AD-0086-46B2-A6AF-50D21214B2C1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4" name="椭圆 353">
                  <a:extLst>
                    <a:ext uri="{FF2B5EF4-FFF2-40B4-BE49-F238E27FC236}">
                      <a16:creationId xmlns:a16="http://schemas.microsoft.com/office/drawing/2014/main" id="{B4A9C9D8-3634-4FCB-961A-5538EB9F4F51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3" name="组合 322">
                <a:extLst>
                  <a:ext uri="{FF2B5EF4-FFF2-40B4-BE49-F238E27FC236}">
                    <a16:creationId xmlns:a16="http://schemas.microsoft.com/office/drawing/2014/main" id="{50505D8B-71E8-48D2-81FC-DDA94DFB25B9}"/>
                  </a:ext>
                </a:extLst>
              </p:cNvPr>
              <p:cNvGrpSpPr/>
              <p:nvPr/>
            </p:nvGrpSpPr>
            <p:grpSpPr>
              <a:xfrm>
                <a:off x="5218188" y="4417139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35" name="椭圆 334">
                  <a:extLst>
                    <a:ext uri="{FF2B5EF4-FFF2-40B4-BE49-F238E27FC236}">
                      <a16:creationId xmlns:a16="http://schemas.microsoft.com/office/drawing/2014/main" id="{098073ED-76AE-4B57-814A-99B817D4C561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6" name="椭圆 335">
                  <a:extLst>
                    <a:ext uri="{FF2B5EF4-FFF2-40B4-BE49-F238E27FC236}">
                      <a16:creationId xmlns:a16="http://schemas.microsoft.com/office/drawing/2014/main" id="{0EE8D979-F3BD-4C90-B528-6E0971EB7A1C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7" name="椭圆 336">
                  <a:extLst>
                    <a:ext uri="{FF2B5EF4-FFF2-40B4-BE49-F238E27FC236}">
                      <a16:creationId xmlns:a16="http://schemas.microsoft.com/office/drawing/2014/main" id="{E087E004-1EF2-46FC-8A47-BF5B313DB67B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8" name="椭圆 337">
                  <a:extLst>
                    <a:ext uri="{FF2B5EF4-FFF2-40B4-BE49-F238E27FC236}">
                      <a16:creationId xmlns:a16="http://schemas.microsoft.com/office/drawing/2014/main" id="{E98D8971-1763-47D7-ABC4-E0B76E604C40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9" name="椭圆 338">
                  <a:extLst>
                    <a:ext uri="{FF2B5EF4-FFF2-40B4-BE49-F238E27FC236}">
                      <a16:creationId xmlns:a16="http://schemas.microsoft.com/office/drawing/2014/main" id="{E528C16D-6CE3-4F5A-A435-207E7C5A5EE7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0" name="椭圆 339">
                  <a:extLst>
                    <a:ext uri="{FF2B5EF4-FFF2-40B4-BE49-F238E27FC236}">
                      <a16:creationId xmlns:a16="http://schemas.microsoft.com/office/drawing/2014/main" id="{02F3F407-6E2E-418D-8C3E-2E20307DDBC6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1" name="椭圆 340">
                  <a:extLst>
                    <a:ext uri="{FF2B5EF4-FFF2-40B4-BE49-F238E27FC236}">
                      <a16:creationId xmlns:a16="http://schemas.microsoft.com/office/drawing/2014/main" id="{13176211-4C6B-4207-8173-F3AC93123245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2" name="椭圆 341">
                  <a:extLst>
                    <a:ext uri="{FF2B5EF4-FFF2-40B4-BE49-F238E27FC236}">
                      <a16:creationId xmlns:a16="http://schemas.microsoft.com/office/drawing/2014/main" id="{5908F749-6535-47E8-9ADA-2105BA7F7FF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3" name="椭圆 342">
                  <a:extLst>
                    <a:ext uri="{FF2B5EF4-FFF2-40B4-BE49-F238E27FC236}">
                      <a16:creationId xmlns:a16="http://schemas.microsoft.com/office/drawing/2014/main" id="{CFEF9775-E26C-4931-BBE4-193E179569CF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4" name="椭圆 343">
                  <a:extLst>
                    <a:ext uri="{FF2B5EF4-FFF2-40B4-BE49-F238E27FC236}">
                      <a16:creationId xmlns:a16="http://schemas.microsoft.com/office/drawing/2014/main" id="{29FDDC5F-F6A6-4650-AC3E-0AB26136C252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4" name="组合 323">
                <a:extLst>
                  <a:ext uri="{FF2B5EF4-FFF2-40B4-BE49-F238E27FC236}">
                    <a16:creationId xmlns:a16="http://schemas.microsoft.com/office/drawing/2014/main" id="{73B6AAE4-10C3-4AF9-86CF-26B103BCE594}"/>
                  </a:ext>
                </a:extLst>
              </p:cNvPr>
              <p:cNvGrpSpPr/>
              <p:nvPr/>
            </p:nvGrpSpPr>
            <p:grpSpPr>
              <a:xfrm>
                <a:off x="5218188" y="2666325"/>
                <a:ext cx="3088124" cy="265517"/>
                <a:chOff x="5218188" y="2666325"/>
                <a:chExt cx="3088124" cy="265517"/>
              </a:xfrm>
              <a:solidFill>
                <a:srgbClr val="00B050"/>
              </a:solidFill>
            </p:grpSpPr>
            <p:sp>
              <p:nvSpPr>
                <p:cNvPr id="325" name="椭圆 324">
                  <a:extLst>
                    <a:ext uri="{FF2B5EF4-FFF2-40B4-BE49-F238E27FC236}">
                      <a16:creationId xmlns:a16="http://schemas.microsoft.com/office/drawing/2014/main" id="{F4056D58-8251-4450-B348-B35A72F70F36}"/>
                    </a:ext>
                  </a:extLst>
                </p:cNvPr>
                <p:cNvSpPr/>
                <p:nvPr/>
              </p:nvSpPr>
              <p:spPr>
                <a:xfrm>
                  <a:off x="5218188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6" name="椭圆 325">
                  <a:extLst>
                    <a:ext uri="{FF2B5EF4-FFF2-40B4-BE49-F238E27FC236}">
                      <a16:creationId xmlns:a16="http://schemas.microsoft.com/office/drawing/2014/main" id="{0245DF4E-4E3B-4BF6-9412-6181D6D8571E}"/>
                    </a:ext>
                  </a:extLst>
                </p:cNvPr>
                <p:cNvSpPr/>
                <p:nvPr/>
              </p:nvSpPr>
              <p:spPr>
                <a:xfrm>
                  <a:off x="5531811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7" name="椭圆 326">
                  <a:extLst>
                    <a:ext uri="{FF2B5EF4-FFF2-40B4-BE49-F238E27FC236}">
                      <a16:creationId xmlns:a16="http://schemas.microsoft.com/office/drawing/2014/main" id="{5D79D562-9C82-4F97-985F-D1639892E454}"/>
                    </a:ext>
                  </a:extLst>
                </p:cNvPr>
                <p:cNvSpPr/>
                <p:nvPr/>
              </p:nvSpPr>
              <p:spPr>
                <a:xfrm>
                  <a:off x="5845434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8" name="椭圆 327">
                  <a:extLst>
                    <a:ext uri="{FF2B5EF4-FFF2-40B4-BE49-F238E27FC236}">
                      <a16:creationId xmlns:a16="http://schemas.microsoft.com/office/drawing/2014/main" id="{DDBF97C7-75DC-4F44-8562-2C5F1230364F}"/>
                    </a:ext>
                  </a:extLst>
                </p:cNvPr>
                <p:cNvSpPr/>
                <p:nvPr/>
              </p:nvSpPr>
              <p:spPr>
                <a:xfrm>
                  <a:off x="6159057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9" name="椭圆 328">
                  <a:extLst>
                    <a:ext uri="{FF2B5EF4-FFF2-40B4-BE49-F238E27FC236}">
                      <a16:creationId xmlns:a16="http://schemas.microsoft.com/office/drawing/2014/main" id="{6721ED78-DB53-4E71-A65E-88AD7FF502C7}"/>
                    </a:ext>
                  </a:extLst>
                </p:cNvPr>
                <p:cNvSpPr/>
                <p:nvPr/>
              </p:nvSpPr>
              <p:spPr>
                <a:xfrm>
                  <a:off x="6472680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0" name="椭圆 329">
                  <a:extLst>
                    <a:ext uri="{FF2B5EF4-FFF2-40B4-BE49-F238E27FC236}">
                      <a16:creationId xmlns:a16="http://schemas.microsoft.com/office/drawing/2014/main" id="{6FA5B5A5-405E-4AFB-8339-0512A3DB40D9}"/>
                    </a:ext>
                  </a:extLst>
                </p:cNvPr>
                <p:cNvSpPr/>
                <p:nvPr/>
              </p:nvSpPr>
              <p:spPr>
                <a:xfrm>
                  <a:off x="6786303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1" name="椭圆 330">
                  <a:extLst>
                    <a:ext uri="{FF2B5EF4-FFF2-40B4-BE49-F238E27FC236}">
                      <a16:creationId xmlns:a16="http://schemas.microsoft.com/office/drawing/2014/main" id="{F6060551-BFD4-460C-BD02-16ACC0CAB544}"/>
                    </a:ext>
                  </a:extLst>
                </p:cNvPr>
                <p:cNvSpPr/>
                <p:nvPr/>
              </p:nvSpPr>
              <p:spPr>
                <a:xfrm>
                  <a:off x="7099926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2" name="椭圆 331">
                  <a:extLst>
                    <a:ext uri="{FF2B5EF4-FFF2-40B4-BE49-F238E27FC236}">
                      <a16:creationId xmlns:a16="http://schemas.microsoft.com/office/drawing/2014/main" id="{33A4EB75-2732-418F-846D-958A0F7CAD5B}"/>
                    </a:ext>
                  </a:extLst>
                </p:cNvPr>
                <p:cNvSpPr/>
                <p:nvPr/>
              </p:nvSpPr>
              <p:spPr>
                <a:xfrm>
                  <a:off x="7413549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3" name="椭圆 332">
                  <a:extLst>
                    <a:ext uri="{FF2B5EF4-FFF2-40B4-BE49-F238E27FC236}">
                      <a16:creationId xmlns:a16="http://schemas.microsoft.com/office/drawing/2014/main" id="{C7CEDE40-22E1-4644-A467-FB4D0B6F346A}"/>
                    </a:ext>
                  </a:extLst>
                </p:cNvPr>
                <p:cNvSpPr/>
                <p:nvPr/>
              </p:nvSpPr>
              <p:spPr>
                <a:xfrm>
                  <a:off x="7727172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4" name="椭圆 333">
                  <a:extLst>
                    <a:ext uri="{FF2B5EF4-FFF2-40B4-BE49-F238E27FC236}">
                      <a16:creationId xmlns:a16="http://schemas.microsoft.com/office/drawing/2014/main" id="{A8FA014B-E41E-4CFB-810D-C21F0EF9ACB2}"/>
                    </a:ext>
                  </a:extLst>
                </p:cNvPr>
                <p:cNvSpPr/>
                <p:nvPr/>
              </p:nvSpPr>
              <p:spPr>
                <a:xfrm>
                  <a:off x="8040795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9AD8C52-22A9-44E1-98E6-D8019E517553}"/>
                </a:ext>
              </a:extLst>
            </p:cNvPr>
            <p:cNvGrpSpPr/>
            <p:nvPr/>
          </p:nvGrpSpPr>
          <p:grpSpPr>
            <a:xfrm>
              <a:off x="5300254" y="1901183"/>
              <a:ext cx="2935076" cy="36000"/>
              <a:chOff x="5297791" y="1901183"/>
              <a:chExt cx="2935076" cy="36000"/>
            </a:xfrm>
          </p:grpSpPr>
          <p:grpSp>
            <p:nvGrpSpPr>
              <p:cNvPr id="284" name="组合 283">
                <a:extLst>
                  <a:ext uri="{FF2B5EF4-FFF2-40B4-BE49-F238E27FC236}">
                    <a16:creationId xmlns:a16="http://schemas.microsoft.com/office/drawing/2014/main" id="{60E2CB48-0616-4F5C-94DF-E48C88D6A9B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12" name="椭圆 311">
                  <a:extLst>
                    <a:ext uri="{FF2B5EF4-FFF2-40B4-BE49-F238E27FC236}">
                      <a16:creationId xmlns:a16="http://schemas.microsoft.com/office/drawing/2014/main" id="{4D215A6A-B9B8-447F-BBB5-93DB5AB958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3" name="椭圆 312">
                  <a:extLst>
                    <a:ext uri="{FF2B5EF4-FFF2-40B4-BE49-F238E27FC236}">
                      <a16:creationId xmlns:a16="http://schemas.microsoft.com/office/drawing/2014/main" id="{0F79E230-BF40-4F53-9955-C0523904D2F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5" name="组合 284">
                <a:extLst>
                  <a:ext uri="{FF2B5EF4-FFF2-40B4-BE49-F238E27FC236}">
                    <a16:creationId xmlns:a16="http://schemas.microsoft.com/office/drawing/2014/main" id="{E6909BAF-199D-4323-BBEB-F64E946BB5E5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10" name="椭圆 309">
                  <a:extLst>
                    <a:ext uri="{FF2B5EF4-FFF2-40B4-BE49-F238E27FC236}">
                      <a16:creationId xmlns:a16="http://schemas.microsoft.com/office/drawing/2014/main" id="{0106B189-ADD7-4008-81E7-8A65E880D9D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1" name="椭圆 310">
                  <a:extLst>
                    <a:ext uri="{FF2B5EF4-FFF2-40B4-BE49-F238E27FC236}">
                      <a16:creationId xmlns:a16="http://schemas.microsoft.com/office/drawing/2014/main" id="{21C49690-A13E-4482-A2F2-D87E4F0867B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6" name="组合 285">
                <a:extLst>
                  <a:ext uri="{FF2B5EF4-FFF2-40B4-BE49-F238E27FC236}">
                    <a16:creationId xmlns:a16="http://schemas.microsoft.com/office/drawing/2014/main" id="{DF0663A9-03EC-4DB5-844D-EB1844E13DDA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8" name="椭圆 307">
                  <a:extLst>
                    <a:ext uri="{FF2B5EF4-FFF2-40B4-BE49-F238E27FC236}">
                      <a16:creationId xmlns:a16="http://schemas.microsoft.com/office/drawing/2014/main" id="{1CACCA58-7CC9-4448-89F8-A3239C70B4D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9" name="椭圆 308">
                  <a:extLst>
                    <a:ext uri="{FF2B5EF4-FFF2-40B4-BE49-F238E27FC236}">
                      <a16:creationId xmlns:a16="http://schemas.microsoft.com/office/drawing/2014/main" id="{33834604-76C3-4F60-A708-886F7DB9C90B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7" name="组合 286">
                <a:extLst>
                  <a:ext uri="{FF2B5EF4-FFF2-40B4-BE49-F238E27FC236}">
                    <a16:creationId xmlns:a16="http://schemas.microsoft.com/office/drawing/2014/main" id="{6024E130-A5DA-4E8C-9367-F8D86D4E72AA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6" name="椭圆 305">
                  <a:extLst>
                    <a:ext uri="{FF2B5EF4-FFF2-40B4-BE49-F238E27FC236}">
                      <a16:creationId xmlns:a16="http://schemas.microsoft.com/office/drawing/2014/main" id="{6417735F-CD7D-4E46-97E8-343A7E7A8C3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7" name="椭圆 306">
                  <a:extLst>
                    <a:ext uri="{FF2B5EF4-FFF2-40B4-BE49-F238E27FC236}">
                      <a16:creationId xmlns:a16="http://schemas.microsoft.com/office/drawing/2014/main" id="{BF22638B-1651-434D-96FB-422494AD728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8" name="组合 287">
                <a:extLst>
                  <a:ext uri="{FF2B5EF4-FFF2-40B4-BE49-F238E27FC236}">
                    <a16:creationId xmlns:a16="http://schemas.microsoft.com/office/drawing/2014/main" id="{13D9D2F0-77B6-4DA0-9652-DF8F5532808E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4" name="椭圆 303">
                  <a:extLst>
                    <a:ext uri="{FF2B5EF4-FFF2-40B4-BE49-F238E27FC236}">
                      <a16:creationId xmlns:a16="http://schemas.microsoft.com/office/drawing/2014/main" id="{E6E0D915-2F77-4AEA-8358-81108B319BE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5" name="椭圆 304">
                  <a:extLst>
                    <a:ext uri="{FF2B5EF4-FFF2-40B4-BE49-F238E27FC236}">
                      <a16:creationId xmlns:a16="http://schemas.microsoft.com/office/drawing/2014/main" id="{A27D9D26-3317-47EE-A428-8426FE0E226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9" name="组合 288">
                <a:extLst>
                  <a:ext uri="{FF2B5EF4-FFF2-40B4-BE49-F238E27FC236}">
                    <a16:creationId xmlns:a16="http://schemas.microsoft.com/office/drawing/2014/main" id="{E2A63DD2-4706-4505-BABA-24D4EEF6C8F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2" name="椭圆 301">
                  <a:extLst>
                    <a:ext uri="{FF2B5EF4-FFF2-40B4-BE49-F238E27FC236}">
                      <a16:creationId xmlns:a16="http://schemas.microsoft.com/office/drawing/2014/main" id="{FAAAD7C2-ADA8-4CD1-8457-6400A2E959E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3" name="椭圆 302">
                  <a:extLst>
                    <a:ext uri="{FF2B5EF4-FFF2-40B4-BE49-F238E27FC236}">
                      <a16:creationId xmlns:a16="http://schemas.microsoft.com/office/drawing/2014/main" id="{E1EC5407-E11D-49B6-B032-5D27F1B2BE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0" name="组合 289">
                <a:extLst>
                  <a:ext uri="{FF2B5EF4-FFF2-40B4-BE49-F238E27FC236}">
                    <a16:creationId xmlns:a16="http://schemas.microsoft.com/office/drawing/2014/main" id="{CFAEF151-138A-40EA-8DD3-9757C2401A9D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0" name="椭圆 299">
                  <a:extLst>
                    <a:ext uri="{FF2B5EF4-FFF2-40B4-BE49-F238E27FC236}">
                      <a16:creationId xmlns:a16="http://schemas.microsoft.com/office/drawing/2014/main" id="{85D2B5A7-1C85-4C32-8F63-F35371073DB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1" name="椭圆 300">
                  <a:extLst>
                    <a:ext uri="{FF2B5EF4-FFF2-40B4-BE49-F238E27FC236}">
                      <a16:creationId xmlns:a16="http://schemas.microsoft.com/office/drawing/2014/main" id="{9B093AD4-4754-412B-A030-106CD9CD584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1" name="组合 290">
                <a:extLst>
                  <a:ext uri="{FF2B5EF4-FFF2-40B4-BE49-F238E27FC236}">
                    <a16:creationId xmlns:a16="http://schemas.microsoft.com/office/drawing/2014/main" id="{63F07284-A722-4B57-AE0A-B3011B9E4BB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8" name="椭圆 297">
                  <a:extLst>
                    <a:ext uri="{FF2B5EF4-FFF2-40B4-BE49-F238E27FC236}">
                      <a16:creationId xmlns:a16="http://schemas.microsoft.com/office/drawing/2014/main" id="{AD382B62-D479-4CF0-98A9-7877197F54C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9" name="椭圆 298">
                  <a:extLst>
                    <a:ext uri="{FF2B5EF4-FFF2-40B4-BE49-F238E27FC236}">
                      <a16:creationId xmlns:a16="http://schemas.microsoft.com/office/drawing/2014/main" id="{8477AA35-F95E-4A44-AAB7-C74C282DC2E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2" name="组合 291">
                <a:extLst>
                  <a:ext uri="{FF2B5EF4-FFF2-40B4-BE49-F238E27FC236}">
                    <a16:creationId xmlns:a16="http://schemas.microsoft.com/office/drawing/2014/main" id="{B1F4EEDE-3094-42EC-B1D1-69C4ADAA2DE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6" name="椭圆 295">
                  <a:extLst>
                    <a:ext uri="{FF2B5EF4-FFF2-40B4-BE49-F238E27FC236}">
                      <a16:creationId xmlns:a16="http://schemas.microsoft.com/office/drawing/2014/main" id="{CFBB407B-9E47-4593-9ECA-8B805677D0D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7" name="椭圆 296">
                  <a:extLst>
                    <a:ext uri="{FF2B5EF4-FFF2-40B4-BE49-F238E27FC236}">
                      <a16:creationId xmlns:a16="http://schemas.microsoft.com/office/drawing/2014/main" id="{52A7BD31-7D6A-48AF-9E2E-8D170DD7E87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3" name="组合 292">
                <a:extLst>
                  <a:ext uri="{FF2B5EF4-FFF2-40B4-BE49-F238E27FC236}">
                    <a16:creationId xmlns:a16="http://schemas.microsoft.com/office/drawing/2014/main" id="{6AF5AFDE-F8A4-4183-8276-92848EC7D6CD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4" name="椭圆 293">
                  <a:extLst>
                    <a:ext uri="{FF2B5EF4-FFF2-40B4-BE49-F238E27FC236}">
                      <a16:creationId xmlns:a16="http://schemas.microsoft.com/office/drawing/2014/main" id="{FA508EE6-F851-4BBA-A5D1-B8201DCD14A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5" name="椭圆 294">
                  <a:extLst>
                    <a:ext uri="{FF2B5EF4-FFF2-40B4-BE49-F238E27FC236}">
                      <a16:creationId xmlns:a16="http://schemas.microsoft.com/office/drawing/2014/main" id="{59AFCFA9-19C8-4CC1-B3B5-52EC7B57A61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468714E6-558A-4731-9D6A-89A23BFD90D6}"/>
                </a:ext>
              </a:extLst>
            </p:cNvPr>
            <p:cNvGrpSpPr/>
            <p:nvPr/>
          </p:nvGrpSpPr>
          <p:grpSpPr>
            <a:xfrm>
              <a:off x="5300254" y="2194356"/>
              <a:ext cx="2935076" cy="36000"/>
              <a:chOff x="5297791" y="1901183"/>
              <a:chExt cx="2935076" cy="36000"/>
            </a:xfrm>
          </p:grpSpPr>
          <p:grpSp>
            <p:nvGrpSpPr>
              <p:cNvPr id="254" name="组合 253">
                <a:extLst>
                  <a:ext uri="{FF2B5EF4-FFF2-40B4-BE49-F238E27FC236}">
                    <a16:creationId xmlns:a16="http://schemas.microsoft.com/office/drawing/2014/main" id="{C4AA5945-2EF7-4065-955A-E1F08EFD2842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2" name="椭圆 281">
                  <a:extLst>
                    <a:ext uri="{FF2B5EF4-FFF2-40B4-BE49-F238E27FC236}">
                      <a16:creationId xmlns:a16="http://schemas.microsoft.com/office/drawing/2014/main" id="{EA2D8CEF-5C8E-4A5B-BCD5-A171E5DE590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3" name="椭圆 282">
                  <a:extLst>
                    <a:ext uri="{FF2B5EF4-FFF2-40B4-BE49-F238E27FC236}">
                      <a16:creationId xmlns:a16="http://schemas.microsoft.com/office/drawing/2014/main" id="{DD08507E-E340-43DD-B85E-71D18A8B751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27671E1F-4DF2-467D-8DF0-CA918A9CE27D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0" name="椭圆 279">
                  <a:extLst>
                    <a:ext uri="{FF2B5EF4-FFF2-40B4-BE49-F238E27FC236}">
                      <a16:creationId xmlns:a16="http://schemas.microsoft.com/office/drawing/2014/main" id="{B2A0BEAF-E6A1-4188-9AD7-E058CC92618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1" name="椭圆 280">
                  <a:extLst>
                    <a:ext uri="{FF2B5EF4-FFF2-40B4-BE49-F238E27FC236}">
                      <a16:creationId xmlns:a16="http://schemas.microsoft.com/office/drawing/2014/main" id="{83B27108-0B17-4574-B00C-55C5B0E4258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6" name="组合 255">
                <a:extLst>
                  <a:ext uri="{FF2B5EF4-FFF2-40B4-BE49-F238E27FC236}">
                    <a16:creationId xmlns:a16="http://schemas.microsoft.com/office/drawing/2014/main" id="{3F691518-1145-4A3E-BA8A-771CEC2FB2B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8" name="椭圆 277">
                  <a:extLst>
                    <a:ext uri="{FF2B5EF4-FFF2-40B4-BE49-F238E27FC236}">
                      <a16:creationId xmlns:a16="http://schemas.microsoft.com/office/drawing/2014/main" id="{FDC1DFCB-4B3F-4A04-B63D-3ED0A8CFF35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9" name="椭圆 278">
                  <a:extLst>
                    <a:ext uri="{FF2B5EF4-FFF2-40B4-BE49-F238E27FC236}">
                      <a16:creationId xmlns:a16="http://schemas.microsoft.com/office/drawing/2014/main" id="{71D0AAC8-577F-4BB4-9E3B-8AD5FB6CD9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7" name="组合 256">
                <a:extLst>
                  <a:ext uri="{FF2B5EF4-FFF2-40B4-BE49-F238E27FC236}">
                    <a16:creationId xmlns:a16="http://schemas.microsoft.com/office/drawing/2014/main" id="{7578FA43-A0FC-4AA5-9DA7-BDB31024BF5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6" name="椭圆 275">
                  <a:extLst>
                    <a:ext uri="{FF2B5EF4-FFF2-40B4-BE49-F238E27FC236}">
                      <a16:creationId xmlns:a16="http://schemas.microsoft.com/office/drawing/2014/main" id="{3C55A05B-13E6-49AC-83AF-0A9F2C42122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7" name="椭圆 276">
                  <a:extLst>
                    <a:ext uri="{FF2B5EF4-FFF2-40B4-BE49-F238E27FC236}">
                      <a16:creationId xmlns:a16="http://schemas.microsoft.com/office/drawing/2014/main" id="{A35F2BCC-A519-4DA8-8165-283E080E783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2E36C545-A4D2-47EC-9146-B24FC9263484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4" name="椭圆 273">
                  <a:extLst>
                    <a:ext uri="{FF2B5EF4-FFF2-40B4-BE49-F238E27FC236}">
                      <a16:creationId xmlns:a16="http://schemas.microsoft.com/office/drawing/2014/main" id="{1F25CC9B-0D81-46B6-BBC1-54EE6181C3C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5" name="椭圆 274">
                  <a:extLst>
                    <a:ext uri="{FF2B5EF4-FFF2-40B4-BE49-F238E27FC236}">
                      <a16:creationId xmlns:a16="http://schemas.microsoft.com/office/drawing/2014/main" id="{A7B4C828-A20B-47DA-889D-F362F383950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9" name="组合 258">
                <a:extLst>
                  <a:ext uri="{FF2B5EF4-FFF2-40B4-BE49-F238E27FC236}">
                    <a16:creationId xmlns:a16="http://schemas.microsoft.com/office/drawing/2014/main" id="{1E31EAA2-8E52-402A-8C03-ACBF58BA881F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2" name="椭圆 271">
                  <a:extLst>
                    <a:ext uri="{FF2B5EF4-FFF2-40B4-BE49-F238E27FC236}">
                      <a16:creationId xmlns:a16="http://schemas.microsoft.com/office/drawing/2014/main" id="{D0F0E10E-9C76-4994-841E-EB17954BE95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3" name="椭圆 272">
                  <a:extLst>
                    <a:ext uri="{FF2B5EF4-FFF2-40B4-BE49-F238E27FC236}">
                      <a16:creationId xmlns:a16="http://schemas.microsoft.com/office/drawing/2014/main" id="{656CF8DC-F0E6-4BD7-9CF3-710533DAB40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0" name="组合 259">
                <a:extLst>
                  <a:ext uri="{FF2B5EF4-FFF2-40B4-BE49-F238E27FC236}">
                    <a16:creationId xmlns:a16="http://schemas.microsoft.com/office/drawing/2014/main" id="{7610FE1A-2055-43C5-8E24-7FD0EF44DFB5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0" name="椭圆 269">
                  <a:extLst>
                    <a:ext uri="{FF2B5EF4-FFF2-40B4-BE49-F238E27FC236}">
                      <a16:creationId xmlns:a16="http://schemas.microsoft.com/office/drawing/2014/main" id="{4F448317-F0FC-47DB-980D-4DBA6C5E630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1" name="椭圆 270">
                  <a:extLst>
                    <a:ext uri="{FF2B5EF4-FFF2-40B4-BE49-F238E27FC236}">
                      <a16:creationId xmlns:a16="http://schemas.microsoft.com/office/drawing/2014/main" id="{6047F5AF-814E-4656-A257-CB0A815DDF7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1" name="组合 260">
                <a:extLst>
                  <a:ext uri="{FF2B5EF4-FFF2-40B4-BE49-F238E27FC236}">
                    <a16:creationId xmlns:a16="http://schemas.microsoft.com/office/drawing/2014/main" id="{D3835253-C0E2-43C3-8BA4-6A6EEF59A72B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8" name="椭圆 267">
                  <a:extLst>
                    <a:ext uri="{FF2B5EF4-FFF2-40B4-BE49-F238E27FC236}">
                      <a16:creationId xmlns:a16="http://schemas.microsoft.com/office/drawing/2014/main" id="{D465C511-9F64-4347-95A7-1D6A94067CD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9" name="椭圆 268">
                  <a:extLst>
                    <a:ext uri="{FF2B5EF4-FFF2-40B4-BE49-F238E27FC236}">
                      <a16:creationId xmlns:a16="http://schemas.microsoft.com/office/drawing/2014/main" id="{C984505A-5A20-49C8-8052-9634ABBE85E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2" name="组合 261">
                <a:extLst>
                  <a:ext uri="{FF2B5EF4-FFF2-40B4-BE49-F238E27FC236}">
                    <a16:creationId xmlns:a16="http://schemas.microsoft.com/office/drawing/2014/main" id="{29166763-F536-4A43-A2B0-50CD22B970F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6" name="椭圆 265">
                  <a:extLst>
                    <a:ext uri="{FF2B5EF4-FFF2-40B4-BE49-F238E27FC236}">
                      <a16:creationId xmlns:a16="http://schemas.microsoft.com/office/drawing/2014/main" id="{679432F9-40D9-4507-B14A-C0F17535956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7" name="椭圆 266">
                  <a:extLst>
                    <a:ext uri="{FF2B5EF4-FFF2-40B4-BE49-F238E27FC236}">
                      <a16:creationId xmlns:a16="http://schemas.microsoft.com/office/drawing/2014/main" id="{CA3BF374-1B10-4E19-A2C5-7A9911D0C2C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66FC7C24-4C8D-46F2-A62D-D6FDEAE6E53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4" name="椭圆 263">
                  <a:extLst>
                    <a:ext uri="{FF2B5EF4-FFF2-40B4-BE49-F238E27FC236}">
                      <a16:creationId xmlns:a16="http://schemas.microsoft.com/office/drawing/2014/main" id="{EA7EFC7F-1BF0-44A3-B6AC-9B9ADE7F72D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5" name="椭圆 264">
                  <a:extLst>
                    <a:ext uri="{FF2B5EF4-FFF2-40B4-BE49-F238E27FC236}">
                      <a16:creationId xmlns:a16="http://schemas.microsoft.com/office/drawing/2014/main" id="{A527433B-355C-42F7-BF5C-2E44B77735C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FD65E78-6727-4944-B1C0-C1B370B36795}"/>
                </a:ext>
              </a:extLst>
            </p:cNvPr>
            <p:cNvGrpSpPr/>
            <p:nvPr/>
          </p:nvGrpSpPr>
          <p:grpSpPr>
            <a:xfrm>
              <a:off x="5300254" y="2487529"/>
              <a:ext cx="2935076" cy="36000"/>
              <a:chOff x="5297791" y="1901183"/>
              <a:chExt cx="2935076" cy="36000"/>
            </a:xfrm>
          </p:grpSpPr>
          <p:grpSp>
            <p:nvGrpSpPr>
              <p:cNvPr id="224" name="组合 223">
                <a:extLst>
                  <a:ext uri="{FF2B5EF4-FFF2-40B4-BE49-F238E27FC236}">
                    <a16:creationId xmlns:a16="http://schemas.microsoft.com/office/drawing/2014/main" id="{7841A92A-2E71-4791-B642-057026D4B8C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52" name="椭圆 251">
                  <a:extLst>
                    <a:ext uri="{FF2B5EF4-FFF2-40B4-BE49-F238E27FC236}">
                      <a16:creationId xmlns:a16="http://schemas.microsoft.com/office/drawing/2014/main" id="{9D3ABE0A-4C69-48CC-85C9-D17B0A786AE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3" name="椭圆 252">
                  <a:extLst>
                    <a:ext uri="{FF2B5EF4-FFF2-40B4-BE49-F238E27FC236}">
                      <a16:creationId xmlns:a16="http://schemas.microsoft.com/office/drawing/2014/main" id="{DC2AFCCF-671E-491B-8961-C1F76E944C5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32ADC180-0A4D-4A15-A8FA-490416F6EC9E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50" name="椭圆 249">
                  <a:extLst>
                    <a:ext uri="{FF2B5EF4-FFF2-40B4-BE49-F238E27FC236}">
                      <a16:creationId xmlns:a16="http://schemas.microsoft.com/office/drawing/2014/main" id="{DA146033-4217-4EB1-BADC-D4C75C1BD02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1" name="椭圆 250">
                  <a:extLst>
                    <a:ext uri="{FF2B5EF4-FFF2-40B4-BE49-F238E27FC236}">
                      <a16:creationId xmlns:a16="http://schemas.microsoft.com/office/drawing/2014/main" id="{5CE2EAC5-314D-4D1B-A1CE-4F069E43FAA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6" name="组合 225">
                <a:extLst>
                  <a:ext uri="{FF2B5EF4-FFF2-40B4-BE49-F238E27FC236}">
                    <a16:creationId xmlns:a16="http://schemas.microsoft.com/office/drawing/2014/main" id="{1AA7365E-9E6D-473D-ABAE-3D63D598779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8" name="椭圆 247">
                  <a:extLst>
                    <a:ext uri="{FF2B5EF4-FFF2-40B4-BE49-F238E27FC236}">
                      <a16:creationId xmlns:a16="http://schemas.microsoft.com/office/drawing/2014/main" id="{FE4A5E55-EED8-490C-8BED-49F2BC78011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9" name="椭圆 248">
                  <a:extLst>
                    <a:ext uri="{FF2B5EF4-FFF2-40B4-BE49-F238E27FC236}">
                      <a16:creationId xmlns:a16="http://schemas.microsoft.com/office/drawing/2014/main" id="{ABD75C6B-6420-41D5-B2E0-F1907549C2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7" name="组合 226">
                <a:extLst>
                  <a:ext uri="{FF2B5EF4-FFF2-40B4-BE49-F238E27FC236}">
                    <a16:creationId xmlns:a16="http://schemas.microsoft.com/office/drawing/2014/main" id="{4EA93146-9BB5-4EBF-A250-17A3E7D73B1B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6" name="椭圆 245">
                  <a:extLst>
                    <a:ext uri="{FF2B5EF4-FFF2-40B4-BE49-F238E27FC236}">
                      <a16:creationId xmlns:a16="http://schemas.microsoft.com/office/drawing/2014/main" id="{03C26BAC-8B79-4006-901A-B8778AD34F8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椭圆 246">
                  <a:extLst>
                    <a:ext uri="{FF2B5EF4-FFF2-40B4-BE49-F238E27FC236}">
                      <a16:creationId xmlns:a16="http://schemas.microsoft.com/office/drawing/2014/main" id="{ECAC87F6-2616-41F2-A347-994792AE4B0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8" name="组合 227">
                <a:extLst>
                  <a:ext uri="{FF2B5EF4-FFF2-40B4-BE49-F238E27FC236}">
                    <a16:creationId xmlns:a16="http://schemas.microsoft.com/office/drawing/2014/main" id="{9CC5BA61-EDBD-44E6-A381-BCEF19D7D93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4" name="椭圆 243">
                  <a:extLst>
                    <a:ext uri="{FF2B5EF4-FFF2-40B4-BE49-F238E27FC236}">
                      <a16:creationId xmlns:a16="http://schemas.microsoft.com/office/drawing/2014/main" id="{F13823B5-C85F-4F14-BE80-8A484A5F158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5" name="椭圆 244">
                  <a:extLst>
                    <a:ext uri="{FF2B5EF4-FFF2-40B4-BE49-F238E27FC236}">
                      <a16:creationId xmlns:a16="http://schemas.microsoft.com/office/drawing/2014/main" id="{AB0DD516-E990-4D08-9A80-77316538551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9" name="组合 228">
                <a:extLst>
                  <a:ext uri="{FF2B5EF4-FFF2-40B4-BE49-F238E27FC236}">
                    <a16:creationId xmlns:a16="http://schemas.microsoft.com/office/drawing/2014/main" id="{5FCF8AB6-343E-4ECD-B3F3-F35C8B5A88DE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2" name="椭圆 241">
                  <a:extLst>
                    <a:ext uri="{FF2B5EF4-FFF2-40B4-BE49-F238E27FC236}">
                      <a16:creationId xmlns:a16="http://schemas.microsoft.com/office/drawing/2014/main" id="{65C7FED2-37C8-489A-A486-04EAEB5792A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3" name="椭圆 242">
                  <a:extLst>
                    <a:ext uri="{FF2B5EF4-FFF2-40B4-BE49-F238E27FC236}">
                      <a16:creationId xmlns:a16="http://schemas.microsoft.com/office/drawing/2014/main" id="{07740194-5289-4DF4-A027-57BEFC631D9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0" name="组合 229">
                <a:extLst>
                  <a:ext uri="{FF2B5EF4-FFF2-40B4-BE49-F238E27FC236}">
                    <a16:creationId xmlns:a16="http://schemas.microsoft.com/office/drawing/2014/main" id="{ACE52F77-DC70-4BFD-AF6C-A9B3477EBC4B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0" name="椭圆 239">
                  <a:extLst>
                    <a:ext uri="{FF2B5EF4-FFF2-40B4-BE49-F238E27FC236}">
                      <a16:creationId xmlns:a16="http://schemas.microsoft.com/office/drawing/2014/main" id="{DCA5CB4C-45A0-4FC5-B323-115C6A41634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1" name="椭圆 240">
                  <a:extLst>
                    <a:ext uri="{FF2B5EF4-FFF2-40B4-BE49-F238E27FC236}">
                      <a16:creationId xmlns:a16="http://schemas.microsoft.com/office/drawing/2014/main" id="{D3DA1C52-38ED-4920-B68C-7F4E9AB2A6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1" name="组合 230">
                <a:extLst>
                  <a:ext uri="{FF2B5EF4-FFF2-40B4-BE49-F238E27FC236}">
                    <a16:creationId xmlns:a16="http://schemas.microsoft.com/office/drawing/2014/main" id="{9F440EA2-4AB9-43F3-9419-7369B98C4DC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8" name="椭圆 237">
                  <a:extLst>
                    <a:ext uri="{FF2B5EF4-FFF2-40B4-BE49-F238E27FC236}">
                      <a16:creationId xmlns:a16="http://schemas.microsoft.com/office/drawing/2014/main" id="{FB861F10-07F9-429A-9600-C3B44657043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9" name="椭圆 238">
                  <a:extLst>
                    <a:ext uri="{FF2B5EF4-FFF2-40B4-BE49-F238E27FC236}">
                      <a16:creationId xmlns:a16="http://schemas.microsoft.com/office/drawing/2014/main" id="{FB14B49D-55D3-422D-A17D-55A947FF7E3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2" name="组合 231">
                <a:extLst>
                  <a:ext uri="{FF2B5EF4-FFF2-40B4-BE49-F238E27FC236}">
                    <a16:creationId xmlns:a16="http://schemas.microsoft.com/office/drawing/2014/main" id="{1D1679D4-FBBE-4BA0-9D3F-1C70F541A53B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6" name="椭圆 235">
                  <a:extLst>
                    <a:ext uri="{FF2B5EF4-FFF2-40B4-BE49-F238E27FC236}">
                      <a16:creationId xmlns:a16="http://schemas.microsoft.com/office/drawing/2014/main" id="{1A5BC0B4-B188-4885-A74E-3FAD52C9CDD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7" name="椭圆 236">
                  <a:extLst>
                    <a:ext uri="{FF2B5EF4-FFF2-40B4-BE49-F238E27FC236}">
                      <a16:creationId xmlns:a16="http://schemas.microsoft.com/office/drawing/2014/main" id="{4781D45F-8AA9-4701-8985-84F3EA8E824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3" name="组合 232">
                <a:extLst>
                  <a:ext uri="{FF2B5EF4-FFF2-40B4-BE49-F238E27FC236}">
                    <a16:creationId xmlns:a16="http://schemas.microsoft.com/office/drawing/2014/main" id="{3EA58300-CC78-4DA3-97EE-2012728CCAF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4" name="椭圆 233">
                  <a:extLst>
                    <a:ext uri="{FF2B5EF4-FFF2-40B4-BE49-F238E27FC236}">
                      <a16:creationId xmlns:a16="http://schemas.microsoft.com/office/drawing/2014/main" id="{184089AC-249E-4FFD-B256-CCDC7D62D29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5" name="椭圆 234">
                  <a:extLst>
                    <a:ext uri="{FF2B5EF4-FFF2-40B4-BE49-F238E27FC236}">
                      <a16:creationId xmlns:a16="http://schemas.microsoft.com/office/drawing/2014/main" id="{96215B4C-CE61-4B36-AB01-93F1A5D093E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B200790-D879-477F-9125-2481150BA491}"/>
                </a:ext>
              </a:extLst>
            </p:cNvPr>
            <p:cNvGrpSpPr/>
            <p:nvPr/>
          </p:nvGrpSpPr>
          <p:grpSpPr>
            <a:xfrm>
              <a:off x="5300254" y="2780702"/>
              <a:ext cx="2935076" cy="36000"/>
              <a:chOff x="5297791" y="1901183"/>
              <a:chExt cx="2935076" cy="36000"/>
            </a:xfrm>
          </p:grpSpPr>
          <p:grpSp>
            <p:nvGrpSpPr>
              <p:cNvPr id="194" name="组合 193">
                <a:extLst>
                  <a:ext uri="{FF2B5EF4-FFF2-40B4-BE49-F238E27FC236}">
                    <a16:creationId xmlns:a16="http://schemas.microsoft.com/office/drawing/2014/main" id="{E5BD211A-2731-4EAB-A009-1CCDCAA14B84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22" name="椭圆 221">
                  <a:extLst>
                    <a:ext uri="{FF2B5EF4-FFF2-40B4-BE49-F238E27FC236}">
                      <a16:creationId xmlns:a16="http://schemas.microsoft.com/office/drawing/2014/main" id="{1EB6905E-63C6-498E-9590-060DD777D8B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3" name="椭圆 222">
                  <a:extLst>
                    <a:ext uri="{FF2B5EF4-FFF2-40B4-BE49-F238E27FC236}">
                      <a16:creationId xmlns:a16="http://schemas.microsoft.com/office/drawing/2014/main" id="{614DB5FB-F310-4E68-9B84-94CDB479311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5" name="组合 194">
                <a:extLst>
                  <a:ext uri="{FF2B5EF4-FFF2-40B4-BE49-F238E27FC236}">
                    <a16:creationId xmlns:a16="http://schemas.microsoft.com/office/drawing/2014/main" id="{6B1A02AA-A0AF-4687-817E-CBF19AB0634D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20" name="椭圆 219">
                  <a:extLst>
                    <a:ext uri="{FF2B5EF4-FFF2-40B4-BE49-F238E27FC236}">
                      <a16:creationId xmlns:a16="http://schemas.microsoft.com/office/drawing/2014/main" id="{E0D47136-87C0-4ABA-8087-A0D015D7D9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1" name="椭圆 220">
                  <a:extLst>
                    <a:ext uri="{FF2B5EF4-FFF2-40B4-BE49-F238E27FC236}">
                      <a16:creationId xmlns:a16="http://schemas.microsoft.com/office/drawing/2014/main" id="{41DA77DE-BD4B-4CB1-BEE3-A7DE3033E07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6" name="组合 195">
                <a:extLst>
                  <a:ext uri="{FF2B5EF4-FFF2-40B4-BE49-F238E27FC236}">
                    <a16:creationId xmlns:a16="http://schemas.microsoft.com/office/drawing/2014/main" id="{90BC0575-2C8F-4CA2-8CB2-95C318864EB5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8" name="椭圆 217">
                  <a:extLst>
                    <a:ext uri="{FF2B5EF4-FFF2-40B4-BE49-F238E27FC236}">
                      <a16:creationId xmlns:a16="http://schemas.microsoft.com/office/drawing/2014/main" id="{14213D26-4752-49C4-9B0D-FB3C51B4DA6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9" name="椭圆 218">
                  <a:extLst>
                    <a:ext uri="{FF2B5EF4-FFF2-40B4-BE49-F238E27FC236}">
                      <a16:creationId xmlns:a16="http://schemas.microsoft.com/office/drawing/2014/main" id="{C813A6AF-7C2C-4C80-ADF4-5E62FF231F0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7" name="组合 196">
                <a:extLst>
                  <a:ext uri="{FF2B5EF4-FFF2-40B4-BE49-F238E27FC236}">
                    <a16:creationId xmlns:a16="http://schemas.microsoft.com/office/drawing/2014/main" id="{D3152FEC-B34F-490A-9AA3-B97D17718402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6" name="椭圆 215">
                  <a:extLst>
                    <a:ext uri="{FF2B5EF4-FFF2-40B4-BE49-F238E27FC236}">
                      <a16:creationId xmlns:a16="http://schemas.microsoft.com/office/drawing/2014/main" id="{874E3CB0-A944-4646-AB7A-4CE1762373D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7" name="椭圆 216">
                  <a:extLst>
                    <a:ext uri="{FF2B5EF4-FFF2-40B4-BE49-F238E27FC236}">
                      <a16:creationId xmlns:a16="http://schemas.microsoft.com/office/drawing/2014/main" id="{93FFD4A4-62DA-4869-BB92-D8BF350E1D1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8" name="组合 197">
                <a:extLst>
                  <a:ext uri="{FF2B5EF4-FFF2-40B4-BE49-F238E27FC236}">
                    <a16:creationId xmlns:a16="http://schemas.microsoft.com/office/drawing/2014/main" id="{CC836A01-5787-4E13-A845-EF7575D210C0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4" name="椭圆 213">
                  <a:extLst>
                    <a:ext uri="{FF2B5EF4-FFF2-40B4-BE49-F238E27FC236}">
                      <a16:creationId xmlns:a16="http://schemas.microsoft.com/office/drawing/2014/main" id="{4E77B99A-BBE1-47C0-9E31-8C2489B9DD3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5" name="椭圆 214">
                  <a:extLst>
                    <a:ext uri="{FF2B5EF4-FFF2-40B4-BE49-F238E27FC236}">
                      <a16:creationId xmlns:a16="http://schemas.microsoft.com/office/drawing/2014/main" id="{E7723196-0C18-49ED-82CE-011D07B2988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9" name="组合 198">
                <a:extLst>
                  <a:ext uri="{FF2B5EF4-FFF2-40B4-BE49-F238E27FC236}">
                    <a16:creationId xmlns:a16="http://schemas.microsoft.com/office/drawing/2014/main" id="{D8BCB7C9-027B-4E08-8136-6950CA2F5C52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2" name="椭圆 211">
                  <a:extLst>
                    <a:ext uri="{FF2B5EF4-FFF2-40B4-BE49-F238E27FC236}">
                      <a16:creationId xmlns:a16="http://schemas.microsoft.com/office/drawing/2014/main" id="{6FD6773B-E925-489D-AD2D-A7A181E6D8C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3" name="椭圆 212">
                  <a:extLst>
                    <a:ext uri="{FF2B5EF4-FFF2-40B4-BE49-F238E27FC236}">
                      <a16:creationId xmlns:a16="http://schemas.microsoft.com/office/drawing/2014/main" id="{766E8270-C845-4BD5-8199-08C119A5F1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0" name="组合 199">
                <a:extLst>
                  <a:ext uri="{FF2B5EF4-FFF2-40B4-BE49-F238E27FC236}">
                    <a16:creationId xmlns:a16="http://schemas.microsoft.com/office/drawing/2014/main" id="{14ED3BAA-0F67-42EE-BED7-8F85B85306FA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0" name="椭圆 209">
                  <a:extLst>
                    <a:ext uri="{FF2B5EF4-FFF2-40B4-BE49-F238E27FC236}">
                      <a16:creationId xmlns:a16="http://schemas.microsoft.com/office/drawing/2014/main" id="{312C4729-51DE-47B9-93D7-5B79EE4B053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1" name="椭圆 210">
                  <a:extLst>
                    <a:ext uri="{FF2B5EF4-FFF2-40B4-BE49-F238E27FC236}">
                      <a16:creationId xmlns:a16="http://schemas.microsoft.com/office/drawing/2014/main" id="{F4B2CD7C-D34E-4550-A0AB-3495A618BA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1" name="组合 200">
                <a:extLst>
                  <a:ext uri="{FF2B5EF4-FFF2-40B4-BE49-F238E27FC236}">
                    <a16:creationId xmlns:a16="http://schemas.microsoft.com/office/drawing/2014/main" id="{0E6A75D1-365A-4C56-9F19-0E4114AF1D85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8" name="椭圆 207">
                  <a:extLst>
                    <a:ext uri="{FF2B5EF4-FFF2-40B4-BE49-F238E27FC236}">
                      <a16:creationId xmlns:a16="http://schemas.microsoft.com/office/drawing/2014/main" id="{636532FD-F54E-4381-9772-E0CB2E9B006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9" name="椭圆 208">
                  <a:extLst>
                    <a:ext uri="{FF2B5EF4-FFF2-40B4-BE49-F238E27FC236}">
                      <a16:creationId xmlns:a16="http://schemas.microsoft.com/office/drawing/2014/main" id="{2578D760-B28C-47C1-8CB1-ECF0CC55CFE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2" name="组合 201">
                <a:extLst>
                  <a:ext uri="{FF2B5EF4-FFF2-40B4-BE49-F238E27FC236}">
                    <a16:creationId xmlns:a16="http://schemas.microsoft.com/office/drawing/2014/main" id="{A94BFA16-82A2-472B-82AA-74AA67F7B91A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6" name="椭圆 205">
                  <a:extLst>
                    <a:ext uri="{FF2B5EF4-FFF2-40B4-BE49-F238E27FC236}">
                      <a16:creationId xmlns:a16="http://schemas.microsoft.com/office/drawing/2014/main" id="{C395C6E7-D9B2-4519-BE35-582949DC282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7" name="椭圆 206">
                  <a:extLst>
                    <a:ext uri="{FF2B5EF4-FFF2-40B4-BE49-F238E27FC236}">
                      <a16:creationId xmlns:a16="http://schemas.microsoft.com/office/drawing/2014/main" id="{8BF93C77-DFFF-4DC5-92BA-EAD8993B0BE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3" name="组合 202">
                <a:extLst>
                  <a:ext uri="{FF2B5EF4-FFF2-40B4-BE49-F238E27FC236}">
                    <a16:creationId xmlns:a16="http://schemas.microsoft.com/office/drawing/2014/main" id="{2AEBF5DA-7F9F-4AC9-808C-B7F1B3363DFE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4" name="椭圆 203">
                  <a:extLst>
                    <a:ext uri="{FF2B5EF4-FFF2-40B4-BE49-F238E27FC236}">
                      <a16:creationId xmlns:a16="http://schemas.microsoft.com/office/drawing/2014/main" id="{25A5B936-3A55-48F4-A064-E788931D1D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椭圆 204">
                  <a:extLst>
                    <a:ext uri="{FF2B5EF4-FFF2-40B4-BE49-F238E27FC236}">
                      <a16:creationId xmlns:a16="http://schemas.microsoft.com/office/drawing/2014/main" id="{F8698231-D7D6-482D-A345-C94FDA3104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7AEEF70-CB82-45DB-A212-2F23D13B38A5}"/>
                </a:ext>
              </a:extLst>
            </p:cNvPr>
            <p:cNvGrpSpPr/>
            <p:nvPr/>
          </p:nvGrpSpPr>
          <p:grpSpPr>
            <a:xfrm>
              <a:off x="5300254" y="3073875"/>
              <a:ext cx="2935076" cy="36000"/>
              <a:chOff x="5297791" y="1901183"/>
              <a:chExt cx="2935076" cy="36000"/>
            </a:xfrm>
          </p:grpSpPr>
          <p:grpSp>
            <p:nvGrpSpPr>
              <p:cNvPr id="164" name="组合 163">
                <a:extLst>
                  <a:ext uri="{FF2B5EF4-FFF2-40B4-BE49-F238E27FC236}">
                    <a16:creationId xmlns:a16="http://schemas.microsoft.com/office/drawing/2014/main" id="{6882DDA5-3024-4713-88F8-7D9FB4813856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92" name="椭圆 191">
                  <a:extLst>
                    <a:ext uri="{FF2B5EF4-FFF2-40B4-BE49-F238E27FC236}">
                      <a16:creationId xmlns:a16="http://schemas.microsoft.com/office/drawing/2014/main" id="{6EA3AECD-C275-4AB8-B934-B0A3C2BD011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3" name="椭圆 192">
                  <a:extLst>
                    <a:ext uri="{FF2B5EF4-FFF2-40B4-BE49-F238E27FC236}">
                      <a16:creationId xmlns:a16="http://schemas.microsoft.com/office/drawing/2014/main" id="{3CE187B0-10E9-4975-A344-7F570C393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5" name="组合 164">
                <a:extLst>
                  <a:ext uri="{FF2B5EF4-FFF2-40B4-BE49-F238E27FC236}">
                    <a16:creationId xmlns:a16="http://schemas.microsoft.com/office/drawing/2014/main" id="{EC247075-EA0E-4574-A96E-89BBB6F6BF91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90" name="椭圆 189">
                  <a:extLst>
                    <a:ext uri="{FF2B5EF4-FFF2-40B4-BE49-F238E27FC236}">
                      <a16:creationId xmlns:a16="http://schemas.microsoft.com/office/drawing/2014/main" id="{67890943-ACA3-4E30-915A-FE2B9085DB4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1" name="椭圆 190">
                  <a:extLst>
                    <a:ext uri="{FF2B5EF4-FFF2-40B4-BE49-F238E27FC236}">
                      <a16:creationId xmlns:a16="http://schemas.microsoft.com/office/drawing/2014/main" id="{B69A02B8-2714-4875-8604-6D98D9BF972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6" name="组合 165">
                <a:extLst>
                  <a:ext uri="{FF2B5EF4-FFF2-40B4-BE49-F238E27FC236}">
                    <a16:creationId xmlns:a16="http://schemas.microsoft.com/office/drawing/2014/main" id="{5C72924B-23DB-48AB-AEF3-179071AAC98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8" name="椭圆 187">
                  <a:extLst>
                    <a:ext uri="{FF2B5EF4-FFF2-40B4-BE49-F238E27FC236}">
                      <a16:creationId xmlns:a16="http://schemas.microsoft.com/office/drawing/2014/main" id="{AC60548D-46B6-4EFD-91AC-9BFFAA2D4B5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椭圆 188">
                  <a:extLst>
                    <a:ext uri="{FF2B5EF4-FFF2-40B4-BE49-F238E27FC236}">
                      <a16:creationId xmlns:a16="http://schemas.microsoft.com/office/drawing/2014/main" id="{5FDB6A9C-F987-4847-A499-4383578A356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7" name="组合 166">
                <a:extLst>
                  <a:ext uri="{FF2B5EF4-FFF2-40B4-BE49-F238E27FC236}">
                    <a16:creationId xmlns:a16="http://schemas.microsoft.com/office/drawing/2014/main" id="{F7A0842B-0EA0-4029-9786-9674E0831131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6" name="椭圆 185">
                  <a:extLst>
                    <a:ext uri="{FF2B5EF4-FFF2-40B4-BE49-F238E27FC236}">
                      <a16:creationId xmlns:a16="http://schemas.microsoft.com/office/drawing/2014/main" id="{DDB06C63-0D50-432C-BA1F-311C8744144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7" name="椭圆 186">
                  <a:extLst>
                    <a:ext uri="{FF2B5EF4-FFF2-40B4-BE49-F238E27FC236}">
                      <a16:creationId xmlns:a16="http://schemas.microsoft.com/office/drawing/2014/main" id="{510C4DEB-4CFC-4737-BAAA-96B95DD1C66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8" name="组合 167">
                <a:extLst>
                  <a:ext uri="{FF2B5EF4-FFF2-40B4-BE49-F238E27FC236}">
                    <a16:creationId xmlns:a16="http://schemas.microsoft.com/office/drawing/2014/main" id="{FB4C25C5-C1D7-41AC-B150-7DF1BF7DDCF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4" name="椭圆 183">
                  <a:extLst>
                    <a:ext uri="{FF2B5EF4-FFF2-40B4-BE49-F238E27FC236}">
                      <a16:creationId xmlns:a16="http://schemas.microsoft.com/office/drawing/2014/main" id="{C0D9C59B-45D9-47B9-99AA-BF516567A57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5" name="椭圆 184">
                  <a:extLst>
                    <a:ext uri="{FF2B5EF4-FFF2-40B4-BE49-F238E27FC236}">
                      <a16:creationId xmlns:a16="http://schemas.microsoft.com/office/drawing/2014/main" id="{AF33B949-3B00-4CAC-9A80-5ADA4C87553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9" name="组合 168">
                <a:extLst>
                  <a:ext uri="{FF2B5EF4-FFF2-40B4-BE49-F238E27FC236}">
                    <a16:creationId xmlns:a16="http://schemas.microsoft.com/office/drawing/2014/main" id="{07B3618E-8083-4E86-A721-B59A8735525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2" name="椭圆 181">
                  <a:extLst>
                    <a:ext uri="{FF2B5EF4-FFF2-40B4-BE49-F238E27FC236}">
                      <a16:creationId xmlns:a16="http://schemas.microsoft.com/office/drawing/2014/main" id="{A3DB393F-29AD-4AD4-A293-A3E7C04EFFB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3" name="椭圆 182">
                  <a:extLst>
                    <a:ext uri="{FF2B5EF4-FFF2-40B4-BE49-F238E27FC236}">
                      <a16:creationId xmlns:a16="http://schemas.microsoft.com/office/drawing/2014/main" id="{253CA4FF-2D77-4ECA-B414-B6824BC505B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0" name="组合 169">
                <a:extLst>
                  <a:ext uri="{FF2B5EF4-FFF2-40B4-BE49-F238E27FC236}">
                    <a16:creationId xmlns:a16="http://schemas.microsoft.com/office/drawing/2014/main" id="{F61ED699-D177-4E45-881C-23D121D3A708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0" name="椭圆 179">
                  <a:extLst>
                    <a:ext uri="{FF2B5EF4-FFF2-40B4-BE49-F238E27FC236}">
                      <a16:creationId xmlns:a16="http://schemas.microsoft.com/office/drawing/2014/main" id="{C97D806A-57FE-411E-85E4-61F6FE553FC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1" name="椭圆 180">
                  <a:extLst>
                    <a:ext uri="{FF2B5EF4-FFF2-40B4-BE49-F238E27FC236}">
                      <a16:creationId xmlns:a16="http://schemas.microsoft.com/office/drawing/2014/main" id="{DBE3AB85-A48A-4EF0-9356-AE42F7B6BAA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1" name="组合 170">
                <a:extLst>
                  <a:ext uri="{FF2B5EF4-FFF2-40B4-BE49-F238E27FC236}">
                    <a16:creationId xmlns:a16="http://schemas.microsoft.com/office/drawing/2014/main" id="{3134C482-58C7-4A89-9A05-3CB7A2D307E8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8" name="椭圆 177">
                  <a:extLst>
                    <a:ext uri="{FF2B5EF4-FFF2-40B4-BE49-F238E27FC236}">
                      <a16:creationId xmlns:a16="http://schemas.microsoft.com/office/drawing/2014/main" id="{E7B28AC2-26AB-4EC1-BC55-22265895D8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9" name="椭圆 178">
                  <a:extLst>
                    <a:ext uri="{FF2B5EF4-FFF2-40B4-BE49-F238E27FC236}">
                      <a16:creationId xmlns:a16="http://schemas.microsoft.com/office/drawing/2014/main" id="{A8423A31-7822-45ED-B441-517CFE663BB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2" name="组合 171">
                <a:extLst>
                  <a:ext uri="{FF2B5EF4-FFF2-40B4-BE49-F238E27FC236}">
                    <a16:creationId xmlns:a16="http://schemas.microsoft.com/office/drawing/2014/main" id="{7B76C9A8-0775-4BC0-8135-0D882F48189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6" name="椭圆 175">
                  <a:extLst>
                    <a:ext uri="{FF2B5EF4-FFF2-40B4-BE49-F238E27FC236}">
                      <a16:creationId xmlns:a16="http://schemas.microsoft.com/office/drawing/2014/main" id="{0317A2CF-4302-4B9E-8D6F-EB04D6A592F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7" name="椭圆 176">
                  <a:extLst>
                    <a:ext uri="{FF2B5EF4-FFF2-40B4-BE49-F238E27FC236}">
                      <a16:creationId xmlns:a16="http://schemas.microsoft.com/office/drawing/2014/main" id="{9246D5AC-0843-47AD-B9F9-176E0B268A3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3" name="组合 172">
                <a:extLst>
                  <a:ext uri="{FF2B5EF4-FFF2-40B4-BE49-F238E27FC236}">
                    <a16:creationId xmlns:a16="http://schemas.microsoft.com/office/drawing/2014/main" id="{946AED92-1AB0-479D-A6A6-28D2B2570DBC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4" name="椭圆 173">
                  <a:extLst>
                    <a:ext uri="{FF2B5EF4-FFF2-40B4-BE49-F238E27FC236}">
                      <a16:creationId xmlns:a16="http://schemas.microsoft.com/office/drawing/2014/main" id="{16DC85E2-92EC-425D-A5BF-88B7FACD38C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5" name="椭圆 174">
                  <a:extLst>
                    <a:ext uri="{FF2B5EF4-FFF2-40B4-BE49-F238E27FC236}">
                      <a16:creationId xmlns:a16="http://schemas.microsoft.com/office/drawing/2014/main" id="{A4B1CA9F-CCAA-4C59-82BC-F9DE188E611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E0CE05E-C95E-4A6E-B842-21631F19C948}"/>
                </a:ext>
              </a:extLst>
            </p:cNvPr>
            <p:cNvGrpSpPr/>
            <p:nvPr/>
          </p:nvGrpSpPr>
          <p:grpSpPr>
            <a:xfrm>
              <a:off x="5300254" y="3367048"/>
              <a:ext cx="2935076" cy="36000"/>
              <a:chOff x="5297791" y="1901183"/>
              <a:chExt cx="2935076" cy="36000"/>
            </a:xfrm>
          </p:grpSpPr>
          <p:grpSp>
            <p:nvGrpSpPr>
              <p:cNvPr id="134" name="组合 133">
                <a:extLst>
                  <a:ext uri="{FF2B5EF4-FFF2-40B4-BE49-F238E27FC236}">
                    <a16:creationId xmlns:a16="http://schemas.microsoft.com/office/drawing/2014/main" id="{B4225CFE-E324-40CC-BA3F-B28F7462C21D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62" name="椭圆 161">
                  <a:extLst>
                    <a:ext uri="{FF2B5EF4-FFF2-40B4-BE49-F238E27FC236}">
                      <a16:creationId xmlns:a16="http://schemas.microsoft.com/office/drawing/2014/main" id="{717E2464-F07E-4536-9AF1-E5AF468614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3" name="椭圆 162">
                  <a:extLst>
                    <a:ext uri="{FF2B5EF4-FFF2-40B4-BE49-F238E27FC236}">
                      <a16:creationId xmlns:a16="http://schemas.microsoft.com/office/drawing/2014/main" id="{491C98D7-DA44-4A53-9CB7-C0DAB376BA7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5" name="组合 134">
                <a:extLst>
                  <a:ext uri="{FF2B5EF4-FFF2-40B4-BE49-F238E27FC236}">
                    <a16:creationId xmlns:a16="http://schemas.microsoft.com/office/drawing/2014/main" id="{1A62F597-6D7B-4DF0-9024-F871EE951379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60" name="椭圆 159">
                  <a:extLst>
                    <a:ext uri="{FF2B5EF4-FFF2-40B4-BE49-F238E27FC236}">
                      <a16:creationId xmlns:a16="http://schemas.microsoft.com/office/drawing/2014/main" id="{34450ECE-8AA8-4886-ADA9-6A09223BEAE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1" name="椭圆 160">
                  <a:extLst>
                    <a:ext uri="{FF2B5EF4-FFF2-40B4-BE49-F238E27FC236}">
                      <a16:creationId xmlns:a16="http://schemas.microsoft.com/office/drawing/2014/main" id="{D5D303B4-3894-427B-8335-22106177164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6" name="组合 135">
                <a:extLst>
                  <a:ext uri="{FF2B5EF4-FFF2-40B4-BE49-F238E27FC236}">
                    <a16:creationId xmlns:a16="http://schemas.microsoft.com/office/drawing/2014/main" id="{AAF0C7AC-9443-4276-82A3-EC84A893E74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8" name="椭圆 157">
                  <a:extLst>
                    <a:ext uri="{FF2B5EF4-FFF2-40B4-BE49-F238E27FC236}">
                      <a16:creationId xmlns:a16="http://schemas.microsoft.com/office/drawing/2014/main" id="{3F21A385-524C-4F65-8C1F-1ADF03DDA7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椭圆 158">
                  <a:extLst>
                    <a:ext uri="{FF2B5EF4-FFF2-40B4-BE49-F238E27FC236}">
                      <a16:creationId xmlns:a16="http://schemas.microsoft.com/office/drawing/2014/main" id="{29724802-72D4-458A-A707-9A6237C5E1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7" name="组合 136">
                <a:extLst>
                  <a:ext uri="{FF2B5EF4-FFF2-40B4-BE49-F238E27FC236}">
                    <a16:creationId xmlns:a16="http://schemas.microsoft.com/office/drawing/2014/main" id="{E514AFFF-0395-46E7-BD2F-AC0BE9BFC58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6" name="椭圆 155">
                  <a:extLst>
                    <a:ext uri="{FF2B5EF4-FFF2-40B4-BE49-F238E27FC236}">
                      <a16:creationId xmlns:a16="http://schemas.microsoft.com/office/drawing/2014/main" id="{02CD3B83-9B96-462A-95CC-60DE6B8C929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7" name="椭圆 156">
                  <a:extLst>
                    <a:ext uri="{FF2B5EF4-FFF2-40B4-BE49-F238E27FC236}">
                      <a16:creationId xmlns:a16="http://schemas.microsoft.com/office/drawing/2014/main" id="{E515BA9F-29B9-45B0-9F87-9CC6785F29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8" name="组合 137">
                <a:extLst>
                  <a:ext uri="{FF2B5EF4-FFF2-40B4-BE49-F238E27FC236}">
                    <a16:creationId xmlns:a16="http://schemas.microsoft.com/office/drawing/2014/main" id="{A542C1BA-53A1-453C-BEF3-61DF491513CF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4" name="椭圆 153">
                  <a:extLst>
                    <a:ext uri="{FF2B5EF4-FFF2-40B4-BE49-F238E27FC236}">
                      <a16:creationId xmlns:a16="http://schemas.microsoft.com/office/drawing/2014/main" id="{0116DB92-8F19-4E69-9089-4427E9F106A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椭圆 154">
                  <a:extLst>
                    <a:ext uri="{FF2B5EF4-FFF2-40B4-BE49-F238E27FC236}">
                      <a16:creationId xmlns:a16="http://schemas.microsoft.com/office/drawing/2014/main" id="{989A7914-5844-4FF1-A1A1-F4293C2FD9C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FB6CEC51-0679-485B-A12E-E5BFC6B29297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2" name="椭圆 151">
                  <a:extLst>
                    <a:ext uri="{FF2B5EF4-FFF2-40B4-BE49-F238E27FC236}">
                      <a16:creationId xmlns:a16="http://schemas.microsoft.com/office/drawing/2014/main" id="{DEB5AA13-9762-4710-B289-B0824805A2E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3" name="椭圆 152">
                  <a:extLst>
                    <a:ext uri="{FF2B5EF4-FFF2-40B4-BE49-F238E27FC236}">
                      <a16:creationId xmlns:a16="http://schemas.microsoft.com/office/drawing/2014/main" id="{A4450096-1DF4-4658-B315-E46F6F2A130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0" name="组合 139">
                <a:extLst>
                  <a:ext uri="{FF2B5EF4-FFF2-40B4-BE49-F238E27FC236}">
                    <a16:creationId xmlns:a16="http://schemas.microsoft.com/office/drawing/2014/main" id="{06D26381-0D8D-44A0-BC51-85F52F4DB5CE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0" name="椭圆 149">
                  <a:extLst>
                    <a:ext uri="{FF2B5EF4-FFF2-40B4-BE49-F238E27FC236}">
                      <a16:creationId xmlns:a16="http://schemas.microsoft.com/office/drawing/2014/main" id="{C02837FB-D25A-4D06-A589-10AACE9150C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1" name="椭圆 150">
                  <a:extLst>
                    <a:ext uri="{FF2B5EF4-FFF2-40B4-BE49-F238E27FC236}">
                      <a16:creationId xmlns:a16="http://schemas.microsoft.com/office/drawing/2014/main" id="{5F3FED7D-868E-479C-B549-730F18E212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5D23A051-B2E9-46F1-9B02-66E59790C6CD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8" name="椭圆 147">
                  <a:extLst>
                    <a:ext uri="{FF2B5EF4-FFF2-40B4-BE49-F238E27FC236}">
                      <a16:creationId xmlns:a16="http://schemas.microsoft.com/office/drawing/2014/main" id="{3681D160-34F4-40A1-B6D2-C951BD728A7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9" name="椭圆 148">
                  <a:extLst>
                    <a:ext uri="{FF2B5EF4-FFF2-40B4-BE49-F238E27FC236}">
                      <a16:creationId xmlns:a16="http://schemas.microsoft.com/office/drawing/2014/main" id="{52160068-09CC-4A90-BB6F-C522FF0CA04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2" name="组合 141">
                <a:extLst>
                  <a:ext uri="{FF2B5EF4-FFF2-40B4-BE49-F238E27FC236}">
                    <a16:creationId xmlns:a16="http://schemas.microsoft.com/office/drawing/2014/main" id="{0BD94FAE-2934-4854-92D6-1F67DE165E7E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6" name="椭圆 145">
                  <a:extLst>
                    <a:ext uri="{FF2B5EF4-FFF2-40B4-BE49-F238E27FC236}">
                      <a16:creationId xmlns:a16="http://schemas.microsoft.com/office/drawing/2014/main" id="{78D67D60-3EC3-4AA6-9080-6EF48383F57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7" name="椭圆 146">
                  <a:extLst>
                    <a:ext uri="{FF2B5EF4-FFF2-40B4-BE49-F238E27FC236}">
                      <a16:creationId xmlns:a16="http://schemas.microsoft.com/office/drawing/2014/main" id="{21F54773-82E7-4E9C-A93A-CC5BD767FF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3" name="组合 142">
                <a:extLst>
                  <a:ext uri="{FF2B5EF4-FFF2-40B4-BE49-F238E27FC236}">
                    <a16:creationId xmlns:a16="http://schemas.microsoft.com/office/drawing/2014/main" id="{F73D126C-6EF0-426E-ACD7-F3A95CE2DF20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4" name="椭圆 143">
                  <a:extLst>
                    <a:ext uri="{FF2B5EF4-FFF2-40B4-BE49-F238E27FC236}">
                      <a16:creationId xmlns:a16="http://schemas.microsoft.com/office/drawing/2014/main" id="{51D58E85-13AD-41C1-AD14-C7B435DE5FD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椭圆 144">
                  <a:extLst>
                    <a:ext uri="{FF2B5EF4-FFF2-40B4-BE49-F238E27FC236}">
                      <a16:creationId xmlns:a16="http://schemas.microsoft.com/office/drawing/2014/main" id="{C90933C6-A6B5-4B0A-A038-8DE24BA8BBF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D8DFFFD-4D4F-4063-91E4-C2DDE7AA8501}"/>
                </a:ext>
              </a:extLst>
            </p:cNvPr>
            <p:cNvGrpSpPr/>
            <p:nvPr/>
          </p:nvGrpSpPr>
          <p:grpSpPr>
            <a:xfrm>
              <a:off x="5300254" y="3660221"/>
              <a:ext cx="2935076" cy="36000"/>
              <a:chOff x="5297791" y="1901183"/>
              <a:chExt cx="2935076" cy="36000"/>
            </a:xfrm>
          </p:grpSpPr>
          <p:grpSp>
            <p:nvGrpSpPr>
              <p:cNvPr id="104" name="组合 103">
                <a:extLst>
                  <a:ext uri="{FF2B5EF4-FFF2-40B4-BE49-F238E27FC236}">
                    <a16:creationId xmlns:a16="http://schemas.microsoft.com/office/drawing/2014/main" id="{1302B5E4-C577-4E6E-95EE-65A5C97BCD1B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70CFD0A7-4340-46E9-A1EB-43CFF483A61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3BA710B5-EA80-4AB3-8ED2-20C787743B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35976480-96B8-41F3-8DD9-70FE17E7A2C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640CA8E9-0AEE-4BAA-A7C6-B07191FB3D5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0650EF65-7195-4914-88A4-2B892C14F39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1EBC79EE-A89B-4295-A1E7-1F88D907C47D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8" name="椭圆 127">
                  <a:extLst>
                    <a:ext uri="{FF2B5EF4-FFF2-40B4-BE49-F238E27FC236}">
                      <a16:creationId xmlns:a16="http://schemas.microsoft.com/office/drawing/2014/main" id="{3719EDC7-63E4-4069-93C7-414C1C020B3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椭圆 128">
                  <a:extLst>
                    <a:ext uri="{FF2B5EF4-FFF2-40B4-BE49-F238E27FC236}">
                      <a16:creationId xmlns:a16="http://schemas.microsoft.com/office/drawing/2014/main" id="{92F14AE0-6CD9-4C39-BC7D-89F92EF2F99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E3D82476-D950-4BFE-8ACF-D05006BF7388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6" name="椭圆 125">
                  <a:extLst>
                    <a:ext uri="{FF2B5EF4-FFF2-40B4-BE49-F238E27FC236}">
                      <a16:creationId xmlns:a16="http://schemas.microsoft.com/office/drawing/2014/main" id="{DE79C4F5-16AA-43C3-82F6-7D0E0A2C166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椭圆 126">
                  <a:extLst>
                    <a:ext uri="{FF2B5EF4-FFF2-40B4-BE49-F238E27FC236}">
                      <a16:creationId xmlns:a16="http://schemas.microsoft.com/office/drawing/2014/main" id="{4F82D42E-BF8C-4D26-BD7E-F43AF50F877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8" name="组合 107">
                <a:extLst>
                  <a:ext uri="{FF2B5EF4-FFF2-40B4-BE49-F238E27FC236}">
                    <a16:creationId xmlns:a16="http://schemas.microsoft.com/office/drawing/2014/main" id="{35BB7CB3-71CC-4B25-ADFD-643DB5607734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4" name="椭圆 123">
                  <a:extLst>
                    <a:ext uri="{FF2B5EF4-FFF2-40B4-BE49-F238E27FC236}">
                      <a16:creationId xmlns:a16="http://schemas.microsoft.com/office/drawing/2014/main" id="{0BA203A7-2B9B-4B27-B8D4-1CCF97E8773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椭圆 124">
                  <a:extLst>
                    <a:ext uri="{FF2B5EF4-FFF2-40B4-BE49-F238E27FC236}">
                      <a16:creationId xmlns:a16="http://schemas.microsoft.com/office/drawing/2014/main" id="{1114E5E8-67BA-4318-8CDC-3875613384F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8463EF1A-A176-4496-BF5D-6A832EAC4B96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2" name="椭圆 121">
                  <a:extLst>
                    <a:ext uri="{FF2B5EF4-FFF2-40B4-BE49-F238E27FC236}">
                      <a16:creationId xmlns:a16="http://schemas.microsoft.com/office/drawing/2014/main" id="{753EF86A-40FB-4CDC-B850-17E5B6A257C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椭圆 122">
                  <a:extLst>
                    <a:ext uri="{FF2B5EF4-FFF2-40B4-BE49-F238E27FC236}">
                      <a16:creationId xmlns:a16="http://schemas.microsoft.com/office/drawing/2014/main" id="{BE0477CC-171F-4FE6-B323-67176CC4AEE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0" name="组合 109">
                <a:extLst>
                  <a:ext uri="{FF2B5EF4-FFF2-40B4-BE49-F238E27FC236}">
                    <a16:creationId xmlns:a16="http://schemas.microsoft.com/office/drawing/2014/main" id="{EECEA38A-35B5-452B-B9B0-62E0BDEA468B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0" name="椭圆 119">
                  <a:extLst>
                    <a:ext uri="{FF2B5EF4-FFF2-40B4-BE49-F238E27FC236}">
                      <a16:creationId xmlns:a16="http://schemas.microsoft.com/office/drawing/2014/main" id="{043BBA6C-E06E-437B-B4D0-9DC97932B60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椭圆 120">
                  <a:extLst>
                    <a:ext uri="{FF2B5EF4-FFF2-40B4-BE49-F238E27FC236}">
                      <a16:creationId xmlns:a16="http://schemas.microsoft.com/office/drawing/2014/main" id="{93E5D7A0-E200-4CDE-B5E9-1E3B0B1BC08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1" name="组合 110">
                <a:extLst>
                  <a:ext uri="{FF2B5EF4-FFF2-40B4-BE49-F238E27FC236}">
                    <a16:creationId xmlns:a16="http://schemas.microsoft.com/office/drawing/2014/main" id="{C1350089-3AD5-4C20-B197-B523202387D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8" name="椭圆 117">
                  <a:extLst>
                    <a:ext uri="{FF2B5EF4-FFF2-40B4-BE49-F238E27FC236}">
                      <a16:creationId xmlns:a16="http://schemas.microsoft.com/office/drawing/2014/main" id="{FF9B4AB2-FB5A-4EFD-96C6-5C05575644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椭圆 118">
                  <a:extLst>
                    <a:ext uri="{FF2B5EF4-FFF2-40B4-BE49-F238E27FC236}">
                      <a16:creationId xmlns:a16="http://schemas.microsoft.com/office/drawing/2014/main" id="{B0CBE738-4919-4FB3-A74B-2A2DA82EB7C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274C57D5-ED82-47D4-89B3-656D48477DD4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6" name="椭圆 115">
                  <a:extLst>
                    <a:ext uri="{FF2B5EF4-FFF2-40B4-BE49-F238E27FC236}">
                      <a16:creationId xmlns:a16="http://schemas.microsoft.com/office/drawing/2014/main" id="{B12CD527-E4AD-4C41-A114-343AF42075D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椭圆 116">
                  <a:extLst>
                    <a:ext uri="{FF2B5EF4-FFF2-40B4-BE49-F238E27FC236}">
                      <a16:creationId xmlns:a16="http://schemas.microsoft.com/office/drawing/2014/main" id="{B346B3CC-09A4-49E8-95A2-9011389B56D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F8ECD319-F3E3-4572-8B4C-EDFE7C4E033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4" name="椭圆 113">
                  <a:extLst>
                    <a:ext uri="{FF2B5EF4-FFF2-40B4-BE49-F238E27FC236}">
                      <a16:creationId xmlns:a16="http://schemas.microsoft.com/office/drawing/2014/main" id="{BC22EADC-4F8B-4211-99E4-970117A0E1A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椭圆 114">
                  <a:extLst>
                    <a:ext uri="{FF2B5EF4-FFF2-40B4-BE49-F238E27FC236}">
                      <a16:creationId xmlns:a16="http://schemas.microsoft.com/office/drawing/2014/main" id="{4A282048-DCE1-4D16-BD59-07EC76FE92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E3E1EC4-33CD-4503-9A46-E9CA3FB4A81B}"/>
                </a:ext>
              </a:extLst>
            </p:cNvPr>
            <p:cNvGrpSpPr/>
            <p:nvPr/>
          </p:nvGrpSpPr>
          <p:grpSpPr>
            <a:xfrm>
              <a:off x="5300254" y="3953394"/>
              <a:ext cx="2935076" cy="36000"/>
              <a:chOff x="5297791" y="1901183"/>
              <a:chExt cx="2935076" cy="36000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1415FF5E-4CFA-4F11-B99B-4FDB93CDBFC2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2" name="椭圆 101">
                  <a:extLst>
                    <a:ext uri="{FF2B5EF4-FFF2-40B4-BE49-F238E27FC236}">
                      <a16:creationId xmlns:a16="http://schemas.microsoft.com/office/drawing/2014/main" id="{5B873923-E7DB-41FE-8EDA-EDD09FCAC45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C9E43594-5B2B-4243-8F44-E3AAE838AE7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EEBB16FA-3BE2-45AF-9DD4-F64D2CC31EC4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0" name="椭圆 99">
                  <a:extLst>
                    <a:ext uri="{FF2B5EF4-FFF2-40B4-BE49-F238E27FC236}">
                      <a16:creationId xmlns:a16="http://schemas.microsoft.com/office/drawing/2014/main" id="{FCFDE77B-2A0B-4626-AB7B-EFEAA13BA98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椭圆 100">
                  <a:extLst>
                    <a:ext uri="{FF2B5EF4-FFF2-40B4-BE49-F238E27FC236}">
                      <a16:creationId xmlns:a16="http://schemas.microsoft.com/office/drawing/2014/main" id="{4757B595-B885-4DFD-B053-0D237FF758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021611B7-EC9E-4C06-A632-119DFFF0AF81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8" name="椭圆 97">
                  <a:extLst>
                    <a:ext uri="{FF2B5EF4-FFF2-40B4-BE49-F238E27FC236}">
                      <a16:creationId xmlns:a16="http://schemas.microsoft.com/office/drawing/2014/main" id="{C9CD30DF-DFB8-4F51-BC7F-218DA3FC21D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椭圆 98">
                  <a:extLst>
                    <a:ext uri="{FF2B5EF4-FFF2-40B4-BE49-F238E27FC236}">
                      <a16:creationId xmlns:a16="http://schemas.microsoft.com/office/drawing/2014/main" id="{9AFC1714-CA5C-48F0-8FA9-349B6C676E1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id="{2827C979-5F7C-40C1-8AD6-B31854ACE0E0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" name="椭圆 95">
                  <a:extLst>
                    <a:ext uri="{FF2B5EF4-FFF2-40B4-BE49-F238E27FC236}">
                      <a16:creationId xmlns:a16="http://schemas.microsoft.com/office/drawing/2014/main" id="{99A78344-16FC-4F73-B4B1-94F15635662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椭圆 96">
                  <a:extLst>
                    <a:ext uri="{FF2B5EF4-FFF2-40B4-BE49-F238E27FC236}">
                      <a16:creationId xmlns:a16="http://schemas.microsoft.com/office/drawing/2014/main" id="{F21464BB-CB35-4CA0-8158-1EB5D0D99F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DDE6EA12-18D4-4199-91BF-6AEAE65099A5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id="{D8AD505E-B813-44FD-A440-BABD5DC9692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id="{116C089E-32D5-432A-A93A-DAEDC8A7F5D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50F81F1B-0AAC-4888-A76E-D535578D2CD9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2" name="椭圆 91">
                  <a:extLst>
                    <a:ext uri="{FF2B5EF4-FFF2-40B4-BE49-F238E27FC236}">
                      <a16:creationId xmlns:a16="http://schemas.microsoft.com/office/drawing/2014/main" id="{70E5466A-58A0-4A14-8598-76C08F6889F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椭圆 92">
                  <a:extLst>
                    <a:ext uri="{FF2B5EF4-FFF2-40B4-BE49-F238E27FC236}">
                      <a16:creationId xmlns:a16="http://schemas.microsoft.com/office/drawing/2014/main" id="{D2AB7E57-E423-44F6-946E-326CCDB52FA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9FC0D913-025F-4DBE-A85E-3913B549C83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" name="椭圆 89">
                  <a:extLst>
                    <a:ext uri="{FF2B5EF4-FFF2-40B4-BE49-F238E27FC236}">
                      <a16:creationId xmlns:a16="http://schemas.microsoft.com/office/drawing/2014/main" id="{97DF06C2-6B13-4DC4-A365-774315571B6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椭圆 90">
                  <a:extLst>
                    <a:ext uri="{FF2B5EF4-FFF2-40B4-BE49-F238E27FC236}">
                      <a16:creationId xmlns:a16="http://schemas.microsoft.com/office/drawing/2014/main" id="{BACDAA99-B052-445B-8254-D81F5E4FC04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8961C19C-7D56-4998-8DA6-3D5665C015B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8" name="椭圆 87">
                  <a:extLst>
                    <a:ext uri="{FF2B5EF4-FFF2-40B4-BE49-F238E27FC236}">
                      <a16:creationId xmlns:a16="http://schemas.microsoft.com/office/drawing/2014/main" id="{5C2FC801-4AC6-4DAC-899A-D0F98EC9882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椭圆 88">
                  <a:extLst>
                    <a:ext uri="{FF2B5EF4-FFF2-40B4-BE49-F238E27FC236}">
                      <a16:creationId xmlns:a16="http://schemas.microsoft.com/office/drawing/2014/main" id="{FE25ADED-7EE6-4DB9-9428-4ECB8D52B46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2BB705F9-1171-4553-9C8B-8418F77A4FD3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" name="椭圆 85">
                  <a:extLst>
                    <a:ext uri="{FF2B5EF4-FFF2-40B4-BE49-F238E27FC236}">
                      <a16:creationId xmlns:a16="http://schemas.microsoft.com/office/drawing/2014/main" id="{67E71F54-DFDB-419F-BA54-0E657D1BBA8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椭圆 86">
                  <a:extLst>
                    <a:ext uri="{FF2B5EF4-FFF2-40B4-BE49-F238E27FC236}">
                      <a16:creationId xmlns:a16="http://schemas.microsoft.com/office/drawing/2014/main" id="{49A176E9-F36C-455E-B54A-5D44C2FA8D7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7A609EE8-EBB7-4FE3-9A12-2058DE502B59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" name="椭圆 83">
                  <a:extLst>
                    <a:ext uri="{FF2B5EF4-FFF2-40B4-BE49-F238E27FC236}">
                      <a16:creationId xmlns:a16="http://schemas.microsoft.com/office/drawing/2014/main" id="{09DC2DA2-2920-4132-A3FB-0F676AD0113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>
                  <a:extLst>
                    <a:ext uri="{FF2B5EF4-FFF2-40B4-BE49-F238E27FC236}">
                      <a16:creationId xmlns:a16="http://schemas.microsoft.com/office/drawing/2014/main" id="{3E91BAF5-D352-4E19-A12F-59DC7D88008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08EE55D-5681-42FB-A476-8C42711021FD}"/>
                </a:ext>
              </a:extLst>
            </p:cNvPr>
            <p:cNvGrpSpPr/>
            <p:nvPr/>
          </p:nvGrpSpPr>
          <p:grpSpPr>
            <a:xfrm>
              <a:off x="5300254" y="4246567"/>
              <a:ext cx="2935076" cy="36000"/>
              <a:chOff x="5297791" y="1901183"/>
              <a:chExt cx="2935076" cy="36000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AA108235-7409-4750-9D82-02ECA5EFEF8F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id="{73882C65-B668-4084-A1E0-8DC5BE165A3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椭圆 72">
                  <a:extLst>
                    <a:ext uri="{FF2B5EF4-FFF2-40B4-BE49-F238E27FC236}">
                      <a16:creationId xmlns:a16="http://schemas.microsoft.com/office/drawing/2014/main" id="{383C0A47-E0B6-47CF-97CB-66925B0DFF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0851D9EA-F9DF-42EC-8041-FD764ED16FA7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0" name="椭圆 69">
                  <a:extLst>
                    <a:ext uri="{FF2B5EF4-FFF2-40B4-BE49-F238E27FC236}">
                      <a16:creationId xmlns:a16="http://schemas.microsoft.com/office/drawing/2014/main" id="{5CDD05BA-C042-442F-9FED-98C67E346C6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>
                  <a:extLst>
                    <a:ext uri="{FF2B5EF4-FFF2-40B4-BE49-F238E27FC236}">
                      <a16:creationId xmlns:a16="http://schemas.microsoft.com/office/drawing/2014/main" id="{88C5DC04-1BE3-4B78-8C86-D028B9F366D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2BC01B5F-245B-4548-AD25-7B915BF1FC0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8" name="椭圆 67">
                  <a:extLst>
                    <a:ext uri="{FF2B5EF4-FFF2-40B4-BE49-F238E27FC236}">
                      <a16:creationId xmlns:a16="http://schemas.microsoft.com/office/drawing/2014/main" id="{54C525D1-E55A-4638-8FA2-28D7BE8CEFF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id="{42FDDF3E-852C-45D6-BF5C-4C9E4C00852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B28D463D-45E2-4FA1-8E20-156697567915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6" name="椭圆 65">
                  <a:extLst>
                    <a:ext uri="{FF2B5EF4-FFF2-40B4-BE49-F238E27FC236}">
                      <a16:creationId xmlns:a16="http://schemas.microsoft.com/office/drawing/2014/main" id="{B785C988-B91C-4649-9550-B3B10975506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94444EA9-607F-4A6F-90AC-28FCDCC11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BCD6941E-1B57-4516-AFAE-ECCB97873B6D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4" name="椭圆 63">
                  <a:extLst>
                    <a:ext uri="{FF2B5EF4-FFF2-40B4-BE49-F238E27FC236}">
                      <a16:creationId xmlns:a16="http://schemas.microsoft.com/office/drawing/2014/main" id="{B4E44F86-4679-4398-A272-5A05484A81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椭圆 64">
                  <a:extLst>
                    <a:ext uri="{FF2B5EF4-FFF2-40B4-BE49-F238E27FC236}">
                      <a16:creationId xmlns:a16="http://schemas.microsoft.com/office/drawing/2014/main" id="{63A4E85A-AD62-48A1-99BD-4B6216FA600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11C15EC9-8446-4E08-85D2-B072C69E4DC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5E491BC1-C6CC-4C4E-8D0A-6FA8D784C71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AC5500F1-BD51-4A97-9DA6-19358AE6C8D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6306F0-8492-4BE9-A6C1-7EA80DFF2CC6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EAAF2562-3121-46A1-A450-FC55CAFB2F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B580B6A6-864A-4505-AF3E-6E82E6FE716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71414042-5F76-4E74-933E-466A84A9834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76ED7F9A-8C1F-457E-918F-F9068C36D29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id="{F92ABD7F-E234-49FA-9D76-B99C7A7238A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E407F2AF-A5B3-46C0-BEA6-313FFCF99DC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BD69B525-9E78-46B4-9B1E-C730BD01B6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D83BE2B8-6246-4C23-A16A-A9E990F08CA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0E674E1F-004D-4F44-83D2-4BC7DB71AACD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2F0945BE-7BE3-4722-BB7F-3700165D6DF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A42914C-342B-46A6-9B1E-D6EEEFCCBFE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4D07738-347F-4CA8-A930-BBA8D3B0CD0A}"/>
                </a:ext>
              </a:extLst>
            </p:cNvPr>
            <p:cNvGrpSpPr/>
            <p:nvPr/>
          </p:nvGrpSpPr>
          <p:grpSpPr>
            <a:xfrm>
              <a:off x="5300254" y="4539737"/>
              <a:ext cx="2935076" cy="36000"/>
              <a:chOff x="5297791" y="1901183"/>
              <a:chExt cx="2935076" cy="3600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B73D9FB1-79D9-4DA4-98BA-E937564B0EB3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48FB099D-7821-4D3C-BAF5-896E2EF95B8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13DE01BD-040A-4658-8ACF-A5818809696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61BA129-A1BE-4128-82CB-8DC22A9AC63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37FBBFE5-E65B-4038-B862-DE89D25D890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A7227B0F-9607-45E3-B1AE-4C92B55A7C5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994803BA-7B91-4C19-BFA8-5FB4B2568D65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75EEFDB9-C957-41CB-BEEF-214EFDDA2C6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5DDA316E-1236-4A8A-AF32-F24730ADE60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E3247040-9250-4FA5-85EC-CF369848218A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F31A7514-0042-4B4C-B932-B55C5C2E30E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865AE437-E25A-4275-AF0C-C4B061549FC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28CB4151-0C64-49AF-A14E-8D190CF8C0BC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DC63A897-33CE-4F73-A654-C692F30BB9A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D578B743-6BC3-45BE-A53C-8EE46B956A9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452DA19B-ADFF-470A-A961-84A5EC182948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51A84E87-EF06-4F6C-9175-1801A0A24AF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E647DCAA-31D8-47B5-A713-2C1227C52B4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C15AB7FF-27DC-4EBC-9921-01EFF1896CA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C522DCA7-7891-4F37-8853-D8B560ABAF8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71E5D69E-F964-4067-B9FD-AFA4DE988BD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CF1DD4FD-E875-443B-9C09-7BF9BCD87C57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A3BFB1DD-D104-4334-8194-D1FCE8E28E1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CA43A2B9-0DA9-4EA9-A40D-23647AA261D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793088AF-0099-45A3-BFCC-6DD9FA8BF2EC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FA560B19-0A93-4FBB-A7B5-5EB5D6CFA32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12BF19DB-1371-495E-8A01-DD9E01F5913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0014A071-AE20-44D3-962D-A4D9042C983B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B36AE75B-1248-4D14-9EC6-E0F6E138FB1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70706D86-B1BE-4F2B-B988-2CB9C3D254B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427" name="任意多边形: 形状 426">
            <a:extLst>
              <a:ext uri="{FF2B5EF4-FFF2-40B4-BE49-F238E27FC236}">
                <a16:creationId xmlns:a16="http://schemas.microsoft.com/office/drawing/2014/main" id="{85F8AA96-47BE-41D5-AB72-51A5FD7ED48D}"/>
              </a:ext>
            </a:extLst>
          </p:cNvPr>
          <p:cNvSpPr/>
          <p:nvPr/>
        </p:nvSpPr>
        <p:spPr>
          <a:xfrm>
            <a:off x="4887167" y="1688965"/>
            <a:ext cx="3309367" cy="1152782"/>
          </a:xfrm>
          <a:custGeom>
            <a:avLst/>
            <a:gdLst>
              <a:gd name="connsiteX0" fmla="*/ 2490788 w 3549650"/>
              <a:gd name="connsiteY0" fmla="*/ 0 h 1219200"/>
              <a:gd name="connsiteX1" fmla="*/ 3549650 w 3549650"/>
              <a:gd name="connsiteY1" fmla="*/ 0 h 1219200"/>
              <a:gd name="connsiteX2" fmla="*/ 3549650 w 3549650"/>
              <a:gd name="connsiteY2" fmla="*/ 295275 h 1219200"/>
              <a:gd name="connsiteX3" fmla="*/ 3549650 w 3549650"/>
              <a:gd name="connsiteY3" fmla="*/ 1219200 h 1219200"/>
              <a:gd name="connsiteX4" fmla="*/ 0 w 3549650"/>
              <a:gd name="connsiteY4" fmla="*/ 1219200 h 1219200"/>
              <a:gd name="connsiteX5" fmla="*/ 0 w 3549650"/>
              <a:gd name="connsiteY5" fmla="*/ 295275 h 1219200"/>
              <a:gd name="connsiteX6" fmla="*/ 2490788 w 3549650"/>
              <a:gd name="connsiteY6" fmla="*/ 295275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650" h="1219200">
                <a:moveTo>
                  <a:pt x="2490788" y="0"/>
                </a:moveTo>
                <a:lnTo>
                  <a:pt x="3549650" y="0"/>
                </a:lnTo>
                <a:lnTo>
                  <a:pt x="3549650" y="295275"/>
                </a:lnTo>
                <a:lnTo>
                  <a:pt x="3549650" y="1219200"/>
                </a:lnTo>
                <a:lnTo>
                  <a:pt x="0" y="1219200"/>
                </a:lnTo>
                <a:lnTo>
                  <a:pt x="0" y="295275"/>
                </a:lnTo>
                <a:lnTo>
                  <a:pt x="2490788" y="295275"/>
                </a:lnTo>
                <a:close/>
              </a:path>
            </a:pathLst>
          </a:cu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28" name="组合 427">
            <a:extLst>
              <a:ext uri="{FF2B5EF4-FFF2-40B4-BE49-F238E27FC236}">
                <a16:creationId xmlns:a16="http://schemas.microsoft.com/office/drawing/2014/main" id="{9387F054-5D25-4DB0-BEAD-68F42A5BCA4F}"/>
              </a:ext>
            </a:extLst>
          </p:cNvPr>
          <p:cNvGrpSpPr/>
          <p:nvPr/>
        </p:nvGrpSpPr>
        <p:grpSpPr>
          <a:xfrm>
            <a:off x="1427430" y="1712817"/>
            <a:ext cx="322815" cy="972142"/>
            <a:chOff x="1528194" y="3068302"/>
            <a:chExt cx="633440" cy="1907574"/>
          </a:xfrm>
        </p:grpSpPr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EBC87A56-8EF3-4AAD-A015-E04BFD4D757D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31" name="圆柱体 430">
                <a:extLst>
                  <a:ext uri="{FF2B5EF4-FFF2-40B4-BE49-F238E27FC236}">
                    <a16:creationId xmlns:a16="http://schemas.microsoft.com/office/drawing/2014/main" id="{2400BACA-9715-44E6-8592-80C7499E739E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2" name="圆柱体 431">
                <a:extLst>
                  <a:ext uri="{FF2B5EF4-FFF2-40B4-BE49-F238E27FC236}">
                    <a16:creationId xmlns:a16="http://schemas.microsoft.com/office/drawing/2014/main" id="{8C64BD64-CF09-423C-B91F-A71A4A8B1D10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3" name="圆柱体 432">
                <a:extLst>
                  <a:ext uri="{FF2B5EF4-FFF2-40B4-BE49-F238E27FC236}">
                    <a16:creationId xmlns:a16="http://schemas.microsoft.com/office/drawing/2014/main" id="{2CD41925-055D-4CC3-9ED8-068CD2ED2E19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4" name="圆柱体 433">
                <a:extLst>
                  <a:ext uri="{FF2B5EF4-FFF2-40B4-BE49-F238E27FC236}">
                    <a16:creationId xmlns:a16="http://schemas.microsoft.com/office/drawing/2014/main" id="{28244410-1E72-44FD-A57A-C3C01BD927CB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5" name="圆柱体 434">
                <a:extLst>
                  <a:ext uri="{FF2B5EF4-FFF2-40B4-BE49-F238E27FC236}">
                    <a16:creationId xmlns:a16="http://schemas.microsoft.com/office/drawing/2014/main" id="{DDA32500-9FA5-4298-BD61-2E9BD6599547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6" name="圆柱体 435">
                <a:extLst>
                  <a:ext uri="{FF2B5EF4-FFF2-40B4-BE49-F238E27FC236}">
                    <a16:creationId xmlns:a16="http://schemas.microsoft.com/office/drawing/2014/main" id="{F2FBEEE0-2E21-458E-9FB1-D919DD39AD2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7" name="圆柱体 436">
                <a:extLst>
                  <a:ext uri="{FF2B5EF4-FFF2-40B4-BE49-F238E27FC236}">
                    <a16:creationId xmlns:a16="http://schemas.microsoft.com/office/drawing/2014/main" id="{DB183769-0F56-4099-8B05-C21135981240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8" name="圆柱体 437">
                <a:extLst>
                  <a:ext uri="{FF2B5EF4-FFF2-40B4-BE49-F238E27FC236}">
                    <a16:creationId xmlns:a16="http://schemas.microsoft.com/office/drawing/2014/main" id="{6659B3EB-DC4A-4623-BC3E-85F17871CB6C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9" name="圆柱体 438">
                <a:extLst>
                  <a:ext uri="{FF2B5EF4-FFF2-40B4-BE49-F238E27FC236}">
                    <a16:creationId xmlns:a16="http://schemas.microsoft.com/office/drawing/2014/main" id="{B13C3496-24F3-46F3-AE92-7E15BF186294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0" name="圆柱体 439">
                <a:extLst>
                  <a:ext uri="{FF2B5EF4-FFF2-40B4-BE49-F238E27FC236}">
                    <a16:creationId xmlns:a16="http://schemas.microsoft.com/office/drawing/2014/main" id="{29BE17F6-4156-4458-A389-2EB153424909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0" name="新月形 429">
              <a:extLst>
                <a:ext uri="{FF2B5EF4-FFF2-40B4-BE49-F238E27FC236}">
                  <a16:creationId xmlns:a16="http://schemas.microsoft.com/office/drawing/2014/main" id="{71E68144-516A-40F0-91AB-B050CABE799F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1" name="组合 440">
            <a:extLst>
              <a:ext uri="{FF2B5EF4-FFF2-40B4-BE49-F238E27FC236}">
                <a16:creationId xmlns:a16="http://schemas.microsoft.com/office/drawing/2014/main" id="{779E970A-F642-4B86-A68D-ECE88A7B745E}"/>
              </a:ext>
            </a:extLst>
          </p:cNvPr>
          <p:cNvGrpSpPr/>
          <p:nvPr/>
        </p:nvGrpSpPr>
        <p:grpSpPr>
          <a:xfrm>
            <a:off x="1918623" y="1755127"/>
            <a:ext cx="322815" cy="972142"/>
            <a:chOff x="1528194" y="3068302"/>
            <a:chExt cx="633440" cy="1907574"/>
          </a:xfrm>
        </p:grpSpPr>
        <p:grpSp>
          <p:nvGrpSpPr>
            <p:cNvPr id="442" name="组合 441">
              <a:extLst>
                <a:ext uri="{FF2B5EF4-FFF2-40B4-BE49-F238E27FC236}">
                  <a16:creationId xmlns:a16="http://schemas.microsoft.com/office/drawing/2014/main" id="{883FF01B-35BD-4DD5-BDFB-96B62D0A24C7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44" name="圆柱体 443">
                <a:extLst>
                  <a:ext uri="{FF2B5EF4-FFF2-40B4-BE49-F238E27FC236}">
                    <a16:creationId xmlns:a16="http://schemas.microsoft.com/office/drawing/2014/main" id="{C24770C1-AF9B-4A37-BE50-2EA23134D214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5" name="圆柱体 444">
                <a:extLst>
                  <a:ext uri="{FF2B5EF4-FFF2-40B4-BE49-F238E27FC236}">
                    <a16:creationId xmlns:a16="http://schemas.microsoft.com/office/drawing/2014/main" id="{1163B15E-4541-45A7-8335-0F041B8BBD32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6" name="圆柱体 445">
                <a:extLst>
                  <a:ext uri="{FF2B5EF4-FFF2-40B4-BE49-F238E27FC236}">
                    <a16:creationId xmlns:a16="http://schemas.microsoft.com/office/drawing/2014/main" id="{4C9BC941-0EA2-41DB-9E41-72D7B6534E6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7" name="圆柱体 446">
                <a:extLst>
                  <a:ext uri="{FF2B5EF4-FFF2-40B4-BE49-F238E27FC236}">
                    <a16:creationId xmlns:a16="http://schemas.microsoft.com/office/drawing/2014/main" id="{227CD8D8-10B7-4E47-AD06-0BF9D0D111D1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8" name="圆柱体 447">
                <a:extLst>
                  <a:ext uri="{FF2B5EF4-FFF2-40B4-BE49-F238E27FC236}">
                    <a16:creationId xmlns:a16="http://schemas.microsoft.com/office/drawing/2014/main" id="{18A4E50B-471F-4AF3-923E-CD54AB4CF43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9" name="圆柱体 448">
                <a:extLst>
                  <a:ext uri="{FF2B5EF4-FFF2-40B4-BE49-F238E27FC236}">
                    <a16:creationId xmlns:a16="http://schemas.microsoft.com/office/drawing/2014/main" id="{E728334B-3B0A-4076-A58A-8970A59564E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0" name="圆柱体 449">
                <a:extLst>
                  <a:ext uri="{FF2B5EF4-FFF2-40B4-BE49-F238E27FC236}">
                    <a16:creationId xmlns:a16="http://schemas.microsoft.com/office/drawing/2014/main" id="{624A3E7E-18F0-4528-8794-0FEDA9A7193B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1" name="圆柱体 450">
                <a:extLst>
                  <a:ext uri="{FF2B5EF4-FFF2-40B4-BE49-F238E27FC236}">
                    <a16:creationId xmlns:a16="http://schemas.microsoft.com/office/drawing/2014/main" id="{20B16543-69EC-4F95-90CD-CEB8AE3FF91E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2" name="圆柱体 451">
                <a:extLst>
                  <a:ext uri="{FF2B5EF4-FFF2-40B4-BE49-F238E27FC236}">
                    <a16:creationId xmlns:a16="http://schemas.microsoft.com/office/drawing/2014/main" id="{C14EADCF-9EDB-4210-932C-6CCA11E8E840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3" name="圆柱体 452">
                <a:extLst>
                  <a:ext uri="{FF2B5EF4-FFF2-40B4-BE49-F238E27FC236}">
                    <a16:creationId xmlns:a16="http://schemas.microsoft.com/office/drawing/2014/main" id="{81708A60-CD37-4AB8-9981-4C79EEA4CF5A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3" name="新月形 442">
              <a:extLst>
                <a:ext uri="{FF2B5EF4-FFF2-40B4-BE49-F238E27FC236}">
                  <a16:creationId xmlns:a16="http://schemas.microsoft.com/office/drawing/2014/main" id="{98072769-B0AD-4DCC-81C5-BA01CE87AEA2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4" name="组合 453">
            <a:extLst>
              <a:ext uri="{FF2B5EF4-FFF2-40B4-BE49-F238E27FC236}">
                <a16:creationId xmlns:a16="http://schemas.microsoft.com/office/drawing/2014/main" id="{5870CDB4-8F18-4636-8BBD-6B9ADE848FC9}"/>
              </a:ext>
            </a:extLst>
          </p:cNvPr>
          <p:cNvGrpSpPr/>
          <p:nvPr/>
        </p:nvGrpSpPr>
        <p:grpSpPr>
          <a:xfrm>
            <a:off x="2427331" y="1753771"/>
            <a:ext cx="322815" cy="972142"/>
            <a:chOff x="1528194" y="3068302"/>
            <a:chExt cx="633440" cy="1907574"/>
          </a:xfrm>
        </p:grpSpPr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A6EDBC61-0B70-4FD5-9B5B-FEE6C5449BA3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57" name="圆柱体 456">
                <a:extLst>
                  <a:ext uri="{FF2B5EF4-FFF2-40B4-BE49-F238E27FC236}">
                    <a16:creationId xmlns:a16="http://schemas.microsoft.com/office/drawing/2014/main" id="{CC97EBA5-C9AC-422F-B625-3C135FEEFC36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8" name="圆柱体 457">
                <a:extLst>
                  <a:ext uri="{FF2B5EF4-FFF2-40B4-BE49-F238E27FC236}">
                    <a16:creationId xmlns:a16="http://schemas.microsoft.com/office/drawing/2014/main" id="{C66274B0-86BA-4052-A790-21D3008EE044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9" name="圆柱体 458">
                <a:extLst>
                  <a:ext uri="{FF2B5EF4-FFF2-40B4-BE49-F238E27FC236}">
                    <a16:creationId xmlns:a16="http://schemas.microsoft.com/office/drawing/2014/main" id="{4540AA07-ABE8-4C12-8255-F483814ADA9F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0" name="圆柱体 459">
                <a:extLst>
                  <a:ext uri="{FF2B5EF4-FFF2-40B4-BE49-F238E27FC236}">
                    <a16:creationId xmlns:a16="http://schemas.microsoft.com/office/drawing/2014/main" id="{9D9F1F05-DA9C-4E19-B1FB-BBAEBD458EE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1" name="圆柱体 460">
                <a:extLst>
                  <a:ext uri="{FF2B5EF4-FFF2-40B4-BE49-F238E27FC236}">
                    <a16:creationId xmlns:a16="http://schemas.microsoft.com/office/drawing/2014/main" id="{1C0510C3-F223-405D-88FC-8037F4C0550E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2" name="圆柱体 461">
                <a:extLst>
                  <a:ext uri="{FF2B5EF4-FFF2-40B4-BE49-F238E27FC236}">
                    <a16:creationId xmlns:a16="http://schemas.microsoft.com/office/drawing/2014/main" id="{13167D81-1059-434E-8465-AF1A77D9C4F2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3" name="圆柱体 462">
                <a:extLst>
                  <a:ext uri="{FF2B5EF4-FFF2-40B4-BE49-F238E27FC236}">
                    <a16:creationId xmlns:a16="http://schemas.microsoft.com/office/drawing/2014/main" id="{7AFC3A23-5CFA-47A1-A65C-397D5FCB22E5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4" name="圆柱体 463">
                <a:extLst>
                  <a:ext uri="{FF2B5EF4-FFF2-40B4-BE49-F238E27FC236}">
                    <a16:creationId xmlns:a16="http://schemas.microsoft.com/office/drawing/2014/main" id="{BBFF344E-A8BF-404B-A9B4-E6F7E344F7E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5" name="圆柱体 464">
                <a:extLst>
                  <a:ext uri="{FF2B5EF4-FFF2-40B4-BE49-F238E27FC236}">
                    <a16:creationId xmlns:a16="http://schemas.microsoft.com/office/drawing/2014/main" id="{861352C1-3029-4AF5-A64E-8945F8B3712E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6" name="圆柱体 465">
                <a:extLst>
                  <a:ext uri="{FF2B5EF4-FFF2-40B4-BE49-F238E27FC236}">
                    <a16:creationId xmlns:a16="http://schemas.microsoft.com/office/drawing/2014/main" id="{815B937C-0C52-4DAD-B28C-1B0C5170A910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6" name="新月形 455">
              <a:extLst>
                <a:ext uri="{FF2B5EF4-FFF2-40B4-BE49-F238E27FC236}">
                  <a16:creationId xmlns:a16="http://schemas.microsoft.com/office/drawing/2014/main" id="{E55DB437-C7AE-45BB-A15E-424F2A90C4E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67" name="圆柱体 466">
            <a:extLst>
              <a:ext uri="{FF2B5EF4-FFF2-40B4-BE49-F238E27FC236}">
                <a16:creationId xmlns:a16="http://schemas.microsoft.com/office/drawing/2014/main" id="{47FA9013-8097-4E41-A18C-BEB8833C64FD}"/>
              </a:ext>
            </a:extLst>
          </p:cNvPr>
          <p:cNvSpPr/>
          <p:nvPr/>
        </p:nvSpPr>
        <p:spPr>
          <a:xfrm rot="11939975" flipH="1">
            <a:off x="3225553" y="1777937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8" name="圆柱体 467">
            <a:extLst>
              <a:ext uri="{FF2B5EF4-FFF2-40B4-BE49-F238E27FC236}">
                <a16:creationId xmlns:a16="http://schemas.microsoft.com/office/drawing/2014/main" id="{29F40E66-5FA8-4887-B722-BEE52841ABE3}"/>
              </a:ext>
            </a:extLst>
          </p:cNvPr>
          <p:cNvSpPr/>
          <p:nvPr/>
        </p:nvSpPr>
        <p:spPr>
          <a:xfrm rot="11939975" flipH="1">
            <a:off x="3506373" y="17933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9" name="圆柱体 468">
            <a:extLst>
              <a:ext uri="{FF2B5EF4-FFF2-40B4-BE49-F238E27FC236}">
                <a16:creationId xmlns:a16="http://schemas.microsoft.com/office/drawing/2014/main" id="{11C06279-40AC-4378-96F0-C44329E65D62}"/>
              </a:ext>
            </a:extLst>
          </p:cNvPr>
          <p:cNvSpPr/>
          <p:nvPr/>
        </p:nvSpPr>
        <p:spPr>
          <a:xfrm rot="11939975" flipH="1">
            <a:off x="3821745" y="1800556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0" name="组合 489">
            <a:extLst>
              <a:ext uri="{FF2B5EF4-FFF2-40B4-BE49-F238E27FC236}">
                <a16:creationId xmlns:a16="http://schemas.microsoft.com/office/drawing/2014/main" id="{A883EB9D-8C36-479D-A316-9E1E5E11863B}"/>
              </a:ext>
            </a:extLst>
          </p:cNvPr>
          <p:cNvGrpSpPr/>
          <p:nvPr/>
        </p:nvGrpSpPr>
        <p:grpSpPr>
          <a:xfrm>
            <a:off x="4896181" y="1057692"/>
            <a:ext cx="3218172" cy="2852772"/>
            <a:chOff x="218519" y="411510"/>
            <a:chExt cx="3218172" cy="2852772"/>
          </a:xfrm>
        </p:grpSpPr>
        <p:grpSp>
          <p:nvGrpSpPr>
            <p:cNvPr id="491" name="组合 490">
              <a:extLst>
                <a:ext uri="{FF2B5EF4-FFF2-40B4-BE49-F238E27FC236}">
                  <a16:creationId xmlns:a16="http://schemas.microsoft.com/office/drawing/2014/main" id="{FF57E6A2-7303-48C9-9740-FF32056A5C5E}"/>
                </a:ext>
              </a:extLst>
            </p:cNvPr>
            <p:cNvGrpSpPr/>
            <p:nvPr/>
          </p:nvGrpSpPr>
          <p:grpSpPr>
            <a:xfrm>
              <a:off x="1285479" y="411510"/>
              <a:ext cx="2151212" cy="2852772"/>
              <a:chOff x="4211958" y="1337734"/>
              <a:chExt cx="2448274" cy="3246714"/>
            </a:xfrm>
          </p:grpSpPr>
          <p:grpSp>
            <p:nvGrpSpPr>
              <p:cNvPr id="495" name="组合 494">
                <a:extLst>
                  <a:ext uri="{FF2B5EF4-FFF2-40B4-BE49-F238E27FC236}">
                    <a16:creationId xmlns:a16="http://schemas.microsoft.com/office/drawing/2014/main" id="{917A0210-A34B-449A-B0F8-A0A0BDB5445C}"/>
                  </a:ext>
                </a:extLst>
              </p:cNvPr>
              <p:cNvGrpSpPr/>
              <p:nvPr/>
            </p:nvGrpSpPr>
            <p:grpSpPr>
              <a:xfrm>
                <a:off x="4211958" y="3361044"/>
                <a:ext cx="2448274" cy="1223404"/>
                <a:chOff x="3635894" y="2928996"/>
                <a:chExt cx="2448274" cy="1223404"/>
              </a:xfrm>
            </p:grpSpPr>
            <p:sp>
              <p:nvSpPr>
                <p:cNvPr id="498" name="矩形 497">
                  <a:extLst>
                    <a:ext uri="{FF2B5EF4-FFF2-40B4-BE49-F238E27FC236}">
                      <a16:creationId xmlns:a16="http://schemas.microsoft.com/office/drawing/2014/main" id="{56EE2216-5AE3-4762-8848-F6862D21596F}"/>
                    </a:ext>
                  </a:extLst>
                </p:cNvPr>
                <p:cNvSpPr/>
                <p:nvPr/>
              </p:nvSpPr>
              <p:spPr>
                <a:xfrm>
                  <a:off x="3635896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9" name="矩形 498">
                  <a:extLst>
                    <a:ext uri="{FF2B5EF4-FFF2-40B4-BE49-F238E27FC236}">
                      <a16:creationId xmlns:a16="http://schemas.microsoft.com/office/drawing/2014/main" id="{7122E3AB-E287-4CA9-86BB-B62226F147AB}"/>
                    </a:ext>
                  </a:extLst>
                </p:cNvPr>
                <p:cNvSpPr/>
                <p:nvPr/>
              </p:nvSpPr>
              <p:spPr>
                <a:xfrm>
                  <a:off x="4860032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0" name="矩形 499">
                  <a:extLst>
                    <a:ext uri="{FF2B5EF4-FFF2-40B4-BE49-F238E27FC236}">
                      <a16:creationId xmlns:a16="http://schemas.microsoft.com/office/drawing/2014/main" id="{78AEB575-7E63-4996-83AC-FECB5690FAD5}"/>
                    </a:ext>
                  </a:extLst>
                </p:cNvPr>
                <p:cNvSpPr/>
                <p:nvPr/>
              </p:nvSpPr>
              <p:spPr>
                <a:xfrm>
                  <a:off x="3635894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1" name="矩形 500">
                  <a:extLst>
                    <a:ext uri="{FF2B5EF4-FFF2-40B4-BE49-F238E27FC236}">
                      <a16:creationId xmlns:a16="http://schemas.microsoft.com/office/drawing/2014/main" id="{001DB99E-DBAF-4B78-A809-C59E4DD36863}"/>
                    </a:ext>
                  </a:extLst>
                </p:cNvPr>
                <p:cNvSpPr/>
                <p:nvPr/>
              </p:nvSpPr>
              <p:spPr>
                <a:xfrm>
                  <a:off x="4860030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96" name="矩形 495">
                <a:extLst>
                  <a:ext uri="{FF2B5EF4-FFF2-40B4-BE49-F238E27FC236}">
                    <a16:creationId xmlns:a16="http://schemas.microsoft.com/office/drawing/2014/main" id="{A794E365-FC76-45D9-B407-E7C28B39E222}"/>
                  </a:ext>
                </a:extLst>
              </p:cNvPr>
              <p:cNvSpPr/>
              <p:nvPr/>
            </p:nvSpPr>
            <p:spPr>
              <a:xfrm>
                <a:off x="4788024" y="1345073"/>
                <a:ext cx="72008" cy="201622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7" name="矩形 496">
                <a:extLst>
                  <a:ext uri="{FF2B5EF4-FFF2-40B4-BE49-F238E27FC236}">
                    <a16:creationId xmlns:a16="http://schemas.microsoft.com/office/drawing/2014/main" id="{05799C7B-B8A4-4384-B6D7-EFEE0FF38E8E}"/>
                  </a:ext>
                </a:extLst>
              </p:cNvPr>
              <p:cNvSpPr/>
              <p:nvPr/>
            </p:nvSpPr>
            <p:spPr>
              <a:xfrm>
                <a:off x="6012160" y="1337734"/>
                <a:ext cx="72008" cy="201622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92" name="矩形 491">
              <a:extLst>
                <a:ext uri="{FF2B5EF4-FFF2-40B4-BE49-F238E27FC236}">
                  <a16:creationId xmlns:a16="http://schemas.microsoft.com/office/drawing/2014/main" id="{A36C0C9B-49BE-4994-8B8D-5F8A33CDF23E}"/>
                </a:ext>
              </a:extLst>
            </p:cNvPr>
            <p:cNvSpPr/>
            <p:nvPr/>
          </p:nvSpPr>
          <p:spPr>
            <a:xfrm>
              <a:off x="218519" y="2614837"/>
              <a:ext cx="1075606" cy="6267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写作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93" name="文本框 492">
              <a:extLst>
                <a:ext uri="{FF2B5EF4-FFF2-40B4-BE49-F238E27FC236}">
                  <a16:creationId xmlns:a16="http://schemas.microsoft.com/office/drawing/2014/main" id="{C5E3F3B0-3029-4655-8107-E9A2DF18B1E8}"/>
                </a:ext>
              </a:extLst>
            </p:cNvPr>
            <p:cNvSpPr txBox="1"/>
            <p:nvPr/>
          </p:nvSpPr>
          <p:spPr>
            <a:xfrm>
              <a:off x="2415074" y="2011787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494" name="文本框 493">
              <a:extLst>
                <a:ext uri="{FF2B5EF4-FFF2-40B4-BE49-F238E27FC236}">
                  <a16:creationId xmlns:a16="http://schemas.microsoft.com/office/drawing/2014/main" id="{259E38A6-85AB-4DA9-9697-CEC058501A01}"/>
                </a:ext>
              </a:extLst>
            </p:cNvPr>
            <p:cNvSpPr txBox="1"/>
            <p:nvPr/>
          </p:nvSpPr>
          <p:spPr>
            <a:xfrm>
              <a:off x="1323387" y="2011788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502" name="椭圆 501">
            <a:extLst>
              <a:ext uri="{FF2B5EF4-FFF2-40B4-BE49-F238E27FC236}">
                <a16:creationId xmlns:a16="http://schemas.microsoft.com/office/drawing/2014/main" id="{57AC5C5B-9941-4CB3-9700-AFD2D441A959}"/>
              </a:ext>
            </a:extLst>
          </p:cNvPr>
          <p:cNvSpPr/>
          <p:nvPr/>
        </p:nvSpPr>
        <p:spPr>
          <a:xfrm>
            <a:off x="6309702" y="263531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3" name="椭圆 502">
            <a:extLst>
              <a:ext uri="{FF2B5EF4-FFF2-40B4-BE49-F238E27FC236}">
                <a16:creationId xmlns:a16="http://schemas.microsoft.com/office/drawing/2014/main" id="{C3147D30-E8C7-44E2-9DE2-DAD3905A12EC}"/>
              </a:ext>
            </a:extLst>
          </p:cNvPr>
          <p:cNvSpPr/>
          <p:nvPr/>
        </p:nvSpPr>
        <p:spPr>
          <a:xfrm>
            <a:off x="6309702" y="2440593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4" name="椭圆 503">
            <a:extLst>
              <a:ext uri="{FF2B5EF4-FFF2-40B4-BE49-F238E27FC236}">
                <a16:creationId xmlns:a16="http://schemas.microsoft.com/office/drawing/2014/main" id="{00CD0C39-E8BD-4D51-B31F-C141763C1E24}"/>
              </a:ext>
            </a:extLst>
          </p:cNvPr>
          <p:cNvSpPr/>
          <p:nvPr/>
        </p:nvSpPr>
        <p:spPr>
          <a:xfrm>
            <a:off x="6309702" y="225318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5" name="椭圆 504">
            <a:extLst>
              <a:ext uri="{FF2B5EF4-FFF2-40B4-BE49-F238E27FC236}">
                <a16:creationId xmlns:a16="http://schemas.microsoft.com/office/drawing/2014/main" id="{E724E8D1-0A11-44AC-98D2-F7A1D85DEF04}"/>
              </a:ext>
            </a:extLst>
          </p:cNvPr>
          <p:cNvSpPr/>
          <p:nvPr/>
        </p:nvSpPr>
        <p:spPr>
          <a:xfrm>
            <a:off x="7383693" y="262792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6" name="椭圆 505">
            <a:extLst>
              <a:ext uri="{FF2B5EF4-FFF2-40B4-BE49-F238E27FC236}">
                <a16:creationId xmlns:a16="http://schemas.microsoft.com/office/drawing/2014/main" id="{A5EECB05-D0BC-452E-A52D-78616C5864DC}"/>
              </a:ext>
            </a:extLst>
          </p:cNvPr>
          <p:cNvSpPr/>
          <p:nvPr/>
        </p:nvSpPr>
        <p:spPr>
          <a:xfrm>
            <a:off x="7383693" y="2433203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7" name="椭圆 506">
            <a:extLst>
              <a:ext uri="{FF2B5EF4-FFF2-40B4-BE49-F238E27FC236}">
                <a16:creationId xmlns:a16="http://schemas.microsoft.com/office/drawing/2014/main" id="{1D2F691B-39EB-4743-A2C5-D8C75B57FCC3}"/>
              </a:ext>
            </a:extLst>
          </p:cNvPr>
          <p:cNvSpPr/>
          <p:nvPr/>
        </p:nvSpPr>
        <p:spPr>
          <a:xfrm>
            <a:off x="7383693" y="224579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8" name="矩形 507">
            <a:extLst>
              <a:ext uri="{FF2B5EF4-FFF2-40B4-BE49-F238E27FC236}">
                <a16:creationId xmlns:a16="http://schemas.microsoft.com/office/drawing/2014/main" id="{59352C89-7D85-4B95-96DF-8B3EA162C38C}"/>
              </a:ext>
            </a:extLst>
          </p:cNvPr>
          <p:cNvSpPr/>
          <p:nvPr/>
        </p:nvSpPr>
        <p:spPr>
          <a:xfrm>
            <a:off x="6232801" y="3280736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9" name="矩形 508">
            <a:extLst>
              <a:ext uri="{FF2B5EF4-FFF2-40B4-BE49-F238E27FC236}">
                <a16:creationId xmlns:a16="http://schemas.microsoft.com/office/drawing/2014/main" id="{725B9F26-C0A3-4DA4-8AD2-1A671707C28F}"/>
              </a:ext>
            </a:extLst>
          </p:cNvPr>
          <p:cNvSpPr/>
          <p:nvPr/>
        </p:nvSpPr>
        <p:spPr>
          <a:xfrm>
            <a:off x="7348599" y="3288276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0" name="矩形 509">
            <a:extLst>
              <a:ext uri="{FF2B5EF4-FFF2-40B4-BE49-F238E27FC236}">
                <a16:creationId xmlns:a16="http://schemas.microsoft.com/office/drawing/2014/main" id="{F611B253-C391-46DE-8AEB-6F5C27F77FEF}"/>
              </a:ext>
            </a:extLst>
          </p:cNvPr>
          <p:cNvSpPr/>
          <p:nvPr/>
        </p:nvSpPr>
        <p:spPr>
          <a:xfrm>
            <a:off x="1380211" y="3268786"/>
            <a:ext cx="1075606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1" name="矩形 510">
            <a:extLst>
              <a:ext uri="{FF2B5EF4-FFF2-40B4-BE49-F238E27FC236}">
                <a16:creationId xmlns:a16="http://schemas.microsoft.com/office/drawing/2014/main" id="{B41EE20B-A283-4FD2-ABB1-D695FDF73D01}"/>
              </a:ext>
            </a:extLst>
          </p:cNvPr>
          <p:cNvSpPr/>
          <p:nvPr/>
        </p:nvSpPr>
        <p:spPr>
          <a:xfrm>
            <a:off x="2516322" y="3268786"/>
            <a:ext cx="1594626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三十三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40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" grpId="0" animBg="1"/>
      <p:bldP spid="427" grpId="1" animBg="1"/>
      <p:bldP spid="467" grpId="0" animBg="1"/>
      <p:bldP spid="468" grpId="0" animBg="1"/>
      <p:bldP spid="469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07" grpId="0" animBg="1"/>
      <p:bldP spid="508" grpId="0"/>
      <p:bldP spid="509" grpId="0"/>
      <p:bldP spid="510" grpId="0"/>
      <p:bldP spid="5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DED95-DCB9-ECE6-7617-50E54D221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组合 87">
            <a:extLst>
              <a:ext uri="{FF2B5EF4-FFF2-40B4-BE49-F238E27FC236}">
                <a16:creationId xmlns:a16="http://schemas.microsoft.com/office/drawing/2014/main" id="{7F328C9F-7A65-AE14-CCC9-8A27A2556BBF}"/>
              </a:ext>
            </a:extLst>
          </p:cNvPr>
          <p:cNvGrpSpPr/>
          <p:nvPr/>
        </p:nvGrpSpPr>
        <p:grpSpPr>
          <a:xfrm>
            <a:off x="3044082" y="1195938"/>
            <a:ext cx="2151212" cy="2852772"/>
            <a:chOff x="1285479" y="411510"/>
            <a:chExt cx="2151212" cy="2852772"/>
          </a:xfrm>
        </p:grpSpPr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49CC7103-016E-F1A0-CDFF-29F82AAFCED6}"/>
                </a:ext>
              </a:extLst>
            </p:cNvPr>
            <p:cNvGrpSpPr/>
            <p:nvPr/>
          </p:nvGrpSpPr>
          <p:grpSpPr>
            <a:xfrm>
              <a:off x="1285479" y="411510"/>
              <a:ext cx="2151212" cy="2852772"/>
              <a:chOff x="4211958" y="1337734"/>
              <a:chExt cx="2448274" cy="3246714"/>
            </a:xfrm>
          </p:grpSpPr>
          <p:grpSp>
            <p:nvGrpSpPr>
              <p:cNvPr id="93" name="组合 92">
                <a:extLst>
                  <a:ext uri="{FF2B5EF4-FFF2-40B4-BE49-F238E27FC236}">
                    <a16:creationId xmlns:a16="http://schemas.microsoft.com/office/drawing/2014/main" id="{161E0A03-243B-4748-2BDA-24FF96552F35}"/>
                  </a:ext>
                </a:extLst>
              </p:cNvPr>
              <p:cNvGrpSpPr/>
              <p:nvPr/>
            </p:nvGrpSpPr>
            <p:grpSpPr>
              <a:xfrm>
                <a:off x="4211958" y="3361044"/>
                <a:ext cx="2448274" cy="1223404"/>
                <a:chOff x="3635894" y="2928996"/>
                <a:chExt cx="2448274" cy="1223404"/>
              </a:xfrm>
            </p:grpSpPr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6864AB08-D4A4-D1A8-57BB-FDA636AC66B4}"/>
                    </a:ext>
                  </a:extLst>
                </p:cNvPr>
                <p:cNvSpPr/>
                <p:nvPr/>
              </p:nvSpPr>
              <p:spPr>
                <a:xfrm>
                  <a:off x="3635896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BBB286B6-2894-C3EF-E11E-2FA21DBFECC9}"/>
                    </a:ext>
                  </a:extLst>
                </p:cNvPr>
                <p:cNvSpPr/>
                <p:nvPr/>
              </p:nvSpPr>
              <p:spPr>
                <a:xfrm>
                  <a:off x="4860032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矩形 97">
                  <a:extLst>
                    <a:ext uri="{FF2B5EF4-FFF2-40B4-BE49-F238E27FC236}">
                      <a16:creationId xmlns:a16="http://schemas.microsoft.com/office/drawing/2014/main" id="{45C669E2-3689-51EB-591D-5391EE7B5A3D}"/>
                    </a:ext>
                  </a:extLst>
                </p:cNvPr>
                <p:cNvSpPr/>
                <p:nvPr/>
              </p:nvSpPr>
              <p:spPr>
                <a:xfrm>
                  <a:off x="3635894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9" name="矩形 98">
                  <a:extLst>
                    <a:ext uri="{FF2B5EF4-FFF2-40B4-BE49-F238E27FC236}">
                      <a16:creationId xmlns:a16="http://schemas.microsoft.com/office/drawing/2014/main" id="{C42C0447-8494-2ACD-01C8-948A0394E5E8}"/>
                    </a:ext>
                  </a:extLst>
                </p:cNvPr>
                <p:cNvSpPr/>
                <p:nvPr/>
              </p:nvSpPr>
              <p:spPr>
                <a:xfrm>
                  <a:off x="4860030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88C5FA8C-074D-C9F4-3AC1-E797A51695B5}"/>
                  </a:ext>
                </a:extLst>
              </p:cNvPr>
              <p:cNvSpPr/>
              <p:nvPr/>
            </p:nvSpPr>
            <p:spPr>
              <a:xfrm>
                <a:off x="4788024" y="1345073"/>
                <a:ext cx="72008" cy="201622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7EAADB53-B89F-A0CE-1CA6-50D418F997D2}"/>
                  </a:ext>
                </a:extLst>
              </p:cNvPr>
              <p:cNvSpPr/>
              <p:nvPr/>
            </p:nvSpPr>
            <p:spPr>
              <a:xfrm>
                <a:off x="6012160" y="1337734"/>
                <a:ext cx="72008" cy="201622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CFD0AC3F-50F8-7B78-3B58-4A5322A14342}"/>
                </a:ext>
              </a:extLst>
            </p:cNvPr>
            <p:cNvSpPr txBox="1"/>
            <p:nvPr/>
          </p:nvSpPr>
          <p:spPr>
            <a:xfrm>
              <a:off x="2415074" y="2011787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B6D77A2F-E91B-ADD0-41CE-EF77F27E250F}"/>
                </a:ext>
              </a:extLst>
            </p:cNvPr>
            <p:cNvSpPr txBox="1"/>
            <p:nvPr/>
          </p:nvSpPr>
          <p:spPr>
            <a:xfrm>
              <a:off x="1323387" y="2011788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100" name="椭圆 99">
            <a:extLst>
              <a:ext uri="{FF2B5EF4-FFF2-40B4-BE49-F238E27FC236}">
                <a16:creationId xmlns:a16="http://schemas.microsoft.com/office/drawing/2014/main" id="{2A9C6EC3-6064-8C38-B93B-6BBDEB7EE1B7}"/>
              </a:ext>
            </a:extLst>
          </p:cNvPr>
          <p:cNvSpPr/>
          <p:nvPr/>
        </p:nvSpPr>
        <p:spPr>
          <a:xfrm>
            <a:off x="3390643" y="2773564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id="{CD585C35-BD69-7B8F-0B0D-4F92CF0FF82A}"/>
              </a:ext>
            </a:extLst>
          </p:cNvPr>
          <p:cNvSpPr/>
          <p:nvPr/>
        </p:nvSpPr>
        <p:spPr>
          <a:xfrm>
            <a:off x="3390643" y="2578839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ABAFA0B3-FD3B-0247-E9BF-6A26B7963F8D}"/>
              </a:ext>
            </a:extLst>
          </p:cNvPr>
          <p:cNvSpPr/>
          <p:nvPr/>
        </p:nvSpPr>
        <p:spPr>
          <a:xfrm>
            <a:off x="3390643" y="239142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446D5F8E-5D82-B368-E898-F4F6BFB2F82D}"/>
              </a:ext>
            </a:extLst>
          </p:cNvPr>
          <p:cNvSpPr/>
          <p:nvPr/>
        </p:nvSpPr>
        <p:spPr>
          <a:xfrm>
            <a:off x="4464634" y="2766174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2B81A4B0-995E-9E72-A090-EBD49D4E3330}"/>
              </a:ext>
            </a:extLst>
          </p:cNvPr>
          <p:cNvSpPr/>
          <p:nvPr/>
        </p:nvSpPr>
        <p:spPr>
          <a:xfrm>
            <a:off x="4464634" y="2571449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1DAAA696-BC1A-F0CA-0A99-5850AEBEB018}"/>
              </a:ext>
            </a:extLst>
          </p:cNvPr>
          <p:cNvSpPr/>
          <p:nvPr/>
        </p:nvSpPr>
        <p:spPr>
          <a:xfrm>
            <a:off x="4464634" y="238403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CC3399">
                  <a:shade val="30000"/>
                  <a:satMod val="115000"/>
                </a:srgbClr>
              </a:gs>
              <a:gs pos="50000">
                <a:srgbClr val="CC3399">
                  <a:shade val="67500"/>
                  <a:satMod val="115000"/>
                </a:srgbClr>
              </a:gs>
              <a:gs pos="100000">
                <a:srgbClr val="CC3399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5F1A0298-85D0-17A1-6A18-CF664D5E12FB}"/>
              </a:ext>
            </a:extLst>
          </p:cNvPr>
          <p:cNvSpPr/>
          <p:nvPr/>
        </p:nvSpPr>
        <p:spPr>
          <a:xfrm>
            <a:off x="3313742" y="3418982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B20E9994-D83F-3E73-642F-143421372986}"/>
              </a:ext>
            </a:extLst>
          </p:cNvPr>
          <p:cNvSpPr/>
          <p:nvPr/>
        </p:nvSpPr>
        <p:spPr>
          <a:xfrm>
            <a:off x="4429540" y="3426522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9DCD4B2-F826-451B-8121-A9C88B547D0D}"/>
              </a:ext>
            </a:extLst>
          </p:cNvPr>
          <p:cNvGrpSpPr/>
          <p:nvPr/>
        </p:nvGrpSpPr>
        <p:grpSpPr>
          <a:xfrm>
            <a:off x="5192990" y="1317491"/>
            <a:ext cx="3207288" cy="2161812"/>
            <a:chOff x="5305134" y="1131590"/>
            <a:chExt cx="3207288" cy="216181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426629" y="2134801"/>
              <a:ext cx="1085793" cy="1158601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BCC6BCE-CFE9-407B-9C1F-99C63241CFAD}"/>
                </a:ext>
              </a:extLst>
            </p:cNvPr>
            <p:cNvGrpSpPr/>
            <p:nvPr/>
          </p:nvGrpSpPr>
          <p:grpSpPr>
            <a:xfrm>
              <a:off x="5305134" y="1131590"/>
              <a:ext cx="2446159" cy="1129284"/>
              <a:chOff x="5305134" y="1131590"/>
              <a:chExt cx="2446159" cy="1129284"/>
            </a:xfrm>
          </p:grpSpPr>
          <p:sp>
            <p:nvSpPr>
              <p:cNvPr id="110" name="对话气泡: 圆角矩形 109">
                <a:extLst>
                  <a:ext uri="{FF2B5EF4-FFF2-40B4-BE49-F238E27FC236}">
                    <a16:creationId xmlns:a16="http://schemas.microsoft.com/office/drawing/2014/main" id="{ABF5052A-800B-8DEC-A504-E2D1176AEF8A}"/>
                  </a:ext>
                </a:extLst>
              </p:cNvPr>
              <p:cNvSpPr/>
              <p:nvPr/>
            </p:nvSpPr>
            <p:spPr>
              <a:xfrm>
                <a:off x="5482366" y="1131590"/>
                <a:ext cx="2225187" cy="1129284"/>
              </a:xfrm>
              <a:prstGeom prst="wedgeRoundRectCallout">
                <a:avLst>
                  <a:gd name="adj1" fmla="val 38723"/>
                  <a:gd name="adj2" fmla="val 63405"/>
                  <a:gd name="adj3" fmla="val 16667"/>
                </a:avLst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0ED282BA-9933-4202-8DB8-4CDE2939A94A}"/>
                  </a:ext>
                </a:extLst>
              </p:cNvPr>
              <p:cNvSpPr txBox="1"/>
              <p:nvPr/>
            </p:nvSpPr>
            <p:spPr>
              <a:xfrm>
                <a:off x="5305134" y="1231016"/>
                <a:ext cx="244615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两个“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”的意思一样吗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?</a:t>
                </a:r>
                <a:endPara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AC0B5EA-F270-47BD-B223-9ACA1686BF54}"/>
              </a:ext>
            </a:extLst>
          </p:cNvPr>
          <p:cNvGrpSpPr/>
          <p:nvPr/>
        </p:nvGrpSpPr>
        <p:grpSpPr>
          <a:xfrm>
            <a:off x="2191409" y="3497016"/>
            <a:ext cx="1727021" cy="777352"/>
            <a:chOff x="2139950" y="2786377"/>
            <a:chExt cx="1727021" cy="77735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0CF16422-2E85-4A81-8BDC-14DCFC9C2F53}"/>
                </a:ext>
              </a:extLst>
            </p:cNvPr>
            <p:cNvSpPr/>
            <p:nvPr/>
          </p:nvSpPr>
          <p:spPr>
            <a:xfrm>
              <a:off x="3077560" y="2786377"/>
              <a:ext cx="789411" cy="533518"/>
            </a:xfrm>
            <a:prstGeom prst="ellipse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7F38A21C-1214-4021-81CA-1ECA3BC84E1C}"/>
                </a:ext>
              </a:extLst>
            </p:cNvPr>
            <p:cNvCxnSpPr>
              <a:cxnSpLocks/>
              <a:stCxn id="35" idx="4"/>
            </p:cNvCxnSpPr>
            <p:nvPr/>
          </p:nvCxnSpPr>
          <p:spPr>
            <a:xfrm flipH="1">
              <a:off x="2139950" y="3319895"/>
              <a:ext cx="1332316" cy="243834"/>
            </a:xfrm>
            <a:prstGeom prst="straightConnector1">
              <a:avLst/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EAA8C9B-06BD-4630-9B00-A0C2364BA216}"/>
              </a:ext>
            </a:extLst>
          </p:cNvPr>
          <p:cNvGrpSpPr/>
          <p:nvPr/>
        </p:nvGrpSpPr>
        <p:grpSpPr>
          <a:xfrm>
            <a:off x="4233543" y="3481057"/>
            <a:ext cx="2180678" cy="783151"/>
            <a:chOff x="4206526" y="2802772"/>
            <a:chExt cx="2180678" cy="783151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2B28412-4482-4D12-BF76-995945D02A00}"/>
                </a:ext>
              </a:extLst>
            </p:cNvPr>
            <p:cNvSpPr/>
            <p:nvPr/>
          </p:nvSpPr>
          <p:spPr>
            <a:xfrm>
              <a:off x="4206526" y="2802772"/>
              <a:ext cx="789411" cy="533518"/>
            </a:xfrm>
            <a:prstGeom prst="ellipse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1506FE95-AD18-4751-9A15-F330907AE258}"/>
                </a:ext>
              </a:extLst>
            </p:cNvPr>
            <p:cNvCxnSpPr>
              <a:cxnSpLocks/>
              <a:stCxn id="7" idx="4"/>
            </p:cNvCxnSpPr>
            <p:nvPr/>
          </p:nvCxnSpPr>
          <p:spPr>
            <a:xfrm>
              <a:off x="4601232" y="3336290"/>
              <a:ext cx="1785972" cy="24963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FAD453A6-8E19-47C9-B797-18EDD9D330E9}"/>
              </a:ext>
            </a:extLst>
          </p:cNvPr>
          <p:cNvSpPr txBox="1"/>
          <p:nvPr/>
        </p:nvSpPr>
        <p:spPr>
          <a:xfrm>
            <a:off x="997311" y="4273748"/>
            <a:ext cx="2141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D33B040-BBCB-45A4-8513-EFC1F43DD6F2}"/>
              </a:ext>
            </a:extLst>
          </p:cNvPr>
          <p:cNvSpPr txBox="1"/>
          <p:nvPr/>
        </p:nvSpPr>
        <p:spPr>
          <a:xfrm>
            <a:off x="5714260" y="4293480"/>
            <a:ext cx="2141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</p:spTree>
    <p:extLst>
      <p:ext uri="{BB962C8B-B14F-4D97-AF65-F5344CB8AC3E}">
        <p14:creationId xmlns:p14="http://schemas.microsoft.com/office/powerpoint/2010/main" val="8711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9A47956-C405-4E54-B407-680CE28FF1A0}"/>
              </a:ext>
            </a:extLst>
          </p:cNvPr>
          <p:cNvGrpSpPr/>
          <p:nvPr/>
        </p:nvGrpSpPr>
        <p:grpSpPr>
          <a:xfrm>
            <a:off x="5026229" y="1108830"/>
            <a:ext cx="3088124" cy="2891737"/>
            <a:chOff x="5218188" y="1790919"/>
            <a:chExt cx="3088124" cy="289173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3D0879F-13C0-4155-8A2A-2B2A222D5265}"/>
                </a:ext>
              </a:extLst>
            </p:cNvPr>
            <p:cNvGrpSpPr/>
            <p:nvPr/>
          </p:nvGrpSpPr>
          <p:grpSpPr>
            <a:xfrm>
              <a:off x="5218188" y="1790919"/>
              <a:ext cx="3088124" cy="2891737"/>
              <a:chOff x="5218188" y="1790919"/>
              <a:chExt cx="3088124" cy="2891737"/>
            </a:xfrm>
          </p:grpSpPr>
          <p:grpSp>
            <p:nvGrpSpPr>
              <p:cNvPr id="314" name="组合 313">
                <a:extLst>
                  <a:ext uri="{FF2B5EF4-FFF2-40B4-BE49-F238E27FC236}">
                    <a16:creationId xmlns:a16="http://schemas.microsoft.com/office/drawing/2014/main" id="{9D1E05C6-B0BE-4A6A-92D0-649F6986EE4F}"/>
                  </a:ext>
                </a:extLst>
              </p:cNvPr>
              <p:cNvGrpSpPr/>
              <p:nvPr/>
            </p:nvGrpSpPr>
            <p:grpSpPr>
              <a:xfrm>
                <a:off x="5218188" y="1790919"/>
                <a:ext cx="3088124" cy="265517"/>
                <a:chOff x="5237665" y="1790919"/>
                <a:chExt cx="3088124" cy="265517"/>
              </a:xfrm>
            </p:grpSpPr>
            <p:sp>
              <p:nvSpPr>
                <p:cNvPr id="415" name="椭圆 414">
                  <a:extLst>
                    <a:ext uri="{FF2B5EF4-FFF2-40B4-BE49-F238E27FC236}">
                      <a16:creationId xmlns:a16="http://schemas.microsoft.com/office/drawing/2014/main" id="{52CB8B69-5FA3-4F42-8FD1-5F263A17B7BD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16" name="椭圆 415">
                  <a:extLst>
                    <a:ext uri="{FF2B5EF4-FFF2-40B4-BE49-F238E27FC236}">
                      <a16:creationId xmlns:a16="http://schemas.microsoft.com/office/drawing/2014/main" id="{129B76E0-1737-482F-A288-43E770293B6F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7" name="椭圆 416">
                  <a:extLst>
                    <a:ext uri="{FF2B5EF4-FFF2-40B4-BE49-F238E27FC236}">
                      <a16:creationId xmlns:a16="http://schemas.microsoft.com/office/drawing/2014/main" id="{D81DFFA4-FF4A-4C34-BED0-2A14AEEB5599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8" name="椭圆 417">
                  <a:extLst>
                    <a:ext uri="{FF2B5EF4-FFF2-40B4-BE49-F238E27FC236}">
                      <a16:creationId xmlns:a16="http://schemas.microsoft.com/office/drawing/2014/main" id="{CBF6C38E-68BE-48D0-9371-9E656841871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9" name="椭圆 418">
                  <a:extLst>
                    <a:ext uri="{FF2B5EF4-FFF2-40B4-BE49-F238E27FC236}">
                      <a16:creationId xmlns:a16="http://schemas.microsoft.com/office/drawing/2014/main" id="{F4CFBC00-92A1-4C1F-B69D-2008BEF47948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0" name="椭圆 419">
                  <a:extLst>
                    <a:ext uri="{FF2B5EF4-FFF2-40B4-BE49-F238E27FC236}">
                      <a16:creationId xmlns:a16="http://schemas.microsoft.com/office/drawing/2014/main" id="{5470FFCB-341F-4BCA-B162-B1C952A30508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1" name="椭圆 420">
                  <a:extLst>
                    <a:ext uri="{FF2B5EF4-FFF2-40B4-BE49-F238E27FC236}">
                      <a16:creationId xmlns:a16="http://schemas.microsoft.com/office/drawing/2014/main" id="{04862ADE-1DE7-4009-8377-765079B03B56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2" name="椭圆 421">
                  <a:extLst>
                    <a:ext uri="{FF2B5EF4-FFF2-40B4-BE49-F238E27FC236}">
                      <a16:creationId xmlns:a16="http://schemas.microsoft.com/office/drawing/2014/main" id="{A9E686F6-E109-41F4-8FD9-9DBADC931F13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3" name="椭圆 422">
                  <a:extLst>
                    <a:ext uri="{FF2B5EF4-FFF2-40B4-BE49-F238E27FC236}">
                      <a16:creationId xmlns:a16="http://schemas.microsoft.com/office/drawing/2014/main" id="{5EA43150-8963-4485-A8EF-6156BB211E40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4" name="椭圆 423">
                  <a:extLst>
                    <a:ext uri="{FF2B5EF4-FFF2-40B4-BE49-F238E27FC236}">
                      <a16:creationId xmlns:a16="http://schemas.microsoft.com/office/drawing/2014/main" id="{4E3027F9-00C6-469F-97A1-07D3A8494E39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5" name="组合 314">
                <a:extLst>
                  <a:ext uri="{FF2B5EF4-FFF2-40B4-BE49-F238E27FC236}">
                    <a16:creationId xmlns:a16="http://schemas.microsoft.com/office/drawing/2014/main" id="{4C362272-3F2A-49DB-BAB5-DA9D9E8D071B}"/>
                  </a:ext>
                </a:extLst>
              </p:cNvPr>
              <p:cNvGrpSpPr/>
              <p:nvPr/>
            </p:nvGrpSpPr>
            <p:grpSpPr>
              <a:xfrm>
                <a:off x="5218188" y="2082721"/>
                <a:ext cx="3088124" cy="265517"/>
                <a:chOff x="5237665" y="1790919"/>
                <a:chExt cx="3088124" cy="265517"/>
              </a:xfrm>
            </p:grpSpPr>
            <p:sp>
              <p:nvSpPr>
                <p:cNvPr id="405" name="椭圆 404">
                  <a:extLst>
                    <a:ext uri="{FF2B5EF4-FFF2-40B4-BE49-F238E27FC236}">
                      <a16:creationId xmlns:a16="http://schemas.microsoft.com/office/drawing/2014/main" id="{3E4DD0A3-BCBC-4B31-BA9E-1D1F30B5E5DE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6" name="椭圆 405">
                  <a:extLst>
                    <a:ext uri="{FF2B5EF4-FFF2-40B4-BE49-F238E27FC236}">
                      <a16:creationId xmlns:a16="http://schemas.microsoft.com/office/drawing/2014/main" id="{626085B3-A53D-4B10-9684-402C21CF9C1B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7" name="椭圆 406">
                  <a:extLst>
                    <a:ext uri="{FF2B5EF4-FFF2-40B4-BE49-F238E27FC236}">
                      <a16:creationId xmlns:a16="http://schemas.microsoft.com/office/drawing/2014/main" id="{1999BA71-EB71-446B-9700-9B99AD87AAC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8" name="椭圆 407">
                  <a:extLst>
                    <a:ext uri="{FF2B5EF4-FFF2-40B4-BE49-F238E27FC236}">
                      <a16:creationId xmlns:a16="http://schemas.microsoft.com/office/drawing/2014/main" id="{44E75DBE-7DAB-4ED6-B794-5DF80ACDE9FC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9" name="椭圆 408">
                  <a:extLst>
                    <a:ext uri="{FF2B5EF4-FFF2-40B4-BE49-F238E27FC236}">
                      <a16:creationId xmlns:a16="http://schemas.microsoft.com/office/drawing/2014/main" id="{EAC0C9E2-935A-4684-86A9-6A9B28B4541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0" name="椭圆 409">
                  <a:extLst>
                    <a:ext uri="{FF2B5EF4-FFF2-40B4-BE49-F238E27FC236}">
                      <a16:creationId xmlns:a16="http://schemas.microsoft.com/office/drawing/2014/main" id="{68FB0B63-526D-4622-A594-9294396618E4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1" name="椭圆 410">
                  <a:extLst>
                    <a:ext uri="{FF2B5EF4-FFF2-40B4-BE49-F238E27FC236}">
                      <a16:creationId xmlns:a16="http://schemas.microsoft.com/office/drawing/2014/main" id="{166DBF80-C720-44E7-9DA6-C2ADBB1D5E5C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2" name="椭圆 411">
                  <a:extLst>
                    <a:ext uri="{FF2B5EF4-FFF2-40B4-BE49-F238E27FC236}">
                      <a16:creationId xmlns:a16="http://schemas.microsoft.com/office/drawing/2014/main" id="{358EC36E-CBAC-487D-A59A-0B427B6C5B1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3" name="椭圆 412">
                  <a:extLst>
                    <a:ext uri="{FF2B5EF4-FFF2-40B4-BE49-F238E27FC236}">
                      <a16:creationId xmlns:a16="http://schemas.microsoft.com/office/drawing/2014/main" id="{AFE40CBE-312F-405B-80F9-CA1B777FA4FA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4" name="椭圆 413">
                  <a:extLst>
                    <a:ext uri="{FF2B5EF4-FFF2-40B4-BE49-F238E27FC236}">
                      <a16:creationId xmlns:a16="http://schemas.microsoft.com/office/drawing/2014/main" id="{065C7DE0-E81C-492A-AD46-D31558B5DA5A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6" name="组合 315">
                <a:extLst>
                  <a:ext uri="{FF2B5EF4-FFF2-40B4-BE49-F238E27FC236}">
                    <a16:creationId xmlns:a16="http://schemas.microsoft.com/office/drawing/2014/main" id="{D142C624-89D1-4DA7-A2B7-7683DB70FDE2}"/>
                  </a:ext>
                </a:extLst>
              </p:cNvPr>
              <p:cNvGrpSpPr/>
              <p:nvPr/>
            </p:nvGrpSpPr>
            <p:grpSpPr>
              <a:xfrm>
                <a:off x="5218188" y="2374523"/>
                <a:ext cx="2147255" cy="265517"/>
                <a:chOff x="5218188" y="2374523"/>
                <a:chExt cx="2147255" cy="265517"/>
              </a:xfrm>
            </p:grpSpPr>
            <p:sp>
              <p:nvSpPr>
                <p:cNvPr id="398" name="椭圆 397">
                  <a:extLst>
                    <a:ext uri="{FF2B5EF4-FFF2-40B4-BE49-F238E27FC236}">
                      <a16:creationId xmlns:a16="http://schemas.microsoft.com/office/drawing/2014/main" id="{73F727FB-FC54-48AB-BAD3-9473CB8362B8}"/>
                    </a:ext>
                  </a:extLst>
                </p:cNvPr>
                <p:cNvSpPr/>
                <p:nvPr/>
              </p:nvSpPr>
              <p:spPr>
                <a:xfrm>
                  <a:off x="5218188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9" name="椭圆 398">
                  <a:extLst>
                    <a:ext uri="{FF2B5EF4-FFF2-40B4-BE49-F238E27FC236}">
                      <a16:creationId xmlns:a16="http://schemas.microsoft.com/office/drawing/2014/main" id="{03CA7169-8AF5-44D4-86D4-FF74262B0797}"/>
                    </a:ext>
                  </a:extLst>
                </p:cNvPr>
                <p:cNvSpPr/>
                <p:nvPr/>
              </p:nvSpPr>
              <p:spPr>
                <a:xfrm>
                  <a:off x="5531811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0" name="椭圆 399">
                  <a:extLst>
                    <a:ext uri="{FF2B5EF4-FFF2-40B4-BE49-F238E27FC236}">
                      <a16:creationId xmlns:a16="http://schemas.microsoft.com/office/drawing/2014/main" id="{C4C207F8-0593-4D74-8C71-4349C7E3E8DD}"/>
                    </a:ext>
                  </a:extLst>
                </p:cNvPr>
                <p:cNvSpPr/>
                <p:nvPr/>
              </p:nvSpPr>
              <p:spPr>
                <a:xfrm>
                  <a:off x="5845434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1" name="椭圆 400">
                  <a:extLst>
                    <a:ext uri="{FF2B5EF4-FFF2-40B4-BE49-F238E27FC236}">
                      <a16:creationId xmlns:a16="http://schemas.microsoft.com/office/drawing/2014/main" id="{CA52B756-6D15-4E27-A3D9-ED87A2762C30}"/>
                    </a:ext>
                  </a:extLst>
                </p:cNvPr>
                <p:cNvSpPr/>
                <p:nvPr/>
              </p:nvSpPr>
              <p:spPr>
                <a:xfrm>
                  <a:off x="6159057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2" name="椭圆 401">
                  <a:extLst>
                    <a:ext uri="{FF2B5EF4-FFF2-40B4-BE49-F238E27FC236}">
                      <a16:creationId xmlns:a16="http://schemas.microsoft.com/office/drawing/2014/main" id="{957A214B-F952-4432-A91A-929C2655CC07}"/>
                    </a:ext>
                  </a:extLst>
                </p:cNvPr>
                <p:cNvSpPr/>
                <p:nvPr/>
              </p:nvSpPr>
              <p:spPr>
                <a:xfrm>
                  <a:off x="6472680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3" name="椭圆 402">
                  <a:extLst>
                    <a:ext uri="{FF2B5EF4-FFF2-40B4-BE49-F238E27FC236}">
                      <a16:creationId xmlns:a16="http://schemas.microsoft.com/office/drawing/2014/main" id="{FA5AD313-A29C-456C-87A7-CBFA1CFDA4E2}"/>
                    </a:ext>
                  </a:extLst>
                </p:cNvPr>
                <p:cNvSpPr/>
                <p:nvPr/>
              </p:nvSpPr>
              <p:spPr>
                <a:xfrm>
                  <a:off x="6786303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4" name="椭圆 403">
                  <a:extLst>
                    <a:ext uri="{FF2B5EF4-FFF2-40B4-BE49-F238E27FC236}">
                      <a16:creationId xmlns:a16="http://schemas.microsoft.com/office/drawing/2014/main" id="{04709DB1-C368-40AF-9480-C8AA310C28D2}"/>
                    </a:ext>
                  </a:extLst>
                </p:cNvPr>
                <p:cNvSpPr/>
                <p:nvPr/>
              </p:nvSpPr>
              <p:spPr>
                <a:xfrm>
                  <a:off x="7099926" y="2374523"/>
                  <a:ext cx="265517" cy="265517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7" name="组合 316">
                <a:extLst>
                  <a:ext uri="{FF2B5EF4-FFF2-40B4-BE49-F238E27FC236}">
                    <a16:creationId xmlns:a16="http://schemas.microsoft.com/office/drawing/2014/main" id="{433D8B14-DA8A-423A-8D07-3AA4DE0AF811}"/>
                  </a:ext>
                </a:extLst>
              </p:cNvPr>
              <p:cNvGrpSpPr/>
              <p:nvPr/>
            </p:nvGrpSpPr>
            <p:grpSpPr>
              <a:xfrm>
                <a:off x="7413549" y="2374523"/>
                <a:ext cx="892763" cy="265517"/>
                <a:chOff x="7413549" y="2374523"/>
                <a:chExt cx="892763" cy="265517"/>
              </a:xfrm>
              <a:solidFill>
                <a:srgbClr val="00B050"/>
              </a:solidFill>
            </p:grpSpPr>
            <p:sp>
              <p:nvSpPr>
                <p:cNvPr id="395" name="椭圆 394">
                  <a:extLst>
                    <a:ext uri="{FF2B5EF4-FFF2-40B4-BE49-F238E27FC236}">
                      <a16:creationId xmlns:a16="http://schemas.microsoft.com/office/drawing/2014/main" id="{6734F786-17BB-4666-9C21-F90B34DCB38F}"/>
                    </a:ext>
                  </a:extLst>
                </p:cNvPr>
                <p:cNvSpPr/>
                <p:nvPr/>
              </p:nvSpPr>
              <p:spPr>
                <a:xfrm>
                  <a:off x="7413549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6" name="椭圆 395">
                  <a:extLst>
                    <a:ext uri="{FF2B5EF4-FFF2-40B4-BE49-F238E27FC236}">
                      <a16:creationId xmlns:a16="http://schemas.microsoft.com/office/drawing/2014/main" id="{8E677186-85BC-4129-8B37-4D9B113004A7}"/>
                    </a:ext>
                  </a:extLst>
                </p:cNvPr>
                <p:cNvSpPr/>
                <p:nvPr/>
              </p:nvSpPr>
              <p:spPr>
                <a:xfrm>
                  <a:off x="7727172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7" name="椭圆 396">
                  <a:extLst>
                    <a:ext uri="{FF2B5EF4-FFF2-40B4-BE49-F238E27FC236}">
                      <a16:creationId xmlns:a16="http://schemas.microsoft.com/office/drawing/2014/main" id="{33E0D36D-EB66-4A82-A58D-AB7ABF7FD9BC}"/>
                    </a:ext>
                  </a:extLst>
                </p:cNvPr>
                <p:cNvSpPr/>
                <p:nvPr/>
              </p:nvSpPr>
              <p:spPr>
                <a:xfrm>
                  <a:off x="8040795" y="2374523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018C3DCE-2E9C-4341-94EB-7223C8418833}"/>
                  </a:ext>
                </a:extLst>
              </p:cNvPr>
              <p:cNvGrpSpPr/>
              <p:nvPr/>
            </p:nvGrpSpPr>
            <p:grpSpPr>
              <a:xfrm>
                <a:off x="5218188" y="2958127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385" name="椭圆 384">
                  <a:extLst>
                    <a:ext uri="{FF2B5EF4-FFF2-40B4-BE49-F238E27FC236}">
                      <a16:creationId xmlns:a16="http://schemas.microsoft.com/office/drawing/2014/main" id="{92CE67E3-F2CE-4C5E-B71D-981C92E047B4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6" name="椭圆 385">
                  <a:extLst>
                    <a:ext uri="{FF2B5EF4-FFF2-40B4-BE49-F238E27FC236}">
                      <a16:creationId xmlns:a16="http://schemas.microsoft.com/office/drawing/2014/main" id="{D6E1BD2C-540A-47FF-AE4E-1657A3C5051A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7" name="椭圆 386">
                  <a:extLst>
                    <a:ext uri="{FF2B5EF4-FFF2-40B4-BE49-F238E27FC236}">
                      <a16:creationId xmlns:a16="http://schemas.microsoft.com/office/drawing/2014/main" id="{5908A3E6-496A-43C8-AC6C-35B6CE675B5A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8" name="椭圆 387">
                  <a:extLst>
                    <a:ext uri="{FF2B5EF4-FFF2-40B4-BE49-F238E27FC236}">
                      <a16:creationId xmlns:a16="http://schemas.microsoft.com/office/drawing/2014/main" id="{C0CC6C96-03B0-4245-95FA-E43A7BF60107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9" name="椭圆 388">
                  <a:extLst>
                    <a:ext uri="{FF2B5EF4-FFF2-40B4-BE49-F238E27FC236}">
                      <a16:creationId xmlns:a16="http://schemas.microsoft.com/office/drawing/2014/main" id="{53F1A754-66C8-44C8-83D3-0B34BB6C5EDF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0" name="椭圆 389">
                  <a:extLst>
                    <a:ext uri="{FF2B5EF4-FFF2-40B4-BE49-F238E27FC236}">
                      <a16:creationId xmlns:a16="http://schemas.microsoft.com/office/drawing/2014/main" id="{4F86C0DE-5B5A-4F86-BCB7-48D904A14653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1" name="椭圆 390">
                  <a:extLst>
                    <a:ext uri="{FF2B5EF4-FFF2-40B4-BE49-F238E27FC236}">
                      <a16:creationId xmlns:a16="http://schemas.microsoft.com/office/drawing/2014/main" id="{8F4D5228-8FEA-4B91-83B5-C6DF2792D486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2" name="椭圆 391">
                  <a:extLst>
                    <a:ext uri="{FF2B5EF4-FFF2-40B4-BE49-F238E27FC236}">
                      <a16:creationId xmlns:a16="http://schemas.microsoft.com/office/drawing/2014/main" id="{7E0147E6-D583-49CA-B521-2AC1DB6516B8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3" name="椭圆 392">
                  <a:extLst>
                    <a:ext uri="{FF2B5EF4-FFF2-40B4-BE49-F238E27FC236}">
                      <a16:creationId xmlns:a16="http://schemas.microsoft.com/office/drawing/2014/main" id="{A7071AF5-589D-44A5-AA43-32F30B1D980E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4" name="椭圆 393">
                  <a:extLst>
                    <a:ext uri="{FF2B5EF4-FFF2-40B4-BE49-F238E27FC236}">
                      <a16:creationId xmlns:a16="http://schemas.microsoft.com/office/drawing/2014/main" id="{81065E3D-4239-426D-B49E-D14B3C0A5A94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9" name="组合 318">
                <a:extLst>
                  <a:ext uri="{FF2B5EF4-FFF2-40B4-BE49-F238E27FC236}">
                    <a16:creationId xmlns:a16="http://schemas.microsoft.com/office/drawing/2014/main" id="{A329DB09-973F-433E-8E46-7525471CDBE3}"/>
                  </a:ext>
                </a:extLst>
              </p:cNvPr>
              <p:cNvGrpSpPr/>
              <p:nvPr/>
            </p:nvGrpSpPr>
            <p:grpSpPr>
              <a:xfrm>
                <a:off x="5218188" y="3249929"/>
                <a:ext cx="3088124" cy="265517"/>
                <a:chOff x="5237665" y="1790919"/>
                <a:chExt cx="3088124" cy="265517"/>
              </a:xfrm>
              <a:solidFill>
                <a:srgbClr val="00B050"/>
              </a:solidFill>
            </p:grpSpPr>
            <p:sp>
              <p:nvSpPr>
                <p:cNvPr id="375" name="椭圆 374">
                  <a:extLst>
                    <a:ext uri="{FF2B5EF4-FFF2-40B4-BE49-F238E27FC236}">
                      <a16:creationId xmlns:a16="http://schemas.microsoft.com/office/drawing/2014/main" id="{F6FA9770-9394-4B53-8044-2D7945BB0FF7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6" name="椭圆 375">
                  <a:extLst>
                    <a:ext uri="{FF2B5EF4-FFF2-40B4-BE49-F238E27FC236}">
                      <a16:creationId xmlns:a16="http://schemas.microsoft.com/office/drawing/2014/main" id="{FC7AA2B6-FC56-478C-806A-A285FACA5E03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7" name="椭圆 376">
                  <a:extLst>
                    <a:ext uri="{FF2B5EF4-FFF2-40B4-BE49-F238E27FC236}">
                      <a16:creationId xmlns:a16="http://schemas.microsoft.com/office/drawing/2014/main" id="{68CB5A82-A47B-48ED-8272-19381CE571BF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8" name="椭圆 377">
                  <a:extLst>
                    <a:ext uri="{FF2B5EF4-FFF2-40B4-BE49-F238E27FC236}">
                      <a16:creationId xmlns:a16="http://schemas.microsoft.com/office/drawing/2014/main" id="{D23DC444-8807-4A72-8EFC-6CF8FCA7A12E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9" name="椭圆 378">
                  <a:extLst>
                    <a:ext uri="{FF2B5EF4-FFF2-40B4-BE49-F238E27FC236}">
                      <a16:creationId xmlns:a16="http://schemas.microsoft.com/office/drawing/2014/main" id="{42BA7F05-7A78-4311-A54C-52CE3C1EA16A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0" name="椭圆 379">
                  <a:extLst>
                    <a:ext uri="{FF2B5EF4-FFF2-40B4-BE49-F238E27FC236}">
                      <a16:creationId xmlns:a16="http://schemas.microsoft.com/office/drawing/2014/main" id="{DA76F83F-E216-4E2A-9335-9059A9ACE65B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1" name="椭圆 380">
                  <a:extLst>
                    <a:ext uri="{FF2B5EF4-FFF2-40B4-BE49-F238E27FC236}">
                      <a16:creationId xmlns:a16="http://schemas.microsoft.com/office/drawing/2014/main" id="{1F2F8D81-3D6A-4125-B471-B795F81D303D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2" name="椭圆 381">
                  <a:extLst>
                    <a:ext uri="{FF2B5EF4-FFF2-40B4-BE49-F238E27FC236}">
                      <a16:creationId xmlns:a16="http://schemas.microsoft.com/office/drawing/2014/main" id="{D946C024-1DA5-49BF-BD42-DAEF1AF984FA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3" name="椭圆 382">
                  <a:extLst>
                    <a:ext uri="{FF2B5EF4-FFF2-40B4-BE49-F238E27FC236}">
                      <a16:creationId xmlns:a16="http://schemas.microsoft.com/office/drawing/2014/main" id="{D24B677D-183E-4BC1-802A-4689958B579C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4" name="椭圆 383">
                  <a:extLst>
                    <a:ext uri="{FF2B5EF4-FFF2-40B4-BE49-F238E27FC236}">
                      <a16:creationId xmlns:a16="http://schemas.microsoft.com/office/drawing/2014/main" id="{79C26E34-3838-4B9F-9FF7-DF6B05FD30B6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0" name="组合 319">
                <a:extLst>
                  <a:ext uri="{FF2B5EF4-FFF2-40B4-BE49-F238E27FC236}">
                    <a16:creationId xmlns:a16="http://schemas.microsoft.com/office/drawing/2014/main" id="{4C1571B8-B468-4F9C-A86F-EB9535155043}"/>
                  </a:ext>
                </a:extLst>
              </p:cNvPr>
              <p:cNvGrpSpPr/>
              <p:nvPr/>
            </p:nvGrpSpPr>
            <p:grpSpPr>
              <a:xfrm>
                <a:off x="5218188" y="3541731"/>
                <a:ext cx="3088124" cy="265517"/>
                <a:chOff x="5237665" y="1790919"/>
                <a:chExt cx="3088124" cy="265517"/>
              </a:xfrm>
              <a:solidFill>
                <a:srgbClr val="7F7F7F"/>
              </a:solidFill>
            </p:grpSpPr>
            <p:sp>
              <p:nvSpPr>
                <p:cNvPr id="365" name="椭圆 364">
                  <a:extLst>
                    <a:ext uri="{FF2B5EF4-FFF2-40B4-BE49-F238E27FC236}">
                      <a16:creationId xmlns:a16="http://schemas.microsoft.com/office/drawing/2014/main" id="{31EF688A-1F62-426B-817E-C0E396C76DB1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6" name="椭圆 365">
                  <a:extLst>
                    <a:ext uri="{FF2B5EF4-FFF2-40B4-BE49-F238E27FC236}">
                      <a16:creationId xmlns:a16="http://schemas.microsoft.com/office/drawing/2014/main" id="{D832A9E3-B270-40C8-BA1E-6D4DBA4D6062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7" name="椭圆 366">
                  <a:extLst>
                    <a:ext uri="{FF2B5EF4-FFF2-40B4-BE49-F238E27FC236}">
                      <a16:creationId xmlns:a16="http://schemas.microsoft.com/office/drawing/2014/main" id="{91C3D574-2365-47C5-8FD0-5EA2B4D74C96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8" name="椭圆 367">
                  <a:extLst>
                    <a:ext uri="{FF2B5EF4-FFF2-40B4-BE49-F238E27FC236}">
                      <a16:creationId xmlns:a16="http://schemas.microsoft.com/office/drawing/2014/main" id="{92A03BDC-9EB2-4A85-9949-8DFAA0730B70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9" name="椭圆 368">
                  <a:extLst>
                    <a:ext uri="{FF2B5EF4-FFF2-40B4-BE49-F238E27FC236}">
                      <a16:creationId xmlns:a16="http://schemas.microsoft.com/office/drawing/2014/main" id="{56788D37-713F-4E80-8997-00AF276F8769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0" name="椭圆 369">
                  <a:extLst>
                    <a:ext uri="{FF2B5EF4-FFF2-40B4-BE49-F238E27FC236}">
                      <a16:creationId xmlns:a16="http://schemas.microsoft.com/office/drawing/2014/main" id="{A3BD288C-52A6-4F94-A4C2-B22E2F87361E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1" name="椭圆 370">
                  <a:extLst>
                    <a:ext uri="{FF2B5EF4-FFF2-40B4-BE49-F238E27FC236}">
                      <a16:creationId xmlns:a16="http://schemas.microsoft.com/office/drawing/2014/main" id="{52C8BF96-C5D0-4419-A846-E9A2443D68B4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2" name="椭圆 371">
                  <a:extLst>
                    <a:ext uri="{FF2B5EF4-FFF2-40B4-BE49-F238E27FC236}">
                      <a16:creationId xmlns:a16="http://schemas.microsoft.com/office/drawing/2014/main" id="{DF563D4D-361E-4FD1-9A9C-CF6827189950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3" name="椭圆 372">
                  <a:extLst>
                    <a:ext uri="{FF2B5EF4-FFF2-40B4-BE49-F238E27FC236}">
                      <a16:creationId xmlns:a16="http://schemas.microsoft.com/office/drawing/2014/main" id="{603E9DDF-BB01-4133-A588-B2844241B59A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4" name="椭圆 373">
                  <a:extLst>
                    <a:ext uri="{FF2B5EF4-FFF2-40B4-BE49-F238E27FC236}">
                      <a16:creationId xmlns:a16="http://schemas.microsoft.com/office/drawing/2014/main" id="{D21E3B16-6920-4235-8445-EB8744885A6C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1" name="组合 320">
                <a:extLst>
                  <a:ext uri="{FF2B5EF4-FFF2-40B4-BE49-F238E27FC236}">
                    <a16:creationId xmlns:a16="http://schemas.microsoft.com/office/drawing/2014/main" id="{BD91EF7E-B0D0-4F91-8600-FA0821CE6420}"/>
                  </a:ext>
                </a:extLst>
              </p:cNvPr>
              <p:cNvGrpSpPr/>
              <p:nvPr/>
            </p:nvGrpSpPr>
            <p:grpSpPr>
              <a:xfrm>
                <a:off x="5218188" y="3833533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55" name="椭圆 354">
                  <a:extLst>
                    <a:ext uri="{FF2B5EF4-FFF2-40B4-BE49-F238E27FC236}">
                      <a16:creationId xmlns:a16="http://schemas.microsoft.com/office/drawing/2014/main" id="{62F847DF-34DA-4E31-958F-5DC3C821C8A6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6" name="椭圆 355">
                  <a:extLst>
                    <a:ext uri="{FF2B5EF4-FFF2-40B4-BE49-F238E27FC236}">
                      <a16:creationId xmlns:a16="http://schemas.microsoft.com/office/drawing/2014/main" id="{E9970CD8-D253-4DEF-BE0C-5EF487F09E07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7" name="椭圆 356">
                  <a:extLst>
                    <a:ext uri="{FF2B5EF4-FFF2-40B4-BE49-F238E27FC236}">
                      <a16:creationId xmlns:a16="http://schemas.microsoft.com/office/drawing/2014/main" id="{6D945CBE-A916-48F8-9C35-1B0129AC4D8E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8" name="椭圆 357">
                  <a:extLst>
                    <a:ext uri="{FF2B5EF4-FFF2-40B4-BE49-F238E27FC236}">
                      <a16:creationId xmlns:a16="http://schemas.microsoft.com/office/drawing/2014/main" id="{11628BB3-6444-42A3-81B9-8512E1550AB9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9" name="椭圆 358">
                  <a:extLst>
                    <a:ext uri="{FF2B5EF4-FFF2-40B4-BE49-F238E27FC236}">
                      <a16:creationId xmlns:a16="http://schemas.microsoft.com/office/drawing/2014/main" id="{72F0B61F-5606-4EBA-B1B1-506CF3A6088B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0" name="椭圆 359">
                  <a:extLst>
                    <a:ext uri="{FF2B5EF4-FFF2-40B4-BE49-F238E27FC236}">
                      <a16:creationId xmlns:a16="http://schemas.microsoft.com/office/drawing/2014/main" id="{39ABB067-92AD-4DE2-AB9A-E0160DCDA5D7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1" name="椭圆 360">
                  <a:extLst>
                    <a:ext uri="{FF2B5EF4-FFF2-40B4-BE49-F238E27FC236}">
                      <a16:creationId xmlns:a16="http://schemas.microsoft.com/office/drawing/2014/main" id="{C1EEC672-EF0D-44BC-B47E-895D815EE4D2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2" name="椭圆 361">
                  <a:extLst>
                    <a:ext uri="{FF2B5EF4-FFF2-40B4-BE49-F238E27FC236}">
                      <a16:creationId xmlns:a16="http://schemas.microsoft.com/office/drawing/2014/main" id="{D06BC5EA-FDB2-4EB0-B90A-1252FC2926F1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3" name="椭圆 362">
                  <a:extLst>
                    <a:ext uri="{FF2B5EF4-FFF2-40B4-BE49-F238E27FC236}">
                      <a16:creationId xmlns:a16="http://schemas.microsoft.com/office/drawing/2014/main" id="{D2EAE5BF-BA04-4BF9-AFE6-FBE49AC6C21F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4" name="椭圆 363">
                  <a:extLst>
                    <a:ext uri="{FF2B5EF4-FFF2-40B4-BE49-F238E27FC236}">
                      <a16:creationId xmlns:a16="http://schemas.microsoft.com/office/drawing/2014/main" id="{3A83DEA9-A1FD-444A-ABC6-CF9C8C795398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2" name="组合 321">
                <a:extLst>
                  <a:ext uri="{FF2B5EF4-FFF2-40B4-BE49-F238E27FC236}">
                    <a16:creationId xmlns:a16="http://schemas.microsoft.com/office/drawing/2014/main" id="{DECAC769-A9B7-40B9-8E60-074807E4C364}"/>
                  </a:ext>
                </a:extLst>
              </p:cNvPr>
              <p:cNvGrpSpPr/>
              <p:nvPr/>
            </p:nvGrpSpPr>
            <p:grpSpPr>
              <a:xfrm>
                <a:off x="5218188" y="4125335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45" name="椭圆 344">
                  <a:extLst>
                    <a:ext uri="{FF2B5EF4-FFF2-40B4-BE49-F238E27FC236}">
                      <a16:creationId xmlns:a16="http://schemas.microsoft.com/office/drawing/2014/main" id="{D728E188-A42A-4E2F-876E-A53BDB18B23C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6" name="椭圆 345">
                  <a:extLst>
                    <a:ext uri="{FF2B5EF4-FFF2-40B4-BE49-F238E27FC236}">
                      <a16:creationId xmlns:a16="http://schemas.microsoft.com/office/drawing/2014/main" id="{0A80557D-F5C2-413A-AD61-CF725C84D725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7" name="椭圆 346">
                  <a:extLst>
                    <a:ext uri="{FF2B5EF4-FFF2-40B4-BE49-F238E27FC236}">
                      <a16:creationId xmlns:a16="http://schemas.microsoft.com/office/drawing/2014/main" id="{75A774DC-63E4-42D4-B82F-7CBFBF28BF9F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8" name="椭圆 347">
                  <a:extLst>
                    <a:ext uri="{FF2B5EF4-FFF2-40B4-BE49-F238E27FC236}">
                      <a16:creationId xmlns:a16="http://schemas.microsoft.com/office/drawing/2014/main" id="{0402E945-6457-48C0-B6C7-D06105C5B692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9" name="椭圆 348">
                  <a:extLst>
                    <a:ext uri="{FF2B5EF4-FFF2-40B4-BE49-F238E27FC236}">
                      <a16:creationId xmlns:a16="http://schemas.microsoft.com/office/drawing/2014/main" id="{E9C22A6F-0A9C-444B-B566-7DB81977C309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0" name="椭圆 349">
                  <a:extLst>
                    <a:ext uri="{FF2B5EF4-FFF2-40B4-BE49-F238E27FC236}">
                      <a16:creationId xmlns:a16="http://schemas.microsoft.com/office/drawing/2014/main" id="{062BA0CE-1BE0-4CC3-A277-AF0C6ADAA9CD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1" name="椭圆 350">
                  <a:extLst>
                    <a:ext uri="{FF2B5EF4-FFF2-40B4-BE49-F238E27FC236}">
                      <a16:creationId xmlns:a16="http://schemas.microsoft.com/office/drawing/2014/main" id="{EA26024E-DD4B-48D5-81E7-D07D5A84002F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2" name="椭圆 351">
                  <a:extLst>
                    <a:ext uri="{FF2B5EF4-FFF2-40B4-BE49-F238E27FC236}">
                      <a16:creationId xmlns:a16="http://schemas.microsoft.com/office/drawing/2014/main" id="{3778519C-E2E0-4964-BD3C-B21AC04D5605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3" name="椭圆 352">
                  <a:extLst>
                    <a:ext uri="{FF2B5EF4-FFF2-40B4-BE49-F238E27FC236}">
                      <a16:creationId xmlns:a16="http://schemas.microsoft.com/office/drawing/2014/main" id="{88A050AD-0086-46B2-A6AF-50D21214B2C1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4" name="椭圆 353">
                  <a:extLst>
                    <a:ext uri="{FF2B5EF4-FFF2-40B4-BE49-F238E27FC236}">
                      <a16:creationId xmlns:a16="http://schemas.microsoft.com/office/drawing/2014/main" id="{B4A9C9D8-3634-4FCB-961A-5538EB9F4F51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3" name="组合 322">
                <a:extLst>
                  <a:ext uri="{FF2B5EF4-FFF2-40B4-BE49-F238E27FC236}">
                    <a16:creationId xmlns:a16="http://schemas.microsoft.com/office/drawing/2014/main" id="{50505D8B-71E8-48D2-81FC-DDA94DFB25B9}"/>
                  </a:ext>
                </a:extLst>
              </p:cNvPr>
              <p:cNvGrpSpPr/>
              <p:nvPr/>
            </p:nvGrpSpPr>
            <p:grpSpPr>
              <a:xfrm>
                <a:off x="5218188" y="4417139"/>
                <a:ext cx="3088124" cy="265517"/>
                <a:chOff x="5237665" y="1790919"/>
                <a:chExt cx="3088124" cy="265517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335" name="椭圆 334">
                  <a:extLst>
                    <a:ext uri="{FF2B5EF4-FFF2-40B4-BE49-F238E27FC236}">
                      <a16:creationId xmlns:a16="http://schemas.microsoft.com/office/drawing/2014/main" id="{098073ED-76AE-4B57-814A-99B817D4C561}"/>
                    </a:ext>
                  </a:extLst>
                </p:cNvPr>
                <p:cNvSpPr/>
                <p:nvPr/>
              </p:nvSpPr>
              <p:spPr>
                <a:xfrm>
                  <a:off x="5237665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6" name="椭圆 335">
                  <a:extLst>
                    <a:ext uri="{FF2B5EF4-FFF2-40B4-BE49-F238E27FC236}">
                      <a16:creationId xmlns:a16="http://schemas.microsoft.com/office/drawing/2014/main" id="{0EE8D979-F3BD-4C90-B528-6E0971EB7A1C}"/>
                    </a:ext>
                  </a:extLst>
                </p:cNvPr>
                <p:cNvSpPr/>
                <p:nvPr/>
              </p:nvSpPr>
              <p:spPr>
                <a:xfrm>
                  <a:off x="5551288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7" name="椭圆 336">
                  <a:extLst>
                    <a:ext uri="{FF2B5EF4-FFF2-40B4-BE49-F238E27FC236}">
                      <a16:creationId xmlns:a16="http://schemas.microsoft.com/office/drawing/2014/main" id="{E087E004-1EF2-46FC-8A47-BF5B313DB67B}"/>
                    </a:ext>
                  </a:extLst>
                </p:cNvPr>
                <p:cNvSpPr/>
                <p:nvPr/>
              </p:nvSpPr>
              <p:spPr>
                <a:xfrm>
                  <a:off x="5864911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8" name="椭圆 337">
                  <a:extLst>
                    <a:ext uri="{FF2B5EF4-FFF2-40B4-BE49-F238E27FC236}">
                      <a16:creationId xmlns:a16="http://schemas.microsoft.com/office/drawing/2014/main" id="{E98D8971-1763-47D7-ABC4-E0B76E604C40}"/>
                    </a:ext>
                  </a:extLst>
                </p:cNvPr>
                <p:cNvSpPr/>
                <p:nvPr/>
              </p:nvSpPr>
              <p:spPr>
                <a:xfrm>
                  <a:off x="6178534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9" name="椭圆 338">
                  <a:extLst>
                    <a:ext uri="{FF2B5EF4-FFF2-40B4-BE49-F238E27FC236}">
                      <a16:creationId xmlns:a16="http://schemas.microsoft.com/office/drawing/2014/main" id="{E528C16D-6CE3-4F5A-A435-207E7C5A5EE7}"/>
                    </a:ext>
                  </a:extLst>
                </p:cNvPr>
                <p:cNvSpPr/>
                <p:nvPr/>
              </p:nvSpPr>
              <p:spPr>
                <a:xfrm>
                  <a:off x="6492157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0" name="椭圆 339">
                  <a:extLst>
                    <a:ext uri="{FF2B5EF4-FFF2-40B4-BE49-F238E27FC236}">
                      <a16:creationId xmlns:a16="http://schemas.microsoft.com/office/drawing/2014/main" id="{02F3F407-6E2E-418D-8C3E-2E20307DDBC6}"/>
                    </a:ext>
                  </a:extLst>
                </p:cNvPr>
                <p:cNvSpPr/>
                <p:nvPr/>
              </p:nvSpPr>
              <p:spPr>
                <a:xfrm>
                  <a:off x="6805780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1" name="椭圆 340">
                  <a:extLst>
                    <a:ext uri="{FF2B5EF4-FFF2-40B4-BE49-F238E27FC236}">
                      <a16:creationId xmlns:a16="http://schemas.microsoft.com/office/drawing/2014/main" id="{13176211-4C6B-4207-8173-F3AC93123245}"/>
                    </a:ext>
                  </a:extLst>
                </p:cNvPr>
                <p:cNvSpPr/>
                <p:nvPr/>
              </p:nvSpPr>
              <p:spPr>
                <a:xfrm>
                  <a:off x="7119403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2" name="椭圆 341">
                  <a:extLst>
                    <a:ext uri="{FF2B5EF4-FFF2-40B4-BE49-F238E27FC236}">
                      <a16:creationId xmlns:a16="http://schemas.microsoft.com/office/drawing/2014/main" id="{5908F749-6535-47E8-9ADA-2105BA7F7FF7}"/>
                    </a:ext>
                  </a:extLst>
                </p:cNvPr>
                <p:cNvSpPr/>
                <p:nvPr/>
              </p:nvSpPr>
              <p:spPr>
                <a:xfrm>
                  <a:off x="7433026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3" name="椭圆 342">
                  <a:extLst>
                    <a:ext uri="{FF2B5EF4-FFF2-40B4-BE49-F238E27FC236}">
                      <a16:creationId xmlns:a16="http://schemas.microsoft.com/office/drawing/2014/main" id="{CFEF9775-E26C-4931-BBE4-193E179569CF}"/>
                    </a:ext>
                  </a:extLst>
                </p:cNvPr>
                <p:cNvSpPr/>
                <p:nvPr/>
              </p:nvSpPr>
              <p:spPr>
                <a:xfrm>
                  <a:off x="7746649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4" name="椭圆 343">
                  <a:extLst>
                    <a:ext uri="{FF2B5EF4-FFF2-40B4-BE49-F238E27FC236}">
                      <a16:creationId xmlns:a16="http://schemas.microsoft.com/office/drawing/2014/main" id="{29FDDC5F-F6A6-4650-AC3E-0AB26136C252}"/>
                    </a:ext>
                  </a:extLst>
                </p:cNvPr>
                <p:cNvSpPr/>
                <p:nvPr/>
              </p:nvSpPr>
              <p:spPr>
                <a:xfrm>
                  <a:off x="8060272" y="1790919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4" name="组合 323">
                <a:extLst>
                  <a:ext uri="{FF2B5EF4-FFF2-40B4-BE49-F238E27FC236}">
                    <a16:creationId xmlns:a16="http://schemas.microsoft.com/office/drawing/2014/main" id="{73B6AAE4-10C3-4AF9-86CF-26B103BCE594}"/>
                  </a:ext>
                </a:extLst>
              </p:cNvPr>
              <p:cNvGrpSpPr/>
              <p:nvPr/>
            </p:nvGrpSpPr>
            <p:grpSpPr>
              <a:xfrm>
                <a:off x="5218188" y="2666325"/>
                <a:ext cx="3088124" cy="265517"/>
                <a:chOff x="5218188" y="2666325"/>
                <a:chExt cx="3088124" cy="265517"/>
              </a:xfrm>
              <a:solidFill>
                <a:srgbClr val="00B050"/>
              </a:solidFill>
            </p:grpSpPr>
            <p:sp>
              <p:nvSpPr>
                <p:cNvPr id="325" name="椭圆 324">
                  <a:extLst>
                    <a:ext uri="{FF2B5EF4-FFF2-40B4-BE49-F238E27FC236}">
                      <a16:creationId xmlns:a16="http://schemas.microsoft.com/office/drawing/2014/main" id="{F4056D58-8251-4450-B348-B35A72F70F36}"/>
                    </a:ext>
                  </a:extLst>
                </p:cNvPr>
                <p:cNvSpPr/>
                <p:nvPr/>
              </p:nvSpPr>
              <p:spPr>
                <a:xfrm>
                  <a:off x="5218188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6" name="椭圆 325">
                  <a:extLst>
                    <a:ext uri="{FF2B5EF4-FFF2-40B4-BE49-F238E27FC236}">
                      <a16:creationId xmlns:a16="http://schemas.microsoft.com/office/drawing/2014/main" id="{0245DF4E-4E3B-4BF6-9412-6181D6D8571E}"/>
                    </a:ext>
                  </a:extLst>
                </p:cNvPr>
                <p:cNvSpPr/>
                <p:nvPr/>
              </p:nvSpPr>
              <p:spPr>
                <a:xfrm>
                  <a:off x="5531811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7" name="椭圆 326">
                  <a:extLst>
                    <a:ext uri="{FF2B5EF4-FFF2-40B4-BE49-F238E27FC236}">
                      <a16:creationId xmlns:a16="http://schemas.microsoft.com/office/drawing/2014/main" id="{5D79D562-9C82-4F97-985F-D1639892E454}"/>
                    </a:ext>
                  </a:extLst>
                </p:cNvPr>
                <p:cNvSpPr/>
                <p:nvPr/>
              </p:nvSpPr>
              <p:spPr>
                <a:xfrm>
                  <a:off x="5845434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8" name="椭圆 327">
                  <a:extLst>
                    <a:ext uri="{FF2B5EF4-FFF2-40B4-BE49-F238E27FC236}">
                      <a16:creationId xmlns:a16="http://schemas.microsoft.com/office/drawing/2014/main" id="{DDBF97C7-75DC-4F44-8562-2C5F1230364F}"/>
                    </a:ext>
                  </a:extLst>
                </p:cNvPr>
                <p:cNvSpPr/>
                <p:nvPr/>
              </p:nvSpPr>
              <p:spPr>
                <a:xfrm>
                  <a:off x="6159057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9" name="椭圆 328">
                  <a:extLst>
                    <a:ext uri="{FF2B5EF4-FFF2-40B4-BE49-F238E27FC236}">
                      <a16:creationId xmlns:a16="http://schemas.microsoft.com/office/drawing/2014/main" id="{6721ED78-DB53-4E71-A65E-88AD7FF502C7}"/>
                    </a:ext>
                  </a:extLst>
                </p:cNvPr>
                <p:cNvSpPr/>
                <p:nvPr/>
              </p:nvSpPr>
              <p:spPr>
                <a:xfrm>
                  <a:off x="6472680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0" name="椭圆 329">
                  <a:extLst>
                    <a:ext uri="{FF2B5EF4-FFF2-40B4-BE49-F238E27FC236}">
                      <a16:creationId xmlns:a16="http://schemas.microsoft.com/office/drawing/2014/main" id="{6FA5B5A5-405E-4AFB-8339-0512A3DB40D9}"/>
                    </a:ext>
                  </a:extLst>
                </p:cNvPr>
                <p:cNvSpPr/>
                <p:nvPr/>
              </p:nvSpPr>
              <p:spPr>
                <a:xfrm>
                  <a:off x="6786303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1" name="椭圆 330">
                  <a:extLst>
                    <a:ext uri="{FF2B5EF4-FFF2-40B4-BE49-F238E27FC236}">
                      <a16:creationId xmlns:a16="http://schemas.microsoft.com/office/drawing/2014/main" id="{F6060551-BFD4-460C-BD02-16ACC0CAB544}"/>
                    </a:ext>
                  </a:extLst>
                </p:cNvPr>
                <p:cNvSpPr/>
                <p:nvPr/>
              </p:nvSpPr>
              <p:spPr>
                <a:xfrm>
                  <a:off x="7099926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2" name="椭圆 331">
                  <a:extLst>
                    <a:ext uri="{FF2B5EF4-FFF2-40B4-BE49-F238E27FC236}">
                      <a16:creationId xmlns:a16="http://schemas.microsoft.com/office/drawing/2014/main" id="{33A4EB75-2732-418F-846D-958A0F7CAD5B}"/>
                    </a:ext>
                  </a:extLst>
                </p:cNvPr>
                <p:cNvSpPr/>
                <p:nvPr/>
              </p:nvSpPr>
              <p:spPr>
                <a:xfrm>
                  <a:off x="7413549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3" name="椭圆 332">
                  <a:extLst>
                    <a:ext uri="{FF2B5EF4-FFF2-40B4-BE49-F238E27FC236}">
                      <a16:creationId xmlns:a16="http://schemas.microsoft.com/office/drawing/2014/main" id="{C7CEDE40-22E1-4644-A467-FB4D0B6F346A}"/>
                    </a:ext>
                  </a:extLst>
                </p:cNvPr>
                <p:cNvSpPr/>
                <p:nvPr/>
              </p:nvSpPr>
              <p:spPr>
                <a:xfrm>
                  <a:off x="7727172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4" name="椭圆 333">
                  <a:extLst>
                    <a:ext uri="{FF2B5EF4-FFF2-40B4-BE49-F238E27FC236}">
                      <a16:creationId xmlns:a16="http://schemas.microsoft.com/office/drawing/2014/main" id="{A8FA014B-E41E-4CFB-810D-C21F0EF9ACB2}"/>
                    </a:ext>
                  </a:extLst>
                </p:cNvPr>
                <p:cNvSpPr/>
                <p:nvPr/>
              </p:nvSpPr>
              <p:spPr>
                <a:xfrm>
                  <a:off x="8040795" y="2666325"/>
                  <a:ext cx="265517" cy="265517"/>
                </a:xfrm>
                <a:prstGeom prst="ellips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9AD8C52-22A9-44E1-98E6-D8019E517553}"/>
                </a:ext>
              </a:extLst>
            </p:cNvPr>
            <p:cNvGrpSpPr/>
            <p:nvPr/>
          </p:nvGrpSpPr>
          <p:grpSpPr>
            <a:xfrm>
              <a:off x="5300254" y="1901183"/>
              <a:ext cx="2935076" cy="36000"/>
              <a:chOff x="5297791" y="1901183"/>
              <a:chExt cx="2935076" cy="36000"/>
            </a:xfrm>
          </p:grpSpPr>
          <p:grpSp>
            <p:nvGrpSpPr>
              <p:cNvPr id="284" name="组合 283">
                <a:extLst>
                  <a:ext uri="{FF2B5EF4-FFF2-40B4-BE49-F238E27FC236}">
                    <a16:creationId xmlns:a16="http://schemas.microsoft.com/office/drawing/2014/main" id="{60E2CB48-0616-4F5C-94DF-E48C88D6A9B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12" name="椭圆 311">
                  <a:extLst>
                    <a:ext uri="{FF2B5EF4-FFF2-40B4-BE49-F238E27FC236}">
                      <a16:creationId xmlns:a16="http://schemas.microsoft.com/office/drawing/2014/main" id="{4D215A6A-B9B8-447F-BBB5-93DB5AB958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3" name="椭圆 312">
                  <a:extLst>
                    <a:ext uri="{FF2B5EF4-FFF2-40B4-BE49-F238E27FC236}">
                      <a16:creationId xmlns:a16="http://schemas.microsoft.com/office/drawing/2014/main" id="{0F79E230-BF40-4F53-9955-C0523904D2F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5" name="组合 284">
                <a:extLst>
                  <a:ext uri="{FF2B5EF4-FFF2-40B4-BE49-F238E27FC236}">
                    <a16:creationId xmlns:a16="http://schemas.microsoft.com/office/drawing/2014/main" id="{E6909BAF-199D-4323-BBEB-F64E946BB5E5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10" name="椭圆 309">
                  <a:extLst>
                    <a:ext uri="{FF2B5EF4-FFF2-40B4-BE49-F238E27FC236}">
                      <a16:creationId xmlns:a16="http://schemas.microsoft.com/office/drawing/2014/main" id="{0106B189-ADD7-4008-81E7-8A65E880D9D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1" name="椭圆 310">
                  <a:extLst>
                    <a:ext uri="{FF2B5EF4-FFF2-40B4-BE49-F238E27FC236}">
                      <a16:creationId xmlns:a16="http://schemas.microsoft.com/office/drawing/2014/main" id="{21C49690-A13E-4482-A2F2-D87E4F0867B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6" name="组合 285">
                <a:extLst>
                  <a:ext uri="{FF2B5EF4-FFF2-40B4-BE49-F238E27FC236}">
                    <a16:creationId xmlns:a16="http://schemas.microsoft.com/office/drawing/2014/main" id="{DF0663A9-03EC-4DB5-844D-EB1844E13DDA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8" name="椭圆 307">
                  <a:extLst>
                    <a:ext uri="{FF2B5EF4-FFF2-40B4-BE49-F238E27FC236}">
                      <a16:creationId xmlns:a16="http://schemas.microsoft.com/office/drawing/2014/main" id="{1CACCA58-7CC9-4448-89F8-A3239C70B4D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9" name="椭圆 308">
                  <a:extLst>
                    <a:ext uri="{FF2B5EF4-FFF2-40B4-BE49-F238E27FC236}">
                      <a16:creationId xmlns:a16="http://schemas.microsoft.com/office/drawing/2014/main" id="{33834604-76C3-4F60-A708-886F7DB9C90B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7" name="组合 286">
                <a:extLst>
                  <a:ext uri="{FF2B5EF4-FFF2-40B4-BE49-F238E27FC236}">
                    <a16:creationId xmlns:a16="http://schemas.microsoft.com/office/drawing/2014/main" id="{6024E130-A5DA-4E8C-9367-F8D86D4E72AA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6" name="椭圆 305">
                  <a:extLst>
                    <a:ext uri="{FF2B5EF4-FFF2-40B4-BE49-F238E27FC236}">
                      <a16:creationId xmlns:a16="http://schemas.microsoft.com/office/drawing/2014/main" id="{6417735F-CD7D-4E46-97E8-343A7E7A8C3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7" name="椭圆 306">
                  <a:extLst>
                    <a:ext uri="{FF2B5EF4-FFF2-40B4-BE49-F238E27FC236}">
                      <a16:creationId xmlns:a16="http://schemas.microsoft.com/office/drawing/2014/main" id="{BF22638B-1651-434D-96FB-422494AD728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8" name="组合 287">
                <a:extLst>
                  <a:ext uri="{FF2B5EF4-FFF2-40B4-BE49-F238E27FC236}">
                    <a16:creationId xmlns:a16="http://schemas.microsoft.com/office/drawing/2014/main" id="{13D9D2F0-77B6-4DA0-9652-DF8F5532808E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4" name="椭圆 303">
                  <a:extLst>
                    <a:ext uri="{FF2B5EF4-FFF2-40B4-BE49-F238E27FC236}">
                      <a16:creationId xmlns:a16="http://schemas.microsoft.com/office/drawing/2014/main" id="{E6E0D915-2F77-4AEA-8358-81108B319BE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5" name="椭圆 304">
                  <a:extLst>
                    <a:ext uri="{FF2B5EF4-FFF2-40B4-BE49-F238E27FC236}">
                      <a16:creationId xmlns:a16="http://schemas.microsoft.com/office/drawing/2014/main" id="{A27D9D26-3317-47EE-A428-8426FE0E226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9" name="组合 288">
                <a:extLst>
                  <a:ext uri="{FF2B5EF4-FFF2-40B4-BE49-F238E27FC236}">
                    <a16:creationId xmlns:a16="http://schemas.microsoft.com/office/drawing/2014/main" id="{E2A63DD2-4706-4505-BABA-24D4EEF6C8F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2" name="椭圆 301">
                  <a:extLst>
                    <a:ext uri="{FF2B5EF4-FFF2-40B4-BE49-F238E27FC236}">
                      <a16:creationId xmlns:a16="http://schemas.microsoft.com/office/drawing/2014/main" id="{FAAAD7C2-ADA8-4CD1-8457-6400A2E959E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3" name="椭圆 302">
                  <a:extLst>
                    <a:ext uri="{FF2B5EF4-FFF2-40B4-BE49-F238E27FC236}">
                      <a16:creationId xmlns:a16="http://schemas.microsoft.com/office/drawing/2014/main" id="{E1EC5407-E11D-49B6-B032-5D27F1B2BE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0" name="组合 289">
                <a:extLst>
                  <a:ext uri="{FF2B5EF4-FFF2-40B4-BE49-F238E27FC236}">
                    <a16:creationId xmlns:a16="http://schemas.microsoft.com/office/drawing/2014/main" id="{CFAEF151-138A-40EA-8DD3-9757C2401A9D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0" name="椭圆 299">
                  <a:extLst>
                    <a:ext uri="{FF2B5EF4-FFF2-40B4-BE49-F238E27FC236}">
                      <a16:creationId xmlns:a16="http://schemas.microsoft.com/office/drawing/2014/main" id="{85D2B5A7-1C85-4C32-8F63-F35371073DB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1" name="椭圆 300">
                  <a:extLst>
                    <a:ext uri="{FF2B5EF4-FFF2-40B4-BE49-F238E27FC236}">
                      <a16:creationId xmlns:a16="http://schemas.microsoft.com/office/drawing/2014/main" id="{9B093AD4-4754-412B-A030-106CD9CD584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1" name="组合 290">
                <a:extLst>
                  <a:ext uri="{FF2B5EF4-FFF2-40B4-BE49-F238E27FC236}">
                    <a16:creationId xmlns:a16="http://schemas.microsoft.com/office/drawing/2014/main" id="{63F07284-A722-4B57-AE0A-B3011B9E4BB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8" name="椭圆 297">
                  <a:extLst>
                    <a:ext uri="{FF2B5EF4-FFF2-40B4-BE49-F238E27FC236}">
                      <a16:creationId xmlns:a16="http://schemas.microsoft.com/office/drawing/2014/main" id="{AD382B62-D479-4CF0-98A9-7877197F54C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9" name="椭圆 298">
                  <a:extLst>
                    <a:ext uri="{FF2B5EF4-FFF2-40B4-BE49-F238E27FC236}">
                      <a16:creationId xmlns:a16="http://schemas.microsoft.com/office/drawing/2014/main" id="{8477AA35-F95E-4A44-AAB7-C74C282DC2E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2" name="组合 291">
                <a:extLst>
                  <a:ext uri="{FF2B5EF4-FFF2-40B4-BE49-F238E27FC236}">
                    <a16:creationId xmlns:a16="http://schemas.microsoft.com/office/drawing/2014/main" id="{B1F4EEDE-3094-42EC-B1D1-69C4ADAA2DE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6" name="椭圆 295">
                  <a:extLst>
                    <a:ext uri="{FF2B5EF4-FFF2-40B4-BE49-F238E27FC236}">
                      <a16:creationId xmlns:a16="http://schemas.microsoft.com/office/drawing/2014/main" id="{CFBB407B-9E47-4593-9ECA-8B805677D0D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7" name="椭圆 296">
                  <a:extLst>
                    <a:ext uri="{FF2B5EF4-FFF2-40B4-BE49-F238E27FC236}">
                      <a16:creationId xmlns:a16="http://schemas.microsoft.com/office/drawing/2014/main" id="{52A7BD31-7D6A-48AF-9E2E-8D170DD7E87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3" name="组合 292">
                <a:extLst>
                  <a:ext uri="{FF2B5EF4-FFF2-40B4-BE49-F238E27FC236}">
                    <a16:creationId xmlns:a16="http://schemas.microsoft.com/office/drawing/2014/main" id="{6AF5AFDE-F8A4-4183-8276-92848EC7D6CD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94" name="椭圆 293">
                  <a:extLst>
                    <a:ext uri="{FF2B5EF4-FFF2-40B4-BE49-F238E27FC236}">
                      <a16:creationId xmlns:a16="http://schemas.microsoft.com/office/drawing/2014/main" id="{FA508EE6-F851-4BBA-A5D1-B8201DCD14A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5" name="椭圆 294">
                  <a:extLst>
                    <a:ext uri="{FF2B5EF4-FFF2-40B4-BE49-F238E27FC236}">
                      <a16:creationId xmlns:a16="http://schemas.microsoft.com/office/drawing/2014/main" id="{59AFCFA9-19C8-4CC1-B3B5-52EC7B57A61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468714E6-558A-4731-9D6A-89A23BFD90D6}"/>
                </a:ext>
              </a:extLst>
            </p:cNvPr>
            <p:cNvGrpSpPr/>
            <p:nvPr/>
          </p:nvGrpSpPr>
          <p:grpSpPr>
            <a:xfrm>
              <a:off x="5300254" y="2194356"/>
              <a:ext cx="2935076" cy="36000"/>
              <a:chOff x="5297791" y="1901183"/>
              <a:chExt cx="2935076" cy="36000"/>
            </a:xfrm>
          </p:grpSpPr>
          <p:grpSp>
            <p:nvGrpSpPr>
              <p:cNvPr id="254" name="组合 253">
                <a:extLst>
                  <a:ext uri="{FF2B5EF4-FFF2-40B4-BE49-F238E27FC236}">
                    <a16:creationId xmlns:a16="http://schemas.microsoft.com/office/drawing/2014/main" id="{C4AA5945-2EF7-4065-955A-E1F08EFD2842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2" name="椭圆 281">
                  <a:extLst>
                    <a:ext uri="{FF2B5EF4-FFF2-40B4-BE49-F238E27FC236}">
                      <a16:creationId xmlns:a16="http://schemas.microsoft.com/office/drawing/2014/main" id="{EA2D8CEF-5C8E-4A5B-BCD5-A171E5DE590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3" name="椭圆 282">
                  <a:extLst>
                    <a:ext uri="{FF2B5EF4-FFF2-40B4-BE49-F238E27FC236}">
                      <a16:creationId xmlns:a16="http://schemas.microsoft.com/office/drawing/2014/main" id="{DD08507E-E340-43DD-B85E-71D18A8B751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27671E1F-4DF2-467D-8DF0-CA918A9CE27D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0" name="椭圆 279">
                  <a:extLst>
                    <a:ext uri="{FF2B5EF4-FFF2-40B4-BE49-F238E27FC236}">
                      <a16:creationId xmlns:a16="http://schemas.microsoft.com/office/drawing/2014/main" id="{B2A0BEAF-E6A1-4188-9AD7-E058CC92618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1" name="椭圆 280">
                  <a:extLst>
                    <a:ext uri="{FF2B5EF4-FFF2-40B4-BE49-F238E27FC236}">
                      <a16:creationId xmlns:a16="http://schemas.microsoft.com/office/drawing/2014/main" id="{83B27108-0B17-4574-B00C-55C5B0E4258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6" name="组合 255">
                <a:extLst>
                  <a:ext uri="{FF2B5EF4-FFF2-40B4-BE49-F238E27FC236}">
                    <a16:creationId xmlns:a16="http://schemas.microsoft.com/office/drawing/2014/main" id="{3F691518-1145-4A3E-BA8A-771CEC2FB2B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8" name="椭圆 277">
                  <a:extLst>
                    <a:ext uri="{FF2B5EF4-FFF2-40B4-BE49-F238E27FC236}">
                      <a16:creationId xmlns:a16="http://schemas.microsoft.com/office/drawing/2014/main" id="{FDC1DFCB-4B3F-4A04-B63D-3ED0A8CFF35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9" name="椭圆 278">
                  <a:extLst>
                    <a:ext uri="{FF2B5EF4-FFF2-40B4-BE49-F238E27FC236}">
                      <a16:creationId xmlns:a16="http://schemas.microsoft.com/office/drawing/2014/main" id="{71D0AAC8-577F-4BB4-9E3B-8AD5FB6CD9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7" name="组合 256">
                <a:extLst>
                  <a:ext uri="{FF2B5EF4-FFF2-40B4-BE49-F238E27FC236}">
                    <a16:creationId xmlns:a16="http://schemas.microsoft.com/office/drawing/2014/main" id="{7578FA43-A0FC-4AA5-9DA7-BDB31024BF5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6" name="椭圆 275">
                  <a:extLst>
                    <a:ext uri="{FF2B5EF4-FFF2-40B4-BE49-F238E27FC236}">
                      <a16:creationId xmlns:a16="http://schemas.microsoft.com/office/drawing/2014/main" id="{3C55A05B-13E6-49AC-83AF-0A9F2C42122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7" name="椭圆 276">
                  <a:extLst>
                    <a:ext uri="{FF2B5EF4-FFF2-40B4-BE49-F238E27FC236}">
                      <a16:creationId xmlns:a16="http://schemas.microsoft.com/office/drawing/2014/main" id="{A35F2BCC-A519-4DA8-8165-283E080E783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2E36C545-A4D2-47EC-9146-B24FC9263484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4" name="椭圆 273">
                  <a:extLst>
                    <a:ext uri="{FF2B5EF4-FFF2-40B4-BE49-F238E27FC236}">
                      <a16:creationId xmlns:a16="http://schemas.microsoft.com/office/drawing/2014/main" id="{1F25CC9B-0D81-46B6-BBC1-54EE6181C3C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5" name="椭圆 274">
                  <a:extLst>
                    <a:ext uri="{FF2B5EF4-FFF2-40B4-BE49-F238E27FC236}">
                      <a16:creationId xmlns:a16="http://schemas.microsoft.com/office/drawing/2014/main" id="{A7B4C828-A20B-47DA-889D-F362F383950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9" name="组合 258">
                <a:extLst>
                  <a:ext uri="{FF2B5EF4-FFF2-40B4-BE49-F238E27FC236}">
                    <a16:creationId xmlns:a16="http://schemas.microsoft.com/office/drawing/2014/main" id="{1E31EAA2-8E52-402A-8C03-ACBF58BA881F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2" name="椭圆 271">
                  <a:extLst>
                    <a:ext uri="{FF2B5EF4-FFF2-40B4-BE49-F238E27FC236}">
                      <a16:creationId xmlns:a16="http://schemas.microsoft.com/office/drawing/2014/main" id="{D0F0E10E-9C76-4994-841E-EB17954BE95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3" name="椭圆 272">
                  <a:extLst>
                    <a:ext uri="{FF2B5EF4-FFF2-40B4-BE49-F238E27FC236}">
                      <a16:creationId xmlns:a16="http://schemas.microsoft.com/office/drawing/2014/main" id="{656CF8DC-F0E6-4BD7-9CF3-710533DAB40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0" name="组合 259">
                <a:extLst>
                  <a:ext uri="{FF2B5EF4-FFF2-40B4-BE49-F238E27FC236}">
                    <a16:creationId xmlns:a16="http://schemas.microsoft.com/office/drawing/2014/main" id="{7610FE1A-2055-43C5-8E24-7FD0EF44DFB5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70" name="椭圆 269">
                  <a:extLst>
                    <a:ext uri="{FF2B5EF4-FFF2-40B4-BE49-F238E27FC236}">
                      <a16:creationId xmlns:a16="http://schemas.microsoft.com/office/drawing/2014/main" id="{4F448317-F0FC-47DB-980D-4DBA6C5E630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1" name="椭圆 270">
                  <a:extLst>
                    <a:ext uri="{FF2B5EF4-FFF2-40B4-BE49-F238E27FC236}">
                      <a16:creationId xmlns:a16="http://schemas.microsoft.com/office/drawing/2014/main" id="{6047F5AF-814E-4656-A257-CB0A815DDF7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1" name="组合 260">
                <a:extLst>
                  <a:ext uri="{FF2B5EF4-FFF2-40B4-BE49-F238E27FC236}">
                    <a16:creationId xmlns:a16="http://schemas.microsoft.com/office/drawing/2014/main" id="{D3835253-C0E2-43C3-8BA4-6A6EEF59A72B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8" name="椭圆 267">
                  <a:extLst>
                    <a:ext uri="{FF2B5EF4-FFF2-40B4-BE49-F238E27FC236}">
                      <a16:creationId xmlns:a16="http://schemas.microsoft.com/office/drawing/2014/main" id="{D465C511-9F64-4347-95A7-1D6A94067CD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9" name="椭圆 268">
                  <a:extLst>
                    <a:ext uri="{FF2B5EF4-FFF2-40B4-BE49-F238E27FC236}">
                      <a16:creationId xmlns:a16="http://schemas.microsoft.com/office/drawing/2014/main" id="{C984505A-5A20-49C8-8052-9634ABBE85E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2" name="组合 261">
                <a:extLst>
                  <a:ext uri="{FF2B5EF4-FFF2-40B4-BE49-F238E27FC236}">
                    <a16:creationId xmlns:a16="http://schemas.microsoft.com/office/drawing/2014/main" id="{29166763-F536-4A43-A2B0-50CD22B970F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6" name="椭圆 265">
                  <a:extLst>
                    <a:ext uri="{FF2B5EF4-FFF2-40B4-BE49-F238E27FC236}">
                      <a16:creationId xmlns:a16="http://schemas.microsoft.com/office/drawing/2014/main" id="{679432F9-40D9-4507-B14A-C0F17535956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7" name="椭圆 266">
                  <a:extLst>
                    <a:ext uri="{FF2B5EF4-FFF2-40B4-BE49-F238E27FC236}">
                      <a16:creationId xmlns:a16="http://schemas.microsoft.com/office/drawing/2014/main" id="{CA3BF374-1B10-4E19-A2C5-7A9911D0C2C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66FC7C24-4C8D-46F2-A62D-D6FDEAE6E53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4" name="椭圆 263">
                  <a:extLst>
                    <a:ext uri="{FF2B5EF4-FFF2-40B4-BE49-F238E27FC236}">
                      <a16:creationId xmlns:a16="http://schemas.microsoft.com/office/drawing/2014/main" id="{EA7EFC7F-1BF0-44A3-B6AC-9B9ADE7F72D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5" name="椭圆 264">
                  <a:extLst>
                    <a:ext uri="{FF2B5EF4-FFF2-40B4-BE49-F238E27FC236}">
                      <a16:creationId xmlns:a16="http://schemas.microsoft.com/office/drawing/2014/main" id="{A527433B-355C-42F7-BF5C-2E44B77735C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FD65E78-6727-4944-B1C0-C1B370B36795}"/>
                </a:ext>
              </a:extLst>
            </p:cNvPr>
            <p:cNvGrpSpPr/>
            <p:nvPr/>
          </p:nvGrpSpPr>
          <p:grpSpPr>
            <a:xfrm>
              <a:off x="5300254" y="2487529"/>
              <a:ext cx="2935076" cy="36000"/>
              <a:chOff x="5297791" y="1901183"/>
              <a:chExt cx="2935076" cy="36000"/>
            </a:xfrm>
          </p:grpSpPr>
          <p:grpSp>
            <p:nvGrpSpPr>
              <p:cNvPr id="224" name="组合 223">
                <a:extLst>
                  <a:ext uri="{FF2B5EF4-FFF2-40B4-BE49-F238E27FC236}">
                    <a16:creationId xmlns:a16="http://schemas.microsoft.com/office/drawing/2014/main" id="{7841A92A-2E71-4791-B642-057026D4B8C1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52" name="椭圆 251">
                  <a:extLst>
                    <a:ext uri="{FF2B5EF4-FFF2-40B4-BE49-F238E27FC236}">
                      <a16:creationId xmlns:a16="http://schemas.microsoft.com/office/drawing/2014/main" id="{9D3ABE0A-4C69-48CC-85C9-D17B0A786AE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3" name="椭圆 252">
                  <a:extLst>
                    <a:ext uri="{FF2B5EF4-FFF2-40B4-BE49-F238E27FC236}">
                      <a16:creationId xmlns:a16="http://schemas.microsoft.com/office/drawing/2014/main" id="{DC2AFCCF-671E-491B-8961-C1F76E944C5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32ADC180-0A4D-4A15-A8FA-490416F6EC9E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50" name="椭圆 249">
                  <a:extLst>
                    <a:ext uri="{FF2B5EF4-FFF2-40B4-BE49-F238E27FC236}">
                      <a16:creationId xmlns:a16="http://schemas.microsoft.com/office/drawing/2014/main" id="{DA146033-4217-4EB1-BADC-D4C75C1BD02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1" name="椭圆 250">
                  <a:extLst>
                    <a:ext uri="{FF2B5EF4-FFF2-40B4-BE49-F238E27FC236}">
                      <a16:creationId xmlns:a16="http://schemas.microsoft.com/office/drawing/2014/main" id="{5CE2EAC5-314D-4D1B-A1CE-4F069E43FAA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6" name="组合 225">
                <a:extLst>
                  <a:ext uri="{FF2B5EF4-FFF2-40B4-BE49-F238E27FC236}">
                    <a16:creationId xmlns:a16="http://schemas.microsoft.com/office/drawing/2014/main" id="{1AA7365E-9E6D-473D-ABAE-3D63D598779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8" name="椭圆 247">
                  <a:extLst>
                    <a:ext uri="{FF2B5EF4-FFF2-40B4-BE49-F238E27FC236}">
                      <a16:creationId xmlns:a16="http://schemas.microsoft.com/office/drawing/2014/main" id="{FE4A5E55-EED8-490C-8BED-49F2BC78011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9" name="椭圆 248">
                  <a:extLst>
                    <a:ext uri="{FF2B5EF4-FFF2-40B4-BE49-F238E27FC236}">
                      <a16:creationId xmlns:a16="http://schemas.microsoft.com/office/drawing/2014/main" id="{ABD75C6B-6420-41D5-B2E0-F1907549C2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7" name="组合 226">
                <a:extLst>
                  <a:ext uri="{FF2B5EF4-FFF2-40B4-BE49-F238E27FC236}">
                    <a16:creationId xmlns:a16="http://schemas.microsoft.com/office/drawing/2014/main" id="{4EA93146-9BB5-4EBF-A250-17A3E7D73B1B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6" name="椭圆 245">
                  <a:extLst>
                    <a:ext uri="{FF2B5EF4-FFF2-40B4-BE49-F238E27FC236}">
                      <a16:creationId xmlns:a16="http://schemas.microsoft.com/office/drawing/2014/main" id="{03C26BAC-8B79-4006-901A-B8778AD34F8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椭圆 246">
                  <a:extLst>
                    <a:ext uri="{FF2B5EF4-FFF2-40B4-BE49-F238E27FC236}">
                      <a16:creationId xmlns:a16="http://schemas.microsoft.com/office/drawing/2014/main" id="{ECAC87F6-2616-41F2-A347-994792AE4B0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8" name="组合 227">
                <a:extLst>
                  <a:ext uri="{FF2B5EF4-FFF2-40B4-BE49-F238E27FC236}">
                    <a16:creationId xmlns:a16="http://schemas.microsoft.com/office/drawing/2014/main" id="{9CC5BA61-EDBD-44E6-A381-BCEF19D7D93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4" name="椭圆 243">
                  <a:extLst>
                    <a:ext uri="{FF2B5EF4-FFF2-40B4-BE49-F238E27FC236}">
                      <a16:creationId xmlns:a16="http://schemas.microsoft.com/office/drawing/2014/main" id="{F13823B5-C85F-4F14-BE80-8A484A5F158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5" name="椭圆 244">
                  <a:extLst>
                    <a:ext uri="{FF2B5EF4-FFF2-40B4-BE49-F238E27FC236}">
                      <a16:creationId xmlns:a16="http://schemas.microsoft.com/office/drawing/2014/main" id="{AB0DD516-E990-4D08-9A80-77316538551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9" name="组合 228">
                <a:extLst>
                  <a:ext uri="{FF2B5EF4-FFF2-40B4-BE49-F238E27FC236}">
                    <a16:creationId xmlns:a16="http://schemas.microsoft.com/office/drawing/2014/main" id="{5FCF8AB6-343E-4ECD-B3F3-F35C8B5A88DE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2" name="椭圆 241">
                  <a:extLst>
                    <a:ext uri="{FF2B5EF4-FFF2-40B4-BE49-F238E27FC236}">
                      <a16:creationId xmlns:a16="http://schemas.microsoft.com/office/drawing/2014/main" id="{65C7FED2-37C8-489A-A486-04EAEB5792A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3" name="椭圆 242">
                  <a:extLst>
                    <a:ext uri="{FF2B5EF4-FFF2-40B4-BE49-F238E27FC236}">
                      <a16:creationId xmlns:a16="http://schemas.microsoft.com/office/drawing/2014/main" id="{07740194-5289-4DF4-A027-57BEFC631D9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0" name="组合 229">
                <a:extLst>
                  <a:ext uri="{FF2B5EF4-FFF2-40B4-BE49-F238E27FC236}">
                    <a16:creationId xmlns:a16="http://schemas.microsoft.com/office/drawing/2014/main" id="{ACE52F77-DC70-4BFD-AF6C-A9B3477EBC4B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0" name="椭圆 239">
                  <a:extLst>
                    <a:ext uri="{FF2B5EF4-FFF2-40B4-BE49-F238E27FC236}">
                      <a16:creationId xmlns:a16="http://schemas.microsoft.com/office/drawing/2014/main" id="{DCA5CB4C-45A0-4FC5-B323-115C6A41634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1" name="椭圆 240">
                  <a:extLst>
                    <a:ext uri="{FF2B5EF4-FFF2-40B4-BE49-F238E27FC236}">
                      <a16:creationId xmlns:a16="http://schemas.microsoft.com/office/drawing/2014/main" id="{D3DA1C52-38ED-4920-B68C-7F4E9AB2A66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1" name="组合 230">
                <a:extLst>
                  <a:ext uri="{FF2B5EF4-FFF2-40B4-BE49-F238E27FC236}">
                    <a16:creationId xmlns:a16="http://schemas.microsoft.com/office/drawing/2014/main" id="{9F440EA2-4AB9-43F3-9419-7369B98C4DC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8" name="椭圆 237">
                  <a:extLst>
                    <a:ext uri="{FF2B5EF4-FFF2-40B4-BE49-F238E27FC236}">
                      <a16:creationId xmlns:a16="http://schemas.microsoft.com/office/drawing/2014/main" id="{FB861F10-07F9-429A-9600-C3B44657043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9" name="椭圆 238">
                  <a:extLst>
                    <a:ext uri="{FF2B5EF4-FFF2-40B4-BE49-F238E27FC236}">
                      <a16:creationId xmlns:a16="http://schemas.microsoft.com/office/drawing/2014/main" id="{FB14B49D-55D3-422D-A17D-55A947FF7E3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2" name="组合 231">
                <a:extLst>
                  <a:ext uri="{FF2B5EF4-FFF2-40B4-BE49-F238E27FC236}">
                    <a16:creationId xmlns:a16="http://schemas.microsoft.com/office/drawing/2014/main" id="{1D1679D4-FBBE-4BA0-9D3F-1C70F541A53B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6" name="椭圆 235">
                  <a:extLst>
                    <a:ext uri="{FF2B5EF4-FFF2-40B4-BE49-F238E27FC236}">
                      <a16:creationId xmlns:a16="http://schemas.microsoft.com/office/drawing/2014/main" id="{1A5BC0B4-B188-4885-A74E-3FAD52C9CDD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7" name="椭圆 236">
                  <a:extLst>
                    <a:ext uri="{FF2B5EF4-FFF2-40B4-BE49-F238E27FC236}">
                      <a16:creationId xmlns:a16="http://schemas.microsoft.com/office/drawing/2014/main" id="{4781D45F-8AA9-4701-8985-84F3EA8E824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3" name="组合 232">
                <a:extLst>
                  <a:ext uri="{FF2B5EF4-FFF2-40B4-BE49-F238E27FC236}">
                    <a16:creationId xmlns:a16="http://schemas.microsoft.com/office/drawing/2014/main" id="{3EA58300-CC78-4DA3-97EE-2012728CCAF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34" name="椭圆 233">
                  <a:extLst>
                    <a:ext uri="{FF2B5EF4-FFF2-40B4-BE49-F238E27FC236}">
                      <a16:creationId xmlns:a16="http://schemas.microsoft.com/office/drawing/2014/main" id="{184089AC-249E-4FFD-B256-CCDC7D62D29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5" name="椭圆 234">
                  <a:extLst>
                    <a:ext uri="{FF2B5EF4-FFF2-40B4-BE49-F238E27FC236}">
                      <a16:creationId xmlns:a16="http://schemas.microsoft.com/office/drawing/2014/main" id="{96215B4C-CE61-4B36-AB01-93F1A5D093E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B200790-D879-477F-9125-2481150BA491}"/>
                </a:ext>
              </a:extLst>
            </p:cNvPr>
            <p:cNvGrpSpPr/>
            <p:nvPr/>
          </p:nvGrpSpPr>
          <p:grpSpPr>
            <a:xfrm>
              <a:off x="5300254" y="2780702"/>
              <a:ext cx="2935076" cy="36000"/>
              <a:chOff x="5297791" y="1901183"/>
              <a:chExt cx="2935076" cy="36000"/>
            </a:xfrm>
          </p:grpSpPr>
          <p:grpSp>
            <p:nvGrpSpPr>
              <p:cNvPr id="194" name="组合 193">
                <a:extLst>
                  <a:ext uri="{FF2B5EF4-FFF2-40B4-BE49-F238E27FC236}">
                    <a16:creationId xmlns:a16="http://schemas.microsoft.com/office/drawing/2014/main" id="{E5BD211A-2731-4EAB-A009-1CCDCAA14B84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22" name="椭圆 221">
                  <a:extLst>
                    <a:ext uri="{FF2B5EF4-FFF2-40B4-BE49-F238E27FC236}">
                      <a16:creationId xmlns:a16="http://schemas.microsoft.com/office/drawing/2014/main" id="{1EB6905E-63C6-498E-9590-060DD777D8B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3" name="椭圆 222">
                  <a:extLst>
                    <a:ext uri="{FF2B5EF4-FFF2-40B4-BE49-F238E27FC236}">
                      <a16:creationId xmlns:a16="http://schemas.microsoft.com/office/drawing/2014/main" id="{614DB5FB-F310-4E68-9B84-94CDB479311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5" name="组合 194">
                <a:extLst>
                  <a:ext uri="{FF2B5EF4-FFF2-40B4-BE49-F238E27FC236}">
                    <a16:creationId xmlns:a16="http://schemas.microsoft.com/office/drawing/2014/main" id="{6B1A02AA-A0AF-4687-817E-CBF19AB0634D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20" name="椭圆 219">
                  <a:extLst>
                    <a:ext uri="{FF2B5EF4-FFF2-40B4-BE49-F238E27FC236}">
                      <a16:creationId xmlns:a16="http://schemas.microsoft.com/office/drawing/2014/main" id="{E0D47136-87C0-4ABA-8087-A0D015D7D9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1" name="椭圆 220">
                  <a:extLst>
                    <a:ext uri="{FF2B5EF4-FFF2-40B4-BE49-F238E27FC236}">
                      <a16:creationId xmlns:a16="http://schemas.microsoft.com/office/drawing/2014/main" id="{41DA77DE-BD4B-4CB1-BEE3-A7DE3033E07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6" name="组合 195">
                <a:extLst>
                  <a:ext uri="{FF2B5EF4-FFF2-40B4-BE49-F238E27FC236}">
                    <a16:creationId xmlns:a16="http://schemas.microsoft.com/office/drawing/2014/main" id="{90BC0575-2C8F-4CA2-8CB2-95C318864EB5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8" name="椭圆 217">
                  <a:extLst>
                    <a:ext uri="{FF2B5EF4-FFF2-40B4-BE49-F238E27FC236}">
                      <a16:creationId xmlns:a16="http://schemas.microsoft.com/office/drawing/2014/main" id="{14213D26-4752-49C4-9B0D-FB3C51B4DA6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9" name="椭圆 218">
                  <a:extLst>
                    <a:ext uri="{FF2B5EF4-FFF2-40B4-BE49-F238E27FC236}">
                      <a16:creationId xmlns:a16="http://schemas.microsoft.com/office/drawing/2014/main" id="{C813A6AF-7C2C-4C80-ADF4-5E62FF231F0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7" name="组合 196">
                <a:extLst>
                  <a:ext uri="{FF2B5EF4-FFF2-40B4-BE49-F238E27FC236}">
                    <a16:creationId xmlns:a16="http://schemas.microsoft.com/office/drawing/2014/main" id="{D3152FEC-B34F-490A-9AA3-B97D17718402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6" name="椭圆 215">
                  <a:extLst>
                    <a:ext uri="{FF2B5EF4-FFF2-40B4-BE49-F238E27FC236}">
                      <a16:creationId xmlns:a16="http://schemas.microsoft.com/office/drawing/2014/main" id="{874E3CB0-A944-4646-AB7A-4CE1762373D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7" name="椭圆 216">
                  <a:extLst>
                    <a:ext uri="{FF2B5EF4-FFF2-40B4-BE49-F238E27FC236}">
                      <a16:creationId xmlns:a16="http://schemas.microsoft.com/office/drawing/2014/main" id="{93FFD4A4-62DA-4869-BB92-D8BF350E1D1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8" name="组合 197">
                <a:extLst>
                  <a:ext uri="{FF2B5EF4-FFF2-40B4-BE49-F238E27FC236}">
                    <a16:creationId xmlns:a16="http://schemas.microsoft.com/office/drawing/2014/main" id="{CC836A01-5787-4E13-A845-EF7575D210C0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4" name="椭圆 213">
                  <a:extLst>
                    <a:ext uri="{FF2B5EF4-FFF2-40B4-BE49-F238E27FC236}">
                      <a16:creationId xmlns:a16="http://schemas.microsoft.com/office/drawing/2014/main" id="{4E77B99A-BBE1-47C0-9E31-8C2489B9DD3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5" name="椭圆 214">
                  <a:extLst>
                    <a:ext uri="{FF2B5EF4-FFF2-40B4-BE49-F238E27FC236}">
                      <a16:creationId xmlns:a16="http://schemas.microsoft.com/office/drawing/2014/main" id="{E7723196-0C18-49ED-82CE-011D07B2988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9" name="组合 198">
                <a:extLst>
                  <a:ext uri="{FF2B5EF4-FFF2-40B4-BE49-F238E27FC236}">
                    <a16:creationId xmlns:a16="http://schemas.microsoft.com/office/drawing/2014/main" id="{D8BCB7C9-027B-4E08-8136-6950CA2F5C52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2" name="椭圆 211">
                  <a:extLst>
                    <a:ext uri="{FF2B5EF4-FFF2-40B4-BE49-F238E27FC236}">
                      <a16:creationId xmlns:a16="http://schemas.microsoft.com/office/drawing/2014/main" id="{6FD6773B-E925-489D-AD2D-A7A181E6D8C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3" name="椭圆 212">
                  <a:extLst>
                    <a:ext uri="{FF2B5EF4-FFF2-40B4-BE49-F238E27FC236}">
                      <a16:creationId xmlns:a16="http://schemas.microsoft.com/office/drawing/2014/main" id="{766E8270-C845-4BD5-8199-08C119A5F1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0" name="组合 199">
                <a:extLst>
                  <a:ext uri="{FF2B5EF4-FFF2-40B4-BE49-F238E27FC236}">
                    <a16:creationId xmlns:a16="http://schemas.microsoft.com/office/drawing/2014/main" id="{14ED3BAA-0F67-42EE-BED7-8F85B85306FA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10" name="椭圆 209">
                  <a:extLst>
                    <a:ext uri="{FF2B5EF4-FFF2-40B4-BE49-F238E27FC236}">
                      <a16:creationId xmlns:a16="http://schemas.microsoft.com/office/drawing/2014/main" id="{312C4729-51DE-47B9-93D7-5B79EE4B053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1" name="椭圆 210">
                  <a:extLst>
                    <a:ext uri="{FF2B5EF4-FFF2-40B4-BE49-F238E27FC236}">
                      <a16:creationId xmlns:a16="http://schemas.microsoft.com/office/drawing/2014/main" id="{F4B2CD7C-D34E-4550-A0AB-3495A618BA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1" name="组合 200">
                <a:extLst>
                  <a:ext uri="{FF2B5EF4-FFF2-40B4-BE49-F238E27FC236}">
                    <a16:creationId xmlns:a16="http://schemas.microsoft.com/office/drawing/2014/main" id="{0E6A75D1-365A-4C56-9F19-0E4114AF1D85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8" name="椭圆 207">
                  <a:extLst>
                    <a:ext uri="{FF2B5EF4-FFF2-40B4-BE49-F238E27FC236}">
                      <a16:creationId xmlns:a16="http://schemas.microsoft.com/office/drawing/2014/main" id="{636532FD-F54E-4381-9772-E0CB2E9B006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9" name="椭圆 208">
                  <a:extLst>
                    <a:ext uri="{FF2B5EF4-FFF2-40B4-BE49-F238E27FC236}">
                      <a16:creationId xmlns:a16="http://schemas.microsoft.com/office/drawing/2014/main" id="{2578D760-B28C-47C1-8CB1-ECF0CC55CFE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2" name="组合 201">
                <a:extLst>
                  <a:ext uri="{FF2B5EF4-FFF2-40B4-BE49-F238E27FC236}">
                    <a16:creationId xmlns:a16="http://schemas.microsoft.com/office/drawing/2014/main" id="{A94BFA16-82A2-472B-82AA-74AA67F7B91A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6" name="椭圆 205">
                  <a:extLst>
                    <a:ext uri="{FF2B5EF4-FFF2-40B4-BE49-F238E27FC236}">
                      <a16:creationId xmlns:a16="http://schemas.microsoft.com/office/drawing/2014/main" id="{C395C6E7-D9B2-4519-BE35-582949DC282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7" name="椭圆 206">
                  <a:extLst>
                    <a:ext uri="{FF2B5EF4-FFF2-40B4-BE49-F238E27FC236}">
                      <a16:creationId xmlns:a16="http://schemas.microsoft.com/office/drawing/2014/main" id="{8BF93C77-DFFF-4DC5-92BA-EAD8993B0BE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3" name="组合 202">
                <a:extLst>
                  <a:ext uri="{FF2B5EF4-FFF2-40B4-BE49-F238E27FC236}">
                    <a16:creationId xmlns:a16="http://schemas.microsoft.com/office/drawing/2014/main" id="{2AEBF5DA-7F9F-4AC9-808C-B7F1B3363DFE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04" name="椭圆 203">
                  <a:extLst>
                    <a:ext uri="{FF2B5EF4-FFF2-40B4-BE49-F238E27FC236}">
                      <a16:creationId xmlns:a16="http://schemas.microsoft.com/office/drawing/2014/main" id="{25A5B936-3A55-48F4-A064-E788931D1D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椭圆 204">
                  <a:extLst>
                    <a:ext uri="{FF2B5EF4-FFF2-40B4-BE49-F238E27FC236}">
                      <a16:creationId xmlns:a16="http://schemas.microsoft.com/office/drawing/2014/main" id="{F8698231-D7D6-482D-A345-C94FDA3104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7AEEF70-CB82-45DB-A212-2F23D13B38A5}"/>
                </a:ext>
              </a:extLst>
            </p:cNvPr>
            <p:cNvGrpSpPr/>
            <p:nvPr/>
          </p:nvGrpSpPr>
          <p:grpSpPr>
            <a:xfrm>
              <a:off x="5300254" y="3073875"/>
              <a:ext cx="2935076" cy="36000"/>
              <a:chOff x="5297791" y="1901183"/>
              <a:chExt cx="2935076" cy="36000"/>
            </a:xfrm>
          </p:grpSpPr>
          <p:grpSp>
            <p:nvGrpSpPr>
              <p:cNvPr id="164" name="组合 163">
                <a:extLst>
                  <a:ext uri="{FF2B5EF4-FFF2-40B4-BE49-F238E27FC236}">
                    <a16:creationId xmlns:a16="http://schemas.microsoft.com/office/drawing/2014/main" id="{6882DDA5-3024-4713-88F8-7D9FB4813856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92" name="椭圆 191">
                  <a:extLst>
                    <a:ext uri="{FF2B5EF4-FFF2-40B4-BE49-F238E27FC236}">
                      <a16:creationId xmlns:a16="http://schemas.microsoft.com/office/drawing/2014/main" id="{6EA3AECD-C275-4AB8-B934-B0A3C2BD011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3" name="椭圆 192">
                  <a:extLst>
                    <a:ext uri="{FF2B5EF4-FFF2-40B4-BE49-F238E27FC236}">
                      <a16:creationId xmlns:a16="http://schemas.microsoft.com/office/drawing/2014/main" id="{3CE187B0-10E9-4975-A344-7F570C393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5" name="组合 164">
                <a:extLst>
                  <a:ext uri="{FF2B5EF4-FFF2-40B4-BE49-F238E27FC236}">
                    <a16:creationId xmlns:a16="http://schemas.microsoft.com/office/drawing/2014/main" id="{EC247075-EA0E-4574-A96E-89BBB6F6BF91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90" name="椭圆 189">
                  <a:extLst>
                    <a:ext uri="{FF2B5EF4-FFF2-40B4-BE49-F238E27FC236}">
                      <a16:creationId xmlns:a16="http://schemas.microsoft.com/office/drawing/2014/main" id="{67890943-ACA3-4E30-915A-FE2B9085DB4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1" name="椭圆 190">
                  <a:extLst>
                    <a:ext uri="{FF2B5EF4-FFF2-40B4-BE49-F238E27FC236}">
                      <a16:creationId xmlns:a16="http://schemas.microsoft.com/office/drawing/2014/main" id="{B69A02B8-2714-4875-8604-6D98D9BF972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6" name="组合 165">
                <a:extLst>
                  <a:ext uri="{FF2B5EF4-FFF2-40B4-BE49-F238E27FC236}">
                    <a16:creationId xmlns:a16="http://schemas.microsoft.com/office/drawing/2014/main" id="{5C72924B-23DB-48AB-AEF3-179071AAC98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8" name="椭圆 187">
                  <a:extLst>
                    <a:ext uri="{FF2B5EF4-FFF2-40B4-BE49-F238E27FC236}">
                      <a16:creationId xmlns:a16="http://schemas.microsoft.com/office/drawing/2014/main" id="{AC60548D-46B6-4EFD-91AC-9BFFAA2D4B5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椭圆 188">
                  <a:extLst>
                    <a:ext uri="{FF2B5EF4-FFF2-40B4-BE49-F238E27FC236}">
                      <a16:creationId xmlns:a16="http://schemas.microsoft.com/office/drawing/2014/main" id="{5FDB6A9C-F987-4847-A499-4383578A356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7" name="组合 166">
                <a:extLst>
                  <a:ext uri="{FF2B5EF4-FFF2-40B4-BE49-F238E27FC236}">
                    <a16:creationId xmlns:a16="http://schemas.microsoft.com/office/drawing/2014/main" id="{F7A0842B-0EA0-4029-9786-9674E0831131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6" name="椭圆 185">
                  <a:extLst>
                    <a:ext uri="{FF2B5EF4-FFF2-40B4-BE49-F238E27FC236}">
                      <a16:creationId xmlns:a16="http://schemas.microsoft.com/office/drawing/2014/main" id="{DDB06C63-0D50-432C-BA1F-311C8744144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7" name="椭圆 186">
                  <a:extLst>
                    <a:ext uri="{FF2B5EF4-FFF2-40B4-BE49-F238E27FC236}">
                      <a16:creationId xmlns:a16="http://schemas.microsoft.com/office/drawing/2014/main" id="{510C4DEB-4CFC-4737-BAAA-96B95DD1C66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8" name="组合 167">
                <a:extLst>
                  <a:ext uri="{FF2B5EF4-FFF2-40B4-BE49-F238E27FC236}">
                    <a16:creationId xmlns:a16="http://schemas.microsoft.com/office/drawing/2014/main" id="{FB4C25C5-C1D7-41AC-B150-7DF1BF7DDCF8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4" name="椭圆 183">
                  <a:extLst>
                    <a:ext uri="{FF2B5EF4-FFF2-40B4-BE49-F238E27FC236}">
                      <a16:creationId xmlns:a16="http://schemas.microsoft.com/office/drawing/2014/main" id="{C0D9C59B-45D9-47B9-99AA-BF516567A57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5" name="椭圆 184">
                  <a:extLst>
                    <a:ext uri="{FF2B5EF4-FFF2-40B4-BE49-F238E27FC236}">
                      <a16:creationId xmlns:a16="http://schemas.microsoft.com/office/drawing/2014/main" id="{AF33B949-3B00-4CAC-9A80-5ADA4C87553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9" name="组合 168">
                <a:extLst>
                  <a:ext uri="{FF2B5EF4-FFF2-40B4-BE49-F238E27FC236}">
                    <a16:creationId xmlns:a16="http://schemas.microsoft.com/office/drawing/2014/main" id="{07B3618E-8083-4E86-A721-B59A8735525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2" name="椭圆 181">
                  <a:extLst>
                    <a:ext uri="{FF2B5EF4-FFF2-40B4-BE49-F238E27FC236}">
                      <a16:creationId xmlns:a16="http://schemas.microsoft.com/office/drawing/2014/main" id="{A3DB393F-29AD-4AD4-A293-A3E7C04EFFB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3" name="椭圆 182">
                  <a:extLst>
                    <a:ext uri="{FF2B5EF4-FFF2-40B4-BE49-F238E27FC236}">
                      <a16:creationId xmlns:a16="http://schemas.microsoft.com/office/drawing/2014/main" id="{253CA4FF-2D77-4ECA-B414-B6824BC505B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0" name="组合 169">
                <a:extLst>
                  <a:ext uri="{FF2B5EF4-FFF2-40B4-BE49-F238E27FC236}">
                    <a16:creationId xmlns:a16="http://schemas.microsoft.com/office/drawing/2014/main" id="{F61ED699-D177-4E45-881C-23D121D3A708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80" name="椭圆 179">
                  <a:extLst>
                    <a:ext uri="{FF2B5EF4-FFF2-40B4-BE49-F238E27FC236}">
                      <a16:creationId xmlns:a16="http://schemas.microsoft.com/office/drawing/2014/main" id="{C97D806A-57FE-411E-85E4-61F6FE553FC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1" name="椭圆 180">
                  <a:extLst>
                    <a:ext uri="{FF2B5EF4-FFF2-40B4-BE49-F238E27FC236}">
                      <a16:creationId xmlns:a16="http://schemas.microsoft.com/office/drawing/2014/main" id="{DBE3AB85-A48A-4EF0-9356-AE42F7B6BAA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1" name="组合 170">
                <a:extLst>
                  <a:ext uri="{FF2B5EF4-FFF2-40B4-BE49-F238E27FC236}">
                    <a16:creationId xmlns:a16="http://schemas.microsoft.com/office/drawing/2014/main" id="{3134C482-58C7-4A89-9A05-3CB7A2D307E8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8" name="椭圆 177">
                  <a:extLst>
                    <a:ext uri="{FF2B5EF4-FFF2-40B4-BE49-F238E27FC236}">
                      <a16:creationId xmlns:a16="http://schemas.microsoft.com/office/drawing/2014/main" id="{E7B28AC2-26AB-4EC1-BC55-22265895D85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9" name="椭圆 178">
                  <a:extLst>
                    <a:ext uri="{FF2B5EF4-FFF2-40B4-BE49-F238E27FC236}">
                      <a16:creationId xmlns:a16="http://schemas.microsoft.com/office/drawing/2014/main" id="{A8423A31-7822-45ED-B441-517CFE663BB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2" name="组合 171">
                <a:extLst>
                  <a:ext uri="{FF2B5EF4-FFF2-40B4-BE49-F238E27FC236}">
                    <a16:creationId xmlns:a16="http://schemas.microsoft.com/office/drawing/2014/main" id="{7B76C9A8-0775-4BC0-8135-0D882F481899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6" name="椭圆 175">
                  <a:extLst>
                    <a:ext uri="{FF2B5EF4-FFF2-40B4-BE49-F238E27FC236}">
                      <a16:creationId xmlns:a16="http://schemas.microsoft.com/office/drawing/2014/main" id="{0317A2CF-4302-4B9E-8D6F-EB04D6A592F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7" name="椭圆 176">
                  <a:extLst>
                    <a:ext uri="{FF2B5EF4-FFF2-40B4-BE49-F238E27FC236}">
                      <a16:creationId xmlns:a16="http://schemas.microsoft.com/office/drawing/2014/main" id="{9246D5AC-0843-47AD-B9F9-176E0B268A3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3" name="组合 172">
                <a:extLst>
                  <a:ext uri="{FF2B5EF4-FFF2-40B4-BE49-F238E27FC236}">
                    <a16:creationId xmlns:a16="http://schemas.microsoft.com/office/drawing/2014/main" id="{946AED92-1AB0-479D-A6A6-28D2B2570DBC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74" name="椭圆 173">
                  <a:extLst>
                    <a:ext uri="{FF2B5EF4-FFF2-40B4-BE49-F238E27FC236}">
                      <a16:creationId xmlns:a16="http://schemas.microsoft.com/office/drawing/2014/main" id="{16DC85E2-92EC-425D-A5BF-88B7FACD38C1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5" name="椭圆 174">
                  <a:extLst>
                    <a:ext uri="{FF2B5EF4-FFF2-40B4-BE49-F238E27FC236}">
                      <a16:creationId xmlns:a16="http://schemas.microsoft.com/office/drawing/2014/main" id="{A4B1CA9F-CCAA-4C59-82BC-F9DE188E611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E0CE05E-C95E-4A6E-B842-21631F19C948}"/>
                </a:ext>
              </a:extLst>
            </p:cNvPr>
            <p:cNvGrpSpPr/>
            <p:nvPr/>
          </p:nvGrpSpPr>
          <p:grpSpPr>
            <a:xfrm>
              <a:off x="5300254" y="3367048"/>
              <a:ext cx="2935076" cy="36000"/>
              <a:chOff x="5297791" y="1901183"/>
              <a:chExt cx="2935076" cy="36000"/>
            </a:xfrm>
          </p:grpSpPr>
          <p:grpSp>
            <p:nvGrpSpPr>
              <p:cNvPr id="134" name="组合 133">
                <a:extLst>
                  <a:ext uri="{FF2B5EF4-FFF2-40B4-BE49-F238E27FC236}">
                    <a16:creationId xmlns:a16="http://schemas.microsoft.com/office/drawing/2014/main" id="{B4225CFE-E324-40CC-BA3F-B28F7462C21D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62" name="椭圆 161">
                  <a:extLst>
                    <a:ext uri="{FF2B5EF4-FFF2-40B4-BE49-F238E27FC236}">
                      <a16:creationId xmlns:a16="http://schemas.microsoft.com/office/drawing/2014/main" id="{717E2464-F07E-4536-9AF1-E5AF4686141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3" name="椭圆 162">
                  <a:extLst>
                    <a:ext uri="{FF2B5EF4-FFF2-40B4-BE49-F238E27FC236}">
                      <a16:creationId xmlns:a16="http://schemas.microsoft.com/office/drawing/2014/main" id="{491C98D7-DA44-4A53-9CB7-C0DAB376BA75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5" name="组合 134">
                <a:extLst>
                  <a:ext uri="{FF2B5EF4-FFF2-40B4-BE49-F238E27FC236}">
                    <a16:creationId xmlns:a16="http://schemas.microsoft.com/office/drawing/2014/main" id="{1A62F597-6D7B-4DF0-9024-F871EE951379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60" name="椭圆 159">
                  <a:extLst>
                    <a:ext uri="{FF2B5EF4-FFF2-40B4-BE49-F238E27FC236}">
                      <a16:creationId xmlns:a16="http://schemas.microsoft.com/office/drawing/2014/main" id="{34450ECE-8AA8-4886-ADA9-6A09223BEAE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1" name="椭圆 160">
                  <a:extLst>
                    <a:ext uri="{FF2B5EF4-FFF2-40B4-BE49-F238E27FC236}">
                      <a16:creationId xmlns:a16="http://schemas.microsoft.com/office/drawing/2014/main" id="{D5D303B4-3894-427B-8335-22106177164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6" name="组合 135">
                <a:extLst>
                  <a:ext uri="{FF2B5EF4-FFF2-40B4-BE49-F238E27FC236}">
                    <a16:creationId xmlns:a16="http://schemas.microsoft.com/office/drawing/2014/main" id="{AAF0C7AC-9443-4276-82A3-EC84A893E747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8" name="椭圆 157">
                  <a:extLst>
                    <a:ext uri="{FF2B5EF4-FFF2-40B4-BE49-F238E27FC236}">
                      <a16:creationId xmlns:a16="http://schemas.microsoft.com/office/drawing/2014/main" id="{3F21A385-524C-4F65-8C1F-1ADF03DDA7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椭圆 158">
                  <a:extLst>
                    <a:ext uri="{FF2B5EF4-FFF2-40B4-BE49-F238E27FC236}">
                      <a16:creationId xmlns:a16="http://schemas.microsoft.com/office/drawing/2014/main" id="{29724802-72D4-458A-A707-9A6237C5E1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7" name="组合 136">
                <a:extLst>
                  <a:ext uri="{FF2B5EF4-FFF2-40B4-BE49-F238E27FC236}">
                    <a16:creationId xmlns:a16="http://schemas.microsoft.com/office/drawing/2014/main" id="{E514AFFF-0395-46E7-BD2F-AC0BE9BFC58D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6" name="椭圆 155">
                  <a:extLst>
                    <a:ext uri="{FF2B5EF4-FFF2-40B4-BE49-F238E27FC236}">
                      <a16:creationId xmlns:a16="http://schemas.microsoft.com/office/drawing/2014/main" id="{02CD3B83-9B96-462A-95CC-60DE6B8C929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7" name="椭圆 156">
                  <a:extLst>
                    <a:ext uri="{FF2B5EF4-FFF2-40B4-BE49-F238E27FC236}">
                      <a16:creationId xmlns:a16="http://schemas.microsoft.com/office/drawing/2014/main" id="{E515BA9F-29B9-45B0-9F87-9CC6785F29D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8" name="组合 137">
                <a:extLst>
                  <a:ext uri="{FF2B5EF4-FFF2-40B4-BE49-F238E27FC236}">
                    <a16:creationId xmlns:a16="http://schemas.microsoft.com/office/drawing/2014/main" id="{A542C1BA-53A1-453C-BEF3-61DF491513CF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4" name="椭圆 153">
                  <a:extLst>
                    <a:ext uri="{FF2B5EF4-FFF2-40B4-BE49-F238E27FC236}">
                      <a16:creationId xmlns:a16="http://schemas.microsoft.com/office/drawing/2014/main" id="{0116DB92-8F19-4E69-9089-4427E9F106A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椭圆 154">
                  <a:extLst>
                    <a:ext uri="{FF2B5EF4-FFF2-40B4-BE49-F238E27FC236}">
                      <a16:creationId xmlns:a16="http://schemas.microsoft.com/office/drawing/2014/main" id="{989A7914-5844-4FF1-A1A1-F4293C2FD9C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FB6CEC51-0679-485B-A12E-E5BFC6B29297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2" name="椭圆 151">
                  <a:extLst>
                    <a:ext uri="{FF2B5EF4-FFF2-40B4-BE49-F238E27FC236}">
                      <a16:creationId xmlns:a16="http://schemas.microsoft.com/office/drawing/2014/main" id="{DEB5AA13-9762-4710-B289-B0824805A2E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3" name="椭圆 152">
                  <a:extLst>
                    <a:ext uri="{FF2B5EF4-FFF2-40B4-BE49-F238E27FC236}">
                      <a16:creationId xmlns:a16="http://schemas.microsoft.com/office/drawing/2014/main" id="{A4450096-1DF4-4658-B315-E46F6F2A130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0" name="组合 139">
                <a:extLst>
                  <a:ext uri="{FF2B5EF4-FFF2-40B4-BE49-F238E27FC236}">
                    <a16:creationId xmlns:a16="http://schemas.microsoft.com/office/drawing/2014/main" id="{06D26381-0D8D-44A0-BC51-85F52F4DB5CE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50" name="椭圆 149">
                  <a:extLst>
                    <a:ext uri="{FF2B5EF4-FFF2-40B4-BE49-F238E27FC236}">
                      <a16:creationId xmlns:a16="http://schemas.microsoft.com/office/drawing/2014/main" id="{C02837FB-D25A-4D06-A589-10AACE9150C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1" name="椭圆 150">
                  <a:extLst>
                    <a:ext uri="{FF2B5EF4-FFF2-40B4-BE49-F238E27FC236}">
                      <a16:creationId xmlns:a16="http://schemas.microsoft.com/office/drawing/2014/main" id="{5F3FED7D-868E-479C-B549-730F18E212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5D23A051-B2E9-46F1-9B02-66E59790C6CD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8" name="椭圆 147">
                  <a:extLst>
                    <a:ext uri="{FF2B5EF4-FFF2-40B4-BE49-F238E27FC236}">
                      <a16:creationId xmlns:a16="http://schemas.microsoft.com/office/drawing/2014/main" id="{3681D160-34F4-40A1-B6D2-C951BD728A7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9" name="椭圆 148">
                  <a:extLst>
                    <a:ext uri="{FF2B5EF4-FFF2-40B4-BE49-F238E27FC236}">
                      <a16:creationId xmlns:a16="http://schemas.microsoft.com/office/drawing/2014/main" id="{52160068-09CC-4A90-BB6F-C522FF0CA04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2" name="组合 141">
                <a:extLst>
                  <a:ext uri="{FF2B5EF4-FFF2-40B4-BE49-F238E27FC236}">
                    <a16:creationId xmlns:a16="http://schemas.microsoft.com/office/drawing/2014/main" id="{0BD94FAE-2934-4854-92D6-1F67DE165E7E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6" name="椭圆 145">
                  <a:extLst>
                    <a:ext uri="{FF2B5EF4-FFF2-40B4-BE49-F238E27FC236}">
                      <a16:creationId xmlns:a16="http://schemas.microsoft.com/office/drawing/2014/main" id="{78D67D60-3EC3-4AA6-9080-6EF48383F57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7" name="椭圆 146">
                  <a:extLst>
                    <a:ext uri="{FF2B5EF4-FFF2-40B4-BE49-F238E27FC236}">
                      <a16:creationId xmlns:a16="http://schemas.microsoft.com/office/drawing/2014/main" id="{21F54773-82E7-4E9C-A93A-CC5BD767FF4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3" name="组合 142">
                <a:extLst>
                  <a:ext uri="{FF2B5EF4-FFF2-40B4-BE49-F238E27FC236}">
                    <a16:creationId xmlns:a16="http://schemas.microsoft.com/office/drawing/2014/main" id="{F73D126C-6EF0-426E-ACD7-F3A95CE2DF20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44" name="椭圆 143">
                  <a:extLst>
                    <a:ext uri="{FF2B5EF4-FFF2-40B4-BE49-F238E27FC236}">
                      <a16:creationId xmlns:a16="http://schemas.microsoft.com/office/drawing/2014/main" id="{51D58E85-13AD-41C1-AD14-C7B435DE5FD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椭圆 144">
                  <a:extLst>
                    <a:ext uri="{FF2B5EF4-FFF2-40B4-BE49-F238E27FC236}">
                      <a16:creationId xmlns:a16="http://schemas.microsoft.com/office/drawing/2014/main" id="{C90933C6-A6B5-4B0A-A038-8DE24BA8BBF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ED8DFFFD-4D4F-4063-91E4-C2DDE7AA8501}"/>
                </a:ext>
              </a:extLst>
            </p:cNvPr>
            <p:cNvGrpSpPr/>
            <p:nvPr/>
          </p:nvGrpSpPr>
          <p:grpSpPr>
            <a:xfrm>
              <a:off x="5300254" y="3660221"/>
              <a:ext cx="2935076" cy="36000"/>
              <a:chOff x="5297791" y="1901183"/>
              <a:chExt cx="2935076" cy="36000"/>
            </a:xfrm>
          </p:grpSpPr>
          <p:grpSp>
            <p:nvGrpSpPr>
              <p:cNvPr id="104" name="组合 103">
                <a:extLst>
                  <a:ext uri="{FF2B5EF4-FFF2-40B4-BE49-F238E27FC236}">
                    <a16:creationId xmlns:a16="http://schemas.microsoft.com/office/drawing/2014/main" id="{1302B5E4-C577-4E6E-95EE-65A5C97BCD1B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32" name="椭圆 131">
                  <a:extLst>
                    <a:ext uri="{FF2B5EF4-FFF2-40B4-BE49-F238E27FC236}">
                      <a16:creationId xmlns:a16="http://schemas.microsoft.com/office/drawing/2014/main" id="{70CFD0A7-4340-46E9-A1EB-43CFF483A61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椭圆 132">
                  <a:extLst>
                    <a:ext uri="{FF2B5EF4-FFF2-40B4-BE49-F238E27FC236}">
                      <a16:creationId xmlns:a16="http://schemas.microsoft.com/office/drawing/2014/main" id="{3BA710B5-EA80-4AB3-8ED2-20C787743B0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5" name="组合 104">
                <a:extLst>
                  <a:ext uri="{FF2B5EF4-FFF2-40B4-BE49-F238E27FC236}">
                    <a16:creationId xmlns:a16="http://schemas.microsoft.com/office/drawing/2014/main" id="{35976480-96B8-41F3-8DD9-70FE17E7A2C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30" name="椭圆 129">
                  <a:extLst>
                    <a:ext uri="{FF2B5EF4-FFF2-40B4-BE49-F238E27FC236}">
                      <a16:creationId xmlns:a16="http://schemas.microsoft.com/office/drawing/2014/main" id="{640CA8E9-0AEE-4BAA-A7C6-B07191FB3D5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椭圆 130">
                  <a:extLst>
                    <a:ext uri="{FF2B5EF4-FFF2-40B4-BE49-F238E27FC236}">
                      <a16:creationId xmlns:a16="http://schemas.microsoft.com/office/drawing/2014/main" id="{0650EF65-7195-4914-88A4-2B892C14F39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6" name="组合 105">
                <a:extLst>
                  <a:ext uri="{FF2B5EF4-FFF2-40B4-BE49-F238E27FC236}">
                    <a16:creationId xmlns:a16="http://schemas.microsoft.com/office/drawing/2014/main" id="{1EBC79EE-A89B-4295-A1E7-1F88D907C47D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8" name="椭圆 127">
                  <a:extLst>
                    <a:ext uri="{FF2B5EF4-FFF2-40B4-BE49-F238E27FC236}">
                      <a16:creationId xmlns:a16="http://schemas.microsoft.com/office/drawing/2014/main" id="{3719EDC7-63E4-4069-93C7-414C1C020B3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椭圆 128">
                  <a:extLst>
                    <a:ext uri="{FF2B5EF4-FFF2-40B4-BE49-F238E27FC236}">
                      <a16:creationId xmlns:a16="http://schemas.microsoft.com/office/drawing/2014/main" id="{92F14AE0-6CD9-4C39-BC7D-89F92EF2F99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7" name="组合 106">
                <a:extLst>
                  <a:ext uri="{FF2B5EF4-FFF2-40B4-BE49-F238E27FC236}">
                    <a16:creationId xmlns:a16="http://schemas.microsoft.com/office/drawing/2014/main" id="{E3D82476-D950-4BFE-8ACF-D05006BF7388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6" name="椭圆 125">
                  <a:extLst>
                    <a:ext uri="{FF2B5EF4-FFF2-40B4-BE49-F238E27FC236}">
                      <a16:creationId xmlns:a16="http://schemas.microsoft.com/office/drawing/2014/main" id="{DE79C4F5-16AA-43C3-82F6-7D0E0A2C166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椭圆 126">
                  <a:extLst>
                    <a:ext uri="{FF2B5EF4-FFF2-40B4-BE49-F238E27FC236}">
                      <a16:creationId xmlns:a16="http://schemas.microsoft.com/office/drawing/2014/main" id="{4F82D42E-BF8C-4D26-BD7E-F43AF50F877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8" name="组合 107">
                <a:extLst>
                  <a:ext uri="{FF2B5EF4-FFF2-40B4-BE49-F238E27FC236}">
                    <a16:creationId xmlns:a16="http://schemas.microsoft.com/office/drawing/2014/main" id="{35BB7CB3-71CC-4B25-ADFD-643DB5607734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4" name="椭圆 123">
                  <a:extLst>
                    <a:ext uri="{FF2B5EF4-FFF2-40B4-BE49-F238E27FC236}">
                      <a16:creationId xmlns:a16="http://schemas.microsoft.com/office/drawing/2014/main" id="{0BA203A7-2B9B-4B27-B8D4-1CCF97E8773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椭圆 124">
                  <a:extLst>
                    <a:ext uri="{FF2B5EF4-FFF2-40B4-BE49-F238E27FC236}">
                      <a16:creationId xmlns:a16="http://schemas.microsoft.com/office/drawing/2014/main" id="{1114E5E8-67BA-4318-8CDC-3875613384F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8463EF1A-A176-4496-BF5D-6A832EAC4B96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2" name="椭圆 121">
                  <a:extLst>
                    <a:ext uri="{FF2B5EF4-FFF2-40B4-BE49-F238E27FC236}">
                      <a16:creationId xmlns:a16="http://schemas.microsoft.com/office/drawing/2014/main" id="{753EF86A-40FB-4CDC-B850-17E5B6A257C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椭圆 122">
                  <a:extLst>
                    <a:ext uri="{FF2B5EF4-FFF2-40B4-BE49-F238E27FC236}">
                      <a16:creationId xmlns:a16="http://schemas.microsoft.com/office/drawing/2014/main" id="{BE0477CC-171F-4FE6-B323-67176CC4AEE0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0" name="组合 109">
                <a:extLst>
                  <a:ext uri="{FF2B5EF4-FFF2-40B4-BE49-F238E27FC236}">
                    <a16:creationId xmlns:a16="http://schemas.microsoft.com/office/drawing/2014/main" id="{EECEA38A-35B5-452B-B9B0-62E0BDEA468B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20" name="椭圆 119">
                  <a:extLst>
                    <a:ext uri="{FF2B5EF4-FFF2-40B4-BE49-F238E27FC236}">
                      <a16:creationId xmlns:a16="http://schemas.microsoft.com/office/drawing/2014/main" id="{043BBA6C-E06E-437B-B4D0-9DC97932B60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椭圆 120">
                  <a:extLst>
                    <a:ext uri="{FF2B5EF4-FFF2-40B4-BE49-F238E27FC236}">
                      <a16:creationId xmlns:a16="http://schemas.microsoft.com/office/drawing/2014/main" id="{93E5D7A0-E200-4CDE-B5E9-1E3B0B1BC08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1" name="组合 110">
                <a:extLst>
                  <a:ext uri="{FF2B5EF4-FFF2-40B4-BE49-F238E27FC236}">
                    <a16:creationId xmlns:a16="http://schemas.microsoft.com/office/drawing/2014/main" id="{C1350089-3AD5-4C20-B197-B523202387D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8" name="椭圆 117">
                  <a:extLst>
                    <a:ext uri="{FF2B5EF4-FFF2-40B4-BE49-F238E27FC236}">
                      <a16:creationId xmlns:a16="http://schemas.microsoft.com/office/drawing/2014/main" id="{FF9B4AB2-FB5A-4EFD-96C6-5C05575644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椭圆 118">
                  <a:extLst>
                    <a:ext uri="{FF2B5EF4-FFF2-40B4-BE49-F238E27FC236}">
                      <a16:creationId xmlns:a16="http://schemas.microsoft.com/office/drawing/2014/main" id="{B0CBE738-4919-4FB3-A74B-2A2DA82EB7C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274C57D5-ED82-47D4-89B3-656D48477DD4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6" name="椭圆 115">
                  <a:extLst>
                    <a:ext uri="{FF2B5EF4-FFF2-40B4-BE49-F238E27FC236}">
                      <a16:creationId xmlns:a16="http://schemas.microsoft.com/office/drawing/2014/main" id="{B12CD527-E4AD-4C41-A114-343AF42075D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椭圆 116">
                  <a:extLst>
                    <a:ext uri="{FF2B5EF4-FFF2-40B4-BE49-F238E27FC236}">
                      <a16:creationId xmlns:a16="http://schemas.microsoft.com/office/drawing/2014/main" id="{B346B3CC-09A4-49E8-95A2-9011389B56D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F8ECD319-F3E3-4572-8B4C-EDFE7C4E033F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14" name="椭圆 113">
                  <a:extLst>
                    <a:ext uri="{FF2B5EF4-FFF2-40B4-BE49-F238E27FC236}">
                      <a16:creationId xmlns:a16="http://schemas.microsoft.com/office/drawing/2014/main" id="{BC22EADC-4F8B-4211-99E4-970117A0E1A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椭圆 114">
                  <a:extLst>
                    <a:ext uri="{FF2B5EF4-FFF2-40B4-BE49-F238E27FC236}">
                      <a16:creationId xmlns:a16="http://schemas.microsoft.com/office/drawing/2014/main" id="{4A282048-DCE1-4D16-BD59-07EC76FE92A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E3E1EC4-33CD-4503-9A46-E9CA3FB4A81B}"/>
                </a:ext>
              </a:extLst>
            </p:cNvPr>
            <p:cNvGrpSpPr/>
            <p:nvPr/>
          </p:nvGrpSpPr>
          <p:grpSpPr>
            <a:xfrm>
              <a:off x="5300254" y="3953394"/>
              <a:ext cx="2935076" cy="36000"/>
              <a:chOff x="5297791" y="1901183"/>
              <a:chExt cx="2935076" cy="36000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1415FF5E-4CFA-4F11-B99B-4FDB93CDBFC2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2" name="椭圆 101">
                  <a:extLst>
                    <a:ext uri="{FF2B5EF4-FFF2-40B4-BE49-F238E27FC236}">
                      <a16:creationId xmlns:a16="http://schemas.microsoft.com/office/drawing/2014/main" id="{5B873923-E7DB-41FE-8EDA-EDD09FCAC45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C9E43594-5B2B-4243-8F44-E3AAE838AE7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EEBB16FA-3BE2-45AF-9DD4-F64D2CC31EC4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100" name="椭圆 99">
                  <a:extLst>
                    <a:ext uri="{FF2B5EF4-FFF2-40B4-BE49-F238E27FC236}">
                      <a16:creationId xmlns:a16="http://schemas.microsoft.com/office/drawing/2014/main" id="{FCFDE77B-2A0B-4626-AB7B-EFEAA13BA98A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椭圆 100">
                  <a:extLst>
                    <a:ext uri="{FF2B5EF4-FFF2-40B4-BE49-F238E27FC236}">
                      <a16:creationId xmlns:a16="http://schemas.microsoft.com/office/drawing/2014/main" id="{4757B595-B885-4DFD-B053-0D237FF758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6" name="组合 75">
                <a:extLst>
                  <a:ext uri="{FF2B5EF4-FFF2-40B4-BE49-F238E27FC236}">
                    <a16:creationId xmlns:a16="http://schemas.microsoft.com/office/drawing/2014/main" id="{021611B7-EC9E-4C06-A632-119DFFF0AF81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8" name="椭圆 97">
                  <a:extLst>
                    <a:ext uri="{FF2B5EF4-FFF2-40B4-BE49-F238E27FC236}">
                      <a16:creationId xmlns:a16="http://schemas.microsoft.com/office/drawing/2014/main" id="{C9CD30DF-DFB8-4F51-BC7F-218DA3FC21D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椭圆 98">
                  <a:extLst>
                    <a:ext uri="{FF2B5EF4-FFF2-40B4-BE49-F238E27FC236}">
                      <a16:creationId xmlns:a16="http://schemas.microsoft.com/office/drawing/2014/main" id="{9AFC1714-CA5C-48F0-8FA9-349B6C676E1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7" name="组合 76">
                <a:extLst>
                  <a:ext uri="{FF2B5EF4-FFF2-40B4-BE49-F238E27FC236}">
                    <a16:creationId xmlns:a16="http://schemas.microsoft.com/office/drawing/2014/main" id="{2827C979-5F7C-40C1-8AD6-B31854ACE0E0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6" name="椭圆 95">
                  <a:extLst>
                    <a:ext uri="{FF2B5EF4-FFF2-40B4-BE49-F238E27FC236}">
                      <a16:creationId xmlns:a16="http://schemas.microsoft.com/office/drawing/2014/main" id="{99A78344-16FC-4F73-B4B1-94F15635662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椭圆 96">
                  <a:extLst>
                    <a:ext uri="{FF2B5EF4-FFF2-40B4-BE49-F238E27FC236}">
                      <a16:creationId xmlns:a16="http://schemas.microsoft.com/office/drawing/2014/main" id="{F21464BB-CB35-4CA0-8158-1EB5D0D99F47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DDE6EA12-18D4-4199-91BF-6AEAE65099A5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id="{D8AD505E-B813-44FD-A440-BABD5DC9692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id="{116C089E-32D5-432A-A93A-DAEDC8A7F5D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50F81F1B-0AAC-4888-A76E-D535578D2CD9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2" name="椭圆 91">
                  <a:extLst>
                    <a:ext uri="{FF2B5EF4-FFF2-40B4-BE49-F238E27FC236}">
                      <a16:creationId xmlns:a16="http://schemas.microsoft.com/office/drawing/2014/main" id="{70E5466A-58A0-4A14-8598-76C08F6889F5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椭圆 92">
                  <a:extLst>
                    <a:ext uri="{FF2B5EF4-FFF2-40B4-BE49-F238E27FC236}">
                      <a16:creationId xmlns:a16="http://schemas.microsoft.com/office/drawing/2014/main" id="{D2AB7E57-E423-44F6-946E-326CCDB52FA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9FC0D913-025F-4DBE-A85E-3913B549C83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90" name="椭圆 89">
                  <a:extLst>
                    <a:ext uri="{FF2B5EF4-FFF2-40B4-BE49-F238E27FC236}">
                      <a16:creationId xmlns:a16="http://schemas.microsoft.com/office/drawing/2014/main" id="{97DF06C2-6B13-4DC4-A365-774315571B6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椭圆 90">
                  <a:extLst>
                    <a:ext uri="{FF2B5EF4-FFF2-40B4-BE49-F238E27FC236}">
                      <a16:creationId xmlns:a16="http://schemas.microsoft.com/office/drawing/2014/main" id="{BACDAA99-B052-445B-8254-D81F5E4FC04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8961C19C-7D56-4998-8DA6-3D5665C015B2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8" name="椭圆 87">
                  <a:extLst>
                    <a:ext uri="{FF2B5EF4-FFF2-40B4-BE49-F238E27FC236}">
                      <a16:creationId xmlns:a16="http://schemas.microsoft.com/office/drawing/2014/main" id="{5C2FC801-4AC6-4DAC-899A-D0F98EC98827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椭圆 88">
                  <a:extLst>
                    <a:ext uri="{FF2B5EF4-FFF2-40B4-BE49-F238E27FC236}">
                      <a16:creationId xmlns:a16="http://schemas.microsoft.com/office/drawing/2014/main" id="{FE25ADED-7EE6-4DB9-9428-4ECB8D52B468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2BB705F9-1171-4553-9C8B-8418F77A4FD3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6" name="椭圆 85">
                  <a:extLst>
                    <a:ext uri="{FF2B5EF4-FFF2-40B4-BE49-F238E27FC236}">
                      <a16:creationId xmlns:a16="http://schemas.microsoft.com/office/drawing/2014/main" id="{67E71F54-DFDB-419F-BA54-0E657D1BBA8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椭圆 86">
                  <a:extLst>
                    <a:ext uri="{FF2B5EF4-FFF2-40B4-BE49-F238E27FC236}">
                      <a16:creationId xmlns:a16="http://schemas.microsoft.com/office/drawing/2014/main" id="{49A176E9-F36C-455E-B54A-5D44C2FA8D7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7A609EE8-EBB7-4FE3-9A12-2058DE502B59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84" name="椭圆 83">
                  <a:extLst>
                    <a:ext uri="{FF2B5EF4-FFF2-40B4-BE49-F238E27FC236}">
                      <a16:creationId xmlns:a16="http://schemas.microsoft.com/office/drawing/2014/main" id="{09DC2DA2-2920-4132-A3FB-0F676AD0113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>
                  <a:extLst>
                    <a:ext uri="{FF2B5EF4-FFF2-40B4-BE49-F238E27FC236}">
                      <a16:creationId xmlns:a16="http://schemas.microsoft.com/office/drawing/2014/main" id="{3E91BAF5-D352-4E19-A12F-59DC7D88008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08EE55D-5681-42FB-A476-8C42711021FD}"/>
                </a:ext>
              </a:extLst>
            </p:cNvPr>
            <p:cNvGrpSpPr/>
            <p:nvPr/>
          </p:nvGrpSpPr>
          <p:grpSpPr>
            <a:xfrm>
              <a:off x="5300254" y="4246567"/>
              <a:ext cx="2935076" cy="36000"/>
              <a:chOff x="5297791" y="1901183"/>
              <a:chExt cx="2935076" cy="36000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AA108235-7409-4750-9D82-02ECA5EFEF8F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id="{73882C65-B668-4084-A1E0-8DC5BE165A3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椭圆 72">
                  <a:extLst>
                    <a:ext uri="{FF2B5EF4-FFF2-40B4-BE49-F238E27FC236}">
                      <a16:creationId xmlns:a16="http://schemas.microsoft.com/office/drawing/2014/main" id="{383C0A47-E0B6-47CF-97CB-66925B0DFF8A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0851D9EA-F9DF-42EC-8041-FD764ED16FA7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70" name="椭圆 69">
                  <a:extLst>
                    <a:ext uri="{FF2B5EF4-FFF2-40B4-BE49-F238E27FC236}">
                      <a16:creationId xmlns:a16="http://schemas.microsoft.com/office/drawing/2014/main" id="{5CDD05BA-C042-442F-9FED-98C67E346C6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>
                  <a:extLst>
                    <a:ext uri="{FF2B5EF4-FFF2-40B4-BE49-F238E27FC236}">
                      <a16:creationId xmlns:a16="http://schemas.microsoft.com/office/drawing/2014/main" id="{88C5DC04-1BE3-4B78-8C86-D028B9F366D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2BC01B5F-245B-4548-AD25-7B915BF1FC06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8" name="椭圆 67">
                  <a:extLst>
                    <a:ext uri="{FF2B5EF4-FFF2-40B4-BE49-F238E27FC236}">
                      <a16:creationId xmlns:a16="http://schemas.microsoft.com/office/drawing/2014/main" id="{54C525D1-E55A-4638-8FA2-28D7BE8CEFF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id="{42FDDF3E-852C-45D6-BF5C-4C9E4C008524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B28D463D-45E2-4FA1-8E20-156697567915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6" name="椭圆 65">
                  <a:extLst>
                    <a:ext uri="{FF2B5EF4-FFF2-40B4-BE49-F238E27FC236}">
                      <a16:creationId xmlns:a16="http://schemas.microsoft.com/office/drawing/2014/main" id="{B785C988-B91C-4649-9550-B3B109755062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94444EA9-607F-4A6F-90AC-28FCDCC119F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BCD6941E-1B57-4516-AFAE-ECCB97873B6D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4" name="椭圆 63">
                  <a:extLst>
                    <a:ext uri="{FF2B5EF4-FFF2-40B4-BE49-F238E27FC236}">
                      <a16:creationId xmlns:a16="http://schemas.microsoft.com/office/drawing/2014/main" id="{B4E44F86-4679-4398-A272-5A05484A819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椭圆 64">
                  <a:extLst>
                    <a:ext uri="{FF2B5EF4-FFF2-40B4-BE49-F238E27FC236}">
                      <a16:creationId xmlns:a16="http://schemas.microsoft.com/office/drawing/2014/main" id="{63A4E85A-AD62-48A1-99BD-4B6216FA600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11C15EC9-8446-4E08-85D2-B072C69E4DCC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5E491BC1-C6CC-4C4E-8D0A-6FA8D784C71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AC5500F1-BD51-4A97-9DA6-19358AE6C8D6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6306F0-8492-4BE9-A6C1-7EA80DFF2CC6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EAAF2562-3121-46A1-A450-FC55CAFB2F7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B580B6A6-864A-4505-AF3E-6E82E6FE716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71414042-5F76-4E74-933E-466A84A9834E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76ED7F9A-8C1F-457E-918F-F9068C36D29D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id="{F92ABD7F-E234-49FA-9D76-B99C7A7238A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E407F2AF-A5B3-46C0-BEA6-313FFCF99DC5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BD69B525-9E78-46B4-9B1E-C730BD01B628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D83BE2B8-6246-4C23-A16A-A9E990F08CA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0E674E1F-004D-4F44-83D2-4BC7DB71AACD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2F0945BE-7BE3-4722-BB7F-3700165D6DFE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DA42914C-342B-46A6-9B1E-D6EEEFCCBFED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4D07738-347F-4CA8-A930-BBA8D3B0CD0A}"/>
                </a:ext>
              </a:extLst>
            </p:cNvPr>
            <p:cNvGrpSpPr/>
            <p:nvPr/>
          </p:nvGrpSpPr>
          <p:grpSpPr>
            <a:xfrm>
              <a:off x="5300254" y="4539737"/>
              <a:ext cx="2935076" cy="36000"/>
              <a:chOff x="5297791" y="1901183"/>
              <a:chExt cx="2935076" cy="3600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B73D9FB1-79D9-4DA4-98BA-E937564B0EB3}"/>
                  </a:ext>
                </a:extLst>
              </p:cNvPr>
              <p:cNvGrpSpPr/>
              <p:nvPr/>
            </p:nvGrpSpPr>
            <p:grpSpPr>
              <a:xfrm>
                <a:off x="52977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48FB099D-7821-4D3C-BAF5-896E2EF95B89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13DE01BD-040A-4658-8ACF-A5818809696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61BA129-A1BE-4128-82CB-8DC22A9AC63B}"/>
                  </a:ext>
                </a:extLst>
              </p:cNvPr>
              <p:cNvGrpSpPr/>
              <p:nvPr/>
            </p:nvGrpSpPr>
            <p:grpSpPr>
              <a:xfrm>
                <a:off x="56110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37FBBFE5-E65B-4038-B862-DE89D25D890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A7227B0F-9607-45E3-B1AE-4C92B55A7C5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994803BA-7B91-4C19-BFA8-5FB4B2568D65}"/>
                  </a:ext>
                </a:extLst>
              </p:cNvPr>
              <p:cNvGrpSpPr/>
              <p:nvPr/>
            </p:nvGrpSpPr>
            <p:grpSpPr>
              <a:xfrm>
                <a:off x="59243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75EEFDB9-C957-41CB-BEEF-214EFDDA2C60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5DDA316E-1236-4A8A-AF32-F24730ADE601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E3247040-9250-4FA5-85EC-CF369848218A}"/>
                  </a:ext>
                </a:extLst>
              </p:cNvPr>
              <p:cNvGrpSpPr/>
              <p:nvPr/>
            </p:nvGrpSpPr>
            <p:grpSpPr>
              <a:xfrm>
                <a:off x="62376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id="{F31A7514-0042-4B4C-B932-B55C5C2E30E6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865AE437-E25A-4275-AF0C-C4B061549FCE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28CB4151-0C64-49AF-A14E-8D190CF8C0BC}"/>
                  </a:ext>
                </a:extLst>
              </p:cNvPr>
              <p:cNvGrpSpPr/>
              <p:nvPr/>
            </p:nvGrpSpPr>
            <p:grpSpPr>
              <a:xfrm>
                <a:off x="65508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DC63A897-33CE-4F73-A654-C692F30BB9A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id="{D578B743-6BC3-45BE-A53C-8EE46B956A99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452DA19B-ADFF-470A-A961-84A5EC182948}"/>
                  </a:ext>
                </a:extLst>
              </p:cNvPr>
              <p:cNvGrpSpPr/>
              <p:nvPr/>
            </p:nvGrpSpPr>
            <p:grpSpPr>
              <a:xfrm>
                <a:off x="686416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51A84E87-EF06-4F6C-9175-1801A0A24AF4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id="{E647DCAA-31D8-47B5-A713-2C1227C52B4C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C15AB7FF-27DC-4EBC-9921-01EFF1896CA3}"/>
                  </a:ext>
                </a:extLst>
              </p:cNvPr>
              <p:cNvGrpSpPr/>
              <p:nvPr/>
            </p:nvGrpSpPr>
            <p:grpSpPr>
              <a:xfrm>
                <a:off x="717744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C522DCA7-7891-4F37-8853-D8B560ABAF8C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71E5D69E-F964-4067-B9FD-AFA4DE988BD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CF1DD4FD-E875-443B-9C09-7BF9BCD87C57}"/>
                  </a:ext>
                </a:extLst>
              </p:cNvPr>
              <p:cNvGrpSpPr/>
              <p:nvPr/>
            </p:nvGrpSpPr>
            <p:grpSpPr>
              <a:xfrm>
                <a:off x="7490716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id="{A3BFB1DD-D104-4334-8194-D1FCE8E28E1F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CA43A2B9-0DA9-4EA9-A40D-23647AA261D2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793088AF-0099-45A3-BFCC-6DD9FA8BF2EC}"/>
                  </a:ext>
                </a:extLst>
              </p:cNvPr>
              <p:cNvGrpSpPr/>
              <p:nvPr/>
            </p:nvGrpSpPr>
            <p:grpSpPr>
              <a:xfrm>
                <a:off x="7803991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FA560B19-0A93-4FBB-A7B5-5EB5D6CFA32B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12BF19DB-1371-495E-8A01-DD9E01F59133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0014A071-AE20-44D3-962D-A4D9042C983B}"/>
                  </a:ext>
                </a:extLst>
              </p:cNvPr>
              <p:cNvGrpSpPr/>
              <p:nvPr/>
            </p:nvGrpSpPr>
            <p:grpSpPr>
              <a:xfrm>
                <a:off x="8117264" y="1901183"/>
                <a:ext cx="115603" cy="36000"/>
                <a:chOff x="5297791" y="1909521"/>
                <a:chExt cx="115603" cy="36000"/>
              </a:xfrm>
            </p:grpSpPr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B36AE75B-1248-4D14-9EC6-E0F6E138FB13}"/>
                    </a:ext>
                  </a:extLst>
                </p:cNvPr>
                <p:cNvSpPr/>
                <p:nvPr/>
              </p:nvSpPr>
              <p:spPr>
                <a:xfrm>
                  <a:off x="5297791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70706D86-B1BE-4F2B-B988-2CB9C3D254BF}"/>
                    </a:ext>
                  </a:extLst>
                </p:cNvPr>
                <p:cNvSpPr/>
                <p:nvPr/>
              </p:nvSpPr>
              <p:spPr>
                <a:xfrm>
                  <a:off x="5377394" y="1909521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425" name="矩形 424">
            <a:extLst>
              <a:ext uri="{FF2B5EF4-FFF2-40B4-BE49-F238E27FC236}">
                <a16:creationId xmlns:a16="http://schemas.microsoft.com/office/drawing/2014/main" id="{25E1FF5C-C7BA-45F2-86DA-A9FBF0A3E5D3}"/>
              </a:ext>
            </a:extLst>
          </p:cNvPr>
          <p:cNvSpPr/>
          <p:nvPr/>
        </p:nvSpPr>
        <p:spPr>
          <a:xfrm>
            <a:off x="4932040" y="2859782"/>
            <a:ext cx="3309367" cy="115663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28" name="组合 427">
            <a:extLst>
              <a:ext uri="{FF2B5EF4-FFF2-40B4-BE49-F238E27FC236}">
                <a16:creationId xmlns:a16="http://schemas.microsoft.com/office/drawing/2014/main" id="{27E6A690-FC5D-4D49-B986-71F943B9E147}"/>
              </a:ext>
            </a:extLst>
          </p:cNvPr>
          <p:cNvGrpSpPr/>
          <p:nvPr/>
        </p:nvGrpSpPr>
        <p:grpSpPr>
          <a:xfrm>
            <a:off x="1476960" y="1926305"/>
            <a:ext cx="322815" cy="972142"/>
            <a:chOff x="1528194" y="3068302"/>
            <a:chExt cx="633440" cy="1907574"/>
          </a:xfrm>
        </p:grpSpPr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8278971F-4F01-4830-9CF3-C56BFE62C7A3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31" name="圆柱体 430">
                <a:extLst>
                  <a:ext uri="{FF2B5EF4-FFF2-40B4-BE49-F238E27FC236}">
                    <a16:creationId xmlns:a16="http://schemas.microsoft.com/office/drawing/2014/main" id="{952D8A90-9A85-4AA4-808B-14F1040A6D40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2" name="圆柱体 431">
                <a:extLst>
                  <a:ext uri="{FF2B5EF4-FFF2-40B4-BE49-F238E27FC236}">
                    <a16:creationId xmlns:a16="http://schemas.microsoft.com/office/drawing/2014/main" id="{240C0D6E-0954-4ECE-A083-D249D6A22328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3" name="圆柱体 432">
                <a:extLst>
                  <a:ext uri="{FF2B5EF4-FFF2-40B4-BE49-F238E27FC236}">
                    <a16:creationId xmlns:a16="http://schemas.microsoft.com/office/drawing/2014/main" id="{523BF29B-0718-4475-823C-0EBC0335D075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4" name="圆柱体 433">
                <a:extLst>
                  <a:ext uri="{FF2B5EF4-FFF2-40B4-BE49-F238E27FC236}">
                    <a16:creationId xmlns:a16="http://schemas.microsoft.com/office/drawing/2014/main" id="{CCEF731A-164B-4186-AE76-B3B6E88CC852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5" name="圆柱体 434">
                <a:extLst>
                  <a:ext uri="{FF2B5EF4-FFF2-40B4-BE49-F238E27FC236}">
                    <a16:creationId xmlns:a16="http://schemas.microsoft.com/office/drawing/2014/main" id="{E86EDBC3-4AB2-47B1-B1D9-4675E62C94AE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6" name="圆柱体 435">
                <a:extLst>
                  <a:ext uri="{FF2B5EF4-FFF2-40B4-BE49-F238E27FC236}">
                    <a16:creationId xmlns:a16="http://schemas.microsoft.com/office/drawing/2014/main" id="{1F39E4B6-A413-486D-A61C-44E4ADC7E225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7" name="圆柱体 436">
                <a:extLst>
                  <a:ext uri="{FF2B5EF4-FFF2-40B4-BE49-F238E27FC236}">
                    <a16:creationId xmlns:a16="http://schemas.microsoft.com/office/drawing/2014/main" id="{8A37E95C-3797-40EE-AD9C-41BF0EDB442E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8" name="圆柱体 437">
                <a:extLst>
                  <a:ext uri="{FF2B5EF4-FFF2-40B4-BE49-F238E27FC236}">
                    <a16:creationId xmlns:a16="http://schemas.microsoft.com/office/drawing/2014/main" id="{FA7549EE-E9A9-492F-B230-784C54BAE792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9" name="圆柱体 438">
                <a:extLst>
                  <a:ext uri="{FF2B5EF4-FFF2-40B4-BE49-F238E27FC236}">
                    <a16:creationId xmlns:a16="http://schemas.microsoft.com/office/drawing/2014/main" id="{E120E3FE-FDE9-4FAE-BA1A-4D7466A8C451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0" name="圆柱体 439">
                <a:extLst>
                  <a:ext uri="{FF2B5EF4-FFF2-40B4-BE49-F238E27FC236}">
                    <a16:creationId xmlns:a16="http://schemas.microsoft.com/office/drawing/2014/main" id="{05E59131-08E3-4CD4-B7AC-07BA27580ED4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0" name="新月形 429">
              <a:extLst>
                <a:ext uri="{FF2B5EF4-FFF2-40B4-BE49-F238E27FC236}">
                  <a16:creationId xmlns:a16="http://schemas.microsoft.com/office/drawing/2014/main" id="{66A7BFA4-F28C-442B-9A02-10C7CBF7CBFC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1" name="组合 440">
            <a:extLst>
              <a:ext uri="{FF2B5EF4-FFF2-40B4-BE49-F238E27FC236}">
                <a16:creationId xmlns:a16="http://schemas.microsoft.com/office/drawing/2014/main" id="{38AAF56F-8493-433D-B01A-C6F0ECBB0FA5}"/>
              </a:ext>
            </a:extLst>
          </p:cNvPr>
          <p:cNvGrpSpPr/>
          <p:nvPr/>
        </p:nvGrpSpPr>
        <p:grpSpPr>
          <a:xfrm>
            <a:off x="1968153" y="1968615"/>
            <a:ext cx="322815" cy="972142"/>
            <a:chOff x="1528194" y="3068302"/>
            <a:chExt cx="633440" cy="1907574"/>
          </a:xfrm>
        </p:grpSpPr>
        <p:grpSp>
          <p:nvGrpSpPr>
            <p:cNvPr id="442" name="组合 441">
              <a:extLst>
                <a:ext uri="{FF2B5EF4-FFF2-40B4-BE49-F238E27FC236}">
                  <a16:creationId xmlns:a16="http://schemas.microsoft.com/office/drawing/2014/main" id="{BAC95800-3C21-4BDB-942C-9F9DC3E29097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44" name="圆柱体 443">
                <a:extLst>
                  <a:ext uri="{FF2B5EF4-FFF2-40B4-BE49-F238E27FC236}">
                    <a16:creationId xmlns:a16="http://schemas.microsoft.com/office/drawing/2014/main" id="{A6EF6E99-4B0F-4B33-B468-FA0739BCB0F0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5" name="圆柱体 444">
                <a:extLst>
                  <a:ext uri="{FF2B5EF4-FFF2-40B4-BE49-F238E27FC236}">
                    <a16:creationId xmlns:a16="http://schemas.microsoft.com/office/drawing/2014/main" id="{650DF89E-DC3B-4964-BAAC-D1E80A6806D7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6" name="圆柱体 445">
                <a:extLst>
                  <a:ext uri="{FF2B5EF4-FFF2-40B4-BE49-F238E27FC236}">
                    <a16:creationId xmlns:a16="http://schemas.microsoft.com/office/drawing/2014/main" id="{59433138-5F1E-47AC-9309-E0BD960C49EB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7" name="圆柱体 446">
                <a:extLst>
                  <a:ext uri="{FF2B5EF4-FFF2-40B4-BE49-F238E27FC236}">
                    <a16:creationId xmlns:a16="http://schemas.microsoft.com/office/drawing/2014/main" id="{2ABB2053-9ABA-4067-B8F4-CEE26459305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8" name="圆柱体 447">
                <a:extLst>
                  <a:ext uri="{FF2B5EF4-FFF2-40B4-BE49-F238E27FC236}">
                    <a16:creationId xmlns:a16="http://schemas.microsoft.com/office/drawing/2014/main" id="{B42C34A7-359E-4BF5-A9AE-B12B3E17CA43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9" name="圆柱体 448">
                <a:extLst>
                  <a:ext uri="{FF2B5EF4-FFF2-40B4-BE49-F238E27FC236}">
                    <a16:creationId xmlns:a16="http://schemas.microsoft.com/office/drawing/2014/main" id="{19D9FD34-B1C1-44A1-BCEB-8DE34BAFAF3E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0" name="圆柱体 449">
                <a:extLst>
                  <a:ext uri="{FF2B5EF4-FFF2-40B4-BE49-F238E27FC236}">
                    <a16:creationId xmlns:a16="http://schemas.microsoft.com/office/drawing/2014/main" id="{677B08C0-E75F-4867-A6B1-A728BCE87A9E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1" name="圆柱体 450">
                <a:extLst>
                  <a:ext uri="{FF2B5EF4-FFF2-40B4-BE49-F238E27FC236}">
                    <a16:creationId xmlns:a16="http://schemas.microsoft.com/office/drawing/2014/main" id="{2BA82EFC-82AD-4549-9941-A73936045F5D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2" name="圆柱体 451">
                <a:extLst>
                  <a:ext uri="{FF2B5EF4-FFF2-40B4-BE49-F238E27FC236}">
                    <a16:creationId xmlns:a16="http://schemas.microsoft.com/office/drawing/2014/main" id="{EF3E73EC-F862-477F-B80B-163E8D8762A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3" name="圆柱体 452">
                <a:extLst>
                  <a:ext uri="{FF2B5EF4-FFF2-40B4-BE49-F238E27FC236}">
                    <a16:creationId xmlns:a16="http://schemas.microsoft.com/office/drawing/2014/main" id="{0E7B481C-8D04-4E77-96BF-1E6EBF06D1A6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3" name="新月形 442">
              <a:extLst>
                <a:ext uri="{FF2B5EF4-FFF2-40B4-BE49-F238E27FC236}">
                  <a16:creationId xmlns:a16="http://schemas.microsoft.com/office/drawing/2014/main" id="{8E31D98F-209B-4264-A0A9-9864DFD0E69B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4" name="组合 453">
            <a:extLst>
              <a:ext uri="{FF2B5EF4-FFF2-40B4-BE49-F238E27FC236}">
                <a16:creationId xmlns:a16="http://schemas.microsoft.com/office/drawing/2014/main" id="{0D69523A-68FC-48DD-A0BC-77693931D717}"/>
              </a:ext>
            </a:extLst>
          </p:cNvPr>
          <p:cNvGrpSpPr/>
          <p:nvPr/>
        </p:nvGrpSpPr>
        <p:grpSpPr>
          <a:xfrm>
            <a:off x="2476861" y="1967259"/>
            <a:ext cx="322815" cy="972142"/>
            <a:chOff x="1528194" y="3068302"/>
            <a:chExt cx="633440" cy="1907574"/>
          </a:xfrm>
        </p:grpSpPr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3EC385C7-93A2-4EC8-B444-8806D586DF1D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57" name="圆柱体 456">
                <a:extLst>
                  <a:ext uri="{FF2B5EF4-FFF2-40B4-BE49-F238E27FC236}">
                    <a16:creationId xmlns:a16="http://schemas.microsoft.com/office/drawing/2014/main" id="{D445E2EE-C4AE-4C24-B654-31CD61F39A0E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8" name="圆柱体 457">
                <a:extLst>
                  <a:ext uri="{FF2B5EF4-FFF2-40B4-BE49-F238E27FC236}">
                    <a16:creationId xmlns:a16="http://schemas.microsoft.com/office/drawing/2014/main" id="{F19782FA-8DB3-4B2B-A7FF-845E766E0F23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9" name="圆柱体 458">
                <a:extLst>
                  <a:ext uri="{FF2B5EF4-FFF2-40B4-BE49-F238E27FC236}">
                    <a16:creationId xmlns:a16="http://schemas.microsoft.com/office/drawing/2014/main" id="{E2ACDA39-C537-46F6-BBF4-ADF9EC5225F8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0" name="圆柱体 459">
                <a:extLst>
                  <a:ext uri="{FF2B5EF4-FFF2-40B4-BE49-F238E27FC236}">
                    <a16:creationId xmlns:a16="http://schemas.microsoft.com/office/drawing/2014/main" id="{4D32023B-9C27-4CEC-8DA5-650CB5C44926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1" name="圆柱体 460">
                <a:extLst>
                  <a:ext uri="{FF2B5EF4-FFF2-40B4-BE49-F238E27FC236}">
                    <a16:creationId xmlns:a16="http://schemas.microsoft.com/office/drawing/2014/main" id="{9F192F56-C111-4210-9378-57A18077052F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2" name="圆柱体 461">
                <a:extLst>
                  <a:ext uri="{FF2B5EF4-FFF2-40B4-BE49-F238E27FC236}">
                    <a16:creationId xmlns:a16="http://schemas.microsoft.com/office/drawing/2014/main" id="{57A0820F-8DC8-4D58-B5A6-5C6C66824C49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3" name="圆柱体 462">
                <a:extLst>
                  <a:ext uri="{FF2B5EF4-FFF2-40B4-BE49-F238E27FC236}">
                    <a16:creationId xmlns:a16="http://schemas.microsoft.com/office/drawing/2014/main" id="{AF70D4C8-9EED-4814-B936-1CBDCC0FC013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4" name="圆柱体 463">
                <a:extLst>
                  <a:ext uri="{FF2B5EF4-FFF2-40B4-BE49-F238E27FC236}">
                    <a16:creationId xmlns:a16="http://schemas.microsoft.com/office/drawing/2014/main" id="{0AFF1322-C133-45D4-A8F7-5DD351EC4A94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5" name="圆柱体 464">
                <a:extLst>
                  <a:ext uri="{FF2B5EF4-FFF2-40B4-BE49-F238E27FC236}">
                    <a16:creationId xmlns:a16="http://schemas.microsoft.com/office/drawing/2014/main" id="{A8B98FCE-062A-4795-BA08-4BB806BB25C3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6" name="圆柱体 465">
                <a:extLst>
                  <a:ext uri="{FF2B5EF4-FFF2-40B4-BE49-F238E27FC236}">
                    <a16:creationId xmlns:a16="http://schemas.microsoft.com/office/drawing/2014/main" id="{3EB9C7FA-AFD7-4ED3-ACFD-0D673FCAAC01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6" name="新月形 455">
              <a:extLst>
                <a:ext uri="{FF2B5EF4-FFF2-40B4-BE49-F238E27FC236}">
                  <a16:creationId xmlns:a16="http://schemas.microsoft.com/office/drawing/2014/main" id="{1BB7222D-512D-48E2-ACAF-9634A3EC2C86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7" name="组合 466">
            <a:extLst>
              <a:ext uri="{FF2B5EF4-FFF2-40B4-BE49-F238E27FC236}">
                <a16:creationId xmlns:a16="http://schemas.microsoft.com/office/drawing/2014/main" id="{9864FB76-1670-42BF-8627-2C7B60349E86}"/>
              </a:ext>
            </a:extLst>
          </p:cNvPr>
          <p:cNvGrpSpPr/>
          <p:nvPr/>
        </p:nvGrpSpPr>
        <p:grpSpPr>
          <a:xfrm>
            <a:off x="2991361" y="1961865"/>
            <a:ext cx="322815" cy="972142"/>
            <a:chOff x="1528194" y="3068302"/>
            <a:chExt cx="633440" cy="1907574"/>
          </a:xfrm>
        </p:grpSpPr>
        <p:grpSp>
          <p:nvGrpSpPr>
            <p:cNvPr id="468" name="组合 467">
              <a:extLst>
                <a:ext uri="{FF2B5EF4-FFF2-40B4-BE49-F238E27FC236}">
                  <a16:creationId xmlns:a16="http://schemas.microsoft.com/office/drawing/2014/main" id="{B9D138B1-7024-445D-BF00-6A1A67468879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70" name="圆柱体 469">
                <a:extLst>
                  <a:ext uri="{FF2B5EF4-FFF2-40B4-BE49-F238E27FC236}">
                    <a16:creationId xmlns:a16="http://schemas.microsoft.com/office/drawing/2014/main" id="{5BDF7322-FD84-44DF-970F-E5EDC19CEF8F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1" name="圆柱体 470">
                <a:extLst>
                  <a:ext uri="{FF2B5EF4-FFF2-40B4-BE49-F238E27FC236}">
                    <a16:creationId xmlns:a16="http://schemas.microsoft.com/office/drawing/2014/main" id="{8AF6CB2A-8619-42E2-98BF-D441997CA4D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2" name="圆柱体 471">
                <a:extLst>
                  <a:ext uri="{FF2B5EF4-FFF2-40B4-BE49-F238E27FC236}">
                    <a16:creationId xmlns:a16="http://schemas.microsoft.com/office/drawing/2014/main" id="{D3188736-8227-41A7-AD14-709A424607D8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3" name="圆柱体 472">
                <a:extLst>
                  <a:ext uri="{FF2B5EF4-FFF2-40B4-BE49-F238E27FC236}">
                    <a16:creationId xmlns:a16="http://schemas.microsoft.com/office/drawing/2014/main" id="{EA10B37B-D778-4A07-BBD7-DCC7E7B20750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4" name="圆柱体 473">
                <a:extLst>
                  <a:ext uri="{FF2B5EF4-FFF2-40B4-BE49-F238E27FC236}">
                    <a16:creationId xmlns:a16="http://schemas.microsoft.com/office/drawing/2014/main" id="{9782E582-C23D-421D-B899-F5245D8EFBA6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5" name="圆柱体 474">
                <a:extLst>
                  <a:ext uri="{FF2B5EF4-FFF2-40B4-BE49-F238E27FC236}">
                    <a16:creationId xmlns:a16="http://schemas.microsoft.com/office/drawing/2014/main" id="{3DEB530C-256E-42CD-9A88-C7B9369B4BE4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6" name="圆柱体 475">
                <a:extLst>
                  <a:ext uri="{FF2B5EF4-FFF2-40B4-BE49-F238E27FC236}">
                    <a16:creationId xmlns:a16="http://schemas.microsoft.com/office/drawing/2014/main" id="{287ED2F1-3855-43AF-8DB8-2F893579547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7" name="圆柱体 476">
                <a:extLst>
                  <a:ext uri="{FF2B5EF4-FFF2-40B4-BE49-F238E27FC236}">
                    <a16:creationId xmlns:a16="http://schemas.microsoft.com/office/drawing/2014/main" id="{0F98E8F6-B1D5-4321-9D1A-B563CB81CE33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8" name="圆柱体 477">
                <a:extLst>
                  <a:ext uri="{FF2B5EF4-FFF2-40B4-BE49-F238E27FC236}">
                    <a16:creationId xmlns:a16="http://schemas.microsoft.com/office/drawing/2014/main" id="{FF8DA7CE-4C32-4CF7-A3DA-B7E7F8E65CF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9" name="圆柱体 478">
                <a:extLst>
                  <a:ext uri="{FF2B5EF4-FFF2-40B4-BE49-F238E27FC236}">
                    <a16:creationId xmlns:a16="http://schemas.microsoft.com/office/drawing/2014/main" id="{F4D36E95-9942-49AE-A596-57E351F8A04A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9" name="新月形 468">
              <a:extLst>
                <a:ext uri="{FF2B5EF4-FFF2-40B4-BE49-F238E27FC236}">
                  <a16:creationId xmlns:a16="http://schemas.microsoft.com/office/drawing/2014/main" id="{9DDB7A8D-0BA8-45BB-B9B0-B8E6D161F3C3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0" name="组合 479">
            <a:extLst>
              <a:ext uri="{FF2B5EF4-FFF2-40B4-BE49-F238E27FC236}">
                <a16:creationId xmlns:a16="http://schemas.microsoft.com/office/drawing/2014/main" id="{C53AB1C5-2461-46A3-8CE9-D679A506CB8F}"/>
              </a:ext>
            </a:extLst>
          </p:cNvPr>
          <p:cNvGrpSpPr/>
          <p:nvPr/>
        </p:nvGrpSpPr>
        <p:grpSpPr>
          <a:xfrm>
            <a:off x="4916255" y="1060428"/>
            <a:ext cx="3218172" cy="2852772"/>
            <a:chOff x="218519" y="411510"/>
            <a:chExt cx="3218172" cy="2852772"/>
          </a:xfrm>
        </p:grpSpPr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E21FED12-0D66-499C-867B-573A53DAEF57}"/>
                </a:ext>
              </a:extLst>
            </p:cNvPr>
            <p:cNvGrpSpPr/>
            <p:nvPr/>
          </p:nvGrpSpPr>
          <p:grpSpPr>
            <a:xfrm>
              <a:off x="1285479" y="411510"/>
              <a:ext cx="2151212" cy="2852772"/>
              <a:chOff x="4211958" y="1337734"/>
              <a:chExt cx="2448274" cy="3246714"/>
            </a:xfrm>
          </p:grpSpPr>
          <p:grpSp>
            <p:nvGrpSpPr>
              <p:cNvPr id="485" name="组合 484">
                <a:extLst>
                  <a:ext uri="{FF2B5EF4-FFF2-40B4-BE49-F238E27FC236}">
                    <a16:creationId xmlns:a16="http://schemas.microsoft.com/office/drawing/2014/main" id="{3B416331-CC26-4E3F-BA01-094D35234D40}"/>
                  </a:ext>
                </a:extLst>
              </p:cNvPr>
              <p:cNvGrpSpPr/>
              <p:nvPr/>
            </p:nvGrpSpPr>
            <p:grpSpPr>
              <a:xfrm>
                <a:off x="4211958" y="3361044"/>
                <a:ext cx="2448274" cy="1223404"/>
                <a:chOff x="3635894" y="2928996"/>
                <a:chExt cx="2448274" cy="1223404"/>
              </a:xfrm>
            </p:grpSpPr>
            <p:sp>
              <p:nvSpPr>
                <p:cNvPr id="488" name="矩形 487">
                  <a:extLst>
                    <a:ext uri="{FF2B5EF4-FFF2-40B4-BE49-F238E27FC236}">
                      <a16:creationId xmlns:a16="http://schemas.microsoft.com/office/drawing/2014/main" id="{8C0E6EBE-8565-498B-9480-0B0F8FDC9907}"/>
                    </a:ext>
                  </a:extLst>
                </p:cNvPr>
                <p:cNvSpPr/>
                <p:nvPr/>
              </p:nvSpPr>
              <p:spPr>
                <a:xfrm>
                  <a:off x="3635896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9" name="矩形 488">
                  <a:extLst>
                    <a:ext uri="{FF2B5EF4-FFF2-40B4-BE49-F238E27FC236}">
                      <a16:creationId xmlns:a16="http://schemas.microsoft.com/office/drawing/2014/main" id="{B6C39A55-4F60-414D-9D99-65BF8BE8C49C}"/>
                    </a:ext>
                  </a:extLst>
                </p:cNvPr>
                <p:cNvSpPr/>
                <p:nvPr/>
              </p:nvSpPr>
              <p:spPr>
                <a:xfrm>
                  <a:off x="4860032" y="2928996"/>
                  <a:ext cx="1224136" cy="578858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0" name="矩形 489">
                  <a:extLst>
                    <a:ext uri="{FF2B5EF4-FFF2-40B4-BE49-F238E27FC236}">
                      <a16:creationId xmlns:a16="http://schemas.microsoft.com/office/drawing/2014/main" id="{053FA921-7FBB-4DA1-94B6-D177C68D8B38}"/>
                    </a:ext>
                  </a:extLst>
                </p:cNvPr>
                <p:cNvSpPr/>
                <p:nvPr/>
              </p:nvSpPr>
              <p:spPr>
                <a:xfrm>
                  <a:off x="3635894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1" name="矩形 490">
                  <a:extLst>
                    <a:ext uri="{FF2B5EF4-FFF2-40B4-BE49-F238E27FC236}">
                      <a16:creationId xmlns:a16="http://schemas.microsoft.com/office/drawing/2014/main" id="{F8E90CC1-CB32-41A0-8296-27221EA2B911}"/>
                    </a:ext>
                  </a:extLst>
                </p:cNvPr>
                <p:cNvSpPr/>
                <p:nvPr/>
              </p:nvSpPr>
              <p:spPr>
                <a:xfrm>
                  <a:off x="4860030" y="3504328"/>
                  <a:ext cx="1224137" cy="648072"/>
                </a:xfrm>
                <a:prstGeom prst="rect">
                  <a:avLst/>
                </a:prstGeom>
                <a:noFill/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86" name="矩形 485">
                <a:extLst>
                  <a:ext uri="{FF2B5EF4-FFF2-40B4-BE49-F238E27FC236}">
                    <a16:creationId xmlns:a16="http://schemas.microsoft.com/office/drawing/2014/main" id="{B7B68B2D-0146-4506-B506-908AFCEE8137}"/>
                  </a:ext>
                </a:extLst>
              </p:cNvPr>
              <p:cNvSpPr/>
              <p:nvPr/>
            </p:nvSpPr>
            <p:spPr>
              <a:xfrm>
                <a:off x="4788024" y="1345073"/>
                <a:ext cx="72008" cy="201622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7" name="矩形 486">
                <a:extLst>
                  <a:ext uri="{FF2B5EF4-FFF2-40B4-BE49-F238E27FC236}">
                    <a16:creationId xmlns:a16="http://schemas.microsoft.com/office/drawing/2014/main" id="{C89620CC-A8DA-421D-A948-48140C764ACE}"/>
                  </a:ext>
                </a:extLst>
              </p:cNvPr>
              <p:cNvSpPr/>
              <p:nvPr/>
            </p:nvSpPr>
            <p:spPr>
              <a:xfrm>
                <a:off x="6012160" y="1337734"/>
                <a:ext cx="72008" cy="201622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82" name="矩形 481">
              <a:extLst>
                <a:ext uri="{FF2B5EF4-FFF2-40B4-BE49-F238E27FC236}">
                  <a16:creationId xmlns:a16="http://schemas.microsoft.com/office/drawing/2014/main" id="{8C4FA2AF-B927-4A29-8C39-B7CC20A585C6}"/>
                </a:ext>
              </a:extLst>
            </p:cNvPr>
            <p:cNvSpPr/>
            <p:nvPr/>
          </p:nvSpPr>
          <p:spPr>
            <a:xfrm>
              <a:off x="218519" y="2614837"/>
              <a:ext cx="1075606" cy="6267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写作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83" name="文本框 482">
              <a:extLst>
                <a:ext uri="{FF2B5EF4-FFF2-40B4-BE49-F238E27FC236}">
                  <a16:creationId xmlns:a16="http://schemas.microsoft.com/office/drawing/2014/main" id="{FB1191FF-2BEC-46D0-8B1B-8A1C19A93B34}"/>
                </a:ext>
              </a:extLst>
            </p:cNvPr>
            <p:cNvSpPr txBox="1"/>
            <p:nvPr/>
          </p:nvSpPr>
          <p:spPr>
            <a:xfrm>
              <a:off x="2415074" y="2011787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484" name="文本框 483">
              <a:extLst>
                <a:ext uri="{FF2B5EF4-FFF2-40B4-BE49-F238E27FC236}">
                  <a16:creationId xmlns:a16="http://schemas.microsoft.com/office/drawing/2014/main" id="{EB178AD0-FB6A-4592-ACFD-2AECF6DE8FA1}"/>
                </a:ext>
              </a:extLst>
            </p:cNvPr>
            <p:cNvSpPr txBox="1"/>
            <p:nvPr/>
          </p:nvSpPr>
          <p:spPr>
            <a:xfrm>
              <a:off x="1323387" y="2011788"/>
              <a:ext cx="1008609" cy="737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</p:grpSp>
      <p:sp>
        <p:nvSpPr>
          <p:cNvPr id="492" name="椭圆 491">
            <a:extLst>
              <a:ext uri="{FF2B5EF4-FFF2-40B4-BE49-F238E27FC236}">
                <a16:creationId xmlns:a16="http://schemas.microsoft.com/office/drawing/2014/main" id="{8C003125-A5F0-4672-A431-A59C9EB7661F}"/>
              </a:ext>
            </a:extLst>
          </p:cNvPr>
          <p:cNvSpPr/>
          <p:nvPr/>
        </p:nvSpPr>
        <p:spPr>
          <a:xfrm>
            <a:off x="6323245" y="264150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3" name="椭圆 492">
            <a:extLst>
              <a:ext uri="{FF2B5EF4-FFF2-40B4-BE49-F238E27FC236}">
                <a16:creationId xmlns:a16="http://schemas.microsoft.com/office/drawing/2014/main" id="{89E1097D-174A-4A25-84B6-A23E2E390C7E}"/>
              </a:ext>
            </a:extLst>
          </p:cNvPr>
          <p:cNvSpPr/>
          <p:nvPr/>
        </p:nvSpPr>
        <p:spPr>
          <a:xfrm>
            <a:off x="6323245" y="2446783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4" name="椭圆 493">
            <a:extLst>
              <a:ext uri="{FF2B5EF4-FFF2-40B4-BE49-F238E27FC236}">
                <a16:creationId xmlns:a16="http://schemas.microsoft.com/office/drawing/2014/main" id="{C6B98618-84DE-4D37-8469-F1D9164F5618}"/>
              </a:ext>
            </a:extLst>
          </p:cNvPr>
          <p:cNvSpPr/>
          <p:nvPr/>
        </p:nvSpPr>
        <p:spPr>
          <a:xfrm>
            <a:off x="6323245" y="225937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5" name="椭圆 494">
            <a:extLst>
              <a:ext uri="{FF2B5EF4-FFF2-40B4-BE49-F238E27FC236}">
                <a16:creationId xmlns:a16="http://schemas.microsoft.com/office/drawing/2014/main" id="{3797979B-F340-4619-86D9-22F9958F3F97}"/>
              </a:ext>
            </a:extLst>
          </p:cNvPr>
          <p:cNvSpPr/>
          <p:nvPr/>
        </p:nvSpPr>
        <p:spPr>
          <a:xfrm>
            <a:off x="6323245" y="2080137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6" name="矩形 495">
            <a:extLst>
              <a:ext uri="{FF2B5EF4-FFF2-40B4-BE49-F238E27FC236}">
                <a16:creationId xmlns:a16="http://schemas.microsoft.com/office/drawing/2014/main" id="{30D00D9E-1882-4B82-8F6C-B06DB44ED92C}"/>
              </a:ext>
            </a:extLst>
          </p:cNvPr>
          <p:cNvSpPr/>
          <p:nvPr/>
        </p:nvSpPr>
        <p:spPr>
          <a:xfrm>
            <a:off x="6286873" y="3294740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7" name="矩形 496">
            <a:extLst>
              <a:ext uri="{FF2B5EF4-FFF2-40B4-BE49-F238E27FC236}">
                <a16:creationId xmlns:a16="http://schemas.microsoft.com/office/drawing/2014/main" id="{8FE1AA3B-565C-4C24-A402-9C6419A0B304}"/>
              </a:ext>
            </a:extLst>
          </p:cNvPr>
          <p:cNvSpPr/>
          <p:nvPr/>
        </p:nvSpPr>
        <p:spPr>
          <a:xfrm>
            <a:off x="7402671" y="3302280"/>
            <a:ext cx="1075606" cy="63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8" name="矩形 497">
            <a:extLst>
              <a:ext uri="{FF2B5EF4-FFF2-40B4-BE49-F238E27FC236}">
                <a16:creationId xmlns:a16="http://schemas.microsoft.com/office/drawing/2014/main" id="{0661414A-5FD6-469D-B155-220EC8329059}"/>
              </a:ext>
            </a:extLst>
          </p:cNvPr>
          <p:cNvSpPr/>
          <p:nvPr/>
        </p:nvSpPr>
        <p:spPr>
          <a:xfrm>
            <a:off x="1380211" y="3268786"/>
            <a:ext cx="1075606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读作：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9" name="矩形 498">
            <a:extLst>
              <a:ext uri="{FF2B5EF4-FFF2-40B4-BE49-F238E27FC236}">
                <a16:creationId xmlns:a16="http://schemas.microsoft.com/office/drawing/2014/main" id="{0E83D889-2BBF-4882-8D33-BD2AD3487CE7}"/>
              </a:ext>
            </a:extLst>
          </p:cNvPr>
          <p:cNvSpPr/>
          <p:nvPr/>
        </p:nvSpPr>
        <p:spPr>
          <a:xfrm>
            <a:off x="2516322" y="3268786"/>
            <a:ext cx="1594626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四十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6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" grpId="0" animBg="1"/>
      <p:bldP spid="425" grpId="1" animBg="1"/>
      <p:bldP spid="492" grpId="0" animBg="1"/>
      <p:bldP spid="493" grpId="0" animBg="1"/>
      <p:bldP spid="494" grpId="0" animBg="1"/>
      <p:bldP spid="495" grpId="0" animBg="1"/>
      <p:bldP spid="496" grpId="0"/>
      <p:bldP spid="497" grpId="0"/>
      <p:bldP spid="498" grpId="0"/>
      <p:bldP spid="4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E16678A-B830-9A9B-7ACE-5AAFF5911B81}"/>
              </a:ext>
            </a:extLst>
          </p:cNvPr>
          <p:cNvSpPr/>
          <p:nvPr/>
        </p:nvSpPr>
        <p:spPr>
          <a:xfrm>
            <a:off x="841586" y="615680"/>
            <a:ext cx="3528392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我说你摆。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E851B903-D02A-8299-7282-E3F131ED1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838" y="867602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1C199EA-F4D1-D00F-E950-E987575D69BD}"/>
              </a:ext>
            </a:extLst>
          </p:cNvPr>
          <p:cNvGrpSpPr/>
          <p:nvPr/>
        </p:nvGrpSpPr>
        <p:grpSpPr>
          <a:xfrm>
            <a:off x="5580112" y="1272904"/>
            <a:ext cx="1800200" cy="2088232"/>
            <a:chOff x="5536240" y="1412588"/>
            <a:chExt cx="1800200" cy="20882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3A154EE-8FF3-8769-64E3-6C33BAABC0B0}"/>
                </a:ext>
              </a:extLst>
            </p:cNvPr>
            <p:cNvSpPr/>
            <p:nvPr/>
          </p:nvSpPr>
          <p:spPr>
            <a:xfrm>
              <a:off x="5536240" y="1412588"/>
              <a:ext cx="1800200" cy="20882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CDC7704-6824-6276-DA0E-85565A336982}"/>
                </a:ext>
              </a:extLst>
            </p:cNvPr>
            <p:cNvSpPr/>
            <p:nvPr/>
          </p:nvSpPr>
          <p:spPr>
            <a:xfrm>
              <a:off x="5816417" y="1563638"/>
              <a:ext cx="576064" cy="86409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十位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0C13E14-01B7-A8E7-71D9-FF46911D59E3}"/>
                </a:ext>
              </a:extLst>
            </p:cNvPr>
            <p:cNvSpPr/>
            <p:nvPr/>
          </p:nvSpPr>
          <p:spPr>
            <a:xfrm>
              <a:off x="6470564" y="1563638"/>
              <a:ext cx="576064" cy="86409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个位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EA8BD6-7F49-D929-B6FB-B0368BD990D1}"/>
                </a:ext>
              </a:extLst>
            </p:cNvPr>
            <p:cNvSpPr/>
            <p:nvPr/>
          </p:nvSpPr>
          <p:spPr>
            <a:xfrm>
              <a:off x="5816417" y="2499140"/>
              <a:ext cx="576064" cy="86409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5DDD850-1EF3-451C-E175-23445D83B4F1}"/>
                </a:ext>
              </a:extLst>
            </p:cNvPr>
            <p:cNvSpPr/>
            <p:nvPr/>
          </p:nvSpPr>
          <p:spPr>
            <a:xfrm>
              <a:off x="6470564" y="2499140"/>
              <a:ext cx="576064" cy="86409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AE3F9279-0EF2-35A9-BDE6-666F487BE160}"/>
              </a:ext>
            </a:extLst>
          </p:cNvPr>
          <p:cNvSpPr/>
          <p:nvPr/>
        </p:nvSpPr>
        <p:spPr>
          <a:xfrm>
            <a:off x="968343" y="1992984"/>
            <a:ext cx="4174684" cy="648072"/>
          </a:xfrm>
          <a:prstGeom prst="roundRect">
            <a:avLst>
              <a:gd name="adj" fmla="val 2192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 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个一组成的数。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C80761-55C2-BAB0-8AFD-025BC489061C}"/>
              </a:ext>
            </a:extLst>
          </p:cNvPr>
          <p:cNvSpPr/>
          <p:nvPr/>
        </p:nvSpPr>
        <p:spPr>
          <a:xfrm>
            <a:off x="5970023" y="2534824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94528A4-2424-7274-2190-28B8F439FEB9}"/>
              </a:ext>
            </a:extLst>
          </p:cNvPr>
          <p:cNvSpPr/>
          <p:nvPr/>
        </p:nvSpPr>
        <p:spPr>
          <a:xfrm>
            <a:off x="6594663" y="2534824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5F2B38A-DB26-F01D-8BCF-C791D3995399}"/>
              </a:ext>
            </a:extLst>
          </p:cNvPr>
          <p:cNvSpPr/>
          <p:nvPr/>
        </p:nvSpPr>
        <p:spPr>
          <a:xfrm>
            <a:off x="2093857" y="3715974"/>
            <a:ext cx="5358463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按照这种方式两人一组进行练习</a:t>
            </a:r>
          </a:p>
        </p:txBody>
      </p:sp>
    </p:spTree>
    <p:extLst>
      <p:ext uri="{BB962C8B-B14F-4D97-AF65-F5344CB8AC3E}">
        <p14:creationId xmlns:p14="http://schemas.microsoft.com/office/powerpoint/2010/main" val="32684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5" name="Picture 4" descr="æ°´å½©, æ¼, æ··å, å¢¨æ°´, çæ¥, æ°ç, åºå, åºå¸, ç¼çº¦æ¹, åºç¥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圆角矩形标注 11"/>
          <p:cNvSpPr>
            <a:spLocks noChangeArrowheads="1"/>
          </p:cNvSpPr>
          <p:nvPr/>
        </p:nvSpPr>
        <p:spPr bwMode="auto">
          <a:xfrm>
            <a:off x="2483768" y="1131888"/>
            <a:ext cx="4968552" cy="954993"/>
          </a:xfrm>
          <a:prstGeom prst="wedgeRoundRectCallout">
            <a:avLst>
              <a:gd name="adj1" fmla="val -56045"/>
              <a:gd name="adj2" fmla="val -6317"/>
              <a:gd name="adj3" fmla="val 16667"/>
            </a:avLst>
          </a:prstGeom>
          <a:solidFill>
            <a:sysClr val="window" lastClr="FFFFFF"/>
          </a:solidFill>
          <a:ln w="22225">
            <a:solidFill>
              <a:srgbClr val="066250"/>
            </a:solidFill>
            <a:miter lim="800000"/>
          </a:ln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回顾自己写的数，读一读，想一想如何写数和读数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664" y="1112899"/>
            <a:ext cx="556864" cy="1258102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36300" y="2399703"/>
            <a:ext cx="8064896" cy="2235595"/>
            <a:chOff x="436300" y="2399703"/>
            <a:chExt cx="8064896" cy="2235595"/>
          </a:xfrm>
        </p:grpSpPr>
        <p:pic>
          <p:nvPicPr>
            <p:cNvPr id="9" name="图片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300" y="2399703"/>
              <a:ext cx="8064896" cy="223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832723" y="2613214"/>
              <a:ext cx="7668473" cy="1863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写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以内的数，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48E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从十位上写起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，十位上是几，就写几；个位上是几，就写几；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48E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个位上一个数也没有，就写“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48E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548E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”占位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552" y="2381904"/>
            <a:ext cx="8064896" cy="1776428"/>
            <a:chOff x="539552" y="2523268"/>
            <a:chExt cx="8064896" cy="2235595"/>
          </a:xfrm>
        </p:grpSpPr>
        <p:pic>
          <p:nvPicPr>
            <p:cNvPr id="3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2523268"/>
              <a:ext cx="8064896" cy="223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902506" y="2827842"/>
              <a:ext cx="7668473" cy="1217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读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以内的数，十位上是几，就读几十，个位上是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几就读“几”。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8" name="Picture 4" descr="æ°´å½©, æ¼, æ··å, å¢¨æ°´, çæ¥, æ°ç, åºå, åºå¸, ç¼çº¦æ¹, åºç¥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圆角矩形标注 11"/>
          <p:cNvSpPr>
            <a:spLocks noChangeArrowheads="1"/>
          </p:cNvSpPr>
          <p:nvPr/>
        </p:nvSpPr>
        <p:spPr bwMode="auto">
          <a:xfrm>
            <a:off x="2483768" y="1131888"/>
            <a:ext cx="4968552" cy="954993"/>
          </a:xfrm>
          <a:prstGeom prst="wedgeRoundRectCallout">
            <a:avLst>
              <a:gd name="adj1" fmla="val -56045"/>
              <a:gd name="adj2" fmla="val -6317"/>
              <a:gd name="adj3" fmla="val 16667"/>
            </a:avLst>
          </a:prstGeom>
          <a:solidFill>
            <a:sysClr val="window" lastClr="FFFFFF"/>
          </a:solidFill>
          <a:ln w="22225">
            <a:solidFill>
              <a:srgbClr val="066250"/>
            </a:solidFill>
            <a:miter lim="800000"/>
          </a:ln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回顾自己写的数，读一读，想一想如何写数和读数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72612" y="4123190"/>
            <a:ext cx="5398776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读数和写数都是从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高位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开始。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664" y="1112899"/>
            <a:ext cx="556864" cy="1258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902101"/>
            <a:ext cx="6257925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填一填，读一读。</a:t>
            </a:r>
          </a:p>
        </p:txBody>
      </p:sp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3851920" y="1059582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0F91C84-814F-0A7A-F05F-BDDC3FE6E7CC}"/>
              </a:ext>
            </a:extLst>
          </p:cNvPr>
          <p:cNvGrpSpPr/>
          <p:nvPr/>
        </p:nvGrpSpPr>
        <p:grpSpPr>
          <a:xfrm>
            <a:off x="1432470" y="1586507"/>
            <a:ext cx="1987402" cy="2530527"/>
            <a:chOff x="1521346" y="1888684"/>
            <a:chExt cx="1987402" cy="253052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9453687-B676-6A99-2242-829226574403}"/>
                </a:ext>
              </a:extLst>
            </p:cNvPr>
            <p:cNvGrpSpPr/>
            <p:nvPr/>
          </p:nvGrpSpPr>
          <p:grpSpPr>
            <a:xfrm>
              <a:off x="1521346" y="3485083"/>
              <a:ext cx="1987402" cy="469892"/>
              <a:chOff x="3635896" y="2928996"/>
              <a:chExt cx="2448272" cy="578858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B1C9E168-6309-BA66-7AD0-3F8C204D7199}"/>
                  </a:ext>
                </a:extLst>
              </p:cNvPr>
              <p:cNvSpPr/>
              <p:nvPr/>
            </p:nvSpPr>
            <p:spPr>
              <a:xfrm>
                <a:off x="3635896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49F15DDD-ED57-C650-0D4A-9F2F684C3128}"/>
                  </a:ext>
                </a:extLst>
              </p:cNvPr>
              <p:cNvSpPr/>
              <p:nvPr/>
            </p:nvSpPr>
            <p:spPr>
              <a:xfrm>
                <a:off x="4860032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FF02034-91B5-8408-1E9E-5CC7139EBF13}"/>
                </a:ext>
              </a:extLst>
            </p:cNvPr>
            <p:cNvSpPr/>
            <p:nvPr/>
          </p:nvSpPr>
          <p:spPr>
            <a:xfrm>
              <a:off x="2028950" y="1888684"/>
              <a:ext cx="63271" cy="158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BD401FB-08FF-7903-3970-41C488C55F9C}"/>
                </a:ext>
              </a:extLst>
            </p:cNvPr>
            <p:cNvSpPr txBox="1"/>
            <p:nvPr/>
          </p:nvSpPr>
          <p:spPr>
            <a:xfrm>
              <a:off x="2648886" y="3485084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33866C7-34C4-A8EC-3AAB-092CA673119B}"/>
                </a:ext>
              </a:extLst>
            </p:cNvPr>
            <p:cNvSpPr txBox="1"/>
            <p:nvPr/>
          </p:nvSpPr>
          <p:spPr>
            <a:xfrm>
              <a:off x="1680343" y="3478237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1E6E63B-25E9-D439-5782-C9E353F91F88}"/>
                </a:ext>
              </a:extLst>
            </p:cNvPr>
            <p:cNvGrpSpPr/>
            <p:nvPr/>
          </p:nvGrpSpPr>
          <p:grpSpPr>
            <a:xfrm>
              <a:off x="1521346" y="3949318"/>
              <a:ext cx="1987402" cy="469893"/>
              <a:chOff x="3635896" y="2920330"/>
              <a:chExt cx="2448272" cy="578859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F9244232-C734-B16F-AAFC-D85EBFA29897}"/>
                  </a:ext>
                </a:extLst>
              </p:cNvPr>
              <p:cNvSpPr/>
              <p:nvPr/>
            </p:nvSpPr>
            <p:spPr>
              <a:xfrm>
                <a:off x="3635896" y="2920330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0B1BF684-FAED-B13C-8A8C-413233B84D26}"/>
                  </a:ext>
                </a:extLst>
              </p:cNvPr>
              <p:cNvSpPr/>
              <p:nvPr/>
            </p:nvSpPr>
            <p:spPr>
              <a:xfrm>
                <a:off x="4860032" y="2920331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281F170-1435-EA9C-EA50-9A9B8A8220CF}"/>
                </a:ext>
              </a:extLst>
            </p:cNvPr>
            <p:cNvSpPr/>
            <p:nvPr/>
          </p:nvSpPr>
          <p:spPr>
            <a:xfrm>
              <a:off x="3006654" y="1888684"/>
              <a:ext cx="63271" cy="158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1A83E79A-8D0B-2913-3F9D-956B1622C443}"/>
              </a:ext>
            </a:extLst>
          </p:cNvPr>
          <p:cNvGrpSpPr/>
          <p:nvPr/>
        </p:nvGrpSpPr>
        <p:grpSpPr>
          <a:xfrm>
            <a:off x="1767829" y="2023822"/>
            <a:ext cx="400840" cy="1151042"/>
            <a:chOff x="4222774" y="2567103"/>
            <a:chExt cx="400840" cy="1151042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482E3450-4C36-B8B4-F4B9-6081C3E4A3D3}"/>
                </a:ext>
              </a:extLst>
            </p:cNvPr>
            <p:cNvSpPr/>
            <p:nvPr/>
          </p:nvSpPr>
          <p:spPr>
            <a:xfrm>
              <a:off x="4222774" y="352601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8D4738FB-9F4E-BE95-78A9-045121B2343F}"/>
                </a:ext>
              </a:extLst>
            </p:cNvPr>
            <p:cNvSpPr/>
            <p:nvPr/>
          </p:nvSpPr>
          <p:spPr>
            <a:xfrm>
              <a:off x="4222774" y="333128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C818B3AE-ECFD-EDB1-8BF4-F2D6EC20D674}"/>
                </a:ext>
              </a:extLst>
            </p:cNvPr>
            <p:cNvSpPr/>
            <p:nvPr/>
          </p:nvSpPr>
          <p:spPr>
            <a:xfrm>
              <a:off x="4222774" y="3143878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5D08A423-3492-1013-4D78-EDFF1C46F727}"/>
                </a:ext>
              </a:extLst>
            </p:cNvPr>
            <p:cNvSpPr/>
            <p:nvPr/>
          </p:nvSpPr>
          <p:spPr>
            <a:xfrm>
              <a:off x="4222774" y="294923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DCEB84F8-1342-1ED1-45F6-26A1468488D6}"/>
                </a:ext>
              </a:extLst>
            </p:cNvPr>
            <p:cNvSpPr/>
            <p:nvPr/>
          </p:nvSpPr>
          <p:spPr>
            <a:xfrm>
              <a:off x="4222774" y="275451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28D24A09-8076-6DA5-93B0-23871CDA30E4}"/>
                </a:ext>
              </a:extLst>
            </p:cNvPr>
            <p:cNvSpPr/>
            <p:nvPr/>
          </p:nvSpPr>
          <p:spPr>
            <a:xfrm>
              <a:off x="4222774" y="2567103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D185441-A67B-0818-F022-1CEBE1800931}"/>
              </a:ext>
            </a:extLst>
          </p:cNvPr>
          <p:cNvGrpSpPr/>
          <p:nvPr/>
        </p:nvGrpSpPr>
        <p:grpSpPr>
          <a:xfrm>
            <a:off x="2736732" y="2780740"/>
            <a:ext cx="400840" cy="386856"/>
            <a:chOff x="5316539" y="3323899"/>
            <a:chExt cx="400840" cy="386856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65D2B75E-5146-B834-F7DF-7434EAAC43F7}"/>
                </a:ext>
              </a:extLst>
            </p:cNvPr>
            <p:cNvSpPr/>
            <p:nvPr/>
          </p:nvSpPr>
          <p:spPr>
            <a:xfrm>
              <a:off x="5316539" y="351862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246DF5F1-4E2D-F882-E836-37392AD0387F}"/>
                </a:ext>
              </a:extLst>
            </p:cNvPr>
            <p:cNvSpPr/>
            <p:nvPr/>
          </p:nvSpPr>
          <p:spPr>
            <a:xfrm>
              <a:off x="5316539" y="332389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id="{93620279-3FED-CA4B-94A5-99911E2930F5}"/>
              </a:ext>
            </a:extLst>
          </p:cNvPr>
          <p:cNvSpPr/>
          <p:nvPr/>
        </p:nvSpPr>
        <p:spPr>
          <a:xfrm>
            <a:off x="546323" y="4209300"/>
            <a:ext cx="4457725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）个十和（      ）个一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B4D147B-A6B4-8B3E-2212-C0093B293986}"/>
              </a:ext>
            </a:extLst>
          </p:cNvPr>
          <p:cNvGrpSpPr/>
          <p:nvPr/>
        </p:nvGrpSpPr>
        <p:grpSpPr>
          <a:xfrm>
            <a:off x="5506736" y="1586507"/>
            <a:ext cx="1987402" cy="2530527"/>
            <a:chOff x="1521346" y="1888684"/>
            <a:chExt cx="1987402" cy="2530527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30346365-CE85-D66F-F971-7A6D63ACD4F1}"/>
                </a:ext>
              </a:extLst>
            </p:cNvPr>
            <p:cNvGrpSpPr/>
            <p:nvPr/>
          </p:nvGrpSpPr>
          <p:grpSpPr>
            <a:xfrm>
              <a:off x="1521346" y="3485083"/>
              <a:ext cx="1987402" cy="469892"/>
              <a:chOff x="3635896" y="2928996"/>
              <a:chExt cx="2448272" cy="578858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CCCEDDEC-463A-F8D1-AB6E-FB78D5FEA4AC}"/>
                  </a:ext>
                </a:extLst>
              </p:cNvPr>
              <p:cNvSpPr/>
              <p:nvPr/>
            </p:nvSpPr>
            <p:spPr>
              <a:xfrm>
                <a:off x="3635896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7CD1FEB0-0415-CA7D-9D4E-BFAF46410E24}"/>
                  </a:ext>
                </a:extLst>
              </p:cNvPr>
              <p:cNvSpPr/>
              <p:nvPr/>
            </p:nvSpPr>
            <p:spPr>
              <a:xfrm>
                <a:off x="4860032" y="2928996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3A44D6BB-395F-95F9-563B-F0DE03A80105}"/>
                </a:ext>
              </a:extLst>
            </p:cNvPr>
            <p:cNvSpPr/>
            <p:nvPr/>
          </p:nvSpPr>
          <p:spPr>
            <a:xfrm>
              <a:off x="2028950" y="1888684"/>
              <a:ext cx="63271" cy="158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7C059FD9-2C99-D562-13A3-CE776F3C59FD}"/>
                </a:ext>
              </a:extLst>
            </p:cNvPr>
            <p:cNvSpPr txBox="1"/>
            <p:nvPr/>
          </p:nvSpPr>
          <p:spPr>
            <a:xfrm>
              <a:off x="2648886" y="3485084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个位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FAB3562-5068-1864-BDD5-93ACA53D863F}"/>
                </a:ext>
              </a:extLst>
            </p:cNvPr>
            <p:cNvSpPr txBox="1"/>
            <p:nvPr/>
          </p:nvSpPr>
          <p:spPr>
            <a:xfrm>
              <a:off x="1680343" y="3478237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十位</a:t>
              </a:r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750BA707-DB7D-DADA-E4B9-E578DC6E9331}"/>
                </a:ext>
              </a:extLst>
            </p:cNvPr>
            <p:cNvGrpSpPr/>
            <p:nvPr/>
          </p:nvGrpSpPr>
          <p:grpSpPr>
            <a:xfrm>
              <a:off x="1521346" y="3949318"/>
              <a:ext cx="1987402" cy="469893"/>
              <a:chOff x="3635896" y="2920330"/>
              <a:chExt cx="2448272" cy="578859"/>
            </a:xfrm>
          </p:grpSpPr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CA04568B-6E11-2A43-C061-B1F7D31D5895}"/>
                  </a:ext>
                </a:extLst>
              </p:cNvPr>
              <p:cNvSpPr/>
              <p:nvPr/>
            </p:nvSpPr>
            <p:spPr>
              <a:xfrm>
                <a:off x="3635896" y="2920330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EAC6D01E-E2A6-20DC-3C62-FEBFC856D40E}"/>
                  </a:ext>
                </a:extLst>
              </p:cNvPr>
              <p:cNvSpPr/>
              <p:nvPr/>
            </p:nvSpPr>
            <p:spPr>
              <a:xfrm>
                <a:off x="4860032" y="2920331"/>
                <a:ext cx="1224136" cy="578858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ED01984A-51CF-3D98-7933-79990BB462FB}"/>
                </a:ext>
              </a:extLst>
            </p:cNvPr>
            <p:cNvSpPr/>
            <p:nvPr/>
          </p:nvSpPr>
          <p:spPr>
            <a:xfrm>
              <a:off x="3006654" y="1888684"/>
              <a:ext cx="63271" cy="1584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CA71F1E1-D56F-09BD-C406-863D8911F216}"/>
              </a:ext>
            </a:extLst>
          </p:cNvPr>
          <p:cNvGrpSpPr/>
          <p:nvPr/>
        </p:nvGrpSpPr>
        <p:grpSpPr>
          <a:xfrm>
            <a:off x="5842095" y="2211233"/>
            <a:ext cx="400840" cy="963631"/>
            <a:chOff x="4222774" y="2754514"/>
            <a:chExt cx="400840" cy="963631"/>
          </a:xfrm>
        </p:grpSpPr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94D0D327-681D-0B58-E3CC-19C0F78CB793}"/>
                </a:ext>
              </a:extLst>
            </p:cNvPr>
            <p:cNvSpPr/>
            <p:nvPr/>
          </p:nvSpPr>
          <p:spPr>
            <a:xfrm>
              <a:off x="4222774" y="352601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2747AC74-D298-357D-F517-100011340886}"/>
                </a:ext>
              </a:extLst>
            </p:cNvPr>
            <p:cNvSpPr/>
            <p:nvPr/>
          </p:nvSpPr>
          <p:spPr>
            <a:xfrm>
              <a:off x="4222774" y="333128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ADAD0ABC-4087-50C1-80F5-84D792C34877}"/>
                </a:ext>
              </a:extLst>
            </p:cNvPr>
            <p:cNvSpPr/>
            <p:nvPr/>
          </p:nvSpPr>
          <p:spPr>
            <a:xfrm>
              <a:off x="4222774" y="3143878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991F7364-B4E5-8B3F-B511-779B711FCBC5}"/>
                </a:ext>
              </a:extLst>
            </p:cNvPr>
            <p:cNvSpPr/>
            <p:nvPr/>
          </p:nvSpPr>
          <p:spPr>
            <a:xfrm>
              <a:off x="4222774" y="294923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2CD3DB66-5CB3-F4F9-CB4A-8693404319C0}"/>
                </a:ext>
              </a:extLst>
            </p:cNvPr>
            <p:cNvSpPr/>
            <p:nvPr/>
          </p:nvSpPr>
          <p:spPr>
            <a:xfrm>
              <a:off x="4222774" y="275451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1548EB">
                    <a:shade val="30000"/>
                    <a:satMod val="115000"/>
                  </a:srgbClr>
                </a:gs>
                <a:gs pos="50000">
                  <a:srgbClr val="1548EB">
                    <a:shade val="67500"/>
                    <a:satMod val="115000"/>
                  </a:srgbClr>
                </a:gs>
                <a:gs pos="100000">
                  <a:srgbClr val="1548EB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A16F5D9E-1206-2729-B293-6B8B8AF5E5A7}"/>
              </a:ext>
            </a:extLst>
          </p:cNvPr>
          <p:cNvGrpSpPr/>
          <p:nvPr/>
        </p:nvGrpSpPr>
        <p:grpSpPr>
          <a:xfrm>
            <a:off x="6810998" y="2780740"/>
            <a:ext cx="400840" cy="386856"/>
            <a:chOff x="5316539" y="3323899"/>
            <a:chExt cx="400840" cy="386856"/>
          </a:xfrm>
        </p:grpSpPr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C4596538-AACC-9F9E-E2CA-8A9501D3D152}"/>
                </a:ext>
              </a:extLst>
            </p:cNvPr>
            <p:cNvSpPr/>
            <p:nvPr/>
          </p:nvSpPr>
          <p:spPr>
            <a:xfrm>
              <a:off x="5316539" y="351862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6F90BDF3-BAD4-A2DC-4394-C7D00DD70E28}"/>
                </a:ext>
              </a:extLst>
            </p:cNvPr>
            <p:cNvSpPr/>
            <p:nvPr/>
          </p:nvSpPr>
          <p:spPr>
            <a:xfrm>
              <a:off x="5316539" y="332389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" name="矩形 74">
            <a:extLst>
              <a:ext uri="{FF2B5EF4-FFF2-40B4-BE49-F238E27FC236}">
                <a16:creationId xmlns:a16="http://schemas.microsoft.com/office/drawing/2014/main" id="{5EEE4837-5C18-6C03-3C59-1583EFABFE2B}"/>
              </a:ext>
            </a:extLst>
          </p:cNvPr>
          <p:cNvSpPr/>
          <p:nvPr/>
        </p:nvSpPr>
        <p:spPr>
          <a:xfrm>
            <a:off x="4620589" y="4209300"/>
            <a:ext cx="4457725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）个十和（      ）个一</a:t>
            </a: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656E107-75AC-4DE7-31D1-488866475DA0}"/>
              </a:ext>
            </a:extLst>
          </p:cNvPr>
          <p:cNvGrpSpPr/>
          <p:nvPr/>
        </p:nvGrpSpPr>
        <p:grpSpPr>
          <a:xfrm>
            <a:off x="6810998" y="2189897"/>
            <a:ext cx="400840" cy="590837"/>
            <a:chOff x="5316539" y="3119918"/>
            <a:chExt cx="400840" cy="590837"/>
          </a:xfrm>
        </p:grpSpPr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10C1A590-6103-C134-6CAD-F77E90A3F06B}"/>
                </a:ext>
              </a:extLst>
            </p:cNvPr>
            <p:cNvSpPr/>
            <p:nvPr/>
          </p:nvSpPr>
          <p:spPr>
            <a:xfrm>
              <a:off x="5316539" y="3518624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27FC74D5-5C63-A527-B74C-11A9E45925BA}"/>
                </a:ext>
              </a:extLst>
            </p:cNvPr>
            <p:cNvSpPr/>
            <p:nvPr/>
          </p:nvSpPr>
          <p:spPr>
            <a:xfrm>
              <a:off x="5316539" y="3323899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D9E1F284-D5C8-8944-E3E7-DDA0BB98A435}"/>
                </a:ext>
              </a:extLst>
            </p:cNvPr>
            <p:cNvSpPr/>
            <p:nvPr/>
          </p:nvSpPr>
          <p:spPr>
            <a:xfrm>
              <a:off x="5316539" y="3119918"/>
              <a:ext cx="400840" cy="192131"/>
            </a:xfrm>
            <a:prstGeom prst="ellipse">
              <a:avLst/>
            </a:prstGeom>
            <a:gradFill flip="none" rotWithShape="1">
              <a:gsLst>
                <a:gs pos="0">
                  <a:srgbClr val="CC3399">
                    <a:shade val="30000"/>
                    <a:satMod val="115000"/>
                  </a:srgbClr>
                </a:gs>
                <a:gs pos="50000">
                  <a:srgbClr val="CC3399">
                    <a:shade val="67500"/>
                    <a:satMod val="115000"/>
                  </a:srgbClr>
                </a:gs>
                <a:gs pos="100000">
                  <a:srgbClr val="CC33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1" name="矩形 80">
            <a:extLst>
              <a:ext uri="{FF2B5EF4-FFF2-40B4-BE49-F238E27FC236}">
                <a16:creationId xmlns:a16="http://schemas.microsoft.com/office/drawing/2014/main" id="{B55A20CD-A835-FA5F-587A-A5AA891F529D}"/>
              </a:ext>
            </a:extLst>
          </p:cNvPr>
          <p:cNvSpPr/>
          <p:nvPr/>
        </p:nvSpPr>
        <p:spPr>
          <a:xfrm>
            <a:off x="1737318" y="3651870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B4F87B8-CE2F-3799-989E-A50E38D98721}"/>
              </a:ext>
            </a:extLst>
          </p:cNvPr>
          <p:cNvSpPr/>
          <p:nvPr/>
        </p:nvSpPr>
        <p:spPr>
          <a:xfrm>
            <a:off x="2778327" y="3651870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61512765-80C7-DF2F-D9B5-BA67A622EAF7}"/>
              </a:ext>
            </a:extLst>
          </p:cNvPr>
          <p:cNvSpPr/>
          <p:nvPr/>
        </p:nvSpPr>
        <p:spPr>
          <a:xfrm>
            <a:off x="1033933" y="4263815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C7294303-5FCD-934C-7E4F-2D65E84F9397}"/>
              </a:ext>
            </a:extLst>
          </p:cNvPr>
          <p:cNvSpPr/>
          <p:nvPr/>
        </p:nvSpPr>
        <p:spPr>
          <a:xfrm>
            <a:off x="3024512" y="4228646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C226353C-E3FB-8CE1-5DD8-15F841B83353}"/>
              </a:ext>
            </a:extLst>
          </p:cNvPr>
          <p:cNvSpPr/>
          <p:nvPr/>
        </p:nvSpPr>
        <p:spPr>
          <a:xfrm>
            <a:off x="5783449" y="3658904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F484CEEC-173F-CC80-88B9-8F5BD02E9976}"/>
              </a:ext>
            </a:extLst>
          </p:cNvPr>
          <p:cNvSpPr/>
          <p:nvPr/>
        </p:nvSpPr>
        <p:spPr>
          <a:xfrm>
            <a:off x="6824458" y="3658904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6EEF675B-6EF6-51A1-4AAC-E207DB199964}"/>
              </a:ext>
            </a:extLst>
          </p:cNvPr>
          <p:cNvSpPr/>
          <p:nvPr/>
        </p:nvSpPr>
        <p:spPr>
          <a:xfrm>
            <a:off x="5101165" y="4242714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7078E78E-A353-3FA9-7987-4C6BB42878C0}"/>
              </a:ext>
            </a:extLst>
          </p:cNvPr>
          <p:cNvSpPr/>
          <p:nvPr/>
        </p:nvSpPr>
        <p:spPr>
          <a:xfrm>
            <a:off x="7091745" y="4242713"/>
            <a:ext cx="445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90977AAA-3790-42D0-A797-AF208E5DA325}"/>
              </a:ext>
            </a:extLst>
          </p:cNvPr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2D680C70-778A-498E-A39A-C96C95CE3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FBC248D8-C758-4602-AC82-BB275DCD5CA3}"/>
                </a:ext>
              </a:extLst>
            </p:cNvPr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三、应用新知，解决问题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59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C06BE642-F5CF-0F20-C7A7-3C230CB97141}"/>
              </a:ext>
            </a:extLst>
          </p:cNvPr>
          <p:cNvSpPr/>
          <p:nvPr/>
        </p:nvSpPr>
        <p:spPr>
          <a:xfrm>
            <a:off x="733575" y="555526"/>
            <a:ext cx="3528392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写出下面各数。</a:t>
            </a:r>
          </a:p>
        </p:txBody>
      </p:sp>
      <p:sp>
        <p:nvSpPr>
          <p:cNvPr id="15" name="文本框 4">
            <a:extLst>
              <a:ext uri="{FF2B5EF4-FFF2-40B4-BE49-F238E27FC236}">
                <a16:creationId xmlns:a16="http://schemas.microsoft.com/office/drawing/2014/main" id="{845893B4-775B-FF65-1B77-A695AABA2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918" y="713007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960A286-246E-1FCE-22B9-024FE5211DC2}"/>
              </a:ext>
            </a:extLst>
          </p:cNvPr>
          <p:cNvSpPr/>
          <p:nvPr/>
        </p:nvSpPr>
        <p:spPr>
          <a:xfrm>
            <a:off x="1043608" y="1507797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三十八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76A6EF5-7F01-4628-565F-4C56EBBF359E}"/>
              </a:ext>
            </a:extLst>
          </p:cNvPr>
          <p:cNvSpPr/>
          <p:nvPr/>
        </p:nvSpPr>
        <p:spPr>
          <a:xfrm>
            <a:off x="2999706" y="1507797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五十五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354B0CB-B5BD-18C6-771E-DFB388716BB6}"/>
              </a:ext>
            </a:extLst>
          </p:cNvPr>
          <p:cNvSpPr/>
          <p:nvPr/>
        </p:nvSpPr>
        <p:spPr>
          <a:xfrm>
            <a:off x="4955804" y="1507797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六十三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93E77E7-9E3B-D64F-D93E-EAA373186CD8}"/>
              </a:ext>
            </a:extLst>
          </p:cNvPr>
          <p:cNvSpPr/>
          <p:nvPr/>
        </p:nvSpPr>
        <p:spPr>
          <a:xfrm>
            <a:off x="6911902" y="1507797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九十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AEEC020-7828-4885-9238-81CC1CF8DC6C}"/>
              </a:ext>
            </a:extLst>
          </p:cNvPr>
          <p:cNvSpPr/>
          <p:nvPr/>
        </p:nvSpPr>
        <p:spPr>
          <a:xfrm>
            <a:off x="827584" y="2626179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DD76057-128A-F97F-A93E-0417E97B11DC}"/>
              </a:ext>
            </a:extLst>
          </p:cNvPr>
          <p:cNvSpPr/>
          <p:nvPr/>
        </p:nvSpPr>
        <p:spPr>
          <a:xfrm>
            <a:off x="2843808" y="2626179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EA5B68-DB4E-4717-7EEC-8C381CDE6C73}"/>
              </a:ext>
            </a:extLst>
          </p:cNvPr>
          <p:cNvSpPr/>
          <p:nvPr/>
        </p:nvSpPr>
        <p:spPr>
          <a:xfrm>
            <a:off x="4860032" y="2626179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6ED15CC-2115-AF4C-FB7C-4FDCEB5471BB}"/>
              </a:ext>
            </a:extLst>
          </p:cNvPr>
          <p:cNvSpPr/>
          <p:nvPr/>
        </p:nvSpPr>
        <p:spPr>
          <a:xfrm>
            <a:off x="6660232" y="2626179"/>
            <a:ext cx="1516407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87E233B-EF78-FEAC-1133-FC377C5E9806}"/>
              </a:ext>
            </a:extLst>
          </p:cNvPr>
          <p:cNvSpPr/>
          <p:nvPr/>
        </p:nvSpPr>
        <p:spPr>
          <a:xfrm>
            <a:off x="1322321" y="2646030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7EAE2A-F1D4-BC3C-8275-4C96B2E0A3DF}"/>
              </a:ext>
            </a:extLst>
          </p:cNvPr>
          <p:cNvSpPr/>
          <p:nvPr/>
        </p:nvSpPr>
        <p:spPr>
          <a:xfrm>
            <a:off x="3369170" y="2646030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04896B5-A661-A7E6-9084-56799B41869E}"/>
              </a:ext>
            </a:extLst>
          </p:cNvPr>
          <p:cNvSpPr/>
          <p:nvPr/>
        </p:nvSpPr>
        <p:spPr>
          <a:xfrm>
            <a:off x="5352715" y="2646030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91052F4-A80A-567A-5DE3-70E567708A2A}"/>
              </a:ext>
            </a:extLst>
          </p:cNvPr>
          <p:cNvSpPr/>
          <p:nvPr/>
        </p:nvSpPr>
        <p:spPr>
          <a:xfrm>
            <a:off x="7125244" y="2646030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75ABBC1-83C7-F02D-1BEC-8EFFE7CC342B}"/>
              </a:ext>
            </a:extLst>
          </p:cNvPr>
          <p:cNvSpPr/>
          <p:nvPr/>
        </p:nvSpPr>
        <p:spPr>
          <a:xfrm>
            <a:off x="467544" y="555526"/>
            <a:ext cx="3528392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0C434EBF-6655-8D07-9F27-BEF0CFB36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753" y="713007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P27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2B61F89-3C30-2D80-1852-F7A20E5CF491}"/>
              </a:ext>
            </a:extLst>
          </p:cNvPr>
          <p:cNvSpPr/>
          <p:nvPr/>
        </p:nvSpPr>
        <p:spPr>
          <a:xfrm>
            <a:off x="517550" y="1347614"/>
            <a:ext cx="8086898" cy="115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）我们班有（    ）名同学，男同学有（    ）名，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女同学有（     ）名。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6411B4E-3B86-1BDE-6D96-24D26A6FF863}"/>
              </a:ext>
            </a:extLst>
          </p:cNvPr>
          <p:cNvSpPr/>
          <p:nvPr/>
        </p:nvSpPr>
        <p:spPr>
          <a:xfrm>
            <a:off x="517550" y="2653753"/>
            <a:ext cx="8086898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）我国有（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）个民族。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25EFB40-3050-AC69-06CB-A81B31041C5C}"/>
              </a:ext>
            </a:extLst>
          </p:cNvPr>
          <p:cNvSpPr/>
          <p:nvPr/>
        </p:nvSpPr>
        <p:spPr>
          <a:xfrm>
            <a:off x="517550" y="3367422"/>
            <a:ext cx="8086898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）今年是中华人民共和国成立（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）周年。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D633701-695D-61C4-AD66-6E52C8399CC7}"/>
              </a:ext>
            </a:extLst>
          </p:cNvPr>
          <p:cNvSpPr/>
          <p:nvPr/>
        </p:nvSpPr>
        <p:spPr>
          <a:xfrm>
            <a:off x="2945470" y="2689568"/>
            <a:ext cx="6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7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2999057-4A9B-4AC9-BEB1-A4AD0D819EA5}"/>
              </a:ext>
            </a:extLst>
          </p:cNvPr>
          <p:cNvSpPr/>
          <p:nvPr/>
        </p:nvSpPr>
        <p:spPr>
          <a:xfrm>
            <a:off x="467544" y="555526"/>
            <a:ext cx="7920880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李奶奶的年龄是由两个数字“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”和“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组成的，请你猜一猜，李奶奶今年多少岁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你能用自己喜欢的方式把这个数表示出来吗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10BBC2C-9864-4A7A-8768-B677A9CE32B4}"/>
              </a:ext>
            </a:extLst>
          </p:cNvPr>
          <p:cNvGrpSpPr/>
          <p:nvPr/>
        </p:nvGrpSpPr>
        <p:grpSpPr>
          <a:xfrm>
            <a:off x="5004048" y="2919983"/>
            <a:ext cx="2322661" cy="1377815"/>
            <a:chOff x="5364088" y="2931790"/>
            <a:chExt cx="2322661" cy="137781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2009195-DFE8-467A-8D30-C38CF5AEB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6216" y="2931790"/>
              <a:ext cx="1170533" cy="1377815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323E439B-E24A-4D8F-93A2-B4CEB3C81C18}"/>
                </a:ext>
              </a:extLst>
            </p:cNvPr>
            <p:cNvSpPr/>
            <p:nvPr/>
          </p:nvSpPr>
          <p:spPr>
            <a:xfrm>
              <a:off x="5364088" y="3075806"/>
              <a:ext cx="864096" cy="648072"/>
            </a:xfrm>
            <a:prstGeom prst="wedgeRoundRectCallout">
              <a:avLst>
                <a:gd name="adj1" fmla="val 77802"/>
                <a:gd name="adj2" fmla="val 32599"/>
                <a:gd name="adj3" fmla="val 16667"/>
              </a:avLst>
            </a:prstGeom>
            <a:noFill/>
            <a:ln>
              <a:solidFill>
                <a:srgbClr val="CC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93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004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C39873B-80F9-6472-13D2-ED455B214ABA}"/>
              </a:ext>
            </a:extLst>
          </p:cNvPr>
          <p:cNvSpPr/>
          <p:nvPr/>
        </p:nvSpPr>
        <p:spPr>
          <a:xfrm>
            <a:off x="2267744" y="3762560"/>
            <a:ext cx="426664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读数和写数，都从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起。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0E45609-2BA8-236A-1504-B9EA7B7A4B51}"/>
              </a:ext>
            </a:extLst>
          </p:cNvPr>
          <p:cNvGrpSpPr/>
          <p:nvPr/>
        </p:nvGrpSpPr>
        <p:grpSpPr>
          <a:xfrm>
            <a:off x="774574" y="1091238"/>
            <a:ext cx="6982452" cy="2471908"/>
            <a:chOff x="1095400" y="1131590"/>
            <a:chExt cx="6347684" cy="224718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25D1CA1-03B7-1D27-DE64-B909ED77B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3872" y="1131590"/>
              <a:ext cx="2099212" cy="218180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B6C6EB9-1B73-BCD1-46B9-C587D1985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400" y="1131590"/>
              <a:ext cx="2092329" cy="224718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1B5B1B7-369C-69BD-0A01-534338378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26518" y="1131590"/>
              <a:ext cx="2078564" cy="22162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886504388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606</Words>
  <Application>Microsoft Office PowerPoint</Application>
  <PresentationFormat>全屏显示(16:9)</PresentationFormat>
  <Paragraphs>123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240</cp:revision>
  <dcterms:created xsi:type="dcterms:W3CDTF">2015-08-27T07:30:00Z</dcterms:created>
  <dcterms:modified xsi:type="dcterms:W3CDTF">2025-05-09T06:52:26Z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