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63" r:id="rId2"/>
    <p:sldId id="264" r:id="rId3"/>
    <p:sldId id="358" r:id="rId4"/>
    <p:sldId id="350" r:id="rId5"/>
    <p:sldId id="384" r:id="rId6"/>
    <p:sldId id="383" r:id="rId7"/>
    <p:sldId id="385" r:id="rId8"/>
    <p:sldId id="386" r:id="rId9"/>
    <p:sldId id="373" r:id="rId10"/>
    <p:sldId id="269" r:id="rId11"/>
    <p:sldId id="374" r:id="rId12"/>
    <p:sldId id="376" r:id="rId13"/>
    <p:sldId id="397" r:id="rId1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F5EB"/>
    <a:srgbClr val="F29700"/>
    <a:srgbClr val="F49701"/>
    <a:srgbClr val="1548EB"/>
    <a:srgbClr val="0000FF"/>
    <a:srgbClr val="CC3399"/>
    <a:srgbClr val="0000CC"/>
    <a:srgbClr val="00F0EA"/>
    <a:srgbClr val="00FFFF"/>
    <a:srgbClr val="E83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03" autoAdjust="0"/>
    <p:restoredTop sz="96209" autoAdjust="0"/>
  </p:normalViewPr>
  <p:slideViewPr>
    <p:cSldViewPr>
      <p:cViewPr varScale="1">
        <p:scale>
          <a:sx n="145" d="100"/>
          <a:sy n="145" d="100"/>
        </p:scale>
        <p:origin x="102" y="102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5721">
            <a:off x="8079368" y="3949884"/>
            <a:ext cx="1255885" cy="1255885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180018" y="19548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1587612" y="1995368"/>
            <a:ext cx="589539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认识 </a:t>
            </a:r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1094BAE-24E9-44AA-A904-6BA3792E34AE}"/>
              </a:ext>
            </a:extLst>
          </p:cNvPr>
          <p:cNvGrpSpPr/>
          <p:nvPr/>
        </p:nvGrpSpPr>
        <p:grpSpPr>
          <a:xfrm flipH="1">
            <a:off x="2627784" y="1046670"/>
            <a:ext cx="3755495" cy="1048129"/>
            <a:chOff x="-391788" y="1079644"/>
            <a:chExt cx="3755495" cy="1048129"/>
          </a:xfrm>
        </p:grpSpPr>
        <p:pic>
          <p:nvPicPr>
            <p:cNvPr id="7" name="14-1" descr="图标&#10;&#10;描述已自动生成">
              <a:extLst>
                <a:ext uri="{FF2B5EF4-FFF2-40B4-BE49-F238E27FC236}">
                  <a16:creationId xmlns:a16="http://schemas.microsoft.com/office/drawing/2014/main" id="{06C55637-F958-4F85-90AA-76D7F9C2BC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06" t="68826" r="60332" b="14051"/>
            <a:stretch>
              <a:fillRect/>
            </a:stretch>
          </p:blipFill>
          <p:spPr>
            <a:xfrm>
              <a:off x="2920580" y="1080050"/>
              <a:ext cx="443127" cy="1047722"/>
            </a:xfrm>
            <a:prstGeom prst="rect">
              <a:avLst/>
            </a:prstGeom>
          </p:spPr>
        </p:pic>
        <p:pic>
          <p:nvPicPr>
            <p:cNvPr id="8" name="14-1" descr="图标&#10;&#10;描述已自动生成">
              <a:extLst>
                <a:ext uri="{FF2B5EF4-FFF2-40B4-BE49-F238E27FC236}">
                  <a16:creationId xmlns:a16="http://schemas.microsoft.com/office/drawing/2014/main" id="{9EB238BA-0B34-48DA-B435-B2A7C8770E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6" t="68826" r="79394" b="14051"/>
            <a:stretch>
              <a:fillRect/>
            </a:stretch>
          </p:blipFill>
          <p:spPr>
            <a:xfrm>
              <a:off x="-391788" y="1080051"/>
              <a:ext cx="792088" cy="1047722"/>
            </a:xfrm>
            <a:prstGeom prst="rect">
              <a:avLst/>
            </a:prstGeom>
          </p:spPr>
        </p:pic>
        <p:pic>
          <p:nvPicPr>
            <p:cNvPr id="9" name="14-1" descr="图标&#10;&#10;描述已自动生成">
              <a:extLst>
                <a:ext uri="{FF2B5EF4-FFF2-40B4-BE49-F238E27FC236}">
                  <a16:creationId xmlns:a16="http://schemas.microsoft.com/office/drawing/2014/main" id="{05929C01-103A-418D-B8A4-75BDFED522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11" t="68826" r="68262" b="14051"/>
            <a:stretch>
              <a:fillRect/>
            </a:stretch>
          </p:blipFill>
          <p:spPr>
            <a:xfrm>
              <a:off x="397702" y="1079644"/>
              <a:ext cx="2522878" cy="1047722"/>
            </a:xfrm>
            <a:prstGeom prst="rect">
              <a:avLst/>
            </a:prstGeom>
          </p:spPr>
        </p:pic>
      </p:grpSp>
      <p:sp>
        <p:nvSpPr>
          <p:cNvPr id="10" name="标题 5">
            <a:extLst>
              <a:ext uri="{FF2B5EF4-FFF2-40B4-BE49-F238E27FC236}">
                <a16:creationId xmlns:a16="http://schemas.microsoft.com/office/drawing/2014/main" id="{C47C2B6F-7C88-4EBA-A2DB-4A66F6291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424" y="1122899"/>
            <a:ext cx="3488784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以内数的认识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DFDD63AD-B865-42E7-98F3-8E646387C9C7}"/>
              </a:ext>
            </a:extLst>
          </p:cNvPr>
          <p:cNvSpPr/>
          <p:nvPr/>
        </p:nvSpPr>
        <p:spPr>
          <a:xfrm>
            <a:off x="1695783" y="1154343"/>
            <a:ext cx="733757" cy="733757"/>
          </a:xfrm>
          <a:prstGeom prst="ellipse">
            <a:avLst/>
          </a:prstGeom>
          <a:solidFill>
            <a:srgbClr val="3D80B5"/>
          </a:solidFill>
          <a:ln>
            <a:solidFill>
              <a:srgbClr val="3B7D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700" b="1" dirty="0"/>
              <a:t>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5910" y="1393508"/>
            <a:ext cx="8629285" cy="2214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数数。</a:t>
            </a:r>
          </a:p>
          <a:p>
            <a:pPr indent="0">
              <a:lnSpc>
                <a:spcPct val="150000"/>
              </a:lnSpc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）从十起，十个十个地数，数到六十。</a:t>
            </a:r>
          </a:p>
          <a:p>
            <a:pPr indent="0">
              <a:lnSpc>
                <a:spcPct val="150000"/>
              </a:lnSpc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）从四十五起，五个五个地数，数到七十。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27754" y="157176"/>
            <a:ext cx="5398746" cy="686382"/>
            <a:chOff x="327754" y="157176"/>
            <a:chExt cx="5398746" cy="68638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527" y="157176"/>
              <a:ext cx="5283201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一、游戏导入，揭示课题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112B615C-BC31-4904-A510-321308163C4E}"/>
              </a:ext>
            </a:extLst>
          </p:cNvPr>
          <p:cNvSpPr txBox="1"/>
          <p:nvPr/>
        </p:nvSpPr>
        <p:spPr>
          <a:xfrm>
            <a:off x="395536" y="1258021"/>
            <a:ext cx="7989355" cy="2541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380">
              <a:lnSpc>
                <a:spcPct val="20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七十六是由（    ）个十和（   ）个一组成的；四十九是由（   ）个十和（   ）个一组成的；八十五里面有（   ）个十和（   ）个一。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77323" y="590267"/>
            <a:ext cx="2050462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填一填。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44486" y="148973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64088" y="1489729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11077" y="2352476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71761" y="2352476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63666" y="321522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26948" y="321765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94395" y="958857"/>
            <a:ext cx="3377605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数一数，认一认。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86111" y="157176"/>
            <a:ext cx="5682034" cy="686382"/>
            <a:chOff x="186111" y="157176"/>
            <a:chExt cx="5682034" cy="68638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5682034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二、合作探索，学习新知</a:t>
              </a:r>
            </a:p>
          </p:txBody>
        </p:sp>
      </p:grpSp>
      <p:sp>
        <p:nvSpPr>
          <p:cNvPr id="22" name="椭圆 21">
            <a:extLst>
              <a:ext uri="{FF2B5EF4-FFF2-40B4-BE49-F238E27FC236}">
                <a16:creationId xmlns:a16="http://schemas.microsoft.com/office/drawing/2014/main" id="{D0A5BEC8-6D39-31B1-1D73-AE0858A59C91}"/>
              </a:ext>
            </a:extLst>
          </p:cNvPr>
          <p:cNvSpPr/>
          <p:nvPr/>
        </p:nvSpPr>
        <p:spPr>
          <a:xfrm>
            <a:off x="669237" y="1044933"/>
            <a:ext cx="504056" cy="50405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</a:rPr>
              <a:t>3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C641F75-1211-4BB9-969C-92943F2771AA}"/>
              </a:ext>
            </a:extLst>
          </p:cNvPr>
          <p:cNvGrpSpPr/>
          <p:nvPr/>
        </p:nvGrpSpPr>
        <p:grpSpPr>
          <a:xfrm>
            <a:off x="602757" y="2355726"/>
            <a:ext cx="2796112" cy="2249392"/>
            <a:chOff x="1547664" y="2355725"/>
            <a:chExt cx="2796112" cy="224939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B6603768-287B-4A6E-99CF-446141712A1A}"/>
                </a:ext>
              </a:extLst>
            </p:cNvPr>
            <p:cNvGrpSpPr/>
            <p:nvPr/>
          </p:nvGrpSpPr>
          <p:grpSpPr>
            <a:xfrm>
              <a:off x="1547664" y="2625469"/>
              <a:ext cx="2796112" cy="1979648"/>
              <a:chOff x="1547664" y="2625469"/>
              <a:chExt cx="2796112" cy="1979648"/>
            </a:xfrm>
            <a:grpFill/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81B53230-6A16-4C12-A23C-FB68EB9CCF47}"/>
                  </a:ext>
                </a:extLst>
              </p:cNvPr>
              <p:cNvGrpSpPr/>
              <p:nvPr/>
            </p:nvGrpSpPr>
            <p:grpSpPr>
              <a:xfrm>
                <a:off x="1547664" y="3435846"/>
                <a:ext cx="2796112" cy="1169271"/>
                <a:chOff x="1403648" y="3346695"/>
                <a:chExt cx="2796112" cy="1169271"/>
              </a:xfrm>
              <a:grpFill/>
            </p:grpSpPr>
            <p:sp>
              <p:nvSpPr>
                <p:cNvPr id="5" name="立方体 4">
                  <a:extLst>
                    <a:ext uri="{FF2B5EF4-FFF2-40B4-BE49-F238E27FC236}">
                      <a16:creationId xmlns:a16="http://schemas.microsoft.com/office/drawing/2014/main" id="{4F57E1E7-3581-4A4E-9932-7E37CF0F784B}"/>
                    </a:ext>
                  </a:extLst>
                </p:cNvPr>
                <p:cNvSpPr/>
                <p:nvPr/>
              </p:nvSpPr>
              <p:spPr>
                <a:xfrm>
                  <a:off x="1403648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3" name="立方体 512">
                  <a:extLst>
                    <a:ext uri="{FF2B5EF4-FFF2-40B4-BE49-F238E27FC236}">
                      <a16:creationId xmlns:a16="http://schemas.microsoft.com/office/drawing/2014/main" id="{F5B091E6-6CAF-4E13-90B5-CAA44287906D}"/>
                    </a:ext>
                  </a:extLst>
                </p:cNvPr>
                <p:cNvSpPr/>
                <p:nvPr/>
              </p:nvSpPr>
              <p:spPr>
                <a:xfrm>
                  <a:off x="1674323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4" name="立方体 513">
                  <a:extLst>
                    <a:ext uri="{FF2B5EF4-FFF2-40B4-BE49-F238E27FC236}">
                      <a16:creationId xmlns:a16="http://schemas.microsoft.com/office/drawing/2014/main" id="{2780E5C8-575F-4074-B260-4B00B70BA8F7}"/>
                    </a:ext>
                  </a:extLst>
                </p:cNvPr>
                <p:cNvSpPr/>
                <p:nvPr/>
              </p:nvSpPr>
              <p:spPr>
                <a:xfrm>
                  <a:off x="1944998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5" name="立方体 514">
                  <a:extLst>
                    <a:ext uri="{FF2B5EF4-FFF2-40B4-BE49-F238E27FC236}">
                      <a16:creationId xmlns:a16="http://schemas.microsoft.com/office/drawing/2014/main" id="{D769CB0F-9864-4F68-8105-D30F8C917319}"/>
                    </a:ext>
                  </a:extLst>
                </p:cNvPr>
                <p:cNvSpPr/>
                <p:nvPr/>
              </p:nvSpPr>
              <p:spPr>
                <a:xfrm>
                  <a:off x="2215673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6" name="立方体 515">
                  <a:extLst>
                    <a:ext uri="{FF2B5EF4-FFF2-40B4-BE49-F238E27FC236}">
                      <a16:creationId xmlns:a16="http://schemas.microsoft.com/office/drawing/2014/main" id="{CB8E9361-F3AF-4AF1-B62F-518507EDC852}"/>
                    </a:ext>
                  </a:extLst>
                </p:cNvPr>
                <p:cNvSpPr/>
                <p:nvPr/>
              </p:nvSpPr>
              <p:spPr>
                <a:xfrm>
                  <a:off x="2486348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7" name="立方体 516">
                  <a:extLst>
                    <a:ext uri="{FF2B5EF4-FFF2-40B4-BE49-F238E27FC236}">
                      <a16:creationId xmlns:a16="http://schemas.microsoft.com/office/drawing/2014/main" id="{436C9F86-2C8E-4589-B0A8-1C10CF35E245}"/>
                    </a:ext>
                  </a:extLst>
                </p:cNvPr>
                <p:cNvSpPr/>
                <p:nvPr/>
              </p:nvSpPr>
              <p:spPr>
                <a:xfrm>
                  <a:off x="2757023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8" name="立方体 517">
                  <a:extLst>
                    <a:ext uri="{FF2B5EF4-FFF2-40B4-BE49-F238E27FC236}">
                      <a16:creationId xmlns:a16="http://schemas.microsoft.com/office/drawing/2014/main" id="{56D16F4A-9C4F-4451-A134-06F778BF4417}"/>
                    </a:ext>
                  </a:extLst>
                </p:cNvPr>
                <p:cNvSpPr/>
                <p:nvPr/>
              </p:nvSpPr>
              <p:spPr>
                <a:xfrm>
                  <a:off x="3027698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9" name="立方体 518">
                  <a:extLst>
                    <a:ext uri="{FF2B5EF4-FFF2-40B4-BE49-F238E27FC236}">
                      <a16:creationId xmlns:a16="http://schemas.microsoft.com/office/drawing/2014/main" id="{ECB016A2-F0F3-4EC1-9666-E9B672A4F075}"/>
                    </a:ext>
                  </a:extLst>
                </p:cNvPr>
                <p:cNvSpPr/>
                <p:nvPr/>
              </p:nvSpPr>
              <p:spPr>
                <a:xfrm>
                  <a:off x="3298373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0" name="立方体 519">
                  <a:extLst>
                    <a:ext uri="{FF2B5EF4-FFF2-40B4-BE49-F238E27FC236}">
                      <a16:creationId xmlns:a16="http://schemas.microsoft.com/office/drawing/2014/main" id="{127EDF25-D208-4659-AD44-3BA9D26C5708}"/>
                    </a:ext>
                  </a:extLst>
                </p:cNvPr>
                <p:cNvSpPr/>
                <p:nvPr/>
              </p:nvSpPr>
              <p:spPr>
                <a:xfrm>
                  <a:off x="3569048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1" name="立方体 520">
                  <a:extLst>
                    <a:ext uri="{FF2B5EF4-FFF2-40B4-BE49-F238E27FC236}">
                      <a16:creationId xmlns:a16="http://schemas.microsoft.com/office/drawing/2014/main" id="{AFD5CFB6-9958-4716-9032-513C5E736B44}"/>
                    </a:ext>
                  </a:extLst>
                </p:cNvPr>
                <p:cNvSpPr/>
                <p:nvPr/>
              </p:nvSpPr>
              <p:spPr>
                <a:xfrm>
                  <a:off x="3839720" y="4155926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3" name="立方体 522">
                  <a:extLst>
                    <a:ext uri="{FF2B5EF4-FFF2-40B4-BE49-F238E27FC236}">
                      <a16:creationId xmlns:a16="http://schemas.microsoft.com/office/drawing/2014/main" id="{217D63C3-733A-4F0F-9342-529FAFD45C2B}"/>
                    </a:ext>
                  </a:extLst>
                </p:cNvPr>
                <p:cNvSpPr/>
                <p:nvPr/>
              </p:nvSpPr>
              <p:spPr>
                <a:xfrm>
                  <a:off x="1403648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4" name="立方体 523">
                  <a:extLst>
                    <a:ext uri="{FF2B5EF4-FFF2-40B4-BE49-F238E27FC236}">
                      <a16:creationId xmlns:a16="http://schemas.microsoft.com/office/drawing/2014/main" id="{2F241FCA-5D46-434C-9BD5-5D4B7CC3B9F8}"/>
                    </a:ext>
                  </a:extLst>
                </p:cNvPr>
                <p:cNvSpPr/>
                <p:nvPr/>
              </p:nvSpPr>
              <p:spPr>
                <a:xfrm>
                  <a:off x="1674323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5" name="立方体 524">
                  <a:extLst>
                    <a:ext uri="{FF2B5EF4-FFF2-40B4-BE49-F238E27FC236}">
                      <a16:creationId xmlns:a16="http://schemas.microsoft.com/office/drawing/2014/main" id="{FF156F5D-C207-4083-875A-A485FE962630}"/>
                    </a:ext>
                  </a:extLst>
                </p:cNvPr>
                <p:cNvSpPr/>
                <p:nvPr/>
              </p:nvSpPr>
              <p:spPr>
                <a:xfrm>
                  <a:off x="1944998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6" name="立方体 525">
                  <a:extLst>
                    <a:ext uri="{FF2B5EF4-FFF2-40B4-BE49-F238E27FC236}">
                      <a16:creationId xmlns:a16="http://schemas.microsoft.com/office/drawing/2014/main" id="{E9F6D9F1-0277-44D2-ADAC-B571ACF965FD}"/>
                    </a:ext>
                  </a:extLst>
                </p:cNvPr>
                <p:cNvSpPr/>
                <p:nvPr/>
              </p:nvSpPr>
              <p:spPr>
                <a:xfrm>
                  <a:off x="2215673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7" name="立方体 526">
                  <a:extLst>
                    <a:ext uri="{FF2B5EF4-FFF2-40B4-BE49-F238E27FC236}">
                      <a16:creationId xmlns:a16="http://schemas.microsoft.com/office/drawing/2014/main" id="{A5665374-5059-44FE-A88D-72246A151563}"/>
                    </a:ext>
                  </a:extLst>
                </p:cNvPr>
                <p:cNvSpPr/>
                <p:nvPr/>
              </p:nvSpPr>
              <p:spPr>
                <a:xfrm>
                  <a:off x="2486348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8" name="立方体 527">
                  <a:extLst>
                    <a:ext uri="{FF2B5EF4-FFF2-40B4-BE49-F238E27FC236}">
                      <a16:creationId xmlns:a16="http://schemas.microsoft.com/office/drawing/2014/main" id="{0A9F9FB1-2289-4F67-9D0E-2B02E10CA229}"/>
                    </a:ext>
                  </a:extLst>
                </p:cNvPr>
                <p:cNvSpPr/>
                <p:nvPr/>
              </p:nvSpPr>
              <p:spPr>
                <a:xfrm>
                  <a:off x="2757023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9" name="立方体 528">
                  <a:extLst>
                    <a:ext uri="{FF2B5EF4-FFF2-40B4-BE49-F238E27FC236}">
                      <a16:creationId xmlns:a16="http://schemas.microsoft.com/office/drawing/2014/main" id="{B3645DB2-8C39-4C40-BFFA-ACD2C332A941}"/>
                    </a:ext>
                  </a:extLst>
                </p:cNvPr>
                <p:cNvSpPr/>
                <p:nvPr/>
              </p:nvSpPr>
              <p:spPr>
                <a:xfrm>
                  <a:off x="3027698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0" name="立方体 529">
                  <a:extLst>
                    <a:ext uri="{FF2B5EF4-FFF2-40B4-BE49-F238E27FC236}">
                      <a16:creationId xmlns:a16="http://schemas.microsoft.com/office/drawing/2014/main" id="{04DACE72-D8DB-4FAB-8FD1-168670668B26}"/>
                    </a:ext>
                  </a:extLst>
                </p:cNvPr>
                <p:cNvSpPr/>
                <p:nvPr/>
              </p:nvSpPr>
              <p:spPr>
                <a:xfrm>
                  <a:off x="3298373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1" name="立方体 530">
                  <a:extLst>
                    <a:ext uri="{FF2B5EF4-FFF2-40B4-BE49-F238E27FC236}">
                      <a16:creationId xmlns:a16="http://schemas.microsoft.com/office/drawing/2014/main" id="{DDDC62DD-F472-46F2-9725-67FC70AEA0A1}"/>
                    </a:ext>
                  </a:extLst>
                </p:cNvPr>
                <p:cNvSpPr/>
                <p:nvPr/>
              </p:nvSpPr>
              <p:spPr>
                <a:xfrm>
                  <a:off x="3569048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2" name="立方体 531">
                  <a:extLst>
                    <a:ext uri="{FF2B5EF4-FFF2-40B4-BE49-F238E27FC236}">
                      <a16:creationId xmlns:a16="http://schemas.microsoft.com/office/drawing/2014/main" id="{0099C043-80D1-49E3-A898-6AB3737F55CA}"/>
                    </a:ext>
                  </a:extLst>
                </p:cNvPr>
                <p:cNvSpPr/>
                <p:nvPr/>
              </p:nvSpPr>
              <p:spPr>
                <a:xfrm>
                  <a:off x="3839720" y="3886182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4" name="立方体 533">
                  <a:extLst>
                    <a:ext uri="{FF2B5EF4-FFF2-40B4-BE49-F238E27FC236}">
                      <a16:creationId xmlns:a16="http://schemas.microsoft.com/office/drawing/2014/main" id="{1E4D515A-2522-4261-9B71-4C8541196E5E}"/>
                    </a:ext>
                  </a:extLst>
                </p:cNvPr>
                <p:cNvSpPr/>
                <p:nvPr/>
              </p:nvSpPr>
              <p:spPr>
                <a:xfrm>
                  <a:off x="1403648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5" name="立方体 534">
                  <a:extLst>
                    <a:ext uri="{FF2B5EF4-FFF2-40B4-BE49-F238E27FC236}">
                      <a16:creationId xmlns:a16="http://schemas.microsoft.com/office/drawing/2014/main" id="{7B5BF18F-788B-4E1C-AF02-8FCE0C26C679}"/>
                    </a:ext>
                  </a:extLst>
                </p:cNvPr>
                <p:cNvSpPr/>
                <p:nvPr/>
              </p:nvSpPr>
              <p:spPr>
                <a:xfrm>
                  <a:off x="1674323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6" name="立方体 535">
                  <a:extLst>
                    <a:ext uri="{FF2B5EF4-FFF2-40B4-BE49-F238E27FC236}">
                      <a16:creationId xmlns:a16="http://schemas.microsoft.com/office/drawing/2014/main" id="{85C68221-4A38-4C88-80FD-3AE7E290073B}"/>
                    </a:ext>
                  </a:extLst>
                </p:cNvPr>
                <p:cNvSpPr/>
                <p:nvPr/>
              </p:nvSpPr>
              <p:spPr>
                <a:xfrm>
                  <a:off x="1944998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7" name="立方体 536">
                  <a:extLst>
                    <a:ext uri="{FF2B5EF4-FFF2-40B4-BE49-F238E27FC236}">
                      <a16:creationId xmlns:a16="http://schemas.microsoft.com/office/drawing/2014/main" id="{13ADBB0B-27F3-4CC7-B89F-BDB3261FC687}"/>
                    </a:ext>
                  </a:extLst>
                </p:cNvPr>
                <p:cNvSpPr/>
                <p:nvPr/>
              </p:nvSpPr>
              <p:spPr>
                <a:xfrm>
                  <a:off x="2215673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8" name="立方体 537">
                  <a:extLst>
                    <a:ext uri="{FF2B5EF4-FFF2-40B4-BE49-F238E27FC236}">
                      <a16:creationId xmlns:a16="http://schemas.microsoft.com/office/drawing/2014/main" id="{F18E144B-C132-48F9-8315-05B8E16C3E8F}"/>
                    </a:ext>
                  </a:extLst>
                </p:cNvPr>
                <p:cNvSpPr/>
                <p:nvPr/>
              </p:nvSpPr>
              <p:spPr>
                <a:xfrm>
                  <a:off x="2486348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9" name="立方体 538">
                  <a:extLst>
                    <a:ext uri="{FF2B5EF4-FFF2-40B4-BE49-F238E27FC236}">
                      <a16:creationId xmlns:a16="http://schemas.microsoft.com/office/drawing/2014/main" id="{B9258326-9892-443B-ABAF-A23EDC0EF128}"/>
                    </a:ext>
                  </a:extLst>
                </p:cNvPr>
                <p:cNvSpPr/>
                <p:nvPr/>
              </p:nvSpPr>
              <p:spPr>
                <a:xfrm>
                  <a:off x="2757023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0" name="立方体 539">
                  <a:extLst>
                    <a:ext uri="{FF2B5EF4-FFF2-40B4-BE49-F238E27FC236}">
                      <a16:creationId xmlns:a16="http://schemas.microsoft.com/office/drawing/2014/main" id="{577D8265-F6C0-4634-8A63-4879B5A91B18}"/>
                    </a:ext>
                  </a:extLst>
                </p:cNvPr>
                <p:cNvSpPr/>
                <p:nvPr/>
              </p:nvSpPr>
              <p:spPr>
                <a:xfrm>
                  <a:off x="3027698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1" name="立方体 540">
                  <a:extLst>
                    <a:ext uri="{FF2B5EF4-FFF2-40B4-BE49-F238E27FC236}">
                      <a16:creationId xmlns:a16="http://schemas.microsoft.com/office/drawing/2014/main" id="{0E3CD369-7A84-431D-925F-70EC97687C19}"/>
                    </a:ext>
                  </a:extLst>
                </p:cNvPr>
                <p:cNvSpPr/>
                <p:nvPr/>
              </p:nvSpPr>
              <p:spPr>
                <a:xfrm>
                  <a:off x="3298373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2" name="立方体 541">
                  <a:extLst>
                    <a:ext uri="{FF2B5EF4-FFF2-40B4-BE49-F238E27FC236}">
                      <a16:creationId xmlns:a16="http://schemas.microsoft.com/office/drawing/2014/main" id="{6D700A17-0DA5-491D-BB5C-9AD40D28A703}"/>
                    </a:ext>
                  </a:extLst>
                </p:cNvPr>
                <p:cNvSpPr/>
                <p:nvPr/>
              </p:nvSpPr>
              <p:spPr>
                <a:xfrm>
                  <a:off x="3569048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3" name="立方体 542">
                  <a:extLst>
                    <a:ext uri="{FF2B5EF4-FFF2-40B4-BE49-F238E27FC236}">
                      <a16:creationId xmlns:a16="http://schemas.microsoft.com/office/drawing/2014/main" id="{8C85E13E-03D6-4EFF-8FC3-F680865E6E41}"/>
                    </a:ext>
                  </a:extLst>
                </p:cNvPr>
                <p:cNvSpPr/>
                <p:nvPr/>
              </p:nvSpPr>
              <p:spPr>
                <a:xfrm>
                  <a:off x="3839720" y="3616439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5" name="立方体 544">
                  <a:extLst>
                    <a:ext uri="{FF2B5EF4-FFF2-40B4-BE49-F238E27FC236}">
                      <a16:creationId xmlns:a16="http://schemas.microsoft.com/office/drawing/2014/main" id="{B0F41A6B-DBCB-4855-9315-002124FDB31F}"/>
                    </a:ext>
                  </a:extLst>
                </p:cNvPr>
                <p:cNvSpPr/>
                <p:nvPr/>
              </p:nvSpPr>
              <p:spPr>
                <a:xfrm>
                  <a:off x="1403648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6" name="立方体 545">
                  <a:extLst>
                    <a:ext uri="{FF2B5EF4-FFF2-40B4-BE49-F238E27FC236}">
                      <a16:creationId xmlns:a16="http://schemas.microsoft.com/office/drawing/2014/main" id="{EBB56BE6-D58A-4570-905C-03557491C26A}"/>
                    </a:ext>
                  </a:extLst>
                </p:cNvPr>
                <p:cNvSpPr/>
                <p:nvPr/>
              </p:nvSpPr>
              <p:spPr>
                <a:xfrm>
                  <a:off x="1674323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7" name="立方体 546">
                  <a:extLst>
                    <a:ext uri="{FF2B5EF4-FFF2-40B4-BE49-F238E27FC236}">
                      <a16:creationId xmlns:a16="http://schemas.microsoft.com/office/drawing/2014/main" id="{A529E5DA-3AF2-4561-9878-91B16F87D285}"/>
                    </a:ext>
                  </a:extLst>
                </p:cNvPr>
                <p:cNvSpPr/>
                <p:nvPr/>
              </p:nvSpPr>
              <p:spPr>
                <a:xfrm>
                  <a:off x="1944998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8" name="立方体 547">
                  <a:extLst>
                    <a:ext uri="{FF2B5EF4-FFF2-40B4-BE49-F238E27FC236}">
                      <a16:creationId xmlns:a16="http://schemas.microsoft.com/office/drawing/2014/main" id="{B84B423B-5F9F-4D14-BE5A-6FE7F7D1C518}"/>
                    </a:ext>
                  </a:extLst>
                </p:cNvPr>
                <p:cNvSpPr/>
                <p:nvPr/>
              </p:nvSpPr>
              <p:spPr>
                <a:xfrm>
                  <a:off x="2215673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9" name="立方体 548">
                  <a:extLst>
                    <a:ext uri="{FF2B5EF4-FFF2-40B4-BE49-F238E27FC236}">
                      <a16:creationId xmlns:a16="http://schemas.microsoft.com/office/drawing/2014/main" id="{EDA74C45-6D6B-4CC5-BA26-5C5E479C39ED}"/>
                    </a:ext>
                  </a:extLst>
                </p:cNvPr>
                <p:cNvSpPr/>
                <p:nvPr/>
              </p:nvSpPr>
              <p:spPr>
                <a:xfrm>
                  <a:off x="2486348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0" name="立方体 549">
                  <a:extLst>
                    <a:ext uri="{FF2B5EF4-FFF2-40B4-BE49-F238E27FC236}">
                      <a16:creationId xmlns:a16="http://schemas.microsoft.com/office/drawing/2014/main" id="{ACE79431-895E-4DBE-AA6E-506C7E4433E4}"/>
                    </a:ext>
                  </a:extLst>
                </p:cNvPr>
                <p:cNvSpPr/>
                <p:nvPr/>
              </p:nvSpPr>
              <p:spPr>
                <a:xfrm>
                  <a:off x="2757023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1" name="立方体 550">
                  <a:extLst>
                    <a:ext uri="{FF2B5EF4-FFF2-40B4-BE49-F238E27FC236}">
                      <a16:creationId xmlns:a16="http://schemas.microsoft.com/office/drawing/2014/main" id="{CE8FA39D-10C5-4D4B-BD9F-EDB314C4ACE0}"/>
                    </a:ext>
                  </a:extLst>
                </p:cNvPr>
                <p:cNvSpPr/>
                <p:nvPr/>
              </p:nvSpPr>
              <p:spPr>
                <a:xfrm>
                  <a:off x="3027698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2" name="立方体 551">
                  <a:extLst>
                    <a:ext uri="{FF2B5EF4-FFF2-40B4-BE49-F238E27FC236}">
                      <a16:creationId xmlns:a16="http://schemas.microsoft.com/office/drawing/2014/main" id="{CFBC6C67-EE30-4B16-A9B1-4D9B4EB0E731}"/>
                    </a:ext>
                  </a:extLst>
                </p:cNvPr>
                <p:cNvSpPr/>
                <p:nvPr/>
              </p:nvSpPr>
              <p:spPr>
                <a:xfrm>
                  <a:off x="3298373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3" name="立方体 552">
                  <a:extLst>
                    <a:ext uri="{FF2B5EF4-FFF2-40B4-BE49-F238E27FC236}">
                      <a16:creationId xmlns:a16="http://schemas.microsoft.com/office/drawing/2014/main" id="{AE63B0D5-5E3B-440D-AF3C-ACE95F8D0B05}"/>
                    </a:ext>
                  </a:extLst>
                </p:cNvPr>
                <p:cNvSpPr/>
                <p:nvPr/>
              </p:nvSpPr>
              <p:spPr>
                <a:xfrm>
                  <a:off x="3569048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4" name="立方体 553">
                  <a:extLst>
                    <a:ext uri="{FF2B5EF4-FFF2-40B4-BE49-F238E27FC236}">
                      <a16:creationId xmlns:a16="http://schemas.microsoft.com/office/drawing/2014/main" id="{CBA3C57B-B019-4101-833E-BF1B5030362E}"/>
                    </a:ext>
                  </a:extLst>
                </p:cNvPr>
                <p:cNvSpPr/>
                <p:nvPr/>
              </p:nvSpPr>
              <p:spPr>
                <a:xfrm>
                  <a:off x="3839720" y="3346695"/>
                  <a:ext cx="360040" cy="360040"/>
                </a:xfrm>
                <a:prstGeom prst="cube">
                  <a:avLst/>
                </a:prstGeom>
                <a:grpFill/>
                <a:ln>
                  <a:solidFill>
                    <a:srgbClr val="F297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556" name="立方体 555">
                <a:extLst>
                  <a:ext uri="{FF2B5EF4-FFF2-40B4-BE49-F238E27FC236}">
                    <a16:creationId xmlns:a16="http://schemas.microsoft.com/office/drawing/2014/main" id="{E96FB93B-3C76-46FD-B42C-7F3710CD6990}"/>
                  </a:ext>
                </a:extLst>
              </p:cNvPr>
              <p:cNvSpPr/>
              <p:nvPr/>
            </p:nvSpPr>
            <p:spPr>
              <a:xfrm>
                <a:off x="1547664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7" name="立方体 556">
                <a:extLst>
                  <a:ext uri="{FF2B5EF4-FFF2-40B4-BE49-F238E27FC236}">
                    <a16:creationId xmlns:a16="http://schemas.microsoft.com/office/drawing/2014/main" id="{C437C60D-5F50-4D55-9FA2-0D9CF25C1F44}"/>
                  </a:ext>
                </a:extLst>
              </p:cNvPr>
              <p:cNvSpPr/>
              <p:nvPr/>
            </p:nvSpPr>
            <p:spPr>
              <a:xfrm>
                <a:off x="1818339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8" name="立方体 557">
                <a:extLst>
                  <a:ext uri="{FF2B5EF4-FFF2-40B4-BE49-F238E27FC236}">
                    <a16:creationId xmlns:a16="http://schemas.microsoft.com/office/drawing/2014/main" id="{BE550170-0877-46F3-8EE7-E272F87638B5}"/>
                  </a:ext>
                </a:extLst>
              </p:cNvPr>
              <p:cNvSpPr/>
              <p:nvPr/>
            </p:nvSpPr>
            <p:spPr>
              <a:xfrm>
                <a:off x="2089014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9" name="立方体 558">
                <a:extLst>
                  <a:ext uri="{FF2B5EF4-FFF2-40B4-BE49-F238E27FC236}">
                    <a16:creationId xmlns:a16="http://schemas.microsoft.com/office/drawing/2014/main" id="{E951BAD3-2553-45BB-8F37-7F08949D68B3}"/>
                  </a:ext>
                </a:extLst>
              </p:cNvPr>
              <p:cNvSpPr/>
              <p:nvPr/>
            </p:nvSpPr>
            <p:spPr>
              <a:xfrm>
                <a:off x="2359689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0" name="立方体 559">
                <a:extLst>
                  <a:ext uri="{FF2B5EF4-FFF2-40B4-BE49-F238E27FC236}">
                    <a16:creationId xmlns:a16="http://schemas.microsoft.com/office/drawing/2014/main" id="{8F0F15CB-17AE-45F9-8C79-159776A21C5C}"/>
                  </a:ext>
                </a:extLst>
              </p:cNvPr>
              <p:cNvSpPr/>
              <p:nvPr/>
            </p:nvSpPr>
            <p:spPr>
              <a:xfrm>
                <a:off x="2630364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1" name="立方体 560">
                <a:extLst>
                  <a:ext uri="{FF2B5EF4-FFF2-40B4-BE49-F238E27FC236}">
                    <a16:creationId xmlns:a16="http://schemas.microsoft.com/office/drawing/2014/main" id="{F250421F-5DF8-490D-AE51-9BAECF97869C}"/>
                  </a:ext>
                </a:extLst>
              </p:cNvPr>
              <p:cNvSpPr/>
              <p:nvPr/>
            </p:nvSpPr>
            <p:spPr>
              <a:xfrm>
                <a:off x="2901039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2" name="立方体 561">
                <a:extLst>
                  <a:ext uri="{FF2B5EF4-FFF2-40B4-BE49-F238E27FC236}">
                    <a16:creationId xmlns:a16="http://schemas.microsoft.com/office/drawing/2014/main" id="{23B81110-7962-41A5-A54C-2A980D3FC78D}"/>
                  </a:ext>
                </a:extLst>
              </p:cNvPr>
              <p:cNvSpPr/>
              <p:nvPr/>
            </p:nvSpPr>
            <p:spPr>
              <a:xfrm>
                <a:off x="3171714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3" name="立方体 562">
                <a:extLst>
                  <a:ext uri="{FF2B5EF4-FFF2-40B4-BE49-F238E27FC236}">
                    <a16:creationId xmlns:a16="http://schemas.microsoft.com/office/drawing/2014/main" id="{BAEE747F-8BCF-4116-9682-20188EAFD793}"/>
                  </a:ext>
                </a:extLst>
              </p:cNvPr>
              <p:cNvSpPr/>
              <p:nvPr/>
            </p:nvSpPr>
            <p:spPr>
              <a:xfrm>
                <a:off x="3442389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4" name="立方体 563">
                <a:extLst>
                  <a:ext uri="{FF2B5EF4-FFF2-40B4-BE49-F238E27FC236}">
                    <a16:creationId xmlns:a16="http://schemas.microsoft.com/office/drawing/2014/main" id="{E9F5B2E4-6B87-4FCA-8E66-A146BD2BC0BA}"/>
                  </a:ext>
                </a:extLst>
              </p:cNvPr>
              <p:cNvSpPr/>
              <p:nvPr/>
            </p:nvSpPr>
            <p:spPr>
              <a:xfrm>
                <a:off x="3713064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5" name="立方体 564">
                <a:extLst>
                  <a:ext uri="{FF2B5EF4-FFF2-40B4-BE49-F238E27FC236}">
                    <a16:creationId xmlns:a16="http://schemas.microsoft.com/office/drawing/2014/main" id="{4C6715F1-043C-473E-A6CF-469E0B292DDB}"/>
                  </a:ext>
                </a:extLst>
              </p:cNvPr>
              <p:cNvSpPr/>
              <p:nvPr/>
            </p:nvSpPr>
            <p:spPr>
              <a:xfrm>
                <a:off x="3983736" y="3164956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6" name="立方体 565">
                <a:extLst>
                  <a:ext uri="{FF2B5EF4-FFF2-40B4-BE49-F238E27FC236}">
                    <a16:creationId xmlns:a16="http://schemas.microsoft.com/office/drawing/2014/main" id="{80CA5DB2-776B-4A34-B887-FDF02B196662}"/>
                  </a:ext>
                </a:extLst>
              </p:cNvPr>
              <p:cNvSpPr/>
              <p:nvPr/>
            </p:nvSpPr>
            <p:spPr>
              <a:xfrm>
                <a:off x="1547664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7" name="立方体 566">
                <a:extLst>
                  <a:ext uri="{FF2B5EF4-FFF2-40B4-BE49-F238E27FC236}">
                    <a16:creationId xmlns:a16="http://schemas.microsoft.com/office/drawing/2014/main" id="{F7625F92-5B17-4612-ACB2-D63854749AC2}"/>
                  </a:ext>
                </a:extLst>
              </p:cNvPr>
              <p:cNvSpPr/>
              <p:nvPr/>
            </p:nvSpPr>
            <p:spPr>
              <a:xfrm>
                <a:off x="1818339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8" name="立方体 567">
                <a:extLst>
                  <a:ext uri="{FF2B5EF4-FFF2-40B4-BE49-F238E27FC236}">
                    <a16:creationId xmlns:a16="http://schemas.microsoft.com/office/drawing/2014/main" id="{C324BBD5-94D4-4D0F-B646-BC2A50F32C5A}"/>
                  </a:ext>
                </a:extLst>
              </p:cNvPr>
              <p:cNvSpPr/>
              <p:nvPr/>
            </p:nvSpPr>
            <p:spPr>
              <a:xfrm>
                <a:off x="2089014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9" name="立方体 568">
                <a:extLst>
                  <a:ext uri="{FF2B5EF4-FFF2-40B4-BE49-F238E27FC236}">
                    <a16:creationId xmlns:a16="http://schemas.microsoft.com/office/drawing/2014/main" id="{6E7E1D02-E20D-472F-8944-557A7E7C1A08}"/>
                  </a:ext>
                </a:extLst>
              </p:cNvPr>
              <p:cNvSpPr/>
              <p:nvPr/>
            </p:nvSpPr>
            <p:spPr>
              <a:xfrm>
                <a:off x="2359689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0" name="立方体 569">
                <a:extLst>
                  <a:ext uri="{FF2B5EF4-FFF2-40B4-BE49-F238E27FC236}">
                    <a16:creationId xmlns:a16="http://schemas.microsoft.com/office/drawing/2014/main" id="{CD4AC743-A535-4D01-BF83-2D48381373E3}"/>
                  </a:ext>
                </a:extLst>
              </p:cNvPr>
              <p:cNvSpPr/>
              <p:nvPr/>
            </p:nvSpPr>
            <p:spPr>
              <a:xfrm>
                <a:off x="2630364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1" name="立方体 570">
                <a:extLst>
                  <a:ext uri="{FF2B5EF4-FFF2-40B4-BE49-F238E27FC236}">
                    <a16:creationId xmlns:a16="http://schemas.microsoft.com/office/drawing/2014/main" id="{91A384C9-F251-45D7-A41B-5668D530C6C4}"/>
                  </a:ext>
                </a:extLst>
              </p:cNvPr>
              <p:cNvSpPr/>
              <p:nvPr/>
            </p:nvSpPr>
            <p:spPr>
              <a:xfrm>
                <a:off x="2901039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2" name="立方体 571">
                <a:extLst>
                  <a:ext uri="{FF2B5EF4-FFF2-40B4-BE49-F238E27FC236}">
                    <a16:creationId xmlns:a16="http://schemas.microsoft.com/office/drawing/2014/main" id="{CE5461AE-F643-4E99-AFE1-338484A50D45}"/>
                  </a:ext>
                </a:extLst>
              </p:cNvPr>
              <p:cNvSpPr/>
              <p:nvPr/>
            </p:nvSpPr>
            <p:spPr>
              <a:xfrm>
                <a:off x="3171714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3" name="立方体 572">
                <a:extLst>
                  <a:ext uri="{FF2B5EF4-FFF2-40B4-BE49-F238E27FC236}">
                    <a16:creationId xmlns:a16="http://schemas.microsoft.com/office/drawing/2014/main" id="{61432B8C-7123-44E8-BA5B-7565F357F393}"/>
                  </a:ext>
                </a:extLst>
              </p:cNvPr>
              <p:cNvSpPr/>
              <p:nvPr/>
            </p:nvSpPr>
            <p:spPr>
              <a:xfrm>
                <a:off x="3442389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4" name="立方体 573">
                <a:extLst>
                  <a:ext uri="{FF2B5EF4-FFF2-40B4-BE49-F238E27FC236}">
                    <a16:creationId xmlns:a16="http://schemas.microsoft.com/office/drawing/2014/main" id="{7E61EE7D-6782-4D59-8A2F-5F0426F2F1CA}"/>
                  </a:ext>
                </a:extLst>
              </p:cNvPr>
              <p:cNvSpPr/>
              <p:nvPr/>
            </p:nvSpPr>
            <p:spPr>
              <a:xfrm>
                <a:off x="3713064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5" name="立方体 574">
                <a:extLst>
                  <a:ext uri="{FF2B5EF4-FFF2-40B4-BE49-F238E27FC236}">
                    <a16:creationId xmlns:a16="http://schemas.microsoft.com/office/drawing/2014/main" id="{D7131595-000F-42F6-BC91-AEFD35AA0FA1}"/>
                  </a:ext>
                </a:extLst>
              </p:cNvPr>
              <p:cNvSpPr/>
              <p:nvPr/>
            </p:nvSpPr>
            <p:spPr>
              <a:xfrm>
                <a:off x="3983736" y="2895212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6" name="立方体 575">
                <a:extLst>
                  <a:ext uri="{FF2B5EF4-FFF2-40B4-BE49-F238E27FC236}">
                    <a16:creationId xmlns:a16="http://schemas.microsoft.com/office/drawing/2014/main" id="{1D2DB959-70B2-4AB0-B066-186DF61879AD}"/>
                  </a:ext>
                </a:extLst>
              </p:cNvPr>
              <p:cNvSpPr/>
              <p:nvPr/>
            </p:nvSpPr>
            <p:spPr>
              <a:xfrm>
                <a:off x="1547664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7" name="立方体 576">
                <a:extLst>
                  <a:ext uri="{FF2B5EF4-FFF2-40B4-BE49-F238E27FC236}">
                    <a16:creationId xmlns:a16="http://schemas.microsoft.com/office/drawing/2014/main" id="{51DD4189-AF96-4CE5-A177-848DE4E638ED}"/>
                  </a:ext>
                </a:extLst>
              </p:cNvPr>
              <p:cNvSpPr/>
              <p:nvPr/>
            </p:nvSpPr>
            <p:spPr>
              <a:xfrm>
                <a:off x="1818339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8" name="立方体 577">
                <a:extLst>
                  <a:ext uri="{FF2B5EF4-FFF2-40B4-BE49-F238E27FC236}">
                    <a16:creationId xmlns:a16="http://schemas.microsoft.com/office/drawing/2014/main" id="{335D90C3-9D56-4F44-BCAF-93BB4B53AFC8}"/>
                  </a:ext>
                </a:extLst>
              </p:cNvPr>
              <p:cNvSpPr/>
              <p:nvPr/>
            </p:nvSpPr>
            <p:spPr>
              <a:xfrm>
                <a:off x="2089014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9" name="立方体 578">
                <a:extLst>
                  <a:ext uri="{FF2B5EF4-FFF2-40B4-BE49-F238E27FC236}">
                    <a16:creationId xmlns:a16="http://schemas.microsoft.com/office/drawing/2014/main" id="{EEF66C8B-9E4A-4E45-99D4-AA5C8B9854B0}"/>
                  </a:ext>
                </a:extLst>
              </p:cNvPr>
              <p:cNvSpPr/>
              <p:nvPr/>
            </p:nvSpPr>
            <p:spPr>
              <a:xfrm>
                <a:off x="2359689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0" name="立方体 579">
                <a:extLst>
                  <a:ext uri="{FF2B5EF4-FFF2-40B4-BE49-F238E27FC236}">
                    <a16:creationId xmlns:a16="http://schemas.microsoft.com/office/drawing/2014/main" id="{E6EE0232-78C5-4616-8275-480DB82456A1}"/>
                  </a:ext>
                </a:extLst>
              </p:cNvPr>
              <p:cNvSpPr/>
              <p:nvPr/>
            </p:nvSpPr>
            <p:spPr>
              <a:xfrm>
                <a:off x="2630364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1" name="立方体 580">
                <a:extLst>
                  <a:ext uri="{FF2B5EF4-FFF2-40B4-BE49-F238E27FC236}">
                    <a16:creationId xmlns:a16="http://schemas.microsoft.com/office/drawing/2014/main" id="{AE457727-950D-40FA-A626-21CDE097723C}"/>
                  </a:ext>
                </a:extLst>
              </p:cNvPr>
              <p:cNvSpPr/>
              <p:nvPr/>
            </p:nvSpPr>
            <p:spPr>
              <a:xfrm>
                <a:off x="2901039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2" name="立方体 581">
                <a:extLst>
                  <a:ext uri="{FF2B5EF4-FFF2-40B4-BE49-F238E27FC236}">
                    <a16:creationId xmlns:a16="http://schemas.microsoft.com/office/drawing/2014/main" id="{C0F58DB2-EEAE-49C4-A261-D49C62E5B7D0}"/>
                  </a:ext>
                </a:extLst>
              </p:cNvPr>
              <p:cNvSpPr/>
              <p:nvPr/>
            </p:nvSpPr>
            <p:spPr>
              <a:xfrm>
                <a:off x="3171714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3" name="立方体 582">
                <a:extLst>
                  <a:ext uri="{FF2B5EF4-FFF2-40B4-BE49-F238E27FC236}">
                    <a16:creationId xmlns:a16="http://schemas.microsoft.com/office/drawing/2014/main" id="{CDF8A124-DF06-4FB3-A104-C0A3BEA7E478}"/>
                  </a:ext>
                </a:extLst>
              </p:cNvPr>
              <p:cNvSpPr/>
              <p:nvPr/>
            </p:nvSpPr>
            <p:spPr>
              <a:xfrm>
                <a:off x="3442389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4" name="立方体 583">
                <a:extLst>
                  <a:ext uri="{FF2B5EF4-FFF2-40B4-BE49-F238E27FC236}">
                    <a16:creationId xmlns:a16="http://schemas.microsoft.com/office/drawing/2014/main" id="{087D2178-53F4-4E22-98A8-8B9DEB37E8A0}"/>
                  </a:ext>
                </a:extLst>
              </p:cNvPr>
              <p:cNvSpPr/>
              <p:nvPr/>
            </p:nvSpPr>
            <p:spPr>
              <a:xfrm>
                <a:off x="3713064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5" name="立方体 584">
                <a:extLst>
                  <a:ext uri="{FF2B5EF4-FFF2-40B4-BE49-F238E27FC236}">
                    <a16:creationId xmlns:a16="http://schemas.microsoft.com/office/drawing/2014/main" id="{83463C6F-E51D-42EA-ADDD-D75C66414A1B}"/>
                  </a:ext>
                </a:extLst>
              </p:cNvPr>
              <p:cNvSpPr/>
              <p:nvPr/>
            </p:nvSpPr>
            <p:spPr>
              <a:xfrm>
                <a:off x="3983736" y="2625469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075BA932-B165-4B4B-A0E0-9911A79DBA2C}"/>
                </a:ext>
              </a:extLst>
            </p:cNvPr>
            <p:cNvGrpSpPr/>
            <p:nvPr/>
          </p:nvGrpSpPr>
          <p:grpSpPr>
            <a:xfrm>
              <a:off x="1547664" y="2355725"/>
              <a:ext cx="2796112" cy="360040"/>
              <a:chOff x="1403648" y="2266574"/>
              <a:chExt cx="2796112" cy="360040"/>
            </a:xfrm>
            <a:grpFill/>
          </p:grpSpPr>
          <p:sp>
            <p:nvSpPr>
              <p:cNvPr id="586" name="立方体 585">
                <a:extLst>
                  <a:ext uri="{FF2B5EF4-FFF2-40B4-BE49-F238E27FC236}">
                    <a16:creationId xmlns:a16="http://schemas.microsoft.com/office/drawing/2014/main" id="{80421B07-5862-4288-A9FE-6519B36E6DD0}"/>
                  </a:ext>
                </a:extLst>
              </p:cNvPr>
              <p:cNvSpPr/>
              <p:nvPr/>
            </p:nvSpPr>
            <p:spPr>
              <a:xfrm>
                <a:off x="1403648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7" name="立方体 586">
                <a:extLst>
                  <a:ext uri="{FF2B5EF4-FFF2-40B4-BE49-F238E27FC236}">
                    <a16:creationId xmlns:a16="http://schemas.microsoft.com/office/drawing/2014/main" id="{EB7DFC7D-67DA-4405-A69C-F04FD2271341}"/>
                  </a:ext>
                </a:extLst>
              </p:cNvPr>
              <p:cNvSpPr/>
              <p:nvPr/>
            </p:nvSpPr>
            <p:spPr>
              <a:xfrm>
                <a:off x="1674323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8" name="立方体 587">
                <a:extLst>
                  <a:ext uri="{FF2B5EF4-FFF2-40B4-BE49-F238E27FC236}">
                    <a16:creationId xmlns:a16="http://schemas.microsoft.com/office/drawing/2014/main" id="{B1993E8F-1E90-4F67-BB07-CF3C2C093DFD}"/>
                  </a:ext>
                </a:extLst>
              </p:cNvPr>
              <p:cNvSpPr/>
              <p:nvPr/>
            </p:nvSpPr>
            <p:spPr>
              <a:xfrm>
                <a:off x="1944998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9" name="立方体 588">
                <a:extLst>
                  <a:ext uri="{FF2B5EF4-FFF2-40B4-BE49-F238E27FC236}">
                    <a16:creationId xmlns:a16="http://schemas.microsoft.com/office/drawing/2014/main" id="{7369C14D-A1F9-45D5-B237-946A9CC875C0}"/>
                  </a:ext>
                </a:extLst>
              </p:cNvPr>
              <p:cNvSpPr/>
              <p:nvPr/>
            </p:nvSpPr>
            <p:spPr>
              <a:xfrm>
                <a:off x="2215673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0" name="立方体 589">
                <a:extLst>
                  <a:ext uri="{FF2B5EF4-FFF2-40B4-BE49-F238E27FC236}">
                    <a16:creationId xmlns:a16="http://schemas.microsoft.com/office/drawing/2014/main" id="{703CA60B-CEED-4708-80D9-B9EECAEF5E6A}"/>
                  </a:ext>
                </a:extLst>
              </p:cNvPr>
              <p:cNvSpPr/>
              <p:nvPr/>
            </p:nvSpPr>
            <p:spPr>
              <a:xfrm>
                <a:off x="2486348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1" name="立方体 590">
                <a:extLst>
                  <a:ext uri="{FF2B5EF4-FFF2-40B4-BE49-F238E27FC236}">
                    <a16:creationId xmlns:a16="http://schemas.microsoft.com/office/drawing/2014/main" id="{A2620FEB-69C3-466C-8077-410B9B984CDF}"/>
                  </a:ext>
                </a:extLst>
              </p:cNvPr>
              <p:cNvSpPr/>
              <p:nvPr/>
            </p:nvSpPr>
            <p:spPr>
              <a:xfrm>
                <a:off x="2757023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2" name="立方体 591">
                <a:extLst>
                  <a:ext uri="{FF2B5EF4-FFF2-40B4-BE49-F238E27FC236}">
                    <a16:creationId xmlns:a16="http://schemas.microsoft.com/office/drawing/2014/main" id="{4E6B02C0-82E8-4E39-AB8F-4D21C1BE44F6}"/>
                  </a:ext>
                </a:extLst>
              </p:cNvPr>
              <p:cNvSpPr/>
              <p:nvPr/>
            </p:nvSpPr>
            <p:spPr>
              <a:xfrm>
                <a:off x="3027698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3" name="立方体 592">
                <a:extLst>
                  <a:ext uri="{FF2B5EF4-FFF2-40B4-BE49-F238E27FC236}">
                    <a16:creationId xmlns:a16="http://schemas.microsoft.com/office/drawing/2014/main" id="{D8F19D31-F59E-4897-BB53-DC4CCAA13A79}"/>
                  </a:ext>
                </a:extLst>
              </p:cNvPr>
              <p:cNvSpPr/>
              <p:nvPr/>
            </p:nvSpPr>
            <p:spPr>
              <a:xfrm>
                <a:off x="3298373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4" name="立方体 593">
                <a:extLst>
                  <a:ext uri="{FF2B5EF4-FFF2-40B4-BE49-F238E27FC236}">
                    <a16:creationId xmlns:a16="http://schemas.microsoft.com/office/drawing/2014/main" id="{37A1C9AA-3A1D-4FBA-81E3-65EBA2B38C24}"/>
                  </a:ext>
                </a:extLst>
              </p:cNvPr>
              <p:cNvSpPr/>
              <p:nvPr/>
            </p:nvSpPr>
            <p:spPr>
              <a:xfrm>
                <a:off x="3569048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5" name="立方体 594">
                <a:extLst>
                  <a:ext uri="{FF2B5EF4-FFF2-40B4-BE49-F238E27FC236}">
                    <a16:creationId xmlns:a16="http://schemas.microsoft.com/office/drawing/2014/main" id="{6B12709A-A772-4CEC-A165-C3BB95707ECD}"/>
                  </a:ext>
                </a:extLst>
              </p:cNvPr>
              <p:cNvSpPr/>
              <p:nvPr/>
            </p:nvSpPr>
            <p:spPr>
              <a:xfrm>
                <a:off x="3839720" y="2266574"/>
                <a:ext cx="360040" cy="360040"/>
              </a:xfrm>
              <a:prstGeom prst="cube">
                <a:avLst/>
              </a:prstGeom>
              <a:grpFill/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596" name="组合 595">
            <a:extLst>
              <a:ext uri="{FF2B5EF4-FFF2-40B4-BE49-F238E27FC236}">
                <a16:creationId xmlns:a16="http://schemas.microsoft.com/office/drawing/2014/main" id="{DEFAC0E2-B741-462A-9E1E-6A52BB2A6768}"/>
              </a:ext>
            </a:extLst>
          </p:cNvPr>
          <p:cNvGrpSpPr/>
          <p:nvPr/>
        </p:nvGrpSpPr>
        <p:grpSpPr>
          <a:xfrm>
            <a:off x="602757" y="2088838"/>
            <a:ext cx="2796112" cy="360040"/>
            <a:chOff x="1403648" y="2266574"/>
            <a:chExt cx="2796112" cy="36004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597" name="立方体 596">
              <a:extLst>
                <a:ext uri="{FF2B5EF4-FFF2-40B4-BE49-F238E27FC236}">
                  <a16:creationId xmlns:a16="http://schemas.microsoft.com/office/drawing/2014/main" id="{665A18CA-3A07-424C-A956-CA00DE75D484}"/>
                </a:ext>
              </a:extLst>
            </p:cNvPr>
            <p:cNvSpPr/>
            <p:nvPr/>
          </p:nvSpPr>
          <p:spPr>
            <a:xfrm>
              <a:off x="1403648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8" name="立方体 597">
              <a:extLst>
                <a:ext uri="{FF2B5EF4-FFF2-40B4-BE49-F238E27FC236}">
                  <a16:creationId xmlns:a16="http://schemas.microsoft.com/office/drawing/2014/main" id="{DB78C71D-A07A-4E1B-89B1-3101682D1FC3}"/>
                </a:ext>
              </a:extLst>
            </p:cNvPr>
            <p:cNvSpPr/>
            <p:nvPr/>
          </p:nvSpPr>
          <p:spPr>
            <a:xfrm>
              <a:off x="1674323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9" name="立方体 598">
              <a:extLst>
                <a:ext uri="{FF2B5EF4-FFF2-40B4-BE49-F238E27FC236}">
                  <a16:creationId xmlns:a16="http://schemas.microsoft.com/office/drawing/2014/main" id="{66510BA9-85CE-4768-AFDA-EC13CDF949D8}"/>
                </a:ext>
              </a:extLst>
            </p:cNvPr>
            <p:cNvSpPr/>
            <p:nvPr/>
          </p:nvSpPr>
          <p:spPr>
            <a:xfrm>
              <a:off x="1944998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0" name="立方体 599">
              <a:extLst>
                <a:ext uri="{FF2B5EF4-FFF2-40B4-BE49-F238E27FC236}">
                  <a16:creationId xmlns:a16="http://schemas.microsoft.com/office/drawing/2014/main" id="{1F1E5D82-8070-4A61-A944-7E30F9A053F0}"/>
                </a:ext>
              </a:extLst>
            </p:cNvPr>
            <p:cNvSpPr/>
            <p:nvPr/>
          </p:nvSpPr>
          <p:spPr>
            <a:xfrm>
              <a:off x="2215673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1" name="立方体 600">
              <a:extLst>
                <a:ext uri="{FF2B5EF4-FFF2-40B4-BE49-F238E27FC236}">
                  <a16:creationId xmlns:a16="http://schemas.microsoft.com/office/drawing/2014/main" id="{359AF82C-2FDA-49C4-A09D-D38BB7533C04}"/>
                </a:ext>
              </a:extLst>
            </p:cNvPr>
            <p:cNvSpPr/>
            <p:nvPr/>
          </p:nvSpPr>
          <p:spPr>
            <a:xfrm>
              <a:off x="2486348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2" name="立方体 601">
              <a:extLst>
                <a:ext uri="{FF2B5EF4-FFF2-40B4-BE49-F238E27FC236}">
                  <a16:creationId xmlns:a16="http://schemas.microsoft.com/office/drawing/2014/main" id="{C84E39A2-6AB2-47FA-851E-CF7F9A0DC100}"/>
                </a:ext>
              </a:extLst>
            </p:cNvPr>
            <p:cNvSpPr/>
            <p:nvPr/>
          </p:nvSpPr>
          <p:spPr>
            <a:xfrm>
              <a:off x="2757023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3" name="立方体 602">
              <a:extLst>
                <a:ext uri="{FF2B5EF4-FFF2-40B4-BE49-F238E27FC236}">
                  <a16:creationId xmlns:a16="http://schemas.microsoft.com/office/drawing/2014/main" id="{E1B85BFE-B5CD-4943-821C-A0A3F3816B89}"/>
                </a:ext>
              </a:extLst>
            </p:cNvPr>
            <p:cNvSpPr/>
            <p:nvPr/>
          </p:nvSpPr>
          <p:spPr>
            <a:xfrm>
              <a:off x="3027698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4" name="立方体 603">
              <a:extLst>
                <a:ext uri="{FF2B5EF4-FFF2-40B4-BE49-F238E27FC236}">
                  <a16:creationId xmlns:a16="http://schemas.microsoft.com/office/drawing/2014/main" id="{924F5A70-B022-4CCB-BD40-23160206170B}"/>
                </a:ext>
              </a:extLst>
            </p:cNvPr>
            <p:cNvSpPr/>
            <p:nvPr/>
          </p:nvSpPr>
          <p:spPr>
            <a:xfrm>
              <a:off x="3298373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5" name="立方体 604">
              <a:extLst>
                <a:ext uri="{FF2B5EF4-FFF2-40B4-BE49-F238E27FC236}">
                  <a16:creationId xmlns:a16="http://schemas.microsoft.com/office/drawing/2014/main" id="{747CB165-1319-4684-9313-3CEFEB9A105F}"/>
                </a:ext>
              </a:extLst>
            </p:cNvPr>
            <p:cNvSpPr/>
            <p:nvPr/>
          </p:nvSpPr>
          <p:spPr>
            <a:xfrm>
              <a:off x="3569048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6" name="立方体 605">
              <a:extLst>
                <a:ext uri="{FF2B5EF4-FFF2-40B4-BE49-F238E27FC236}">
                  <a16:creationId xmlns:a16="http://schemas.microsoft.com/office/drawing/2014/main" id="{D55F5183-5634-417A-8463-75509EFE5F37}"/>
                </a:ext>
              </a:extLst>
            </p:cNvPr>
            <p:cNvSpPr/>
            <p:nvPr/>
          </p:nvSpPr>
          <p:spPr>
            <a:xfrm>
              <a:off x="3839720" y="2266574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14D91F0-24E0-4F9E-9F66-3DB697B99FFD}"/>
              </a:ext>
            </a:extLst>
          </p:cNvPr>
          <p:cNvGrpSpPr/>
          <p:nvPr/>
        </p:nvGrpSpPr>
        <p:grpSpPr>
          <a:xfrm>
            <a:off x="600906" y="1824238"/>
            <a:ext cx="2525440" cy="360040"/>
            <a:chOff x="1545813" y="1824237"/>
            <a:chExt cx="2525440" cy="36004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608" name="立方体 607">
              <a:extLst>
                <a:ext uri="{FF2B5EF4-FFF2-40B4-BE49-F238E27FC236}">
                  <a16:creationId xmlns:a16="http://schemas.microsoft.com/office/drawing/2014/main" id="{FC410D38-9E71-45B1-82B8-9A4CE3301DA7}"/>
                </a:ext>
              </a:extLst>
            </p:cNvPr>
            <p:cNvSpPr/>
            <p:nvPr/>
          </p:nvSpPr>
          <p:spPr>
            <a:xfrm>
              <a:off x="1545813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9" name="立方体 608">
              <a:extLst>
                <a:ext uri="{FF2B5EF4-FFF2-40B4-BE49-F238E27FC236}">
                  <a16:creationId xmlns:a16="http://schemas.microsoft.com/office/drawing/2014/main" id="{7A3D61D9-1193-43EC-BF07-BF81479DFE17}"/>
                </a:ext>
              </a:extLst>
            </p:cNvPr>
            <p:cNvSpPr/>
            <p:nvPr/>
          </p:nvSpPr>
          <p:spPr>
            <a:xfrm>
              <a:off x="1816488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0" name="立方体 609">
              <a:extLst>
                <a:ext uri="{FF2B5EF4-FFF2-40B4-BE49-F238E27FC236}">
                  <a16:creationId xmlns:a16="http://schemas.microsoft.com/office/drawing/2014/main" id="{E3BD62BF-089F-4FF9-B3E9-335E84A78054}"/>
                </a:ext>
              </a:extLst>
            </p:cNvPr>
            <p:cNvSpPr/>
            <p:nvPr/>
          </p:nvSpPr>
          <p:spPr>
            <a:xfrm>
              <a:off x="2087163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1" name="立方体 610">
              <a:extLst>
                <a:ext uri="{FF2B5EF4-FFF2-40B4-BE49-F238E27FC236}">
                  <a16:creationId xmlns:a16="http://schemas.microsoft.com/office/drawing/2014/main" id="{F6F12381-D73E-4464-B34C-BDD578E7F34F}"/>
                </a:ext>
              </a:extLst>
            </p:cNvPr>
            <p:cNvSpPr/>
            <p:nvPr/>
          </p:nvSpPr>
          <p:spPr>
            <a:xfrm>
              <a:off x="2357838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2" name="立方体 611">
              <a:extLst>
                <a:ext uri="{FF2B5EF4-FFF2-40B4-BE49-F238E27FC236}">
                  <a16:creationId xmlns:a16="http://schemas.microsoft.com/office/drawing/2014/main" id="{8459DC3A-5578-49EE-8507-2B4B52E17C4C}"/>
                </a:ext>
              </a:extLst>
            </p:cNvPr>
            <p:cNvSpPr/>
            <p:nvPr/>
          </p:nvSpPr>
          <p:spPr>
            <a:xfrm>
              <a:off x="2628513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3" name="立方体 612">
              <a:extLst>
                <a:ext uri="{FF2B5EF4-FFF2-40B4-BE49-F238E27FC236}">
                  <a16:creationId xmlns:a16="http://schemas.microsoft.com/office/drawing/2014/main" id="{53390725-A880-4765-8D4A-B6A83C210486}"/>
                </a:ext>
              </a:extLst>
            </p:cNvPr>
            <p:cNvSpPr/>
            <p:nvPr/>
          </p:nvSpPr>
          <p:spPr>
            <a:xfrm>
              <a:off x="2899188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4" name="立方体 613">
              <a:extLst>
                <a:ext uri="{FF2B5EF4-FFF2-40B4-BE49-F238E27FC236}">
                  <a16:creationId xmlns:a16="http://schemas.microsoft.com/office/drawing/2014/main" id="{31780208-D66E-49A7-9067-1B6A1610EE62}"/>
                </a:ext>
              </a:extLst>
            </p:cNvPr>
            <p:cNvSpPr/>
            <p:nvPr/>
          </p:nvSpPr>
          <p:spPr>
            <a:xfrm>
              <a:off x="3169863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5" name="立方体 614">
              <a:extLst>
                <a:ext uri="{FF2B5EF4-FFF2-40B4-BE49-F238E27FC236}">
                  <a16:creationId xmlns:a16="http://schemas.microsoft.com/office/drawing/2014/main" id="{EF26057A-82F9-4F66-A104-75D6EC7696F2}"/>
                </a:ext>
              </a:extLst>
            </p:cNvPr>
            <p:cNvSpPr/>
            <p:nvPr/>
          </p:nvSpPr>
          <p:spPr>
            <a:xfrm>
              <a:off x="3440538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6" name="立方体 615">
              <a:extLst>
                <a:ext uri="{FF2B5EF4-FFF2-40B4-BE49-F238E27FC236}">
                  <a16:creationId xmlns:a16="http://schemas.microsoft.com/office/drawing/2014/main" id="{F5F6FD00-4376-4FFB-9D71-0076FD640F1C}"/>
                </a:ext>
              </a:extLst>
            </p:cNvPr>
            <p:cNvSpPr/>
            <p:nvPr/>
          </p:nvSpPr>
          <p:spPr>
            <a:xfrm>
              <a:off x="3711213" y="1824237"/>
              <a:ext cx="360040" cy="360040"/>
            </a:xfrm>
            <a:prstGeom prst="cube">
              <a:avLst/>
            </a:prstGeom>
            <a:grp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7" name="立方体 616">
            <a:extLst>
              <a:ext uri="{FF2B5EF4-FFF2-40B4-BE49-F238E27FC236}">
                <a16:creationId xmlns:a16="http://schemas.microsoft.com/office/drawing/2014/main" id="{1626E24E-9F2F-4A92-B4C0-F7E4DB67E25A}"/>
              </a:ext>
            </a:extLst>
          </p:cNvPr>
          <p:cNvSpPr/>
          <p:nvPr/>
        </p:nvSpPr>
        <p:spPr>
          <a:xfrm>
            <a:off x="3035454" y="1824238"/>
            <a:ext cx="360040" cy="360040"/>
          </a:xfrm>
          <a:prstGeom prst="cub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0BD9778-07C2-4F6E-BC30-A5E8F1BDA100}"/>
              </a:ext>
            </a:extLst>
          </p:cNvPr>
          <p:cNvGrpSpPr/>
          <p:nvPr/>
        </p:nvGrpSpPr>
        <p:grpSpPr>
          <a:xfrm>
            <a:off x="4892534" y="1824238"/>
            <a:ext cx="2448272" cy="523220"/>
            <a:chOff x="4644008" y="1563638"/>
            <a:chExt cx="2448272" cy="523220"/>
          </a:xfrm>
        </p:grpSpPr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A5F31C59-CC7F-4511-AA2A-CC65F0644965}"/>
                </a:ext>
              </a:extLst>
            </p:cNvPr>
            <p:cNvSpPr/>
            <p:nvPr/>
          </p:nvSpPr>
          <p:spPr>
            <a:xfrm>
              <a:off x="4644008" y="1563638"/>
              <a:ext cx="2448272" cy="523220"/>
            </a:xfrm>
            <a:prstGeom prst="wedgeRoundRectCallout">
              <a:avLst>
                <a:gd name="adj1" fmla="val 52471"/>
                <a:gd name="adj2" fmla="val 24678"/>
                <a:gd name="adj3" fmla="val 16667"/>
              </a:avLst>
            </a:prstGeom>
            <a:solidFill>
              <a:srgbClr val="CAF5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407519A-5C1A-402E-998E-CA712D39C449}"/>
                </a:ext>
              </a:extLst>
            </p:cNvPr>
            <p:cNvSpPr txBox="1"/>
            <p:nvPr/>
          </p:nvSpPr>
          <p:spPr>
            <a:xfrm>
              <a:off x="4656229" y="1594415"/>
              <a:ext cx="23349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有多少个小方块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18" name="文本框 617">
            <a:extLst>
              <a:ext uri="{FF2B5EF4-FFF2-40B4-BE49-F238E27FC236}">
                <a16:creationId xmlns:a16="http://schemas.microsoft.com/office/drawing/2014/main" id="{45DC1598-DB61-4680-A196-A246BEDB9F9C}"/>
              </a:ext>
            </a:extLst>
          </p:cNvPr>
          <p:cNvSpPr txBox="1"/>
          <p:nvPr/>
        </p:nvSpPr>
        <p:spPr>
          <a:xfrm>
            <a:off x="4000494" y="2192546"/>
            <a:ext cx="606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EEB7702-5F5A-4DA9-9E62-F858A5C380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659" y="2149479"/>
            <a:ext cx="2334970" cy="2572735"/>
          </a:xfrm>
          <a:prstGeom prst="rect">
            <a:avLst/>
          </a:prstGeom>
        </p:spPr>
      </p:pic>
      <p:sp>
        <p:nvSpPr>
          <p:cNvPr id="117" name="文本框 116">
            <a:extLst>
              <a:ext uri="{FF2B5EF4-FFF2-40B4-BE49-F238E27FC236}">
                <a16:creationId xmlns:a16="http://schemas.microsoft.com/office/drawing/2014/main" id="{5876083B-1196-43FC-B03C-E0A02509CF53}"/>
              </a:ext>
            </a:extLst>
          </p:cNvPr>
          <p:cNvSpPr txBox="1"/>
          <p:nvPr/>
        </p:nvSpPr>
        <p:spPr>
          <a:xfrm>
            <a:off x="3729817" y="3880947"/>
            <a:ext cx="1403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5877715B-3E31-4194-AFE9-8992C1D8659C}"/>
              </a:ext>
            </a:extLst>
          </p:cNvPr>
          <p:cNvSpPr txBox="1"/>
          <p:nvPr/>
        </p:nvSpPr>
        <p:spPr>
          <a:xfrm>
            <a:off x="4370084" y="3014216"/>
            <a:ext cx="1092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添 </a:t>
            </a:r>
            <a:r>
              <a:rPr lang="en-US" altLang="zh-CN" sz="2800" b="1" dirty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rgbClr val="00B05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EBE170F4-47C3-4645-B5CB-49450FDCE09E}"/>
              </a:ext>
            </a:extLst>
          </p:cNvPr>
          <p:cNvCxnSpPr/>
          <p:nvPr/>
        </p:nvCxnSpPr>
        <p:spPr>
          <a:xfrm>
            <a:off x="4303616" y="2895213"/>
            <a:ext cx="0" cy="81037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文本框 122">
            <a:extLst>
              <a:ext uri="{FF2B5EF4-FFF2-40B4-BE49-F238E27FC236}">
                <a16:creationId xmlns:a16="http://schemas.microsoft.com/office/drawing/2014/main" id="{867C381D-3FF4-49D7-A2EB-370AC03CB25F}"/>
              </a:ext>
            </a:extLst>
          </p:cNvPr>
          <p:cNvSpPr txBox="1"/>
          <p:nvPr/>
        </p:nvSpPr>
        <p:spPr>
          <a:xfrm>
            <a:off x="3935598" y="3892255"/>
            <a:ext cx="1148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一百</a:t>
            </a:r>
          </a:p>
        </p:txBody>
      </p: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4EF80BD2-7E9B-43EF-8EE7-39487536925D}"/>
              </a:ext>
            </a:extLst>
          </p:cNvPr>
          <p:cNvGrpSpPr/>
          <p:nvPr/>
        </p:nvGrpSpPr>
        <p:grpSpPr>
          <a:xfrm>
            <a:off x="4659978" y="1813985"/>
            <a:ext cx="2913383" cy="523220"/>
            <a:chOff x="4644008" y="1563638"/>
            <a:chExt cx="2460494" cy="523220"/>
          </a:xfrm>
        </p:grpSpPr>
        <p:sp>
          <p:nvSpPr>
            <p:cNvPr id="125" name="对话气泡: 圆角矩形 124">
              <a:extLst>
                <a:ext uri="{FF2B5EF4-FFF2-40B4-BE49-F238E27FC236}">
                  <a16:creationId xmlns:a16="http://schemas.microsoft.com/office/drawing/2014/main" id="{FBC1D0E8-D5A0-4974-ABA5-E94DD0D9D0A4}"/>
                </a:ext>
              </a:extLst>
            </p:cNvPr>
            <p:cNvSpPr/>
            <p:nvPr/>
          </p:nvSpPr>
          <p:spPr>
            <a:xfrm>
              <a:off x="4644008" y="1563638"/>
              <a:ext cx="2448272" cy="523220"/>
            </a:xfrm>
            <a:prstGeom prst="wedgeRoundRectCallout">
              <a:avLst>
                <a:gd name="adj1" fmla="val 52471"/>
                <a:gd name="adj2" fmla="val 24678"/>
                <a:gd name="adj3" fmla="val 16667"/>
              </a:avLst>
            </a:prstGeom>
            <a:solidFill>
              <a:srgbClr val="CAF5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0727C864-22BF-4C79-B76F-511215B6C60D}"/>
                </a:ext>
              </a:extLst>
            </p:cNvPr>
            <p:cNvSpPr txBox="1"/>
            <p:nvPr/>
          </p:nvSpPr>
          <p:spPr>
            <a:xfrm>
              <a:off x="4656229" y="1594415"/>
              <a:ext cx="24482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如果再添加一个呢？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" grpId="0" animBg="1"/>
      <p:bldP spid="618" grpId="0"/>
      <p:bldP spid="117" grpId="0"/>
      <p:bldP spid="120" grpId="0"/>
      <p:bldP spid="1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组合 262">
            <a:extLst>
              <a:ext uri="{FF2B5EF4-FFF2-40B4-BE49-F238E27FC236}">
                <a16:creationId xmlns:a16="http://schemas.microsoft.com/office/drawing/2014/main" id="{7CAD02C1-85C6-44EA-B287-B3F0D52F5287}"/>
              </a:ext>
            </a:extLst>
          </p:cNvPr>
          <p:cNvGrpSpPr/>
          <p:nvPr/>
        </p:nvGrpSpPr>
        <p:grpSpPr>
          <a:xfrm>
            <a:off x="2051915" y="918973"/>
            <a:ext cx="3680077" cy="2752969"/>
            <a:chOff x="2451431" y="872062"/>
            <a:chExt cx="3680077" cy="2752969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970F950A-BC91-4C7F-9B8C-AD7924970ED6}"/>
                </a:ext>
              </a:extLst>
            </p:cNvPr>
            <p:cNvGrpSpPr/>
            <p:nvPr/>
          </p:nvGrpSpPr>
          <p:grpSpPr>
            <a:xfrm rot="20700000">
              <a:off x="2644558" y="872062"/>
              <a:ext cx="390607" cy="1293921"/>
              <a:chOff x="1528194" y="3068302"/>
              <a:chExt cx="633440" cy="1907574"/>
            </a:xfrm>
          </p:grpSpPr>
          <p:grpSp>
            <p:nvGrpSpPr>
              <p:cNvPr id="3" name="组合 2">
                <a:extLst>
                  <a:ext uri="{FF2B5EF4-FFF2-40B4-BE49-F238E27FC236}">
                    <a16:creationId xmlns:a16="http://schemas.microsoft.com/office/drawing/2014/main" id="{E7A377D9-E8D3-4F57-AF5C-46897A041076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5" name="圆柱体 4">
                  <a:extLst>
                    <a:ext uri="{FF2B5EF4-FFF2-40B4-BE49-F238E27FC236}">
                      <a16:creationId xmlns:a16="http://schemas.microsoft.com/office/drawing/2014/main" id="{B7B43FD3-35B5-448F-B194-8F7100B93A13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" name="圆柱体 5">
                  <a:extLst>
                    <a:ext uri="{FF2B5EF4-FFF2-40B4-BE49-F238E27FC236}">
                      <a16:creationId xmlns:a16="http://schemas.microsoft.com/office/drawing/2014/main" id="{A0369EE3-937C-462E-8319-A8691E6A7F32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" name="圆柱体 6">
                  <a:extLst>
                    <a:ext uri="{FF2B5EF4-FFF2-40B4-BE49-F238E27FC236}">
                      <a16:creationId xmlns:a16="http://schemas.microsoft.com/office/drawing/2014/main" id="{797D6D92-5D24-4AAE-8B86-DAF843C75817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" name="圆柱体 7">
                  <a:extLst>
                    <a:ext uri="{FF2B5EF4-FFF2-40B4-BE49-F238E27FC236}">
                      <a16:creationId xmlns:a16="http://schemas.microsoft.com/office/drawing/2014/main" id="{6510C7DE-26F7-4ED7-BDC2-51A79681F32A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" name="圆柱体 8">
                  <a:extLst>
                    <a:ext uri="{FF2B5EF4-FFF2-40B4-BE49-F238E27FC236}">
                      <a16:creationId xmlns:a16="http://schemas.microsoft.com/office/drawing/2014/main" id="{F2FA5C64-CD88-4F31-9C51-46106BD645F5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" name="圆柱体 9">
                  <a:extLst>
                    <a:ext uri="{FF2B5EF4-FFF2-40B4-BE49-F238E27FC236}">
                      <a16:creationId xmlns:a16="http://schemas.microsoft.com/office/drawing/2014/main" id="{91499AF8-FD41-4F9B-828A-7515E7C079FF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圆柱体 10">
                  <a:extLst>
                    <a:ext uri="{FF2B5EF4-FFF2-40B4-BE49-F238E27FC236}">
                      <a16:creationId xmlns:a16="http://schemas.microsoft.com/office/drawing/2014/main" id="{A7819730-F142-4CB5-8C41-C5B646B05E37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" name="圆柱体 11">
                  <a:extLst>
                    <a:ext uri="{FF2B5EF4-FFF2-40B4-BE49-F238E27FC236}">
                      <a16:creationId xmlns:a16="http://schemas.microsoft.com/office/drawing/2014/main" id="{532ECBCE-5C13-4666-8C27-3B50FA0F491E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圆柱体 12">
                  <a:extLst>
                    <a:ext uri="{FF2B5EF4-FFF2-40B4-BE49-F238E27FC236}">
                      <a16:creationId xmlns:a16="http://schemas.microsoft.com/office/drawing/2014/main" id="{A5A485A7-4852-4FD5-82A5-137021F001BA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圆柱体 13">
                  <a:extLst>
                    <a:ext uri="{FF2B5EF4-FFF2-40B4-BE49-F238E27FC236}">
                      <a16:creationId xmlns:a16="http://schemas.microsoft.com/office/drawing/2014/main" id="{3FCA0FC8-5A2D-4B0D-A065-9607422578FB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" name="新月形 3">
                <a:extLst>
                  <a:ext uri="{FF2B5EF4-FFF2-40B4-BE49-F238E27FC236}">
                    <a16:creationId xmlns:a16="http://schemas.microsoft.com/office/drawing/2014/main" id="{B85643CC-DB61-426A-9D30-21FDCA9BBDFE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729B6C55-CA9F-46E6-94A6-0ADFFB1913D5}"/>
                </a:ext>
              </a:extLst>
            </p:cNvPr>
            <p:cNvGrpSpPr/>
            <p:nvPr/>
          </p:nvGrpSpPr>
          <p:grpSpPr>
            <a:xfrm rot="20700000">
              <a:off x="3418644" y="872062"/>
              <a:ext cx="390607" cy="1293921"/>
              <a:chOff x="1528194" y="3068302"/>
              <a:chExt cx="633440" cy="1907574"/>
            </a:xfrm>
          </p:grpSpPr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1FF32924-2C74-49E9-BFC6-CC30DAB7B694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18" name="圆柱体 17">
                  <a:extLst>
                    <a:ext uri="{FF2B5EF4-FFF2-40B4-BE49-F238E27FC236}">
                      <a16:creationId xmlns:a16="http://schemas.microsoft.com/office/drawing/2014/main" id="{B50884EE-CD41-4A72-941E-C104DC0E4FB5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圆柱体 18">
                  <a:extLst>
                    <a:ext uri="{FF2B5EF4-FFF2-40B4-BE49-F238E27FC236}">
                      <a16:creationId xmlns:a16="http://schemas.microsoft.com/office/drawing/2014/main" id="{4579BE62-5E45-46E1-BF5C-64A59F51CBC4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圆柱体 19">
                  <a:extLst>
                    <a:ext uri="{FF2B5EF4-FFF2-40B4-BE49-F238E27FC236}">
                      <a16:creationId xmlns:a16="http://schemas.microsoft.com/office/drawing/2014/main" id="{0CEB3FF6-9C5F-4300-B361-439A19A50C6A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圆柱体 20">
                  <a:extLst>
                    <a:ext uri="{FF2B5EF4-FFF2-40B4-BE49-F238E27FC236}">
                      <a16:creationId xmlns:a16="http://schemas.microsoft.com/office/drawing/2014/main" id="{584C7599-717C-4209-88E1-56403D1914F5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" name="圆柱体 21">
                  <a:extLst>
                    <a:ext uri="{FF2B5EF4-FFF2-40B4-BE49-F238E27FC236}">
                      <a16:creationId xmlns:a16="http://schemas.microsoft.com/office/drawing/2014/main" id="{E7050544-327C-457F-ACB1-CBB60F817F64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圆柱体 22">
                  <a:extLst>
                    <a:ext uri="{FF2B5EF4-FFF2-40B4-BE49-F238E27FC236}">
                      <a16:creationId xmlns:a16="http://schemas.microsoft.com/office/drawing/2014/main" id="{1420715B-FB2F-47A6-8F81-950C74BD7C8E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" name="圆柱体 23">
                  <a:extLst>
                    <a:ext uri="{FF2B5EF4-FFF2-40B4-BE49-F238E27FC236}">
                      <a16:creationId xmlns:a16="http://schemas.microsoft.com/office/drawing/2014/main" id="{4A982C29-4CF4-47AF-9F0B-E7F6AB9B3DFE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圆柱体 24">
                  <a:extLst>
                    <a:ext uri="{FF2B5EF4-FFF2-40B4-BE49-F238E27FC236}">
                      <a16:creationId xmlns:a16="http://schemas.microsoft.com/office/drawing/2014/main" id="{37BE9CBE-182E-4141-94A5-393262BC236D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" name="圆柱体 25">
                  <a:extLst>
                    <a:ext uri="{FF2B5EF4-FFF2-40B4-BE49-F238E27FC236}">
                      <a16:creationId xmlns:a16="http://schemas.microsoft.com/office/drawing/2014/main" id="{C3F88DF0-87B8-4A31-AB0D-BEDA6AB0651B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圆柱体 26">
                  <a:extLst>
                    <a:ext uri="{FF2B5EF4-FFF2-40B4-BE49-F238E27FC236}">
                      <a16:creationId xmlns:a16="http://schemas.microsoft.com/office/drawing/2014/main" id="{D209FC37-02E5-4BA8-B0FE-1D820DCB9072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7" name="新月形 16">
                <a:extLst>
                  <a:ext uri="{FF2B5EF4-FFF2-40B4-BE49-F238E27FC236}">
                    <a16:creationId xmlns:a16="http://schemas.microsoft.com/office/drawing/2014/main" id="{5A07096A-B25C-40EC-B814-03F53C9C64AA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265C3FD7-7918-4525-9E6D-F152AFD583DB}"/>
                </a:ext>
              </a:extLst>
            </p:cNvPr>
            <p:cNvGrpSpPr/>
            <p:nvPr/>
          </p:nvGrpSpPr>
          <p:grpSpPr>
            <a:xfrm rot="20700000">
              <a:off x="4192730" y="872062"/>
              <a:ext cx="390607" cy="1293921"/>
              <a:chOff x="1528194" y="3068302"/>
              <a:chExt cx="633440" cy="1907574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B51B73C-CA5C-47FD-A3B0-AC9F8A3D80D0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31" name="圆柱体 30">
                  <a:extLst>
                    <a:ext uri="{FF2B5EF4-FFF2-40B4-BE49-F238E27FC236}">
                      <a16:creationId xmlns:a16="http://schemas.microsoft.com/office/drawing/2014/main" id="{06354E94-F63C-42C0-8968-C97FA23022E1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" name="圆柱体 31">
                  <a:extLst>
                    <a:ext uri="{FF2B5EF4-FFF2-40B4-BE49-F238E27FC236}">
                      <a16:creationId xmlns:a16="http://schemas.microsoft.com/office/drawing/2014/main" id="{4D25BB79-25CF-425B-AC16-8E69AA569341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" name="圆柱体 32">
                  <a:extLst>
                    <a:ext uri="{FF2B5EF4-FFF2-40B4-BE49-F238E27FC236}">
                      <a16:creationId xmlns:a16="http://schemas.microsoft.com/office/drawing/2014/main" id="{9116CC1A-EFEF-4FD7-8107-3C488648555D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4" name="圆柱体 33">
                  <a:extLst>
                    <a:ext uri="{FF2B5EF4-FFF2-40B4-BE49-F238E27FC236}">
                      <a16:creationId xmlns:a16="http://schemas.microsoft.com/office/drawing/2014/main" id="{E53E009D-BC62-48B2-9AD2-5E34E5C8269B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" name="圆柱体 34">
                  <a:extLst>
                    <a:ext uri="{FF2B5EF4-FFF2-40B4-BE49-F238E27FC236}">
                      <a16:creationId xmlns:a16="http://schemas.microsoft.com/office/drawing/2014/main" id="{37438297-40F6-4F42-8B0D-C2E3A0DBAE4F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6" name="圆柱体 35">
                  <a:extLst>
                    <a:ext uri="{FF2B5EF4-FFF2-40B4-BE49-F238E27FC236}">
                      <a16:creationId xmlns:a16="http://schemas.microsoft.com/office/drawing/2014/main" id="{2A30E684-8A39-44E4-9E9D-8DFE118D1255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7" name="圆柱体 36">
                  <a:extLst>
                    <a:ext uri="{FF2B5EF4-FFF2-40B4-BE49-F238E27FC236}">
                      <a16:creationId xmlns:a16="http://schemas.microsoft.com/office/drawing/2014/main" id="{2FD235A0-9451-4F98-9AE5-34773E1F5BFB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8" name="圆柱体 37">
                  <a:extLst>
                    <a:ext uri="{FF2B5EF4-FFF2-40B4-BE49-F238E27FC236}">
                      <a16:creationId xmlns:a16="http://schemas.microsoft.com/office/drawing/2014/main" id="{252BD0F5-C853-46A0-A3F0-94DE5FC6767D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9" name="圆柱体 38">
                  <a:extLst>
                    <a:ext uri="{FF2B5EF4-FFF2-40B4-BE49-F238E27FC236}">
                      <a16:creationId xmlns:a16="http://schemas.microsoft.com/office/drawing/2014/main" id="{1D26E01C-4100-4DE4-9985-3DE702960265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圆柱体 39">
                  <a:extLst>
                    <a:ext uri="{FF2B5EF4-FFF2-40B4-BE49-F238E27FC236}">
                      <a16:creationId xmlns:a16="http://schemas.microsoft.com/office/drawing/2014/main" id="{F0D4A857-95F7-4E22-98A2-05FCE5243161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0" name="新月形 29">
                <a:extLst>
                  <a:ext uri="{FF2B5EF4-FFF2-40B4-BE49-F238E27FC236}">
                    <a16:creationId xmlns:a16="http://schemas.microsoft.com/office/drawing/2014/main" id="{9F00FC0C-5C83-4DF7-A0FA-B6749BFDA976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7583F278-5145-4F84-B70A-9B876A311D70}"/>
                </a:ext>
              </a:extLst>
            </p:cNvPr>
            <p:cNvGrpSpPr/>
            <p:nvPr/>
          </p:nvGrpSpPr>
          <p:grpSpPr>
            <a:xfrm rot="20700000">
              <a:off x="4966816" y="872062"/>
              <a:ext cx="390607" cy="1293921"/>
              <a:chOff x="1528194" y="3068302"/>
              <a:chExt cx="633440" cy="1907574"/>
            </a:xfrm>
          </p:grpSpPr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D94500C4-9681-4810-BCFA-4AE29AA362F7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44" name="圆柱体 43">
                  <a:extLst>
                    <a:ext uri="{FF2B5EF4-FFF2-40B4-BE49-F238E27FC236}">
                      <a16:creationId xmlns:a16="http://schemas.microsoft.com/office/drawing/2014/main" id="{C1F7E18E-D211-4BB5-9FEE-F969990CF536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" name="圆柱体 44">
                  <a:extLst>
                    <a:ext uri="{FF2B5EF4-FFF2-40B4-BE49-F238E27FC236}">
                      <a16:creationId xmlns:a16="http://schemas.microsoft.com/office/drawing/2014/main" id="{F471F83D-5232-4F17-AAE2-852A356F8FEB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6" name="圆柱体 45">
                  <a:extLst>
                    <a:ext uri="{FF2B5EF4-FFF2-40B4-BE49-F238E27FC236}">
                      <a16:creationId xmlns:a16="http://schemas.microsoft.com/office/drawing/2014/main" id="{C062DC11-2296-40A5-9E7F-EB626463CD33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7" name="圆柱体 46">
                  <a:extLst>
                    <a:ext uri="{FF2B5EF4-FFF2-40B4-BE49-F238E27FC236}">
                      <a16:creationId xmlns:a16="http://schemas.microsoft.com/office/drawing/2014/main" id="{641DB324-82EC-45C7-80EA-AD01D7DEF485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8" name="圆柱体 47">
                  <a:extLst>
                    <a:ext uri="{FF2B5EF4-FFF2-40B4-BE49-F238E27FC236}">
                      <a16:creationId xmlns:a16="http://schemas.microsoft.com/office/drawing/2014/main" id="{18622B0D-117B-4D15-AF28-722FD13E1D8F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" name="圆柱体 48">
                  <a:extLst>
                    <a:ext uri="{FF2B5EF4-FFF2-40B4-BE49-F238E27FC236}">
                      <a16:creationId xmlns:a16="http://schemas.microsoft.com/office/drawing/2014/main" id="{42D06185-FDB9-4FAA-97B2-DDE94EABFE98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0" name="圆柱体 49">
                  <a:extLst>
                    <a:ext uri="{FF2B5EF4-FFF2-40B4-BE49-F238E27FC236}">
                      <a16:creationId xmlns:a16="http://schemas.microsoft.com/office/drawing/2014/main" id="{E21F228B-D34C-4492-9895-6003F34B95E2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1" name="圆柱体 50">
                  <a:extLst>
                    <a:ext uri="{FF2B5EF4-FFF2-40B4-BE49-F238E27FC236}">
                      <a16:creationId xmlns:a16="http://schemas.microsoft.com/office/drawing/2014/main" id="{58B8E89B-83E1-41D6-9C78-BECD0AB52415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" name="圆柱体 51">
                  <a:extLst>
                    <a:ext uri="{FF2B5EF4-FFF2-40B4-BE49-F238E27FC236}">
                      <a16:creationId xmlns:a16="http://schemas.microsoft.com/office/drawing/2014/main" id="{2AD3ED22-222F-43E8-B6BF-59B7BFCA2594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3" name="圆柱体 52">
                  <a:extLst>
                    <a:ext uri="{FF2B5EF4-FFF2-40B4-BE49-F238E27FC236}">
                      <a16:creationId xmlns:a16="http://schemas.microsoft.com/office/drawing/2014/main" id="{E05CE350-4C40-4593-8C66-A35DA1C5C42A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3" name="新月形 42">
                <a:extLst>
                  <a:ext uri="{FF2B5EF4-FFF2-40B4-BE49-F238E27FC236}">
                    <a16:creationId xmlns:a16="http://schemas.microsoft.com/office/drawing/2014/main" id="{A1FFC6D3-5E06-449F-B25B-79AFA3D99169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D1BC4740-605F-43F2-8210-6F117E046EF9}"/>
                </a:ext>
              </a:extLst>
            </p:cNvPr>
            <p:cNvGrpSpPr/>
            <p:nvPr/>
          </p:nvGrpSpPr>
          <p:grpSpPr>
            <a:xfrm rot="20700000">
              <a:off x="5740901" y="872062"/>
              <a:ext cx="390607" cy="1293921"/>
              <a:chOff x="1528194" y="3068302"/>
              <a:chExt cx="633440" cy="1907574"/>
            </a:xfrm>
          </p:grpSpPr>
          <p:grpSp>
            <p:nvGrpSpPr>
              <p:cNvPr id="55" name="组合 54">
                <a:extLst>
                  <a:ext uri="{FF2B5EF4-FFF2-40B4-BE49-F238E27FC236}">
                    <a16:creationId xmlns:a16="http://schemas.microsoft.com/office/drawing/2014/main" id="{754A14C2-9FB8-4CAC-85E9-C594FE272A8F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57" name="圆柱体 56">
                  <a:extLst>
                    <a:ext uri="{FF2B5EF4-FFF2-40B4-BE49-F238E27FC236}">
                      <a16:creationId xmlns:a16="http://schemas.microsoft.com/office/drawing/2014/main" id="{6DB00215-E85F-4E27-94EB-FC6C44BDAC21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8" name="圆柱体 57">
                  <a:extLst>
                    <a:ext uri="{FF2B5EF4-FFF2-40B4-BE49-F238E27FC236}">
                      <a16:creationId xmlns:a16="http://schemas.microsoft.com/office/drawing/2014/main" id="{8FC0A666-EC90-4583-9C9F-387A86CDC2A9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9" name="圆柱体 58">
                  <a:extLst>
                    <a:ext uri="{FF2B5EF4-FFF2-40B4-BE49-F238E27FC236}">
                      <a16:creationId xmlns:a16="http://schemas.microsoft.com/office/drawing/2014/main" id="{BD8DBC45-7B6E-4F87-8B09-D9AB0EF490E4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" name="圆柱体 59">
                  <a:extLst>
                    <a:ext uri="{FF2B5EF4-FFF2-40B4-BE49-F238E27FC236}">
                      <a16:creationId xmlns:a16="http://schemas.microsoft.com/office/drawing/2014/main" id="{45B53287-2236-4F17-90B1-2168FE59C71C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1" name="圆柱体 60">
                  <a:extLst>
                    <a:ext uri="{FF2B5EF4-FFF2-40B4-BE49-F238E27FC236}">
                      <a16:creationId xmlns:a16="http://schemas.microsoft.com/office/drawing/2014/main" id="{0BEA6A90-3355-4686-A103-1E3B13F7F86A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2" name="圆柱体 61">
                  <a:extLst>
                    <a:ext uri="{FF2B5EF4-FFF2-40B4-BE49-F238E27FC236}">
                      <a16:creationId xmlns:a16="http://schemas.microsoft.com/office/drawing/2014/main" id="{54C289B2-67D9-4DE5-8159-A61736FC6F64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3" name="圆柱体 62">
                  <a:extLst>
                    <a:ext uri="{FF2B5EF4-FFF2-40B4-BE49-F238E27FC236}">
                      <a16:creationId xmlns:a16="http://schemas.microsoft.com/office/drawing/2014/main" id="{B0D0C3F8-DCFE-45DF-BEE3-94056ACDA295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4" name="圆柱体 63">
                  <a:extLst>
                    <a:ext uri="{FF2B5EF4-FFF2-40B4-BE49-F238E27FC236}">
                      <a16:creationId xmlns:a16="http://schemas.microsoft.com/office/drawing/2014/main" id="{9521B7AE-EC66-4440-9E96-F85593EDFE06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5" name="圆柱体 64">
                  <a:extLst>
                    <a:ext uri="{FF2B5EF4-FFF2-40B4-BE49-F238E27FC236}">
                      <a16:creationId xmlns:a16="http://schemas.microsoft.com/office/drawing/2014/main" id="{A7A02868-9383-474A-8D33-F8A5F1FC77F2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6" name="圆柱体 65">
                  <a:extLst>
                    <a:ext uri="{FF2B5EF4-FFF2-40B4-BE49-F238E27FC236}">
                      <a16:creationId xmlns:a16="http://schemas.microsoft.com/office/drawing/2014/main" id="{029995BE-FF7A-4EC6-B90F-5501B01A4BB1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6" name="新月形 55">
                <a:extLst>
                  <a:ext uri="{FF2B5EF4-FFF2-40B4-BE49-F238E27FC236}">
                    <a16:creationId xmlns:a16="http://schemas.microsoft.com/office/drawing/2014/main" id="{AC2FB910-4A94-4C76-BE1A-AC591714DA71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E286AF71-F38D-4156-93A6-D6BDB99C10AD}"/>
                </a:ext>
              </a:extLst>
            </p:cNvPr>
            <p:cNvGrpSpPr/>
            <p:nvPr/>
          </p:nvGrpSpPr>
          <p:grpSpPr>
            <a:xfrm rot="20700000">
              <a:off x="2451431" y="2331110"/>
              <a:ext cx="390607" cy="1293921"/>
              <a:chOff x="1528194" y="3068302"/>
              <a:chExt cx="633440" cy="1907574"/>
            </a:xfrm>
          </p:grpSpPr>
          <p:grpSp>
            <p:nvGrpSpPr>
              <p:cNvPr id="68" name="组合 67">
                <a:extLst>
                  <a:ext uri="{FF2B5EF4-FFF2-40B4-BE49-F238E27FC236}">
                    <a16:creationId xmlns:a16="http://schemas.microsoft.com/office/drawing/2014/main" id="{C79ACCF1-AF28-48DA-8357-8656C53D88F4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70" name="圆柱体 69">
                  <a:extLst>
                    <a:ext uri="{FF2B5EF4-FFF2-40B4-BE49-F238E27FC236}">
                      <a16:creationId xmlns:a16="http://schemas.microsoft.com/office/drawing/2014/main" id="{7DA4BB44-DB92-44D5-A741-1BA9B4E44D82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" name="圆柱体 70">
                  <a:extLst>
                    <a:ext uri="{FF2B5EF4-FFF2-40B4-BE49-F238E27FC236}">
                      <a16:creationId xmlns:a16="http://schemas.microsoft.com/office/drawing/2014/main" id="{B6F21332-8C95-4046-A328-0E0F0BFE2084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2" name="圆柱体 71">
                  <a:extLst>
                    <a:ext uri="{FF2B5EF4-FFF2-40B4-BE49-F238E27FC236}">
                      <a16:creationId xmlns:a16="http://schemas.microsoft.com/office/drawing/2014/main" id="{CA6A99CC-CDA0-46B3-BEC8-309927FD92CD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3" name="圆柱体 72">
                  <a:extLst>
                    <a:ext uri="{FF2B5EF4-FFF2-40B4-BE49-F238E27FC236}">
                      <a16:creationId xmlns:a16="http://schemas.microsoft.com/office/drawing/2014/main" id="{FF04C326-1AB4-4B75-ADE3-F8DDEAA43AC4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4" name="圆柱体 73">
                  <a:extLst>
                    <a:ext uri="{FF2B5EF4-FFF2-40B4-BE49-F238E27FC236}">
                      <a16:creationId xmlns:a16="http://schemas.microsoft.com/office/drawing/2014/main" id="{3B95ADFD-5D62-4ECB-9725-17012E8194A4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5" name="圆柱体 74">
                  <a:extLst>
                    <a:ext uri="{FF2B5EF4-FFF2-40B4-BE49-F238E27FC236}">
                      <a16:creationId xmlns:a16="http://schemas.microsoft.com/office/drawing/2014/main" id="{971D8E50-8F17-4E56-B47E-538403B4CF93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6" name="圆柱体 75">
                  <a:extLst>
                    <a:ext uri="{FF2B5EF4-FFF2-40B4-BE49-F238E27FC236}">
                      <a16:creationId xmlns:a16="http://schemas.microsoft.com/office/drawing/2014/main" id="{AB797D2C-EF06-4100-AED9-74F304BC2BDC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7" name="圆柱体 76">
                  <a:extLst>
                    <a:ext uri="{FF2B5EF4-FFF2-40B4-BE49-F238E27FC236}">
                      <a16:creationId xmlns:a16="http://schemas.microsoft.com/office/drawing/2014/main" id="{0138C47F-AB88-43B3-9169-0F4F9E8C3949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8" name="圆柱体 77">
                  <a:extLst>
                    <a:ext uri="{FF2B5EF4-FFF2-40B4-BE49-F238E27FC236}">
                      <a16:creationId xmlns:a16="http://schemas.microsoft.com/office/drawing/2014/main" id="{8784CA17-19EB-4134-B73F-B99043C83992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9" name="圆柱体 78">
                  <a:extLst>
                    <a:ext uri="{FF2B5EF4-FFF2-40B4-BE49-F238E27FC236}">
                      <a16:creationId xmlns:a16="http://schemas.microsoft.com/office/drawing/2014/main" id="{8742E4E3-CED5-47E3-841E-13C7F82C9C76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9" name="新月形 68">
                <a:extLst>
                  <a:ext uri="{FF2B5EF4-FFF2-40B4-BE49-F238E27FC236}">
                    <a16:creationId xmlns:a16="http://schemas.microsoft.com/office/drawing/2014/main" id="{FC018731-300F-4AA2-B928-4E2D9D175704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id="{C40332BA-3E48-4AE5-BE38-7987B1C7EEAE}"/>
                </a:ext>
              </a:extLst>
            </p:cNvPr>
            <p:cNvGrpSpPr/>
            <p:nvPr/>
          </p:nvGrpSpPr>
          <p:grpSpPr>
            <a:xfrm rot="20700000">
              <a:off x="3225517" y="2331110"/>
              <a:ext cx="390607" cy="1293921"/>
              <a:chOff x="1528194" y="3068302"/>
              <a:chExt cx="633440" cy="1907574"/>
            </a:xfrm>
          </p:grpSpPr>
          <p:grpSp>
            <p:nvGrpSpPr>
              <p:cNvPr id="81" name="组合 80">
                <a:extLst>
                  <a:ext uri="{FF2B5EF4-FFF2-40B4-BE49-F238E27FC236}">
                    <a16:creationId xmlns:a16="http://schemas.microsoft.com/office/drawing/2014/main" id="{C4C04AC8-0E5C-43EA-882D-3C991C43FDDD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83" name="圆柱体 82">
                  <a:extLst>
                    <a:ext uri="{FF2B5EF4-FFF2-40B4-BE49-F238E27FC236}">
                      <a16:creationId xmlns:a16="http://schemas.microsoft.com/office/drawing/2014/main" id="{3CD3301F-BE7A-4557-9886-3C020161E382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4" name="圆柱体 83">
                  <a:extLst>
                    <a:ext uri="{FF2B5EF4-FFF2-40B4-BE49-F238E27FC236}">
                      <a16:creationId xmlns:a16="http://schemas.microsoft.com/office/drawing/2014/main" id="{56D5D17B-E020-47A9-B4BA-430EA81FC87A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5" name="圆柱体 84">
                  <a:extLst>
                    <a:ext uri="{FF2B5EF4-FFF2-40B4-BE49-F238E27FC236}">
                      <a16:creationId xmlns:a16="http://schemas.microsoft.com/office/drawing/2014/main" id="{E576590B-E41F-493A-A442-B9580324E012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6" name="圆柱体 85">
                  <a:extLst>
                    <a:ext uri="{FF2B5EF4-FFF2-40B4-BE49-F238E27FC236}">
                      <a16:creationId xmlns:a16="http://schemas.microsoft.com/office/drawing/2014/main" id="{8EB0187B-28A6-4B80-BF30-E4A805992489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7" name="圆柱体 86">
                  <a:extLst>
                    <a:ext uri="{FF2B5EF4-FFF2-40B4-BE49-F238E27FC236}">
                      <a16:creationId xmlns:a16="http://schemas.microsoft.com/office/drawing/2014/main" id="{EA8EEB11-2204-43CC-A88E-C631F4072B07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8" name="圆柱体 87">
                  <a:extLst>
                    <a:ext uri="{FF2B5EF4-FFF2-40B4-BE49-F238E27FC236}">
                      <a16:creationId xmlns:a16="http://schemas.microsoft.com/office/drawing/2014/main" id="{8CBE85FD-33F9-46CF-A23F-1A985002DF9E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9" name="圆柱体 88">
                  <a:extLst>
                    <a:ext uri="{FF2B5EF4-FFF2-40B4-BE49-F238E27FC236}">
                      <a16:creationId xmlns:a16="http://schemas.microsoft.com/office/drawing/2014/main" id="{A6708526-C20F-47A4-B4FB-5A277C675528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0" name="圆柱体 89">
                  <a:extLst>
                    <a:ext uri="{FF2B5EF4-FFF2-40B4-BE49-F238E27FC236}">
                      <a16:creationId xmlns:a16="http://schemas.microsoft.com/office/drawing/2014/main" id="{AAE19EA1-69BD-4CF8-AE45-4891D6D40AEE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1" name="圆柱体 90">
                  <a:extLst>
                    <a:ext uri="{FF2B5EF4-FFF2-40B4-BE49-F238E27FC236}">
                      <a16:creationId xmlns:a16="http://schemas.microsoft.com/office/drawing/2014/main" id="{7338A6D1-1AB4-4730-B589-6F4F9A5F88E7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2" name="圆柱体 91">
                  <a:extLst>
                    <a:ext uri="{FF2B5EF4-FFF2-40B4-BE49-F238E27FC236}">
                      <a16:creationId xmlns:a16="http://schemas.microsoft.com/office/drawing/2014/main" id="{049BFB35-F111-4EF9-AFFF-CBED6502C30F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2" name="新月形 81">
                <a:extLst>
                  <a:ext uri="{FF2B5EF4-FFF2-40B4-BE49-F238E27FC236}">
                    <a16:creationId xmlns:a16="http://schemas.microsoft.com/office/drawing/2014/main" id="{C496A841-02C9-4BDA-9DE2-EC2F1C1014A8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3" name="组合 92">
              <a:extLst>
                <a:ext uri="{FF2B5EF4-FFF2-40B4-BE49-F238E27FC236}">
                  <a16:creationId xmlns:a16="http://schemas.microsoft.com/office/drawing/2014/main" id="{098A71AC-E5DE-417A-9042-F20E2719F102}"/>
                </a:ext>
              </a:extLst>
            </p:cNvPr>
            <p:cNvGrpSpPr/>
            <p:nvPr/>
          </p:nvGrpSpPr>
          <p:grpSpPr>
            <a:xfrm rot="20700000">
              <a:off x="3999603" y="2331110"/>
              <a:ext cx="390607" cy="1293921"/>
              <a:chOff x="1528194" y="3068302"/>
              <a:chExt cx="633440" cy="1907574"/>
            </a:xfrm>
          </p:grpSpPr>
          <p:grpSp>
            <p:nvGrpSpPr>
              <p:cNvPr id="94" name="组合 93">
                <a:extLst>
                  <a:ext uri="{FF2B5EF4-FFF2-40B4-BE49-F238E27FC236}">
                    <a16:creationId xmlns:a16="http://schemas.microsoft.com/office/drawing/2014/main" id="{574E66AB-DC57-4632-BFF4-C8708D1F8DA9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96" name="圆柱体 95">
                  <a:extLst>
                    <a:ext uri="{FF2B5EF4-FFF2-40B4-BE49-F238E27FC236}">
                      <a16:creationId xmlns:a16="http://schemas.microsoft.com/office/drawing/2014/main" id="{F8F7D6E5-D595-440F-B61E-48E600645375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7" name="圆柱体 96">
                  <a:extLst>
                    <a:ext uri="{FF2B5EF4-FFF2-40B4-BE49-F238E27FC236}">
                      <a16:creationId xmlns:a16="http://schemas.microsoft.com/office/drawing/2014/main" id="{590A3468-9EEB-4F45-8FA7-E7712401CF4B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8" name="圆柱体 97">
                  <a:extLst>
                    <a:ext uri="{FF2B5EF4-FFF2-40B4-BE49-F238E27FC236}">
                      <a16:creationId xmlns:a16="http://schemas.microsoft.com/office/drawing/2014/main" id="{EADD07E2-0944-4833-A9C6-F41F33E9490A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9" name="圆柱体 98">
                  <a:extLst>
                    <a:ext uri="{FF2B5EF4-FFF2-40B4-BE49-F238E27FC236}">
                      <a16:creationId xmlns:a16="http://schemas.microsoft.com/office/drawing/2014/main" id="{CDE6BE49-8761-4A37-84EB-0FBC820E5CE5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0" name="圆柱体 99">
                  <a:extLst>
                    <a:ext uri="{FF2B5EF4-FFF2-40B4-BE49-F238E27FC236}">
                      <a16:creationId xmlns:a16="http://schemas.microsoft.com/office/drawing/2014/main" id="{0A948CC9-53CC-4F69-AE10-AEA24A018DEC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1" name="圆柱体 100">
                  <a:extLst>
                    <a:ext uri="{FF2B5EF4-FFF2-40B4-BE49-F238E27FC236}">
                      <a16:creationId xmlns:a16="http://schemas.microsoft.com/office/drawing/2014/main" id="{51C5D636-9F89-41AD-A0FF-BA66D4E8EC01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2" name="圆柱体 101">
                  <a:extLst>
                    <a:ext uri="{FF2B5EF4-FFF2-40B4-BE49-F238E27FC236}">
                      <a16:creationId xmlns:a16="http://schemas.microsoft.com/office/drawing/2014/main" id="{339EF92D-EB20-4B00-8DD1-8B6858E5F035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3" name="圆柱体 102">
                  <a:extLst>
                    <a:ext uri="{FF2B5EF4-FFF2-40B4-BE49-F238E27FC236}">
                      <a16:creationId xmlns:a16="http://schemas.microsoft.com/office/drawing/2014/main" id="{789CE34A-D971-4AA5-B7C1-8FA09180FB6B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4" name="圆柱体 103">
                  <a:extLst>
                    <a:ext uri="{FF2B5EF4-FFF2-40B4-BE49-F238E27FC236}">
                      <a16:creationId xmlns:a16="http://schemas.microsoft.com/office/drawing/2014/main" id="{B5E0FA0F-9781-4FE8-AB8D-B01131CDCCFD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5" name="圆柱体 104">
                  <a:extLst>
                    <a:ext uri="{FF2B5EF4-FFF2-40B4-BE49-F238E27FC236}">
                      <a16:creationId xmlns:a16="http://schemas.microsoft.com/office/drawing/2014/main" id="{4BF5ECFE-0CB7-4A90-BE34-BD5050588D77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95" name="新月形 94">
                <a:extLst>
                  <a:ext uri="{FF2B5EF4-FFF2-40B4-BE49-F238E27FC236}">
                    <a16:creationId xmlns:a16="http://schemas.microsoft.com/office/drawing/2014/main" id="{07962280-9404-4FDC-852E-DB171C67133B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6" name="组合 105">
              <a:extLst>
                <a:ext uri="{FF2B5EF4-FFF2-40B4-BE49-F238E27FC236}">
                  <a16:creationId xmlns:a16="http://schemas.microsoft.com/office/drawing/2014/main" id="{E2F73742-8F33-4202-B849-81C6E9D780C2}"/>
                </a:ext>
              </a:extLst>
            </p:cNvPr>
            <p:cNvGrpSpPr/>
            <p:nvPr/>
          </p:nvGrpSpPr>
          <p:grpSpPr>
            <a:xfrm rot="20700000">
              <a:off x="4773689" y="2331110"/>
              <a:ext cx="390607" cy="1293921"/>
              <a:chOff x="1528194" y="3068302"/>
              <a:chExt cx="633440" cy="1907574"/>
            </a:xfrm>
          </p:grpSpPr>
          <p:grpSp>
            <p:nvGrpSpPr>
              <p:cNvPr id="107" name="组合 106">
                <a:extLst>
                  <a:ext uri="{FF2B5EF4-FFF2-40B4-BE49-F238E27FC236}">
                    <a16:creationId xmlns:a16="http://schemas.microsoft.com/office/drawing/2014/main" id="{530D8E84-A920-43DF-A939-49B72099A869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109" name="圆柱体 108">
                  <a:extLst>
                    <a:ext uri="{FF2B5EF4-FFF2-40B4-BE49-F238E27FC236}">
                      <a16:creationId xmlns:a16="http://schemas.microsoft.com/office/drawing/2014/main" id="{18C1DA6C-09E4-4DF8-A21C-FD2382675DE7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0" name="圆柱体 109">
                  <a:extLst>
                    <a:ext uri="{FF2B5EF4-FFF2-40B4-BE49-F238E27FC236}">
                      <a16:creationId xmlns:a16="http://schemas.microsoft.com/office/drawing/2014/main" id="{4AA85154-335E-4B2A-AE71-EFA15DDF1CAE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1" name="圆柱体 110">
                  <a:extLst>
                    <a:ext uri="{FF2B5EF4-FFF2-40B4-BE49-F238E27FC236}">
                      <a16:creationId xmlns:a16="http://schemas.microsoft.com/office/drawing/2014/main" id="{8EE39F9F-879C-4584-B919-F8063D7F5955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2" name="圆柱体 111">
                  <a:extLst>
                    <a:ext uri="{FF2B5EF4-FFF2-40B4-BE49-F238E27FC236}">
                      <a16:creationId xmlns:a16="http://schemas.microsoft.com/office/drawing/2014/main" id="{8436920B-8AEF-4613-A14E-67BF85C14C5B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3" name="圆柱体 112">
                  <a:extLst>
                    <a:ext uri="{FF2B5EF4-FFF2-40B4-BE49-F238E27FC236}">
                      <a16:creationId xmlns:a16="http://schemas.microsoft.com/office/drawing/2014/main" id="{40EE8BBA-D851-44E9-8620-0F81F8103694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4" name="圆柱体 113">
                  <a:extLst>
                    <a:ext uri="{FF2B5EF4-FFF2-40B4-BE49-F238E27FC236}">
                      <a16:creationId xmlns:a16="http://schemas.microsoft.com/office/drawing/2014/main" id="{B60C6DA9-4C05-491A-AD78-6F6D07FD1E2A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5" name="圆柱体 114">
                  <a:extLst>
                    <a:ext uri="{FF2B5EF4-FFF2-40B4-BE49-F238E27FC236}">
                      <a16:creationId xmlns:a16="http://schemas.microsoft.com/office/drawing/2014/main" id="{719BDAA7-84BA-4B30-AE48-4A48A69E71A5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6" name="圆柱体 115">
                  <a:extLst>
                    <a:ext uri="{FF2B5EF4-FFF2-40B4-BE49-F238E27FC236}">
                      <a16:creationId xmlns:a16="http://schemas.microsoft.com/office/drawing/2014/main" id="{CBA246F6-BDF9-41F5-A2E2-C562DCC85851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7" name="圆柱体 116">
                  <a:extLst>
                    <a:ext uri="{FF2B5EF4-FFF2-40B4-BE49-F238E27FC236}">
                      <a16:creationId xmlns:a16="http://schemas.microsoft.com/office/drawing/2014/main" id="{D197DA12-51F1-4F7E-88BF-31683C9ED5B5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8" name="圆柱体 117">
                  <a:extLst>
                    <a:ext uri="{FF2B5EF4-FFF2-40B4-BE49-F238E27FC236}">
                      <a16:creationId xmlns:a16="http://schemas.microsoft.com/office/drawing/2014/main" id="{D69554F9-E8D4-4ED4-A8D0-4904CE3EDCAD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8" name="新月形 107">
                <a:extLst>
                  <a:ext uri="{FF2B5EF4-FFF2-40B4-BE49-F238E27FC236}">
                    <a16:creationId xmlns:a16="http://schemas.microsoft.com/office/drawing/2014/main" id="{CDE39E96-3F48-4C31-9075-808B1B660F3B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19" name="组合 118">
              <a:extLst>
                <a:ext uri="{FF2B5EF4-FFF2-40B4-BE49-F238E27FC236}">
                  <a16:creationId xmlns:a16="http://schemas.microsoft.com/office/drawing/2014/main" id="{DE4C2CA4-183B-4F6D-BCD8-DA6BF70775D7}"/>
                </a:ext>
              </a:extLst>
            </p:cNvPr>
            <p:cNvGrpSpPr/>
            <p:nvPr/>
          </p:nvGrpSpPr>
          <p:grpSpPr>
            <a:xfrm rot="20700000">
              <a:off x="5547774" y="2331110"/>
              <a:ext cx="390607" cy="1293921"/>
              <a:chOff x="1528194" y="3068302"/>
              <a:chExt cx="633440" cy="1907574"/>
            </a:xfrm>
          </p:grpSpPr>
          <p:grpSp>
            <p:nvGrpSpPr>
              <p:cNvPr id="120" name="组合 119">
                <a:extLst>
                  <a:ext uri="{FF2B5EF4-FFF2-40B4-BE49-F238E27FC236}">
                    <a16:creationId xmlns:a16="http://schemas.microsoft.com/office/drawing/2014/main" id="{9CB674F7-B13A-48B0-8BB4-D76948A60AF8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122" name="圆柱体 121">
                  <a:extLst>
                    <a:ext uri="{FF2B5EF4-FFF2-40B4-BE49-F238E27FC236}">
                      <a16:creationId xmlns:a16="http://schemas.microsoft.com/office/drawing/2014/main" id="{D50CF881-1B4E-4C86-BF41-EFFFF85B1D03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3" name="圆柱体 122">
                  <a:extLst>
                    <a:ext uri="{FF2B5EF4-FFF2-40B4-BE49-F238E27FC236}">
                      <a16:creationId xmlns:a16="http://schemas.microsoft.com/office/drawing/2014/main" id="{19170AFC-B96C-41BF-99E7-CE753E68E99A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4" name="圆柱体 123">
                  <a:extLst>
                    <a:ext uri="{FF2B5EF4-FFF2-40B4-BE49-F238E27FC236}">
                      <a16:creationId xmlns:a16="http://schemas.microsoft.com/office/drawing/2014/main" id="{B46ED2D4-5D29-4A4F-B0EC-784B2BAEB550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5" name="圆柱体 124">
                  <a:extLst>
                    <a:ext uri="{FF2B5EF4-FFF2-40B4-BE49-F238E27FC236}">
                      <a16:creationId xmlns:a16="http://schemas.microsoft.com/office/drawing/2014/main" id="{38E8D162-6C99-4519-92F4-BF3CE6C49163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6" name="圆柱体 125">
                  <a:extLst>
                    <a:ext uri="{FF2B5EF4-FFF2-40B4-BE49-F238E27FC236}">
                      <a16:creationId xmlns:a16="http://schemas.microsoft.com/office/drawing/2014/main" id="{5CDA725F-13E1-472C-A48F-115F3B8AA9C5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7" name="圆柱体 126">
                  <a:extLst>
                    <a:ext uri="{FF2B5EF4-FFF2-40B4-BE49-F238E27FC236}">
                      <a16:creationId xmlns:a16="http://schemas.microsoft.com/office/drawing/2014/main" id="{794293CF-51F5-4064-8CA5-E1DA6B284969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8" name="圆柱体 127">
                  <a:extLst>
                    <a:ext uri="{FF2B5EF4-FFF2-40B4-BE49-F238E27FC236}">
                      <a16:creationId xmlns:a16="http://schemas.microsoft.com/office/drawing/2014/main" id="{8291B660-3788-49D4-B1AF-75AA48064014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9" name="圆柱体 128">
                  <a:extLst>
                    <a:ext uri="{FF2B5EF4-FFF2-40B4-BE49-F238E27FC236}">
                      <a16:creationId xmlns:a16="http://schemas.microsoft.com/office/drawing/2014/main" id="{75F3849B-DB3F-4CEB-A994-3E0B9277F90F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0" name="圆柱体 129">
                  <a:extLst>
                    <a:ext uri="{FF2B5EF4-FFF2-40B4-BE49-F238E27FC236}">
                      <a16:creationId xmlns:a16="http://schemas.microsoft.com/office/drawing/2014/main" id="{E012A156-58A1-4EFE-AC4B-6C915B574320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1" name="圆柱体 130">
                  <a:extLst>
                    <a:ext uri="{FF2B5EF4-FFF2-40B4-BE49-F238E27FC236}">
                      <a16:creationId xmlns:a16="http://schemas.microsoft.com/office/drawing/2014/main" id="{DFD88626-C2F9-4D76-94B1-22FBEFCF9EEE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1" name="新月形 120">
                <a:extLst>
                  <a:ext uri="{FF2B5EF4-FFF2-40B4-BE49-F238E27FC236}">
                    <a16:creationId xmlns:a16="http://schemas.microsoft.com/office/drawing/2014/main" id="{F968D247-B6B9-4D62-B7D8-FF0F12051B67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64" name="文本框 263">
            <a:extLst>
              <a:ext uri="{FF2B5EF4-FFF2-40B4-BE49-F238E27FC236}">
                <a16:creationId xmlns:a16="http://schemas.microsoft.com/office/drawing/2014/main" id="{F92CD8CB-C823-4FE8-9DC0-B937372B3667}"/>
              </a:ext>
            </a:extLst>
          </p:cNvPr>
          <p:cNvSpPr txBox="1"/>
          <p:nvPr/>
        </p:nvSpPr>
        <p:spPr>
          <a:xfrm>
            <a:off x="1962748" y="3817859"/>
            <a:ext cx="4634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( 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65" name="文本框 264">
            <a:extLst>
              <a:ext uri="{FF2B5EF4-FFF2-40B4-BE49-F238E27FC236}">
                <a16:creationId xmlns:a16="http://schemas.microsoft.com/office/drawing/2014/main" id="{735EAF1D-1F26-4AB6-B6EE-4775888F0747}"/>
              </a:ext>
            </a:extLst>
          </p:cNvPr>
          <p:cNvSpPr txBox="1"/>
          <p:nvPr/>
        </p:nvSpPr>
        <p:spPr>
          <a:xfrm>
            <a:off x="2242329" y="3852412"/>
            <a:ext cx="546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6" name="文本框 265">
            <a:extLst>
              <a:ext uri="{FF2B5EF4-FFF2-40B4-BE49-F238E27FC236}">
                <a16:creationId xmlns:a16="http://schemas.microsoft.com/office/drawing/2014/main" id="{6B683627-B10E-4B6B-9463-3B3689BBECFC}"/>
              </a:ext>
            </a:extLst>
          </p:cNvPr>
          <p:cNvSpPr txBox="1"/>
          <p:nvPr/>
        </p:nvSpPr>
        <p:spPr>
          <a:xfrm>
            <a:off x="4131957" y="3843776"/>
            <a:ext cx="1209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一百</a:t>
            </a:r>
          </a:p>
        </p:txBody>
      </p:sp>
      <p:grpSp>
        <p:nvGrpSpPr>
          <p:cNvPr id="267" name="组合 266">
            <a:extLst>
              <a:ext uri="{FF2B5EF4-FFF2-40B4-BE49-F238E27FC236}">
                <a16:creationId xmlns:a16="http://schemas.microsoft.com/office/drawing/2014/main" id="{E899BFEC-659D-416F-A6E5-22E87226319C}"/>
              </a:ext>
            </a:extLst>
          </p:cNvPr>
          <p:cNvGrpSpPr/>
          <p:nvPr/>
        </p:nvGrpSpPr>
        <p:grpSpPr>
          <a:xfrm>
            <a:off x="2876296" y="1352804"/>
            <a:ext cx="1819288" cy="1877619"/>
            <a:chOff x="5290575" y="1019209"/>
            <a:chExt cx="1819288" cy="1877619"/>
          </a:xfrm>
        </p:grpSpPr>
        <p:grpSp>
          <p:nvGrpSpPr>
            <p:cNvPr id="134" name="组合 133">
              <a:extLst>
                <a:ext uri="{FF2B5EF4-FFF2-40B4-BE49-F238E27FC236}">
                  <a16:creationId xmlns:a16="http://schemas.microsoft.com/office/drawing/2014/main" id="{CE219247-01B3-4DA3-BB8D-BFD11780834D}"/>
                </a:ext>
              </a:extLst>
            </p:cNvPr>
            <p:cNvGrpSpPr/>
            <p:nvPr/>
          </p:nvGrpSpPr>
          <p:grpSpPr>
            <a:xfrm rot="20700000">
              <a:off x="6549539" y="1602907"/>
              <a:ext cx="390607" cy="1293921"/>
              <a:chOff x="1528194" y="3068302"/>
              <a:chExt cx="633440" cy="1907574"/>
            </a:xfrm>
          </p:grpSpPr>
          <p:grpSp>
            <p:nvGrpSpPr>
              <p:cNvPr id="239" name="组合 238">
                <a:extLst>
                  <a:ext uri="{FF2B5EF4-FFF2-40B4-BE49-F238E27FC236}">
                    <a16:creationId xmlns:a16="http://schemas.microsoft.com/office/drawing/2014/main" id="{004A8B0F-F523-4B50-8270-4329BF749389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241" name="圆柱体 240">
                  <a:extLst>
                    <a:ext uri="{FF2B5EF4-FFF2-40B4-BE49-F238E27FC236}">
                      <a16:creationId xmlns:a16="http://schemas.microsoft.com/office/drawing/2014/main" id="{7ABB933F-91D1-4308-9C59-835A88FD9C15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2" name="圆柱体 241">
                  <a:extLst>
                    <a:ext uri="{FF2B5EF4-FFF2-40B4-BE49-F238E27FC236}">
                      <a16:creationId xmlns:a16="http://schemas.microsoft.com/office/drawing/2014/main" id="{34E264A9-5321-4304-8B18-EEAB8992E9DE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3" name="圆柱体 242">
                  <a:extLst>
                    <a:ext uri="{FF2B5EF4-FFF2-40B4-BE49-F238E27FC236}">
                      <a16:creationId xmlns:a16="http://schemas.microsoft.com/office/drawing/2014/main" id="{2869214A-234B-4475-8135-87C503FED20C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4" name="圆柱体 243">
                  <a:extLst>
                    <a:ext uri="{FF2B5EF4-FFF2-40B4-BE49-F238E27FC236}">
                      <a16:creationId xmlns:a16="http://schemas.microsoft.com/office/drawing/2014/main" id="{229E8523-9205-42A8-B0D2-626449172B07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5" name="圆柱体 244">
                  <a:extLst>
                    <a:ext uri="{FF2B5EF4-FFF2-40B4-BE49-F238E27FC236}">
                      <a16:creationId xmlns:a16="http://schemas.microsoft.com/office/drawing/2014/main" id="{3546DA45-B076-4955-A62B-24684D9D6139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6" name="圆柱体 245">
                  <a:extLst>
                    <a:ext uri="{FF2B5EF4-FFF2-40B4-BE49-F238E27FC236}">
                      <a16:creationId xmlns:a16="http://schemas.microsoft.com/office/drawing/2014/main" id="{F7BF5564-15EA-4CFF-95F1-22180305397D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7" name="圆柱体 246">
                  <a:extLst>
                    <a:ext uri="{FF2B5EF4-FFF2-40B4-BE49-F238E27FC236}">
                      <a16:creationId xmlns:a16="http://schemas.microsoft.com/office/drawing/2014/main" id="{2A0B0CBD-C06C-46A1-B845-1C11C93D37E5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8" name="圆柱体 247">
                  <a:extLst>
                    <a:ext uri="{FF2B5EF4-FFF2-40B4-BE49-F238E27FC236}">
                      <a16:creationId xmlns:a16="http://schemas.microsoft.com/office/drawing/2014/main" id="{7CA3BB59-3DB2-4EC2-8A1B-B56CCC787FF3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9" name="圆柱体 248">
                  <a:extLst>
                    <a:ext uri="{FF2B5EF4-FFF2-40B4-BE49-F238E27FC236}">
                      <a16:creationId xmlns:a16="http://schemas.microsoft.com/office/drawing/2014/main" id="{D642C4B5-CC2C-46CD-9CE8-60F31FEBDD2A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0" name="圆柱体 249">
                  <a:extLst>
                    <a:ext uri="{FF2B5EF4-FFF2-40B4-BE49-F238E27FC236}">
                      <a16:creationId xmlns:a16="http://schemas.microsoft.com/office/drawing/2014/main" id="{6B20CAD7-9CE5-4A51-90F7-74DCE93286E6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40" name="新月形 239">
                <a:extLst>
                  <a:ext uri="{FF2B5EF4-FFF2-40B4-BE49-F238E27FC236}">
                    <a16:creationId xmlns:a16="http://schemas.microsoft.com/office/drawing/2014/main" id="{67CF5DD5-C1BE-4E9F-8F62-A944A7EB721E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6" name="组合 135">
              <a:extLst>
                <a:ext uri="{FF2B5EF4-FFF2-40B4-BE49-F238E27FC236}">
                  <a16:creationId xmlns:a16="http://schemas.microsoft.com/office/drawing/2014/main" id="{5D594CC6-4374-4E5D-930F-6F58C08E4CF1}"/>
                </a:ext>
              </a:extLst>
            </p:cNvPr>
            <p:cNvGrpSpPr/>
            <p:nvPr/>
          </p:nvGrpSpPr>
          <p:grpSpPr>
            <a:xfrm rot="20700000">
              <a:off x="6082402" y="1565979"/>
              <a:ext cx="390607" cy="1293921"/>
              <a:chOff x="1528194" y="3068302"/>
              <a:chExt cx="633440" cy="1907574"/>
            </a:xfrm>
          </p:grpSpPr>
          <p:grpSp>
            <p:nvGrpSpPr>
              <p:cNvPr id="215" name="组合 214">
                <a:extLst>
                  <a:ext uri="{FF2B5EF4-FFF2-40B4-BE49-F238E27FC236}">
                    <a16:creationId xmlns:a16="http://schemas.microsoft.com/office/drawing/2014/main" id="{70F6E2F1-9C0D-478F-8C4B-13BA9118AD1C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217" name="圆柱体 216">
                  <a:extLst>
                    <a:ext uri="{FF2B5EF4-FFF2-40B4-BE49-F238E27FC236}">
                      <a16:creationId xmlns:a16="http://schemas.microsoft.com/office/drawing/2014/main" id="{C08E0C81-F3E3-4B9F-AF9D-4A4B081EBFF9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8" name="圆柱体 217">
                  <a:extLst>
                    <a:ext uri="{FF2B5EF4-FFF2-40B4-BE49-F238E27FC236}">
                      <a16:creationId xmlns:a16="http://schemas.microsoft.com/office/drawing/2014/main" id="{3C1E7C28-733E-4E24-9C9A-826E4C10EF3D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9" name="圆柱体 218">
                  <a:extLst>
                    <a:ext uri="{FF2B5EF4-FFF2-40B4-BE49-F238E27FC236}">
                      <a16:creationId xmlns:a16="http://schemas.microsoft.com/office/drawing/2014/main" id="{2A317827-839D-48A6-A175-F40ED953FEFF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0" name="圆柱体 219">
                  <a:extLst>
                    <a:ext uri="{FF2B5EF4-FFF2-40B4-BE49-F238E27FC236}">
                      <a16:creationId xmlns:a16="http://schemas.microsoft.com/office/drawing/2014/main" id="{7D407E4D-6395-4DED-84F3-350E75998FCB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1" name="圆柱体 220">
                  <a:extLst>
                    <a:ext uri="{FF2B5EF4-FFF2-40B4-BE49-F238E27FC236}">
                      <a16:creationId xmlns:a16="http://schemas.microsoft.com/office/drawing/2014/main" id="{2D4DEC0F-D23D-4FF9-AA6B-8B16E3D19B08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2" name="圆柱体 221">
                  <a:extLst>
                    <a:ext uri="{FF2B5EF4-FFF2-40B4-BE49-F238E27FC236}">
                      <a16:creationId xmlns:a16="http://schemas.microsoft.com/office/drawing/2014/main" id="{9ADEB5C9-CFDA-475E-B014-2762FC0FCAB4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3" name="圆柱体 222">
                  <a:extLst>
                    <a:ext uri="{FF2B5EF4-FFF2-40B4-BE49-F238E27FC236}">
                      <a16:creationId xmlns:a16="http://schemas.microsoft.com/office/drawing/2014/main" id="{09213A5C-EB22-414F-AB0B-60E25FC92237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4" name="圆柱体 223">
                  <a:extLst>
                    <a:ext uri="{FF2B5EF4-FFF2-40B4-BE49-F238E27FC236}">
                      <a16:creationId xmlns:a16="http://schemas.microsoft.com/office/drawing/2014/main" id="{BC774A6C-663B-4166-90DC-936AC3D60D88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5" name="圆柱体 224">
                  <a:extLst>
                    <a:ext uri="{FF2B5EF4-FFF2-40B4-BE49-F238E27FC236}">
                      <a16:creationId xmlns:a16="http://schemas.microsoft.com/office/drawing/2014/main" id="{611CEFBD-C48A-4D17-A115-586FC6418B22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6" name="圆柱体 225">
                  <a:extLst>
                    <a:ext uri="{FF2B5EF4-FFF2-40B4-BE49-F238E27FC236}">
                      <a16:creationId xmlns:a16="http://schemas.microsoft.com/office/drawing/2014/main" id="{8A9E499D-C9B0-4092-9A86-F649DE045D52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16" name="新月形 215">
                <a:extLst>
                  <a:ext uri="{FF2B5EF4-FFF2-40B4-BE49-F238E27FC236}">
                    <a16:creationId xmlns:a16="http://schemas.microsoft.com/office/drawing/2014/main" id="{F61C2427-36C5-4366-A5FD-E10C0FE23D15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7" name="组合 136">
              <a:extLst>
                <a:ext uri="{FF2B5EF4-FFF2-40B4-BE49-F238E27FC236}">
                  <a16:creationId xmlns:a16="http://schemas.microsoft.com/office/drawing/2014/main" id="{7B73458E-3B92-431A-A56A-7F82D23E1C83}"/>
                </a:ext>
              </a:extLst>
            </p:cNvPr>
            <p:cNvGrpSpPr/>
            <p:nvPr/>
          </p:nvGrpSpPr>
          <p:grpSpPr>
            <a:xfrm rot="20700000">
              <a:off x="5602579" y="1516404"/>
              <a:ext cx="390607" cy="1293921"/>
              <a:chOff x="1528194" y="3068302"/>
              <a:chExt cx="633440" cy="1907574"/>
            </a:xfrm>
          </p:grpSpPr>
          <p:grpSp>
            <p:nvGrpSpPr>
              <p:cNvPr id="203" name="组合 202">
                <a:extLst>
                  <a:ext uri="{FF2B5EF4-FFF2-40B4-BE49-F238E27FC236}">
                    <a16:creationId xmlns:a16="http://schemas.microsoft.com/office/drawing/2014/main" id="{51FBEF70-D766-44B2-B73D-3F73A9083942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205" name="圆柱体 204">
                  <a:extLst>
                    <a:ext uri="{FF2B5EF4-FFF2-40B4-BE49-F238E27FC236}">
                      <a16:creationId xmlns:a16="http://schemas.microsoft.com/office/drawing/2014/main" id="{B4CE22A6-A987-4295-9E7E-FC544D953C2C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6" name="圆柱体 205">
                  <a:extLst>
                    <a:ext uri="{FF2B5EF4-FFF2-40B4-BE49-F238E27FC236}">
                      <a16:creationId xmlns:a16="http://schemas.microsoft.com/office/drawing/2014/main" id="{A5904666-DD82-4459-863F-809050431EEC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7" name="圆柱体 206">
                  <a:extLst>
                    <a:ext uri="{FF2B5EF4-FFF2-40B4-BE49-F238E27FC236}">
                      <a16:creationId xmlns:a16="http://schemas.microsoft.com/office/drawing/2014/main" id="{49039811-898B-4D90-88D9-C46272367D54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8" name="圆柱体 207">
                  <a:extLst>
                    <a:ext uri="{FF2B5EF4-FFF2-40B4-BE49-F238E27FC236}">
                      <a16:creationId xmlns:a16="http://schemas.microsoft.com/office/drawing/2014/main" id="{3C51EC8C-C8DD-43B7-A997-506F176BBCFF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9" name="圆柱体 208">
                  <a:extLst>
                    <a:ext uri="{FF2B5EF4-FFF2-40B4-BE49-F238E27FC236}">
                      <a16:creationId xmlns:a16="http://schemas.microsoft.com/office/drawing/2014/main" id="{D0A15028-63ED-4B5F-817B-E5482988129D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0" name="圆柱体 209">
                  <a:extLst>
                    <a:ext uri="{FF2B5EF4-FFF2-40B4-BE49-F238E27FC236}">
                      <a16:creationId xmlns:a16="http://schemas.microsoft.com/office/drawing/2014/main" id="{867D46F9-86EB-4F0A-BC51-BCA8F1F8A3D1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1" name="圆柱体 210">
                  <a:extLst>
                    <a:ext uri="{FF2B5EF4-FFF2-40B4-BE49-F238E27FC236}">
                      <a16:creationId xmlns:a16="http://schemas.microsoft.com/office/drawing/2014/main" id="{6EFEBF70-7091-4B92-972B-EBF394A38089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2" name="圆柱体 211">
                  <a:extLst>
                    <a:ext uri="{FF2B5EF4-FFF2-40B4-BE49-F238E27FC236}">
                      <a16:creationId xmlns:a16="http://schemas.microsoft.com/office/drawing/2014/main" id="{00E0E4DB-2606-4F86-8893-A891CC8D4836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3" name="圆柱体 212">
                  <a:extLst>
                    <a:ext uri="{FF2B5EF4-FFF2-40B4-BE49-F238E27FC236}">
                      <a16:creationId xmlns:a16="http://schemas.microsoft.com/office/drawing/2014/main" id="{1E5439D4-0B59-4CCF-AD29-A60E8D1C663B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4" name="圆柱体 213">
                  <a:extLst>
                    <a:ext uri="{FF2B5EF4-FFF2-40B4-BE49-F238E27FC236}">
                      <a16:creationId xmlns:a16="http://schemas.microsoft.com/office/drawing/2014/main" id="{0B00306B-47E4-468F-ACB4-4A3FCD279841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04" name="新月形 203">
                <a:extLst>
                  <a:ext uri="{FF2B5EF4-FFF2-40B4-BE49-F238E27FC236}">
                    <a16:creationId xmlns:a16="http://schemas.microsoft.com/office/drawing/2014/main" id="{55927A25-A9CF-4306-A572-D17AEB19E830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9" name="组合 138">
              <a:extLst>
                <a:ext uri="{FF2B5EF4-FFF2-40B4-BE49-F238E27FC236}">
                  <a16:creationId xmlns:a16="http://schemas.microsoft.com/office/drawing/2014/main" id="{0D0BB02B-9444-4FC3-BC30-3333924634AE}"/>
                </a:ext>
              </a:extLst>
            </p:cNvPr>
            <p:cNvGrpSpPr/>
            <p:nvPr/>
          </p:nvGrpSpPr>
          <p:grpSpPr>
            <a:xfrm rot="20700000">
              <a:off x="6205663" y="1322168"/>
              <a:ext cx="390607" cy="1293921"/>
              <a:chOff x="1528194" y="3068302"/>
              <a:chExt cx="633440" cy="1907574"/>
            </a:xfrm>
          </p:grpSpPr>
          <p:grpSp>
            <p:nvGrpSpPr>
              <p:cNvPr id="179" name="组合 178">
                <a:extLst>
                  <a:ext uri="{FF2B5EF4-FFF2-40B4-BE49-F238E27FC236}">
                    <a16:creationId xmlns:a16="http://schemas.microsoft.com/office/drawing/2014/main" id="{23FFF052-3156-4C85-8952-B4C058D38D26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181" name="圆柱体 180">
                  <a:extLst>
                    <a:ext uri="{FF2B5EF4-FFF2-40B4-BE49-F238E27FC236}">
                      <a16:creationId xmlns:a16="http://schemas.microsoft.com/office/drawing/2014/main" id="{852ED8D7-E96A-476C-A481-E07C8667477F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2" name="圆柱体 181">
                  <a:extLst>
                    <a:ext uri="{FF2B5EF4-FFF2-40B4-BE49-F238E27FC236}">
                      <a16:creationId xmlns:a16="http://schemas.microsoft.com/office/drawing/2014/main" id="{07FB7EB4-F30F-4424-BE02-79A0E8DBA241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3" name="圆柱体 182">
                  <a:extLst>
                    <a:ext uri="{FF2B5EF4-FFF2-40B4-BE49-F238E27FC236}">
                      <a16:creationId xmlns:a16="http://schemas.microsoft.com/office/drawing/2014/main" id="{056A9F87-78E4-4F85-81E7-2D01AC17BC35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4" name="圆柱体 183">
                  <a:extLst>
                    <a:ext uri="{FF2B5EF4-FFF2-40B4-BE49-F238E27FC236}">
                      <a16:creationId xmlns:a16="http://schemas.microsoft.com/office/drawing/2014/main" id="{E45B9010-FD47-4634-A09D-12C211B62E96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5" name="圆柱体 184">
                  <a:extLst>
                    <a:ext uri="{FF2B5EF4-FFF2-40B4-BE49-F238E27FC236}">
                      <a16:creationId xmlns:a16="http://schemas.microsoft.com/office/drawing/2014/main" id="{A9E36632-7071-496D-8B90-2DA1E93B5711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6" name="圆柱体 185">
                  <a:extLst>
                    <a:ext uri="{FF2B5EF4-FFF2-40B4-BE49-F238E27FC236}">
                      <a16:creationId xmlns:a16="http://schemas.microsoft.com/office/drawing/2014/main" id="{8100DB87-3CF3-413C-8504-9E229A22F720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7" name="圆柱体 186">
                  <a:extLst>
                    <a:ext uri="{FF2B5EF4-FFF2-40B4-BE49-F238E27FC236}">
                      <a16:creationId xmlns:a16="http://schemas.microsoft.com/office/drawing/2014/main" id="{A46D4A08-0391-48CF-85DD-AECE6097CB5E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8" name="圆柱体 187">
                  <a:extLst>
                    <a:ext uri="{FF2B5EF4-FFF2-40B4-BE49-F238E27FC236}">
                      <a16:creationId xmlns:a16="http://schemas.microsoft.com/office/drawing/2014/main" id="{B6F14B50-5674-4299-A640-B006C4831CFD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9" name="圆柱体 188">
                  <a:extLst>
                    <a:ext uri="{FF2B5EF4-FFF2-40B4-BE49-F238E27FC236}">
                      <a16:creationId xmlns:a16="http://schemas.microsoft.com/office/drawing/2014/main" id="{A37669B6-0FF6-47CB-9D60-63E4C64CFBAA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0" name="圆柱体 189">
                  <a:extLst>
                    <a:ext uri="{FF2B5EF4-FFF2-40B4-BE49-F238E27FC236}">
                      <a16:creationId xmlns:a16="http://schemas.microsoft.com/office/drawing/2014/main" id="{54CC7B32-6DE9-4019-9F3A-200A8F4940E5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80" name="新月形 179">
                <a:extLst>
                  <a:ext uri="{FF2B5EF4-FFF2-40B4-BE49-F238E27FC236}">
                    <a16:creationId xmlns:a16="http://schemas.microsoft.com/office/drawing/2014/main" id="{440DC7DB-9BC0-4089-AA97-F1DA4C0BFABC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1" name="组合 140">
              <a:extLst>
                <a:ext uri="{FF2B5EF4-FFF2-40B4-BE49-F238E27FC236}">
                  <a16:creationId xmlns:a16="http://schemas.microsoft.com/office/drawing/2014/main" id="{678C8000-5C93-4461-A5F7-3D0BE22A931C}"/>
                </a:ext>
              </a:extLst>
            </p:cNvPr>
            <p:cNvGrpSpPr/>
            <p:nvPr/>
          </p:nvGrpSpPr>
          <p:grpSpPr>
            <a:xfrm rot="20700000">
              <a:off x="6719256" y="1389354"/>
              <a:ext cx="390607" cy="1293921"/>
              <a:chOff x="1528194" y="3068302"/>
              <a:chExt cx="633440" cy="1907574"/>
            </a:xfrm>
          </p:grpSpPr>
          <p:grpSp>
            <p:nvGrpSpPr>
              <p:cNvPr id="155" name="组合 154">
                <a:extLst>
                  <a:ext uri="{FF2B5EF4-FFF2-40B4-BE49-F238E27FC236}">
                    <a16:creationId xmlns:a16="http://schemas.microsoft.com/office/drawing/2014/main" id="{6A1E86E2-81AA-4826-ABBF-4DB5249E6310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157" name="圆柱体 156">
                  <a:extLst>
                    <a:ext uri="{FF2B5EF4-FFF2-40B4-BE49-F238E27FC236}">
                      <a16:creationId xmlns:a16="http://schemas.microsoft.com/office/drawing/2014/main" id="{3A8EBB24-81A4-41F8-B4C8-C7FB958EBD90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8" name="圆柱体 157">
                  <a:extLst>
                    <a:ext uri="{FF2B5EF4-FFF2-40B4-BE49-F238E27FC236}">
                      <a16:creationId xmlns:a16="http://schemas.microsoft.com/office/drawing/2014/main" id="{C19FEB2E-5DFE-4E78-8A52-D495CF1BBA38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9" name="圆柱体 158">
                  <a:extLst>
                    <a:ext uri="{FF2B5EF4-FFF2-40B4-BE49-F238E27FC236}">
                      <a16:creationId xmlns:a16="http://schemas.microsoft.com/office/drawing/2014/main" id="{6F3DE025-40AF-47DD-9273-BE5DA2569AEB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0" name="圆柱体 159">
                  <a:extLst>
                    <a:ext uri="{FF2B5EF4-FFF2-40B4-BE49-F238E27FC236}">
                      <a16:creationId xmlns:a16="http://schemas.microsoft.com/office/drawing/2014/main" id="{29CBEA0D-E1B3-47E2-B232-1244F35C3276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1" name="圆柱体 160">
                  <a:extLst>
                    <a:ext uri="{FF2B5EF4-FFF2-40B4-BE49-F238E27FC236}">
                      <a16:creationId xmlns:a16="http://schemas.microsoft.com/office/drawing/2014/main" id="{88D8B68B-B609-405D-A40C-8182C2DBD15D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2" name="圆柱体 161">
                  <a:extLst>
                    <a:ext uri="{FF2B5EF4-FFF2-40B4-BE49-F238E27FC236}">
                      <a16:creationId xmlns:a16="http://schemas.microsoft.com/office/drawing/2014/main" id="{BAFDF5B0-FCB5-4DCB-BBD3-A4E59C0116EB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3" name="圆柱体 162">
                  <a:extLst>
                    <a:ext uri="{FF2B5EF4-FFF2-40B4-BE49-F238E27FC236}">
                      <a16:creationId xmlns:a16="http://schemas.microsoft.com/office/drawing/2014/main" id="{1B91DCE4-6E5D-4977-BCB4-FCC24F564D71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4" name="圆柱体 163">
                  <a:extLst>
                    <a:ext uri="{FF2B5EF4-FFF2-40B4-BE49-F238E27FC236}">
                      <a16:creationId xmlns:a16="http://schemas.microsoft.com/office/drawing/2014/main" id="{5B5B07E1-7A3C-43E0-AFDD-12FDF54649CF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5" name="圆柱体 164">
                  <a:extLst>
                    <a:ext uri="{FF2B5EF4-FFF2-40B4-BE49-F238E27FC236}">
                      <a16:creationId xmlns:a16="http://schemas.microsoft.com/office/drawing/2014/main" id="{681D7128-784D-46C6-A669-5B1D218374AB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6" name="圆柱体 165">
                  <a:extLst>
                    <a:ext uri="{FF2B5EF4-FFF2-40B4-BE49-F238E27FC236}">
                      <a16:creationId xmlns:a16="http://schemas.microsoft.com/office/drawing/2014/main" id="{405D57C9-DB10-4200-8603-23D490565C4C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56" name="新月形 155">
                <a:extLst>
                  <a:ext uri="{FF2B5EF4-FFF2-40B4-BE49-F238E27FC236}">
                    <a16:creationId xmlns:a16="http://schemas.microsoft.com/office/drawing/2014/main" id="{A8A2CBFD-ECAB-4B31-889C-66ED9CD2593E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3" name="组合 132">
              <a:extLst>
                <a:ext uri="{FF2B5EF4-FFF2-40B4-BE49-F238E27FC236}">
                  <a16:creationId xmlns:a16="http://schemas.microsoft.com/office/drawing/2014/main" id="{809E6EDF-E767-40D2-B736-38EB892D3F7B}"/>
                </a:ext>
              </a:extLst>
            </p:cNvPr>
            <p:cNvGrpSpPr/>
            <p:nvPr/>
          </p:nvGrpSpPr>
          <p:grpSpPr>
            <a:xfrm rot="20700000">
              <a:off x="5290575" y="1235620"/>
              <a:ext cx="390607" cy="1293921"/>
              <a:chOff x="1528194" y="3068302"/>
              <a:chExt cx="633440" cy="1907574"/>
            </a:xfrm>
          </p:grpSpPr>
          <p:grpSp>
            <p:nvGrpSpPr>
              <p:cNvPr id="251" name="组合 250">
                <a:extLst>
                  <a:ext uri="{FF2B5EF4-FFF2-40B4-BE49-F238E27FC236}">
                    <a16:creationId xmlns:a16="http://schemas.microsoft.com/office/drawing/2014/main" id="{2029BF6B-8225-4C85-A0D0-F94428BCE510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253" name="圆柱体 252">
                  <a:extLst>
                    <a:ext uri="{FF2B5EF4-FFF2-40B4-BE49-F238E27FC236}">
                      <a16:creationId xmlns:a16="http://schemas.microsoft.com/office/drawing/2014/main" id="{D712326D-79B3-4943-8A91-C05AC4CAD747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4" name="圆柱体 253">
                  <a:extLst>
                    <a:ext uri="{FF2B5EF4-FFF2-40B4-BE49-F238E27FC236}">
                      <a16:creationId xmlns:a16="http://schemas.microsoft.com/office/drawing/2014/main" id="{98EAE093-279F-4A9E-8D16-7E56975E988D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5" name="圆柱体 254">
                  <a:extLst>
                    <a:ext uri="{FF2B5EF4-FFF2-40B4-BE49-F238E27FC236}">
                      <a16:creationId xmlns:a16="http://schemas.microsoft.com/office/drawing/2014/main" id="{5382B7CE-4D76-4792-B627-2E6FB95DF493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6" name="圆柱体 255">
                  <a:extLst>
                    <a:ext uri="{FF2B5EF4-FFF2-40B4-BE49-F238E27FC236}">
                      <a16:creationId xmlns:a16="http://schemas.microsoft.com/office/drawing/2014/main" id="{AA1A5764-6173-4623-B12D-930B2D58A827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7" name="圆柱体 256">
                  <a:extLst>
                    <a:ext uri="{FF2B5EF4-FFF2-40B4-BE49-F238E27FC236}">
                      <a16:creationId xmlns:a16="http://schemas.microsoft.com/office/drawing/2014/main" id="{4898D3DE-1960-4DCD-BCB8-18E68905DE0E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8" name="圆柱体 257">
                  <a:extLst>
                    <a:ext uri="{FF2B5EF4-FFF2-40B4-BE49-F238E27FC236}">
                      <a16:creationId xmlns:a16="http://schemas.microsoft.com/office/drawing/2014/main" id="{E92BF406-76D1-42BD-9B5E-2BDD851D4957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9" name="圆柱体 258">
                  <a:extLst>
                    <a:ext uri="{FF2B5EF4-FFF2-40B4-BE49-F238E27FC236}">
                      <a16:creationId xmlns:a16="http://schemas.microsoft.com/office/drawing/2014/main" id="{398E364A-D4B3-4E1C-9C47-F5FF234B49D4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0" name="圆柱体 259">
                  <a:extLst>
                    <a:ext uri="{FF2B5EF4-FFF2-40B4-BE49-F238E27FC236}">
                      <a16:creationId xmlns:a16="http://schemas.microsoft.com/office/drawing/2014/main" id="{32FD00F2-508F-4015-9094-EC7837A46DD9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1" name="圆柱体 260">
                  <a:extLst>
                    <a:ext uri="{FF2B5EF4-FFF2-40B4-BE49-F238E27FC236}">
                      <a16:creationId xmlns:a16="http://schemas.microsoft.com/office/drawing/2014/main" id="{9E78AD9E-7B69-420C-86BD-998CEE2F059E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2" name="圆柱体 261">
                  <a:extLst>
                    <a:ext uri="{FF2B5EF4-FFF2-40B4-BE49-F238E27FC236}">
                      <a16:creationId xmlns:a16="http://schemas.microsoft.com/office/drawing/2014/main" id="{43B69A5A-DFEE-48A1-8325-491228B06F17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52" name="新月形 251">
                <a:extLst>
                  <a:ext uri="{FF2B5EF4-FFF2-40B4-BE49-F238E27FC236}">
                    <a16:creationId xmlns:a16="http://schemas.microsoft.com/office/drawing/2014/main" id="{C55A63A6-0C21-4AC8-A13E-FB11E3E63E9A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5" name="组合 134">
              <a:extLst>
                <a:ext uri="{FF2B5EF4-FFF2-40B4-BE49-F238E27FC236}">
                  <a16:creationId xmlns:a16="http://schemas.microsoft.com/office/drawing/2014/main" id="{5B31838F-D4A9-4220-9105-AFD886A3C9F5}"/>
                </a:ext>
              </a:extLst>
            </p:cNvPr>
            <p:cNvGrpSpPr/>
            <p:nvPr/>
          </p:nvGrpSpPr>
          <p:grpSpPr>
            <a:xfrm rot="20700000">
              <a:off x="5757945" y="1295399"/>
              <a:ext cx="390607" cy="1293921"/>
              <a:chOff x="1528194" y="3068302"/>
              <a:chExt cx="633440" cy="1907574"/>
            </a:xfrm>
          </p:grpSpPr>
          <p:grpSp>
            <p:nvGrpSpPr>
              <p:cNvPr id="227" name="组合 226">
                <a:extLst>
                  <a:ext uri="{FF2B5EF4-FFF2-40B4-BE49-F238E27FC236}">
                    <a16:creationId xmlns:a16="http://schemas.microsoft.com/office/drawing/2014/main" id="{F6DADB5F-5C45-4A5F-9D63-6B42DF25AC7D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229" name="圆柱体 228">
                  <a:extLst>
                    <a:ext uri="{FF2B5EF4-FFF2-40B4-BE49-F238E27FC236}">
                      <a16:creationId xmlns:a16="http://schemas.microsoft.com/office/drawing/2014/main" id="{CEC4C4F2-0612-45F1-BC59-8E1058DB02AC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0" name="圆柱体 229">
                  <a:extLst>
                    <a:ext uri="{FF2B5EF4-FFF2-40B4-BE49-F238E27FC236}">
                      <a16:creationId xmlns:a16="http://schemas.microsoft.com/office/drawing/2014/main" id="{BC19F468-8EBC-4171-BEAF-B62D9AD7FA79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1" name="圆柱体 230">
                  <a:extLst>
                    <a:ext uri="{FF2B5EF4-FFF2-40B4-BE49-F238E27FC236}">
                      <a16:creationId xmlns:a16="http://schemas.microsoft.com/office/drawing/2014/main" id="{B5BB92B5-884D-44B2-AF28-811E9C76E512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2" name="圆柱体 231">
                  <a:extLst>
                    <a:ext uri="{FF2B5EF4-FFF2-40B4-BE49-F238E27FC236}">
                      <a16:creationId xmlns:a16="http://schemas.microsoft.com/office/drawing/2014/main" id="{FA51A3EB-CA7C-4FB3-82BD-6B26DAEC3C05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3" name="圆柱体 232">
                  <a:extLst>
                    <a:ext uri="{FF2B5EF4-FFF2-40B4-BE49-F238E27FC236}">
                      <a16:creationId xmlns:a16="http://schemas.microsoft.com/office/drawing/2014/main" id="{546A48EA-5001-46E5-AD23-833CCA9E4A0F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4" name="圆柱体 233">
                  <a:extLst>
                    <a:ext uri="{FF2B5EF4-FFF2-40B4-BE49-F238E27FC236}">
                      <a16:creationId xmlns:a16="http://schemas.microsoft.com/office/drawing/2014/main" id="{267EFE9D-B057-421B-B450-821DB5825DE7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5" name="圆柱体 234">
                  <a:extLst>
                    <a:ext uri="{FF2B5EF4-FFF2-40B4-BE49-F238E27FC236}">
                      <a16:creationId xmlns:a16="http://schemas.microsoft.com/office/drawing/2014/main" id="{7C9A8E35-D6AF-486B-A86A-FF1B9D48C857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6" name="圆柱体 235">
                  <a:extLst>
                    <a:ext uri="{FF2B5EF4-FFF2-40B4-BE49-F238E27FC236}">
                      <a16:creationId xmlns:a16="http://schemas.microsoft.com/office/drawing/2014/main" id="{12E218D6-8D39-4775-AFD6-C06BE8AD8558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7" name="圆柱体 236">
                  <a:extLst>
                    <a:ext uri="{FF2B5EF4-FFF2-40B4-BE49-F238E27FC236}">
                      <a16:creationId xmlns:a16="http://schemas.microsoft.com/office/drawing/2014/main" id="{A0641A59-ACFC-4D45-B180-34568AA034B7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8" name="圆柱体 237">
                  <a:extLst>
                    <a:ext uri="{FF2B5EF4-FFF2-40B4-BE49-F238E27FC236}">
                      <a16:creationId xmlns:a16="http://schemas.microsoft.com/office/drawing/2014/main" id="{2FCAA3D7-D8E7-4AA0-9940-0747C41F5F71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28" name="新月形 227">
                <a:extLst>
                  <a:ext uri="{FF2B5EF4-FFF2-40B4-BE49-F238E27FC236}">
                    <a16:creationId xmlns:a16="http://schemas.microsoft.com/office/drawing/2014/main" id="{E1918200-B2B5-4CFA-8506-0F06DC251AE7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0" name="组合 139">
              <a:extLst>
                <a:ext uri="{FF2B5EF4-FFF2-40B4-BE49-F238E27FC236}">
                  <a16:creationId xmlns:a16="http://schemas.microsoft.com/office/drawing/2014/main" id="{D3E71B0F-F4F2-452D-A572-01C87860B9A9}"/>
                </a:ext>
              </a:extLst>
            </p:cNvPr>
            <p:cNvGrpSpPr/>
            <p:nvPr/>
          </p:nvGrpSpPr>
          <p:grpSpPr>
            <a:xfrm rot="20700000">
              <a:off x="5443995" y="1019209"/>
              <a:ext cx="390607" cy="1293921"/>
              <a:chOff x="1528194" y="3068302"/>
              <a:chExt cx="633440" cy="1907574"/>
            </a:xfrm>
          </p:grpSpPr>
          <p:grpSp>
            <p:nvGrpSpPr>
              <p:cNvPr id="167" name="组合 166">
                <a:extLst>
                  <a:ext uri="{FF2B5EF4-FFF2-40B4-BE49-F238E27FC236}">
                    <a16:creationId xmlns:a16="http://schemas.microsoft.com/office/drawing/2014/main" id="{42246F45-FFFC-437F-A071-0C54878F42B2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169" name="圆柱体 168">
                  <a:extLst>
                    <a:ext uri="{FF2B5EF4-FFF2-40B4-BE49-F238E27FC236}">
                      <a16:creationId xmlns:a16="http://schemas.microsoft.com/office/drawing/2014/main" id="{58597324-228E-419D-9908-A91351C1578F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0" name="圆柱体 169">
                  <a:extLst>
                    <a:ext uri="{FF2B5EF4-FFF2-40B4-BE49-F238E27FC236}">
                      <a16:creationId xmlns:a16="http://schemas.microsoft.com/office/drawing/2014/main" id="{1091BBBB-652A-4447-AFD2-87A8C1A29555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1" name="圆柱体 170">
                  <a:extLst>
                    <a:ext uri="{FF2B5EF4-FFF2-40B4-BE49-F238E27FC236}">
                      <a16:creationId xmlns:a16="http://schemas.microsoft.com/office/drawing/2014/main" id="{1E1BF364-3E15-4519-9B33-AA5B20649018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2" name="圆柱体 171">
                  <a:extLst>
                    <a:ext uri="{FF2B5EF4-FFF2-40B4-BE49-F238E27FC236}">
                      <a16:creationId xmlns:a16="http://schemas.microsoft.com/office/drawing/2014/main" id="{29896230-2880-40E8-83CE-E5055373602A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3" name="圆柱体 172">
                  <a:extLst>
                    <a:ext uri="{FF2B5EF4-FFF2-40B4-BE49-F238E27FC236}">
                      <a16:creationId xmlns:a16="http://schemas.microsoft.com/office/drawing/2014/main" id="{4E485D7F-2146-4072-9D11-3708072517CF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4" name="圆柱体 173">
                  <a:extLst>
                    <a:ext uri="{FF2B5EF4-FFF2-40B4-BE49-F238E27FC236}">
                      <a16:creationId xmlns:a16="http://schemas.microsoft.com/office/drawing/2014/main" id="{ABB7EBC7-CAE3-466C-B803-056DFE1937A5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5" name="圆柱体 174">
                  <a:extLst>
                    <a:ext uri="{FF2B5EF4-FFF2-40B4-BE49-F238E27FC236}">
                      <a16:creationId xmlns:a16="http://schemas.microsoft.com/office/drawing/2014/main" id="{5CB0E10D-5C73-49CE-BC44-FC26FA20B76E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6" name="圆柱体 175">
                  <a:extLst>
                    <a:ext uri="{FF2B5EF4-FFF2-40B4-BE49-F238E27FC236}">
                      <a16:creationId xmlns:a16="http://schemas.microsoft.com/office/drawing/2014/main" id="{1AD6151F-A936-497C-8162-4932868869BB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7" name="圆柱体 176">
                  <a:extLst>
                    <a:ext uri="{FF2B5EF4-FFF2-40B4-BE49-F238E27FC236}">
                      <a16:creationId xmlns:a16="http://schemas.microsoft.com/office/drawing/2014/main" id="{6DD717DA-429A-49F0-B6DC-256B13D996E9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8" name="圆柱体 177">
                  <a:extLst>
                    <a:ext uri="{FF2B5EF4-FFF2-40B4-BE49-F238E27FC236}">
                      <a16:creationId xmlns:a16="http://schemas.microsoft.com/office/drawing/2014/main" id="{E00F0806-12D5-4A2F-91A3-5425CF65AA95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68" name="新月形 167">
                <a:extLst>
                  <a:ext uri="{FF2B5EF4-FFF2-40B4-BE49-F238E27FC236}">
                    <a16:creationId xmlns:a16="http://schemas.microsoft.com/office/drawing/2014/main" id="{221FEC00-E8A5-45E1-9156-DB1CB76288D6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2" name="组合 141">
              <a:extLst>
                <a:ext uri="{FF2B5EF4-FFF2-40B4-BE49-F238E27FC236}">
                  <a16:creationId xmlns:a16="http://schemas.microsoft.com/office/drawing/2014/main" id="{0D000175-6C74-46AF-BECF-BEF49A2DFE48}"/>
                </a:ext>
              </a:extLst>
            </p:cNvPr>
            <p:cNvGrpSpPr/>
            <p:nvPr/>
          </p:nvGrpSpPr>
          <p:grpSpPr>
            <a:xfrm rot="20700000">
              <a:off x="5884374" y="1079690"/>
              <a:ext cx="390607" cy="1293921"/>
              <a:chOff x="1528194" y="3068302"/>
              <a:chExt cx="633440" cy="1907574"/>
            </a:xfrm>
          </p:grpSpPr>
          <p:grpSp>
            <p:nvGrpSpPr>
              <p:cNvPr id="143" name="组合 142">
                <a:extLst>
                  <a:ext uri="{FF2B5EF4-FFF2-40B4-BE49-F238E27FC236}">
                    <a16:creationId xmlns:a16="http://schemas.microsoft.com/office/drawing/2014/main" id="{9C009464-82B4-48DC-BB48-6B621B1E62B7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145" name="圆柱体 144">
                  <a:extLst>
                    <a:ext uri="{FF2B5EF4-FFF2-40B4-BE49-F238E27FC236}">
                      <a16:creationId xmlns:a16="http://schemas.microsoft.com/office/drawing/2014/main" id="{E4E8BE3A-807F-426E-B7FA-B279A404E850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6" name="圆柱体 145">
                  <a:extLst>
                    <a:ext uri="{FF2B5EF4-FFF2-40B4-BE49-F238E27FC236}">
                      <a16:creationId xmlns:a16="http://schemas.microsoft.com/office/drawing/2014/main" id="{BCB916C8-7880-4A24-80B1-59C12503DBC7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7" name="圆柱体 146">
                  <a:extLst>
                    <a:ext uri="{FF2B5EF4-FFF2-40B4-BE49-F238E27FC236}">
                      <a16:creationId xmlns:a16="http://schemas.microsoft.com/office/drawing/2014/main" id="{03D86663-E2AF-4A17-A724-4D93C4A28C0A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8" name="圆柱体 147">
                  <a:extLst>
                    <a:ext uri="{FF2B5EF4-FFF2-40B4-BE49-F238E27FC236}">
                      <a16:creationId xmlns:a16="http://schemas.microsoft.com/office/drawing/2014/main" id="{FE17F6C1-5617-44D2-A721-14FE8B2513A0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9" name="圆柱体 148">
                  <a:extLst>
                    <a:ext uri="{FF2B5EF4-FFF2-40B4-BE49-F238E27FC236}">
                      <a16:creationId xmlns:a16="http://schemas.microsoft.com/office/drawing/2014/main" id="{2ADEF2BA-DEFB-44B2-8B8E-38B4E7627F20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0" name="圆柱体 149">
                  <a:extLst>
                    <a:ext uri="{FF2B5EF4-FFF2-40B4-BE49-F238E27FC236}">
                      <a16:creationId xmlns:a16="http://schemas.microsoft.com/office/drawing/2014/main" id="{2140891E-0F2F-49CC-B48E-38A6EA1E9F74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1" name="圆柱体 150">
                  <a:extLst>
                    <a:ext uri="{FF2B5EF4-FFF2-40B4-BE49-F238E27FC236}">
                      <a16:creationId xmlns:a16="http://schemas.microsoft.com/office/drawing/2014/main" id="{9EB6125D-3364-44D1-932D-DAAFB2C9E859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2" name="圆柱体 151">
                  <a:extLst>
                    <a:ext uri="{FF2B5EF4-FFF2-40B4-BE49-F238E27FC236}">
                      <a16:creationId xmlns:a16="http://schemas.microsoft.com/office/drawing/2014/main" id="{1CA15D68-22E6-4D3F-95F1-5DFFFE63DFFA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3" name="圆柱体 152">
                  <a:extLst>
                    <a:ext uri="{FF2B5EF4-FFF2-40B4-BE49-F238E27FC236}">
                      <a16:creationId xmlns:a16="http://schemas.microsoft.com/office/drawing/2014/main" id="{B704C5B4-1156-4AAE-941F-77D9F5D6E1A2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4" name="圆柱体 153">
                  <a:extLst>
                    <a:ext uri="{FF2B5EF4-FFF2-40B4-BE49-F238E27FC236}">
                      <a16:creationId xmlns:a16="http://schemas.microsoft.com/office/drawing/2014/main" id="{944A4AA6-1E50-4AB1-8778-BD69311E7896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44" name="新月形 143">
                <a:extLst>
                  <a:ext uri="{FF2B5EF4-FFF2-40B4-BE49-F238E27FC236}">
                    <a16:creationId xmlns:a16="http://schemas.microsoft.com/office/drawing/2014/main" id="{238659F7-6699-4C18-BFCE-5775216A358E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8" name="组合 137">
              <a:extLst>
                <a:ext uri="{FF2B5EF4-FFF2-40B4-BE49-F238E27FC236}">
                  <a16:creationId xmlns:a16="http://schemas.microsoft.com/office/drawing/2014/main" id="{D22BDA8F-A8FD-4973-ACEE-4D8EA029873C}"/>
                </a:ext>
              </a:extLst>
            </p:cNvPr>
            <p:cNvGrpSpPr/>
            <p:nvPr/>
          </p:nvGrpSpPr>
          <p:grpSpPr>
            <a:xfrm rot="20700000">
              <a:off x="6353285" y="1128851"/>
              <a:ext cx="390607" cy="1293921"/>
              <a:chOff x="1528194" y="3068302"/>
              <a:chExt cx="633440" cy="1907574"/>
            </a:xfrm>
          </p:grpSpPr>
          <p:grpSp>
            <p:nvGrpSpPr>
              <p:cNvPr id="191" name="组合 190">
                <a:extLst>
                  <a:ext uri="{FF2B5EF4-FFF2-40B4-BE49-F238E27FC236}">
                    <a16:creationId xmlns:a16="http://schemas.microsoft.com/office/drawing/2014/main" id="{FB1A3DE6-4BB2-42C0-8A9E-B0C02CF935B6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193" name="圆柱体 192">
                  <a:extLst>
                    <a:ext uri="{FF2B5EF4-FFF2-40B4-BE49-F238E27FC236}">
                      <a16:creationId xmlns:a16="http://schemas.microsoft.com/office/drawing/2014/main" id="{7E39C611-10D6-468A-937D-8E198A622893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4" name="圆柱体 193">
                  <a:extLst>
                    <a:ext uri="{FF2B5EF4-FFF2-40B4-BE49-F238E27FC236}">
                      <a16:creationId xmlns:a16="http://schemas.microsoft.com/office/drawing/2014/main" id="{06FC4D1D-A59F-4EC9-AA7B-5B2C285DA490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5" name="圆柱体 194">
                  <a:extLst>
                    <a:ext uri="{FF2B5EF4-FFF2-40B4-BE49-F238E27FC236}">
                      <a16:creationId xmlns:a16="http://schemas.microsoft.com/office/drawing/2014/main" id="{162FE828-731A-4420-8F93-409A5EBFB7C4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6" name="圆柱体 195">
                  <a:extLst>
                    <a:ext uri="{FF2B5EF4-FFF2-40B4-BE49-F238E27FC236}">
                      <a16:creationId xmlns:a16="http://schemas.microsoft.com/office/drawing/2014/main" id="{C244B7FA-8CC9-4E8F-86D3-20E6B5113B50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7" name="圆柱体 196">
                  <a:extLst>
                    <a:ext uri="{FF2B5EF4-FFF2-40B4-BE49-F238E27FC236}">
                      <a16:creationId xmlns:a16="http://schemas.microsoft.com/office/drawing/2014/main" id="{7E125935-32E0-4936-B4AC-7878613FBF39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8" name="圆柱体 197">
                  <a:extLst>
                    <a:ext uri="{FF2B5EF4-FFF2-40B4-BE49-F238E27FC236}">
                      <a16:creationId xmlns:a16="http://schemas.microsoft.com/office/drawing/2014/main" id="{A484B387-EFF5-42C5-A780-D55507430628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9" name="圆柱体 198">
                  <a:extLst>
                    <a:ext uri="{FF2B5EF4-FFF2-40B4-BE49-F238E27FC236}">
                      <a16:creationId xmlns:a16="http://schemas.microsoft.com/office/drawing/2014/main" id="{F49901E2-8DA9-4E3F-AA0E-32A8BCB84C75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0" name="圆柱体 199">
                  <a:extLst>
                    <a:ext uri="{FF2B5EF4-FFF2-40B4-BE49-F238E27FC236}">
                      <a16:creationId xmlns:a16="http://schemas.microsoft.com/office/drawing/2014/main" id="{7C5C0F52-2339-4454-BDAC-B4367E5558F0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1" name="圆柱体 200">
                  <a:extLst>
                    <a:ext uri="{FF2B5EF4-FFF2-40B4-BE49-F238E27FC236}">
                      <a16:creationId xmlns:a16="http://schemas.microsoft.com/office/drawing/2014/main" id="{4BCB4095-5FE5-4796-A8C6-AF1EA6F61150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2" name="圆柱体 201">
                  <a:extLst>
                    <a:ext uri="{FF2B5EF4-FFF2-40B4-BE49-F238E27FC236}">
                      <a16:creationId xmlns:a16="http://schemas.microsoft.com/office/drawing/2014/main" id="{D03C0734-6078-465E-87F4-BB04016281FD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92" name="新月形 191">
                <a:extLst>
                  <a:ext uri="{FF2B5EF4-FFF2-40B4-BE49-F238E27FC236}">
                    <a16:creationId xmlns:a16="http://schemas.microsoft.com/office/drawing/2014/main" id="{B3DD06B3-95C2-4097-A82E-B001CCC27778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428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/>
      <p:bldP spid="265" grpId="0"/>
      <p:bldP spid="2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组合 151">
            <a:extLst>
              <a:ext uri="{FF2B5EF4-FFF2-40B4-BE49-F238E27FC236}">
                <a16:creationId xmlns:a16="http://schemas.microsoft.com/office/drawing/2014/main" id="{7776BD80-24A3-46F9-9EE4-F8CE1CDDEC8E}"/>
              </a:ext>
            </a:extLst>
          </p:cNvPr>
          <p:cNvGrpSpPr/>
          <p:nvPr/>
        </p:nvGrpSpPr>
        <p:grpSpPr>
          <a:xfrm>
            <a:off x="4635559" y="1419622"/>
            <a:ext cx="2151210" cy="2872568"/>
            <a:chOff x="3838761" y="610583"/>
            <a:chExt cx="2151210" cy="2872568"/>
          </a:xfrm>
        </p:grpSpPr>
        <p:sp>
          <p:nvSpPr>
            <p:cNvPr id="143" name="矩形 142">
              <a:extLst>
                <a:ext uri="{FF2B5EF4-FFF2-40B4-BE49-F238E27FC236}">
                  <a16:creationId xmlns:a16="http://schemas.microsoft.com/office/drawing/2014/main" id="{0936E33C-31AA-4E85-BBAB-65BA48B79B61}"/>
                </a:ext>
              </a:extLst>
            </p:cNvPr>
            <p:cNvSpPr/>
            <p:nvPr/>
          </p:nvSpPr>
          <p:spPr>
            <a:xfrm>
              <a:off x="4914366" y="2923174"/>
              <a:ext cx="1075605" cy="5086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7" name="文本框 136">
              <a:extLst>
                <a:ext uri="{FF2B5EF4-FFF2-40B4-BE49-F238E27FC236}">
                  <a16:creationId xmlns:a16="http://schemas.microsoft.com/office/drawing/2014/main" id="{AAACE4BC-4F40-4115-9A65-763F9CD81072}"/>
                </a:ext>
              </a:extLst>
            </p:cNvPr>
            <p:cNvSpPr txBox="1"/>
            <p:nvPr/>
          </p:nvSpPr>
          <p:spPr>
            <a:xfrm>
              <a:off x="4968355" y="2745641"/>
              <a:ext cx="1008609" cy="737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个位</a:t>
              </a:r>
            </a:p>
          </p:txBody>
        </p:sp>
        <p:sp>
          <p:nvSpPr>
            <p:cNvPr id="142" name="矩形 141">
              <a:extLst>
                <a:ext uri="{FF2B5EF4-FFF2-40B4-BE49-F238E27FC236}">
                  <a16:creationId xmlns:a16="http://schemas.microsoft.com/office/drawing/2014/main" id="{9D9AD87F-3D67-4935-A3BE-04FAC5E1E88C}"/>
                </a:ext>
              </a:extLst>
            </p:cNvPr>
            <p:cNvSpPr/>
            <p:nvPr/>
          </p:nvSpPr>
          <p:spPr>
            <a:xfrm>
              <a:off x="3838761" y="2923174"/>
              <a:ext cx="1075605" cy="5086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0" name="矩形 139">
              <a:extLst>
                <a:ext uri="{FF2B5EF4-FFF2-40B4-BE49-F238E27FC236}">
                  <a16:creationId xmlns:a16="http://schemas.microsoft.com/office/drawing/2014/main" id="{DA9B00C6-3695-4748-8E6A-989CEC321415}"/>
                </a:ext>
              </a:extLst>
            </p:cNvPr>
            <p:cNvSpPr/>
            <p:nvPr/>
          </p:nvSpPr>
          <p:spPr>
            <a:xfrm>
              <a:off x="4315380" y="610583"/>
              <a:ext cx="63271" cy="2304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1" name="矩形 140">
              <a:extLst>
                <a:ext uri="{FF2B5EF4-FFF2-40B4-BE49-F238E27FC236}">
                  <a16:creationId xmlns:a16="http://schemas.microsoft.com/office/drawing/2014/main" id="{DF2D87E7-9997-4163-87EA-5D78B82569F0}"/>
                </a:ext>
              </a:extLst>
            </p:cNvPr>
            <p:cNvSpPr/>
            <p:nvPr/>
          </p:nvSpPr>
          <p:spPr>
            <a:xfrm>
              <a:off x="5413797" y="613654"/>
              <a:ext cx="63271" cy="2304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id="{3426F097-E6E3-4743-923D-D396EAF887FF}"/>
                </a:ext>
              </a:extLst>
            </p:cNvPr>
            <p:cNvSpPr txBox="1"/>
            <p:nvPr/>
          </p:nvSpPr>
          <p:spPr>
            <a:xfrm>
              <a:off x="3876210" y="2745641"/>
              <a:ext cx="1008609" cy="737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十位</a:t>
              </a:r>
            </a:p>
          </p:txBody>
        </p:sp>
      </p:grpSp>
      <p:sp>
        <p:nvSpPr>
          <p:cNvPr id="154" name="椭圆 153">
            <a:extLst>
              <a:ext uri="{FF2B5EF4-FFF2-40B4-BE49-F238E27FC236}">
                <a16:creationId xmlns:a16="http://schemas.microsoft.com/office/drawing/2014/main" id="{2D707A14-9E50-4087-85DB-7B31A14E07FA}"/>
              </a:ext>
            </a:extLst>
          </p:cNvPr>
          <p:cNvSpPr/>
          <p:nvPr/>
        </p:nvSpPr>
        <p:spPr>
          <a:xfrm>
            <a:off x="6015878" y="3507219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椭圆 154">
            <a:extLst>
              <a:ext uri="{FF2B5EF4-FFF2-40B4-BE49-F238E27FC236}">
                <a16:creationId xmlns:a16="http://schemas.microsoft.com/office/drawing/2014/main" id="{EBF3A2F5-6A4C-44FF-A0F3-D369DFDF3A06}"/>
              </a:ext>
            </a:extLst>
          </p:cNvPr>
          <p:cNvSpPr/>
          <p:nvPr/>
        </p:nvSpPr>
        <p:spPr>
          <a:xfrm>
            <a:off x="6015878" y="3288479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椭圆 155">
            <a:extLst>
              <a:ext uri="{FF2B5EF4-FFF2-40B4-BE49-F238E27FC236}">
                <a16:creationId xmlns:a16="http://schemas.microsoft.com/office/drawing/2014/main" id="{B86D7842-2606-44C6-9262-249AAFC1FF17}"/>
              </a:ext>
            </a:extLst>
          </p:cNvPr>
          <p:cNvSpPr/>
          <p:nvPr/>
        </p:nvSpPr>
        <p:spPr>
          <a:xfrm>
            <a:off x="6015878" y="3069739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椭圆 156">
            <a:extLst>
              <a:ext uri="{FF2B5EF4-FFF2-40B4-BE49-F238E27FC236}">
                <a16:creationId xmlns:a16="http://schemas.microsoft.com/office/drawing/2014/main" id="{23780192-2491-4552-A9C2-C8BDB8D9D922}"/>
              </a:ext>
            </a:extLst>
          </p:cNvPr>
          <p:cNvSpPr/>
          <p:nvPr/>
        </p:nvSpPr>
        <p:spPr>
          <a:xfrm>
            <a:off x="6015878" y="2850999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椭圆 157">
            <a:extLst>
              <a:ext uri="{FF2B5EF4-FFF2-40B4-BE49-F238E27FC236}">
                <a16:creationId xmlns:a16="http://schemas.microsoft.com/office/drawing/2014/main" id="{FB9FEDF7-BAF7-4332-B47E-39687FD7E3AB}"/>
              </a:ext>
            </a:extLst>
          </p:cNvPr>
          <p:cNvSpPr/>
          <p:nvPr/>
        </p:nvSpPr>
        <p:spPr>
          <a:xfrm>
            <a:off x="6015878" y="2632259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矩形 132">
            <a:extLst>
              <a:ext uri="{FF2B5EF4-FFF2-40B4-BE49-F238E27FC236}">
                <a16:creationId xmlns:a16="http://schemas.microsoft.com/office/drawing/2014/main" id="{AF1AC15B-E19B-449F-A20F-56E64F97AD2F}"/>
              </a:ext>
            </a:extLst>
          </p:cNvPr>
          <p:cNvSpPr/>
          <p:nvPr/>
        </p:nvSpPr>
        <p:spPr>
          <a:xfrm>
            <a:off x="755576" y="541121"/>
            <a:ext cx="3377605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拨一拨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46" name="矩形 145">
            <a:extLst>
              <a:ext uri="{FF2B5EF4-FFF2-40B4-BE49-F238E27FC236}">
                <a16:creationId xmlns:a16="http://schemas.microsoft.com/office/drawing/2014/main" id="{BF2A7A80-2634-4FFB-975B-D53A0989726C}"/>
              </a:ext>
            </a:extLst>
          </p:cNvPr>
          <p:cNvSpPr/>
          <p:nvPr/>
        </p:nvSpPr>
        <p:spPr>
          <a:xfrm>
            <a:off x="4966205" y="4173566"/>
            <a:ext cx="451236" cy="631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7" name="矩形 146">
            <a:extLst>
              <a:ext uri="{FF2B5EF4-FFF2-40B4-BE49-F238E27FC236}">
                <a16:creationId xmlns:a16="http://schemas.microsoft.com/office/drawing/2014/main" id="{42BDAD85-ED7E-440E-B42C-EB9F491D76B1}"/>
              </a:ext>
            </a:extLst>
          </p:cNvPr>
          <p:cNvSpPr/>
          <p:nvPr/>
        </p:nvSpPr>
        <p:spPr>
          <a:xfrm>
            <a:off x="6045868" y="4181287"/>
            <a:ext cx="436185" cy="631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53" name="组合 152">
            <a:extLst>
              <a:ext uri="{FF2B5EF4-FFF2-40B4-BE49-F238E27FC236}">
                <a16:creationId xmlns:a16="http://schemas.microsoft.com/office/drawing/2014/main" id="{3AF75D1D-0927-4DA2-85E8-2F5B80D49123}"/>
              </a:ext>
            </a:extLst>
          </p:cNvPr>
          <p:cNvGrpSpPr/>
          <p:nvPr/>
        </p:nvGrpSpPr>
        <p:grpSpPr>
          <a:xfrm>
            <a:off x="3570866" y="1428213"/>
            <a:ext cx="1075605" cy="2863978"/>
            <a:chOff x="2774068" y="619174"/>
            <a:chExt cx="1075605" cy="2863978"/>
          </a:xfrm>
        </p:grpSpPr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6B97005F-CCB8-4291-A050-249E24776BE3}"/>
                </a:ext>
              </a:extLst>
            </p:cNvPr>
            <p:cNvSpPr/>
            <p:nvPr/>
          </p:nvSpPr>
          <p:spPr>
            <a:xfrm>
              <a:off x="2774068" y="2923174"/>
              <a:ext cx="1075605" cy="50862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9" name="矩形 148">
              <a:extLst>
                <a:ext uri="{FF2B5EF4-FFF2-40B4-BE49-F238E27FC236}">
                  <a16:creationId xmlns:a16="http://schemas.microsoft.com/office/drawing/2014/main" id="{4C1A5055-E46E-4BB0-936A-1DBAD898384C}"/>
                </a:ext>
              </a:extLst>
            </p:cNvPr>
            <p:cNvSpPr/>
            <p:nvPr/>
          </p:nvSpPr>
          <p:spPr>
            <a:xfrm>
              <a:off x="3272764" y="619174"/>
              <a:ext cx="63271" cy="2304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0" name="文本框 149">
              <a:extLst>
                <a:ext uri="{FF2B5EF4-FFF2-40B4-BE49-F238E27FC236}">
                  <a16:creationId xmlns:a16="http://schemas.microsoft.com/office/drawing/2014/main" id="{BBB16BA8-2778-45CB-A0A2-EBCE45134E7F}"/>
                </a:ext>
              </a:extLst>
            </p:cNvPr>
            <p:cNvSpPr txBox="1"/>
            <p:nvPr/>
          </p:nvSpPr>
          <p:spPr>
            <a:xfrm>
              <a:off x="2811975" y="2745642"/>
              <a:ext cx="1008609" cy="737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百位</a:t>
              </a:r>
            </a:p>
          </p:txBody>
        </p:sp>
      </p:grpSp>
      <p:sp>
        <p:nvSpPr>
          <p:cNvPr id="174" name="椭圆 173">
            <a:extLst>
              <a:ext uri="{FF2B5EF4-FFF2-40B4-BE49-F238E27FC236}">
                <a16:creationId xmlns:a16="http://schemas.microsoft.com/office/drawing/2014/main" id="{F84D92E4-13FE-4AD5-B7D3-69BBBC4136EA}"/>
              </a:ext>
            </a:extLst>
          </p:cNvPr>
          <p:cNvSpPr/>
          <p:nvPr/>
        </p:nvSpPr>
        <p:spPr>
          <a:xfrm>
            <a:off x="6018150" y="2416211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椭圆 174">
            <a:extLst>
              <a:ext uri="{FF2B5EF4-FFF2-40B4-BE49-F238E27FC236}">
                <a16:creationId xmlns:a16="http://schemas.microsoft.com/office/drawing/2014/main" id="{C191B9E0-2684-4292-ACB2-320C2D6C401F}"/>
              </a:ext>
            </a:extLst>
          </p:cNvPr>
          <p:cNvSpPr/>
          <p:nvPr/>
        </p:nvSpPr>
        <p:spPr>
          <a:xfrm>
            <a:off x="6018150" y="2197471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椭圆 175">
            <a:extLst>
              <a:ext uri="{FF2B5EF4-FFF2-40B4-BE49-F238E27FC236}">
                <a16:creationId xmlns:a16="http://schemas.microsoft.com/office/drawing/2014/main" id="{1A84F418-E85D-4167-8BC7-A94C8B54D306}"/>
              </a:ext>
            </a:extLst>
          </p:cNvPr>
          <p:cNvSpPr/>
          <p:nvPr/>
        </p:nvSpPr>
        <p:spPr>
          <a:xfrm>
            <a:off x="6018150" y="1978731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椭圆 176">
            <a:extLst>
              <a:ext uri="{FF2B5EF4-FFF2-40B4-BE49-F238E27FC236}">
                <a16:creationId xmlns:a16="http://schemas.microsoft.com/office/drawing/2014/main" id="{FBE03851-FE2F-4E20-A01D-8C56C7BC9DBA}"/>
              </a:ext>
            </a:extLst>
          </p:cNvPr>
          <p:cNvSpPr/>
          <p:nvPr/>
        </p:nvSpPr>
        <p:spPr>
          <a:xfrm>
            <a:off x="6018150" y="1759991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椭圆 178">
            <a:extLst>
              <a:ext uri="{FF2B5EF4-FFF2-40B4-BE49-F238E27FC236}">
                <a16:creationId xmlns:a16="http://schemas.microsoft.com/office/drawing/2014/main" id="{AF3DBED3-B6CA-42DB-8E7B-491B328E46F0}"/>
              </a:ext>
            </a:extLst>
          </p:cNvPr>
          <p:cNvSpPr/>
          <p:nvPr/>
        </p:nvSpPr>
        <p:spPr>
          <a:xfrm>
            <a:off x="4922197" y="3507219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椭圆 179">
            <a:extLst>
              <a:ext uri="{FF2B5EF4-FFF2-40B4-BE49-F238E27FC236}">
                <a16:creationId xmlns:a16="http://schemas.microsoft.com/office/drawing/2014/main" id="{DD2BAEBE-A78D-4EE7-950D-7276EC4210AC}"/>
              </a:ext>
            </a:extLst>
          </p:cNvPr>
          <p:cNvSpPr/>
          <p:nvPr/>
        </p:nvSpPr>
        <p:spPr>
          <a:xfrm>
            <a:off x="4922197" y="3288479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椭圆 180">
            <a:extLst>
              <a:ext uri="{FF2B5EF4-FFF2-40B4-BE49-F238E27FC236}">
                <a16:creationId xmlns:a16="http://schemas.microsoft.com/office/drawing/2014/main" id="{20FE89D4-E961-4A0D-8EA4-4DF82E13C391}"/>
              </a:ext>
            </a:extLst>
          </p:cNvPr>
          <p:cNvSpPr/>
          <p:nvPr/>
        </p:nvSpPr>
        <p:spPr>
          <a:xfrm>
            <a:off x="4922197" y="3069739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椭圆 181">
            <a:extLst>
              <a:ext uri="{FF2B5EF4-FFF2-40B4-BE49-F238E27FC236}">
                <a16:creationId xmlns:a16="http://schemas.microsoft.com/office/drawing/2014/main" id="{DE66B354-4B53-46A9-B155-030BB0C1DE84}"/>
              </a:ext>
            </a:extLst>
          </p:cNvPr>
          <p:cNvSpPr/>
          <p:nvPr/>
        </p:nvSpPr>
        <p:spPr>
          <a:xfrm>
            <a:off x="4922197" y="2850999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3" name="椭圆 182">
            <a:extLst>
              <a:ext uri="{FF2B5EF4-FFF2-40B4-BE49-F238E27FC236}">
                <a16:creationId xmlns:a16="http://schemas.microsoft.com/office/drawing/2014/main" id="{068978B7-EAC0-468B-AE77-3B63902706F4}"/>
              </a:ext>
            </a:extLst>
          </p:cNvPr>
          <p:cNvSpPr/>
          <p:nvPr/>
        </p:nvSpPr>
        <p:spPr>
          <a:xfrm>
            <a:off x="4922197" y="2632259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4" name="椭圆 183">
            <a:extLst>
              <a:ext uri="{FF2B5EF4-FFF2-40B4-BE49-F238E27FC236}">
                <a16:creationId xmlns:a16="http://schemas.microsoft.com/office/drawing/2014/main" id="{A226A792-A4CB-4506-B476-80ED6FB61F3A}"/>
              </a:ext>
            </a:extLst>
          </p:cNvPr>
          <p:cNvSpPr/>
          <p:nvPr/>
        </p:nvSpPr>
        <p:spPr>
          <a:xfrm>
            <a:off x="4924469" y="2416211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5" name="椭圆 184">
            <a:extLst>
              <a:ext uri="{FF2B5EF4-FFF2-40B4-BE49-F238E27FC236}">
                <a16:creationId xmlns:a16="http://schemas.microsoft.com/office/drawing/2014/main" id="{AF28A0FF-EF5D-4E85-9BD8-7B26A81EA60F}"/>
              </a:ext>
            </a:extLst>
          </p:cNvPr>
          <p:cNvSpPr/>
          <p:nvPr/>
        </p:nvSpPr>
        <p:spPr>
          <a:xfrm>
            <a:off x="4924469" y="2197471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椭圆 185">
            <a:extLst>
              <a:ext uri="{FF2B5EF4-FFF2-40B4-BE49-F238E27FC236}">
                <a16:creationId xmlns:a16="http://schemas.microsoft.com/office/drawing/2014/main" id="{4E09782B-D880-44FD-9ACC-37C77DD18E82}"/>
              </a:ext>
            </a:extLst>
          </p:cNvPr>
          <p:cNvSpPr/>
          <p:nvPr/>
        </p:nvSpPr>
        <p:spPr>
          <a:xfrm>
            <a:off x="4924469" y="1978731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椭圆 186">
            <a:extLst>
              <a:ext uri="{FF2B5EF4-FFF2-40B4-BE49-F238E27FC236}">
                <a16:creationId xmlns:a16="http://schemas.microsoft.com/office/drawing/2014/main" id="{57748081-8784-444F-95D1-4A9C1D1F20E5}"/>
              </a:ext>
            </a:extLst>
          </p:cNvPr>
          <p:cNvSpPr/>
          <p:nvPr/>
        </p:nvSpPr>
        <p:spPr>
          <a:xfrm>
            <a:off x="4924469" y="1759991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2" name="组合 191">
            <a:extLst>
              <a:ext uri="{FF2B5EF4-FFF2-40B4-BE49-F238E27FC236}">
                <a16:creationId xmlns:a16="http://schemas.microsoft.com/office/drawing/2014/main" id="{B13713F2-CD04-4F4E-86E5-C9586C20DAEB}"/>
              </a:ext>
            </a:extLst>
          </p:cNvPr>
          <p:cNvGrpSpPr/>
          <p:nvPr/>
        </p:nvGrpSpPr>
        <p:grpSpPr>
          <a:xfrm>
            <a:off x="210396" y="2628503"/>
            <a:ext cx="3222442" cy="1839287"/>
            <a:chOff x="210396" y="2628503"/>
            <a:chExt cx="3222442" cy="1839287"/>
          </a:xfrm>
        </p:grpSpPr>
        <p:grpSp>
          <p:nvGrpSpPr>
            <p:cNvPr id="188" name="组合 187">
              <a:extLst>
                <a:ext uri="{FF2B5EF4-FFF2-40B4-BE49-F238E27FC236}">
                  <a16:creationId xmlns:a16="http://schemas.microsoft.com/office/drawing/2014/main" id="{7852C799-4C8D-48B4-A333-74003FEE0AF1}"/>
                </a:ext>
              </a:extLst>
            </p:cNvPr>
            <p:cNvGrpSpPr/>
            <p:nvPr/>
          </p:nvGrpSpPr>
          <p:grpSpPr>
            <a:xfrm>
              <a:off x="210396" y="2638313"/>
              <a:ext cx="3184076" cy="1829477"/>
              <a:chOff x="210396" y="2638313"/>
              <a:chExt cx="3184076" cy="1829477"/>
            </a:xfrm>
          </p:grpSpPr>
          <p:pic>
            <p:nvPicPr>
              <p:cNvPr id="189" name="图片 188">
                <a:extLst>
                  <a:ext uri="{FF2B5EF4-FFF2-40B4-BE49-F238E27FC236}">
                    <a16:creationId xmlns:a16="http://schemas.microsoft.com/office/drawing/2014/main" id="{0A289169-947E-45D8-B192-1CA8248828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 flipH="1">
                <a:off x="210396" y="2945604"/>
                <a:ext cx="1357534" cy="1522186"/>
              </a:xfrm>
              <a:prstGeom prst="rect">
                <a:avLst/>
              </a:prstGeom>
            </p:spPr>
          </p:pic>
          <p:sp>
            <p:nvSpPr>
              <p:cNvPr id="190" name="对话气泡: 圆角矩形 189">
                <a:extLst>
                  <a:ext uri="{FF2B5EF4-FFF2-40B4-BE49-F238E27FC236}">
                    <a16:creationId xmlns:a16="http://schemas.microsoft.com/office/drawing/2014/main" id="{A82616F3-6B1A-4A54-97C1-B02BA396BDF3}"/>
                  </a:ext>
                </a:extLst>
              </p:cNvPr>
              <p:cNvSpPr/>
              <p:nvPr/>
            </p:nvSpPr>
            <p:spPr>
              <a:xfrm>
                <a:off x="1223278" y="2638313"/>
                <a:ext cx="2171194" cy="737510"/>
              </a:xfrm>
              <a:prstGeom prst="wedgeRoundRectCallout">
                <a:avLst>
                  <a:gd name="adj1" fmla="val -58245"/>
                  <a:gd name="adj2" fmla="val 37155"/>
                  <a:gd name="adj3" fmla="val 16667"/>
                </a:avLst>
              </a:prstGeom>
              <a:noFill/>
              <a:ln>
                <a:solidFill>
                  <a:srgbClr val="F497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91" name="文本框 190">
              <a:extLst>
                <a:ext uri="{FF2B5EF4-FFF2-40B4-BE49-F238E27FC236}">
                  <a16:creationId xmlns:a16="http://schemas.microsoft.com/office/drawing/2014/main" id="{25691F11-8B57-4B1F-9630-FE8F14B3EE73}"/>
                </a:ext>
              </a:extLst>
            </p:cNvPr>
            <p:cNvSpPr txBox="1"/>
            <p:nvPr/>
          </p:nvSpPr>
          <p:spPr>
            <a:xfrm>
              <a:off x="1155350" y="2628503"/>
              <a:ext cx="22774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你能在计数器上继续表示一百吗</a:t>
              </a:r>
              <a:r>
                <a:rPr lang="en-US" altLang="zh-CN" sz="2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93" name="椭圆 192">
            <a:extLst>
              <a:ext uri="{FF2B5EF4-FFF2-40B4-BE49-F238E27FC236}">
                <a16:creationId xmlns:a16="http://schemas.microsoft.com/office/drawing/2014/main" id="{E963ED70-F5CA-48F4-9519-DE28289EE3F2}"/>
              </a:ext>
            </a:extLst>
          </p:cNvPr>
          <p:cNvSpPr/>
          <p:nvPr/>
        </p:nvSpPr>
        <p:spPr>
          <a:xfrm>
            <a:off x="6009142" y="1539066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矩形: 圆角 193">
            <a:extLst>
              <a:ext uri="{FF2B5EF4-FFF2-40B4-BE49-F238E27FC236}">
                <a16:creationId xmlns:a16="http://schemas.microsoft.com/office/drawing/2014/main" id="{40F043F8-26DC-4367-B82F-5DBC82F1A938}"/>
              </a:ext>
            </a:extLst>
          </p:cNvPr>
          <p:cNvSpPr/>
          <p:nvPr/>
        </p:nvSpPr>
        <p:spPr>
          <a:xfrm>
            <a:off x="5946046" y="1495468"/>
            <a:ext cx="576064" cy="2241638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椭圆 194">
            <a:extLst>
              <a:ext uri="{FF2B5EF4-FFF2-40B4-BE49-F238E27FC236}">
                <a16:creationId xmlns:a16="http://schemas.microsoft.com/office/drawing/2014/main" id="{A851E335-C5C5-4A6F-ADC7-73D5D5C88E5E}"/>
              </a:ext>
            </a:extLst>
          </p:cNvPr>
          <p:cNvSpPr/>
          <p:nvPr/>
        </p:nvSpPr>
        <p:spPr>
          <a:xfrm>
            <a:off x="4918670" y="1538711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矩形: 圆角 195">
            <a:extLst>
              <a:ext uri="{FF2B5EF4-FFF2-40B4-BE49-F238E27FC236}">
                <a16:creationId xmlns:a16="http://schemas.microsoft.com/office/drawing/2014/main" id="{5216E31E-7FEC-410E-9458-BF5C2812C120}"/>
              </a:ext>
            </a:extLst>
          </p:cNvPr>
          <p:cNvSpPr/>
          <p:nvPr/>
        </p:nvSpPr>
        <p:spPr>
          <a:xfrm>
            <a:off x="4862996" y="1495468"/>
            <a:ext cx="576064" cy="2241638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7" name="椭圆 196">
            <a:extLst>
              <a:ext uri="{FF2B5EF4-FFF2-40B4-BE49-F238E27FC236}">
                <a16:creationId xmlns:a16="http://schemas.microsoft.com/office/drawing/2014/main" id="{CC1783BC-77FE-4801-BA48-A2A6BFA323FD}"/>
              </a:ext>
            </a:extLst>
          </p:cNvPr>
          <p:cNvSpPr/>
          <p:nvPr/>
        </p:nvSpPr>
        <p:spPr>
          <a:xfrm>
            <a:off x="3874058" y="3515810"/>
            <a:ext cx="466175" cy="216403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>
            <a:extLst>
              <a:ext uri="{FF2B5EF4-FFF2-40B4-BE49-F238E27FC236}">
                <a16:creationId xmlns:a16="http://schemas.microsoft.com/office/drawing/2014/main" id="{A9A46456-1A27-495D-9016-37A9E884A79E}"/>
              </a:ext>
            </a:extLst>
          </p:cNvPr>
          <p:cNvSpPr/>
          <p:nvPr/>
        </p:nvSpPr>
        <p:spPr>
          <a:xfrm>
            <a:off x="3947032" y="4173566"/>
            <a:ext cx="451236" cy="631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9" name="矩形 198">
            <a:extLst>
              <a:ext uri="{FF2B5EF4-FFF2-40B4-BE49-F238E27FC236}">
                <a16:creationId xmlns:a16="http://schemas.microsoft.com/office/drawing/2014/main" id="{639531F1-5125-4E15-8A7F-374B820A74D2}"/>
              </a:ext>
            </a:extLst>
          </p:cNvPr>
          <p:cNvSpPr/>
          <p:nvPr/>
        </p:nvSpPr>
        <p:spPr>
          <a:xfrm>
            <a:off x="4959701" y="4173566"/>
            <a:ext cx="451236" cy="631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0" name="矩形 199">
            <a:extLst>
              <a:ext uri="{FF2B5EF4-FFF2-40B4-BE49-F238E27FC236}">
                <a16:creationId xmlns:a16="http://schemas.microsoft.com/office/drawing/2014/main" id="{99177E40-0F7D-4EA6-ACA5-B5A23EAE8FF0}"/>
              </a:ext>
            </a:extLst>
          </p:cNvPr>
          <p:cNvSpPr/>
          <p:nvPr/>
        </p:nvSpPr>
        <p:spPr>
          <a:xfrm>
            <a:off x="6040643" y="4193809"/>
            <a:ext cx="451236" cy="631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0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animBg="1"/>
      <p:bldP spid="154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  <p:bldP spid="158" grpId="0" animBg="1"/>
      <p:bldP spid="158" grpId="1" animBg="1"/>
      <p:bldP spid="146" grpId="0"/>
      <p:bldP spid="146" grpId="1"/>
      <p:bldP spid="147" grpId="0"/>
      <p:bldP spid="147" grpId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8" grpId="0"/>
      <p:bldP spid="199" grpId="0"/>
      <p:bldP spid="20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id="{8FC4DD94-B1A1-4690-8A41-17C6B168B0C7}"/>
              </a:ext>
            </a:extLst>
          </p:cNvPr>
          <p:cNvGrpSpPr/>
          <p:nvPr/>
        </p:nvGrpSpPr>
        <p:grpSpPr>
          <a:xfrm>
            <a:off x="792815" y="987574"/>
            <a:ext cx="3215903" cy="2645877"/>
            <a:chOff x="1059035" y="1203597"/>
            <a:chExt cx="3215903" cy="2645877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32CFB0D4-6AE4-4E7B-BAB3-1B0ACBB71C85}"/>
                </a:ext>
              </a:extLst>
            </p:cNvPr>
            <p:cNvGrpSpPr/>
            <p:nvPr/>
          </p:nvGrpSpPr>
          <p:grpSpPr>
            <a:xfrm>
              <a:off x="1059035" y="1203597"/>
              <a:ext cx="3215903" cy="2152490"/>
              <a:chOff x="1059035" y="1203597"/>
              <a:chExt cx="3215903" cy="2152490"/>
            </a:xfrm>
          </p:grpSpPr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0E1ECCAD-9716-4C8C-8A0A-B9FB1B748F95}"/>
                  </a:ext>
                </a:extLst>
              </p:cNvPr>
              <p:cNvGrpSpPr/>
              <p:nvPr/>
            </p:nvGrpSpPr>
            <p:grpSpPr>
              <a:xfrm>
                <a:off x="2123728" y="1203598"/>
                <a:ext cx="2151210" cy="2152488"/>
                <a:chOff x="3838761" y="1330663"/>
                <a:chExt cx="2151210" cy="2152488"/>
              </a:xfrm>
            </p:grpSpPr>
            <p:sp>
              <p:nvSpPr>
                <p:cNvPr id="3" name="矩形 2">
                  <a:extLst>
                    <a:ext uri="{FF2B5EF4-FFF2-40B4-BE49-F238E27FC236}">
                      <a16:creationId xmlns:a16="http://schemas.microsoft.com/office/drawing/2014/main" id="{18C986BF-838B-4FA4-ACB9-4388AB647C24}"/>
                    </a:ext>
                  </a:extLst>
                </p:cNvPr>
                <p:cNvSpPr/>
                <p:nvPr/>
              </p:nvSpPr>
              <p:spPr>
                <a:xfrm>
                  <a:off x="4914366" y="2923174"/>
                  <a:ext cx="1075605" cy="508622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" name="文本框 3">
                  <a:extLst>
                    <a:ext uri="{FF2B5EF4-FFF2-40B4-BE49-F238E27FC236}">
                      <a16:creationId xmlns:a16="http://schemas.microsoft.com/office/drawing/2014/main" id="{6701DBCC-25D7-41D6-95DC-F8E901BBCD2E}"/>
                    </a:ext>
                  </a:extLst>
                </p:cNvPr>
                <p:cNvSpPr txBox="1"/>
                <p:nvPr/>
              </p:nvSpPr>
              <p:spPr>
                <a:xfrm>
                  <a:off x="4968355" y="2745641"/>
                  <a:ext cx="1008609" cy="7375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3200" b="1" dirty="0">
                      <a:latin typeface="Times New Roman" panose="02020603050405020304" pitchFamily="18" charset="0"/>
                      <a:ea typeface="楷体" panose="02010609060101010101" pitchFamily="49" charset="-122"/>
                      <a:cs typeface="Times New Roman" panose="02020603050405020304" pitchFamily="18" charset="0"/>
                    </a:rPr>
                    <a:t>个位</a:t>
                  </a:r>
                </a:p>
              </p:txBody>
            </p:sp>
            <p:sp>
              <p:nvSpPr>
                <p:cNvPr id="5" name="矩形 4">
                  <a:extLst>
                    <a:ext uri="{FF2B5EF4-FFF2-40B4-BE49-F238E27FC236}">
                      <a16:creationId xmlns:a16="http://schemas.microsoft.com/office/drawing/2014/main" id="{EE09AF75-B352-4B1C-8970-156C5BBD65E6}"/>
                    </a:ext>
                  </a:extLst>
                </p:cNvPr>
                <p:cNvSpPr/>
                <p:nvPr/>
              </p:nvSpPr>
              <p:spPr>
                <a:xfrm>
                  <a:off x="3838761" y="2923174"/>
                  <a:ext cx="1075605" cy="508622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DD8DA066-E5A3-4CA9-8911-B027D08A5292}"/>
                    </a:ext>
                  </a:extLst>
                </p:cNvPr>
                <p:cNvSpPr/>
                <p:nvPr/>
              </p:nvSpPr>
              <p:spPr>
                <a:xfrm>
                  <a:off x="4315380" y="1330663"/>
                  <a:ext cx="63271" cy="1583920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89B41135-AA11-42FA-926C-9E19823D861D}"/>
                    </a:ext>
                  </a:extLst>
                </p:cNvPr>
                <p:cNvSpPr/>
                <p:nvPr/>
              </p:nvSpPr>
              <p:spPr>
                <a:xfrm>
                  <a:off x="5413797" y="1333734"/>
                  <a:ext cx="63271" cy="1583920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FD2BCE69-82DE-4A30-9CD0-70DECB42E878}"/>
                    </a:ext>
                  </a:extLst>
                </p:cNvPr>
                <p:cNvSpPr txBox="1"/>
                <p:nvPr/>
              </p:nvSpPr>
              <p:spPr>
                <a:xfrm>
                  <a:off x="3876210" y="2745641"/>
                  <a:ext cx="1008609" cy="7375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3200" b="1" dirty="0">
                      <a:latin typeface="Times New Roman" panose="02020603050405020304" pitchFamily="18" charset="0"/>
                      <a:ea typeface="楷体" panose="02010609060101010101" pitchFamily="49" charset="-122"/>
                      <a:cs typeface="Times New Roman" panose="02020603050405020304" pitchFamily="18" charset="0"/>
                    </a:rPr>
                    <a:t>十位</a:t>
                  </a:r>
                </a:p>
              </p:txBody>
            </p:sp>
          </p:grp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F6D4209F-4EDA-465F-810B-05D70E52F9DE}"/>
                  </a:ext>
                </a:extLst>
              </p:cNvPr>
              <p:cNvGrpSpPr/>
              <p:nvPr/>
            </p:nvGrpSpPr>
            <p:grpSpPr>
              <a:xfrm>
                <a:off x="1059035" y="1203597"/>
                <a:ext cx="1075605" cy="2152490"/>
                <a:chOff x="2774068" y="1330662"/>
                <a:chExt cx="1075605" cy="2152490"/>
              </a:xfrm>
            </p:grpSpPr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69A3704F-0545-4325-8372-08F20577062D}"/>
                    </a:ext>
                  </a:extLst>
                </p:cNvPr>
                <p:cNvSpPr/>
                <p:nvPr/>
              </p:nvSpPr>
              <p:spPr>
                <a:xfrm>
                  <a:off x="2774068" y="2923174"/>
                  <a:ext cx="1075605" cy="508622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F24E33FB-10B2-4F8C-8AF4-26855055AA39}"/>
                    </a:ext>
                  </a:extLst>
                </p:cNvPr>
                <p:cNvSpPr/>
                <p:nvPr/>
              </p:nvSpPr>
              <p:spPr>
                <a:xfrm>
                  <a:off x="3272764" y="1330662"/>
                  <a:ext cx="63271" cy="1592511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3E752C67-9665-493E-AD24-52CD26F4ECF0}"/>
                    </a:ext>
                  </a:extLst>
                </p:cNvPr>
                <p:cNvSpPr txBox="1"/>
                <p:nvPr/>
              </p:nvSpPr>
              <p:spPr>
                <a:xfrm>
                  <a:off x="2811975" y="2745642"/>
                  <a:ext cx="1008609" cy="7375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3200" b="1" dirty="0">
                      <a:latin typeface="Times New Roman" panose="02020603050405020304" pitchFamily="18" charset="0"/>
                      <a:ea typeface="楷体" panose="02010609060101010101" pitchFamily="49" charset="-122"/>
                      <a:cs typeface="Times New Roman" panose="02020603050405020304" pitchFamily="18" charset="0"/>
                    </a:rPr>
                    <a:t>百位</a:t>
                  </a:r>
                </a:p>
              </p:txBody>
            </p:sp>
          </p:grp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5EAEAAE4-6197-4BDD-B9C0-F5DA8C051A9F}"/>
                  </a:ext>
                </a:extLst>
              </p:cNvPr>
              <p:cNvSpPr/>
              <p:nvPr/>
            </p:nvSpPr>
            <p:spPr>
              <a:xfrm>
                <a:off x="1362227" y="2579706"/>
                <a:ext cx="466175" cy="216403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DB2DF22-1936-4127-8127-055501E9B695}"/>
                </a:ext>
              </a:extLst>
            </p:cNvPr>
            <p:cNvSpPr/>
            <p:nvPr/>
          </p:nvSpPr>
          <p:spPr>
            <a:xfrm>
              <a:off x="1400921" y="3217763"/>
              <a:ext cx="451236" cy="6317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44420378-3282-4A3B-95F7-1AD08D435438}"/>
                </a:ext>
              </a:extLst>
            </p:cNvPr>
            <p:cNvSpPr/>
            <p:nvPr/>
          </p:nvSpPr>
          <p:spPr>
            <a:xfrm>
              <a:off x="2453818" y="3217763"/>
              <a:ext cx="451236" cy="6317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0F909AF6-7DFD-4B01-8346-047F94BB1B90}"/>
                </a:ext>
              </a:extLst>
            </p:cNvPr>
            <p:cNvSpPr/>
            <p:nvPr/>
          </p:nvSpPr>
          <p:spPr>
            <a:xfrm>
              <a:off x="3556641" y="3217763"/>
              <a:ext cx="451236" cy="6317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8EA2673A-7131-42C6-8536-0E14F4CD1C08}"/>
              </a:ext>
            </a:extLst>
          </p:cNvPr>
          <p:cNvSpPr txBox="1"/>
          <p:nvPr/>
        </p:nvSpPr>
        <p:spPr>
          <a:xfrm>
            <a:off x="793483" y="376592"/>
            <a:ext cx="64304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的写法有什么相同点和不同点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EE18FBD7-B7AF-4265-B536-92DDEBF9465E}"/>
              </a:ext>
            </a:extLst>
          </p:cNvPr>
          <p:cNvGrpSpPr/>
          <p:nvPr/>
        </p:nvGrpSpPr>
        <p:grpSpPr>
          <a:xfrm>
            <a:off x="4509781" y="987574"/>
            <a:ext cx="3215903" cy="2645877"/>
            <a:chOff x="1059035" y="1203597"/>
            <a:chExt cx="3215903" cy="2645877"/>
          </a:xfrm>
        </p:grpSpPr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8D2BFC3E-2B2F-4CBE-836E-34F214A40186}"/>
                </a:ext>
              </a:extLst>
            </p:cNvPr>
            <p:cNvGrpSpPr/>
            <p:nvPr/>
          </p:nvGrpSpPr>
          <p:grpSpPr>
            <a:xfrm>
              <a:off x="1059035" y="1203597"/>
              <a:ext cx="3215903" cy="2152490"/>
              <a:chOff x="1059035" y="1203597"/>
              <a:chExt cx="3215903" cy="2152490"/>
            </a:xfrm>
          </p:grpSpPr>
          <p:grpSp>
            <p:nvGrpSpPr>
              <p:cNvPr id="55" name="组合 54">
                <a:extLst>
                  <a:ext uri="{FF2B5EF4-FFF2-40B4-BE49-F238E27FC236}">
                    <a16:creationId xmlns:a16="http://schemas.microsoft.com/office/drawing/2014/main" id="{924E808B-F79F-4922-B495-73BA39AD008C}"/>
                  </a:ext>
                </a:extLst>
              </p:cNvPr>
              <p:cNvGrpSpPr/>
              <p:nvPr/>
            </p:nvGrpSpPr>
            <p:grpSpPr>
              <a:xfrm>
                <a:off x="2123728" y="1203598"/>
                <a:ext cx="2151210" cy="2152488"/>
                <a:chOff x="3838761" y="1330663"/>
                <a:chExt cx="2151210" cy="2152488"/>
              </a:xfrm>
            </p:grpSpPr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4D91C06E-EB7C-43A8-8C81-68D961BDAE68}"/>
                    </a:ext>
                  </a:extLst>
                </p:cNvPr>
                <p:cNvSpPr/>
                <p:nvPr/>
              </p:nvSpPr>
              <p:spPr>
                <a:xfrm>
                  <a:off x="4914366" y="2923174"/>
                  <a:ext cx="1075605" cy="508622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2" name="文本框 61">
                  <a:extLst>
                    <a:ext uri="{FF2B5EF4-FFF2-40B4-BE49-F238E27FC236}">
                      <a16:creationId xmlns:a16="http://schemas.microsoft.com/office/drawing/2014/main" id="{455E7AE2-F8DB-44BB-9F74-EB229672DEB9}"/>
                    </a:ext>
                  </a:extLst>
                </p:cNvPr>
                <p:cNvSpPr txBox="1"/>
                <p:nvPr/>
              </p:nvSpPr>
              <p:spPr>
                <a:xfrm>
                  <a:off x="4968355" y="2745641"/>
                  <a:ext cx="1008609" cy="7375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3200" b="1" dirty="0">
                      <a:latin typeface="Times New Roman" panose="02020603050405020304" pitchFamily="18" charset="0"/>
                      <a:ea typeface="楷体" panose="02010609060101010101" pitchFamily="49" charset="-122"/>
                      <a:cs typeface="Times New Roman" panose="02020603050405020304" pitchFamily="18" charset="0"/>
                    </a:rPr>
                    <a:t>个位</a:t>
                  </a:r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52B8196F-245E-463E-86E8-878619185155}"/>
                    </a:ext>
                  </a:extLst>
                </p:cNvPr>
                <p:cNvSpPr/>
                <p:nvPr/>
              </p:nvSpPr>
              <p:spPr>
                <a:xfrm>
                  <a:off x="3838761" y="2923174"/>
                  <a:ext cx="1075605" cy="508622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id="{972B991F-B25B-4343-B8D8-72264850ED46}"/>
                    </a:ext>
                  </a:extLst>
                </p:cNvPr>
                <p:cNvSpPr/>
                <p:nvPr/>
              </p:nvSpPr>
              <p:spPr>
                <a:xfrm>
                  <a:off x="4315380" y="1330663"/>
                  <a:ext cx="63271" cy="1583920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id="{83A7E04F-C16A-4738-8E27-D51559BCCA7E}"/>
                    </a:ext>
                  </a:extLst>
                </p:cNvPr>
                <p:cNvSpPr/>
                <p:nvPr/>
              </p:nvSpPr>
              <p:spPr>
                <a:xfrm>
                  <a:off x="5413797" y="1333734"/>
                  <a:ext cx="63271" cy="1583920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6" name="文本框 65">
                  <a:extLst>
                    <a:ext uri="{FF2B5EF4-FFF2-40B4-BE49-F238E27FC236}">
                      <a16:creationId xmlns:a16="http://schemas.microsoft.com/office/drawing/2014/main" id="{A666D565-1D8B-459D-AA93-2E84D88C99AB}"/>
                    </a:ext>
                  </a:extLst>
                </p:cNvPr>
                <p:cNvSpPr txBox="1"/>
                <p:nvPr/>
              </p:nvSpPr>
              <p:spPr>
                <a:xfrm>
                  <a:off x="3876210" y="2745641"/>
                  <a:ext cx="1008609" cy="7375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3200" b="1" dirty="0">
                      <a:latin typeface="Times New Roman" panose="02020603050405020304" pitchFamily="18" charset="0"/>
                      <a:ea typeface="楷体" panose="02010609060101010101" pitchFamily="49" charset="-122"/>
                      <a:cs typeface="Times New Roman" panose="02020603050405020304" pitchFamily="18" charset="0"/>
                    </a:rPr>
                    <a:t>十位</a:t>
                  </a:r>
                </a:p>
              </p:txBody>
            </p:sp>
          </p:grpSp>
          <p:grpSp>
            <p:nvGrpSpPr>
              <p:cNvPr id="56" name="组合 55">
                <a:extLst>
                  <a:ext uri="{FF2B5EF4-FFF2-40B4-BE49-F238E27FC236}">
                    <a16:creationId xmlns:a16="http://schemas.microsoft.com/office/drawing/2014/main" id="{F775D3CA-A07E-4C69-81C6-1371962A4B89}"/>
                  </a:ext>
                </a:extLst>
              </p:cNvPr>
              <p:cNvGrpSpPr/>
              <p:nvPr/>
            </p:nvGrpSpPr>
            <p:grpSpPr>
              <a:xfrm>
                <a:off x="1059035" y="1203597"/>
                <a:ext cx="1075605" cy="2152490"/>
                <a:chOff x="2774068" y="1330662"/>
                <a:chExt cx="1075605" cy="2152490"/>
              </a:xfrm>
            </p:grpSpPr>
            <p:sp>
              <p:nvSpPr>
                <p:cNvPr id="58" name="矩形 57">
                  <a:extLst>
                    <a:ext uri="{FF2B5EF4-FFF2-40B4-BE49-F238E27FC236}">
                      <a16:creationId xmlns:a16="http://schemas.microsoft.com/office/drawing/2014/main" id="{902C7BFB-86BB-4307-BECF-8A3E6836FB3C}"/>
                    </a:ext>
                  </a:extLst>
                </p:cNvPr>
                <p:cNvSpPr/>
                <p:nvPr/>
              </p:nvSpPr>
              <p:spPr>
                <a:xfrm>
                  <a:off x="2774068" y="2923174"/>
                  <a:ext cx="1075605" cy="508622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9" name="矩形 58">
                  <a:extLst>
                    <a:ext uri="{FF2B5EF4-FFF2-40B4-BE49-F238E27FC236}">
                      <a16:creationId xmlns:a16="http://schemas.microsoft.com/office/drawing/2014/main" id="{AB815EDF-E19F-4EB6-AFF2-AF396A85A9E6}"/>
                    </a:ext>
                  </a:extLst>
                </p:cNvPr>
                <p:cNvSpPr/>
                <p:nvPr/>
              </p:nvSpPr>
              <p:spPr>
                <a:xfrm>
                  <a:off x="3272764" y="1330662"/>
                  <a:ext cx="63271" cy="1592511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" name="文本框 59">
                  <a:extLst>
                    <a:ext uri="{FF2B5EF4-FFF2-40B4-BE49-F238E27FC236}">
                      <a16:creationId xmlns:a16="http://schemas.microsoft.com/office/drawing/2014/main" id="{E1EAB40E-BB81-48E5-B00E-AC5EFECEC01E}"/>
                    </a:ext>
                  </a:extLst>
                </p:cNvPr>
                <p:cNvSpPr txBox="1"/>
                <p:nvPr/>
              </p:nvSpPr>
              <p:spPr>
                <a:xfrm>
                  <a:off x="2811975" y="2745642"/>
                  <a:ext cx="1008609" cy="7375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3200" b="1" dirty="0">
                      <a:latin typeface="Times New Roman" panose="02020603050405020304" pitchFamily="18" charset="0"/>
                      <a:ea typeface="楷体" panose="02010609060101010101" pitchFamily="49" charset="-122"/>
                      <a:cs typeface="Times New Roman" panose="02020603050405020304" pitchFamily="18" charset="0"/>
                    </a:rPr>
                    <a:t>百位</a:t>
                  </a:r>
                </a:p>
              </p:txBody>
            </p:sp>
          </p:grpSp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id="{43D8CE16-6155-4352-8CFF-3F6103B02AE0}"/>
                  </a:ext>
                </a:extLst>
              </p:cNvPr>
              <p:cNvSpPr/>
              <p:nvPr/>
            </p:nvSpPr>
            <p:spPr>
              <a:xfrm>
                <a:off x="2411433" y="2579706"/>
                <a:ext cx="466175" cy="216403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DF892F98-E87A-4C8F-B6C5-39442ED99C01}"/>
                </a:ext>
              </a:extLst>
            </p:cNvPr>
            <p:cNvSpPr/>
            <p:nvPr/>
          </p:nvSpPr>
          <p:spPr>
            <a:xfrm>
              <a:off x="2460346" y="3217763"/>
              <a:ext cx="451236" cy="6317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0CA62943-73CD-426C-9380-9718DCF5BCFC}"/>
                </a:ext>
              </a:extLst>
            </p:cNvPr>
            <p:cNvSpPr/>
            <p:nvPr/>
          </p:nvSpPr>
          <p:spPr>
            <a:xfrm>
              <a:off x="3556641" y="3217763"/>
              <a:ext cx="451236" cy="6317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857FA457-8861-4A06-B3E1-AD1B54BD013F}"/>
              </a:ext>
            </a:extLst>
          </p:cNvPr>
          <p:cNvSpPr txBox="1"/>
          <p:nvPr/>
        </p:nvSpPr>
        <p:spPr>
          <a:xfrm>
            <a:off x="956217" y="3796972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① 都是用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来表示。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807D9024-4586-4E7F-8537-80A89EE96387}"/>
              </a:ext>
            </a:extLst>
          </p:cNvPr>
          <p:cNvSpPr txBox="1"/>
          <p:nvPr/>
        </p:nvSpPr>
        <p:spPr>
          <a:xfrm>
            <a:off x="956217" y="4290360"/>
            <a:ext cx="7498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②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”在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十位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上，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”在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百位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上。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59883F0-B90F-4389-AE9D-D3986B63C6ED}"/>
              </a:ext>
            </a:extLst>
          </p:cNvPr>
          <p:cNvSpPr/>
          <p:nvPr/>
        </p:nvSpPr>
        <p:spPr>
          <a:xfrm>
            <a:off x="1009905" y="3140063"/>
            <a:ext cx="2806622" cy="46441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73A687B0-2D6B-497D-BB6D-DDA05D43026F}"/>
              </a:ext>
            </a:extLst>
          </p:cNvPr>
          <p:cNvSpPr/>
          <p:nvPr/>
        </p:nvSpPr>
        <p:spPr>
          <a:xfrm>
            <a:off x="5796136" y="3148654"/>
            <a:ext cx="1851728" cy="46441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DA6456D-C359-4FB2-AEBE-3C0129ABD9A9}"/>
              </a:ext>
            </a:extLst>
          </p:cNvPr>
          <p:cNvSpPr/>
          <p:nvPr/>
        </p:nvSpPr>
        <p:spPr>
          <a:xfrm>
            <a:off x="892537" y="2508352"/>
            <a:ext cx="953321" cy="11250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81E5997E-1D9E-4B3F-9B2B-71C38F89BE51}"/>
              </a:ext>
            </a:extLst>
          </p:cNvPr>
          <p:cNvSpPr/>
          <p:nvPr/>
        </p:nvSpPr>
        <p:spPr>
          <a:xfrm>
            <a:off x="5675674" y="2530679"/>
            <a:ext cx="953321" cy="11250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65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7" grpId="0"/>
      <p:bldP spid="15" grpId="0" animBg="1"/>
      <p:bldP spid="15" grpId="1" animBg="1"/>
      <p:bldP spid="68" grpId="0" animBg="1"/>
      <p:bldP spid="68" grpId="1" animBg="1"/>
      <p:bldP spid="16" grpId="0" animBg="1"/>
      <p:bldP spid="6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48E52F-E556-4E10-9F57-AF0EC73C8FC8}"/>
              </a:ext>
            </a:extLst>
          </p:cNvPr>
          <p:cNvGrpSpPr/>
          <p:nvPr/>
        </p:nvGrpSpPr>
        <p:grpSpPr>
          <a:xfrm>
            <a:off x="2555776" y="411510"/>
            <a:ext cx="3215903" cy="3365956"/>
            <a:chOff x="1059035" y="483518"/>
            <a:chExt cx="3215903" cy="336595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75F8D7F5-5922-4F27-B211-85AD4E026E1A}"/>
                </a:ext>
              </a:extLst>
            </p:cNvPr>
            <p:cNvGrpSpPr/>
            <p:nvPr/>
          </p:nvGrpSpPr>
          <p:grpSpPr>
            <a:xfrm>
              <a:off x="1059035" y="483518"/>
              <a:ext cx="3215903" cy="2872569"/>
              <a:chOff x="1059035" y="483518"/>
              <a:chExt cx="3215903" cy="2872569"/>
            </a:xfrm>
          </p:grpSpPr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4CBD5BE5-CE91-49D8-8980-957A96B764B4}"/>
                  </a:ext>
                </a:extLst>
              </p:cNvPr>
              <p:cNvGrpSpPr/>
              <p:nvPr/>
            </p:nvGrpSpPr>
            <p:grpSpPr>
              <a:xfrm>
                <a:off x="2123728" y="483518"/>
                <a:ext cx="2151210" cy="2872568"/>
                <a:chOff x="3838761" y="610583"/>
                <a:chExt cx="2151210" cy="2872568"/>
              </a:xfrm>
            </p:grpSpPr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7D35729A-5BF2-44CA-9E42-965F619BE1AD}"/>
                    </a:ext>
                  </a:extLst>
                </p:cNvPr>
                <p:cNvSpPr/>
                <p:nvPr/>
              </p:nvSpPr>
              <p:spPr>
                <a:xfrm>
                  <a:off x="4914366" y="2923174"/>
                  <a:ext cx="1075605" cy="508622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26BBF251-41CF-4CF4-ACBA-0F51A5FE038F}"/>
                    </a:ext>
                  </a:extLst>
                </p:cNvPr>
                <p:cNvSpPr txBox="1"/>
                <p:nvPr/>
              </p:nvSpPr>
              <p:spPr>
                <a:xfrm>
                  <a:off x="4968355" y="2745641"/>
                  <a:ext cx="1008609" cy="7375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3200" b="1" dirty="0">
                      <a:latin typeface="Times New Roman" panose="02020603050405020304" pitchFamily="18" charset="0"/>
                      <a:ea typeface="楷体" panose="02010609060101010101" pitchFamily="49" charset="-122"/>
                      <a:cs typeface="Times New Roman" panose="02020603050405020304" pitchFamily="18" charset="0"/>
                    </a:rPr>
                    <a:t>个位</a:t>
                  </a:r>
                </a:p>
              </p:txBody>
            </p:sp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5F65E250-56C7-4F76-B61A-47BFED9439A1}"/>
                    </a:ext>
                  </a:extLst>
                </p:cNvPr>
                <p:cNvSpPr/>
                <p:nvPr/>
              </p:nvSpPr>
              <p:spPr>
                <a:xfrm>
                  <a:off x="3838761" y="2923174"/>
                  <a:ext cx="1075605" cy="508622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83D6E5C8-9287-45D8-9E37-FDA4FD25C490}"/>
                    </a:ext>
                  </a:extLst>
                </p:cNvPr>
                <p:cNvSpPr/>
                <p:nvPr/>
              </p:nvSpPr>
              <p:spPr>
                <a:xfrm>
                  <a:off x="4315380" y="610583"/>
                  <a:ext cx="63271" cy="2304000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DBB95446-3607-4CA6-BD6D-7D3EF4B5E80E}"/>
                    </a:ext>
                  </a:extLst>
                </p:cNvPr>
                <p:cNvSpPr/>
                <p:nvPr/>
              </p:nvSpPr>
              <p:spPr>
                <a:xfrm>
                  <a:off x="5413797" y="613654"/>
                  <a:ext cx="63271" cy="2304000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281D44D4-8C0D-4905-B742-ABF0B6C6119E}"/>
                    </a:ext>
                  </a:extLst>
                </p:cNvPr>
                <p:cNvSpPr txBox="1"/>
                <p:nvPr/>
              </p:nvSpPr>
              <p:spPr>
                <a:xfrm>
                  <a:off x="3876210" y="2745641"/>
                  <a:ext cx="1008609" cy="7375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3200" b="1" dirty="0">
                      <a:latin typeface="Times New Roman" panose="02020603050405020304" pitchFamily="18" charset="0"/>
                      <a:ea typeface="楷体" panose="02010609060101010101" pitchFamily="49" charset="-122"/>
                      <a:cs typeface="Times New Roman" panose="02020603050405020304" pitchFamily="18" charset="0"/>
                    </a:rPr>
                    <a:t>十位</a:t>
                  </a:r>
                </a:p>
              </p:txBody>
            </p:sp>
          </p:grp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B67E131E-75F0-49F0-BC21-BAA0D4F68B40}"/>
                  </a:ext>
                </a:extLst>
              </p:cNvPr>
              <p:cNvGrpSpPr/>
              <p:nvPr/>
            </p:nvGrpSpPr>
            <p:grpSpPr>
              <a:xfrm>
                <a:off x="1059035" y="492109"/>
                <a:ext cx="1075605" cy="2863978"/>
                <a:chOff x="2774068" y="619174"/>
                <a:chExt cx="1075605" cy="2863978"/>
              </a:xfrm>
            </p:grpSpPr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9F43D1E0-25B0-46FE-89C5-19D976921EFC}"/>
                    </a:ext>
                  </a:extLst>
                </p:cNvPr>
                <p:cNvSpPr/>
                <p:nvPr/>
              </p:nvSpPr>
              <p:spPr>
                <a:xfrm>
                  <a:off x="2774068" y="2923174"/>
                  <a:ext cx="1075605" cy="508622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56116013-D62E-4A83-B0D1-FFF56D0CC521}"/>
                    </a:ext>
                  </a:extLst>
                </p:cNvPr>
                <p:cNvSpPr/>
                <p:nvPr/>
              </p:nvSpPr>
              <p:spPr>
                <a:xfrm>
                  <a:off x="3272764" y="619174"/>
                  <a:ext cx="63271" cy="2304000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5691CC3E-079B-40EC-BF37-001D4B80DA13}"/>
                    </a:ext>
                  </a:extLst>
                </p:cNvPr>
                <p:cNvSpPr txBox="1"/>
                <p:nvPr/>
              </p:nvSpPr>
              <p:spPr>
                <a:xfrm>
                  <a:off x="2811975" y="2745642"/>
                  <a:ext cx="1008609" cy="7375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3200" b="1" dirty="0">
                      <a:latin typeface="Times New Roman" panose="02020603050405020304" pitchFamily="18" charset="0"/>
                      <a:ea typeface="楷体" panose="02010609060101010101" pitchFamily="49" charset="-122"/>
                      <a:cs typeface="Times New Roman" panose="02020603050405020304" pitchFamily="18" charset="0"/>
                    </a:rPr>
                    <a:t>百位</a:t>
                  </a:r>
                </a:p>
              </p:txBody>
            </p:sp>
          </p:grpSp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18546FBD-AD4B-416F-BDFD-A080F79E225B}"/>
                  </a:ext>
                </a:extLst>
              </p:cNvPr>
              <p:cNvSpPr/>
              <p:nvPr/>
            </p:nvSpPr>
            <p:spPr>
              <a:xfrm>
                <a:off x="1362227" y="2579706"/>
                <a:ext cx="466175" cy="216403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rgbClr val="F29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1498341-0B03-46AC-BF98-05DD32937C75}"/>
                </a:ext>
              </a:extLst>
            </p:cNvPr>
            <p:cNvSpPr/>
            <p:nvPr/>
          </p:nvSpPr>
          <p:spPr>
            <a:xfrm>
              <a:off x="1400921" y="3217763"/>
              <a:ext cx="451236" cy="6317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6715F5B-F06B-4BC5-8EF1-2717E9B88E46}"/>
                </a:ext>
              </a:extLst>
            </p:cNvPr>
            <p:cNvSpPr/>
            <p:nvPr/>
          </p:nvSpPr>
          <p:spPr>
            <a:xfrm>
              <a:off x="2453818" y="3217763"/>
              <a:ext cx="451236" cy="6317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72636AB-5512-4D11-B260-D4808EE854F5}"/>
                </a:ext>
              </a:extLst>
            </p:cNvPr>
            <p:cNvSpPr/>
            <p:nvPr/>
          </p:nvSpPr>
          <p:spPr>
            <a:xfrm>
              <a:off x="3556641" y="3217763"/>
              <a:ext cx="451236" cy="6317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0C6364D0-EBA4-41DC-AC61-06278292F878}"/>
              </a:ext>
            </a:extLst>
          </p:cNvPr>
          <p:cNvSpPr txBox="1"/>
          <p:nvPr/>
        </p:nvSpPr>
        <p:spPr>
          <a:xfrm>
            <a:off x="945411" y="3736576"/>
            <a:ext cx="6912768" cy="10009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从右边起，第一位是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个位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，第二位是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十位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第三位是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百位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。读数和写数，都从高位起。</a:t>
            </a:r>
          </a:p>
        </p:txBody>
      </p:sp>
    </p:spTree>
    <p:extLst>
      <p:ext uri="{BB962C8B-B14F-4D97-AF65-F5344CB8AC3E}">
        <p14:creationId xmlns:p14="http://schemas.microsoft.com/office/powerpoint/2010/main" val="139339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9552" y="890732"/>
            <a:ext cx="6257925" cy="5598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照样子摆一摆、说一说。</a:t>
            </a:r>
          </a:p>
        </p:txBody>
      </p:sp>
      <p:sp>
        <p:nvSpPr>
          <p:cNvPr id="18" name="文本框 4"/>
          <p:cNvSpPr txBox="1">
            <a:spLocks noChangeArrowheads="1"/>
          </p:cNvSpPr>
          <p:nvPr/>
        </p:nvSpPr>
        <p:spPr bwMode="auto">
          <a:xfrm>
            <a:off x="6410039" y="945127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P29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三、练习巩固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7D06CAF7-6FB3-4CD7-9A44-C0D4AB72483F}"/>
              </a:ext>
            </a:extLst>
          </p:cNvPr>
          <p:cNvGrpSpPr/>
          <p:nvPr/>
        </p:nvGrpSpPr>
        <p:grpSpPr>
          <a:xfrm>
            <a:off x="683568" y="1707654"/>
            <a:ext cx="356696" cy="2803823"/>
            <a:chOff x="971600" y="1763490"/>
            <a:chExt cx="356696" cy="2803823"/>
          </a:xfrm>
        </p:grpSpPr>
        <p:sp>
          <p:nvSpPr>
            <p:cNvPr id="2" name="立方体 1">
              <a:extLst>
                <a:ext uri="{FF2B5EF4-FFF2-40B4-BE49-F238E27FC236}">
                  <a16:creationId xmlns:a16="http://schemas.microsoft.com/office/drawing/2014/main" id="{143BF7D6-8CF8-4C86-B0AD-400EB80664D3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立方体 97">
              <a:extLst>
                <a:ext uri="{FF2B5EF4-FFF2-40B4-BE49-F238E27FC236}">
                  <a16:creationId xmlns:a16="http://schemas.microsoft.com/office/drawing/2014/main" id="{85A4EEF8-E39D-4CFB-855A-8176260020EF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立方体 98">
              <a:extLst>
                <a:ext uri="{FF2B5EF4-FFF2-40B4-BE49-F238E27FC236}">
                  <a16:creationId xmlns:a16="http://schemas.microsoft.com/office/drawing/2014/main" id="{9D183B56-5C16-43AB-8ED1-7516490F2BB4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立方体 99">
              <a:extLst>
                <a:ext uri="{FF2B5EF4-FFF2-40B4-BE49-F238E27FC236}">
                  <a16:creationId xmlns:a16="http://schemas.microsoft.com/office/drawing/2014/main" id="{0BFE9DFA-770E-4295-89B3-4A4C6048856F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立方体 100">
              <a:extLst>
                <a:ext uri="{FF2B5EF4-FFF2-40B4-BE49-F238E27FC236}">
                  <a16:creationId xmlns:a16="http://schemas.microsoft.com/office/drawing/2014/main" id="{C4E4DE32-3DBC-4D60-8264-5B989ECC1139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立方体 101">
              <a:extLst>
                <a:ext uri="{FF2B5EF4-FFF2-40B4-BE49-F238E27FC236}">
                  <a16:creationId xmlns:a16="http://schemas.microsoft.com/office/drawing/2014/main" id="{9555FB29-8841-4ECD-9AC2-1DE051DD81EE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立方体 102">
              <a:extLst>
                <a:ext uri="{FF2B5EF4-FFF2-40B4-BE49-F238E27FC236}">
                  <a16:creationId xmlns:a16="http://schemas.microsoft.com/office/drawing/2014/main" id="{5E6D266F-9218-4231-9C55-FE393E0DEA95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立方体 103">
              <a:extLst>
                <a:ext uri="{FF2B5EF4-FFF2-40B4-BE49-F238E27FC236}">
                  <a16:creationId xmlns:a16="http://schemas.microsoft.com/office/drawing/2014/main" id="{FA4BD7B4-3719-4F6E-8B90-E6C40ECF7608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立方体 104">
              <a:extLst>
                <a:ext uri="{FF2B5EF4-FFF2-40B4-BE49-F238E27FC236}">
                  <a16:creationId xmlns:a16="http://schemas.microsoft.com/office/drawing/2014/main" id="{4FDE199D-C413-4682-9B72-D468176C58B0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立方体 105">
              <a:extLst>
                <a:ext uri="{FF2B5EF4-FFF2-40B4-BE49-F238E27FC236}">
                  <a16:creationId xmlns:a16="http://schemas.microsoft.com/office/drawing/2014/main" id="{E0DAF6E9-66AF-4CBB-8FD8-1EFD02B22FD4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98CB3C76-D3AC-485D-9A8C-5662EC614D9B}"/>
              </a:ext>
            </a:extLst>
          </p:cNvPr>
          <p:cNvGrpSpPr/>
          <p:nvPr/>
        </p:nvGrpSpPr>
        <p:grpSpPr>
          <a:xfrm>
            <a:off x="1150556" y="1707654"/>
            <a:ext cx="356696" cy="2803823"/>
            <a:chOff x="971600" y="1763490"/>
            <a:chExt cx="356696" cy="2803823"/>
          </a:xfrm>
        </p:grpSpPr>
        <p:sp>
          <p:nvSpPr>
            <p:cNvPr id="108" name="立方体 107">
              <a:extLst>
                <a:ext uri="{FF2B5EF4-FFF2-40B4-BE49-F238E27FC236}">
                  <a16:creationId xmlns:a16="http://schemas.microsoft.com/office/drawing/2014/main" id="{9B5FCEF6-9C11-44A4-B6CE-9296B681791E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立方体 108">
              <a:extLst>
                <a:ext uri="{FF2B5EF4-FFF2-40B4-BE49-F238E27FC236}">
                  <a16:creationId xmlns:a16="http://schemas.microsoft.com/office/drawing/2014/main" id="{24B07BFB-F3D9-49B2-9ABC-EA0D004FBFB7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立方体 109">
              <a:extLst>
                <a:ext uri="{FF2B5EF4-FFF2-40B4-BE49-F238E27FC236}">
                  <a16:creationId xmlns:a16="http://schemas.microsoft.com/office/drawing/2014/main" id="{43C8C81A-5A66-4A33-AFBF-5A945BDB5FA5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立方体 110">
              <a:extLst>
                <a:ext uri="{FF2B5EF4-FFF2-40B4-BE49-F238E27FC236}">
                  <a16:creationId xmlns:a16="http://schemas.microsoft.com/office/drawing/2014/main" id="{EA52643A-5243-4B86-BCBB-7D92803460BC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立方体 111">
              <a:extLst>
                <a:ext uri="{FF2B5EF4-FFF2-40B4-BE49-F238E27FC236}">
                  <a16:creationId xmlns:a16="http://schemas.microsoft.com/office/drawing/2014/main" id="{73D18864-526B-4D54-822D-8E7E66EA5B26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立方体 112">
              <a:extLst>
                <a:ext uri="{FF2B5EF4-FFF2-40B4-BE49-F238E27FC236}">
                  <a16:creationId xmlns:a16="http://schemas.microsoft.com/office/drawing/2014/main" id="{56986F9E-96D6-407B-AE29-7F618FDA46CA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立方体 113">
              <a:extLst>
                <a:ext uri="{FF2B5EF4-FFF2-40B4-BE49-F238E27FC236}">
                  <a16:creationId xmlns:a16="http://schemas.microsoft.com/office/drawing/2014/main" id="{9C294250-6D49-418A-866D-6D89650866E9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立方体 114">
              <a:extLst>
                <a:ext uri="{FF2B5EF4-FFF2-40B4-BE49-F238E27FC236}">
                  <a16:creationId xmlns:a16="http://schemas.microsoft.com/office/drawing/2014/main" id="{E24227F9-CD55-48D4-8960-FC10E8016328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立方体 115">
              <a:extLst>
                <a:ext uri="{FF2B5EF4-FFF2-40B4-BE49-F238E27FC236}">
                  <a16:creationId xmlns:a16="http://schemas.microsoft.com/office/drawing/2014/main" id="{A321C85A-D1C7-47D6-881E-90D96C0BD8BA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立方体 116">
              <a:extLst>
                <a:ext uri="{FF2B5EF4-FFF2-40B4-BE49-F238E27FC236}">
                  <a16:creationId xmlns:a16="http://schemas.microsoft.com/office/drawing/2014/main" id="{9123AFC7-B6A9-454D-9097-EBD502D7B9D8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8" name="组合 117">
            <a:extLst>
              <a:ext uri="{FF2B5EF4-FFF2-40B4-BE49-F238E27FC236}">
                <a16:creationId xmlns:a16="http://schemas.microsoft.com/office/drawing/2014/main" id="{ACF658E0-6FF4-49BC-86C0-4FF1887DF375}"/>
              </a:ext>
            </a:extLst>
          </p:cNvPr>
          <p:cNvGrpSpPr/>
          <p:nvPr/>
        </p:nvGrpSpPr>
        <p:grpSpPr>
          <a:xfrm>
            <a:off x="1617544" y="1707654"/>
            <a:ext cx="356696" cy="2803823"/>
            <a:chOff x="971600" y="1763490"/>
            <a:chExt cx="356696" cy="2803823"/>
          </a:xfrm>
        </p:grpSpPr>
        <p:sp>
          <p:nvSpPr>
            <p:cNvPr id="119" name="立方体 118">
              <a:extLst>
                <a:ext uri="{FF2B5EF4-FFF2-40B4-BE49-F238E27FC236}">
                  <a16:creationId xmlns:a16="http://schemas.microsoft.com/office/drawing/2014/main" id="{58EE4A50-F258-42E9-B1D0-7440AC461687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立方体 119">
              <a:extLst>
                <a:ext uri="{FF2B5EF4-FFF2-40B4-BE49-F238E27FC236}">
                  <a16:creationId xmlns:a16="http://schemas.microsoft.com/office/drawing/2014/main" id="{F7B019DC-4C8B-4257-A719-44CF318283C5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立方体 120">
              <a:extLst>
                <a:ext uri="{FF2B5EF4-FFF2-40B4-BE49-F238E27FC236}">
                  <a16:creationId xmlns:a16="http://schemas.microsoft.com/office/drawing/2014/main" id="{96D2F978-7253-49C6-919B-4D2E48F6809C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立方体 121">
              <a:extLst>
                <a:ext uri="{FF2B5EF4-FFF2-40B4-BE49-F238E27FC236}">
                  <a16:creationId xmlns:a16="http://schemas.microsoft.com/office/drawing/2014/main" id="{F3A3EF2B-DC84-4A33-B3FB-5C6B65E9C8D7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立方体 122">
              <a:extLst>
                <a:ext uri="{FF2B5EF4-FFF2-40B4-BE49-F238E27FC236}">
                  <a16:creationId xmlns:a16="http://schemas.microsoft.com/office/drawing/2014/main" id="{93A49D71-5909-4E1E-9EB5-E45D1929E00E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立方体 123">
              <a:extLst>
                <a:ext uri="{FF2B5EF4-FFF2-40B4-BE49-F238E27FC236}">
                  <a16:creationId xmlns:a16="http://schemas.microsoft.com/office/drawing/2014/main" id="{7A039E02-EBCA-490F-80ED-88A1C1E74A38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立方体 124">
              <a:extLst>
                <a:ext uri="{FF2B5EF4-FFF2-40B4-BE49-F238E27FC236}">
                  <a16:creationId xmlns:a16="http://schemas.microsoft.com/office/drawing/2014/main" id="{1FF52346-B3B0-47CC-8163-F8B51E1CE73D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立方体 125">
              <a:extLst>
                <a:ext uri="{FF2B5EF4-FFF2-40B4-BE49-F238E27FC236}">
                  <a16:creationId xmlns:a16="http://schemas.microsoft.com/office/drawing/2014/main" id="{C5A69A7D-F446-44A1-A6D8-DE39B0F2374B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立方体 126">
              <a:extLst>
                <a:ext uri="{FF2B5EF4-FFF2-40B4-BE49-F238E27FC236}">
                  <a16:creationId xmlns:a16="http://schemas.microsoft.com/office/drawing/2014/main" id="{DFF40B52-19EA-4438-9080-0A7ED0853B40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立方体 127">
              <a:extLst>
                <a:ext uri="{FF2B5EF4-FFF2-40B4-BE49-F238E27FC236}">
                  <a16:creationId xmlns:a16="http://schemas.microsoft.com/office/drawing/2014/main" id="{32D3DF67-3364-408E-AC1E-25DEE520FFFA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DD461934-CF24-43B8-AD5A-3A0ABFD94AE9}"/>
              </a:ext>
            </a:extLst>
          </p:cNvPr>
          <p:cNvGrpSpPr/>
          <p:nvPr/>
        </p:nvGrpSpPr>
        <p:grpSpPr>
          <a:xfrm>
            <a:off x="2084532" y="1707654"/>
            <a:ext cx="356696" cy="2803823"/>
            <a:chOff x="971600" y="1763490"/>
            <a:chExt cx="356696" cy="2803823"/>
          </a:xfrm>
        </p:grpSpPr>
        <p:sp>
          <p:nvSpPr>
            <p:cNvPr id="130" name="立方体 129">
              <a:extLst>
                <a:ext uri="{FF2B5EF4-FFF2-40B4-BE49-F238E27FC236}">
                  <a16:creationId xmlns:a16="http://schemas.microsoft.com/office/drawing/2014/main" id="{CEFEEE4E-42B7-4F34-BDFF-702DE1653A80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立方体 130">
              <a:extLst>
                <a:ext uri="{FF2B5EF4-FFF2-40B4-BE49-F238E27FC236}">
                  <a16:creationId xmlns:a16="http://schemas.microsoft.com/office/drawing/2014/main" id="{2B4039C4-380D-46B9-B441-18DBD7A4EFDA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立方体 131">
              <a:extLst>
                <a:ext uri="{FF2B5EF4-FFF2-40B4-BE49-F238E27FC236}">
                  <a16:creationId xmlns:a16="http://schemas.microsoft.com/office/drawing/2014/main" id="{CF2C8A9A-1610-4C0D-8E80-F11DC44B963A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立方体 132">
              <a:extLst>
                <a:ext uri="{FF2B5EF4-FFF2-40B4-BE49-F238E27FC236}">
                  <a16:creationId xmlns:a16="http://schemas.microsoft.com/office/drawing/2014/main" id="{9545099F-E5D3-41AB-AC1A-43E1E6E6BCB0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立方体 133">
              <a:extLst>
                <a:ext uri="{FF2B5EF4-FFF2-40B4-BE49-F238E27FC236}">
                  <a16:creationId xmlns:a16="http://schemas.microsoft.com/office/drawing/2014/main" id="{217486E5-6942-4C6B-A42A-7F9420EF486A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立方体 134">
              <a:extLst>
                <a:ext uri="{FF2B5EF4-FFF2-40B4-BE49-F238E27FC236}">
                  <a16:creationId xmlns:a16="http://schemas.microsoft.com/office/drawing/2014/main" id="{45084618-FCDD-4EAC-BC17-99824CB47A2C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立方体 135">
              <a:extLst>
                <a:ext uri="{FF2B5EF4-FFF2-40B4-BE49-F238E27FC236}">
                  <a16:creationId xmlns:a16="http://schemas.microsoft.com/office/drawing/2014/main" id="{D5DE27E8-B2DE-4451-B065-EAA3169923DF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立方体 136">
              <a:extLst>
                <a:ext uri="{FF2B5EF4-FFF2-40B4-BE49-F238E27FC236}">
                  <a16:creationId xmlns:a16="http://schemas.microsoft.com/office/drawing/2014/main" id="{9642F019-EC65-45D0-906D-6A656E9B04F7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立方体 137">
              <a:extLst>
                <a:ext uri="{FF2B5EF4-FFF2-40B4-BE49-F238E27FC236}">
                  <a16:creationId xmlns:a16="http://schemas.microsoft.com/office/drawing/2014/main" id="{46588018-1C73-4138-BAE2-0B4D935FE564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立方体 138">
              <a:extLst>
                <a:ext uri="{FF2B5EF4-FFF2-40B4-BE49-F238E27FC236}">
                  <a16:creationId xmlns:a16="http://schemas.microsoft.com/office/drawing/2014/main" id="{303E65DA-BB39-4B39-AB1E-232AE0311B6D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0" name="组合 139">
            <a:extLst>
              <a:ext uri="{FF2B5EF4-FFF2-40B4-BE49-F238E27FC236}">
                <a16:creationId xmlns:a16="http://schemas.microsoft.com/office/drawing/2014/main" id="{89F68D01-C641-42A1-958C-CF670C275AA1}"/>
              </a:ext>
            </a:extLst>
          </p:cNvPr>
          <p:cNvGrpSpPr/>
          <p:nvPr/>
        </p:nvGrpSpPr>
        <p:grpSpPr>
          <a:xfrm>
            <a:off x="3018508" y="1707654"/>
            <a:ext cx="356696" cy="2803823"/>
            <a:chOff x="971600" y="1763490"/>
            <a:chExt cx="356696" cy="2803823"/>
          </a:xfrm>
        </p:grpSpPr>
        <p:sp>
          <p:nvSpPr>
            <p:cNvPr id="141" name="立方体 140">
              <a:extLst>
                <a:ext uri="{FF2B5EF4-FFF2-40B4-BE49-F238E27FC236}">
                  <a16:creationId xmlns:a16="http://schemas.microsoft.com/office/drawing/2014/main" id="{4243E778-6003-480D-B91E-36E498752A92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立方体 141">
              <a:extLst>
                <a:ext uri="{FF2B5EF4-FFF2-40B4-BE49-F238E27FC236}">
                  <a16:creationId xmlns:a16="http://schemas.microsoft.com/office/drawing/2014/main" id="{23CCF101-4E98-44BD-BD4A-06827EFA8CFA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立方体 142">
              <a:extLst>
                <a:ext uri="{FF2B5EF4-FFF2-40B4-BE49-F238E27FC236}">
                  <a16:creationId xmlns:a16="http://schemas.microsoft.com/office/drawing/2014/main" id="{A1CFB713-924A-41AE-AB96-B9B6B1973798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立方体 143">
              <a:extLst>
                <a:ext uri="{FF2B5EF4-FFF2-40B4-BE49-F238E27FC236}">
                  <a16:creationId xmlns:a16="http://schemas.microsoft.com/office/drawing/2014/main" id="{F79486B4-E1E4-486E-AC7E-65F711646022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立方体 144">
              <a:extLst>
                <a:ext uri="{FF2B5EF4-FFF2-40B4-BE49-F238E27FC236}">
                  <a16:creationId xmlns:a16="http://schemas.microsoft.com/office/drawing/2014/main" id="{22FD86DB-AC2D-48DC-9FF1-311F60F194AA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立方体 145">
              <a:extLst>
                <a:ext uri="{FF2B5EF4-FFF2-40B4-BE49-F238E27FC236}">
                  <a16:creationId xmlns:a16="http://schemas.microsoft.com/office/drawing/2014/main" id="{E992DB0B-62AC-488F-AB50-EA09C3B17273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立方体 146">
              <a:extLst>
                <a:ext uri="{FF2B5EF4-FFF2-40B4-BE49-F238E27FC236}">
                  <a16:creationId xmlns:a16="http://schemas.microsoft.com/office/drawing/2014/main" id="{97A01051-01DA-4EC7-8AD6-E9611E29FCB9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立方体 147">
              <a:extLst>
                <a:ext uri="{FF2B5EF4-FFF2-40B4-BE49-F238E27FC236}">
                  <a16:creationId xmlns:a16="http://schemas.microsoft.com/office/drawing/2014/main" id="{8E7DA4DA-548D-4473-84AF-0F784F5702E2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立方体 148">
              <a:extLst>
                <a:ext uri="{FF2B5EF4-FFF2-40B4-BE49-F238E27FC236}">
                  <a16:creationId xmlns:a16="http://schemas.microsoft.com/office/drawing/2014/main" id="{4534D19F-4588-43EC-9CF5-CA1A1B7B6F5D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立方体 149">
              <a:extLst>
                <a:ext uri="{FF2B5EF4-FFF2-40B4-BE49-F238E27FC236}">
                  <a16:creationId xmlns:a16="http://schemas.microsoft.com/office/drawing/2014/main" id="{91BBE111-66B4-4A5D-8E27-E0889D9ECB6D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1" name="组合 150">
            <a:extLst>
              <a:ext uri="{FF2B5EF4-FFF2-40B4-BE49-F238E27FC236}">
                <a16:creationId xmlns:a16="http://schemas.microsoft.com/office/drawing/2014/main" id="{11EF08AB-69DE-4DEA-992A-9EE9FC1B9138}"/>
              </a:ext>
            </a:extLst>
          </p:cNvPr>
          <p:cNvGrpSpPr/>
          <p:nvPr/>
        </p:nvGrpSpPr>
        <p:grpSpPr>
          <a:xfrm>
            <a:off x="3485496" y="1707654"/>
            <a:ext cx="356696" cy="2803823"/>
            <a:chOff x="971600" y="1763490"/>
            <a:chExt cx="356696" cy="2803823"/>
          </a:xfrm>
        </p:grpSpPr>
        <p:sp>
          <p:nvSpPr>
            <p:cNvPr id="152" name="立方体 151">
              <a:extLst>
                <a:ext uri="{FF2B5EF4-FFF2-40B4-BE49-F238E27FC236}">
                  <a16:creationId xmlns:a16="http://schemas.microsoft.com/office/drawing/2014/main" id="{A895EC40-6841-467E-8979-7A72C588D4C2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立方体 152">
              <a:extLst>
                <a:ext uri="{FF2B5EF4-FFF2-40B4-BE49-F238E27FC236}">
                  <a16:creationId xmlns:a16="http://schemas.microsoft.com/office/drawing/2014/main" id="{AE184610-8F74-4F86-8656-F6567D49FDFF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立方体 153">
              <a:extLst>
                <a:ext uri="{FF2B5EF4-FFF2-40B4-BE49-F238E27FC236}">
                  <a16:creationId xmlns:a16="http://schemas.microsoft.com/office/drawing/2014/main" id="{1E34D33B-3A15-4FC3-9E9F-5F484A4F21B1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立方体 154">
              <a:extLst>
                <a:ext uri="{FF2B5EF4-FFF2-40B4-BE49-F238E27FC236}">
                  <a16:creationId xmlns:a16="http://schemas.microsoft.com/office/drawing/2014/main" id="{A8413C24-0226-4203-A510-1AC9E0017350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立方体 155">
              <a:extLst>
                <a:ext uri="{FF2B5EF4-FFF2-40B4-BE49-F238E27FC236}">
                  <a16:creationId xmlns:a16="http://schemas.microsoft.com/office/drawing/2014/main" id="{CED154F4-D23D-4DD1-BDB6-F8663E9CD138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立方体 156">
              <a:extLst>
                <a:ext uri="{FF2B5EF4-FFF2-40B4-BE49-F238E27FC236}">
                  <a16:creationId xmlns:a16="http://schemas.microsoft.com/office/drawing/2014/main" id="{7617FF7B-40B4-440D-8660-FF0262DD50D0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立方体 157">
              <a:extLst>
                <a:ext uri="{FF2B5EF4-FFF2-40B4-BE49-F238E27FC236}">
                  <a16:creationId xmlns:a16="http://schemas.microsoft.com/office/drawing/2014/main" id="{F984D3E1-84C6-407D-8D65-34EDA768855A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立方体 158">
              <a:extLst>
                <a:ext uri="{FF2B5EF4-FFF2-40B4-BE49-F238E27FC236}">
                  <a16:creationId xmlns:a16="http://schemas.microsoft.com/office/drawing/2014/main" id="{85D36434-258F-4598-B2E5-AB7F34EB521F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立方体 159">
              <a:extLst>
                <a:ext uri="{FF2B5EF4-FFF2-40B4-BE49-F238E27FC236}">
                  <a16:creationId xmlns:a16="http://schemas.microsoft.com/office/drawing/2014/main" id="{D59DA82C-4EFF-444C-B039-7F97588F89E2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立方体 160">
              <a:extLst>
                <a:ext uri="{FF2B5EF4-FFF2-40B4-BE49-F238E27FC236}">
                  <a16:creationId xmlns:a16="http://schemas.microsoft.com/office/drawing/2014/main" id="{F6EF1D72-8BF1-4A0F-A3D0-5DC92165B194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2" name="组合 161">
            <a:extLst>
              <a:ext uri="{FF2B5EF4-FFF2-40B4-BE49-F238E27FC236}">
                <a16:creationId xmlns:a16="http://schemas.microsoft.com/office/drawing/2014/main" id="{C2EAE186-BB7F-4C07-AD1C-C68F61036D05}"/>
              </a:ext>
            </a:extLst>
          </p:cNvPr>
          <p:cNvGrpSpPr/>
          <p:nvPr/>
        </p:nvGrpSpPr>
        <p:grpSpPr>
          <a:xfrm>
            <a:off x="4766975" y="1707654"/>
            <a:ext cx="356696" cy="2803823"/>
            <a:chOff x="971600" y="1763490"/>
            <a:chExt cx="356696" cy="2803823"/>
          </a:xfrm>
        </p:grpSpPr>
        <p:sp>
          <p:nvSpPr>
            <p:cNvPr id="163" name="立方体 162">
              <a:extLst>
                <a:ext uri="{FF2B5EF4-FFF2-40B4-BE49-F238E27FC236}">
                  <a16:creationId xmlns:a16="http://schemas.microsoft.com/office/drawing/2014/main" id="{0F69939C-1091-45FB-94AA-AD0DFAA01C14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立方体 163">
              <a:extLst>
                <a:ext uri="{FF2B5EF4-FFF2-40B4-BE49-F238E27FC236}">
                  <a16:creationId xmlns:a16="http://schemas.microsoft.com/office/drawing/2014/main" id="{152F8E5B-54C4-45DE-A11E-E8BB656C4F4F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立方体 164">
              <a:extLst>
                <a:ext uri="{FF2B5EF4-FFF2-40B4-BE49-F238E27FC236}">
                  <a16:creationId xmlns:a16="http://schemas.microsoft.com/office/drawing/2014/main" id="{A8361955-9DE0-4FF1-B75E-6E40075E4F9C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立方体 165">
              <a:extLst>
                <a:ext uri="{FF2B5EF4-FFF2-40B4-BE49-F238E27FC236}">
                  <a16:creationId xmlns:a16="http://schemas.microsoft.com/office/drawing/2014/main" id="{414AA363-FCE8-4A66-A32C-1D0AB105AA99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立方体 166">
              <a:extLst>
                <a:ext uri="{FF2B5EF4-FFF2-40B4-BE49-F238E27FC236}">
                  <a16:creationId xmlns:a16="http://schemas.microsoft.com/office/drawing/2014/main" id="{A9924ACD-1EED-4244-903C-3BB952566E30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立方体 167">
              <a:extLst>
                <a:ext uri="{FF2B5EF4-FFF2-40B4-BE49-F238E27FC236}">
                  <a16:creationId xmlns:a16="http://schemas.microsoft.com/office/drawing/2014/main" id="{67DB02D5-1DF8-495C-B26B-EF5BD6CBFA65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立方体 168">
              <a:extLst>
                <a:ext uri="{FF2B5EF4-FFF2-40B4-BE49-F238E27FC236}">
                  <a16:creationId xmlns:a16="http://schemas.microsoft.com/office/drawing/2014/main" id="{1B76113F-4DB0-4232-9177-A9A2261C3187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立方体 169">
              <a:extLst>
                <a:ext uri="{FF2B5EF4-FFF2-40B4-BE49-F238E27FC236}">
                  <a16:creationId xmlns:a16="http://schemas.microsoft.com/office/drawing/2014/main" id="{0E6898DF-4B6A-4A65-8FB5-B51ED47D0976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立方体 170">
              <a:extLst>
                <a:ext uri="{FF2B5EF4-FFF2-40B4-BE49-F238E27FC236}">
                  <a16:creationId xmlns:a16="http://schemas.microsoft.com/office/drawing/2014/main" id="{1CEBEE6A-2AFE-43D2-A8A9-0AA43C503063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立方体 171">
              <a:extLst>
                <a:ext uri="{FF2B5EF4-FFF2-40B4-BE49-F238E27FC236}">
                  <a16:creationId xmlns:a16="http://schemas.microsoft.com/office/drawing/2014/main" id="{4C429D46-4DA6-48D8-8B14-C67D5AF5DA91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3" name="组合 172">
            <a:extLst>
              <a:ext uri="{FF2B5EF4-FFF2-40B4-BE49-F238E27FC236}">
                <a16:creationId xmlns:a16="http://schemas.microsoft.com/office/drawing/2014/main" id="{83CEF9FC-187E-41D0-B54D-F7620AD82802}"/>
              </a:ext>
            </a:extLst>
          </p:cNvPr>
          <p:cNvGrpSpPr/>
          <p:nvPr/>
        </p:nvGrpSpPr>
        <p:grpSpPr>
          <a:xfrm>
            <a:off x="2551520" y="1707654"/>
            <a:ext cx="356696" cy="2803823"/>
            <a:chOff x="971600" y="1763490"/>
            <a:chExt cx="356696" cy="2803823"/>
          </a:xfrm>
        </p:grpSpPr>
        <p:sp>
          <p:nvSpPr>
            <p:cNvPr id="174" name="立方体 173">
              <a:extLst>
                <a:ext uri="{FF2B5EF4-FFF2-40B4-BE49-F238E27FC236}">
                  <a16:creationId xmlns:a16="http://schemas.microsoft.com/office/drawing/2014/main" id="{2C07B3D2-4827-422F-ADA2-5EED1C8150F7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立方体 174">
              <a:extLst>
                <a:ext uri="{FF2B5EF4-FFF2-40B4-BE49-F238E27FC236}">
                  <a16:creationId xmlns:a16="http://schemas.microsoft.com/office/drawing/2014/main" id="{31FBCF03-CEBD-4B54-BD7D-5766E4594860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立方体 175">
              <a:extLst>
                <a:ext uri="{FF2B5EF4-FFF2-40B4-BE49-F238E27FC236}">
                  <a16:creationId xmlns:a16="http://schemas.microsoft.com/office/drawing/2014/main" id="{E0D6D10D-75CC-4A1F-AA73-7CCEB69900CF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立方体 176">
              <a:extLst>
                <a:ext uri="{FF2B5EF4-FFF2-40B4-BE49-F238E27FC236}">
                  <a16:creationId xmlns:a16="http://schemas.microsoft.com/office/drawing/2014/main" id="{474E5796-D50F-4938-86D8-C99F6B3F9AB5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立方体 177">
              <a:extLst>
                <a:ext uri="{FF2B5EF4-FFF2-40B4-BE49-F238E27FC236}">
                  <a16:creationId xmlns:a16="http://schemas.microsoft.com/office/drawing/2014/main" id="{27DF6FDE-2A18-48B8-A5C2-2A5F23B8FEF5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立方体 178">
              <a:extLst>
                <a:ext uri="{FF2B5EF4-FFF2-40B4-BE49-F238E27FC236}">
                  <a16:creationId xmlns:a16="http://schemas.microsoft.com/office/drawing/2014/main" id="{1AD01417-1127-4154-95ED-55A7C6B496CC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立方体 179">
              <a:extLst>
                <a:ext uri="{FF2B5EF4-FFF2-40B4-BE49-F238E27FC236}">
                  <a16:creationId xmlns:a16="http://schemas.microsoft.com/office/drawing/2014/main" id="{542CFF51-E8E4-4BA7-A43B-55FCB4FBEDA4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立方体 180">
              <a:extLst>
                <a:ext uri="{FF2B5EF4-FFF2-40B4-BE49-F238E27FC236}">
                  <a16:creationId xmlns:a16="http://schemas.microsoft.com/office/drawing/2014/main" id="{D7229B2B-14BF-4071-BC33-E50BD2F98F1A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立方体 181">
              <a:extLst>
                <a:ext uri="{FF2B5EF4-FFF2-40B4-BE49-F238E27FC236}">
                  <a16:creationId xmlns:a16="http://schemas.microsoft.com/office/drawing/2014/main" id="{92F71AA9-A07A-4726-B03D-29B9207309E8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立方体 182">
              <a:extLst>
                <a:ext uri="{FF2B5EF4-FFF2-40B4-BE49-F238E27FC236}">
                  <a16:creationId xmlns:a16="http://schemas.microsoft.com/office/drawing/2014/main" id="{6DA6AF66-FA0E-4DF6-AA97-B7047A30EBE4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4" name="组合 183">
            <a:extLst>
              <a:ext uri="{FF2B5EF4-FFF2-40B4-BE49-F238E27FC236}">
                <a16:creationId xmlns:a16="http://schemas.microsoft.com/office/drawing/2014/main" id="{7FD91D0D-CE85-4C89-A726-D36DCA100C02}"/>
              </a:ext>
            </a:extLst>
          </p:cNvPr>
          <p:cNvGrpSpPr/>
          <p:nvPr/>
        </p:nvGrpSpPr>
        <p:grpSpPr>
          <a:xfrm>
            <a:off x="5215966" y="1707654"/>
            <a:ext cx="356696" cy="2803823"/>
            <a:chOff x="971600" y="1763490"/>
            <a:chExt cx="356696" cy="2803823"/>
          </a:xfrm>
        </p:grpSpPr>
        <p:sp>
          <p:nvSpPr>
            <p:cNvPr id="185" name="立方体 184">
              <a:extLst>
                <a:ext uri="{FF2B5EF4-FFF2-40B4-BE49-F238E27FC236}">
                  <a16:creationId xmlns:a16="http://schemas.microsoft.com/office/drawing/2014/main" id="{9B3DF324-386C-4E08-93E6-8AC1AB3D734C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立方体 185">
              <a:extLst>
                <a:ext uri="{FF2B5EF4-FFF2-40B4-BE49-F238E27FC236}">
                  <a16:creationId xmlns:a16="http://schemas.microsoft.com/office/drawing/2014/main" id="{76CB264F-40FC-4642-B79B-500934C8AC26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立方体 186">
              <a:extLst>
                <a:ext uri="{FF2B5EF4-FFF2-40B4-BE49-F238E27FC236}">
                  <a16:creationId xmlns:a16="http://schemas.microsoft.com/office/drawing/2014/main" id="{CB23D662-1B0C-4AE2-891D-9BC373FE3BBE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立方体 187">
              <a:extLst>
                <a:ext uri="{FF2B5EF4-FFF2-40B4-BE49-F238E27FC236}">
                  <a16:creationId xmlns:a16="http://schemas.microsoft.com/office/drawing/2014/main" id="{207A991E-A830-4C37-B298-9E47EC5C6D33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立方体 188">
              <a:extLst>
                <a:ext uri="{FF2B5EF4-FFF2-40B4-BE49-F238E27FC236}">
                  <a16:creationId xmlns:a16="http://schemas.microsoft.com/office/drawing/2014/main" id="{E8FCAABB-8915-4692-A1C6-58FCF47CDC9A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立方体 189">
              <a:extLst>
                <a:ext uri="{FF2B5EF4-FFF2-40B4-BE49-F238E27FC236}">
                  <a16:creationId xmlns:a16="http://schemas.microsoft.com/office/drawing/2014/main" id="{A2AC8386-1B39-414E-B095-2DC57D695C42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立方体 190">
              <a:extLst>
                <a:ext uri="{FF2B5EF4-FFF2-40B4-BE49-F238E27FC236}">
                  <a16:creationId xmlns:a16="http://schemas.microsoft.com/office/drawing/2014/main" id="{9687E200-C136-4FB0-B3FC-A9E8B81622D9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立方体 191">
              <a:extLst>
                <a:ext uri="{FF2B5EF4-FFF2-40B4-BE49-F238E27FC236}">
                  <a16:creationId xmlns:a16="http://schemas.microsoft.com/office/drawing/2014/main" id="{8FD49FF1-DA0C-4721-BF1A-E857B27A3E88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立方体 192">
              <a:extLst>
                <a:ext uri="{FF2B5EF4-FFF2-40B4-BE49-F238E27FC236}">
                  <a16:creationId xmlns:a16="http://schemas.microsoft.com/office/drawing/2014/main" id="{A56CA88A-CCC3-4B8F-A4F0-CB568B0092BB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立方体 193">
              <a:extLst>
                <a:ext uri="{FF2B5EF4-FFF2-40B4-BE49-F238E27FC236}">
                  <a16:creationId xmlns:a16="http://schemas.microsoft.com/office/drawing/2014/main" id="{C12FD337-C47C-4ECA-BCE5-9E7E896CD413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5" name="组合 194">
            <a:extLst>
              <a:ext uri="{FF2B5EF4-FFF2-40B4-BE49-F238E27FC236}">
                <a16:creationId xmlns:a16="http://schemas.microsoft.com/office/drawing/2014/main" id="{A36A6B9B-F7FB-4D05-9D19-1004BFC971C0}"/>
              </a:ext>
            </a:extLst>
          </p:cNvPr>
          <p:cNvGrpSpPr/>
          <p:nvPr/>
        </p:nvGrpSpPr>
        <p:grpSpPr>
          <a:xfrm>
            <a:off x="4325212" y="1714197"/>
            <a:ext cx="356696" cy="2803823"/>
            <a:chOff x="971600" y="1763490"/>
            <a:chExt cx="356696" cy="2803823"/>
          </a:xfrm>
        </p:grpSpPr>
        <p:sp>
          <p:nvSpPr>
            <p:cNvPr id="196" name="立方体 195">
              <a:extLst>
                <a:ext uri="{FF2B5EF4-FFF2-40B4-BE49-F238E27FC236}">
                  <a16:creationId xmlns:a16="http://schemas.microsoft.com/office/drawing/2014/main" id="{5E6FF4E9-5B05-4B49-AC71-EC58B04BBD4C}"/>
                </a:ext>
              </a:extLst>
            </p:cNvPr>
            <p:cNvSpPr/>
            <p:nvPr/>
          </p:nvSpPr>
          <p:spPr>
            <a:xfrm>
              <a:off x="971600" y="4210617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立方体 196">
              <a:extLst>
                <a:ext uri="{FF2B5EF4-FFF2-40B4-BE49-F238E27FC236}">
                  <a16:creationId xmlns:a16="http://schemas.microsoft.com/office/drawing/2014/main" id="{A6FAE42F-7EDF-46DA-A310-AAA362CC3B9E}"/>
                </a:ext>
              </a:extLst>
            </p:cNvPr>
            <p:cNvSpPr/>
            <p:nvPr/>
          </p:nvSpPr>
          <p:spPr>
            <a:xfrm>
              <a:off x="971600" y="393747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立方体 197">
              <a:extLst>
                <a:ext uri="{FF2B5EF4-FFF2-40B4-BE49-F238E27FC236}">
                  <a16:creationId xmlns:a16="http://schemas.microsoft.com/office/drawing/2014/main" id="{2D8FF71D-9C45-4CAE-9E7D-8091C16123CF}"/>
                </a:ext>
              </a:extLst>
            </p:cNvPr>
            <p:cNvSpPr/>
            <p:nvPr/>
          </p:nvSpPr>
          <p:spPr>
            <a:xfrm>
              <a:off x="971600" y="366433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立方体 198">
              <a:extLst>
                <a:ext uri="{FF2B5EF4-FFF2-40B4-BE49-F238E27FC236}">
                  <a16:creationId xmlns:a16="http://schemas.microsoft.com/office/drawing/2014/main" id="{6226B383-1FFB-4AD3-A9E9-D0E8B19C6042}"/>
                </a:ext>
              </a:extLst>
            </p:cNvPr>
            <p:cNvSpPr/>
            <p:nvPr/>
          </p:nvSpPr>
          <p:spPr>
            <a:xfrm>
              <a:off x="971600" y="339118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立方体 199">
              <a:extLst>
                <a:ext uri="{FF2B5EF4-FFF2-40B4-BE49-F238E27FC236}">
                  <a16:creationId xmlns:a16="http://schemas.microsoft.com/office/drawing/2014/main" id="{BE6EAE40-B850-4814-8FF1-03C4C93870FB}"/>
                </a:ext>
              </a:extLst>
            </p:cNvPr>
            <p:cNvSpPr/>
            <p:nvPr/>
          </p:nvSpPr>
          <p:spPr>
            <a:xfrm>
              <a:off x="971600" y="311804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立方体 200">
              <a:extLst>
                <a:ext uri="{FF2B5EF4-FFF2-40B4-BE49-F238E27FC236}">
                  <a16:creationId xmlns:a16="http://schemas.microsoft.com/office/drawing/2014/main" id="{94D120F5-6423-497D-9573-198C24B23041}"/>
                </a:ext>
              </a:extLst>
            </p:cNvPr>
            <p:cNvSpPr/>
            <p:nvPr/>
          </p:nvSpPr>
          <p:spPr>
            <a:xfrm>
              <a:off x="971600" y="284489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立方体 201">
              <a:extLst>
                <a:ext uri="{FF2B5EF4-FFF2-40B4-BE49-F238E27FC236}">
                  <a16:creationId xmlns:a16="http://schemas.microsoft.com/office/drawing/2014/main" id="{480BA8F1-E26F-4A7F-AA9D-08849F8663BD}"/>
                </a:ext>
              </a:extLst>
            </p:cNvPr>
            <p:cNvSpPr/>
            <p:nvPr/>
          </p:nvSpPr>
          <p:spPr>
            <a:xfrm>
              <a:off x="971600" y="257175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立方体 202">
              <a:extLst>
                <a:ext uri="{FF2B5EF4-FFF2-40B4-BE49-F238E27FC236}">
                  <a16:creationId xmlns:a16="http://schemas.microsoft.com/office/drawing/2014/main" id="{D0A12805-24C3-4218-A1DB-55A3067B17A8}"/>
                </a:ext>
              </a:extLst>
            </p:cNvPr>
            <p:cNvSpPr/>
            <p:nvPr/>
          </p:nvSpPr>
          <p:spPr>
            <a:xfrm>
              <a:off x="971600" y="229860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立方体 203">
              <a:extLst>
                <a:ext uri="{FF2B5EF4-FFF2-40B4-BE49-F238E27FC236}">
                  <a16:creationId xmlns:a16="http://schemas.microsoft.com/office/drawing/2014/main" id="{789E65F7-37AE-4080-B33B-146414EBB45D}"/>
                </a:ext>
              </a:extLst>
            </p:cNvPr>
            <p:cNvSpPr/>
            <p:nvPr/>
          </p:nvSpPr>
          <p:spPr>
            <a:xfrm>
              <a:off x="971600" y="2036635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立方体 204">
              <a:extLst>
                <a:ext uri="{FF2B5EF4-FFF2-40B4-BE49-F238E27FC236}">
                  <a16:creationId xmlns:a16="http://schemas.microsoft.com/office/drawing/2014/main" id="{3806B952-80A7-4CE1-B909-59F904A2EF44}"/>
                </a:ext>
              </a:extLst>
            </p:cNvPr>
            <p:cNvSpPr/>
            <p:nvPr/>
          </p:nvSpPr>
          <p:spPr>
            <a:xfrm>
              <a:off x="971600" y="1763490"/>
              <a:ext cx="356696" cy="356696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7FE2DE0-1937-47B6-97C4-13F24BF0B698}"/>
              </a:ext>
            </a:extLst>
          </p:cNvPr>
          <p:cNvGrpSpPr/>
          <p:nvPr/>
        </p:nvGrpSpPr>
        <p:grpSpPr>
          <a:xfrm>
            <a:off x="6012159" y="2223261"/>
            <a:ext cx="2652129" cy="1316417"/>
            <a:chOff x="6012159" y="2223261"/>
            <a:chExt cx="2652129" cy="1316417"/>
          </a:xfrm>
        </p:grpSpPr>
        <p:sp>
          <p:nvSpPr>
            <p:cNvPr id="5" name="对话气泡: 圆角矩形 4">
              <a:extLst>
                <a:ext uri="{FF2B5EF4-FFF2-40B4-BE49-F238E27FC236}">
                  <a16:creationId xmlns:a16="http://schemas.microsoft.com/office/drawing/2014/main" id="{F79351C9-06DF-4B88-95F4-4F2D07B86AE1}"/>
                </a:ext>
              </a:extLst>
            </p:cNvPr>
            <p:cNvSpPr/>
            <p:nvPr/>
          </p:nvSpPr>
          <p:spPr>
            <a:xfrm>
              <a:off x="6012159" y="2223261"/>
              <a:ext cx="2652129" cy="1316417"/>
            </a:xfrm>
            <a:prstGeom prst="wedgeRoundRectCallout">
              <a:avLst>
                <a:gd name="adj1" fmla="val -60672"/>
                <a:gd name="adj2" fmla="val -4620"/>
                <a:gd name="adj3" fmla="val 16667"/>
              </a:avLst>
            </a:prstGeom>
            <a:noFill/>
            <a:ln w="19050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DC8B8BB1-B398-473F-8C49-E50AFECE1684}"/>
                </a:ext>
              </a:extLst>
            </p:cNvPr>
            <p:cNvSpPr txBox="1"/>
            <p:nvPr/>
          </p:nvSpPr>
          <p:spPr>
            <a:xfrm>
              <a:off x="6135130" y="2265590"/>
              <a:ext cx="2406185" cy="1165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r>
                <a:rPr lang="zh-CN" alt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个十和</a:t>
              </a:r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zh-CN" alt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个十合起来是一百。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5931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C06BE642-F5CF-0F20-C7A7-3C230CB97141}"/>
              </a:ext>
            </a:extLst>
          </p:cNvPr>
          <p:cNvSpPr/>
          <p:nvPr/>
        </p:nvSpPr>
        <p:spPr>
          <a:xfrm>
            <a:off x="733574" y="555526"/>
            <a:ext cx="7942881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在计数器上表示下面的数，读一读，再写出来。</a:t>
            </a:r>
          </a:p>
        </p:txBody>
      </p:sp>
      <p:sp>
        <p:nvSpPr>
          <p:cNvPr id="15" name="文本框 4">
            <a:extLst>
              <a:ext uri="{FF2B5EF4-FFF2-40B4-BE49-F238E27FC236}">
                <a16:creationId xmlns:a16="http://schemas.microsoft.com/office/drawing/2014/main" id="{845893B4-775B-FF65-1B77-A695AABA2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403" y="277911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P29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9CA1C98-6565-4B5C-A804-9FEF6291E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211710"/>
            <a:ext cx="2133871" cy="1886654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0BE12ABA-F54C-4E3D-A715-E9B9FE040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191" y="2211710"/>
            <a:ext cx="2133871" cy="1886654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0B17701D-3D70-4AAA-86AF-687854135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782" y="2211710"/>
            <a:ext cx="2133871" cy="1886654"/>
          </a:xfrm>
          <a:prstGeom prst="rect">
            <a:avLst/>
          </a:prstGeom>
        </p:spPr>
      </p:pic>
      <p:sp>
        <p:nvSpPr>
          <p:cNvPr id="47" name="圆柱体 46">
            <a:extLst>
              <a:ext uri="{FF2B5EF4-FFF2-40B4-BE49-F238E27FC236}">
                <a16:creationId xmlns:a16="http://schemas.microsoft.com/office/drawing/2014/main" id="{7A073291-AE87-42AC-9D8F-3C4D105D7025}"/>
              </a:ext>
            </a:extLst>
          </p:cNvPr>
          <p:cNvSpPr/>
          <p:nvPr/>
        </p:nvSpPr>
        <p:spPr>
          <a:xfrm rot="11939975" flipH="1">
            <a:off x="1538089" y="1259355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34B5E8D6-001F-4451-A4B2-388B3F1D7BEF}"/>
              </a:ext>
            </a:extLst>
          </p:cNvPr>
          <p:cNvGrpSpPr/>
          <p:nvPr/>
        </p:nvGrpSpPr>
        <p:grpSpPr>
          <a:xfrm>
            <a:off x="4067944" y="1115423"/>
            <a:ext cx="322815" cy="972142"/>
            <a:chOff x="1528194" y="3068302"/>
            <a:chExt cx="633440" cy="1907574"/>
          </a:xfrm>
        </p:grpSpPr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BCF7E711-F5B6-4FA1-AFCC-EF15B3BEBE7D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51" name="圆柱体 50">
                <a:extLst>
                  <a:ext uri="{FF2B5EF4-FFF2-40B4-BE49-F238E27FC236}">
                    <a16:creationId xmlns:a16="http://schemas.microsoft.com/office/drawing/2014/main" id="{85A6481C-BE3F-4DD6-AA3B-EC208D2E3FBC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圆柱体 51">
                <a:extLst>
                  <a:ext uri="{FF2B5EF4-FFF2-40B4-BE49-F238E27FC236}">
                    <a16:creationId xmlns:a16="http://schemas.microsoft.com/office/drawing/2014/main" id="{7CF3378D-A28B-4501-80A1-9B184D4BF587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圆柱体 52">
                <a:extLst>
                  <a:ext uri="{FF2B5EF4-FFF2-40B4-BE49-F238E27FC236}">
                    <a16:creationId xmlns:a16="http://schemas.microsoft.com/office/drawing/2014/main" id="{B9450226-4AFB-41FE-9BD4-F2C05838D644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4" name="圆柱体 53">
                <a:extLst>
                  <a:ext uri="{FF2B5EF4-FFF2-40B4-BE49-F238E27FC236}">
                    <a16:creationId xmlns:a16="http://schemas.microsoft.com/office/drawing/2014/main" id="{13ED67D4-82B9-4532-9D69-2486DC466B09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圆柱体 54">
                <a:extLst>
                  <a:ext uri="{FF2B5EF4-FFF2-40B4-BE49-F238E27FC236}">
                    <a16:creationId xmlns:a16="http://schemas.microsoft.com/office/drawing/2014/main" id="{5950256C-F9F8-4668-8C83-99D369591A98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圆柱体 55">
                <a:extLst>
                  <a:ext uri="{FF2B5EF4-FFF2-40B4-BE49-F238E27FC236}">
                    <a16:creationId xmlns:a16="http://schemas.microsoft.com/office/drawing/2014/main" id="{148180D6-4EDC-401D-B18D-34E799083E2D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7" name="圆柱体 56">
                <a:extLst>
                  <a:ext uri="{FF2B5EF4-FFF2-40B4-BE49-F238E27FC236}">
                    <a16:creationId xmlns:a16="http://schemas.microsoft.com/office/drawing/2014/main" id="{1C33636C-C18A-4E33-BEA7-B72FEBD391B1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圆柱体 57">
                <a:extLst>
                  <a:ext uri="{FF2B5EF4-FFF2-40B4-BE49-F238E27FC236}">
                    <a16:creationId xmlns:a16="http://schemas.microsoft.com/office/drawing/2014/main" id="{D579C36E-76BA-418D-B267-2629DB56E406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" name="圆柱体 58">
                <a:extLst>
                  <a:ext uri="{FF2B5EF4-FFF2-40B4-BE49-F238E27FC236}">
                    <a16:creationId xmlns:a16="http://schemas.microsoft.com/office/drawing/2014/main" id="{C4F21E62-BE9D-40D3-A3D9-F0466E412560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圆柱体 59">
                <a:extLst>
                  <a:ext uri="{FF2B5EF4-FFF2-40B4-BE49-F238E27FC236}">
                    <a16:creationId xmlns:a16="http://schemas.microsoft.com/office/drawing/2014/main" id="{ADEFC6D8-D515-42F2-8C1C-4C836CD5D4EA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0" name="新月形 49">
              <a:extLst>
                <a:ext uri="{FF2B5EF4-FFF2-40B4-BE49-F238E27FC236}">
                  <a16:creationId xmlns:a16="http://schemas.microsoft.com/office/drawing/2014/main" id="{4BECC718-A82E-4F28-B873-7F16740184D5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0F5695C1-9F85-4C86-9EE1-55C5C3FAC46B}"/>
              </a:ext>
            </a:extLst>
          </p:cNvPr>
          <p:cNvSpPr txBox="1"/>
          <p:nvPr/>
        </p:nvSpPr>
        <p:spPr>
          <a:xfrm>
            <a:off x="1663183" y="1676714"/>
            <a:ext cx="1101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A07A250A-BEA8-4BCF-800D-6A059D8826FF}"/>
              </a:ext>
            </a:extLst>
          </p:cNvPr>
          <p:cNvSpPr txBox="1"/>
          <p:nvPr/>
        </p:nvSpPr>
        <p:spPr>
          <a:xfrm>
            <a:off x="4478955" y="1717167"/>
            <a:ext cx="1101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FD9C1E69-6BFF-4E9A-AED5-723FF000CC03}"/>
              </a:ext>
            </a:extLst>
          </p:cNvPr>
          <p:cNvSpPr txBox="1"/>
          <p:nvPr/>
        </p:nvSpPr>
        <p:spPr>
          <a:xfrm>
            <a:off x="6815325" y="1780857"/>
            <a:ext cx="1101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个百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E9FF2B5-ABE2-4FE4-B400-D63FA571AF46}"/>
              </a:ext>
            </a:extLst>
          </p:cNvPr>
          <p:cNvCxnSpPr>
            <a:cxnSpLocks/>
          </p:cNvCxnSpPr>
          <p:nvPr/>
        </p:nvCxnSpPr>
        <p:spPr>
          <a:xfrm>
            <a:off x="971599" y="4587974"/>
            <a:ext cx="21338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F0EB476F-D9E8-4564-97C4-3ED4B361499E}"/>
              </a:ext>
            </a:extLst>
          </p:cNvPr>
          <p:cNvCxnSpPr>
            <a:cxnSpLocks/>
          </p:cNvCxnSpPr>
          <p:nvPr/>
        </p:nvCxnSpPr>
        <p:spPr>
          <a:xfrm>
            <a:off x="3696178" y="4587974"/>
            <a:ext cx="21338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C8BDC884-B798-44D1-B1E1-2B7DDE92F704}"/>
              </a:ext>
            </a:extLst>
          </p:cNvPr>
          <p:cNvCxnSpPr>
            <a:cxnSpLocks/>
          </p:cNvCxnSpPr>
          <p:nvPr/>
        </p:nvCxnSpPr>
        <p:spPr>
          <a:xfrm>
            <a:off x="6420758" y="4587974"/>
            <a:ext cx="213387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91C85ACC-033F-4BDB-991C-E94EB9246811}"/>
              </a:ext>
            </a:extLst>
          </p:cNvPr>
          <p:cNvSpPr/>
          <p:nvPr/>
        </p:nvSpPr>
        <p:spPr>
          <a:xfrm>
            <a:off x="2555776" y="3600629"/>
            <a:ext cx="360040" cy="144016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5E716533-421C-46B5-BC76-B6F42FD2ABBA}"/>
              </a:ext>
            </a:extLst>
          </p:cNvPr>
          <p:cNvSpPr/>
          <p:nvPr/>
        </p:nvSpPr>
        <p:spPr>
          <a:xfrm>
            <a:off x="4572368" y="3600629"/>
            <a:ext cx="360040" cy="144016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id="{7F3E914D-2725-484C-90D9-88DF1B4B2856}"/>
              </a:ext>
            </a:extLst>
          </p:cNvPr>
          <p:cNvSpPr/>
          <p:nvPr/>
        </p:nvSpPr>
        <p:spPr>
          <a:xfrm>
            <a:off x="6635305" y="3596234"/>
            <a:ext cx="360040" cy="144016"/>
          </a:xfrm>
          <a:prstGeom prst="ellipse">
            <a:avLst/>
          </a:prstGeom>
          <a:solidFill>
            <a:srgbClr val="FFC000"/>
          </a:solidFill>
          <a:ln>
            <a:solidFill>
              <a:srgbClr val="F29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4F4D5A32-19C7-4205-8B96-B881D2CCCDF2}"/>
              </a:ext>
            </a:extLst>
          </p:cNvPr>
          <p:cNvSpPr txBox="1"/>
          <p:nvPr/>
        </p:nvSpPr>
        <p:spPr>
          <a:xfrm>
            <a:off x="2579635" y="4119565"/>
            <a:ext cx="370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CF0BE64E-FDFA-4EC2-99A3-C1070F7E400B}"/>
              </a:ext>
            </a:extLst>
          </p:cNvPr>
          <p:cNvSpPr txBox="1"/>
          <p:nvPr/>
        </p:nvSpPr>
        <p:spPr>
          <a:xfrm>
            <a:off x="4605604" y="4131242"/>
            <a:ext cx="370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85E9EE9A-E154-4C8E-95F9-F45E7981DA0D}"/>
              </a:ext>
            </a:extLst>
          </p:cNvPr>
          <p:cNvSpPr txBox="1"/>
          <p:nvPr/>
        </p:nvSpPr>
        <p:spPr>
          <a:xfrm>
            <a:off x="5327988" y="4131242"/>
            <a:ext cx="370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69CBE137-489A-49D3-92CF-1FFBFA4068F0}"/>
              </a:ext>
            </a:extLst>
          </p:cNvPr>
          <p:cNvSpPr txBox="1"/>
          <p:nvPr/>
        </p:nvSpPr>
        <p:spPr>
          <a:xfrm>
            <a:off x="6631573" y="4112336"/>
            <a:ext cx="370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5F12C4EE-3DE3-406B-9959-C876B421B388}"/>
              </a:ext>
            </a:extLst>
          </p:cNvPr>
          <p:cNvSpPr txBox="1"/>
          <p:nvPr/>
        </p:nvSpPr>
        <p:spPr>
          <a:xfrm>
            <a:off x="7310524" y="4123722"/>
            <a:ext cx="370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44BC604C-F396-4829-9609-D4201C5B202E}"/>
              </a:ext>
            </a:extLst>
          </p:cNvPr>
          <p:cNvSpPr txBox="1"/>
          <p:nvPr/>
        </p:nvSpPr>
        <p:spPr>
          <a:xfrm>
            <a:off x="8028615" y="4131242"/>
            <a:ext cx="370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3495E9D-F0E0-4345-A6E8-36651C546F4B}"/>
              </a:ext>
            </a:extLst>
          </p:cNvPr>
          <p:cNvSpPr txBox="1"/>
          <p:nvPr/>
        </p:nvSpPr>
        <p:spPr>
          <a:xfrm>
            <a:off x="581347" y="2890602"/>
            <a:ext cx="711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6022EE1-6BED-42E9-8237-AD3A221E68A4}"/>
              </a:ext>
            </a:extLst>
          </p:cNvPr>
          <p:cNvSpPr txBox="1"/>
          <p:nvPr/>
        </p:nvSpPr>
        <p:spPr>
          <a:xfrm>
            <a:off x="3390197" y="2924202"/>
            <a:ext cx="711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十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D4AE03B-83EE-43FD-AA8D-D7D5BFF642E7}"/>
              </a:ext>
            </a:extLst>
          </p:cNvPr>
          <p:cNvSpPr txBox="1"/>
          <p:nvPr/>
        </p:nvSpPr>
        <p:spPr>
          <a:xfrm>
            <a:off x="5867334" y="2916046"/>
            <a:ext cx="894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一百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952F24D4-5D8A-4BB1-AAD7-15214E57DAEE}"/>
              </a:ext>
            </a:extLst>
          </p:cNvPr>
          <p:cNvGrpSpPr/>
          <p:nvPr/>
        </p:nvGrpSpPr>
        <p:grpSpPr>
          <a:xfrm>
            <a:off x="7001958" y="1017828"/>
            <a:ext cx="862078" cy="889718"/>
            <a:chOff x="5290575" y="1019209"/>
            <a:chExt cx="1819288" cy="1877619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9B978E5A-4687-4039-A3CB-7E91D10E11B6}"/>
                </a:ext>
              </a:extLst>
            </p:cNvPr>
            <p:cNvGrpSpPr/>
            <p:nvPr/>
          </p:nvGrpSpPr>
          <p:grpSpPr>
            <a:xfrm rot="20700000">
              <a:off x="6549539" y="1602907"/>
              <a:ext cx="390607" cy="1293921"/>
              <a:chOff x="1528194" y="3068302"/>
              <a:chExt cx="633440" cy="1907574"/>
            </a:xfrm>
          </p:grpSpPr>
          <p:grpSp>
            <p:nvGrpSpPr>
              <p:cNvPr id="187" name="组合 186">
                <a:extLst>
                  <a:ext uri="{FF2B5EF4-FFF2-40B4-BE49-F238E27FC236}">
                    <a16:creationId xmlns:a16="http://schemas.microsoft.com/office/drawing/2014/main" id="{D2993044-B9C6-4507-89B9-31D9316DC1E5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189" name="圆柱体 188">
                  <a:extLst>
                    <a:ext uri="{FF2B5EF4-FFF2-40B4-BE49-F238E27FC236}">
                      <a16:creationId xmlns:a16="http://schemas.microsoft.com/office/drawing/2014/main" id="{0AE1A68E-348E-4746-855B-902FEA2BC986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0" name="圆柱体 189">
                  <a:extLst>
                    <a:ext uri="{FF2B5EF4-FFF2-40B4-BE49-F238E27FC236}">
                      <a16:creationId xmlns:a16="http://schemas.microsoft.com/office/drawing/2014/main" id="{F7BB4083-5B9D-4877-A993-1B208D4F4D96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1" name="圆柱体 190">
                  <a:extLst>
                    <a:ext uri="{FF2B5EF4-FFF2-40B4-BE49-F238E27FC236}">
                      <a16:creationId xmlns:a16="http://schemas.microsoft.com/office/drawing/2014/main" id="{5137D35A-7B2E-436F-B0C2-262F7F29B38A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2" name="圆柱体 191">
                  <a:extLst>
                    <a:ext uri="{FF2B5EF4-FFF2-40B4-BE49-F238E27FC236}">
                      <a16:creationId xmlns:a16="http://schemas.microsoft.com/office/drawing/2014/main" id="{84996BD0-89E2-4667-956C-CEE1CA44784F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3" name="圆柱体 192">
                  <a:extLst>
                    <a:ext uri="{FF2B5EF4-FFF2-40B4-BE49-F238E27FC236}">
                      <a16:creationId xmlns:a16="http://schemas.microsoft.com/office/drawing/2014/main" id="{574486FD-4307-43A4-8477-0C034673D2BA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4" name="圆柱体 193">
                  <a:extLst>
                    <a:ext uri="{FF2B5EF4-FFF2-40B4-BE49-F238E27FC236}">
                      <a16:creationId xmlns:a16="http://schemas.microsoft.com/office/drawing/2014/main" id="{72585FA1-6850-462F-9AD2-2564DC7CED94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5" name="圆柱体 194">
                  <a:extLst>
                    <a:ext uri="{FF2B5EF4-FFF2-40B4-BE49-F238E27FC236}">
                      <a16:creationId xmlns:a16="http://schemas.microsoft.com/office/drawing/2014/main" id="{23EC7222-91E5-4865-8506-6C8C0C76E1AF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6" name="圆柱体 195">
                  <a:extLst>
                    <a:ext uri="{FF2B5EF4-FFF2-40B4-BE49-F238E27FC236}">
                      <a16:creationId xmlns:a16="http://schemas.microsoft.com/office/drawing/2014/main" id="{EAC153D3-35BF-4CC9-85F3-E022B1FA1F10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7" name="圆柱体 196">
                  <a:extLst>
                    <a:ext uri="{FF2B5EF4-FFF2-40B4-BE49-F238E27FC236}">
                      <a16:creationId xmlns:a16="http://schemas.microsoft.com/office/drawing/2014/main" id="{B098F8A4-CFFE-4148-A838-20087B6A55D6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8" name="圆柱体 197">
                  <a:extLst>
                    <a:ext uri="{FF2B5EF4-FFF2-40B4-BE49-F238E27FC236}">
                      <a16:creationId xmlns:a16="http://schemas.microsoft.com/office/drawing/2014/main" id="{8824685A-4F96-42A7-8AD4-1B0B5B58EEFF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88" name="新月形 187">
                <a:extLst>
                  <a:ext uri="{FF2B5EF4-FFF2-40B4-BE49-F238E27FC236}">
                    <a16:creationId xmlns:a16="http://schemas.microsoft.com/office/drawing/2014/main" id="{0E35AAEF-FAD8-4E70-A0CD-86558A39F849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BA92D870-3C6A-4E22-A6A9-BF0ED1F8CC7E}"/>
                </a:ext>
              </a:extLst>
            </p:cNvPr>
            <p:cNvGrpSpPr/>
            <p:nvPr/>
          </p:nvGrpSpPr>
          <p:grpSpPr>
            <a:xfrm rot="20700000">
              <a:off x="6082402" y="1565979"/>
              <a:ext cx="390607" cy="1293921"/>
              <a:chOff x="1528194" y="3068302"/>
              <a:chExt cx="633440" cy="1907574"/>
            </a:xfrm>
          </p:grpSpPr>
          <p:grpSp>
            <p:nvGrpSpPr>
              <p:cNvPr id="175" name="组合 174">
                <a:extLst>
                  <a:ext uri="{FF2B5EF4-FFF2-40B4-BE49-F238E27FC236}">
                    <a16:creationId xmlns:a16="http://schemas.microsoft.com/office/drawing/2014/main" id="{E4EAAD59-944C-4D4E-889A-B60CB2129C5E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177" name="圆柱体 176">
                  <a:extLst>
                    <a:ext uri="{FF2B5EF4-FFF2-40B4-BE49-F238E27FC236}">
                      <a16:creationId xmlns:a16="http://schemas.microsoft.com/office/drawing/2014/main" id="{774D0FB9-C574-4B34-94D6-56E772695074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8" name="圆柱体 177">
                  <a:extLst>
                    <a:ext uri="{FF2B5EF4-FFF2-40B4-BE49-F238E27FC236}">
                      <a16:creationId xmlns:a16="http://schemas.microsoft.com/office/drawing/2014/main" id="{6DB746B9-C7A9-4337-87C3-259FA6E096B6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9" name="圆柱体 178">
                  <a:extLst>
                    <a:ext uri="{FF2B5EF4-FFF2-40B4-BE49-F238E27FC236}">
                      <a16:creationId xmlns:a16="http://schemas.microsoft.com/office/drawing/2014/main" id="{28696660-54DB-4F11-B6DA-8CC432288783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0" name="圆柱体 179">
                  <a:extLst>
                    <a:ext uri="{FF2B5EF4-FFF2-40B4-BE49-F238E27FC236}">
                      <a16:creationId xmlns:a16="http://schemas.microsoft.com/office/drawing/2014/main" id="{3133738B-1311-441A-903E-61AF3D95AA55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1" name="圆柱体 180">
                  <a:extLst>
                    <a:ext uri="{FF2B5EF4-FFF2-40B4-BE49-F238E27FC236}">
                      <a16:creationId xmlns:a16="http://schemas.microsoft.com/office/drawing/2014/main" id="{D2EDD27A-8C7D-41AA-9DF6-BCF5790ED3A0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2" name="圆柱体 181">
                  <a:extLst>
                    <a:ext uri="{FF2B5EF4-FFF2-40B4-BE49-F238E27FC236}">
                      <a16:creationId xmlns:a16="http://schemas.microsoft.com/office/drawing/2014/main" id="{2B7DF093-660F-47A1-AA3C-84BCEB165FB5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3" name="圆柱体 182">
                  <a:extLst>
                    <a:ext uri="{FF2B5EF4-FFF2-40B4-BE49-F238E27FC236}">
                      <a16:creationId xmlns:a16="http://schemas.microsoft.com/office/drawing/2014/main" id="{707D28C4-9732-4883-90ED-2F001688F599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4" name="圆柱体 183">
                  <a:extLst>
                    <a:ext uri="{FF2B5EF4-FFF2-40B4-BE49-F238E27FC236}">
                      <a16:creationId xmlns:a16="http://schemas.microsoft.com/office/drawing/2014/main" id="{023EA800-4E66-44C0-B369-3C3856321CCB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5" name="圆柱体 184">
                  <a:extLst>
                    <a:ext uri="{FF2B5EF4-FFF2-40B4-BE49-F238E27FC236}">
                      <a16:creationId xmlns:a16="http://schemas.microsoft.com/office/drawing/2014/main" id="{977C1FA1-CE60-4A51-905C-337838BCA5E5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6" name="圆柱体 185">
                  <a:extLst>
                    <a:ext uri="{FF2B5EF4-FFF2-40B4-BE49-F238E27FC236}">
                      <a16:creationId xmlns:a16="http://schemas.microsoft.com/office/drawing/2014/main" id="{B2560B81-A645-4A35-937C-7DC97EB5A771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76" name="新月形 175">
                <a:extLst>
                  <a:ext uri="{FF2B5EF4-FFF2-40B4-BE49-F238E27FC236}">
                    <a16:creationId xmlns:a16="http://schemas.microsoft.com/office/drawing/2014/main" id="{E821ED2A-D98A-49AE-9E2F-96F411E64684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F7F66B3D-22DE-45BF-A11B-4DD1781DEF45}"/>
                </a:ext>
              </a:extLst>
            </p:cNvPr>
            <p:cNvGrpSpPr/>
            <p:nvPr/>
          </p:nvGrpSpPr>
          <p:grpSpPr>
            <a:xfrm rot="20700000">
              <a:off x="5602579" y="1516404"/>
              <a:ext cx="390607" cy="1293921"/>
              <a:chOff x="1528194" y="3068302"/>
              <a:chExt cx="633440" cy="1907574"/>
            </a:xfrm>
          </p:grpSpPr>
          <p:grpSp>
            <p:nvGrpSpPr>
              <p:cNvPr id="163" name="组合 162">
                <a:extLst>
                  <a:ext uri="{FF2B5EF4-FFF2-40B4-BE49-F238E27FC236}">
                    <a16:creationId xmlns:a16="http://schemas.microsoft.com/office/drawing/2014/main" id="{FD645BCE-3528-4CE0-A97C-7745C5B1AF8A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165" name="圆柱体 164">
                  <a:extLst>
                    <a:ext uri="{FF2B5EF4-FFF2-40B4-BE49-F238E27FC236}">
                      <a16:creationId xmlns:a16="http://schemas.microsoft.com/office/drawing/2014/main" id="{82BE2536-C13C-4E45-B62E-0852EA071116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6" name="圆柱体 165">
                  <a:extLst>
                    <a:ext uri="{FF2B5EF4-FFF2-40B4-BE49-F238E27FC236}">
                      <a16:creationId xmlns:a16="http://schemas.microsoft.com/office/drawing/2014/main" id="{07C94A98-6FDE-4F57-ACE4-2B29F578E6B4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7" name="圆柱体 166">
                  <a:extLst>
                    <a:ext uri="{FF2B5EF4-FFF2-40B4-BE49-F238E27FC236}">
                      <a16:creationId xmlns:a16="http://schemas.microsoft.com/office/drawing/2014/main" id="{24E607E7-C1DE-4834-9D88-D70C69BA9D44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8" name="圆柱体 167">
                  <a:extLst>
                    <a:ext uri="{FF2B5EF4-FFF2-40B4-BE49-F238E27FC236}">
                      <a16:creationId xmlns:a16="http://schemas.microsoft.com/office/drawing/2014/main" id="{8245E3A1-666E-4718-BEBA-FDDCC7DDEFD3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9" name="圆柱体 168">
                  <a:extLst>
                    <a:ext uri="{FF2B5EF4-FFF2-40B4-BE49-F238E27FC236}">
                      <a16:creationId xmlns:a16="http://schemas.microsoft.com/office/drawing/2014/main" id="{4AA16E14-CCDA-4CC4-91A0-A03F381A6845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0" name="圆柱体 169">
                  <a:extLst>
                    <a:ext uri="{FF2B5EF4-FFF2-40B4-BE49-F238E27FC236}">
                      <a16:creationId xmlns:a16="http://schemas.microsoft.com/office/drawing/2014/main" id="{FB44CAE3-814F-4A7F-8998-D5C0FCD00D23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1" name="圆柱体 170">
                  <a:extLst>
                    <a:ext uri="{FF2B5EF4-FFF2-40B4-BE49-F238E27FC236}">
                      <a16:creationId xmlns:a16="http://schemas.microsoft.com/office/drawing/2014/main" id="{D68E97E8-3D91-4940-94BE-C0053FCB520A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2" name="圆柱体 171">
                  <a:extLst>
                    <a:ext uri="{FF2B5EF4-FFF2-40B4-BE49-F238E27FC236}">
                      <a16:creationId xmlns:a16="http://schemas.microsoft.com/office/drawing/2014/main" id="{81BB2968-1ECF-4C24-9F15-F9AC3234A81A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3" name="圆柱体 172">
                  <a:extLst>
                    <a:ext uri="{FF2B5EF4-FFF2-40B4-BE49-F238E27FC236}">
                      <a16:creationId xmlns:a16="http://schemas.microsoft.com/office/drawing/2014/main" id="{F85DF9EF-8677-41E4-9045-76BBF5C97E35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4" name="圆柱体 173">
                  <a:extLst>
                    <a:ext uri="{FF2B5EF4-FFF2-40B4-BE49-F238E27FC236}">
                      <a16:creationId xmlns:a16="http://schemas.microsoft.com/office/drawing/2014/main" id="{7E2506F8-E1B0-4572-B891-EEEF4DF99A01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64" name="新月形 163">
                <a:extLst>
                  <a:ext uri="{FF2B5EF4-FFF2-40B4-BE49-F238E27FC236}">
                    <a16:creationId xmlns:a16="http://schemas.microsoft.com/office/drawing/2014/main" id="{1A8BD823-C50E-4680-B9E2-5255D9ABF81D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47D60802-9479-405B-A449-BE6AE717D737}"/>
                </a:ext>
              </a:extLst>
            </p:cNvPr>
            <p:cNvGrpSpPr/>
            <p:nvPr/>
          </p:nvGrpSpPr>
          <p:grpSpPr>
            <a:xfrm rot="20700000">
              <a:off x="6205663" y="1322168"/>
              <a:ext cx="390607" cy="1293921"/>
              <a:chOff x="1528194" y="3068302"/>
              <a:chExt cx="633440" cy="1907574"/>
            </a:xfrm>
          </p:grpSpPr>
          <p:grpSp>
            <p:nvGrpSpPr>
              <p:cNvPr id="151" name="组合 150">
                <a:extLst>
                  <a:ext uri="{FF2B5EF4-FFF2-40B4-BE49-F238E27FC236}">
                    <a16:creationId xmlns:a16="http://schemas.microsoft.com/office/drawing/2014/main" id="{02516782-83BD-474B-ABA2-1C3D7D1A723A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153" name="圆柱体 152">
                  <a:extLst>
                    <a:ext uri="{FF2B5EF4-FFF2-40B4-BE49-F238E27FC236}">
                      <a16:creationId xmlns:a16="http://schemas.microsoft.com/office/drawing/2014/main" id="{5603F860-3212-48CB-BB20-B1795AA95B50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4" name="圆柱体 153">
                  <a:extLst>
                    <a:ext uri="{FF2B5EF4-FFF2-40B4-BE49-F238E27FC236}">
                      <a16:creationId xmlns:a16="http://schemas.microsoft.com/office/drawing/2014/main" id="{1D9D2EE8-2642-4776-BE0F-585272804161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5" name="圆柱体 154">
                  <a:extLst>
                    <a:ext uri="{FF2B5EF4-FFF2-40B4-BE49-F238E27FC236}">
                      <a16:creationId xmlns:a16="http://schemas.microsoft.com/office/drawing/2014/main" id="{798E7BBB-84F8-4312-BEDB-5FA3B2A31118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6" name="圆柱体 155">
                  <a:extLst>
                    <a:ext uri="{FF2B5EF4-FFF2-40B4-BE49-F238E27FC236}">
                      <a16:creationId xmlns:a16="http://schemas.microsoft.com/office/drawing/2014/main" id="{164A1281-2383-4DDF-8C18-6F65D587E838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7" name="圆柱体 156">
                  <a:extLst>
                    <a:ext uri="{FF2B5EF4-FFF2-40B4-BE49-F238E27FC236}">
                      <a16:creationId xmlns:a16="http://schemas.microsoft.com/office/drawing/2014/main" id="{0E24819E-820F-40E0-B767-5EA9FC2895E9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8" name="圆柱体 157">
                  <a:extLst>
                    <a:ext uri="{FF2B5EF4-FFF2-40B4-BE49-F238E27FC236}">
                      <a16:creationId xmlns:a16="http://schemas.microsoft.com/office/drawing/2014/main" id="{A3DB8765-614F-489E-AAA5-23C6ACAD5B7F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9" name="圆柱体 158">
                  <a:extLst>
                    <a:ext uri="{FF2B5EF4-FFF2-40B4-BE49-F238E27FC236}">
                      <a16:creationId xmlns:a16="http://schemas.microsoft.com/office/drawing/2014/main" id="{EF6AC9DA-E97D-44F3-81A9-BBC1A122AB78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0" name="圆柱体 159">
                  <a:extLst>
                    <a:ext uri="{FF2B5EF4-FFF2-40B4-BE49-F238E27FC236}">
                      <a16:creationId xmlns:a16="http://schemas.microsoft.com/office/drawing/2014/main" id="{870E560B-FC53-460C-897D-B5DA1BA36EAD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1" name="圆柱体 160">
                  <a:extLst>
                    <a:ext uri="{FF2B5EF4-FFF2-40B4-BE49-F238E27FC236}">
                      <a16:creationId xmlns:a16="http://schemas.microsoft.com/office/drawing/2014/main" id="{FA321B66-8D6F-4456-9BD0-83458EE85987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2" name="圆柱体 161">
                  <a:extLst>
                    <a:ext uri="{FF2B5EF4-FFF2-40B4-BE49-F238E27FC236}">
                      <a16:creationId xmlns:a16="http://schemas.microsoft.com/office/drawing/2014/main" id="{10A87BAC-D718-4E07-9AA5-D723CB7B7803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52" name="新月形 151">
                <a:extLst>
                  <a:ext uri="{FF2B5EF4-FFF2-40B4-BE49-F238E27FC236}">
                    <a16:creationId xmlns:a16="http://schemas.microsoft.com/office/drawing/2014/main" id="{C5706C1C-7251-4967-AD10-2AF8A805B693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489CE72F-16C6-4ED8-BE58-E5938F99A638}"/>
                </a:ext>
              </a:extLst>
            </p:cNvPr>
            <p:cNvGrpSpPr/>
            <p:nvPr/>
          </p:nvGrpSpPr>
          <p:grpSpPr>
            <a:xfrm rot="20700000">
              <a:off x="6719256" y="1389354"/>
              <a:ext cx="390607" cy="1293921"/>
              <a:chOff x="1528194" y="3068302"/>
              <a:chExt cx="633440" cy="1907574"/>
            </a:xfrm>
          </p:grpSpPr>
          <p:grpSp>
            <p:nvGrpSpPr>
              <p:cNvPr id="139" name="组合 138">
                <a:extLst>
                  <a:ext uri="{FF2B5EF4-FFF2-40B4-BE49-F238E27FC236}">
                    <a16:creationId xmlns:a16="http://schemas.microsoft.com/office/drawing/2014/main" id="{04531F2A-6812-4580-BAAD-56F7F87AD0C2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141" name="圆柱体 140">
                  <a:extLst>
                    <a:ext uri="{FF2B5EF4-FFF2-40B4-BE49-F238E27FC236}">
                      <a16:creationId xmlns:a16="http://schemas.microsoft.com/office/drawing/2014/main" id="{7D992204-7956-4628-8790-954B9D590035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2" name="圆柱体 141">
                  <a:extLst>
                    <a:ext uri="{FF2B5EF4-FFF2-40B4-BE49-F238E27FC236}">
                      <a16:creationId xmlns:a16="http://schemas.microsoft.com/office/drawing/2014/main" id="{64B05F9A-A308-48B3-9998-A95274CD1E3F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" name="圆柱体 142">
                  <a:extLst>
                    <a:ext uri="{FF2B5EF4-FFF2-40B4-BE49-F238E27FC236}">
                      <a16:creationId xmlns:a16="http://schemas.microsoft.com/office/drawing/2014/main" id="{DCDBB1D5-7A67-4E46-ACA7-6C00F7566A75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4" name="圆柱体 143">
                  <a:extLst>
                    <a:ext uri="{FF2B5EF4-FFF2-40B4-BE49-F238E27FC236}">
                      <a16:creationId xmlns:a16="http://schemas.microsoft.com/office/drawing/2014/main" id="{75D53D7E-5139-4BE3-BFC8-BBD174BD8D02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5" name="圆柱体 144">
                  <a:extLst>
                    <a:ext uri="{FF2B5EF4-FFF2-40B4-BE49-F238E27FC236}">
                      <a16:creationId xmlns:a16="http://schemas.microsoft.com/office/drawing/2014/main" id="{76FC04BB-D18B-44EE-9F0B-9C9107DFFF28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6" name="圆柱体 145">
                  <a:extLst>
                    <a:ext uri="{FF2B5EF4-FFF2-40B4-BE49-F238E27FC236}">
                      <a16:creationId xmlns:a16="http://schemas.microsoft.com/office/drawing/2014/main" id="{A65497E3-4570-4F4C-AB23-765A2B71FFA4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7" name="圆柱体 146">
                  <a:extLst>
                    <a:ext uri="{FF2B5EF4-FFF2-40B4-BE49-F238E27FC236}">
                      <a16:creationId xmlns:a16="http://schemas.microsoft.com/office/drawing/2014/main" id="{86C6DDF5-95A9-4DD4-B905-359FA85A0168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8" name="圆柱体 147">
                  <a:extLst>
                    <a:ext uri="{FF2B5EF4-FFF2-40B4-BE49-F238E27FC236}">
                      <a16:creationId xmlns:a16="http://schemas.microsoft.com/office/drawing/2014/main" id="{27C2CF74-4AF5-406C-8A08-F55D79EBD492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9" name="圆柱体 148">
                  <a:extLst>
                    <a:ext uri="{FF2B5EF4-FFF2-40B4-BE49-F238E27FC236}">
                      <a16:creationId xmlns:a16="http://schemas.microsoft.com/office/drawing/2014/main" id="{71A101B4-AA88-4652-B556-3AECE6BEE2E2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0" name="圆柱体 149">
                  <a:extLst>
                    <a:ext uri="{FF2B5EF4-FFF2-40B4-BE49-F238E27FC236}">
                      <a16:creationId xmlns:a16="http://schemas.microsoft.com/office/drawing/2014/main" id="{E1B27A6A-B2E7-4667-89B9-556E83B13C6F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40" name="新月形 139">
                <a:extLst>
                  <a:ext uri="{FF2B5EF4-FFF2-40B4-BE49-F238E27FC236}">
                    <a16:creationId xmlns:a16="http://schemas.microsoft.com/office/drawing/2014/main" id="{75BCF47C-DA44-4EAB-864B-966BCAFEE965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4E53F886-98B8-4EE5-A125-9F43B42721AF}"/>
                </a:ext>
              </a:extLst>
            </p:cNvPr>
            <p:cNvGrpSpPr/>
            <p:nvPr/>
          </p:nvGrpSpPr>
          <p:grpSpPr>
            <a:xfrm rot="20700000">
              <a:off x="5290575" y="1235620"/>
              <a:ext cx="390607" cy="1293921"/>
              <a:chOff x="1528194" y="3068302"/>
              <a:chExt cx="633440" cy="1907574"/>
            </a:xfrm>
          </p:grpSpPr>
          <p:grpSp>
            <p:nvGrpSpPr>
              <p:cNvPr id="127" name="组合 126">
                <a:extLst>
                  <a:ext uri="{FF2B5EF4-FFF2-40B4-BE49-F238E27FC236}">
                    <a16:creationId xmlns:a16="http://schemas.microsoft.com/office/drawing/2014/main" id="{59F0715D-211A-44B3-90AF-E19706A221EA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129" name="圆柱体 128">
                  <a:extLst>
                    <a:ext uri="{FF2B5EF4-FFF2-40B4-BE49-F238E27FC236}">
                      <a16:creationId xmlns:a16="http://schemas.microsoft.com/office/drawing/2014/main" id="{F9F4C1F0-D8EB-4D27-B67C-8770A334D41C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0" name="圆柱体 129">
                  <a:extLst>
                    <a:ext uri="{FF2B5EF4-FFF2-40B4-BE49-F238E27FC236}">
                      <a16:creationId xmlns:a16="http://schemas.microsoft.com/office/drawing/2014/main" id="{837C5500-6EFA-4FE1-9E00-3A6EF790BE18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1" name="圆柱体 130">
                  <a:extLst>
                    <a:ext uri="{FF2B5EF4-FFF2-40B4-BE49-F238E27FC236}">
                      <a16:creationId xmlns:a16="http://schemas.microsoft.com/office/drawing/2014/main" id="{42B38D21-E007-45CB-A243-75C7A315B5FB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2" name="圆柱体 131">
                  <a:extLst>
                    <a:ext uri="{FF2B5EF4-FFF2-40B4-BE49-F238E27FC236}">
                      <a16:creationId xmlns:a16="http://schemas.microsoft.com/office/drawing/2014/main" id="{B312BF7E-D13C-4BD4-B14B-EC071F7EDB1B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" name="圆柱体 132">
                  <a:extLst>
                    <a:ext uri="{FF2B5EF4-FFF2-40B4-BE49-F238E27FC236}">
                      <a16:creationId xmlns:a16="http://schemas.microsoft.com/office/drawing/2014/main" id="{23E26EDD-D969-4ACD-BB35-78F1D0DE6D98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4" name="圆柱体 133">
                  <a:extLst>
                    <a:ext uri="{FF2B5EF4-FFF2-40B4-BE49-F238E27FC236}">
                      <a16:creationId xmlns:a16="http://schemas.microsoft.com/office/drawing/2014/main" id="{390B4F5E-5359-4AEF-BA9D-EB593EB699C5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5" name="圆柱体 134">
                  <a:extLst>
                    <a:ext uri="{FF2B5EF4-FFF2-40B4-BE49-F238E27FC236}">
                      <a16:creationId xmlns:a16="http://schemas.microsoft.com/office/drawing/2014/main" id="{C1C04210-FE2C-4A28-BF49-4BB9A4D09B4B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6" name="圆柱体 135">
                  <a:extLst>
                    <a:ext uri="{FF2B5EF4-FFF2-40B4-BE49-F238E27FC236}">
                      <a16:creationId xmlns:a16="http://schemas.microsoft.com/office/drawing/2014/main" id="{853EBB7E-E5E8-4636-9F36-F57251F6673B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7" name="圆柱体 136">
                  <a:extLst>
                    <a:ext uri="{FF2B5EF4-FFF2-40B4-BE49-F238E27FC236}">
                      <a16:creationId xmlns:a16="http://schemas.microsoft.com/office/drawing/2014/main" id="{978BC874-A485-4819-AF17-D6FA7E8484B7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8" name="圆柱体 137">
                  <a:extLst>
                    <a:ext uri="{FF2B5EF4-FFF2-40B4-BE49-F238E27FC236}">
                      <a16:creationId xmlns:a16="http://schemas.microsoft.com/office/drawing/2014/main" id="{549F4FEE-059A-4C9C-8BD0-770950F89B4B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8" name="新月形 127">
                <a:extLst>
                  <a:ext uri="{FF2B5EF4-FFF2-40B4-BE49-F238E27FC236}">
                    <a16:creationId xmlns:a16="http://schemas.microsoft.com/office/drawing/2014/main" id="{BBEB9ACE-9D3F-4CD9-AEA1-67D542991DF2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id="{CAC70793-BF2B-40F7-A55A-61AC9D2D2448}"/>
                </a:ext>
              </a:extLst>
            </p:cNvPr>
            <p:cNvGrpSpPr/>
            <p:nvPr/>
          </p:nvGrpSpPr>
          <p:grpSpPr>
            <a:xfrm rot="20700000">
              <a:off x="5757945" y="1295399"/>
              <a:ext cx="390607" cy="1293921"/>
              <a:chOff x="1528194" y="3068302"/>
              <a:chExt cx="633440" cy="1907574"/>
            </a:xfrm>
          </p:grpSpPr>
          <p:grpSp>
            <p:nvGrpSpPr>
              <p:cNvPr id="115" name="组合 114">
                <a:extLst>
                  <a:ext uri="{FF2B5EF4-FFF2-40B4-BE49-F238E27FC236}">
                    <a16:creationId xmlns:a16="http://schemas.microsoft.com/office/drawing/2014/main" id="{946C3458-E778-4B4E-BFB2-5DFA6D21BAD4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117" name="圆柱体 116">
                  <a:extLst>
                    <a:ext uri="{FF2B5EF4-FFF2-40B4-BE49-F238E27FC236}">
                      <a16:creationId xmlns:a16="http://schemas.microsoft.com/office/drawing/2014/main" id="{531C0D61-E721-47D0-9A80-097B7C08F0D0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8" name="圆柱体 117">
                  <a:extLst>
                    <a:ext uri="{FF2B5EF4-FFF2-40B4-BE49-F238E27FC236}">
                      <a16:creationId xmlns:a16="http://schemas.microsoft.com/office/drawing/2014/main" id="{18D015D3-223A-468B-9B8D-02EABD8903A0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9" name="圆柱体 118">
                  <a:extLst>
                    <a:ext uri="{FF2B5EF4-FFF2-40B4-BE49-F238E27FC236}">
                      <a16:creationId xmlns:a16="http://schemas.microsoft.com/office/drawing/2014/main" id="{60CB38BE-8B27-4563-B2CE-C7A7041F31C6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0" name="圆柱体 119">
                  <a:extLst>
                    <a:ext uri="{FF2B5EF4-FFF2-40B4-BE49-F238E27FC236}">
                      <a16:creationId xmlns:a16="http://schemas.microsoft.com/office/drawing/2014/main" id="{9C058273-F62A-4EE9-AFFE-2403E6F3D731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1" name="圆柱体 120">
                  <a:extLst>
                    <a:ext uri="{FF2B5EF4-FFF2-40B4-BE49-F238E27FC236}">
                      <a16:creationId xmlns:a16="http://schemas.microsoft.com/office/drawing/2014/main" id="{FE9F867A-77FF-4313-BF16-E18ADAC6F584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2" name="圆柱体 121">
                  <a:extLst>
                    <a:ext uri="{FF2B5EF4-FFF2-40B4-BE49-F238E27FC236}">
                      <a16:creationId xmlns:a16="http://schemas.microsoft.com/office/drawing/2014/main" id="{DAAE0A7D-0DF8-4C18-91A4-8B9437A0ACE8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3" name="圆柱体 122">
                  <a:extLst>
                    <a:ext uri="{FF2B5EF4-FFF2-40B4-BE49-F238E27FC236}">
                      <a16:creationId xmlns:a16="http://schemas.microsoft.com/office/drawing/2014/main" id="{74461A47-7C25-42C4-B157-9C78FBB57ED4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4" name="圆柱体 123">
                  <a:extLst>
                    <a:ext uri="{FF2B5EF4-FFF2-40B4-BE49-F238E27FC236}">
                      <a16:creationId xmlns:a16="http://schemas.microsoft.com/office/drawing/2014/main" id="{92B701B3-B352-4CCA-AD32-801669555621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5" name="圆柱体 124">
                  <a:extLst>
                    <a:ext uri="{FF2B5EF4-FFF2-40B4-BE49-F238E27FC236}">
                      <a16:creationId xmlns:a16="http://schemas.microsoft.com/office/drawing/2014/main" id="{53BE647D-9CE0-46FE-A139-D0B3EFEE6EE8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6" name="圆柱体 125">
                  <a:extLst>
                    <a:ext uri="{FF2B5EF4-FFF2-40B4-BE49-F238E27FC236}">
                      <a16:creationId xmlns:a16="http://schemas.microsoft.com/office/drawing/2014/main" id="{B713D5DD-01C7-4A3F-96E8-4359A93013FF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6" name="新月形 115">
                <a:extLst>
                  <a:ext uri="{FF2B5EF4-FFF2-40B4-BE49-F238E27FC236}">
                    <a16:creationId xmlns:a16="http://schemas.microsoft.com/office/drawing/2014/main" id="{CA863B4A-111B-43DF-AEC4-BED7811C764A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id="{07446F71-DB51-46F1-9756-C34B12FEA6C8}"/>
                </a:ext>
              </a:extLst>
            </p:cNvPr>
            <p:cNvGrpSpPr/>
            <p:nvPr/>
          </p:nvGrpSpPr>
          <p:grpSpPr>
            <a:xfrm rot="20700000">
              <a:off x="5443995" y="1019209"/>
              <a:ext cx="390607" cy="1293921"/>
              <a:chOff x="1528194" y="3068302"/>
              <a:chExt cx="633440" cy="1907574"/>
            </a:xfrm>
          </p:grpSpPr>
          <p:grpSp>
            <p:nvGrpSpPr>
              <p:cNvPr id="103" name="组合 102">
                <a:extLst>
                  <a:ext uri="{FF2B5EF4-FFF2-40B4-BE49-F238E27FC236}">
                    <a16:creationId xmlns:a16="http://schemas.microsoft.com/office/drawing/2014/main" id="{B2595E6D-1357-4554-B102-6E544A0225A5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105" name="圆柱体 104">
                  <a:extLst>
                    <a:ext uri="{FF2B5EF4-FFF2-40B4-BE49-F238E27FC236}">
                      <a16:creationId xmlns:a16="http://schemas.microsoft.com/office/drawing/2014/main" id="{483E3190-7044-4DB7-A637-E1A12283B229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6" name="圆柱体 105">
                  <a:extLst>
                    <a:ext uri="{FF2B5EF4-FFF2-40B4-BE49-F238E27FC236}">
                      <a16:creationId xmlns:a16="http://schemas.microsoft.com/office/drawing/2014/main" id="{9AC630FD-A7C2-4CC0-84FE-F3A10D5F7E5C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7" name="圆柱体 106">
                  <a:extLst>
                    <a:ext uri="{FF2B5EF4-FFF2-40B4-BE49-F238E27FC236}">
                      <a16:creationId xmlns:a16="http://schemas.microsoft.com/office/drawing/2014/main" id="{A50BAE4C-6B36-4EA1-AAA6-FA3D8A7D8AA3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8" name="圆柱体 107">
                  <a:extLst>
                    <a:ext uri="{FF2B5EF4-FFF2-40B4-BE49-F238E27FC236}">
                      <a16:creationId xmlns:a16="http://schemas.microsoft.com/office/drawing/2014/main" id="{2D109157-3AAC-41D4-8628-A8F2205EB2B9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9" name="圆柱体 108">
                  <a:extLst>
                    <a:ext uri="{FF2B5EF4-FFF2-40B4-BE49-F238E27FC236}">
                      <a16:creationId xmlns:a16="http://schemas.microsoft.com/office/drawing/2014/main" id="{7AAD9576-D57B-40E2-8F51-38CA044D7FB1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0" name="圆柱体 109">
                  <a:extLst>
                    <a:ext uri="{FF2B5EF4-FFF2-40B4-BE49-F238E27FC236}">
                      <a16:creationId xmlns:a16="http://schemas.microsoft.com/office/drawing/2014/main" id="{28A6020B-D089-499D-BFD5-8FD18B2BADB1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1" name="圆柱体 110">
                  <a:extLst>
                    <a:ext uri="{FF2B5EF4-FFF2-40B4-BE49-F238E27FC236}">
                      <a16:creationId xmlns:a16="http://schemas.microsoft.com/office/drawing/2014/main" id="{C3AD310B-79EF-4CC0-9AA7-E09AD6BF032E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2" name="圆柱体 111">
                  <a:extLst>
                    <a:ext uri="{FF2B5EF4-FFF2-40B4-BE49-F238E27FC236}">
                      <a16:creationId xmlns:a16="http://schemas.microsoft.com/office/drawing/2014/main" id="{580B7E3C-7907-419C-9F92-8B777082A43E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3" name="圆柱体 112">
                  <a:extLst>
                    <a:ext uri="{FF2B5EF4-FFF2-40B4-BE49-F238E27FC236}">
                      <a16:creationId xmlns:a16="http://schemas.microsoft.com/office/drawing/2014/main" id="{83E825FA-A127-41AB-8EE1-94D3FDEA2EC2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4" name="圆柱体 113">
                  <a:extLst>
                    <a:ext uri="{FF2B5EF4-FFF2-40B4-BE49-F238E27FC236}">
                      <a16:creationId xmlns:a16="http://schemas.microsoft.com/office/drawing/2014/main" id="{CC317E6A-86E2-46CA-9249-72AE4C5F892D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4" name="新月形 103">
                <a:extLst>
                  <a:ext uri="{FF2B5EF4-FFF2-40B4-BE49-F238E27FC236}">
                    <a16:creationId xmlns:a16="http://schemas.microsoft.com/office/drawing/2014/main" id="{A4CA1D35-B04D-4696-BA2C-6CF1EBFEAEEE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7" name="组合 76">
              <a:extLst>
                <a:ext uri="{FF2B5EF4-FFF2-40B4-BE49-F238E27FC236}">
                  <a16:creationId xmlns:a16="http://schemas.microsoft.com/office/drawing/2014/main" id="{FEF6D72F-622C-4A74-A18C-11563E0C0710}"/>
                </a:ext>
              </a:extLst>
            </p:cNvPr>
            <p:cNvGrpSpPr/>
            <p:nvPr/>
          </p:nvGrpSpPr>
          <p:grpSpPr>
            <a:xfrm rot="20700000">
              <a:off x="5884374" y="1079690"/>
              <a:ext cx="390607" cy="1293921"/>
              <a:chOff x="1528194" y="3068302"/>
              <a:chExt cx="633440" cy="1907574"/>
            </a:xfrm>
          </p:grpSpPr>
          <p:grpSp>
            <p:nvGrpSpPr>
              <p:cNvPr id="91" name="组合 90">
                <a:extLst>
                  <a:ext uri="{FF2B5EF4-FFF2-40B4-BE49-F238E27FC236}">
                    <a16:creationId xmlns:a16="http://schemas.microsoft.com/office/drawing/2014/main" id="{6BD62E53-8A98-4C46-8FAB-2344B613F5C6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93" name="圆柱体 92">
                  <a:extLst>
                    <a:ext uri="{FF2B5EF4-FFF2-40B4-BE49-F238E27FC236}">
                      <a16:creationId xmlns:a16="http://schemas.microsoft.com/office/drawing/2014/main" id="{F607569C-0A6F-4B0E-8CBE-02303DE43ABF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4" name="圆柱体 93">
                  <a:extLst>
                    <a:ext uri="{FF2B5EF4-FFF2-40B4-BE49-F238E27FC236}">
                      <a16:creationId xmlns:a16="http://schemas.microsoft.com/office/drawing/2014/main" id="{0C8FD68A-F31D-41DF-992F-870232A8AC5C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5" name="圆柱体 94">
                  <a:extLst>
                    <a:ext uri="{FF2B5EF4-FFF2-40B4-BE49-F238E27FC236}">
                      <a16:creationId xmlns:a16="http://schemas.microsoft.com/office/drawing/2014/main" id="{797FD949-4F2E-4BAA-8CEC-758F91C09F23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6" name="圆柱体 95">
                  <a:extLst>
                    <a:ext uri="{FF2B5EF4-FFF2-40B4-BE49-F238E27FC236}">
                      <a16:creationId xmlns:a16="http://schemas.microsoft.com/office/drawing/2014/main" id="{DD7C31C9-7315-4FA2-8CAC-0D1DD03723D5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7" name="圆柱体 96">
                  <a:extLst>
                    <a:ext uri="{FF2B5EF4-FFF2-40B4-BE49-F238E27FC236}">
                      <a16:creationId xmlns:a16="http://schemas.microsoft.com/office/drawing/2014/main" id="{EE0D4014-E930-4012-AAA1-5D17E79A8262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8" name="圆柱体 97">
                  <a:extLst>
                    <a:ext uri="{FF2B5EF4-FFF2-40B4-BE49-F238E27FC236}">
                      <a16:creationId xmlns:a16="http://schemas.microsoft.com/office/drawing/2014/main" id="{28A799D5-4BEC-4BE0-AF2B-2948ECB8352B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9" name="圆柱体 98">
                  <a:extLst>
                    <a:ext uri="{FF2B5EF4-FFF2-40B4-BE49-F238E27FC236}">
                      <a16:creationId xmlns:a16="http://schemas.microsoft.com/office/drawing/2014/main" id="{CFBBC7E3-8274-4E00-82BC-D16651B9C236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0" name="圆柱体 99">
                  <a:extLst>
                    <a:ext uri="{FF2B5EF4-FFF2-40B4-BE49-F238E27FC236}">
                      <a16:creationId xmlns:a16="http://schemas.microsoft.com/office/drawing/2014/main" id="{5D9956BD-65C4-40BE-9766-7685B63D02C3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1" name="圆柱体 100">
                  <a:extLst>
                    <a:ext uri="{FF2B5EF4-FFF2-40B4-BE49-F238E27FC236}">
                      <a16:creationId xmlns:a16="http://schemas.microsoft.com/office/drawing/2014/main" id="{6BFD0B83-9BFE-40EC-87D2-F61D5E3B3CAD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2" name="圆柱体 101">
                  <a:extLst>
                    <a:ext uri="{FF2B5EF4-FFF2-40B4-BE49-F238E27FC236}">
                      <a16:creationId xmlns:a16="http://schemas.microsoft.com/office/drawing/2014/main" id="{9380D394-7459-49FA-9A4A-2C1112E77825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92" name="新月形 91">
                <a:extLst>
                  <a:ext uri="{FF2B5EF4-FFF2-40B4-BE49-F238E27FC236}">
                    <a16:creationId xmlns:a16="http://schemas.microsoft.com/office/drawing/2014/main" id="{7E309DFC-56CD-4F25-90C2-725DFEB9706A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8" name="组合 77">
              <a:extLst>
                <a:ext uri="{FF2B5EF4-FFF2-40B4-BE49-F238E27FC236}">
                  <a16:creationId xmlns:a16="http://schemas.microsoft.com/office/drawing/2014/main" id="{85DB7D24-C2C6-47B2-AEE8-39D3B4519F29}"/>
                </a:ext>
              </a:extLst>
            </p:cNvPr>
            <p:cNvGrpSpPr/>
            <p:nvPr/>
          </p:nvGrpSpPr>
          <p:grpSpPr>
            <a:xfrm rot="20700000">
              <a:off x="6353285" y="1128851"/>
              <a:ext cx="390607" cy="1293921"/>
              <a:chOff x="1528194" y="3068302"/>
              <a:chExt cx="633440" cy="1907574"/>
            </a:xfrm>
          </p:grpSpPr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id="{DE1D18FB-F69A-4574-BF92-0EEC316B210E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81" name="圆柱体 80">
                  <a:extLst>
                    <a:ext uri="{FF2B5EF4-FFF2-40B4-BE49-F238E27FC236}">
                      <a16:creationId xmlns:a16="http://schemas.microsoft.com/office/drawing/2014/main" id="{467148D2-9B39-4A34-ACAF-D032BF50F3CF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2" name="圆柱体 81">
                  <a:extLst>
                    <a:ext uri="{FF2B5EF4-FFF2-40B4-BE49-F238E27FC236}">
                      <a16:creationId xmlns:a16="http://schemas.microsoft.com/office/drawing/2014/main" id="{2CF44CAC-3687-4108-A92A-03771CACB110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3" name="圆柱体 82">
                  <a:extLst>
                    <a:ext uri="{FF2B5EF4-FFF2-40B4-BE49-F238E27FC236}">
                      <a16:creationId xmlns:a16="http://schemas.microsoft.com/office/drawing/2014/main" id="{A1A30DB9-83D7-4AF1-85C1-7BE8AF323ABB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4" name="圆柱体 83">
                  <a:extLst>
                    <a:ext uri="{FF2B5EF4-FFF2-40B4-BE49-F238E27FC236}">
                      <a16:creationId xmlns:a16="http://schemas.microsoft.com/office/drawing/2014/main" id="{E203FE09-A872-4944-8944-74A11BB22E07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5" name="圆柱体 84">
                  <a:extLst>
                    <a:ext uri="{FF2B5EF4-FFF2-40B4-BE49-F238E27FC236}">
                      <a16:creationId xmlns:a16="http://schemas.microsoft.com/office/drawing/2014/main" id="{28FD2ECC-A21D-4FED-87E7-508F938E0C3C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6" name="圆柱体 85">
                  <a:extLst>
                    <a:ext uri="{FF2B5EF4-FFF2-40B4-BE49-F238E27FC236}">
                      <a16:creationId xmlns:a16="http://schemas.microsoft.com/office/drawing/2014/main" id="{1548F603-98D2-42DE-9455-A1F805A49C83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7" name="圆柱体 86">
                  <a:extLst>
                    <a:ext uri="{FF2B5EF4-FFF2-40B4-BE49-F238E27FC236}">
                      <a16:creationId xmlns:a16="http://schemas.microsoft.com/office/drawing/2014/main" id="{40003235-3157-40C2-8247-791D08C59E78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8" name="圆柱体 87">
                  <a:extLst>
                    <a:ext uri="{FF2B5EF4-FFF2-40B4-BE49-F238E27FC236}">
                      <a16:creationId xmlns:a16="http://schemas.microsoft.com/office/drawing/2014/main" id="{381CF2B1-2765-48EE-B94E-732EF0DFB590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9" name="圆柱体 88">
                  <a:extLst>
                    <a:ext uri="{FF2B5EF4-FFF2-40B4-BE49-F238E27FC236}">
                      <a16:creationId xmlns:a16="http://schemas.microsoft.com/office/drawing/2014/main" id="{F8413FCA-A98F-4F97-9AE6-313033D76C5B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0" name="圆柱体 89">
                  <a:extLst>
                    <a:ext uri="{FF2B5EF4-FFF2-40B4-BE49-F238E27FC236}">
                      <a16:creationId xmlns:a16="http://schemas.microsoft.com/office/drawing/2014/main" id="{F2D33A74-E3D5-4021-B638-5238DA0A9C78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0" name="新月形 79">
                <a:extLst>
                  <a:ext uri="{FF2B5EF4-FFF2-40B4-BE49-F238E27FC236}">
                    <a16:creationId xmlns:a16="http://schemas.microsoft.com/office/drawing/2014/main" id="{4C179418-8D2A-48EE-87B7-C931CA244A43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5" grpId="0" animBg="1"/>
      <p:bldP spid="66" grpId="0" animBg="1"/>
      <p:bldP spid="68" grpId="0"/>
      <p:bldP spid="69" grpId="0"/>
      <p:bldP spid="70" grpId="0"/>
      <p:bldP spid="71" grpId="0"/>
      <p:bldP spid="72" grpId="0"/>
      <p:bldP spid="73" grpId="0"/>
      <p:bldP spid="37" grpId="0"/>
      <p:bldP spid="38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475ABBC1-83C7-F02D-1BEC-8EFFE7CC342B}"/>
              </a:ext>
            </a:extLst>
          </p:cNvPr>
          <p:cNvSpPr/>
          <p:nvPr/>
        </p:nvSpPr>
        <p:spPr>
          <a:xfrm>
            <a:off x="467544" y="555526"/>
            <a:ext cx="3888432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找一找生活中的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0C434EBF-6655-8D07-9F27-BEF0CFB36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402" y="278321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P27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6B49828-3B5E-4D1F-9875-EB5C5C724AF8}"/>
              </a:ext>
            </a:extLst>
          </p:cNvPr>
          <p:cNvGrpSpPr/>
          <p:nvPr/>
        </p:nvGrpSpPr>
        <p:grpSpPr>
          <a:xfrm>
            <a:off x="827584" y="3507854"/>
            <a:ext cx="3672408" cy="492443"/>
            <a:chOff x="827584" y="3507854"/>
            <a:chExt cx="3672408" cy="49244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D79DAED-E8E2-41C2-BC27-8565F07926AE}"/>
                </a:ext>
              </a:extLst>
            </p:cNvPr>
            <p:cNvSpPr txBox="1"/>
            <p:nvPr/>
          </p:nvSpPr>
          <p:spPr>
            <a:xfrm>
              <a:off x="827584" y="3507854"/>
              <a:ext cx="352839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这一盒小星星是 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100 </a:t>
              </a:r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颗。</a:t>
              </a:r>
            </a:p>
          </p:txBody>
        </p:sp>
        <p:sp>
          <p:nvSpPr>
            <p:cNvPr id="13" name="对话气泡: 圆角矩形 12">
              <a:extLst>
                <a:ext uri="{FF2B5EF4-FFF2-40B4-BE49-F238E27FC236}">
                  <a16:creationId xmlns:a16="http://schemas.microsoft.com/office/drawing/2014/main" id="{B6AD5FD5-3839-4A61-8D31-E77A3A326EAA}"/>
                </a:ext>
              </a:extLst>
            </p:cNvPr>
            <p:cNvSpPr/>
            <p:nvPr/>
          </p:nvSpPr>
          <p:spPr>
            <a:xfrm>
              <a:off x="827584" y="3507854"/>
              <a:ext cx="3672408" cy="492443"/>
            </a:xfrm>
            <a:prstGeom prst="wedgeRoundRectCallout">
              <a:avLst>
                <a:gd name="adj1" fmla="val -7205"/>
                <a:gd name="adj2" fmla="val -111434"/>
                <a:gd name="adj3" fmla="val 16667"/>
              </a:avLst>
            </a:prstGeom>
            <a:no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0D2785C3-A93D-4CAE-ADD3-D02724D257D2}"/>
              </a:ext>
            </a:extLst>
          </p:cNvPr>
          <p:cNvGrpSpPr/>
          <p:nvPr/>
        </p:nvGrpSpPr>
        <p:grpSpPr>
          <a:xfrm>
            <a:off x="5232290" y="3507854"/>
            <a:ext cx="3242919" cy="598918"/>
            <a:chOff x="4785465" y="3401379"/>
            <a:chExt cx="3242919" cy="598918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AB7CC49-4FA2-4A6F-BE69-DA9526AD81DA}"/>
                </a:ext>
              </a:extLst>
            </p:cNvPr>
            <p:cNvSpPr txBox="1"/>
            <p:nvPr/>
          </p:nvSpPr>
          <p:spPr>
            <a:xfrm>
              <a:off x="4860032" y="3507854"/>
              <a:ext cx="31683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我看到第 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100 </a:t>
              </a:r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页。</a:t>
              </a:r>
            </a:p>
          </p:txBody>
        </p:sp>
        <p:sp>
          <p:nvSpPr>
            <p:cNvPr id="15" name="对话气泡: 圆角矩形 14">
              <a:extLst>
                <a:ext uri="{FF2B5EF4-FFF2-40B4-BE49-F238E27FC236}">
                  <a16:creationId xmlns:a16="http://schemas.microsoft.com/office/drawing/2014/main" id="{293B9D5D-A8D4-4CD2-B0D4-8BDC31691C75}"/>
                </a:ext>
              </a:extLst>
            </p:cNvPr>
            <p:cNvSpPr/>
            <p:nvPr/>
          </p:nvSpPr>
          <p:spPr>
            <a:xfrm>
              <a:off x="4785465" y="3401379"/>
              <a:ext cx="2808312" cy="568837"/>
            </a:xfrm>
            <a:prstGeom prst="wedgeRoundRectCallout">
              <a:avLst>
                <a:gd name="adj1" fmla="val -33171"/>
                <a:gd name="adj2" fmla="val -123643"/>
                <a:gd name="adj3" fmla="val 16667"/>
              </a:avLst>
            </a:prstGeom>
            <a:noFill/>
            <a:ln>
              <a:solidFill>
                <a:srgbClr val="F29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4CB50C8B-5BD8-4F34-9A6C-2AC11B5D450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5129" y="1354960"/>
            <a:ext cx="3377009" cy="185717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68EEA0D-B963-4A13-93B1-1B1F669440F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3648" y="1215414"/>
            <a:ext cx="3001507" cy="191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7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C39873B-80F9-6472-13D2-ED455B214ABA}"/>
              </a:ext>
            </a:extLst>
          </p:cNvPr>
          <p:cNvSpPr/>
          <p:nvPr/>
        </p:nvSpPr>
        <p:spPr>
          <a:xfrm>
            <a:off x="2968001" y="1207170"/>
            <a:ext cx="3188176" cy="593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 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添 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就是 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 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341A0AE-5D43-2F4C-DE93-98D767972328}"/>
              </a:ext>
            </a:extLst>
          </p:cNvPr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67CAFAA-4272-FE3D-D281-F53E0AC98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B931F17-DB7D-3416-471F-281C3A7CB6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A6DF03D-956C-06C8-FDDD-3126B723F326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四、课堂小结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726EB48F-2A8F-4E2B-AAAD-905ACBD33D79}"/>
              </a:ext>
            </a:extLst>
          </p:cNvPr>
          <p:cNvSpPr/>
          <p:nvPr/>
        </p:nvSpPr>
        <p:spPr>
          <a:xfrm>
            <a:off x="2968001" y="1918895"/>
            <a:ext cx="3188176" cy="593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个十就是 一百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9883DF1-A1DF-40F1-9EAD-6CA98731528A}"/>
              </a:ext>
            </a:extLst>
          </p:cNvPr>
          <p:cNvSpPr/>
          <p:nvPr/>
        </p:nvSpPr>
        <p:spPr>
          <a:xfrm>
            <a:off x="790179" y="2567781"/>
            <a:ext cx="7563642" cy="130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计数器从右边起，第一位是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个位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，第二位是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十位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，第三位是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百位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F29B414-78D6-4FB0-AF4D-303D44D03570}"/>
              </a:ext>
            </a:extLst>
          </p:cNvPr>
          <p:cNvSpPr/>
          <p:nvPr/>
        </p:nvSpPr>
        <p:spPr>
          <a:xfrm>
            <a:off x="1691680" y="3932248"/>
            <a:ext cx="5654029" cy="593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读数和写数，都从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高位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起。</a:t>
            </a:r>
          </a:p>
        </p:txBody>
      </p:sp>
    </p:spTree>
    <p:extLst>
      <p:ext uri="{BB962C8B-B14F-4D97-AF65-F5344CB8AC3E}">
        <p14:creationId xmlns:p14="http://schemas.microsoft.com/office/powerpoint/2010/main" val="1440502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1CF4D442-870A-435F-9D7C-A5AC382F87D1}"/>
              </a:ext>
            </a:extLst>
          </p:cNvPr>
          <p:cNvGrpSpPr/>
          <p:nvPr/>
        </p:nvGrpSpPr>
        <p:grpSpPr>
          <a:xfrm>
            <a:off x="186111" y="157176"/>
            <a:ext cx="2225649" cy="687229"/>
            <a:chOff x="186111" y="157176"/>
            <a:chExt cx="3258673" cy="68722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E68EDCD-4C2C-4E9B-AC64-016350324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CBFD38F-ED5B-482E-B5B4-916B4B0719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ED897D6-EDA4-4806-B210-EA393F1B1C0E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作业设计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C60760CE-FF94-43FE-AD20-699B9B5026BA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  <p:extLst>
      <p:ext uri="{BB962C8B-B14F-4D97-AF65-F5344CB8AC3E}">
        <p14:creationId xmlns:p14="http://schemas.microsoft.com/office/powerpoint/2010/main" val="886504388"/>
      </p:ext>
    </p:extLst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441</Words>
  <Application>Microsoft Office PowerPoint</Application>
  <PresentationFormat>全屏显示(16:9)</PresentationFormat>
  <Paragraphs>90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等线</vt:lpstr>
      <vt:lpstr>黑体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249</cp:revision>
  <dcterms:created xsi:type="dcterms:W3CDTF">2015-08-27T07:30:00Z</dcterms:created>
  <dcterms:modified xsi:type="dcterms:W3CDTF">2025-05-10T01:36:14Z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0A45F74E148D460483AAC7057F4BD097</vt:lpwstr>
  </property>
</Properties>
</file>