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3" r:id="rId2"/>
    <p:sldId id="264" r:id="rId3"/>
    <p:sldId id="358" r:id="rId4"/>
    <p:sldId id="350" r:id="rId5"/>
    <p:sldId id="387" r:id="rId6"/>
    <p:sldId id="377" r:id="rId7"/>
    <p:sldId id="388" r:id="rId8"/>
    <p:sldId id="373" r:id="rId9"/>
    <p:sldId id="269" r:id="rId10"/>
    <p:sldId id="389" r:id="rId11"/>
    <p:sldId id="376" r:id="rId12"/>
    <p:sldId id="397" r:id="rId1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B751"/>
    <a:srgbClr val="D4F6FF"/>
    <a:srgbClr val="FFFFFF"/>
    <a:srgbClr val="F0E6AF"/>
    <a:srgbClr val="D6656B"/>
    <a:srgbClr val="F49701"/>
    <a:srgbClr val="F29700"/>
    <a:srgbClr val="1548EB"/>
    <a:srgbClr val="0000FF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35" autoAdjust="0"/>
    <p:restoredTop sz="96209" autoAdjust="0"/>
  </p:normalViewPr>
  <p:slideViewPr>
    <p:cSldViewPr>
      <p:cViewPr varScale="1">
        <p:scale>
          <a:sx n="150" d="100"/>
          <a:sy n="150" d="100"/>
        </p:scale>
        <p:origin x="174" y="108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587612" y="1995368"/>
            <a:ext cx="589539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1094BAE-24E9-44AA-A904-6BA3792E34AE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7" name="14-1" descr="图标&#10;&#10;描述已自动生成">
              <a:extLst>
                <a:ext uri="{FF2B5EF4-FFF2-40B4-BE49-F238E27FC236}">
                  <a16:creationId xmlns:a16="http://schemas.microsoft.com/office/drawing/2014/main" id="{06C55637-F958-4F85-90AA-76D7F9C2BC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8" name="14-1" descr="图标&#10;&#10;描述已自动生成">
              <a:extLst>
                <a:ext uri="{FF2B5EF4-FFF2-40B4-BE49-F238E27FC236}">
                  <a16:creationId xmlns:a16="http://schemas.microsoft.com/office/drawing/2014/main" id="{9EB238BA-0B34-48DA-B435-B2A7C8770E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9" name="14-1" descr="图标&#10;&#10;描述已自动生成">
              <a:extLst>
                <a:ext uri="{FF2B5EF4-FFF2-40B4-BE49-F238E27FC236}">
                  <a16:creationId xmlns:a16="http://schemas.microsoft.com/office/drawing/2014/main" id="{05929C01-103A-418D-B8A4-75BDFED522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0" name="标题 5">
            <a:extLst>
              <a:ext uri="{FF2B5EF4-FFF2-40B4-BE49-F238E27FC236}">
                <a16:creationId xmlns:a16="http://schemas.microsoft.com/office/drawing/2014/main" id="{C47C2B6F-7C88-4EBA-A2DB-4A66F6291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以内数的认识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FDD63AD-B865-42E7-98F3-8E646387C9C7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8366" y="843558"/>
            <a:ext cx="3999813" cy="737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数一数，填一填。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92C65E7-F0FB-4139-8810-80765B36307B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11F98AD-76D6-48C0-873A-4BB5887CF2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E3EE61F-0390-4FE8-BC89-7F484C0F57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6B1F12C-14C6-41FB-81F2-0CCC60528ED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一、基础练习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A30F1DB8-2B5E-4A19-8D9C-73A25C1D4A47}"/>
              </a:ext>
            </a:extLst>
          </p:cNvPr>
          <p:cNvSpPr txBox="1"/>
          <p:nvPr/>
        </p:nvSpPr>
        <p:spPr>
          <a:xfrm>
            <a:off x="1835696" y="3371627"/>
            <a:ext cx="1483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  )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02FFA0F-636D-4DA7-A7CD-C36954AF0A30}"/>
              </a:ext>
            </a:extLst>
          </p:cNvPr>
          <p:cNvSpPr txBox="1"/>
          <p:nvPr/>
        </p:nvSpPr>
        <p:spPr>
          <a:xfrm>
            <a:off x="6155364" y="3406610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  )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1C53059-6B09-4F07-BDA3-538C91189CDB}"/>
              </a:ext>
            </a:extLst>
          </p:cNvPr>
          <p:cNvSpPr txBox="1"/>
          <p:nvPr/>
        </p:nvSpPr>
        <p:spPr>
          <a:xfrm>
            <a:off x="902891" y="4078570"/>
            <a:ext cx="39998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  )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个十和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  )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个一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E874691-BB59-4D0F-A5E5-DDB88FFF05D1}"/>
              </a:ext>
            </a:extLst>
          </p:cNvPr>
          <p:cNvSpPr txBox="1"/>
          <p:nvPr/>
        </p:nvSpPr>
        <p:spPr>
          <a:xfrm>
            <a:off x="5004048" y="4085143"/>
            <a:ext cx="5046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  )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个十和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   )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个一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21329C9-1B19-45D2-9639-751A5F40F786}"/>
              </a:ext>
            </a:extLst>
          </p:cNvPr>
          <p:cNvSpPr txBox="1"/>
          <p:nvPr/>
        </p:nvSpPr>
        <p:spPr>
          <a:xfrm>
            <a:off x="1938909" y="3394908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16F1E99-EC74-482E-9B18-EF449E4F728A}"/>
              </a:ext>
            </a:extLst>
          </p:cNvPr>
          <p:cNvSpPr txBox="1"/>
          <p:nvPr/>
        </p:nvSpPr>
        <p:spPr>
          <a:xfrm>
            <a:off x="1118915" y="4125091"/>
            <a:ext cx="34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628B089-CE25-45D1-A07E-E01C8CE02950}"/>
              </a:ext>
            </a:extLst>
          </p:cNvPr>
          <p:cNvSpPr txBox="1"/>
          <p:nvPr/>
        </p:nvSpPr>
        <p:spPr>
          <a:xfrm>
            <a:off x="3131840" y="4125091"/>
            <a:ext cx="34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30C2A57-9207-44FF-8B53-14E9C8BA30FF}"/>
              </a:ext>
            </a:extLst>
          </p:cNvPr>
          <p:cNvSpPr txBox="1"/>
          <p:nvPr/>
        </p:nvSpPr>
        <p:spPr>
          <a:xfrm>
            <a:off x="6279639" y="341366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39CC87C-585B-4D4A-BCAC-69F59B9A0377}"/>
              </a:ext>
            </a:extLst>
          </p:cNvPr>
          <p:cNvSpPr txBox="1"/>
          <p:nvPr/>
        </p:nvSpPr>
        <p:spPr>
          <a:xfrm>
            <a:off x="5240070" y="4125091"/>
            <a:ext cx="34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25F0211-C75D-454C-B91A-55D53994C143}"/>
              </a:ext>
            </a:extLst>
          </p:cNvPr>
          <p:cNvSpPr txBox="1"/>
          <p:nvPr/>
        </p:nvSpPr>
        <p:spPr>
          <a:xfrm>
            <a:off x="7218477" y="4113136"/>
            <a:ext cx="34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6" name="文本框 4">
            <a:extLst>
              <a:ext uri="{FF2B5EF4-FFF2-40B4-BE49-F238E27FC236}">
                <a16:creationId xmlns:a16="http://schemas.microsoft.com/office/drawing/2014/main" id="{7A553F90-39B9-431A-A43B-8DA909D72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8209" y="1145167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P30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E758583-646F-4F8B-B404-C786DFCAA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568" y="1684547"/>
            <a:ext cx="3525408" cy="164055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28CF523-135A-4E2F-9884-F7CEEA842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0483" y="1879808"/>
            <a:ext cx="3877949" cy="1383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7322" y="590267"/>
            <a:ext cx="337619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写出下面各数。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B95219C-E58B-482E-A2BF-91F3B7925F48}"/>
              </a:ext>
            </a:extLst>
          </p:cNvPr>
          <p:cNvSpPr txBox="1"/>
          <p:nvPr/>
        </p:nvSpPr>
        <p:spPr>
          <a:xfrm>
            <a:off x="1106755" y="1635646"/>
            <a:ext cx="1564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八十八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10EDC4-CFE6-43C8-9416-B39D59CE76C6}"/>
              </a:ext>
            </a:extLst>
          </p:cNvPr>
          <p:cNvSpPr txBox="1"/>
          <p:nvPr/>
        </p:nvSpPr>
        <p:spPr>
          <a:xfrm>
            <a:off x="3297571" y="1635646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三十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FF935F6-2362-4910-BAE4-58BDDDB1006E}"/>
              </a:ext>
            </a:extLst>
          </p:cNvPr>
          <p:cNvSpPr txBox="1"/>
          <p:nvPr/>
        </p:nvSpPr>
        <p:spPr>
          <a:xfrm>
            <a:off x="4932040" y="1635646"/>
            <a:ext cx="1564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七十六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400239F-31B0-453B-A179-0149824095E3}"/>
              </a:ext>
            </a:extLst>
          </p:cNvPr>
          <p:cNvSpPr txBox="1"/>
          <p:nvPr/>
        </p:nvSpPr>
        <p:spPr>
          <a:xfrm>
            <a:off x="7122856" y="1635646"/>
            <a:ext cx="1184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一百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82FC7C0-68E9-4649-A94F-B4D2276AEE43}"/>
              </a:ext>
            </a:extLst>
          </p:cNvPr>
          <p:cNvSpPr txBox="1"/>
          <p:nvPr/>
        </p:nvSpPr>
        <p:spPr>
          <a:xfrm>
            <a:off x="1331640" y="2549464"/>
            <a:ext cx="1232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)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06A24ED-2FDC-43E4-BFE6-223D6BFD42FF}"/>
              </a:ext>
            </a:extLst>
          </p:cNvPr>
          <p:cNvSpPr txBox="1"/>
          <p:nvPr/>
        </p:nvSpPr>
        <p:spPr>
          <a:xfrm>
            <a:off x="3242160" y="2549464"/>
            <a:ext cx="1232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)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0BE8CAD-7BF0-452C-8D4C-3F942B274AEB}"/>
              </a:ext>
            </a:extLst>
          </p:cNvPr>
          <p:cNvSpPr txBox="1"/>
          <p:nvPr/>
        </p:nvSpPr>
        <p:spPr>
          <a:xfrm>
            <a:off x="5152680" y="2549464"/>
            <a:ext cx="1232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)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9125EB2-359D-4F03-8C97-61D5D7291F60}"/>
              </a:ext>
            </a:extLst>
          </p:cNvPr>
          <p:cNvSpPr txBox="1"/>
          <p:nvPr/>
        </p:nvSpPr>
        <p:spPr>
          <a:xfrm>
            <a:off x="7063199" y="2549464"/>
            <a:ext cx="1232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)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002A0C7-4826-4D79-8FD0-F792E3037280}"/>
              </a:ext>
            </a:extLst>
          </p:cNvPr>
          <p:cNvSpPr txBox="1"/>
          <p:nvPr/>
        </p:nvSpPr>
        <p:spPr>
          <a:xfrm>
            <a:off x="1576310" y="2616527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A6B43BB-3EC8-4452-8045-92FB8F43149A}"/>
              </a:ext>
            </a:extLst>
          </p:cNvPr>
          <p:cNvSpPr txBox="1"/>
          <p:nvPr/>
        </p:nvSpPr>
        <p:spPr>
          <a:xfrm>
            <a:off x="3477591" y="2616527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CB3781B-30ED-4C6C-9A0B-AD89B70E7835}"/>
              </a:ext>
            </a:extLst>
          </p:cNvPr>
          <p:cNvSpPr txBox="1"/>
          <p:nvPr/>
        </p:nvSpPr>
        <p:spPr>
          <a:xfrm>
            <a:off x="5445142" y="2571750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7D8EEBB-D6A1-4E01-8E66-C935AF795259}"/>
              </a:ext>
            </a:extLst>
          </p:cNvPr>
          <p:cNvSpPr txBox="1"/>
          <p:nvPr/>
        </p:nvSpPr>
        <p:spPr>
          <a:xfrm>
            <a:off x="7237104" y="2578483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3" name="文本框 4">
            <a:extLst>
              <a:ext uri="{FF2B5EF4-FFF2-40B4-BE49-F238E27FC236}">
                <a16:creationId xmlns:a16="http://schemas.microsoft.com/office/drawing/2014/main" id="{1B1611C0-0947-4EEB-AD75-DFD0DCCF0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8360" y="870815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P30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6111" y="157176"/>
            <a:ext cx="5682034" cy="686382"/>
            <a:chOff x="186111" y="157176"/>
            <a:chExt cx="5682034" cy="68638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二、以题为例，加深理解</a:t>
              </a:r>
            </a:p>
          </p:txBody>
        </p:sp>
      </p:grpSp>
      <p:sp>
        <p:nvSpPr>
          <p:cNvPr id="115" name="文本框 114">
            <a:extLst>
              <a:ext uri="{FF2B5EF4-FFF2-40B4-BE49-F238E27FC236}">
                <a16:creationId xmlns:a16="http://schemas.microsoft.com/office/drawing/2014/main" id="{D87FD98B-8DAF-4774-B829-B2343B2E80FE}"/>
              </a:ext>
            </a:extLst>
          </p:cNvPr>
          <p:cNvSpPr txBox="1"/>
          <p:nvPr/>
        </p:nvSpPr>
        <p:spPr>
          <a:xfrm>
            <a:off x="388366" y="843558"/>
            <a:ext cx="3175869" cy="737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按要求写数。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E1AFA6A-4E9B-4566-821A-79829D40A2A2}"/>
              </a:ext>
            </a:extLst>
          </p:cNvPr>
          <p:cNvSpPr/>
          <p:nvPr/>
        </p:nvSpPr>
        <p:spPr>
          <a:xfrm>
            <a:off x="3236268" y="1851670"/>
            <a:ext cx="2749396" cy="1710763"/>
          </a:xfrm>
          <a:prstGeom prst="roundRect">
            <a:avLst/>
          </a:prstGeom>
          <a:noFill/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7B19DB2-08E0-4765-9E84-DCBAB4B8810B}"/>
              </a:ext>
            </a:extLst>
          </p:cNvPr>
          <p:cNvSpPr txBox="1"/>
          <p:nvPr/>
        </p:nvSpPr>
        <p:spPr>
          <a:xfrm>
            <a:off x="3367147" y="2012754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4E5522DD-E0D7-454E-BBE3-CEB2ACFC0AA0}"/>
              </a:ext>
            </a:extLst>
          </p:cNvPr>
          <p:cNvSpPr txBox="1"/>
          <p:nvPr/>
        </p:nvSpPr>
        <p:spPr>
          <a:xfrm>
            <a:off x="3967792" y="2012754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BBA2326F-D930-48CE-BBC1-1214C56029F3}"/>
              </a:ext>
            </a:extLst>
          </p:cNvPr>
          <p:cNvSpPr txBox="1"/>
          <p:nvPr/>
        </p:nvSpPr>
        <p:spPr>
          <a:xfrm>
            <a:off x="5161915" y="200927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9BCCA721-4110-4920-A303-DC84CAA8C428}"/>
              </a:ext>
            </a:extLst>
          </p:cNvPr>
          <p:cNvSpPr txBox="1"/>
          <p:nvPr/>
        </p:nvSpPr>
        <p:spPr>
          <a:xfrm>
            <a:off x="4567890" y="2012754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027904A9-E7F1-40C1-B122-43899AB30464}"/>
              </a:ext>
            </a:extLst>
          </p:cNvPr>
          <p:cNvSpPr txBox="1"/>
          <p:nvPr/>
        </p:nvSpPr>
        <p:spPr>
          <a:xfrm>
            <a:off x="3367147" y="250179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08BB258F-9CAB-4A0B-924A-39184AEB0FA4}"/>
              </a:ext>
            </a:extLst>
          </p:cNvPr>
          <p:cNvSpPr txBox="1"/>
          <p:nvPr/>
        </p:nvSpPr>
        <p:spPr>
          <a:xfrm>
            <a:off x="3967792" y="250179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25823E35-A318-4C5A-ACE4-9C07DB978A77}"/>
              </a:ext>
            </a:extLst>
          </p:cNvPr>
          <p:cNvSpPr txBox="1"/>
          <p:nvPr/>
        </p:nvSpPr>
        <p:spPr>
          <a:xfrm>
            <a:off x="4568437" y="250179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EAD83AAD-7F46-4904-9B7B-9B8ADFDDC72E}"/>
              </a:ext>
            </a:extLst>
          </p:cNvPr>
          <p:cNvSpPr txBox="1"/>
          <p:nvPr/>
        </p:nvSpPr>
        <p:spPr>
          <a:xfrm>
            <a:off x="5169082" y="250179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5D8523E7-85D8-48A2-969A-C991DFD4C149}"/>
              </a:ext>
            </a:extLst>
          </p:cNvPr>
          <p:cNvSpPr txBox="1"/>
          <p:nvPr/>
        </p:nvSpPr>
        <p:spPr>
          <a:xfrm>
            <a:off x="3367147" y="299082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E37EDE7E-4CFF-4643-87A1-B4CFD3BBC599}"/>
              </a:ext>
            </a:extLst>
          </p:cNvPr>
          <p:cNvSpPr txBox="1"/>
          <p:nvPr/>
        </p:nvSpPr>
        <p:spPr>
          <a:xfrm>
            <a:off x="3967792" y="299082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81ACC8CC-85E1-451F-8A44-CDAB8D89167E}"/>
              </a:ext>
            </a:extLst>
          </p:cNvPr>
          <p:cNvSpPr txBox="1"/>
          <p:nvPr/>
        </p:nvSpPr>
        <p:spPr>
          <a:xfrm>
            <a:off x="4568437" y="299082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992C3617-C18E-4E20-A066-BFACF79C109B}"/>
              </a:ext>
            </a:extLst>
          </p:cNvPr>
          <p:cNvSpPr txBox="1"/>
          <p:nvPr/>
        </p:nvSpPr>
        <p:spPr>
          <a:xfrm>
            <a:off x="5169081" y="2990826"/>
            <a:ext cx="841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ACB7BD1-5B38-4670-B4AA-5D0EF419CD82}"/>
              </a:ext>
            </a:extLst>
          </p:cNvPr>
          <p:cNvGrpSpPr/>
          <p:nvPr/>
        </p:nvGrpSpPr>
        <p:grpSpPr>
          <a:xfrm>
            <a:off x="824127" y="1851670"/>
            <a:ext cx="1877875" cy="1710763"/>
            <a:chOff x="824127" y="1851670"/>
            <a:chExt cx="1877875" cy="1710763"/>
          </a:xfrm>
        </p:grpSpPr>
        <p:sp>
          <p:nvSpPr>
            <p:cNvPr id="121" name="矩形: 圆角 120">
              <a:extLst>
                <a:ext uri="{FF2B5EF4-FFF2-40B4-BE49-F238E27FC236}">
                  <a16:creationId xmlns:a16="http://schemas.microsoft.com/office/drawing/2014/main" id="{2B26B795-7F16-4BBA-8910-2881A6D0094C}"/>
                </a:ext>
              </a:extLst>
            </p:cNvPr>
            <p:cNvSpPr/>
            <p:nvPr/>
          </p:nvSpPr>
          <p:spPr>
            <a:xfrm>
              <a:off x="824127" y="1851670"/>
              <a:ext cx="1877875" cy="1710763"/>
            </a:xfrm>
            <a:prstGeom prst="roundRect">
              <a:avLst/>
            </a:prstGeom>
            <a:noFill/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FDE77962-6DE4-4D41-A423-E48FA11862A1}"/>
                </a:ext>
              </a:extLst>
            </p:cNvPr>
            <p:cNvSpPr txBox="1"/>
            <p:nvPr/>
          </p:nvSpPr>
          <p:spPr>
            <a:xfrm>
              <a:off x="929271" y="1981977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</a:t>
              </a:r>
              <a:endPara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CB1B058-F4FA-4C89-812D-7266907DF155}"/>
              </a:ext>
            </a:extLst>
          </p:cNvPr>
          <p:cNvGrpSpPr/>
          <p:nvPr/>
        </p:nvGrpSpPr>
        <p:grpSpPr>
          <a:xfrm>
            <a:off x="6519929" y="1851670"/>
            <a:ext cx="1877875" cy="1710763"/>
            <a:chOff x="6519929" y="1851670"/>
            <a:chExt cx="1877875" cy="1710763"/>
          </a:xfrm>
        </p:grpSpPr>
        <p:sp>
          <p:nvSpPr>
            <p:cNvPr id="120" name="矩形: 圆角 119">
              <a:extLst>
                <a:ext uri="{FF2B5EF4-FFF2-40B4-BE49-F238E27FC236}">
                  <a16:creationId xmlns:a16="http://schemas.microsoft.com/office/drawing/2014/main" id="{E728060D-DE19-444B-991F-96178A6D164A}"/>
                </a:ext>
              </a:extLst>
            </p:cNvPr>
            <p:cNvSpPr/>
            <p:nvPr/>
          </p:nvSpPr>
          <p:spPr>
            <a:xfrm>
              <a:off x="6519929" y="1851670"/>
              <a:ext cx="1877875" cy="1710763"/>
            </a:xfrm>
            <a:prstGeom prst="roundRect">
              <a:avLst/>
            </a:prstGeom>
            <a:noFill/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文本框 141">
              <a:extLst>
                <a:ext uri="{FF2B5EF4-FFF2-40B4-BE49-F238E27FC236}">
                  <a16:creationId xmlns:a16="http://schemas.microsoft.com/office/drawing/2014/main" id="{FDA6BEC7-26AE-4143-A960-3DE245FD087E}"/>
                </a:ext>
              </a:extLst>
            </p:cNvPr>
            <p:cNvSpPr txBox="1"/>
            <p:nvPr/>
          </p:nvSpPr>
          <p:spPr>
            <a:xfrm>
              <a:off x="6603680" y="1998764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</a:t>
              </a:r>
              <a:endPara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0" name="文本框 149">
            <a:extLst>
              <a:ext uri="{FF2B5EF4-FFF2-40B4-BE49-F238E27FC236}">
                <a16:creationId xmlns:a16="http://schemas.microsoft.com/office/drawing/2014/main" id="{EA45AAAE-8BF4-4868-BD36-11A888DFC7F4}"/>
              </a:ext>
            </a:extLst>
          </p:cNvPr>
          <p:cNvSpPr txBox="1"/>
          <p:nvPr/>
        </p:nvSpPr>
        <p:spPr>
          <a:xfrm>
            <a:off x="5168063" y="200927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7B365407-B41A-4DCC-8EB3-2113507CE393}"/>
              </a:ext>
            </a:extLst>
          </p:cNvPr>
          <p:cNvSpPr txBox="1"/>
          <p:nvPr/>
        </p:nvSpPr>
        <p:spPr>
          <a:xfrm>
            <a:off x="4572000" y="201385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6813F169-69F2-4C59-989F-81C8FB5ABACA}"/>
              </a:ext>
            </a:extLst>
          </p:cNvPr>
          <p:cNvSpPr txBox="1"/>
          <p:nvPr/>
        </p:nvSpPr>
        <p:spPr>
          <a:xfrm>
            <a:off x="3371257" y="250288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43B62E60-BDF1-44FE-B951-A2E5A0287D69}"/>
              </a:ext>
            </a:extLst>
          </p:cNvPr>
          <p:cNvSpPr txBox="1"/>
          <p:nvPr/>
        </p:nvSpPr>
        <p:spPr>
          <a:xfrm>
            <a:off x="3971902" y="250288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05EE3317-04E5-4E01-BEF4-279D42F4683E}"/>
              </a:ext>
            </a:extLst>
          </p:cNvPr>
          <p:cNvSpPr txBox="1"/>
          <p:nvPr/>
        </p:nvSpPr>
        <p:spPr>
          <a:xfrm>
            <a:off x="4572547" y="250288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文本框 154">
            <a:extLst>
              <a:ext uri="{FF2B5EF4-FFF2-40B4-BE49-F238E27FC236}">
                <a16:creationId xmlns:a16="http://schemas.microsoft.com/office/drawing/2014/main" id="{91078FD3-FBD2-43B5-8BCE-0C036983AAD6}"/>
              </a:ext>
            </a:extLst>
          </p:cNvPr>
          <p:cNvSpPr txBox="1"/>
          <p:nvPr/>
        </p:nvSpPr>
        <p:spPr>
          <a:xfrm>
            <a:off x="5173192" y="250288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文本框 155">
            <a:extLst>
              <a:ext uri="{FF2B5EF4-FFF2-40B4-BE49-F238E27FC236}">
                <a16:creationId xmlns:a16="http://schemas.microsoft.com/office/drawing/2014/main" id="{153994C6-50A9-4F0C-A7ED-FA9E8236AA0C}"/>
              </a:ext>
            </a:extLst>
          </p:cNvPr>
          <p:cNvSpPr txBox="1"/>
          <p:nvPr/>
        </p:nvSpPr>
        <p:spPr>
          <a:xfrm>
            <a:off x="3371257" y="2991922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文本框 156">
            <a:extLst>
              <a:ext uri="{FF2B5EF4-FFF2-40B4-BE49-F238E27FC236}">
                <a16:creationId xmlns:a16="http://schemas.microsoft.com/office/drawing/2014/main" id="{BB3B6F84-0B11-4357-98EF-C6478E6D9939}"/>
              </a:ext>
            </a:extLst>
          </p:cNvPr>
          <p:cNvSpPr txBox="1"/>
          <p:nvPr/>
        </p:nvSpPr>
        <p:spPr>
          <a:xfrm>
            <a:off x="3971902" y="2991922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文本框 157">
            <a:extLst>
              <a:ext uri="{FF2B5EF4-FFF2-40B4-BE49-F238E27FC236}">
                <a16:creationId xmlns:a16="http://schemas.microsoft.com/office/drawing/2014/main" id="{D2CED151-D115-407B-83C3-7CB1D3A6F6B3}"/>
              </a:ext>
            </a:extLst>
          </p:cNvPr>
          <p:cNvSpPr txBox="1"/>
          <p:nvPr/>
        </p:nvSpPr>
        <p:spPr>
          <a:xfrm>
            <a:off x="4572547" y="2991922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文本框 158">
            <a:extLst>
              <a:ext uri="{FF2B5EF4-FFF2-40B4-BE49-F238E27FC236}">
                <a16:creationId xmlns:a16="http://schemas.microsoft.com/office/drawing/2014/main" id="{16BD3BFF-B1DA-4476-8BA0-2D0200BE7B87}"/>
              </a:ext>
            </a:extLst>
          </p:cNvPr>
          <p:cNvSpPr txBox="1"/>
          <p:nvPr/>
        </p:nvSpPr>
        <p:spPr>
          <a:xfrm>
            <a:off x="5173191" y="2991922"/>
            <a:ext cx="841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文本框 159">
            <a:extLst>
              <a:ext uri="{FF2B5EF4-FFF2-40B4-BE49-F238E27FC236}">
                <a16:creationId xmlns:a16="http://schemas.microsoft.com/office/drawing/2014/main" id="{88696247-380F-42FE-B4C8-5FDC0382AA30}"/>
              </a:ext>
            </a:extLst>
          </p:cNvPr>
          <p:cNvSpPr txBox="1"/>
          <p:nvPr/>
        </p:nvSpPr>
        <p:spPr>
          <a:xfrm>
            <a:off x="539552" y="3835752"/>
            <a:ext cx="25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个位上是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的数</a:t>
            </a:r>
          </a:p>
        </p:txBody>
      </p:sp>
      <p:sp>
        <p:nvSpPr>
          <p:cNvPr id="161" name="文本框 160">
            <a:extLst>
              <a:ext uri="{FF2B5EF4-FFF2-40B4-BE49-F238E27FC236}">
                <a16:creationId xmlns:a16="http://schemas.microsoft.com/office/drawing/2014/main" id="{8360DCEC-DE4B-43C5-B08A-B1D051A53EAE}"/>
              </a:ext>
            </a:extLst>
          </p:cNvPr>
          <p:cNvSpPr txBox="1"/>
          <p:nvPr/>
        </p:nvSpPr>
        <p:spPr>
          <a:xfrm>
            <a:off x="6187355" y="3835752"/>
            <a:ext cx="25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个位上是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的数</a:t>
            </a:r>
          </a:p>
        </p:txBody>
      </p:sp>
      <p:sp>
        <p:nvSpPr>
          <p:cNvPr id="162" name="文本框 4">
            <a:extLst>
              <a:ext uri="{FF2B5EF4-FFF2-40B4-BE49-F238E27FC236}">
                <a16:creationId xmlns:a16="http://schemas.microsoft.com/office/drawing/2014/main" id="{FEA6459E-5163-4D1D-9D79-784B2B013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147" y="1161734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箭头: 右 1">
            <a:extLst>
              <a:ext uri="{FF2B5EF4-FFF2-40B4-BE49-F238E27FC236}">
                <a16:creationId xmlns:a16="http://schemas.microsoft.com/office/drawing/2014/main" id="{DFA30124-D7F7-4EB4-A664-E9553A75390A}"/>
              </a:ext>
            </a:extLst>
          </p:cNvPr>
          <p:cNvSpPr/>
          <p:nvPr/>
        </p:nvSpPr>
        <p:spPr>
          <a:xfrm>
            <a:off x="6056546" y="2571750"/>
            <a:ext cx="388350" cy="285984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箭头: 右 38">
            <a:extLst>
              <a:ext uri="{FF2B5EF4-FFF2-40B4-BE49-F238E27FC236}">
                <a16:creationId xmlns:a16="http://schemas.microsoft.com/office/drawing/2014/main" id="{BDD1F5D5-09C0-4C22-AC4F-0082A5587E13}"/>
              </a:ext>
            </a:extLst>
          </p:cNvPr>
          <p:cNvSpPr/>
          <p:nvPr/>
        </p:nvSpPr>
        <p:spPr>
          <a:xfrm flipH="1">
            <a:off x="2780662" y="2620408"/>
            <a:ext cx="388350" cy="285984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95062E-6 L 0.2783 -0.0024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06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95062E-6 L 0.28195 -0.003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9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32099E-6 L -0.20764 -0.1027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82" y="-5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32099E-6 L -0.21181 -0.1015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90" y="-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32099E-6 L -0.40104 0.0117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2" y="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32099E-6 L -0.40607 0.01388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6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59259E-6 L -0.14913 -0.082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65" y="-4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59259E-6 L 0.28385 -0.07932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84" y="-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59259E-6 L 0.27969 -0.0805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76" y="-40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59259E-6 L 0.27413 -0.0780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98" y="-39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0" grpId="1"/>
      <p:bldP spid="151" grpId="0"/>
      <p:bldP spid="151" grpId="1"/>
      <p:bldP spid="152" grpId="0"/>
      <p:bldP spid="152" grpId="1"/>
      <p:bldP spid="153" grpId="0"/>
      <p:bldP spid="153" grpId="1"/>
      <p:bldP spid="154" grpId="0"/>
      <p:bldP spid="154" grpId="1"/>
      <p:bldP spid="155" grpId="0"/>
      <p:bldP spid="155" grpId="1"/>
      <p:bldP spid="156" grpId="0"/>
      <p:bldP spid="156" grpId="1"/>
      <p:bldP spid="157" grpId="0"/>
      <p:bldP spid="157" grpId="1"/>
      <p:bldP spid="158" grpId="0"/>
      <p:bldP spid="158" grpId="1"/>
      <p:bldP spid="159" grpId="0"/>
      <p:bldP spid="15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" name="表格 116">
            <a:extLst>
              <a:ext uri="{FF2B5EF4-FFF2-40B4-BE49-F238E27FC236}">
                <a16:creationId xmlns:a16="http://schemas.microsoft.com/office/drawing/2014/main" id="{4012614A-DC74-474D-B733-280361186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333555"/>
              </p:ext>
            </p:extLst>
          </p:nvPr>
        </p:nvGraphicFramePr>
        <p:xfrm>
          <a:off x="2223282" y="1563344"/>
          <a:ext cx="2930010" cy="290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001">
                  <a:extLst>
                    <a:ext uri="{9D8B030D-6E8A-4147-A177-3AD203B41FA5}">
                      <a16:colId xmlns:a16="http://schemas.microsoft.com/office/drawing/2014/main" val="1267935954"/>
                    </a:ext>
                  </a:extLst>
                </a:gridCol>
                <a:gridCol w="293001">
                  <a:extLst>
                    <a:ext uri="{9D8B030D-6E8A-4147-A177-3AD203B41FA5}">
                      <a16:colId xmlns:a16="http://schemas.microsoft.com/office/drawing/2014/main" val="3656849283"/>
                    </a:ext>
                  </a:extLst>
                </a:gridCol>
                <a:gridCol w="293001">
                  <a:extLst>
                    <a:ext uri="{9D8B030D-6E8A-4147-A177-3AD203B41FA5}">
                      <a16:colId xmlns:a16="http://schemas.microsoft.com/office/drawing/2014/main" val="3873589732"/>
                    </a:ext>
                  </a:extLst>
                </a:gridCol>
                <a:gridCol w="293001">
                  <a:extLst>
                    <a:ext uri="{9D8B030D-6E8A-4147-A177-3AD203B41FA5}">
                      <a16:colId xmlns:a16="http://schemas.microsoft.com/office/drawing/2014/main" val="3402736833"/>
                    </a:ext>
                  </a:extLst>
                </a:gridCol>
                <a:gridCol w="293001">
                  <a:extLst>
                    <a:ext uri="{9D8B030D-6E8A-4147-A177-3AD203B41FA5}">
                      <a16:colId xmlns:a16="http://schemas.microsoft.com/office/drawing/2014/main" val="429075532"/>
                    </a:ext>
                  </a:extLst>
                </a:gridCol>
                <a:gridCol w="293001">
                  <a:extLst>
                    <a:ext uri="{9D8B030D-6E8A-4147-A177-3AD203B41FA5}">
                      <a16:colId xmlns:a16="http://schemas.microsoft.com/office/drawing/2014/main" val="697478683"/>
                    </a:ext>
                  </a:extLst>
                </a:gridCol>
                <a:gridCol w="293001">
                  <a:extLst>
                    <a:ext uri="{9D8B030D-6E8A-4147-A177-3AD203B41FA5}">
                      <a16:colId xmlns:a16="http://schemas.microsoft.com/office/drawing/2014/main" val="1928527464"/>
                    </a:ext>
                  </a:extLst>
                </a:gridCol>
                <a:gridCol w="293001">
                  <a:extLst>
                    <a:ext uri="{9D8B030D-6E8A-4147-A177-3AD203B41FA5}">
                      <a16:colId xmlns:a16="http://schemas.microsoft.com/office/drawing/2014/main" val="2652883580"/>
                    </a:ext>
                  </a:extLst>
                </a:gridCol>
                <a:gridCol w="293001">
                  <a:extLst>
                    <a:ext uri="{9D8B030D-6E8A-4147-A177-3AD203B41FA5}">
                      <a16:colId xmlns:a16="http://schemas.microsoft.com/office/drawing/2014/main" val="962162952"/>
                    </a:ext>
                  </a:extLst>
                </a:gridCol>
                <a:gridCol w="293001">
                  <a:extLst>
                    <a:ext uri="{9D8B030D-6E8A-4147-A177-3AD203B41FA5}">
                      <a16:colId xmlns:a16="http://schemas.microsoft.com/office/drawing/2014/main" val="3111812140"/>
                    </a:ext>
                  </a:extLst>
                </a:gridCol>
              </a:tblGrid>
              <a:tr h="290513"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731437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319028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0761619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835113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227369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44039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305271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3108657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971016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500" dirty="0"/>
                    </a:p>
                  </a:txBody>
                  <a:tcPr marL="43950" marR="43950" marT="25126" marB="251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6034291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B2E2E48C-DAE1-4503-AC88-EF0FE449919B}"/>
              </a:ext>
            </a:extLst>
          </p:cNvPr>
          <p:cNvSpPr txBox="1"/>
          <p:nvPr/>
        </p:nvSpPr>
        <p:spPr>
          <a:xfrm>
            <a:off x="590635" y="597492"/>
            <a:ext cx="2181165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数一数。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54847942-B9BF-4797-9633-B8EB6218B771}"/>
              </a:ext>
            </a:extLst>
          </p:cNvPr>
          <p:cNvGrpSpPr/>
          <p:nvPr/>
        </p:nvGrpSpPr>
        <p:grpSpPr>
          <a:xfrm>
            <a:off x="2234540" y="1563638"/>
            <a:ext cx="2905082" cy="2909325"/>
            <a:chOff x="2247634" y="1537304"/>
            <a:chExt cx="2905082" cy="2909325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6D58E0C0-2DEF-42AC-8F86-6556D35C65DA}"/>
                </a:ext>
              </a:extLst>
            </p:cNvPr>
            <p:cNvSpPr/>
            <p:nvPr/>
          </p:nvSpPr>
          <p:spPr>
            <a:xfrm>
              <a:off x="2247634" y="1543100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EDC24083-C4D7-47F5-B6D1-AA519C801E46}"/>
                </a:ext>
              </a:extLst>
            </p:cNvPr>
            <p:cNvSpPr/>
            <p:nvPr/>
          </p:nvSpPr>
          <p:spPr>
            <a:xfrm>
              <a:off x="2247634" y="1833452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7452E9D-BC82-4301-97A3-F3E74E8712C9}"/>
                </a:ext>
              </a:extLst>
            </p:cNvPr>
            <p:cNvSpPr/>
            <p:nvPr/>
          </p:nvSpPr>
          <p:spPr>
            <a:xfrm>
              <a:off x="2247634" y="2123804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D400AC61-0BB9-4B7E-BC25-501E39135E9B}"/>
                </a:ext>
              </a:extLst>
            </p:cNvPr>
            <p:cNvSpPr/>
            <p:nvPr/>
          </p:nvSpPr>
          <p:spPr>
            <a:xfrm>
              <a:off x="2247634" y="2414156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F9FCEDC1-5E7C-4D7E-9585-37B019C4C4D9}"/>
                </a:ext>
              </a:extLst>
            </p:cNvPr>
            <p:cNvSpPr/>
            <p:nvPr/>
          </p:nvSpPr>
          <p:spPr>
            <a:xfrm>
              <a:off x="2247634" y="2704508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7D6F986F-5D40-4027-8E52-46C454D1A98E}"/>
                </a:ext>
              </a:extLst>
            </p:cNvPr>
            <p:cNvSpPr/>
            <p:nvPr/>
          </p:nvSpPr>
          <p:spPr>
            <a:xfrm>
              <a:off x="2247634" y="2994860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F303F813-A8CE-4E90-BC8C-55F3087E6E05}"/>
                </a:ext>
              </a:extLst>
            </p:cNvPr>
            <p:cNvSpPr/>
            <p:nvPr/>
          </p:nvSpPr>
          <p:spPr>
            <a:xfrm>
              <a:off x="2247634" y="3285212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3FEB65B6-6742-48C0-87E4-44E782032956}"/>
                </a:ext>
              </a:extLst>
            </p:cNvPr>
            <p:cNvSpPr/>
            <p:nvPr/>
          </p:nvSpPr>
          <p:spPr>
            <a:xfrm>
              <a:off x="2247634" y="3575564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3A3083EA-8AE6-4353-A240-029690822AF9}"/>
                </a:ext>
              </a:extLst>
            </p:cNvPr>
            <p:cNvSpPr/>
            <p:nvPr/>
          </p:nvSpPr>
          <p:spPr>
            <a:xfrm>
              <a:off x="2247634" y="3865916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E8AC0B33-EF69-4043-9DE4-92CF96477AD6}"/>
                </a:ext>
              </a:extLst>
            </p:cNvPr>
            <p:cNvSpPr/>
            <p:nvPr/>
          </p:nvSpPr>
          <p:spPr>
            <a:xfrm>
              <a:off x="2247634" y="4156271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4A5CE909-2B31-4017-B655-8AF386D5383D}"/>
                </a:ext>
              </a:extLst>
            </p:cNvPr>
            <p:cNvSpPr/>
            <p:nvPr/>
          </p:nvSpPr>
          <p:spPr>
            <a:xfrm>
              <a:off x="2537992" y="1541170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F6B02FF-B71C-4162-8E90-8BB56A9183BD}"/>
                </a:ext>
              </a:extLst>
            </p:cNvPr>
            <p:cNvSpPr/>
            <p:nvPr/>
          </p:nvSpPr>
          <p:spPr>
            <a:xfrm>
              <a:off x="2537992" y="1831522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FA8CBB2A-F2CF-4D95-AB53-6AE4C8624EF5}"/>
                </a:ext>
              </a:extLst>
            </p:cNvPr>
            <p:cNvSpPr/>
            <p:nvPr/>
          </p:nvSpPr>
          <p:spPr>
            <a:xfrm>
              <a:off x="2537992" y="2121874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5D596224-5976-48FE-9AB5-0967C5B806F5}"/>
                </a:ext>
              </a:extLst>
            </p:cNvPr>
            <p:cNvSpPr/>
            <p:nvPr/>
          </p:nvSpPr>
          <p:spPr>
            <a:xfrm>
              <a:off x="2537992" y="2412226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CD5936DB-4D6C-4C23-B1C4-B948904A210E}"/>
                </a:ext>
              </a:extLst>
            </p:cNvPr>
            <p:cNvSpPr/>
            <p:nvPr/>
          </p:nvSpPr>
          <p:spPr>
            <a:xfrm>
              <a:off x="2537992" y="2702578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E4807BA8-50FE-4099-9DC3-899958482E61}"/>
                </a:ext>
              </a:extLst>
            </p:cNvPr>
            <p:cNvSpPr/>
            <p:nvPr/>
          </p:nvSpPr>
          <p:spPr>
            <a:xfrm>
              <a:off x="2537992" y="2992930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7C3656F-60FC-4B31-8DA7-F91D9D90EA38}"/>
                </a:ext>
              </a:extLst>
            </p:cNvPr>
            <p:cNvSpPr/>
            <p:nvPr/>
          </p:nvSpPr>
          <p:spPr>
            <a:xfrm>
              <a:off x="2537992" y="3283282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0F49CB1A-189F-4374-AA66-8DAE47C937AC}"/>
                </a:ext>
              </a:extLst>
            </p:cNvPr>
            <p:cNvSpPr/>
            <p:nvPr/>
          </p:nvSpPr>
          <p:spPr>
            <a:xfrm>
              <a:off x="2537992" y="3573634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DFCDE9E3-C2FC-45FE-BFEE-07DC40CC7427}"/>
                </a:ext>
              </a:extLst>
            </p:cNvPr>
            <p:cNvSpPr/>
            <p:nvPr/>
          </p:nvSpPr>
          <p:spPr>
            <a:xfrm>
              <a:off x="2537992" y="3863986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969C7371-B477-47D3-97E0-83B9A72F48C2}"/>
                </a:ext>
              </a:extLst>
            </p:cNvPr>
            <p:cNvSpPr/>
            <p:nvPr/>
          </p:nvSpPr>
          <p:spPr>
            <a:xfrm>
              <a:off x="2537992" y="4154341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1E892438-8D4B-4FC1-AAF2-95192E633DE2}"/>
                </a:ext>
              </a:extLst>
            </p:cNvPr>
            <p:cNvSpPr/>
            <p:nvPr/>
          </p:nvSpPr>
          <p:spPr>
            <a:xfrm>
              <a:off x="2828350" y="1539240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EA293656-691C-42CC-8CD4-BCE3A5BE22BC}"/>
                </a:ext>
              </a:extLst>
            </p:cNvPr>
            <p:cNvSpPr/>
            <p:nvPr/>
          </p:nvSpPr>
          <p:spPr>
            <a:xfrm>
              <a:off x="2828350" y="1829592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7254DE46-1B72-497E-B860-9E7D8CBD4EB0}"/>
                </a:ext>
              </a:extLst>
            </p:cNvPr>
            <p:cNvSpPr/>
            <p:nvPr/>
          </p:nvSpPr>
          <p:spPr>
            <a:xfrm>
              <a:off x="2828350" y="2119944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4E919DA5-7C6F-4AD6-81CF-31770462B086}"/>
                </a:ext>
              </a:extLst>
            </p:cNvPr>
            <p:cNvSpPr/>
            <p:nvPr/>
          </p:nvSpPr>
          <p:spPr>
            <a:xfrm>
              <a:off x="2828350" y="2410296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40312371-458A-4301-B080-FE8B477E0FBD}"/>
                </a:ext>
              </a:extLst>
            </p:cNvPr>
            <p:cNvSpPr/>
            <p:nvPr/>
          </p:nvSpPr>
          <p:spPr>
            <a:xfrm>
              <a:off x="2828350" y="2700648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88C66EDC-ABEA-460D-9C60-E7840E5A6488}"/>
                </a:ext>
              </a:extLst>
            </p:cNvPr>
            <p:cNvSpPr/>
            <p:nvPr/>
          </p:nvSpPr>
          <p:spPr>
            <a:xfrm>
              <a:off x="2828350" y="2991000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DF84A226-13AF-428B-B2F2-554FF2D28FDF}"/>
                </a:ext>
              </a:extLst>
            </p:cNvPr>
            <p:cNvSpPr/>
            <p:nvPr/>
          </p:nvSpPr>
          <p:spPr>
            <a:xfrm>
              <a:off x="2828350" y="3281352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00219B5B-5522-41A7-846A-D463E5C2197F}"/>
                </a:ext>
              </a:extLst>
            </p:cNvPr>
            <p:cNvSpPr/>
            <p:nvPr/>
          </p:nvSpPr>
          <p:spPr>
            <a:xfrm>
              <a:off x="2828350" y="3571704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0518F1F3-7157-4FE2-B189-47C8194F2A35}"/>
                </a:ext>
              </a:extLst>
            </p:cNvPr>
            <p:cNvSpPr/>
            <p:nvPr/>
          </p:nvSpPr>
          <p:spPr>
            <a:xfrm>
              <a:off x="2828350" y="3862056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31497D45-4271-4379-8197-5DDEF49B147A}"/>
                </a:ext>
              </a:extLst>
            </p:cNvPr>
            <p:cNvSpPr/>
            <p:nvPr/>
          </p:nvSpPr>
          <p:spPr>
            <a:xfrm>
              <a:off x="2828350" y="4152411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E9AAB17D-2507-4C1E-A31F-9DFAC04E7492}"/>
                </a:ext>
              </a:extLst>
            </p:cNvPr>
            <p:cNvSpPr/>
            <p:nvPr/>
          </p:nvSpPr>
          <p:spPr>
            <a:xfrm>
              <a:off x="3118708" y="1537310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D8563175-4A02-4C45-987C-234C841E8805}"/>
                </a:ext>
              </a:extLst>
            </p:cNvPr>
            <p:cNvSpPr/>
            <p:nvPr/>
          </p:nvSpPr>
          <p:spPr>
            <a:xfrm>
              <a:off x="3118708" y="1827662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55F03699-C250-4ABB-9605-BECD9FF70F96}"/>
                </a:ext>
              </a:extLst>
            </p:cNvPr>
            <p:cNvSpPr/>
            <p:nvPr/>
          </p:nvSpPr>
          <p:spPr>
            <a:xfrm>
              <a:off x="3118708" y="2118014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7D6F4F0B-0D17-4999-8525-BE40DCE0EB92}"/>
                </a:ext>
              </a:extLst>
            </p:cNvPr>
            <p:cNvSpPr/>
            <p:nvPr/>
          </p:nvSpPr>
          <p:spPr>
            <a:xfrm>
              <a:off x="3118708" y="2408366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4A9E4551-2223-4086-B12D-4CEB46A6D81E}"/>
                </a:ext>
              </a:extLst>
            </p:cNvPr>
            <p:cNvSpPr/>
            <p:nvPr/>
          </p:nvSpPr>
          <p:spPr>
            <a:xfrm>
              <a:off x="3118708" y="2698718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B2B888AE-9809-4732-B776-6D903417D206}"/>
                </a:ext>
              </a:extLst>
            </p:cNvPr>
            <p:cNvSpPr/>
            <p:nvPr/>
          </p:nvSpPr>
          <p:spPr>
            <a:xfrm>
              <a:off x="3118708" y="2989070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D71144CC-39B7-4085-9FDF-B48060B608B3}"/>
                </a:ext>
              </a:extLst>
            </p:cNvPr>
            <p:cNvSpPr/>
            <p:nvPr/>
          </p:nvSpPr>
          <p:spPr>
            <a:xfrm>
              <a:off x="3118708" y="3279422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41C16441-3D41-4DC6-9219-E7E172E19F62}"/>
                </a:ext>
              </a:extLst>
            </p:cNvPr>
            <p:cNvSpPr/>
            <p:nvPr/>
          </p:nvSpPr>
          <p:spPr>
            <a:xfrm>
              <a:off x="3118708" y="3569774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3F00255C-1CCE-4B1F-87FF-59DE56E86CD5}"/>
                </a:ext>
              </a:extLst>
            </p:cNvPr>
            <p:cNvSpPr/>
            <p:nvPr/>
          </p:nvSpPr>
          <p:spPr>
            <a:xfrm>
              <a:off x="3118708" y="3860126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9A530FB4-1E6E-48D8-8002-18DF9BAF851D}"/>
                </a:ext>
              </a:extLst>
            </p:cNvPr>
            <p:cNvSpPr/>
            <p:nvPr/>
          </p:nvSpPr>
          <p:spPr>
            <a:xfrm>
              <a:off x="3118708" y="4150481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475D1E32-60CD-46D0-BF78-262329152C70}"/>
                </a:ext>
              </a:extLst>
            </p:cNvPr>
            <p:cNvSpPr/>
            <p:nvPr/>
          </p:nvSpPr>
          <p:spPr>
            <a:xfrm>
              <a:off x="3410568" y="1543094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2069F4C8-F073-40C6-B78B-DF9DD1229C89}"/>
                </a:ext>
              </a:extLst>
            </p:cNvPr>
            <p:cNvSpPr/>
            <p:nvPr/>
          </p:nvSpPr>
          <p:spPr>
            <a:xfrm>
              <a:off x="3410568" y="1833446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C4056DF3-BC44-4DFC-9408-5E97FE444578}"/>
                </a:ext>
              </a:extLst>
            </p:cNvPr>
            <p:cNvSpPr/>
            <p:nvPr/>
          </p:nvSpPr>
          <p:spPr>
            <a:xfrm>
              <a:off x="3410568" y="2123798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2BE359BF-E19A-4B65-94DE-5B71A0694CC3}"/>
                </a:ext>
              </a:extLst>
            </p:cNvPr>
            <p:cNvSpPr/>
            <p:nvPr/>
          </p:nvSpPr>
          <p:spPr>
            <a:xfrm>
              <a:off x="3410568" y="2414150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595CA5E4-C897-4FAB-BDBD-7AFA4E9676E5}"/>
                </a:ext>
              </a:extLst>
            </p:cNvPr>
            <p:cNvSpPr/>
            <p:nvPr/>
          </p:nvSpPr>
          <p:spPr>
            <a:xfrm>
              <a:off x="3410568" y="2704502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0E2EB687-8EEB-4084-85F7-36723CFAB766}"/>
                </a:ext>
              </a:extLst>
            </p:cNvPr>
            <p:cNvSpPr/>
            <p:nvPr/>
          </p:nvSpPr>
          <p:spPr>
            <a:xfrm>
              <a:off x="3410568" y="2994854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69316EF7-4390-4AA5-A1DE-0D814E8D40F2}"/>
                </a:ext>
              </a:extLst>
            </p:cNvPr>
            <p:cNvSpPr/>
            <p:nvPr/>
          </p:nvSpPr>
          <p:spPr>
            <a:xfrm>
              <a:off x="3410568" y="3285206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DFF02214-1033-41D5-A626-7C2E484B1A37}"/>
                </a:ext>
              </a:extLst>
            </p:cNvPr>
            <p:cNvSpPr/>
            <p:nvPr/>
          </p:nvSpPr>
          <p:spPr>
            <a:xfrm>
              <a:off x="3410568" y="3575558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092954A6-0FE2-4CF1-B3F1-85D67CAE540F}"/>
                </a:ext>
              </a:extLst>
            </p:cNvPr>
            <p:cNvSpPr/>
            <p:nvPr/>
          </p:nvSpPr>
          <p:spPr>
            <a:xfrm>
              <a:off x="3410568" y="3865910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ECB684EA-B1DB-4AAC-99E8-769C7C5A4DB1}"/>
                </a:ext>
              </a:extLst>
            </p:cNvPr>
            <p:cNvSpPr/>
            <p:nvPr/>
          </p:nvSpPr>
          <p:spPr>
            <a:xfrm>
              <a:off x="3410568" y="4156265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DEC6541A-A62A-4729-BF7B-CAA381A167B4}"/>
                </a:ext>
              </a:extLst>
            </p:cNvPr>
            <p:cNvSpPr/>
            <p:nvPr/>
          </p:nvSpPr>
          <p:spPr>
            <a:xfrm>
              <a:off x="3700926" y="1541164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9F4D0FAB-5854-4387-B2D9-AFA72C4417BA}"/>
                </a:ext>
              </a:extLst>
            </p:cNvPr>
            <p:cNvSpPr/>
            <p:nvPr/>
          </p:nvSpPr>
          <p:spPr>
            <a:xfrm>
              <a:off x="3700926" y="1831516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72D69931-D70F-417E-AC70-B006D257EDCC}"/>
                </a:ext>
              </a:extLst>
            </p:cNvPr>
            <p:cNvSpPr/>
            <p:nvPr/>
          </p:nvSpPr>
          <p:spPr>
            <a:xfrm>
              <a:off x="3700926" y="2121868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E3BD7F5B-3A5B-406D-A690-C6137C5793EC}"/>
                </a:ext>
              </a:extLst>
            </p:cNvPr>
            <p:cNvSpPr/>
            <p:nvPr/>
          </p:nvSpPr>
          <p:spPr>
            <a:xfrm>
              <a:off x="3700926" y="2412220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CF941692-102B-4E8F-A83F-336E0301FA71}"/>
                </a:ext>
              </a:extLst>
            </p:cNvPr>
            <p:cNvSpPr/>
            <p:nvPr/>
          </p:nvSpPr>
          <p:spPr>
            <a:xfrm>
              <a:off x="3700926" y="2702572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BD067AF4-BF59-4FE9-AF2B-F57B72526865}"/>
                </a:ext>
              </a:extLst>
            </p:cNvPr>
            <p:cNvSpPr/>
            <p:nvPr/>
          </p:nvSpPr>
          <p:spPr>
            <a:xfrm>
              <a:off x="3700926" y="2992924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27693167-2063-4A28-87A5-24BCF35CAE9F}"/>
                </a:ext>
              </a:extLst>
            </p:cNvPr>
            <p:cNvSpPr/>
            <p:nvPr/>
          </p:nvSpPr>
          <p:spPr>
            <a:xfrm>
              <a:off x="3700926" y="3283276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75D06171-4872-472F-A5F1-5A51642DED4A}"/>
                </a:ext>
              </a:extLst>
            </p:cNvPr>
            <p:cNvSpPr/>
            <p:nvPr/>
          </p:nvSpPr>
          <p:spPr>
            <a:xfrm>
              <a:off x="3700926" y="3573628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2D35236D-37E6-4E61-8A43-89D7599D5EE0}"/>
                </a:ext>
              </a:extLst>
            </p:cNvPr>
            <p:cNvSpPr/>
            <p:nvPr/>
          </p:nvSpPr>
          <p:spPr>
            <a:xfrm>
              <a:off x="3700926" y="3863980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E48121DE-FFF3-4CF1-9E18-3B7B55C4C0DB}"/>
                </a:ext>
              </a:extLst>
            </p:cNvPr>
            <p:cNvSpPr/>
            <p:nvPr/>
          </p:nvSpPr>
          <p:spPr>
            <a:xfrm>
              <a:off x="3700926" y="4154335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A5C45534-70BA-4EF8-85A7-F11B1A1A7D50}"/>
                </a:ext>
              </a:extLst>
            </p:cNvPr>
            <p:cNvSpPr/>
            <p:nvPr/>
          </p:nvSpPr>
          <p:spPr>
            <a:xfrm>
              <a:off x="3991284" y="1539234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823D8F3E-3FDC-4516-8F5E-34D45CC9DEAD}"/>
                </a:ext>
              </a:extLst>
            </p:cNvPr>
            <p:cNvSpPr/>
            <p:nvPr/>
          </p:nvSpPr>
          <p:spPr>
            <a:xfrm>
              <a:off x="3991284" y="1829586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AD265C0B-3D69-45C2-B5AC-3D9D3CC1419F}"/>
                </a:ext>
              </a:extLst>
            </p:cNvPr>
            <p:cNvSpPr/>
            <p:nvPr/>
          </p:nvSpPr>
          <p:spPr>
            <a:xfrm>
              <a:off x="3991284" y="2119938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6412E8F3-3908-44F9-8DDC-4F91C9BEF87A}"/>
                </a:ext>
              </a:extLst>
            </p:cNvPr>
            <p:cNvSpPr/>
            <p:nvPr/>
          </p:nvSpPr>
          <p:spPr>
            <a:xfrm>
              <a:off x="3991284" y="2410290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F2B71691-AF33-4966-9883-AC8745EED86D}"/>
                </a:ext>
              </a:extLst>
            </p:cNvPr>
            <p:cNvSpPr/>
            <p:nvPr/>
          </p:nvSpPr>
          <p:spPr>
            <a:xfrm>
              <a:off x="3991284" y="2700642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01DE9B65-82E6-409F-ADD9-9B51AF14A7F0}"/>
                </a:ext>
              </a:extLst>
            </p:cNvPr>
            <p:cNvSpPr/>
            <p:nvPr/>
          </p:nvSpPr>
          <p:spPr>
            <a:xfrm>
              <a:off x="3991284" y="2990994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AAC85E09-BFB4-4809-B668-702882A687BD}"/>
                </a:ext>
              </a:extLst>
            </p:cNvPr>
            <p:cNvSpPr/>
            <p:nvPr/>
          </p:nvSpPr>
          <p:spPr>
            <a:xfrm>
              <a:off x="3991284" y="3281346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id="{036BA0CC-931F-423B-8CCC-551470820C9D}"/>
                </a:ext>
              </a:extLst>
            </p:cNvPr>
            <p:cNvSpPr/>
            <p:nvPr/>
          </p:nvSpPr>
          <p:spPr>
            <a:xfrm>
              <a:off x="3991284" y="3571698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8B6F7E15-06E5-4D7B-9265-C15E7BC64D36}"/>
                </a:ext>
              </a:extLst>
            </p:cNvPr>
            <p:cNvSpPr/>
            <p:nvPr/>
          </p:nvSpPr>
          <p:spPr>
            <a:xfrm>
              <a:off x="3991284" y="3862050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4220DECD-A049-46B3-8530-10E6E8B27A1F}"/>
                </a:ext>
              </a:extLst>
            </p:cNvPr>
            <p:cNvSpPr/>
            <p:nvPr/>
          </p:nvSpPr>
          <p:spPr>
            <a:xfrm>
              <a:off x="3991284" y="4152405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28DC9680-3582-44E6-93C4-F48542FA55A9}"/>
                </a:ext>
              </a:extLst>
            </p:cNvPr>
            <p:cNvSpPr/>
            <p:nvPr/>
          </p:nvSpPr>
          <p:spPr>
            <a:xfrm>
              <a:off x="4281642" y="1537304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443C7797-0750-46B2-83E1-09A2A883523A}"/>
                </a:ext>
              </a:extLst>
            </p:cNvPr>
            <p:cNvSpPr/>
            <p:nvPr/>
          </p:nvSpPr>
          <p:spPr>
            <a:xfrm>
              <a:off x="4281642" y="1827656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88E65802-40DE-40E8-B615-63A60FE95CEE}"/>
                </a:ext>
              </a:extLst>
            </p:cNvPr>
            <p:cNvSpPr/>
            <p:nvPr/>
          </p:nvSpPr>
          <p:spPr>
            <a:xfrm>
              <a:off x="4281642" y="2118008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29C408FE-7103-457C-9085-E4B4333B2562}"/>
                </a:ext>
              </a:extLst>
            </p:cNvPr>
            <p:cNvSpPr/>
            <p:nvPr/>
          </p:nvSpPr>
          <p:spPr>
            <a:xfrm>
              <a:off x="4281642" y="2408360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D2350B8C-702D-4617-B61B-72E5C9CBBA4C}"/>
                </a:ext>
              </a:extLst>
            </p:cNvPr>
            <p:cNvSpPr/>
            <p:nvPr/>
          </p:nvSpPr>
          <p:spPr>
            <a:xfrm>
              <a:off x="4281642" y="2698712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D7C35C25-76D3-4B77-A59F-29D849817EF8}"/>
                </a:ext>
              </a:extLst>
            </p:cNvPr>
            <p:cNvSpPr/>
            <p:nvPr/>
          </p:nvSpPr>
          <p:spPr>
            <a:xfrm>
              <a:off x="4281642" y="2989064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040E1079-E83A-4785-AB96-C2509748E6FE}"/>
                </a:ext>
              </a:extLst>
            </p:cNvPr>
            <p:cNvSpPr/>
            <p:nvPr/>
          </p:nvSpPr>
          <p:spPr>
            <a:xfrm>
              <a:off x="4281642" y="3279416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id="{14783044-783C-4FF1-B8A1-A5B7741735CC}"/>
                </a:ext>
              </a:extLst>
            </p:cNvPr>
            <p:cNvSpPr/>
            <p:nvPr/>
          </p:nvSpPr>
          <p:spPr>
            <a:xfrm>
              <a:off x="4281642" y="3569768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>
              <a:extLst>
                <a:ext uri="{FF2B5EF4-FFF2-40B4-BE49-F238E27FC236}">
                  <a16:creationId xmlns:a16="http://schemas.microsoft.com/office/drawing/2014/main" id="{015F82FE-28E4-433E-8878-A6B262D561AD}"/>
                </a:ext>
              </a:extLst>
            </p:cNvPr>
            <p:cNvSpPr/>
            <p:nvPr/>
          </p:nvSpPr>
          <p:spPr>
            <a:xfrm>
              <a:off x="4281642" y="3860120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85ADD38A-6254-40D3-8E6D-79D081D217F0}"/>
                </a:ext>
              </a:extLst>
            </p:cNvPr>
            <p:cNvSpPr/>
            <p:nvPr/>
          </p:nvSpPr>
          <p:spPr>
            <a:xfrm>
              <a:off x="4281642" y="4150475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39F8CDB9-0B71-4832-BC3C-61DFDB83BBA5}"/>
                </a:ext>
              </a:extLst>
            </p:cNvPr>
            <p:cNvSpPr/>
            <p:nvPr/>
          </p:nvSpPr>
          <p:spPr>
            <a:xfrm>
              <a:off x="4572000" y="1539234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>
              <a:extLst>
                <a:ext uri="{FF2B5EF4-FFF2-40B4-BE49-F238E27FC236}">
                  <a16:creationId xmlns:a16="http://schemas.microsoft.com/office/drawing/2014/main" id="{A2AB1AE5-BCEE-462D-BDC0-D7BCBE452A0A}"/>
                </a:ext>
              </a:extLst>
            </p:cNvPr>
            <p:cNvSpPr/>
            <p:nvPr/>
          </p:nvSpPr>
          <p:spPr>
            <a:xfrm>
              <a:off x="4572000" y="1829586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>
              <a:extLst>
                <a:ext uri="{FF2B5EF4-FFF2-40B4-BE49-F238E27FC236}">
                  <a16:creationId xmlns:a16="http://schemas.microsoft.com/office/drawing/2014/main" id="{3566EA8C-F0CB-4CD3-A89F-F360B855B8B6}"/>
                </a:ext>
              </a:extLst>
            </p:cNvPr>
            <p:cNvSpPr/>
            <p:nvPr/>
          </p:nvSpPr>
          <p:spPr>
            <a:xfrm>
              <a:off x="4572000" y="2119938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>
              <a:extLst>
                <a:ext uri="{FF2B5EF4-FFF2-40B4-BE49-F238E27FC236}">
                  <a16:creationId xmlns:a16="http://schemas.microsoft.com/office/drawing/2014/main" id="{665EA741-1D3D-41DF-9E3B-D58E8113901D}"/>
                </a:ext>
              </a:extLst>
            </p:cNvPr>
            <p:cNvSpPr/>
            <p:nvPr/>
          </p:nvSpPr>
          <p:spPr>
            <a:xfrm>
              <a:off x="4572000" y="2410290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32CDFA46-E870-4FCD-825D-FBA6F21C370C}"/>
                </a:ext>
              </a:extLst>
            </p:cNvPr>
            <p:cNvSpPr/>
            <p:nvPr/>
          </p:nvSpPr>
          <p:spPr>
            <a:xfrm>
              <a:off x="4572000" y="2700642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>
              <a:extLst>
                <a:ext uri="{FF2B5EF4-FFF2-40B4-BE49-F238E27FC236}">
                  <a16:creationId xmlns:a16="http://schemas.microsoft.com/office/drawing/2014/main" id="{A0F8B287-E822-4B31-A498-0041ACEDA84D}"/>
                </a:ext>
              </a:extLst>
            </p:cNvPr>
            <p:cNvSpPr/>
            <p:nvPr/>
          </p:nvSpPr>
          <p:spPr>
            <a:xfrm>
              <a:off x="4572000" y="2990994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>
              <a:extLst>
                <a:ext uri="{FF2B5EF4-FFF2-40B4-BE49-F238E27FC236}">
                  <a16:creationId xmlns:a16="http://schemas.microsoft.com/office/drawing/2014/main" id="{1F266D5D-1482-411E-911A-CC17DF712E26}"/>
                </a:ext>
              </a:extLst>
            </p:cNvPr>
            <p:cNvSpPr/>
            <p:nvPr/>
          </p:nvSpPr>
          <p:spPr>
            <a:xfrm>
              <a:off x="4572000" y="3281346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82656A16-DFBA-4F86-BF1D-BB223C0C481D}"/>
                </a:ext>
              </a:extLst>
            </p:cNvPr>
            <p:cNvSpPr/>
            <p:nvPr/>
          </p:nvSpPr>
          <p:spPr>
            <a:xfrm>
              <a:off x="4572000" y="3571698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>
              <a:extLst>
                <a:ext uri="{FF2B5EF4-FFF2-40B4-BE49-F238E27FC236}">
                  <a16:creationId xmlns:a16="http://schemas.microsoft.com/office/drawing/2014/main" id="{3B4BC1ED-5967-4BD8-9A44-052BCF88A436}"/>
                </a:ext>
              </a:extLst>
            </p:cNvPr>
            <p:cNvSpPr/>
            <p:nvPr/>
          </p:nvSpPr>
          <p:spPr>
            <a:xfrm>
              <a:off x="4572000" y="3862050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>
              <a:extLst>
                <a:ext uri="{FF2B5EF4-FFF2-40B4-BE49-F238E27FC236}">
                  <a16:creationId xmlns:a16="http://schemas.microsoft.com/office/drawing/2014/main" id="{D87F551E-1127-43B1-8E5E-448E0FE4F59D}"/>
                </a:ext>
              </a:extLst>
            </p:cNvPr>
            <p:cNvSpPr/>
            <p:nvPr/>
          </p:nvSpPr>
          <p:spPr>
            <a:xfrm>
              <a:off x="4572000" y="4152405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>
              <a:extLst>
                <a:ext uri="{FF2B5EF4-FFF2-40B4-BE49-F238E27FC236}">
                  <a16:creationId xmlns:a16="http://schemas.microsoft.com/office/drawing/2014/main" id="{D3FCA2F8-1F6E-47C8-B7C5-4C26D407F3B5}"/>
                </a:ext>
              </a:extLst>
            </p:cNvPr>
            <p:cNvSpPr/>
            <p:nvPr/>
          </p:nvSpPr>
          <p:spPr>
            <a:xfrm>
              <a:off x="4862358" y="1537304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>
              <a:extLst>
                <a:ext uri="{FF2B5EF4-FFF2-40B4-BE49-F238E27FC236}">
                  <a16:creationId xmlns:a16="http://schemas.microsoft.com/office/drawing/2014/main" id="{05061631-498B-44E4-AFD8-9162CD4D5253}"/>
                </a:ext>
              </a:extLst>
            </p:cNvPr>
            <p:cNvSpPr/>
            <p:nvPr/>
          </p:nvSpPr>
          <p:spPr>
            <a:xfrm>
              <a:off x="4862358" y="1827656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E9D188FC-4718-4DB5-BAC5-9CDBD6F876B6}"/>
                </a:ext>
              </a:extLst>
            </p:cNvPr>
            <p:cNvSpPr/>
            <p:nvPr/>
          </p:nvSpPr>
          <p:spPr>
            <a:xfrm>
              <a:off x="4862358" y="2118008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E7044D05-B5DD-434F-8321-D98DCAF11D61}"/>
                </a:ext>
              </a:extLst>
            </p:cNvPr>
            <p:cNvSpPr/>
            <p:nvPr/>
          </p:nvSpPr>
          <p:spPr>
            <a:xfrm>
              <a:off x="4862358" y="2408360"/>
              <a:ext cx="290358" cy="290358"/>
            </a:xfrm>
            <a:prstGeom prst="ellipse">
              <a:avLst/>
            </a:prstGeom>
            <a:solidFill>
              <a:srgbClr val="F0E6A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4CFEEBCF-3E03-4D7A-8B1C-CE1580184680}"/>
                </a:ext>
              </a:extLst>
            </p:cNvPr>
            <p:cNvSpPr/>
            <p:nvPr/>
          </p:nvSpPr>
          <p:spPr>
            <a:xfrm>
              <a:off x="4862358" y="2698712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78053C1D-1877-42B3-BEFB-362E45CBD95D}"/>
                </a:ext>
              </a:extLst>
            </p:cNvPr>
            <p:cNvSpPr/>
            <p:nvPr/>
          </p:nvSpPr>
          <p:spPr>
            <a:xfrm>
              <a:off x="4862358" y="2989064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50A9C2EC-046B-4542-9379-4064943A351D}"/>
                </a:ext>
              </a:extLst>
            </p:cNvPr>
            <p:cNvSpPr/>
            <p:nvPr/>
          </p:nvSpPr>
          <p:spPr>
            <a:xfrm>
              <a:off x="4862358" y="3279416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07EA7A61-5CF9-41D0-91E4-3DB006CEB8AE}"/>
                </a:ext>
              </a:extLst>
            </p:cNvPr>
            <p:cNvSpPr/>
            <p:nvPr/>
          </p:nvSpPr>
          <p:spPr>
            <a:xfrm>
              <a:off x="4862358" y="3569768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1AB664D4-E340-448A-8EEA-22C1F5FBF481}"/>
                </a:ext>
              </a:extLst>
            </p:cNvPr>
            <p:cNvSpPr/>
            <p:nvPr/>
          </p:nvSpPr>
          <p:spPr>
            <a:xfrm>
              <a:off x="4862358" y="3860120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F91C5003-0506-47FF-A715-1BE77226409F}"/>
                </a:ext>
              </a:extLst>
            </p:cNvPr>
            <p:cNvSpPr/>
            <p:nvPr/>
          </p:nvSpPr>
          <p:spPr>
            <a:xfrm>
              <a:off x="4862358" y="4150475"/>
              <a:ext cx="290358" cy="290358"/>
            </a:xfrm>
            <a:prstGeom prst="ellipse">
              <a:avLst/>
            </a:prstGeom>
            <a:solidFill>
              <a:srgbClr val="D4F6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E8EB54B2-84D5-419E-9035-979DDB9F9381}"/>
              </a:ext>
            </a:extLst>
          </p:cNvPr>
          <p:cNvGrpSpPr/>
          <p:nvPr/>
        </p:nvGrpSpPr>
        <p:grpSpPr>
          <a:xfrm>
            <a:off x="5565968" y="1798769"/>
            <a:ext cx="1813994" cy="523220"/>
            <a:chOff x="5084232" y="1782276"/>
            <a:chExt cx="1813994" cy="523220"/>
          </a:xfrm>
        </p:grpSpPr>
        <p:sp>
          <p:nvSpPr>
            <p:cNvPr id="119" name="椭圆 118">
              <a:extLst>
                <a:ext uri="{FF2B5EF4-FFF2-40B4-BE49-F238E27FC236}">
                  <a16:creationId xmlns:a16="http://schemas.microsoft.com/office/drawing/2014/main" id="{4892CC00-60E3-4568-8604-C758B6BF147A}"/>
                </a:ext>
              </a:extLst>
            </p:cNvPr>
            <p:cNvSpPr/>
            <p:nvPr/>
          </p:nvSpPr>
          <p:spPr>
            <a:xfrm>
              <a:off x="5084232" y="1927455"/>
              <a:ext cx="290358" cy="290358"/>
            </a:xfrm>
            <a:prstGeom prst="ellipse">
              <a:avLst/>
            </a:prstGeom>
            <a:solidFill>
              <a:srgbClr val="D6656B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A425C996-6A55-4FC5-AF32-35F308BB5962}"/>
                </a:ext>
              </a:extLst>
            </p:cNvPr>
            <p:cNvSpPr txBox="1"/>
            <p:nvPr/>
          </p:nvSpPr>
          <p:spPr>
            <a:xfrm>
              <a:off x="5427574" y="1782276"/>
              <a:ext cx="1470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  )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</a:p>
          </p:txBody>
        </p:sp>
      </p:grp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0DFD026F-8EF5-475A-B33C-1F411A30D656}"/>
              </a:ext>
            </a:extLst>
          </p:cNvPr>
          <p:cNvGrpSpPr/>
          <p:nvPr/>
        </p:nvGrpSpPr>
        <p:grpSpPr>
          <a:xfrm>
            <a:off x="5565968" y="2705702"/>
            <a:ext cx="1819818" cy="523220"/>
            <a:chOff x="5084232" y="2565643"/>
            <a:chExt cx="1819818" cy="523220"/>
          </a:xfrm>
        </p:grpSpPr>
        <p:sp>
          <p:nvSpPr>
            <p:cNvPr id="120" name="椭圆 119">
              <a:extLst>
                <a:ext uri="{FF2B5EF4-FFF2-40B4-BE49-F238E27FC236}">
                  <a16:creationId xmlns:a16="http://schemas.microsoft.com/office/drawing/2014/main" id="{E53CD133-DFBD-4047-8510-D6FD79B7FCA9}"/>
                </a:ext>
              </a:extLst>
            </p:cNvPr>
            <p:cNvSpPr/>
            <p:nvPr/>
          </p:nvSpPr>
          <p:spPr>
            <a:xfrm>
              <a:off x="5084232" y="2732983"/>
              <a:ext cx="290358" cy="290358"/>
            </a:xfrm>
            <a:prstGeom prst="ellipse">
              <a:avLst/>
            </a:prstGeom>
            <a:solidFill>
              <a:srgbClr val="8DB75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064F98A6-04E3-490E-B74C-F983456DD074}"/>
                </a:ext>
              </a:extLst>
            </p:cNvPr>
            <p:cNvSpPr txBox="1"/>
            <p:nvPr/>
          </p:nvSpPr>
          <p:spPr>
            <a:xfrm>
              <a:off x="5433398" y="2565643"/>
              <a:ext cx="1470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  )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</a:p>
          </p:txBody>
        </p:sp>
      </p:grpSp>
      <p:sp>
        <p:nvSpPr>
          <p:cNvPr id="125" name="文本框 124">
            <a:extLst>
              <a:ext uri="{FF2B5EF4-FFF2-40B4-BE49-F238E27FC236}">
                <a16:creationId xmlns:a16="http://schemas.microsoft.com/office/drawing/2014/main" id="{F7651E97-99BF-49AC-87C2-47A6E281E552}"/>
              </a:ext>
            </a:extLst>
          </p:cNvPr>
          <p:cNvSpPr txBox="1"/>
          <p:nvPr/>
        </p:nvSpPr>
        <p:spPr>
          <a:xfrm>
            <a:off x="5508104" y="3596224"/>
            <a:ext cx="2785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个圆。</a:t>
            </a: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6565AFC2-AD4E-4328-BC82-EDB56538B198}"/>
              </a:ext>
            </a:extLst>
          </p:cNvPr>
          <p:cNvSpPr txBox="1"/>
          <p:nvPr/>
        </p:nvSpPr>
        <p:spPr>
          <a:xfrm>
            <a:off x="6043596" y="1820141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A11473FF-DF2F-422A-9802-6DCC239AFDA1}"/>
              </a:ext>
            </a:extLst>
          </p:cNvPr>
          <p:cNvSpPr txBox="1"/>
          <p:nvPr/>
        </p:nvSpPr>
        <p:spPr>
          <a:xfrm>
            <a:off x="6043596" y="2747989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7D65AC43-90DC-4C4B-96E1-BDEB84F9A213}"/>
              </a:ext>
            </a:extLst>
          </p:cNvPr>
          <p:cNvSpPr txBox="1"/>
          <p:nvPr/>
        </p:nvSpPr>
        <p:spPr>
          <a:xfrm>
            <a:off x="6635518" y="3628351"/>
            <a:ext cx="754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</a:p>
        </p:txBody>
      </p:sp>
      <p:grpSp>
        <p:nvGrpSpPr>
          <p:cNvPr id="131" name="组合 130">
            <a:extLst>
              <a:ext uri="{FF2B5EF4-FFF2-40B4-BE49-F238E27FC236}">
                <a16:creationId xmlns:a16="http://schemas.microsoft.com/office/drawing/2014/main" id="{9C0B823C-026E-4114-9FAC-8C384E7274F4}"/>
              </a:ext>
            </a:extLst>
          </p:cNvPr>
          <p:cNvGrpSpPr/>
          <p:nvPr/>
        </p:nvGrpSpPr>
        <p:grpSpPr>
          <a:xfrm>
            <a:off x="657048" y="1738983"/>
            <a:ext cx="1328259" cy="892552"/>
            <a:chOff x="657048" y="1738983"/>
            <a:chExt cx="1328259" cy="892552"/>
          </a:xfrm>
        </p:grpSpPr>
        <p:sp>
          <p:nvSpPr>
            <p:cNvPr id="129" name="对话气泡: 圆角矩形 128">
              <a:extLst>
                <a:ext uri="{FF2B5EF4-FFF2-40B4-BE49-F238E27FC236}">
                  <a16:creationId xmlns:a16="http://schemas.microsoft.com/office/drawing/2014/main" id="{3BDDA868-997C-41FC-B451-2672F94043B5}"/>
                </a:ext>
              </a:extLst>
            </p:cNvPr>
            <p:cNvSpPr/>
            <p:nvPr/>
          </p:nvSpPr>
          <p:spPr>
            <a:xfrm>
              <a:off x="657048" y="1760120"/>
              <a:ext cx="1328259" cy="850279"/>
            </a:xfrm>
            <a:prstGeom prst="wedgeRoundRectCallout">
              <a:avLst>
                <a:gd name="adj1" fmla="val 45228"/>
                <a:gd name="adj2" fmla="val 78272"/>
                <a:gd name="adj3" fmla="val 16667"/>
              </a:avLst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3F033BAE-8D08-4865-9F69-9E5FEAF88DB5}"/>
                </a:ext>
              </a:extLst>
            </p:cNvPr>
            <p:cNvSpPr txBox="1"/>
            <p:nvPr/>
          </p:nvSpPr>
          <p:spPr>
            <a:xfrm>
              <a:off x="673230" y="1738983"/>
              <a:ext cx="1265323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怎样数比较快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2" name="文本框 4">
            <a:extLst>
              <a:ext uri="{FF2B5EF4-FFF2-40B4-BE49-F238E27FC236}">
                <a16:creationId xmlns:a16="http://schemas.microsoft.com/office/drawing/2014/main" id="{923E3106-9E21-4D79-BFCA-1BFD8CB90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898" y="887341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57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1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6A4708D1-AFB1-4E13-B46A-598FEADFEF61}"/>
              </a:ext>
            </a:extLst>
          </p:cNvPr>
          <p:cNvSpPr txBox="1"/>
          <p:nvPr/>
        </p:nvSpPr>
        <p:spPr>
          <a:xfrm>
            <a:off x="590635" y="597492"/>
            <a:ext cx="261321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我说你猜。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81F8115-306E-4013-B9F6-9ADC635210B0}"/>
              </a:ext>
            </a:extLst>
          </p:cNvPr>
          <p:cNvGrpSpPr/>
          <p:nvPr/>
        </p:nvGrpSpPr>
        <p:grpSpPr>
          <a:xfrm>
            <a:off x="638923" y="1746438"/>
            <a:ext cx="3685189" cy="2604523"/>
            <a:chOff x="210396" y="2510973"/>
            <a:chExt cx="2768736" cy="1956817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249975C3-B2FE-46F5-9FBA-DD9C26D63A27}"/>
                </a:ext>
              </a:extLst>
            </p:cNvPr>
            <p:cNvGrpSpPr/>
            <p:nvPr/>
          </p:nvGrpSpPr>
          <p:grpSpPr>
            <a:xfrm>
              <a:off x="210396" y="2510973"/>
              <a:ext cx="2764438" cy="1956817"/>
              <a:chOff x="210396" y="2510973"/>
              <a:chExt cx="2764438" cy="1956817"/>
            </a:xfrm>
          </p:grpSpPr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2C05171A-BB0B-4E1B-9AC8-10C4778301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 flipH="1">
                <a:off x="210396" y="2945604"/>
                <a:ext cx="1357534" cy="1522186"/>
              </a:xfrm>
              <a:prstGeom prst="rect">
                <a:avLst/>
              </a:prstGeom>
            </p:spPr>
          </p:pic>
          <p:sp>
            <p:nvSpPr>
              <p:cNvPr id="18" name="对话气泡: 圆角矩形 17">
                <a:extLst>
                  <a:ext uri="{FF2B5EF4-FFF2-40B4-BE49-F238E27FC236}">
                    <a16:creationId xmlns:a16="http://schemas.microsoft.com/office/drawing/2014/main" id="{4A818BFA-C216-49A9-A4B2-4D9B9DA2BEB8}"/>
                  </a:ext>
                </a:extLst>
              </p:cNvPr>
              <p:cNvSpPr/>
              <p:nvPr/>
            </p:nvSpPr>
            <p:spPr>
              <a:xfrm>
                <a:off x="1186170" y="2510973"/>
                <a:ext cx="1788664" cy="981626"/>
              </a:xfrm>
              <a:prstGeom prst="wedgeRoundRectCallout">
                <a:avLst>
                  <a:gd name="adj1" fmla="val -58245"/>
                  <a:gd name="adj2" fmla="val 37155"/>
                  <a:gd name="adj3" fmla="val 16667"/>
                </a:avLst>
              </a:prstGeom>
              <a:noFill/>
              <a:ln>
                <a:solidFill>
                  <a:srgbClr val="F497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CEA061F-97E2-42F8-92B1-79BB473915EF}"/>
                </a:ext>
              </a:extLst>
            </p:cNvPr>
            <p:cNvSpPr txBox="1"/>
            <p:nvPr/>
          </p:nvSpPr>
          <p:spPr>
            <a:xfrm>
              <a:off x="1295790" y="2510973"/>
              <a:ext cx="1683342" cy="971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这个数的个位和十位上的数合起来是 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D8ED2C3-4B3C-408E-BBF6-9E3666077CAE}"/>
              </a:ext>
            </a:extLst>
          </p:cNvPr>
          <p:cNvGrpSpPr/>
          <p:nvPr/>
        </p:nvGrpSpPr>
        <p:grpSpPr>
          <a:xfrm>
            <a:off x="4572000" y="2273986"/>
            <a:ext cx="3718275" cy="2111885"/>
            <a:chOff x="4572000" y="2273986"/>
            <a:chExt cx="3718275" cy="2111885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51D396DE-29A4-4FB8-B6BD-B48D2509B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7206321" y="2273986"/>
              <a:ext cx="1083954" cy="2111885"/>
            </a:xfrm>
            <a:prstGeom prst="rect">
              <a:avLst/>
            </a:prstGeom>
          </p:spPr>
        </p:pic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076BABA3-44BB-451F-9C6E-49FA5A66D50E}"/>
                </a:ext>
              </a:extLst>
            </p:cNvPr>
            <p:cNvGrpSpPr/>
            <p:nvPr/>
          </p:nvGrpSpPr>
          <p:grpSpPr>
            <a:xfrm>
              <a:off x="4572000" y="2931790"/>
              <a:ext cx="2481963" cy="907694"/>
              <a:chOff x="4572000" y="2931790"/>
              <a:chExt cx="2481963" cy="907694"/>
            </a:xfrm>
          </p:grpSpPr>
          <p:sp>
            <p:nvSpPr>
              <p:cNvPr id="22" name="对话气泡: 圆角矩形 21">
                <a:extLst>
                  <a:ext uri="{FF2B5EF4-FFF2-40B4-BE49-F238E27FC236}">
                    <a16:creationId xmlns:a16="http://schemas.microsoft.com/office/drawing/2014/main" id="{A5E3D5C5-1BB0-43F5-92C9-9942327A6536}"/>
                  </a:ext>
                </a:extLst>
              </p:cNvPr>
              <p:cNvSpPr/>
              <p:nvPr/>
            </p:nvSpPr>
            <p:spPr>
              <a:xfrm>
                <a:off x="4572000" y="2931790"/>
                <a:ext cx="2481963" cy="907694"/>
              </a:xfrm>
              <a:prstGeom prst="wedgeRoundRectCallout">
                <a:avLst>
                  <a:gd name="adj1" fmla="val 64398"/>
                  <a:gd name="adj2" fmla="val -38275"/>
                  <a:gd name="adj3" fmla="val 16667"/>
                </a:avLst>
              </a:prstGeom>
              <a:noFill/>
              <a:ln>
                <a:solidFill>
                  <a:srgbClr val="F497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76AEC04-3E5E-4180-B0B7-692F895F434E}"/>
                  </a:ext>
                </a:extLst>
              </p:cNvPr>
              <p:cNvSpPr txBox="1"/>
              <p:nvPr/>
            </p:nvSpPr>
            <p:spPr>
              <a:xfrm>
                <a:off x="4692716" y="2931790"/>
                <a:ext cx="224052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我猜是</a:t>
                </a:r>
                <a:r>
                  <a:rPr lang="en-US" altLang="zh-CN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81</a:t>
                </a:r>
                <a:r>
                  <a:rPr lang="zh-CN" altLang="en-US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，还可能是</a:t>
                </a:r>
                <a:r>
                  <a:rPr lang="en-US" altLang="zh-CN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······</a:t>
                </a:r>
                <a:endPara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E5814E8B-1ADE-449B-99E9-5DC17CC3E5DB}"/>
              </a:ext>
            </a:extLst>
          </p:cNvPr>
          <p:cNvSpPr txBox="1"/>
          <p:nvPr/>
        </p:nvSpPr>
        <p:spPr>
          <a:xfrm>
            <a:off x="2184230" y="3994204"/>
            <a:ext cx="5231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F31E0B9-402D-4482-93FB-7ACFE21E32EF}"/>
              </a:ext>
            </a:extLst>
          </p:cNvPr>
          <p:cNvSpPr txBox="1"/>
          <p:nvPr/>
        </p:nvSpPr>
        <p:spPr>
          <a:xfrm>
            <a:off x="2709472" y="3994204"/>
            <a:ext cx="5231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03C2D64-6705-447B-9A75-52B91720E77D}"/>
              </a:ext>
            </a:extLst>
          </p:cNvPr>
          <p:cNvSpPr txBox="1"/>
          <p:nvPr/>
        </p:nvSpPr>
        <p:spPr>
          <a:xfrm>
            <a:off x="3234714" y="3994204"/>
            <a:ext cx="5231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DB82236-2916-4C2E-B005-F31E54B67F52}"/>
              </a:ext>
            </a:extLst>
          </p:cNvPr>
          <p:cNvSpPr txBox="1"/>
          <p:nvPr/>
        </p:nvSpPr>
        <p:spPr>
          <a:xfrm>
            <a:off x="3759956" y="3994204"/>
            <a:ext cx="5231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6D2B56F-8BD2-40CE-9FE1-17FED5E8ADC2}"/>
              </a:ext>
            </a:extLst>
          </p:cNvPr>
          <p:cNvSpPr txBox="1"/>
          <p:nvPr/>
        </p:nvSpPr>
        <p:spPr>
          <a:xfrm>
            <a:off x="4285198" y="3994204"/>
            <a:ext cx="5231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33042B1-5572-43FC-A9C4-99A012E564D3}"/>
              </a:ext>
            </a:extLst>
          </p:cNvPr>
          <p:cNvSpPr txBox="1"/>
          <p:nvPr/>
        </p:nvSpPr>
        <p:spPr>
          <a:xfrm>
            <a:off x="4810440" y="3994204"/>
            <a:ext cx="5231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808DD3A-2260-4862-BAA7-3A2851DA7C6D}"/>
              </a:ext>
            </a:extLst>
          </p:cNvPr>
          <p:cNvSpPr txBox="1"/>
          <p:nvPr/>
        </p:nvSpPr>
        <p:spPr>
          <a:xfrm>
            <a:off x="5335682" y="3994204"/>
            <a:ext cx="5231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BE41D8A-4986-4947-AC62-5994FBD0137A}"/>
              </a:ext>
            </a:extLst>
          </p:cNvPr>
          <p:cNvSpPr txBox="1"/>
          <p:nvPr/>
        </p:nvSpPr>
        <p:spPr>
          <a:xfrm>
            <a:off x="5860924" y="3994204"/>
            <a:ext cx="5231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695F519-16AE-4967-9659-6A83A0FFD48C}"/>
              </a:ext>
            </a:extLst>
          </p:cNvPr>
          <p:cNvSpPr txBox="1"/>
          <p:nvPr/>
        </p:nvSpPr>
        <p:spPr>
          <a:xfrm>
            <a:off x="6386163" y="3994204"/>
            <a:ext cx="5231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96F67549-355B-4966-B592-6AADFCC89B0C}"/>
              </a:ext>
            </a:extLst>
          </p:cNvPr>
          <p:cNvSpPr txBox="1"/>
          <p:nvPr/>
        </p:nvSpPr>
        <p:spPr>
          <a:xfrm>
            <a:off x="3098953" y="4385871"/>
            <a:ext cx="31709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和你的同桌说一说</a:t>
            </a:r>
          </a:p>
        </p:txBody>
      </p:sp>
      <p:sp>
        <p:nvSpPr>
          <p:cNvPr id="38" name="文本框 4">
            <a:extLst>
              <a:ext uri="{FF2B5EF4-FFF2-40B4-BE49-F238E27FC236}">
                <a16:creationId xmlns:a16="http://schemas.microsoft.com/office/drawing/2014/main" id="{5ABEECA8-FC6F-4946-A2A1-5EC1DDD14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4401" y="950400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99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/>
      <p:bldP spid="35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B203E5-F384-4805-B69B-2B9F616068DA}"/>
              </a:ext>
            </a:extLst>
          </p:cNvPr>
          <p:cNvSpPr txBox="1"/>
          <p:nvPr/>
        </p:nvSpPr>
        <p:spPr>
          <a:xfrm>
            <a:off x="408352" y="270681"/>
            <a:ext cx="7941805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*4.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颗珠子在计数器上表示数，最大的数是多少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最小的数是多少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B50C0F75-4813-449E-8AA4-06D361D60A78}"/>
              </a:ext>
            </a:extLst>
          </p:cNvPr>
          <p:cNvGrpSpPr/>
          <p:nvPr/>
        </p:nvGrpSpPr>
        <p:grpSpPr>
          <a:xfrm>
            <a:off x="672489" y="1851670"/>
            <a:ext cx="1714175" cy="1677106"/>
            <a:chOff x="3838761" y="1322122"/>
            <a:chExt cx="1714175" cy="2173531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E5FF367-E80B-4CC3-8673-91C324BD5ED8}"/>
                </a:ext>
              </a:extLst>
            </p:cNvPr>
            <p:cNvSpPr/>
            <p:nvPr/>
          </p:nvSpPr>
          <p:spPr>
            <a:xfrm>
              <a:off x="4698214" y="2923175"/>
              <a:ext cx="854722" cy="5086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F25EB2C-4463-4109-A1A3-292BFC899FA0}"/>
                </a:ext>
              </a:extLst>
            </p:cNvPr>
            <p:cNvSpPr txBox="1"/>
            <p:nvPr/>
          </p:nvSpPr>
          <p:spPr>
            <a:xfrm>
              <a:off x="4698214" y="2696566"/>
              <a:ext cx="854721" cy="799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E6AC434-5DE9-4C86-985C-976BED8E1678}"/>
                </a:ext>
              </a:extLst>
            </p:cNvPr>
            <p:cNvSpPr/>
            <p:nvPr/>
          </p:nvSpPr>
          <p:spPr>
            <a:xfrm>
              <a:off x="3838761" y="2923175"/>
              <a:ext cx="864937" cy="5086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0DFE923-A9FB-4E63-8611-79A8A3FBBA37}"/>
                </a:ext>
              </a:extLst>
            </p:cNvPr>
            <p:cNvSpPr/>
            <p:nvPr/>
          </p:nvSpPr>
          <p:spPr>
            <a:xfrm>
              <a:off x="4271229" y="1322122"/>
              <a:ext cx="63271" cy="160531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0AC1A34-0832-4A46-9343-A8B8CEB3F2BC}"/>
                </a:ext>
              </a:extLst>
            </p:cNvPr>
            <p:cNvSpPr/>
            <p:nvPr/>
          </p:nvSpPr>
          <p:spPr>
            <a:xfrm>
              <a:off x="5082172" y="1338579"/>
              <a:ext cx="63271" cy="158573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7A12B68-19C9-4FB2-AE68-3D8A36F42CFB}"/>
                </a:ext>
              </a:extLst>
            </p:cNvPr>
            <p:cNvSpPr txBox="1"/>
            <p:nvPr/>
          </p:nvSpPr>
          <p:spPr>
            <a:xfrm>
              <a:off x="3861119" y="2696566"/>
              <a:ext cx="1008609" cy="799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32BC0807-6C5A-4B3C-8684-2BD13F546A15}"/>
              </a:ext>
            </a:extLst>
          </p:cNvPr>
          <p:cNvSpPr txBox="1"/>
          <p:nvPr/>
        </p:nvSpPr>
        <p:spPr>
          <a:xfrm>
            <a:off x="7403724" y="3423975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6401FC4-C1F0-4735-BFEB-E3F505536A91}"/>
              </a:ext>
            </a:extLst>
          </p:cNvPr>
          <p:cNvSpPr/>
          <p:nvPr/>
        </p:nvSpPr>
        <p:spPr>
          <a:xfrm>
            <a:off x="910756" y="2645411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D4FC2EDA-29E1-4626-8C99-735D01DFEF67}"/>
              </a:ext>
            </a:extLst>
          </p:cNvPr>
          <p:cNvSpPr/>
          <p:nvPr/>
        </p:nvSpPr>
        <p:spPr>
          <a:xfrm>
            <a:off x="910756" y="2435046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279E0C8-1653-43AF-A77D-4F7EA571A08A}"/>
              </a:ext>
            </a:extLst>
          </p:cNvPr>
          <p:cNvSpPr/>
          <p:nvPr/>
        </p:nvSpPr>
        <p:spPr>
          <a:xfrm>
            <a:off x="910756" y="2867893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文本框 4">
            <a:extLst>
              <a:ext uri="{FF2B5EF4-FFF2-40B4-BE49-F238E27FC236}">
                <a16:creationId xmlns:a16="http://schemas.microsoft.com/office/drawing/2014/main" id="{7CA87A90-73C4-4BE0-8EFE-58069F19A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3353" y="1134514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51F73C7-BA3B-4A94-AAF5-3ED279849BE6}"/>
              </a:ext>
            </a:extLst>
          </p:cNvPr>
          <p:cNvSpPr txBox="1"/>
          <p:nvPr/>
        </p:nvSpPr>
        <p:spPr>
          <a:xfrm>
            <a:off x="1211161" y="4166273"/>
            <a:ext cx="5291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最大的数是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，最小的数是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20E6DBE-193F-4B75-920E-4AF4646D909D}"/>
              </a:ext>
            </a:extLst>
          </p:cNvPr>
          <p:cNvSpPr txBox="1"/>
          <p:nvPr/>
        </p:nvSpPr>
        <p:spPr>
          <a:xfrm>
            <a:off x="5421742" y="3436951"/>
            <a:ext cx="656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8176741-B965-4E82-9AFD-E7564FF25633}"/>
              </a:ext>
            </a:extLst>
          </p:cNvPr>
          <p:cNvSpPr txBox="1"/>
          <p:nvPr/>
        </p:nvSpPr>
        <p:spPr>
          <a:xfrm>
            <a:off x="3216611" y="3485953"/>
            <a:ext cx="754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BD65F8C-4F1F-48AA-9C6E-3484780E6C48}"/>
              </a:ext>
            </a:extLst>
          </p:cNvPr>
          <p:cNvSpPr txBox="1"/>
          <p:nvPr/>
        </p:nvSpPr>
        <p:spPr>
          <a:xfrm>
            <a:off x="1110903" y="3496828"/>
            <a:ext cx="603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E9650B9-0E5E-4978-8899-CB955B0F0656}"/>
              </a:ext>
            </a:extLst>
          </p:cNvPr>
          <p:cNvGrpSpPr/>
          <p:nvPr/>
        </p:nvGrpSpPr>
        <p:grpSpPr>
          <a:xfrm>
            <a:off x="2735149" y="1868755"/>
            <a:ext cx="1714175" cy="1677106"/>
            <a:chOff x="3838761" y="1322122"/>
            <a:chExt cx="1714175" cy="2173531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A6223BE-C66E-4A15-9E17-B66E7DF060E9}"/>
                </a:ext>
              </a:extLst>
            </p:cNvPr>
            <p:cNvSpPr/>
            <p:nvPr/>
          </p:nvSpPr>
          <p:spPr>
            <a:xfrm>
              <a:off x="4698214" y="2923175"/>
              <a:ext cx="854722" cy="5086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ABC4DAA-9AEF-4F97-9651-30412E6A8907}"/>
                </a:ext>
              </a:extLst>
            </p:cNvPr>
            <p:cNvSpPr txBox="1"/>
            <p:nvPr/>
          </p:nvSpPr>
          <p:spPr>
            <a:xfrm>
              <a:off x="4698214" y="2696566"/>
              <a:ext cx="854721" cy="799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8D6BD58-3F19-4B8B-9C65-27A37F7766EB}"/>
                </a:ext>
              </a:extLst>
            </p:cNvPr>
            <p:cNvSpPr/>
            <p:nvPr/>
          </p:nvSpPr>
          <p:spPr>
            <a:xfrm>
              <a:off x="3838761" y="2923175"/>
              <a:ext cx="864937" cy="5086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AD41A8E-FF4B-47C3-81F5-AF2A8EE51992}"/>
                </a:ext>
              </a:extLst>
            </p:cNvPr>
            <p:cNvSpPr/>
            <p:nvPr/>
          </p:nvSpPr>
          <p:spPr>
            <a:xfrm>
              <a:off x="4271229" y="1322122"/>
              <a:ext cx="63271" cy="160531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92E1FCB-CB05-4606-B35F-EE7CA476BA5B}"/>
                </a:ext>
              </a:extLst>
            </p:cNvPr>
            <p:cNvSpPr/>
            <p:nvPr/>
          </p:nvSpPr>
          <p:spPr>
            <a:xfrm>
              <a:off x="5082172" y="1338579"/>
              <a:ext cx="63271" cy="158573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4D82FBE-9C1B-484E-B191-3F59FF5E76DC}"/>
                </a:ext>
              </a:extLst>
            </p:cNvPr>
            <p:cNvSpPr txBox="1"/>
            <p:nvPr/>
          </p:nvSpPr>
          <p:spPr>
            <a:xfrm>
              <a:off x="3861119" y="2696566"/>
              <a:ext cx="1008609" cy="799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</p:grpSp>
      <p:sp>
        <p:nvSpPr>
          <p:cNvPr id="33" name="椭圆 32">
            <a:extLst>
              <a:ext uri="{FF2B5EF4-FFF2-40B4-BE49-F238E27FC236}">
                <a16:creationId xmlns:a16="http://schemas.microsoft.com/office/drawing/2014/main" id="{41F3A107-F591-44C6-9F16-1060D139C218}"/>
              </a:ext>
            </a:extLst>
          </p:cNvPr>
          <p:cNvSpPr/>
          <p:nvPr/>
        </p:nvSpPr>
        <p:spPr>
          <a:xfrm>
            <a:off x="2973416" y="2662496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0A871A62-52C6-4FD1-B5A3-AF6B007A6D9E}"/>
              </a:ext>
            </a:extLst>
          </p:cNvPr>
          <p:cNvSpPr/>
          <p:nvPr/>
        </p:nvSpPr>
        <p:spPr>
          <a:xfrm>
            <a:off x="3784531" y="2885782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77F8E6A1-1794-4347-9153-76A1A9EED178}"/>
              </a:ext>
            </a:extLst>
          </p:cNvPr>
          <p:cNvSpPr/>
          <p:nvPr/>
        </p:nvSpPr>
        <p:spPr>
          <a:xfrm>
            <a:off x="2973416" y="2884978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2E52EB9-4926-4BF0-8455-D8032063CCBD}"/>
              </a:ext>
            </a:extLst>
          </p:cNvPr>
          <p:cNvGrpSpPr/>
          <p:nvPr/>
        </p:nvGrpSpPr>
        <p:grpSpPr>
          <a:xfrm>
            <a:off x="4788532" y="1868755"/>
            <a:ext cx="1714175" cy="1677106"/>
            <a:chOff x="3838761" y="1322122"/>
            <a:chExt cx="1714175" cy="2173531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44C33FFD-4CE0-46C3-A3F0-B6B864802D9D}"/>
                </a:ext>
              </a:extLst>
            </p:cNvPr>
            <p:cNvSpPr/>
            <p:nvPr/>
          </p:nvSpPr>
          <p:spPr>
            <a:xfrm>
              <a:off x="4698214" y="2923175"/>
              <a:ext cx="854722" cy="5086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49C25F2-29AD-4523-91D8-8B6784CC8793}"/>
                </a:ext>
              </a:extLst>
            </p:cNvPr>
            <p:cNvSpPr txBox="1"/>
            <p:nvPr/>
          </p:nvSpPr>
          <p:spPr>
            <a:xfrm>
              <a:off x="4698214" y="2696566"/>
              <a:ext cx="854721" cy="799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49126371-1A13-48EF-BDEE-671B038F0AE9}"/>
                </a:ext>
              </a:extLst>
            </p:cNvPr>
            <p:cNvSpPr/>
            <p:nvPr/>
          </p:nvSpPr>
          <p:spPr>
            <a:xfrm>
              <a:off x="3838761" y="2923175"/>
              <a:ext cx="864937" cy="5086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175454A6-0F5D-487C-8430-96C7E13335F7}"/>
                </a:ext>
              </a:extLst>
            </p:cNvPr>
            <p:cNvSpPr/>
            <p:nvPr/>
          </p:nvSpPr>
          <p:spPr>
            <a:xfrm>
              <a:off x="4271229" y="1322122"/>
              <a:ext cx="63271" cy="160531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3A915254-337D-4D4C-8424-CD9AE8CBFBA4}"/>
                </a:ext>
              </a:extLst>
            </p:cNvPr>
            <p:cNvSpPr/>
            <p:nvPr/>
          </p:nvSpPr>
          <p:spPr>
            <a:xfrm>
              <a:off x="5082172" y="1338579"/>
              <a:ext cx="63271" cy="158573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11605E97-8770-411D-8192-21E0F7E4BD95}"/>
                </a:ext>
              </a:extLst>
            </p:cNvPr>
            <p:cNvSpPr txBox="1"/>
            <p:nvPr/>
          </p:nvSpPr>
          <p:spPr>
            <a:xfrm>
              <a:off x="3861119" y="2696566"/>
              <a:ext cx="1008609" cy="799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</p:grpSp>
      <p:sp>
        <p:nvSpPr>
          <p:cNvPr id="43" name="椭圆 42">
            <a:extLst>
              <a:ext uri="{FF2B5EF4-FFF2-40B4-BE49-F238E27FC236}">
                <a16:creationId xmlns:a16="http://schemas.microsoft.com/office/drawing/2014/main" id="{70A4FE22-4F96-458F-A52A-4AFDFC8826EF}"/>
              </a:ext>
            </a:extLst>
          </p:cNvPr>
          <p:cNvSpPr/>
          <p:nvPr/>
        </p:nvSpPr>
        <p:spPr>
          <a:xfrm>
            <a:off x="5849650" y="2868302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5463FC60-980A-456E-A4D3-0202C8D2EE41}"/>
              </a:ext>
            </a:extLst>
          </p:cNvPr>
          <p:cNvSpPr/>
          <p:nvPr/>
        </p:nvSpPr>
        <p:spPr>
          <a:xfrm>
            <a:off x="5849650" y="2657937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54362B38-C7AB-4895-90B6-E2156B7DEA29}"/>
              </a:ext>
            </a:extLst>
          </p:cNvPr>
          <p:cNvSpPr/>
          <p:nvPr/>
        </p:nvSpPr>
        <p:spPr>
          <a:xfrm>
            <a:off x="5026799" y="2884978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4E443F7D-BA97-46C3-9B77-6EF9097A7261}"/>
              </a:ext>
            </a:extLst>
          </p:cNvPr>
          <p:cNvGrpSpPr/>
          <p:nvPr/>
        </p:nvGrpSpPr>
        <p:grpSpPr>
          <a:xfrm>
            <a:off x="6757336" y="1868755"/>
            <a:ext cx="1714175" cy="1677106"/>
            <a:chOff x="3838761" y="1322122"/>
            <a:chExt cx="1714175" cy="2173531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E053184D-A41E-4AC9-BE05-2485E36FEF06}"/>
                </a:ext>
              </a:extLst>
            </p:cNvPr>
            <p:cNvSpPr/>
            <p:nvPr/>
          </p:nvSpPr>
          <p:spPr>
            <a:xfrm>
              <a:off x="4698214" y="2923175"/>
              <a:ext cx="854722" cy="5086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0DEB3C51-8FC5-4243-8D44-C6E224B3C7C0}"/>
                </a:ext>
              </a:extLst>
            </p:cNvPr>
            <p:cNvSpPr txBox="1"/>
            <p:nvPr/>
          </p:nvSpPr>
          <p:spPr>
            <a:xfrm>
              <a:off x="4698214" y="2696566"/>
              <a:ext cx="854721" cy="799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272A786-1DCB-48F4-A86B-B9D39CDC7BE6}"/>
                </a:ext>
              </a:extLst>
            </p:cNvPr>
            <p:cNvSpPr/>
            <p:nvPr/>
          </p:nvSpPr>
          <p:spPr>
            <a:xfrm>
              <a:off x="3838761" y="2923175"/>
              <a:ext cx="864937" cy="5086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AB842E3E-F1CD-41AF-8EBD-A5B1405214BE}"/>
                </a:ext>
              </a:extLst>
            </p:cNvPr>
            <p:cNvSpPr/>
            <p:nvPr/>
          </p:nvSpPr>
          <p:spPr>
            <a:xfrm>
              <a:off x="4271229" y="1322122"/>
              <a:ext cx="63271" cy="160531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980C418B-3D3B-42BF-8870-5CAAE709186C}"/>
                </a:ext>
              </a:extLst>
            </p:cNvPr>
            <p:cNvSpPr/>
            <p:nvPr/>
          </p:nvSpPr>
          <p:spPr>
            <a:xfrm>
              <a:off x="5082172" y="1338579"/>
              <a:ext cx="63271" cy="158573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D5F50639-1AB4-429C-AA55-102C05461A71}"/>
                </a:ext>
              </a:extLst>
            </p:cNvPr>
            <p:cNvSpPr txBox="1"/>
            <p:nvPr/>
          </p:nvSpPr>
          <p:spPr>
            <a:xfrm>
              <a:off x="3861119" y="2696566"/>
              <a:ext cx="1008609" cy="799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</p:grpSp>
      <p:sp>
        <p:nvSpPr>
          <p:cNvPr id="53" name="椭圆 52">
            <a:extLst>
              <a:ext uri="{FF2B5EF4-FFF2-40B4-BE49-F238E27FC236}">
                <a16:creationId xmlns:a16="http://schemas.microsoft.com/office/drawing/2014/main" id="{6F73CD3C-62C5-4C3F-9324-3E66EA7D6175}"/>
              </a:ext>
            </a:extLst>
          </p:cNvPr>
          <p:cNvSpPr/>
          <p:nvPr/>
        </p:nvSpPr>
        <p:spPr>
          <a:xfrm>
            <a:off x="7788303" y="2656417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E6B49F0A-0BFE-4569-9AA7-3C1649742982}"/>
              </a:ext>
            </a:extLst>
          </p:cNvPr>
          <p:cNvSpPr/>
          <p:nvPr/>
        </p:nvSpPr>
        <p:spPr>
          <a:xfrm>
            <a:off x="7788303" y="2446052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C8702BA3-9082-4017-9BFD-CDE9E8F92EC9}"/>
              </a:ext>
            </a:extLst>
          </p:cNvPr>
          <p:cNvSpPr/>
          <p:nvPr/>
        </p:nvSpPr>
        <p:spPr>
          <a:xfrm>
            <a:off x="7788303" y="2878899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259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 animBg="1"/>
      <p:bldP spid="22" grpId="0"/>
      <p:bldP spid="23" grpId="0"/>
      <p:bldP spid="24" grpId="0"/>
      <p:bldP spid="25" grpId="0"/>
      <p:bldP spid="33" grpId="0" animBg="1"/>
      <p:bldP spid="34" grpId="0" animBg="1"/>
      <p:bldP spid="35" grpId="0" animBg="1"/>
      <p:bldP spid="43" grpId="0" animBg="1"/>
      <p:bldP spid="44" grpId="0" animBg="1"/>
      <p:bldP spid="45" grpId="0" animBg="1"/>
      <p:bldP spid="53" grpId="0" animBg="1"/>
      <p:bldP spid="54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553" y="890732"/>
            <a:ext cx="3600400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数一数，填一填。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三、提升练习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7D06CAF7-6FB3-4CD7-9A44-C0D4AB72483F}"/>
              </a:ext>
            </a:extLst>
          </p:cNvPr>
          <p:cNvGrpSpPr/>
          <p:nvPr/>
        </p:nvGrpSpPr>
        <p:grpSpPr>
          <a:xfrm>
            <a:off x="683568" y="1707654"/>
            <a:ext cx="356696" cy="2803823"/>
            <a:chOff x="971600" y="1763490"/>
            <a:chExt cx="356696" cy="2803823"/>
          </a:xfrm>
        </p:grpSpPr>
        <p:sp>
          <p:nvSpPr>
            <p:cNvPr id="2" name="立方体 1">
              <a:extLst>
                <a:ext uri="{FF2B5EF4-FFF2-40B4-BE49-F238E27FC236}">
                  <a16:creationId xmlns:a16="http://schemas.microsoft.com/office/drawing/2014/main" id="{143BF7D6-8CF8-4C86-B0AD-400EB80664D3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立方体 97">
              <a:extLst>
                <a:ext uri="{FF2B5EF4-FFF2-40B4-BE49-F238E27FC236}">
                  <a16:creationId xmlns:a16="http://schemas.microsoft.com/office/drawing/2014/main" id="{85A4EEF8-E39D-4CFB-855A-8176260020EF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立方体 98">
              <a:extLst>
                <a:ext uri="{FF2B5EF4-FFF2-40B4-BE49-F238E27FC236}">
                  <a16:creationId xmlns:a16="http://schemas.microsoft.com/office/drawing/2014/main" id="{9D183B56-5C16-43AB-8ED1-7516490F2BB4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立方体 99">
              <a:extLst>
                <a:ext uri="{FF2B5EF4-FFF2-40B4-BE49-F238E27FC236}">
                  <a16:creationId xmlns:a16="http://schemas.microsoft.com/office/drawing/2014/main" id="{0BFE9DFA-770E-4295-89B3-4A4C6048856F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立方体 100">
              <a:extLst>
                <a:ext uri="{FF2B5EF4-FFF2-40B4-BE49-F238E27FC236}">
                  <a16:creationId xmlns:a16="http://schemas.microsoft.com/office/drawing/2014/main" id="{C4E4DE32-3DBC-4D60-8264-5B989ECC1139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立方体 101">
              <a:extLst>
                <a:ext uri="{FF2B5EF4-FFF2-40B4-BE49-F238E27FC236}">
                  <a16:creationId xmlns:a16="http://schemas.microsoft.com/office/drawing/2014/main" id="{9555FB29-8841-4ECD-9AC2-1DE051DD81EE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立方体 102">
              <a:extLst>
                <a:ext uri="{FF2B5EF4-FFF2-40B4-BE49-F238E27FC236}">
                  <a16:creationId xmlns:a16="http://schemas.microsoft.com/office/drawing/2014/main" id="{5E6D266F-9218-4231-9C55-FE393E0DEA95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立方体 103">
              <a:extLst>
                <a:ext uri="{FF2B5EF4-FFF2-40B4-BE49-F238E27FC236}">
                  <a16:creationId xmlns:a16="http://schemas.microsoft.com/office/drawing/2014/main" id="{FA4BD7B4-3719-4F6E-8B90-E6C40ECF7608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立方体 104">
              <a:extLst>
                <a:ext uri="{FF2B5EF4-FFF2-40B4-BE49-F238E27FC236}">
                  <a16:creationId xmlns:a16="http://schemas.microsoft.com/office/drawing/2014/main" id="{4FDE199D-C413-4682-9B72-D468176C58B0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立方体 105">
              <a:extLst>
                <a:ext uri="{FF2B5EF4-FFF2-40B4-BE49-F238E27FC236}">
                  <a16:creationId xmlns:a16="http://schemas.microsoft.com/office/drawing/2014/main" id="{E0DAF6E9-66AF-4CBB-8FD8-1EFD02B22FD4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98CB3C76-D3AC-485D-9A8C-5662EC614D9B}"/>
              </a:ext>
            </a:extLst>
          </p:cNvPr>
          <p:cNvGrpSpPr/>
          <p:nvPr/>
        </p:nvGrpSpPr>
        <p:grpSpPr>
          <a:xfrm>
            <a:off x="1150556" y="1707654"/>
            <a:ext cx="356696" cy="2803823"/>
            <a:chOff x="971600" y="1763490"/>
            <a:chExt cx="356696" cy="2803823"/>
          </a:xfrm>
        </p:grpSpPr>
        <p:sp>
          <p:nvSpPr>
            <p:cNvPr id="108" name="立方体 107">
              <a:extLst>
                <a:ext uri="{FF2B5EF4-FFF2-40B4-BE49-F238E27FC236}">
                  <a16:creationId xmlns:a16="http://schemas.microsoft.com/office/drawing/2014/main" id="{9B5FCEF6-9C11-44A4-B6CE-9296B681791E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立方体 108">
              <a:extLst>
                <a:ext uri="{FF2B5EF4-FFF2-40B4-BE49-F238E27FC236}">
                  <a16:creationId xmlns:a16="http://schemas.microsoft.com/office/drawing/2014/main" id="{24B07BFB-F3D9-49B2-9ABC-EA0D004FBFB7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立方体 109">
              <a:extLst>
                <a:ext uri="{FF2B5EF4-FFF2-40B4-BE49-F238E27FC236}">
                  <a16:creationId xmlns:a16="http://schemas.microsoft.com/office/drawing/2014/main" id="{43C8C81A-5A66-4A33-AFBF-5A945BDB5FA5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立方体 110">
              <a:extLst>
                <a:ext uri="{FF2B5EF4-FFF2-40B4-BE49-F238E27FC236}">
                  <a16:creationId xmlns:a16="http://schemas.microsoft.com/office/drawing/2014/main" id="{EA52643A-5243-4B86-BCBB-7D92803460BC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立方体 111">
              <a:extLst>
                <a:ext uri="{FF2B5EF4-FFF2-40B4-BE49-F238E27FC236}">
                  <a16:creationId xmlns:a16="http://schemas.microsoft.com/office/drawing/2014/main" id="{73D18864-526B-4D54-822D-8E7E66EA5B26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立方体 112">
              <a:extLst>
                <a:ext uri="{FF2B5EF4-FFF2-40B4-BE49-F238E27FC236}">
                  <a16:creationId xmlns:a16="http://schemas.microsoft.com/office/drawing/2014/main" id="{56986F9E-96D6-407B-AE29-7F618FDA46CA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立方体 113">
              <a:extLst>
                <a:ext uri="{FF2B5EF4-FFF2-40B4-BE49-F238E27FC236}">
                  <a16:creationId xmlns:a16="http://schemas.microsoft.com/office/drawing/2014/main" id="{9C294250-6D49-418A-866D-6D89650866E9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立方体 114">
              <a:extLst>
                <a:ext uri="{FF2B5EF4-FFF2-40B4-BE49-F238E27FC236}">
                  <a16:creationId xmlns:a16="http://schemas.microsoft.com/office/drawing/2014/main" id="{E24227F9-CD55-48D4-8960-FC10E8016328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立方体 115">
              <a:extLst>
                <a:ext uri="{FF2B5EF4-FFF2-40B4-BE49-F238E27FC236}">
                  <a16:creationId xmlns:a16="http://schemas.microsoft.com/office/drawing/2014/main" id="{A321C85A-D1C7-47D6-881E-90D96C0BD8BA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立方体 116">
              <a:extLst>
                <a:ext uri="{FF2B5EF4-FFF2-40B4-BE49-F238E27FC236}">
                  <a16:creationId xmlns:a16="http://schemas.microsoft.com/office/drawing/2014/main" id="{9123AFC7-B6A9-454D-9097-EBD502D7B9D8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ACF658E0-6FF4-49BC-86C0-4FF1887DF375}"/>
              </a:ext>
            </a:extLst>
          </p:cNvPr>
          <p:cNvGrpSpPr/>
          <p:nvPr/>
        </p:nvGrpSpPr>
        <p:grpSpPr>
          <a:xfrm>
            <a:off x="1617544" y="1707654"/>
            <a:ext cx="356696" cy="2803823"/>
            <a:chOff x="971600" y="1763490"/>
            <a:chExt cx="356696" cy="2803823"/>
          </a:xfrm>
        </p:grpSpPr>
        <p:sp>
          <p:nvSpPr>
            <p:cNvPr id="119" name="立方体 118">
              <a:extLst>
                <a:ext uri="{FF2B5EF4-FFF2-40B4-BE49-F238E27FC236}">
                  <a16:creationId xmlns:a16="http://schemas.microsoft.com/office/drawing/2014/main" id="{58EE4A50-F258-42E9-B1D0-7440AC461687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立方体 119">
              <a:extLst>
                <a:ext uri="{FF2B5EF4-FFF2-40B4-BE49-F238E27FC236}">
                  <a16:creationId xmlns:a16="http://schemas.microsoft.com/office/drawing/2014/main" id="{F7B019DC-4C8B-4257-A719-44CF318283C5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立方体 120">
              <a:extLst>
                <a:ext uri="{FF2B5EF4-FFF2-40B4-BE49-F238E27FC236}">
                  <a16:creationId xmlns:a16="http://schemas.microsoft.com/office/drawing/2014/main" id="{96D2F978-7253-49C6-919B-4D2E48F6809C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立方体 121">
              <a:extLst>
                <a:ext uri="{FF2B5EF4-FFF2-40B4-BE49-F238E27FC236}">
                  <a16:creationId xmlns:a16="http://schemas.microsoft.com/office/drawing/2014/main" id="{F3A3EF2B-DC84-4A33-B3FB-5C6B65E9C8D7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立方体 122">
              <a:extLst>
                <a:ext uri="{FF2B5EF4-FFF2-40B4-BE49-F238E27FC236}">
                  <a16:creationId xmlns:a16="http://schemas.microsoft.com/office/drawing/2014/main" id="{93A49D71-5909-4E1E-9EB5-E45D1929E00E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立方体 123">
              <a:extLst>
                <a:ext uri="{FF2B5EF4-FFF2-40B4-BE49-F238E27FC236}">
                  <a16:creationId xmlns:a16="http://schemas.microsoft.com/office/drawing/2014/main" id="{7A039E02-EBCA-490F-80ED-88A1C1E74A38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立方体 124">
              <a:extLst>
                <a:ext uri="{FF2B5EF4-FFF2-40B4-BE49-F238E27FC236}">
                  <a16:creationId xmlns:a16="http://schemas.microsoft.com/office/drawing/2014/main" id="{1FF52346-B3B0-47CC-8163-F8B51E1CE73D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立方体 125">
              <a:extLst>
                <a:ext uri="{FF2B5EF4-FFF2-40B4-BE49-F238E27FC236}">
                  <a16:creationId xmlns:a16="http://schemas.microsoft.com/office/drawing/2014/main" id="{C5A69A7D-F446-44A1-A6D8-DE39B0F2374B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立方体 126">
              <a:extLst>
                <a:ext uri="{FF2B5EF4-FFF2-40B4-BE49-F238E27FC236}">
                  <a16:creationId xmlns:a16="http://schemas.microsoft.com/office/drawing/2014/main" id="{DFF40B52-19EA-4438-9080-0A7ED0853B40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立方体 127">
              <a:extLst>
                <a:ext uri="{FF2B5EF4-FFF2-40B4-BE49-F238E27FC236}">
                  <a16:creationId xmlns:a16="http://schemas.microsoft.com/office/drawing/2014/main" id="{32D3DF67-3364-408E-AC1E-25DEE520FFFA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DD461934-CF24-43B8-AD5A-3A0ABFD94AE9}"/>
              </a:ext>
            </a:extLst>
          </p:cNvPr>
          <p:cNvGrpSpPr/>
          <p:nvPr/>
        </p:nvGrpSpPr>
        <p:grpSpPr>
          <a:xfrm>
            <a:off x="2084532" y="1707654"/>
            <a:ext cx="356696" cy="2803823"/>
            <a:chOff x="971600" y="1763490"/>
            <a:chExt cx="356696" cy="2803823"/>
          </a:xfrm>
        </p:grpSpPr>
        <p:sp>
          <p:nvSpPr>
            <p:cNvPr id="130" name="立方体 129">
              <a:extLst>
                <a:ext uri="{FF2B5EF4-FFF2-40B4-BE49-F238E27FC236}">
                  <a16:creationId xmlns:a16="http://schemas.microsoft.com/office/drawing/2014/main" id="{CEFEEE4E-42B7-4F34-BDFF-702DE1653A80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立方体 130">
              <a:extLst>
                <a:ext uri="{FF2B5EF4-FFF2-40B4-BE49-F238E27FC236}">
                  <a16:creationId xmlns:a16="http://schemas.microsoft.com/office/drawing/2014/main" id="{2B4039C4-380D-46B9-B441-18DBD7A4EFDA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立方体 131">
              <a:extLst>
                <a:ext uri="{FF2B5EF4-FFF2-40B4-BE49-F238E27FC236}">
                  <a16:creationId xmlns:a16="http://schemas.microsoft.com/office/drawing/2014/main" id="{CF2C8A9A-1610-4C0D-8E80-F11DC44B963A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立方体 132">
              <a:extLst>
                <a:ext uri="{FF2B5EF4-FFF2-40B4-BE49-F238E27FC236}">
                  <a16:creationId xmlns:a16="http://schemas.microsoft.com/office/drawing/2014/main" id="{9545099F-E5D3-41AB-AC1A-43E1E6E6BCB0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立方体 133">
              <a:extLst>
                <a:ext uri="{FF2B5EF4-FFF2-40B4-BE49-F238E27FC236}">
                  <a16:creationId xmlns:a16="http://schemas.microsoft.com/office/drawing/2014/main" id="{217486E5-6942-4C6B-A42A-7F9420EF486A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立方体 134">
              <a:extLst>
                <a:ext uri="{FF2B5EF4-FFF2-40B4-BE49-F238E27FC236}">
                  <a16:creationId xmlns:a16="http://schemas.microsoft.com/office/drawing/2014/main" id="{45084618-FCDD-4EAC-BC17-99824CB47A2C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立方体 135">
              <a:extLst>
                <a:ext uri="{FF2B5EF4-FFF2-40B4-BE49-F238E27FC236}">
                  <a16:creationId xmlns:a16="http://schemas.microsoft.com/office/drawing/2014/main" id="{D5DE27E8-B2DE-4451-B065-EAA3169923DF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立方体 136">
              <a:extLst>
                <a:ext uri="{FF2B5EF4-FFF2-40B4-BE49-F238E27FC236}">
                  <a16:creationId xmlns:a16="http://schemas.microsoft.com/office/drawing/2014/main" id="{9642F019-EC65-45D0-906D-6A656E9B04F7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立方体 137">
              <a:extLst>
                <a:ext uri="{FF2B5EF4-FFF2-40B4-BE49-F238E27FC236}">
                  <a16:creationId xmlns:a16="http://schemas.microsoft.com/office/drawing/2014/main" id="{46588018-1C73-4138-BAE2-0B4D935FE564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立方体 138">
              <a:extLst>
                <a:ext uri="{FF2B5EF4-FFF2-40B4-BE49-F238E27FC236}">
                  <a16:creationId xmlns:a16="http://schemas.microsoft.com/office/drawing/2014/main" id="{303E65DA-BB39-4B39-AB1E-232AE0311B6D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组合 139">
            <a:extLst>
              <a:ext uri="{FF2B5EF4-FFF2-40B4-BE49-F238E27FC236}">
                <a16:creationId xmlns:a16="http://schemas.microsoft.com/office/drawing/2014/main" id="{89F68D01-C641-42A1-958C-CF670C275AA1}"/>
              </a:ext>
            </a:extLst>
          </p:cNvPr>
          <p:cNvGrpSpPr/>
          <p:nvPr/>
        </p:nvGrpSpPr>
        <p:grpSpPr>
          <a:xfrm>
            <a:off x="3018508" y="1707654"/>
            <a:ext cx="356696" cy="2803823"/>
            <a:chOff x="971600" y="1763490"/>
            <a:chExt cx="356696" cy="2803823"/>
          </a:xfrm>
        </p:grpSpPr>
        <p:sp>
          <p:nvSpPr>
            <p:cNvPr id="141" name="立方体 140">
              <a:extLst>
                <a:ext uri="{FF2B5EF4-FFF2-40B4-BE49-F238E27FC236}">
                  <a16:creationId xmlns:a16="http://schemas.microsoft.com/office/drawing/2014/main" id="{4243E778-6003-480D-B91E-36E498752A92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立方体 141">
              <a:extLst>
                <a:ext uri="{FF2B5EF4-FFF2-40B4-BE49-F238E27FC236}">
                  <a16:creationId xmlns:a16="http://schemas.microsoft.com/office/drawing/2014/main" id="{23CCF101-4E98-44BD-BD4A-06827EFA8CFA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立方体 142">
              <a:extLst>
                <a:ext uri="{FF2B5EF4-FFF2-40B4-BE49-F238E27FC236}">
                  <a16:creationId xmlns:a16="http://schemas.microsoft.com/office/drawing/2014/main" id="{A1CFB713-924A-41AE-AB96-B9B6B1973798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立方体 143">
              <a:extLst>
                <a:ext uri="{FF2B5EF4-FFF2-40B4-BE49-F238E27FC236}">
                  <a16:creationId xmlns:a16="http://schemas.microsoft.com/office/drawing/2014/main" id="{F79486B4-E1E4-486E-AC7E-65F711646022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立方体 144">
              <a:extLst>
                <a:ext uri="{FF2B5EF4-FFF2-40B4-BE49-F238E27FC236}">
                  <a16:creationId xmlns:a16="http://schemas.microsoft.com/office/drawing/2014/main" id="{22FD86DB-AC2D-48DC-9FF1-311F60F194AA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立方体 145">
              <a:extLst>
                <a:ext uri="{FF2B5EF4-FFF2-40B4-BE49-F238E27FC236}">
                  <a16:creationId xmlns:a16="http://schemas.microsoft.com/office/drawing/2014/main" id="{E992DB0B-62AC-488F-AB50-EA09C3B17273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立方体 146">
              <a:extLst>
                <a:ext uri="{FF2B5EF4-FFF2-40B4-BE49-F238E27FC236}">
                  <a16:creationId xmlns:a16="http://schemas.microsoft.com/office/drawing/2014/main" id="{97A01051-01DA-4EC7-8AD6-E9611E29FCB9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立方体 147">
              <a:extLst>
                <a:ext uri="{FF2B5EF4-FFF2-40B4-BE49-F238E27FC236}">
                  <a16:creationId xmlns:a16="http://schemas.microsoft.com/office/drawing/2014/main" id="{8E7DA4DA-548D-4473-84AF-0F784F5702E2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立方体 148">
              <a:extLst>
                <a:ext uri="{FF2B5EF4-FFF2-40B4-BE49-F238E27FC236}">
                  <a16:creationId xmlns:a16="http://schemas.microsoft.com/office/drawing/2014/main" id="{4534D19F-4588-43EC-9CF5-CA1A1B7B6F5D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立方体 149">
              <a:extLst>
                <a:ext uri="{FF2B5EF4-FFF2-40B4-BE49-F238E27FC236}">
                  <a16:creationId xmlns:a16="http://schemas.microsoft.com/office/drawing/2014/main" id="{91BBE111-66B4-4A5D-8E27-E0889D9ECB6D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1" name="组合 150">
            <a:extLst>
              <a:ext uri="{FF2B5EF4-FFF2-40B4-BE49-F238E27FC236}">
                <a16:creationId xmlns:a16="http://schemas.microsoft.com/office/drawing/2014/main" id="{11EF08AB-69DE-4DEA-992A-9EE9FC1B9138}"/>
              </a:ext>
            </a:extLst>
          </p:cNvPr>
          <p:cNvGrpSpPr/>
          <p:nvPr/>
        </p:nvGrpSpPr>
        <p:grpSpPr>
          <a:xfrm>
            <a:off x="3485496" y="1707654"/>
            <a:ext cx="356696" cy="2803823"/>
            <a:chOff x="971600" y="1763490"/>
            <a:chExt cx="356696" cy="2803823"/>
          </a:xfrm>
        </p:grpSpPr>
        <p:sp>
          <p:nvSpPr>
            <p:cNvPr id="152" name="立方体 151">
              <a:extLst>
                <a:ext uri="{FF2B5EF4-FFF2-40B4-BE49-F238E27FC236}">
                  <a16:creationId xmlns:a16="http://schemas.microsoft.com/office/drawing/2014/main" id="{A895EC40-6841-467E-8979-7A72C588D4C2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立方体 152">
              <a:extLst>
                <a:ext uri="{FF2B5EF4-FFF2-40B4-BE49-F238E27FC236}">
                  <a16:creationId xmlns:a16="http://schemas.microsoft.com/office/drawing/2014/main" id="{AE184610-8F74-4F86-8656-F6567D49FDFF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立方体 153">
              <a:extLst>
                <a:ext uri="{FF2B5EF4-FFF2-40B4-BE49-F238E27FC236}">
                  <a16:creationId xmlns:a16="http://schemas.microsoft.com/office/drawing/2014/main" id="{1E34D33B-3A15-4FC3-9E9F-5F484A4F21B1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立方体 154">
              <a:extLst>
                <a:ext uri="{FF2B5EF4-FFF2-40B4-BE49-F238E27FC236}">
                  <a16:creationId xmlns:a16="http://schemas.microsoft.com/office/drawing/2014/main" id="{A8413C24-0226-4203-A510-1AC9E0017350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立方体 155">
              <a:extLst>
                <a:ext uri="{FF2B5EF4-FFF2-40B4-BE49-F238E27FC236}">
                  <a16:creationId xmlns:a16="http://schemas.microsoft.com/office/drawing/2014/main" id="{CED154F4-D23D-4DD1-BDB6-F8663E9CD138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立方体 156">
              <a:extLst>
                <a:ext uri="{FF2B5EF4-FFF2-40B4-BE49-F238E27FC236}">
                  <a16:creationId xmlns:a16="http://schemas.microsoft.com/office/drawing/2014/main" id="{7617FF7B-40B4-440D-8660-FF0262DD50D0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立方体 157">
              <a:extLst>
                <a:ext uri="{FF2B5EF4-FFF2-40B4-BE49-F238E27FC236}">
                  <a16:creationId xmlns:a16="http://schemas.microsoft.com/office/drawing/2014/main" id="{F984D3E1-84C6-407D-8D65-34EDA768855A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立方体 158">
              <a:extLst>
                <a:ext uri="{FF2B5EF4-FFF2-40B4-BE49-F238E27FC236}">
                  <a16:creationId xmlns:a16="http://schemas.microsoft.com/office/drawing/2014/main" id="{85D36434-258F-4598-B2E5-AB7F34EB521F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立方体 159">
              <a:extLst>
                <a:ext uri="{FF2B5EF4-FFF2-40B4-BE49-F238E27FC236}">
                  <a16:creationId xmlns:a16="http://schemas.microsoft.com/office/drawing/2014/main" id="{D59DA82C-4EFF-444C-B039-7F97588F89E2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立方体 160">
              <a:extLst>
                <a:ext uri="{FF2B5EF4-FFF2-40B4-BE49-F238E27FC236}">
                  <a16:creationId xmlns:a16="http://schemas.microsoft.com/office/drawing/2014/main" id="{F6EF1D72-8BF1-4A0F-A3D0-5DC92165B194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4" name="立方体 163">
            <a:extLst>
              <a:ext uri="{FF2B5EF4-FFF2-40B4-BE49-F238E27FC236}">
                <a16:creationId xmlns:a16="http://schemas.microsoft.com/office/drawing/2014/main" id="{152F8E5B-54C4-45DE-A11E-E8BB656C4F4F}"/>
              </a:ext>
            </a:extLst>
          </p:cNvPr>
          <p:cNvSpPr/>
          <p:nvPr/>
        </p:nvSpPr>
        <p:spPr>
          <a:xfrm>
            <a:off x="4655475" y="4059987"/>
            <a:ext cx="356696" cy="35669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立方体 165">
            <a:extLst>
              <a:ext uri="{FF2B5EF4-FFF2-40B4-BE49-F238E27FC236}">
                <a16:creationId xmlns:a16="http://schemas.microsoft.com/office/drawing/2014/main" id="{414AA363-FCE8-4A66-A32C-1D0AB105AA99}"/>
              </a:ext>
            </a:extLst>
          </p:cNvPr>
          <p:cNvSpPr/>
          <p:nvPr/>
        </p:nvSpPr>
        <p:spPr>
          <a:xfrm>
            <a:off x="4655475" y="3513697"/>
            <a:ext cx="356696" cy="35669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立方体 167">
            <a:extLst>
              <a:ext uri="{FF2B5EF4-FFF2-40B4-BE49-F238E27FC236}">
                <a16:creationId xmlns:a16="http://schemas.microsoft.com/office/drawing/2014/main" id="{67DB02D5-1DF8-495C-B26B-EF5BD6CBFA65}"/>
              </a:ext>
            </a:extLst>
          </p:cNvPr>
          <p:cNvSpPr/>
          <p:nvPr/>
        </p:nvSpPr>
        <p:spPr>
          <a:xfrm>
            <a:off x="4655475" y="2967407"/>
            <a:ext cx="356696" cy="35669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立方体 169">
            <a:extLst>
              <a:ext uri="{FF2B5EF4-FFF2-40B4-BE49-F238E27FC236}">
                <a16:creationId xmlns:a16="http://schemas.microsoft.com/office/drawing/2014/main" id="{0E6898DF-4B6A-4A65-8FB5-B51ED47D0976}"/>
              </a:ext>
            </a:extLst>
          </p:cNvPr>
          <p:cNvSpPr/>
          <p:nvPr/>
        </p:nvSpPr>
        <p:spPr>
          <a:xfrm>
            <a:off x="4655475" y="2421117"/>
            <a:ext cx="356696" cy="35669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立方体 171">
            <a:extLst>
              <a:ext uri="{FF2B5EF4-FFF2-40B4-BE49-F238E27FC236}">
                <a16:creationId xmlns:a16="http://schemas.microsoft.com/office/drawing/2014/main" id="{4C429D46-4DA6-48D8-8B14-C67D5AF5DA91}"/>
              </a:ext>
            </a:extLst>
          </p:cNvPr>
          <p:cNvSpPr/>
          <p:nvPr/>
        </p:nvSpPr>
        <p:spPr>
          <a:xfrm>
            <a:off x="4655475" y="1886002"/>
            <a:ext cx="356696" cy="356696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3" name="组合 172">
            <a:extLst>
              <a:ext uri="{FF2B5EF4-FFF2-40B4-BE49-F238E27FC236}">
                <a16:creationId xmlns:a16="http://schemas.microsoft.com/office/drawing/2014/main" id="{83CEF9FC-187E-41D0-B54D-F7620AD82802}"/>
              </a:ext>
            </a:extLst>
          </p:cNvPr>
          <p:cNvGrpSpPr/>
          <p:nvPr/>
        </p:nvGrpSpPr>
        <p:grpSpPr>
          <a:xfrm>
            <a:off x="2551520" y="1707654"/>
            <a:ext cx="356696" cy="2803823"/>
            <a:chOff x="971600" y="1763490"/>
            <a:chExt cx="356696" cy="2803823"/>
          </a:xfrm>
        </p:grpSpPr>
        <p:sp>
          <p:nvSpPr>
            <p:cNvPr id="174" name="立方体 173">
              <a:extLst>
                <a:ext uri="{FF2B5EF4-FFF2-40B4-BE49-F238E27FC236}">
                  <a16:creationId xmlns:a16="http://schemas.microsoft.com/office/drawing/2014/main" id="{2C07B3D2-4827-422F-ADA2-5EED1C8150F7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立方体 174">
              <a:extLst>
                <a:ext uri="{FF2B5EF4-FFF2-40B4-BE49-F238E27FC236}">
                  <a16:creationId xmlns:a16="http://schemas.microsoft.com/office/drawing/2014/main" id="{31FBCF03-CEBD-4B54-BD7D-5766E4594860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立方体 175">
              <a:extLst>
                <a:ext uri="{FF2B5EF4-FFF2-40B4-BE49-F238E27FC236}">
                  <a16:creationId xmlns:a16="http://schemas.microsoft.com/office/drawing/2014/main" id="{E0D6D10D-75CC-4A1F-AA73-7CCEB69900CF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立方体 176">
              <a:extLst>
                <a:ext uri="{FF2B5EF4-FFF2-40B4-BE49-F238E27FC236}">
                  <a16:creationId xmlns:a16="http://schemas.microsoft.com/office/drawing/2014/main" id="{474E5796-D50F-4938-86D8-C99F6B3F9AB5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立方体 177">
              <a:extLst>
                <a:ext uri="{FF2B5EF4-FFF2-40B4-BE49-F238E27FC236}">
                  <a16:creationId xmlns:a16="http://schemas.microsoft.com/office/drawing/2014/main" id="{27DF6FDE-2A18-48B8-A5C2-2A5F23B8FEF5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立方体 178">
              <a:extLst>
                <a:ext uri="{FF2B5EF4-FFF2-40B4-BE49-F238E27FC236}">
                  <a16:creationId xmlns:a16="http://schemas.microsoft.com/office/drawing/2014/main" id="{1AD01417-1127-4154-95ED-55A7C6B496CC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立方体 179">
              <a:extLst>
                <a:ext uri="{FF2B5EF4-FFF2-40B4-BE49-F238E27FC236}">
                  <a16:creationId xmlns:a16="http://schemas.microsoft.com/office/drawing/2014/main" id="{542CFF51-E8E4-4BA7-A43B-55FCB4FBEDA4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立方体 180">
              <a:extLst>
                <a:ext uri="{FF2B5EF4-FFF2-40B4-BE49-F238E27FC236}">
                  <a16:creationId xmlns:a16="http://schemas.microsoft.com/office/drawing/2014/main" id="{D7229B2B-14BF-4071-BC33-E50BD2F98F1A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立方体 181">
              <a:extLst>
                <a:ext uri="{FF2B5EF4-FFF2-40B4-BE49-F238E27FC236}">
                  <a16:creationId xmlns:a16="http://schemas.microsoft.com/office/drawing/2014/main" id="{92F71AA9-A07A-4726-B03D-29B9207309E8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立方体 182">
              <a:extLst>
                <a:ext uri="{FF2B5EF4-FFF2-40B4-BE49-F238E27FC236}">
                  <a16:creationId xmlns:a16="http://schemas.microsoft.com/office/drawing/2014/main" id="{6DA6AF66-FA0E-4DF6-AA97-B7047A30EBE4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5" name="组合 194">
            <a:extLst>
              <a:ext uri="{FF2B5EF4-FFF2-40B4-BE49-F238E27FC236}">
                <a16:creationId xmlns:a16="http://schemas.microsoft.com/office/drawing/2014/main" id="{A36A6B9B-F7FB-4D05-9D19-1004BFC971C0}"/>
              </a:ext>
            </a:extLst>
          </p:cNvPr>
          <p:cNvGrpSpPr/>
          <p:nvPr/>
        </p:nvGrpSpPr>
        <p:grpSpPr>
          <a:xfrm>
            <a:off x="4012183" y="1707654"/>
            <a:ext cx="356696" cy="2803823"/>
            <a:chOff x="971600" y="1763490"/>
            <a:chExt cx="356696" cy="2803823"/>
          </a:xfrm>
        </p:grpSpPr>
        <p:sp>
          <p:nvSpPr>
            <p:cNvPr id="196" name="立方体 195">
              <a:extLst>
                <a:ext uri="{FF2B5EF4-FFF2-40B4-BE49-F238E27FC236}">
                  <a16:creationId xmlns:a16="http://schemas.microsoft.com/office/drawing/2014/main" id="{5E6FF4E9-5B05-4B49-AC71-EC58B04BBD4C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立方体 196">
              <a:extLst>
                <a:ext uri="{FF2B5EF4-FFF2-40B4-BE49-F238E27FC236}">
                  <a16:creationId xmlns:a16="http://schemas.microsoft.com/office/drawing/2014/main" id="{A6FAE42F-7EDF-46DA-A310-AAA362CC3B9E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立方体 197">
              <a:extLst>
                <a:ext uri="{FF2B5EF4-FFF2-40B4-BE49-F238E27FC236}">
                  <a16:creationId xmlns:a16="http://schemas.microsoft.com/office/drawing/2014/main" id="{2D8FF71D-9C45-4CAE-9E7D-8091C16123CF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立方体 198">
              <a:extLst>
                <a:ext uri="{FF2B5EF4-FFF2-40B4-BE49-F238E27FC236}">
                  <a16:creationId xmlns:a16="http://schemas.microsoft.com/office/drawing/2014/main" id="{6226B383-1FFB-4AD3-A9E9-D0E8B19C6042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立方体 199">
              <a:extLst>
                <a:ext uri="{FF2B5EF4-FFF2-40B4-BE49-F238E27FC236}">
                  <a16:creationId xmlns:a16="http://schemas.microsoft.com/office/drawing/2014/main" id="{BE6EAE40-B850-4814-8FF1-03C4C93870FB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立方体 200">
              <a:extLst>
                <a:ext uri="{FF2B5EF4-FFF2-40B4-BE49-F238E27FC236}">
                  <a16:creationId xmlns:a16="http://schemas.microsoft.com/office/drawing/2014/main" id="{94D120F5-6423-497D-9573-198C24B23041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立方体 201">
              <a:extLst>
                <a:ext uri="{FF2B5EF4-FFF2-40B4-BE49-F238E27FC236}">
                  <a16:creationId xmlns:a16="http://schemas.microsoft.com/office/drawing/2014/main" id="{480BA8F1-E26F-4A7F-AA9D-08849F8663BD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立方体 202">
              <a:extLst>
                <a:ext uri="{FF2B5EF4-FFF2-40B4-BE49-F238E27FC236}">
                  <a16:creationId xmlns:a16="http://schemas.microsoft.com/office/drawing/2014/main" id="{D0A12805-24C3-4218-A1DB-55A3067B17A8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立方体 203">
              <a:extLst>
                <a:ext uri="{FF2B5EF4-FFF2-40B4-BE49-F238E27FC236}">
                  <a16:creationId xmlns:a16="http://schemas.microsoft.com/office/drawing/2014/main" id="{789E65F7-37AE-4080-B33B-146414EBB45D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立方体 204">
              <a:extLst>
                <a:ext uri="{FF2B5EF4-FFF2-40B4-BE49-F238E27FC236}">
                  <a16:creationId xmlns:a16="http://schemas.microsoft.com/office/drawing/2014/main" id="{3806B952-80A7-4CE1-B909-59F904A2EF44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6" name="矩形 205">
            <a:extLst>
              <a:ext uri="{FF2B5EF4-FFF2-40B4-BE49-F238E27FC236}">
                <a16:creationId xmlns:a16="http://schemas.microsoft.com/office/drawing/2014/main" id="{32C860C2-5A92-492F-B20F-D18EB75878C2}"/>
              </a:ext>
            </a:extLst>
          </p:cNvPr>
          <p:cNvSpPr/>
          <p:nvPr/>
        </p:nvSpPr>
        <p:spPr>
          <a:xfrm>
            <a:off x="5268267" y="2296426"/>
            <a:ext cx="3295650" cy="1152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合起来是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7" name="矩形 206">
            <a:extLst>
              <a:ext uri="{FF2B5EF4-FFF2-40B4-BE49-F238E27FC236}">
                <a16:creationId xmlns:a16="http://schemas.microsoft.com/office/drawing/2014/main" id="{8F7B44BF-385F-46C5-81F3-126447048CC8}"/>
              </a:ext>
            </a:extLst>
          </p:cNvPr>
          <p:cNvSpPr/>
          <p:nvPr/>
        </p:nvSpPr>
        <p:spPr>
          <a:xfrm>
            <a:off x="5462384" y="2405877"/>
            <a:ext cx="356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8" name="矩形 207">
            <a:extLst>
              <a:ext uri="{FF2B5EF4-FFF2-40B4-BE49-F238E27FC236}">
                <a16:creationId xmlns:a16="http://schemas.microsoft.com/office/drawing/2014/main" id="{5517FA7A-0B87-418C-9414-AB8933AB997D}"/>
              </a:ext>
            </a:extLst>
          </p:cNvPr>
          <p:cNvSpPr/>
          <p:nvPr/>
        </p:nvSpPr>
        <p:spPr>
          <a:xfrm>
            <a:off x="7121936" y="2405877"/>
            <a:ext cx="356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9" name="矩形 208">
            <a:extLst>
              <a:ext uri="{FF2B5EF4-FFF2-40B4-BE49-F238E27FC236}">
                <a16:creationId xmlns:a16="http://schemas.microsoft.com/office/drawing/2014/main" id="{4675C5E2-52EE-4AD4-AEDA-27914503537E}"/>
              </a:ext>
            </a:extLst>
          </p:cNvPr>
          <p:cNvSpPr/>
          <p:nvPr/>
        </p:nvSpPr>
        <p:spPr>
          <a:xfrm>
            <a:off x="6833790" y="2956649"/>
            <a:ext cx="5762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85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0" name="文本框 4">
            <a:extLst>
              <a:ext uri="{FF2B5EF4-FFF2-40B4-BE49-F238E27FC236}">
                <a16:creationId xmlns:a16="http://schemas.microsoft.com/office/drawing/2014/main" id="{78165299-5F04-4E58-9F41-FE6078789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2192" y="1058331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93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/>
      <p:bldP spid="208" grpId="0"/>
      <p:bldP spid="20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C06BE642-F5CF-0F20-C7A7-3C230CB97141}"/>
              </a:ext>
            </a:extLst>
          </p:cNvPr>
          <p:cNvSpPr/>
          <p:nvPr/>
        </p:nvSpPr>
        <p:spPr>
          <a:xfrm>
            <a:off x="683568" y="699542"/>
            <a:ext cx="7942881" cy="339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中选数填空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小刚是一个三年级的小学生，今年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岁了，他的奶奶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岁了。中秋节早上，奶奶带着他到菜市场去买菜。 菜市场里的菜真多呀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!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小刚看了看，萝卜是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元一斤，牛肉是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元一斤。 奶奶买了几样菜，一共花了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BBADDB6-8556-4C4E-9638-C0D4009796B7}"/>
              </a:ext>
            </a:extLst>
          </p:cNvPr>
          <p:cNvSpPr txBox="1"/>
          <p:nvPr/>
        </p:nvSpPr>
        <p:spPr>
          <a:xfrm>
            <a:off x="7092280" y="1347614"/>
            <a:ext cx="523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DD9EE61-1472-4C90-AAF7-DD1A03FE5F59}"/>
              </a:ext>
            </a:extLst>
          </p:cNvPr>
          <p:cNvSpPr txBox="1"/>
          <p:nvPr/>
        </p:nvSpPr>
        <p:spPr>
          <a:xfrm>
            <a:off x="3131840" y="1923678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5E984E9-1040-4644-9D7D-7D9AF8454C1C}"/>
              </a:ext>
            </a:extLst>
          </p:cNvPr>
          <p:cNvSpPr txBox="1"/>
          <p:nvPr/>
        </p:nvSpPr>
        <p:spPr>
          <a:xfrm>
            <a:off x="3923928" y="306056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9157454-5EAA-444E-9346-057C6E90C5C7}"/>
              </a:ext>
            </a:extLst>
          </p:cNvPr>
          <p:cNvSpPr txBox="1"/>
          <p:nvPr/>
        </p:nvSpPr>
        <p:spPr>
          <a:xfrm>
            <a:off x="7291385" y="3011057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DFF637C-9020-486D-819B-6DF0F0678345}"/>
              </a:ext>
            </a:extLst>
          </p:cNvPr>
          <p:cNvSpPr txBox="1"/>
          <p:nvPr/>
        </p:nvSpPr>
        <p:spPr>
          <a:xfrm>
            <a:off x="6430828" y="358378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7340537-6C33-4A14-82A3-D9FFE95235DA}"/>
              </a:ext>
            </a:extLst>
          </p:cNvPr>
          <p:cNvSpPr/>
          <p:nvPr/>
        </p:nvSpPr>
        <p:spPr>
          <a:xfrm>
            <a:off x="683568" y="699542"/>
            <a:ext cx="7942881" cy="1152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(1)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可以组成多少个两位数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(2)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可以组成多少个两位数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7B1B053-1508-47AC-A82E-8D5704498691}"/>
              </a:ext>
            </a:extLst>
          </p:cNvPr>
          <p:cNvSpPr/>
          <p:nvPr/>
        </p:nvSpPr>
        <p:spPr>
          <a:xfrm>
            <a:off x="1115616" y="1980828"/>
            <a:ext cx="1224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72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9D222A9-5060-4D0A-B29A-93B8D522354E}"/>
              </a:ext>
            </a:extLst>
          </p:cNvPr>
          <p:cNvSpPr/>
          <p:nvPr/>
        </p:nvSpPr>
        <p:spPr>
          <a:xfrm>
            <a:off x="2267744" y="1980828"/>
            <a:ext cx="57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1EB366A-9F56-49D8-B55C-967AEC01B4FD}"/>
              </a:ext>
            </a:extLst>
          </p:cNvPr>
          <p:cNvSpPr/>
          <p:nvPr/>
        </p:nvSpPr>
        <p:spPr>
          <a:xfrm>
            <a:off x="2925748" y="1980828"/>
            <a:ext cx="57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79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FEC57E6-BDE2-4152-A5A0-2FF262D87B6E}"/>
              </a:ext>
            </a:extLst>
          </p:cNvPr>
          <p:cNvSpPr/>
          <p:nvPr/>
        </p:nvSpPr>
        <p:spPr>
          <a:xfrm>
            <a:off x="3583752" y="1980828"/>
            <a:ext cx="57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97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8B651F8-4F5F-4C87-B34D-EED85F4A1763}"/>
              </a:ext>
            </a:extLst>
          </p:cNvPr>
          <p:cNvSpPr/>
          <p:nvPr/>
        </p:nvSpPr>
        <p:spPr>
          <a:xfrm>
            <a:off x="4241756" y="1980828"/>
            <a:ext cx="57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64C56E0-AB2D-4E42-899C-5ED9F8741A45}"/>
              </a:ext>
            </a:extLst>
          </p:cNvPr>
          <p:cNvSpPr/>
          <p:nvPr/>
        </p:nvSpPr>
        <p:spPr>
          <a:xfrm>
            <a:off x="4855108" y="1980828"/>
            <a:ext cx="57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626B325-C6F4-40AD-9684-CEE242025EA8}"/>
              </a:ext>
            </a:extLst>
          </p:cNvPr>
          <p:cNvSpPr/>
          <p:nvPr/>
        </p:nvSpPr>
        <p:spPr>
          <a:xfrm>
            <a:off x="1157828" y="2584058"/>
            <a:ext cx="1224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48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AD5DE7C-F32B-4AFB-9682-C010FD48D5F1}"/>
              </a:ext>
            </a:extLst>
          </p:cNvPr>
          <p:cNvSpPr/>
          <p:nvPr/>
        </p:nvSpPr>
        <p:spPr>
          <a:xfrm>
            <a:off x="2309956" y="2584058"/>
            <a:ext cx="57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84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A7A4CAA-6B5D-47D9-AEB9-75B61D05570D}"/>
              </a:ext>
            </a:extLst>
          </p:cNvPr>
          <p:cNvSpPr/>
          <p:nvPr/>
        </p:nvSpPr>
        <p:spPr>
          <a:xfrm>
            <a:off x="2967960" y="2584058"/>
            <a:ext cx="57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1F42F5A-FA05-4057-8E1D-3E774336162C}"/>
              </a:ext>
            </a:extLst>
          </p:cNvPr>
          <p:cNvSpPr/>
          <p:nvPr/>
        </p:nvSpPr>
        <p:spPr>
          <a:xfrm>
            <a:off x="3625964" y="2584058"/>
            <a:ext cx="57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50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四、课堂小结</a:t>
              </a: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B9883DF1-A1DF-40F1-9EAD-6CA98731528A}"/>
              </a:ext>
            </a:extLst>
          </p:cNvPr>
          <p:cNvSpPr/>
          <p:nvPr/>
        </p:nvSpPr>
        <p:spPr>
          <a:xfrm>
            <a:off x="1547664" y="2067694"/>
            <a:ext cx="5293989" cy="667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这节课你们有什么收获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1CF4D442-870A-435F-9D7C-A5AC382F87D1}"/>
              </a:ext>
            </a:extLst>
          </p:cNvPr>
          <p:cNvGrpSpPr/>
          <p:nvPr/>
        </p:nvGrpSpPr>
        <p:grpSpPr>
          <a:xfrm>
            <a:off x="186111" y="157176"/>
            <a:ext cx="2225649" cy="687229"/>
            <a:chOff x="186111" y="157176"/>
            <a:chExt cx="3258673" cy="68722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E68EDCD-4C2C-4E9B-AC64-016350324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CBFD38F-ED5B-482E-B5B4-916B4B0719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ED897D6-EDA4-4806-B210-EA393F1B1C0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作业设计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60760CE-FF94-43FE-AD20-699B9B5026BA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886504388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510</Words>
  <Application>Microsoft Office PowerPoint</Application>
  <PresentationFormat>全屏显示(16:9)</PresentationFormat>
  <Paragraphs>130</Paragraphs>
  <Slides>14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247</cp:revision>
  <dcterms:created xsi:type="dcterms:W3CDTF">2015-08-27T07:30:00Z</dcterms:created>
  <dcterms:modified xsi:type="dcterms:W3CDTF">2025-05-10T03:48:38Z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