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63" r:id="rId2"/>
    <p:sldId id="264" r:id="rId3"/>
    <p:sldId id="350" r:id="rId4"/>
    <p:sldId id="382" r:id="rId5"/>
    <p:sldId id="383" r:id="rId6"/>
    <p:sldId id="384" r:id="rId7"/>
    <p:sldId id="385" r:id="rId8"/>
    <p:sldId id="386" r:id="rId9"/>
    <p:sldId id="387" r:id="rId10"/>
    <p:sldId id="388" r:id="rId11"/>
    <p:sldId id="389" r:id="rId12"/>
    <p:sldId id="390" r:id="rId13"/>
    <p:sldId id="360" r:id="rId14"/>
    <p:sldId id="391" r:id="rId15"/>
    <p:sldId id="392" r:id="rId16"/>
    <p:sldId id="393" r:id="rId17"/>
    <p:sldId id="376" r:id="rId18"/>
    <p:sldId id="398" r:id="rId1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E51"/>
    <a:srgbClr val="00C881"/>
    <a:srgbClr val="FFA44F"/>
    <a:srgbClr val="FFF8BC"/>
    <a:srgbClr val="0000FF"/>
    <a:srgbClr val="7F7F7F"/>
    <a:srgbClr val="FFFFFF"/>
    <a:srgbClr val="F1F0F5"/>
    <a:srgbClr val="F2F2F2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62" autoAdjust="0"/>
    <p:restoredTop sz="96209" autoAdjust="0"/>
  </p:normalViewPr>
  <p:slideViewPr>
    <p:cSldViewPr>
      <p:cViewPr>
        <p:scale>
          <a:sx n="150" d="100"/>
          <a:sy n="150" d="100"/>
        </p:scale>
        <p:origin x="654" y="120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5721">
            <a:off x="8079368" y="3949884"/>
            <a:ext cx="1255885" cy="125588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180018" y="19548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835696" y="2211710"/>
            <a:ext cx="589539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比较大小</a:t>
            </a:r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F21BB33-F4ED-48B5-B109-210DF21DA6EC}"/>
              </a:ext>
            </a:extLst>
          </p:cNvPr>
          <p:cNvGrpSpPr/>
          <p:nvPr/>
        </p:nvGrpSpPr>
        <p:grpSpPr>
          <a:xfrm flipH="1">
            <a:off x="2627784" y="1046670"/>
            <a:ext cx="3755495" cy="1048129"/>
            <a:chOff x="-391788" y="1079644"/>
            <a:chExt cx="3755495" cy="1048129"/>
          </a:xfrm>
        </p:grpSpPr>
        <p:pic>
          <p:nvPicPr>
            <p:cNvPr id="11" name="14-1" descr="图标&#10;&#10;描述已自动生成">
              <a:extLst>
                <a:ext uri="{FF2B5EF4-FFF2-40B4-BE49-F238E27FC236}">
                  <a16:creationId xmlns:a16="http://schemas.microsoft.com/office/drawing/2014/main" id="{5B25E528-0813-48BC-8F74-9EDEB1413E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06" t="68826" r="60332" b="14051"/>
            <a:stretch>
              <a:fillRect/>
            </a:stretch>
          </p:blipFill>
          <p:spPr>
            <a:xfrm>
              <a:off x="2920580" y="1080050"/>
              <a:ext cx="443127" cy="1047722"/>
            </a:xfrm>
            <a:prstGeom prst="rect">
              <a:avLst/>
            </a:prstGeom>
          </p:spPr>
        </p:pic>
        <p:pic>
          <p:nvPicPr>
            <p:cNvPr id="12" name="14-1" descr="图标&#10;&#10;描述已自动生成">
              <a:extLst>
                <a:ext uri="{FF2B5EF4-FFF2-40B4-BE49-F238E27FC236}">
                  <a16:creationId xmlns:a16="http://schemas.microsoft.com/office/drawing/2014/main" id="{303BCCD0-0BE3-4F4E-958C-4E63EA7F5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6" t="68826" r="79394" b="14051"/>
            <a:stretch>
              <a:fillRect/>
            </a:stretch>
          </p:blipFill>
          <p:spPr>
            <a:xfrm>
              <a:off x="-391788" y="1080051"/>
              <a:ext cx="792088" cy="1047722"/>
            </a:xfrm>
            <a:prstGeom prst="rect">
              <a:avLst/>
            </a:prstGeom>
          </p:spPr>
        </p:pic>
        <p:pic>
          <p:nvPicPr>
            <p:cNvPr id="15" name="14-1" descr="图标&#10;&#10;描述已自动生成">
              <a:extLst>
                <a:ext uri="{FF2B5EF4-FFF2-40B4-BE49-F238E27FC236}">
                  <a16:creationId xmlns:a16="http://schemas.microsoft.com/office/drawing/2014/main" id="{81DBD081-BCBE-4AD9-B01E-0A3425536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11" t="68826" r="68262" b="14051"/>
            <a:stretch>
              <a:fillRect/>
            </a:stretch>
          </p:blipFill>
          <p:spPr>
            <a:xfrm>
              <a:off x="397702" y="1079644"/>
              <a:ext cx="2522878" cy="1047722"/>
            </a:xfrm>
            <a:prstGeom prst="rect">
              <a:avLst/>
            </a:prstGeom>
          </p:spPr>
        </p:pic>
      </p:grpSp>
      <p:sp>
        <p:nvSpPr>
          <p:cNvPr id="16" name="标题 5">
            <a:extLst>
              <a:ext uri="{FF2B5EF4-FFF2-40B4-BE49-F238E27FC236}">
                <a16:creationId xmlns:a16="http://schemas.microsoft.com/office/drawing/2014/main" id="{59E4D028-1B10-40BB-B168-9794A1C23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424" y="1122899"/>
            <a:ext cx="3488784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以内数的认识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66B3805-7913-4372-8D1F-1C43D1590FA9}"/>
              </a:ext>
            </a:extLst>
          </p:cNvPr>
          <p:cNvSpPr/>
          <p:nvPr/>
        </p:nvSpPr>
        <p:spPr>
          <a:xfrm>
            <a:off x="1695783" y="1154343"/>
            <a:ext cx="733757" cy="733757"/>
          </a:xfrm>
          <a:prstGeom prst="ellipse">
            <a:avLst/>
          </a:prstGeom>
          <a:solidFill>
            <a:srgbClr val="3D80B5"/>
          </a:solidFill>
          <a:ln>
            <a:solidFill>
              <a:srgbClr val="3B7D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700" b="1" dirty="0"/>
              <a:t>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195486"/>
            <a:ext cx="6818050" cy="688935"/>
            <a:chOff x="274230" y="154623"/>
            <a:chExt cx="5398746" cy="68893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527" y="157176"/>
              <a:ext cx="5283201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274230" y="154623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一、创设情境，引入数的大小比较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5A8771E4-549B-4F76-86C6-B55E65FEC66D}"/>
              </a:ext>
            </a:extLst>
          </p:cNvPr>
          <p:cNvGrpSpPr/>
          <p:nvPr/>
        </p:nvGrpSpPr>
        <p:grpSpPr>
          <a:xfrm>
            <a:off x="2771800" y="1131590"/>
            <a:ext cx="1901012" cy="3159672"/>
            <a:chOff x="1965310" y="1293125"/>
            <a:chExt cx="1901012" cy="3159672"/>
          </a:xfrm>
        </p:grpSpPr>
        <p:sp>
          <p:nvSpPr>
            <p:cNvPr id="11" name="Rectangle 12">
              <a:extLst>
                <a:ext uri="{FF2B5EF4-FFF2-40B4-BE49-F238E27FC236}">
                  <a16:creationId xmlns:a16="http://schemas.microsoft.com/office/drawing/2014/main" id="{AD11885E-8C10-4609-B33C-83CCF60A2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673" y="3744911"/>
              <a:ext cx="130195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65</a:t>
              </a:r>
              <a:r>
                <a:rPr lang="zh-CN" altLang="en-US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95960B3-2CA3-4B11-B398-2E716D7553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45" t="9593" r="19531" b="17758"/>
            <a:stretch/>
          </p:blipFill>
          <p:spPr>
            <a:xfrm>
              <a:off x="1965310" y="1293125"/>
              <a:ext cx="1901012" cy="2320192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D6890071-07C3-49F5-802F-29CD69E616EE}"/>
              </a:ext>
            </a:extLst>
          </p:cNvPr>
          <p:cNvGrpSpPr/>
          <p:nvPr/>
        </p:nvGrpSpPr>
        <p:grpSpPr>
          <a:xfrm>
            <a:off x="5076056" y="1327323"/>
            <a:ext cx="2084197" cy="2963939"/>
            <a:chOff x="4932040" y="1529651"/>
            <a:chExt cx="2084197" cy="2963939"/>
          </a:xfrm>
        </p:grpSpPr>
        <p:sp>
          <p:nvSpPr>
            <p:cNvPr id="10" name="Rectangle 11">
              <a:extLst>
                <a:ext uri="{FF2B5EF4-FFF2-40B4-BE49-F238E27FC236}">
                  <a16:creationId xmlns:a16="http://schemas.microsoft.com/office/drawing/2014/main" id="{87A5D0B6-42B8-4CE8-9A80-0B36BFCC06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66170" y="3785704"/>
              <a:ext cx="130195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48</a:t>
              </a:r>
              <a:r>
                <a:rPr lang="zh-CN" altLang="en-US" sz="4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元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</a:p>
          </p:txBody>
        </p:sp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2A939C55-318D-491F-A0A7-991BCC2E07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2040" y="1529651"/>
              <a:ext cx="2084197" cy="2084197"/>
            </a:xfrm>
            <a:prstGeom prst="rect">
              <a:avLst/>
            </a:prstGeom>
          </p:spPr>
        </p:pic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AEA0462-F66F-4B08-BD97-D667E047513E}"/>
              </a:ext>
            </a:extLst>
          </p:cNvPr>
          <p:cNvGrpSpPr/>
          <p:nvPr/>
        </p:nvGrpSpPr>
        <p:grpSpPr>
          <a:xfrm>
            <a:off x="355158" y="1649302"/>
            <a:ext cx="2479490" cy="2641960"/>
            <a:chOff x="364318" y="1759147"/>
            <a:chExt cx="2479490" cy="2641960"/>
          </a:xfrm>
        </p:grpSpPr>
        <p:sp>
          <p:nvSpPr>
            <p:cNvPr id="15" name="对话气泡: 圆角矩形 14">
              <a:extLst>
                <a:ext uri="{FF2B5EF4-FFF2-40B4-BE49-F238E27FC236}">
                  <a16:creationId xmlns:a16="http://schemas.microsoft.com/office/drawing/2014/main" id="{D886892E-5B47-4058-B2C9-1196B76D0258}"/>
                </a:ext>
              </a:extLst>
            </p:cNvPr>
            <p:cNvSpPr/>
            <p:nvPr/>
          </p:nvSpPr>
          <p:spPr>
            <a:xfrm>
              <a:off x="865036" y="1759147"/>
              <a:ext cx="1978772" cy="1325496"/>
            </a:xfrm>
            <a:prstGeom prst="wedgeRoundRectCallout">
              <a:avLst>
                <a:gd name="adj1" fmla="val -35438"/>
                <a:gd name="adj2" fmla="val 72980"/>
                <a:gd name="adj3" fmla="val 16667"/>
              </a:avLst>
            </a:prstGeom>
            <a:no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你知道哪本书贵，哪本书便宜吗</a:t>
              </a:r>
              <a:r>
                <a:rPr lang="en-US" altLang="zh-CN" sz="2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590F306A-6005-4287-BFC0-8456AC88E6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64318" y="3023292"/>
              <a:ext cx="750574" cy="137781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94395" y="958857"/>
            <a:ext cx="6257925" cy="6047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比一比。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86110" y="157176"/>
            <a:ext cx="8049220" cy="686382"/>
            <a:chOff x="186111" y="157176"/>
            <a:chExt cx="5682034" cy="68638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二、自主学习，探究比较数的大小的方法</a:t>
              </a:r>
            </a:p>
          </p:txBody>
        </p:sp>
      </p:grpSp>
      <p:sp>
        <p:nvSpPr>
          <p:cNvPr id="22" name="椭圆 21">
            <a:extLst>
              <a:ext uri="{FF2B5EF4-FFF2-40B4-BE49-F238E27FC236}">
                <a16:creationId xmlns:a16="http://schemas.microsoft.com/office/drawing/2014/main" id="{D0A5BEC8-6D39-31B1-1D73-AE0858A59C91}"/>
              </a:ext>
            </a:extLst>
          </p:cNvPr>
          <p:cNvSpPr/>
          <p:nvPr/>
        </p:nvSpPr>
        <p:spPr>
          <a:xfrm>
            <a:off x="669237" y="1044933"/>
            <a:ext cx="504056" cy="50405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</a:rPr>
              <a:t>5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grpSp>
        <p:nvGrpSpPr>
          <p:cNvPr id="453" name="组合 452">
            <a:extLst>
              <a:ext uri="{FF2B5EF4-FFF2-40B4-BE49-F238E27FC236}">
                <a16:creationId xmlns:a16="http://schemas.microsoft.com/office/drawing/2014/main" id="{3DEB71E9-3E15-4FDC-ACCD-B4F217B39B3C}"/>
              </a:ext>
            </a:extLst>
          </p:cNvPr>
          <p:cNvGrpSpPr/>
          <p:nvPr/>
        </p:nvGrpSpPr>
        <p:grpSpPr>
          <a:xfrm>
            <a:off x="3491880" y="2080776"/>
            <a:ext cx="2821305" cy="774644"/>
            <a:chOff x="2957369" y="1887259"/>
            <a:chExt cx="2821305" cy="774644"/>
          </a:xfrm>
        </p:grpSpPr>
        <p:sp>
          <p:nvSpPr>
            <p:cNvPr id="454" name="文本框 453">
              <a:extLst>
                <a:ext uri="{FF2B5EF4-FFF2-40B4-BE49-F238E27FC236}">
                  <a16:creationId xmlns:a16="http://schemas.microsoft.com/office/drawing/2014/main" id="{A62878A2-D703-49B3-961D-71968D2DC247}"/>
                </a:ext>
              </a:extLst>
            </p:cNvPr>
            <p:cNvSpPr txBox="1"/>
            <p:nvPr/>
          </p:nvSpPr>
          <p:spPr>
            <a:xfrm>
              <a:off x="2957369" y="1940039"/>
              <a:ext cx="2821305" cy="6317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42           37</a:t>
              </a:r>
            </a:p>
          </p:txBody>
        </p:sp>
        <p:sp>
          <p:nvSpPr>
            <p:cNvPr id="455" name="椭圆 454">
              <a:extLst>
                <a:ext uri="{FF2B5EF4-FFF2-40B4-BE49-F238E27FC236}">
                  <a16:creationId xmlns:a16="http://schemas.microsoft.com/office/drawing/2014/main" id="{6E875097-1E18-447C-BDD8-83B850A20BEB}"/>
                </a:ext>
              </a:extLst>
            </p:cNvPr>
            <p:cNvSpPr/>
            <p:nvPr/>
          </p:nvSpPr>
          <p:spPr>
            <a:xfrm>
              <a:off x="3623017" y="1887259"/>
              <a:ext cx="775180" cy="7746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56" name="对话气泡: 圆角矩形 455">
            <a:extLst>
              <a:ext uri="{FF2B5EF4-FFF2-40B4-BE49-F238E27FC236}">
                <a16:creationId xmlns:a16="http://schemas.microsoft.com/office/drawing/2014/main" id="{8CEF285D-32F7-4223-BABF-1A84AF978F44}"/>
              </a:ext>
            </a:extLst>
          </p:cNvPr>
          <p:cNvSpPr/>
          <p:nvPr/>
        </p:nvSpPr>
        <p:spPr>
          <a:xfrm>
            <a:off x="3048945" y="3272501"/>
            <a:ext cx="2963215" cy="889481"/>
          </a:xfrm>
          <a:prstGeom prst="wedgeRoundRectCallout">
            <a:avLst>
              <a:gd name="adj1" fmla="val -61978"/>
              <a:gd name="adj2" fmla="val -22038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有哪些方法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57" name="图片 456">
            <a:extLst>
              <a:ext uri="{FF2B5EF4-FFF2-40B4-BE49-F238E27FC236}">
                <a16:creationId xmlns:a16="http://schemas.microsoft.com/office/drawing/2014/main" id="{22F95887-F83A-4457-A083-6E26BE5FAB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5432" y="2883664"/>
            <a:ext cx="855691" cy="16671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DEB39C9-9C6D-4B01-8668-64EA96493797}"/>
              </a:ext>
            </a:extLst>
          </p:cNvPr>
          <p:cNvGrpSpPr/>
          <p:nvPr/>
        </p:nvGrpSpPr>
        <p:grpSpPr>
          <a:xfrm>
            <a:off x="3427399" y="424568"/>
            <a:ext cx="2821305" cy="774644"/>
            <a:chOff x="2957369" y="1887259"/>
            <a:chExt cx="2821305" cy="774644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0253CB7-78BB-484B-99BB-04B89467E76A}"/>
                </a:ext>
              </a:extLst>
            </p:cNvPr>
            <p:cNvSpPr txBox="1"/>
            <p:nvPr/>
          </p:nvSpPr>
          <p:spPr>
            <a:xfrm>
              <a:off x="2957369" y="1940039"/>
              <a:ext cx="2821305" cy="6317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42           37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8590D12E-6551-44DE-8D4B-277AB8CCB73E}"/>
                </a:ext>
              </a:extLst>
            </p:cNvPr>
            <p:cNvSpPr/>
            <p:nvPr/>
          </p:nvSpPr>
          <p:spPr>
            <a:xfrm>
              <a:off x="3623017" y="1887259"/>
              <a:ext cx="775180" cy="7746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0" name="组合 119">
            <a:extLst>
              <a:ext uri="{FF2B5EF4-FFF2-40B4-BE49-F238E27FC236}">
                <a16:creationId xmlns:a16="http://schemas.microsoft.com/office/drawing/2014/main" id="{3E6000B9-1FFB-4C20-BA7E-2E5016A3AF18}"/>
              </a:ext>
            </a:extLst>
          </p:cNvPr>
          <p:cNvGrpSpPr/>
          <p:nvPr/>
        </p:nvGrpSpPr>
        <p:grpSpPr>
          <a:xfrm>
            <a:off x="1419465" y="2815035"/>
            <a:ext cx="2340196" cy="972142"/>
            <a:chOff x="976986" y="1723237"/>
            <a:chExt cx="2340196" cy="972142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AA08F6A2-C605-4576-A283-299889012407}"/>
                </a:ext>
              </a:extLst>
            </p:cNvPr>
            <p:cNvGrpSpPr/>
            <p:nvPr/>
          </p:nvGrpSpPr>
          <p:grpSpPr>
            <a:xfrm rot="19800000">
              <a:off x="976986" y="1723237"/>
              <a:ext cx="322815" cy="972142"/>
              <a:chOff x="1528194" y="3068302"/>
              <a:chExt cx="633440" cy="1907574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C2272703-DEF7-446C-BC24-49B0CD6BB6C6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8" name="圆柱体 7">
                  <a:extLst>
                    <a:ext uri="{FF2B5EF4-FFF2-40B4-BE49-F238E27FC236}">
                      <a16:creationId xmlns:a16="http://schemas.microsoft.com/office/drawing/2014/main" id="{B2D00E1D-5494-4A3B-85E5-EDDA6ACE9FB2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" name="圆柱体 8">
                  <a:extLst>
                    <a:ext uri="{FF2B5EF4-FFF2-40B4-BE49-F238E27FC236}">
                      <a16:creationId xmlns:a16="http://schemas.microsoft.com/office/drawing/2014/main" id="{52AAA36D-E6BC-48F8-843F-408C9808812D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" name="圆柱体 9">
                  <a:extLst>
                    <a:ext uri="{FF2B5EF4-FFF2-40B4-BE49-F238E27FC236}">
                      <a16:creationId xmlns:a16="http://schemas.microsoft.com/office/drawing/2014/main" id="{5C6E0AFE-6974-4296-8C7D-B116CA73213E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圆柱体 10">
                  <a:extLst>
                    <a:ext uri="{FF2B5EF4-FFF2-40B4-BE49-F238E27FC236}">
                      <a16:creationId xmlns:a16="http://schemas.microsoft.com/office/drawing/2014/main" id="{DBF176FB-8095-4F04-B72F-029AB89F43F3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" name="圆柱体 11">
                  <a:extLst>
                    <a:ext uri="{FF2B5EF4-FFF2-40B4-BE49-F238E27FC236}">
                      <a16:creationId xmlns:a16="http://schemas.microsoft.com/office/drawing/2014/main" id="{423E3AA0-D8C4-4C2C-959B-121CC92226A4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圆柱体 12">
                  <a:extLst>
                    <a:ext uri="{FF2B5EF4-FFF2-40B4-BE49-F238E27FC236}">
                      <a16:creationId xmlns:a16="http://schemas.microsoft.com/office/drawing/2014/main" id="{42B7DD91-DC4F-4A63-B97E-8619C1C0ACA5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圆柱体 13">
                  <a:extLst>
                    <a:ext uri="{FF2B5EF4-FFF2-40B4-BE49-F238E27FC236}">
                      <a16:creationId xmlns:a16="http://schemas.microsoft.com/office/drawing/2014/main" id="{0CE9E6BA-1830-4513-9E1B-9B4F5DEBBE05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圆柱体 14">
                  <a:extLst>
                    <a:ext uri="{FF2B5EF4-FFF2-40B4-BE49-F238E27FC236}">
                      <a16:creationId xmlns:a16="http://schemas.microsoft.com/office/drawing/2014/main" id="{0879BDD6-4CAE-483B-98E6-1E2DEC594B65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圆柱体 15">
                  <a:extLst>
                    <a:ext uri="{FF2B5EF4-FFF2-40B4-BE49-F238E27FC236}">
                      <a16:creationId xmlns:a16="http://schemas.microsoft.com/office/drawing/2014/main" id="{C53C089D-052A-4F89-B10D-8A2965DFD3AD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圆柱体 16">
                  <a:extLst>
                    <a:ext uri="{FF2B5EF4-FFF2-40B4-BE49-F238E27FC236}">
                      <a16:creationId xmlns:a16="http://schemas.microsoft.com/office/drawing/2014/main" id="{5161E8AD-E827-4B7B-ADA5-171F90B1DF35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" name="新月形 6">
                <a:extLst>
                  <a:ext uri="{FF2B5EF4-FFF2-40B4-BE49-F238E27FC236}">
                    <a16:creationId xmlns:a16="http://schemas.microsoft.com/office/drawing/2014/main" id="{488E101A-C3A5-4BFA-AB16-729150C35C91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BA2D3C6A-8A2A-41F7-BE12-0B33A718091A}"/>
                </a:ext>
              </a:extLst>
            </p:cNvPr>
            <p:cNvGrpSpPr/>
            <p:nvPr/>
          </p:nvGrpSpPr>
          <p:grpSpPr>
            <a:xfrm rot="19800000">
              <a:off x="1468179" y="1723237"/>
              <a:ext cx="322815" cy="972142"/>
              <a:chOff x="1528194" y="3068302"/>
              <a:chExt cx="633440" cy="1907574"/>
            </a:xfrm>
          </p:grpSpPr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02656616-6BBA-4F25-B7FA-25A82BA65058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21" name="圆柱体 20">
                  <a:extLst>
                    <a:ext uri="{FF2B5EF4-FFF2-40B4-BE49-F238E27FC236}">
                      <a16:creationId xmlns:a16="http://schemas.microsoft.com/office/drawing/2014/main" id="{FAF04AA3-6BB8-4D1C-AF1D-09EAEBB7D25D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2" name="圆柱体 21">
                  <a:extLst>
                    <a:ext uri="{FF2B5EF4-FFF2-40B4-BE49-F238E27FC236}">
                      <a16:creationId xmlns:a16="http://schemas.microsoft.com/office/drawing/2014/main" id="{BCF534BA-E5AF-4201-8425-3E7AECDCEF5A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3" name="圆柱体 22">
                  <a:extLst>
                    <a:ext uri="{FF2B5EF4-FFF2-40B4-BE49-F238E27FC236}">
                      <a16:creationId xmlns:a16="http://schemas.microsoft.com/office/drawing/2014/main" id="{F4D02783-0371-49F5-8C6A-BC8699946B72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" name="圆柱体 23">
                  <a:extLst>
                    <a:ext uri="{FF2B5EF4-FFF2-40B4-BE49-F238E27FC236}">
                      <a16:creationId xmlns:a16="http://schemas.microsoft.com/office/drawing/2014/main" id="{40C6974F-8B95-4D89-983E-E53E9C6081E7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圆柱体 24">
                  <a:extLst>
                    <a:ext uri="{FF2B5EF4-FFF2-40B4-BE49-F238E27FC236}">
                      <a16:creationId xmlns:a16="http://schemas.microsoft.com/office/drawing/2014/main" id="{1F077522-B77D-4F06-8922-8C5F96C2046C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" name="圆柱体 25">
                  <a:extLst>
                    <a:ext uri="{FF2B5EF4-FFF2-40B4-BE49-F238E27FC236}">
                      <a16:creationId xmlns:a16="http://schemas.microsoft.com/office/drawing/2014/main" id="{2C4B51CA-BE85-45BA-9029-AA17C5607435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圆柱体 26">
                  <a:extLst>
                    <a:ext uri="{FF2B5EF4-FFF2-40B4-BE49-F238E27FC236}">
                      <a16:creationId xmlns:a16="http://schemas.microsoft.com/office/drawing/2014/main" id="{5CF01400-8FF4-4A2B-A126-E07B8E8C0F4B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" name="圆柱体 27">
                  <a:extLst>
                    <a:ext uri="{FF2B5EF4-FFF2-40B4-BE49-F238E27FC236}">
                      <a16:creationId xmlns:a16="http://schemas.microsoft.com/office/drawing/2014/main" id="{FDCC9133-7676-4588-8BC4-879D0667D4D9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" name="圆柱体 28">
                  <a:extLst>
                    <a:ext uri="{FF2B5EF4-FFF2-40B4-BE49-F238E27FC236}">
                      <a16:creationId xmlns:a16="http://schemas.microsoft.com/office/drawing/2014/main" id="{9C1C9E80-7EB0-42B7-820A-D0BB6002B496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0" name="圆柱体 29">
                  <a:extLst>
                    <a:ext uri="{FF2B5EF4-FFF2-40B4-BE49-F238E27FC236}">
                      <a16:creationId xmlns:a16="http://schemas.microsoft.com/office/drawing/2014/main" id="{4718E997-B32E-4EE2-AA94-69EF49B9D484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0" name="新月形 19">
                <a:extLst>
                  <a:ext uri="{FF2B5EF4-FFF2-40B4-BE49-F238E27FC236}">
                    <a16:creationId xmlns:a16="http://schemas.microsoft.com/office/drawing/2014/main" id="{BAD01C3D-0132-42A1-9803-97D56FFE57C6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7058649D-DFF9-4291-97EE-EF0CAD450065}"/>
                </a:ext>
              </a:extLst>
            </p:cNvPr>
            <p:cNvGrpSpPr/>
            <p:nvPr/>
          </p:nvGrpSpPr>
          <p:grpSpPr>
            <a:xfrm rot="19800000">
              <a:off x="1976887" y="1723237"/>
              <a:ext cx="322815" cy="972142"/>
              <a:chOff x="1528194" y="3068302"/>
              <a:chExt cx="633440" cy="1907574"/>
            </a:xfrm>
          </p:grpSpPr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id="{E5DAB6CF-7E75-4008-8AD3-7E199732FB16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34" name="圆柱体 33">
                  <a:extLst>
                    <a:ext uri="{FF2B5EF4-FFF2-40B4-BE49-F238E27FC236}">
                      <a16:creationId xmlns:a16="http://schemas.microsoft.com/office/drawing/2014/main" id="{C46BE986-F89E-4C66-AD75-BD08A9465211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" name="圆柱体 34">
                  <a:extLst>
                    <a:ext uri="{FF2B5EF4-FFF2-40B4-BE49-F238E27FC236}">
                      <a16:creationId xmlns:a16="http://schemas.microsoft.com/office/drawing/2014/main" id="{648E63E3-D860-4ECC-8C02-2CADB5DCA07F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" name="圆柱体 35">
                  <a:extLst>
                    <a:ext uri="{FF2B5EF4-FFF2-40B4-BE49-F238E27FC236}">
                      <a16:creationId xmlns:a16="http://schemas.microsoft.com/office/drawing/2014/main" id="{D1B82E9F-E70B-4EF2-BD32-A28E463872F0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7" name="圆柱体 36">
                  <a:extLst>
                    <a:ext uri="{FF2B5EF4-FFF2-40B4-BE49-F238E27FC236}">
                      <a16:creationId xmlns:a16="http://schemas.microsoft.com/office/drawing/2014/main" id="{685C5A85-FA29-4F18-970E-9AFD0296933C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8" name="圆柱体 37">
                  <a:extLst>
                    <a:ext uri="{FF2B5EF4-FFF2-40B4-BE49-F238E27FC236}">
                      <a16:creationId xmlns:a16="http://schemas.microsoft.com/office/drawing/2014/main" id="{59EB4C52-D749-4BEA-9CCD-FB0B3CE5FD4D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9" name="圆柱体 38">
                  <a:extLst>
                    <a:ext uri="{FF2B5EF4-FFF2-40B4-BE49-F238E27FC236}">
                      <a16:creationId xmlns:a16="http://schemas.microsoft.com/office/drawing/2014/main" id="{DC0EE5DF-0387-4A85-A260-66581A2336AB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圆柱体 39">
                  <a:extLst>
                    <a:ext uri="{FF2B5EF4-FFF2-40B4-BE49-F238E27FC236}">
                      <a16:creationId xmlns:a16="http://schemas.microsoft.com/office/drawing/2014/main" id="{565D2BDC-1B42-4FA7-8579-C088F081CE12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" name="圆柱体 40">
                  <a:extLst>
                    <a:ext uri="{FF2B5EF4-FFF2-40B4-BE49-F238E27FC236}">
                      <a16:creationId xmlns:a16="http://schemas.microsoft.com/office/drawing/2014/main" id="{B8ABE17A-EC44-4604-8741-7B5475387C24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圆柱体 41">
                  <a:extLst>
                    <a:ext uri="{FF2B5EF4-FFF2-40B4-BE49-F238E27FC236}">
                      <a16:creationId xmlns:a16="http://schemas.microsoft.com/office/drawing/2014/main" id="{ACB28227-9F51-405E-8E87-64E2E5D0D342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3" name="圆柱体 42">
                  <a:extLst>
                    <a:ext uri="{FF2B5EF4-FFF2-40B4-BE49-F238E27FC236}">
                      <a16:creationId xmlns:a16="http://schemas.microsoft.com/office/drawing/2014/main" id="{A800A506-3C57-4D26-ABF7-DB92E31D2E7F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3" name="新月形 32">
                <a:extLst>
                  <a:ext uri="{FF2B5EF4-FFF2-40B4-BE49-F238E27FC236}">
                    <a16:creationId xmlns:a16="http://schemas.microsoft.com/office/drawing/2014/main" id="{034007C8-7685-47C1-9056-58E46922A537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B6B80727-4E55-4527-9154-419B5D9FB789}"/>
                </a:ext>
              </a:extLst>
            </p:cNvPr>
            <p:cNvGrpSpPr/>
            <p:nvPr/>
          </p:nvGrpSpPr>
          <p:grpSpPr>
            <a:xfrm rot="19800000">
              <a:off x="2491387" y="1723237"/>
              <a:ext cx="322815" cy="972142"/>
              <a:chOff x="1528194" y="3068302"/>
              <a:chExt cx="633440" cy="1907574"/>
            </a:xfrm>
          </p:grpSpPr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id="{08738CE4-E019-4153-971E-381CFFF6EA21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47" name="圆柱体 46">
                  <a:extLst>
                    <a:ext uri="{FF2B5EF4-FFF2-40B4-BE49-F238E27FC236}">
                      <a16:creationId xmlns:a16="http://schemas.microsoft.com/office/drawing/2014/main" id="{6AC73071-13EB-4B3B-BF62-4C478F8ACF31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8" name="圆柱体 47">
                  <a:extLst>
                    <a:ext uri="{FF2B5EF4-FFF2-40B4-BE49-F238E27FC236}">
                      <a16:creationId xmlns:a16="http://schemas.microsoft.com/office/drawing/2014/main" id="{35950693-21D4-481C-BB8E-CAD9847BAE02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圆柱体 48">
                  <a:extLst>
                    <a:ext uri="{FF2B5EF4-FFF2-40B4-BE49-F238E27FC236}">
                      <a16:creationId xmlns:a16="http://schemas.microsoft.com/office/drawing/2014/main" id="{E3A67CAB-0C6E-4456-A262-A98A777C35B1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0" name="圆柱体 49">
                  <a:extLst>
                    <a:ext uri="{FF2B5EF4-FFF2-40B4-BE49-F238E27FC236}">
                      <a16:creationId xmlns:a16="http://schemas.microsoft.com/office/drawing/2014/main" id="{869F6ACB-904D-4E8D-A03C-B907F1A0A18A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圆柱体 50">
                  <a:extLst>
                    <a:ext uri="{FF2B5EF4-FFF2-40B4-BE49-F238E27FC236}">
                      <a16:creationId xmlns:a16="http://schemas.microsoft.com/office/drawing/2014/main" id="{E01E78CF-8DAD-4BD3-AEE1-D1F69FBAC67B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2" name="圆柱体 51">
                  <a:extLst>
                    <a:ext uri="{FF2B5EF4-FFF2-40B4-BE49-F238E27FC236}">
                      <a16:creationId xmlns:a16="http://schemas.microsoft.com/office/drawing/2014/main" id="{EFFE132F-9602-4686-A75D-AB5FD323E9C8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3" name="圆柱体 52">
                  <a:extLst>
                    <a:ext uri="{FF2B5EF4-FFF2-40B4-BE49-F238E27FC236}">
                      <a16:creationId xmlns:a16="http://schemas.microsoft.com/office/drawing/2014/main" id="{9C7E0523-2AE3-47D8-A96A-3EBA5B2098FC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4" name="圆柱体 53">
                  <a:extLst>
                    <a:ext uri="{FF2B5EF4-FFF2-40B4-BE49-F238E27FC236}">
                      <a16:creationId xmlns:a16="http://schemas.microsoft.com/office/drawing/2014/main" id="{55942DD8-E0EA-44ED-A4D3-A49F31ECDDEC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" name="圆柱体 54">
                  <a:extLst>
                    <a:ext uri="{FF2B5EF4-FFF2-40B4-BE49-F238E27FC236}">
                      <a16:creationId xmlns:a16="http://schemas.microsoft.com/office/drawing/2014/main" id="{E28EBCC2-5E63-426D-B166-260F62BE7F9E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6" name="圆柱体 55">
                  <a:extLst>
                    <a:ext uri="{FF2B5EF4-FFF2-40B4-BE49-F238E27FC236}">
                      <a16:creationId xmlns:a16="http://schemas.microsoft.com/office/drawing/2014/main" id="{7FEC29D7-C8C6-4A89-907F-825E4AE74EBF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6" name="新月形 45">
                <a:extLst>
                  <a:ext uri="{FF2B5EF4-FFF2-40B4-BE49-F238E27FC236}">
                    <a16:creationId xmlns:a16="http://schemas.microsoft.com/office/drawing/2014/main" id="{887861B4-6CC9-4A44-9E79-1E38D819FB74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8" name="圆柱体 57">
              <a:extLst>
                <a:ext uri="{FF2B5EF4-FFF2-40B4-BE49-F238E27FC236}">
                  <a16:creationId xmlns:a16="http://schemas.microsoft.com/office/drawing/2014/main" id="{F7B9984C-64EC-4D22-AACE-69583908B2D0}"/>
                </a:ext>
              </a:extLst>
            </p:cNvPr>
            <p:cNvSpPr/>
            <p:nvPr/>
          </p:nvSpPr>
          <p:spPr>
            <a:xfrm rot="11514043">
              <a:off x="3027480" y="1832112"/>
              <a:ext cx="81877" cy="807331"/>
            </a:xfrm>
            <a:prstGeom prst="can">
              <a:avLst>
                <a:gd name="adj" fmla="val 59975"/>
              </a:avLst>
            </a:prstGeom>
            <a:gradFill flip="none" rotWithShape="1">
              <a:gsLst>
                <a:gs pos="0">
                  <a:srgbClr val="F29700">
                    <a:tint val="66000"/>
                    <a:satMod val="160000"/>
                  </a:srgbClr>
                </a:gs>
                <a:gs pos="50000">
                  <a:srgbClr val="F29700">
                    <a:tint val="44500"/>
                    <a:satMod val="160000"/>
                  </a:srgbClr>
                </a:gs>
                <a:gs pos="100000">
                  <a:srgbClr val="F2970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9" name="圆柱体 58">
              <a:extLst>
                <a:ext uri="{FF2B5EF4-FFF2-40B4-BE49-F238E27FC236}">
                  <a16:creationId xmlns:a16="http://schemas.microsoft.com/office/drawing/2014/main" id="{0F5D4107-E9DA-4554-A8D4-FA17BD8840E2}"/>
                </a:ext>
              </a:extLst>
            </p:cNvPr>
            <p:cNvSpPr/>
            <p:nvPr/>
          </p:nvSpPr>
          <p:spPr>
            <a:xfrm rot="11514043">
              <a:off x="3235305" y="1832112"/>
              <a:ext cx="81877" cy="807331"/>
            </a:xfrm>
            <a:prstGeom prst="can">
              <a:avLst>
                <a:gd name="adj" fmla="val 59975"/>
              </a:avLst>
            </a:prstGeom>
            <a:gradFill flip="none" rotWithShape="1">
              <a:gsLst>
                <a:gs pos="0">
                  <a:srgbClr val="F29700">
                    <a:tint val="66000"/>
                    <a:satMod val="160000"/>
                  </a:srgbClr>
                </a:gs>
                <a:gs pos="50000">
                  <a:srgbClr val="F29700">
                    <a:tint val="44500"/>
                    <a:satMod val="160000"/>
                  </a:srgbClr>
                </a:gs>
                <a:gs pos="100000">
                  <a:srgbClr val="F2970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1" name="组合 120">
            <a:extLst>
              <a:ext uri="{FF2B5EF4-FFF2-40B4-BE49-F238E27FC236}">
                <a16:creationId xmlns:a16="http://schemas.microsoft.com/office/drawing/2014/main" id="{10007EEF-9620-4B69-AF8C-8883A7E4B406}"/>
              </a:ext>
            </a:extLst>
          </p:cNvPr>
          <p:cNvGrpSpPr/>
          <p:nvPr/>
        </p:nvGrpSpPr>
        <p:grpSpPr>
          <a:xfrm>
            <a:off x="5524857" y="2838865"/>
            <a:ext cx="2834521" cy="972142"/>
            <a:chOff x="5274811" y="1723237"/>
            <a:chExt cx="2834521" cy="972142"/>
          </a:xfrm>
        </p:grpSpPr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78F34D39-D53B-47C0-9020-9F222727E965}"/>
                </a:ext>
              </a:extLst>
            </p:cNvPr>
            <p:cNvGrpSpPr/>
            <p:nvPr/>
          </p:nvGrpSpPr>
          <p:grpSpPr>
            <a:xfrm rot="19800000">
              <a:off x="5274811" y="1723237"/>
              <a:ext cx="322815" cy="972142"/>
              <a:chOff x="1528194" y="3068302"/>
              <a:chExt cx="633440" cy="1907574"/>
            </a:xfrm>
          </p:grpSpPr>
          <p:grpSp>
            <p:nvGrpSpPr>
              <p:cNvPr id="61" name="组合 60">
                <a:extLst>
                  <a:ext uri="{FF2B5EF4-FFF2-40B4-BE49-F238E27FC236}">
                    <a16:creationId xmlns:a16="http://schemas.microsoft.com/office/drawing/2014/main" id="{1F2D2131-D962-4621-8313-8276EDE8896D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63" name="圆柱体 62">
                  <a:extLst>
                    <a:ext uri="{FF2B5EF4-FFF2-40B4-BE49-F238E27FC236}">
                      <a16:creationId xmlns:a16="http://schemas.microsoft.com/office/drawing/2014/main" id="{3571D9D0-8B80-4C97-8704-D02906A36862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4" name="圆柱体 63">
                  <a:extLst>
                    <a:ext uri="{FF2B5EF4-FFF2-40B4-BE49-F238E27FC236}">
                      <a16:creationId xmlns:a16="http://schemas.microsoft.com/office/drawing/2014/main" id="{ADEAAD1D-26B4-4865-990F-63EC2C2497D7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5" name="圆柱体 64">
                  <a:extLst>
                    <a:ext uri="{FF2B5EF4-FFF2-40B4-BE49-F238E27FC236}">
                      <a16:creationId xmlns:a16="http://schemas.microsoft.com/office/drawing/2014/main" id="{CA1865EC-366B-4214-B878-FEA04A8407CC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6" name="圆柱体 65">
                  <a:extLst>
                    <a:ext uri="{FF2B5EF4-FFF2-40B4-BE49-F238E27FC236}">
                      <a16:creationId xmlns:a16="http://schemas.microsoft.com/office/drawing/2014/main" id="{2E9D3AD8-4F47-4CCC-999D-10C534F4B317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7" name="圆柱体 66">
                  <a:extLst>
                    <a:ext uri="{FF2B5EF4-FFF2-40B4-BE49-F238E27FC236}">
                      <a16:creationId xmlns:a16="http://schemas.microsoft.com/office/drawing/2014/main" id="{D741ABF5-DB82-41F4-9F43-801CB3AF5CDF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8" name="圆柱体 67">
                  <a:extLst>
                    <a:ext uri="{FF2B5EF4-FFF2-40B4-BE49-F238E27FC236}">
                      <a16:creationId xmlns:a16="http://schemas.microsoft.com/office/drawing/2014/main" id="{1471D287-BA22-4422-A270-CF4272DB5958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9" name="圆柱体 68">
                  <a:extLst>
                    <a:ext uri="{FF2B5EF4-FFF2-40B4-BE49-F238E27FC236}">
                      <a16:creationId xmlns:a16="http://schemas.microsoft.com/office/drawing/2014/main" id="{D2BC02DC-0BDE-4A2C-A1DF-1387D2DD1A14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0" name="圆柱体 69">
                  <a:extLst>
                    <a:ext uri="{FF2B5EF4-FFF2-40B4-BE49-F238E27FC236}">
                      <a16:creationId xmlns:a16="http://schemas.microsoft.com/office/drawing/2014/main" id="{2FE40C05-AF4E-40D8-8226-E5C7705E7CD0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1" name="圆柱体 70">
                  <a:extLst>
                    <a:ext uri="{FF2B5EF4-FFF2-40B4-BE49-F238E27FC236}">
                      <a16:creationId xmlns:a16="http://schemas.microsoft.com/office/drawing/2014/main" id="{FD3B2711-DCA3-4745-BDED-C6F0982F5383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2" name="圆柱体 71">
                  <a:extLst>
                    <a:ext uri="{FF2B5EF4-FFF2-40B4-BE49-F238E27FC236}">
                      <a16:creationId xmlns:a16="http://schemas.microsoft.com/office/drawing/2014/main" id="{1AD7611B-EC33-4218-8A49-CF61BE02DCD2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2" name="新月形 61">
                <a:extLst>
                  <a:ext uri="{FF2B5EF4-FFF2-40B4-BE49-F238E27FC236}">
                    <a16:creationId xmlns:a16="http://schemas.microsoft.com/office/drawing/2014/main" id="{C5958307-93AD-4B92-AF0B-E1A1418903A9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C442FF42-8428-43D1-838F-F1FA5C61922C}"/>
                </a:ext>
              </a:extLst>
            </p:cNvPr>
            <p:cNvGrpSpPr/>
            <p:nvPr/>
          </p:nvGrpSpPr>
          <p:grpSpPr>
            <a:xfrm rot="19800000">
              <a:off x="5766004" y="1723237"/>
              <a:ext cx="322815" cy="972142"/>
              <a:chOff x="1528194" y="3068302"/>
              <a:chExt cx="633440" cy="1907574"/>
            </a:xfrm>
          </p:grpSpPr>
          <p:grpSp>
            <p:nvGrpSpPr>
              <p:cNvPr id="74" name="组合 73">
                <a:extLst>
                  <a:ext uri="{FF2B5EF4-FFF2-40B4-BE49-F238E27FC236}">
                    <a16:creationId xmlns:a16="http://schemas.microsoft.com/office/drawing/2014/main" id="{498515B5-C4B2-4AAC-8881-80333BF37080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76" name="圆柱体 75">
                  <a:extLst>
                    <a:ext uri="{FF2B5EF4-FFF2-40B4-BE49-F238E27FC236}">
                      <a16:creationId xmlns:a16="http://schemas.microsoft.com/office/drawing/2014/main" id="{6718EC31-7377-4DF3-AD67-5305C02B24BB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" name="圆柱体 76">
                  <a:extLst>
                    <a:ext uri="{FF2B5EF4-FFF2-40B4-BE49-F238E27FC236}">
                      <a16:creationId xmlns:a16="http://schemas.microsoft.com/office/drawing/2014/main" id="{BB0DE6BB-95C2-4525-A8E4-8CD6ED7B42D0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8" name="圆柱体 77">
                  <a:extLst>
                    <a:ext uri="{FF2B5EF4-FFF2-40B4-BE49-F238E27FC236}">
                      <a16:creationId xmlns:a16="http://schemas.microsoft.com/office/drawing/2014/main" id="{EF14F307-0120-4750-A564-EFF7F202B1FB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9" name="圆柱体 78">
                  <a:extLst>
                    <a:ext uri="{FF2B5EF4-FFF2-40B4-BE49-F238E27FC236}">
                      <a16:creationId xmlns:a16="http://schemas.microsoft.com/office/drawing/2014/main" id="{F904B2EF-A1FD-4944-8A8C-FFB206B2858D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0" name="圆柱体 79">
                  <a:extLst>
                    <a:ext uri="{FF2B5EF4-FFF2-40B4-BE49-F238E27FC236}">
                      <a16:creationId xmlns:a16="http://schemas.microsoft.com/office/drawing/2014/main" id="{FC325211-5522-4F43-ACB5-BE6C02C5B200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1" name="圆柱体 80">
                  <a:extLst>
                    <a:ext uri="{FF2B5EF4-FFF2-40B4-BE49-F238E27FC236}">
                      <a16:creationId xmlns:a16="http://schemas.microsoft.com/office/drawing/2014/main" id="{809A5625-B685-4B8D-B2F6-A9AE1A46A267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2" name="圆柱体 81">
                  <a:extLst>
                    <a:ext uri="{FF2B5EF4-FFF2-40B4-BE49-F238E27FC236}">
                      <a16:creationId xmlns:a16="http://schemas.microsoft.com/office/drawing/2014/main" id="{2B625B47-1B5C-4FB4-A1A2-A234C8362E15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3" name="圆柱体 82">
                  <a:extLst>
                    <a:ext uri="{FF2B5EF4-FFF2-40B4-BE49-F238E27FC236}">
                      <a16:creationId xmlns:a16="http://schemas.microsoft.com/office/drawing/2014/main" id="{750E4195-2A6F-40F1-8485-84992C405A81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4" name="圆柱体 83">
                  <a:extLst>
                    <a:ext uri="{FF2B5EF4-FFF2-40B4-BE49-F238E27FC236}">
                      <a16:creationId xmlns:a16="http://schemas.microsoft.com/office/drawing/2014/main" id="{CA5D301B-BD5A-4D79-9D10-DB651ECA1664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5" name="圆柱体 84">
                  <a:extLst>
                    <a:ext uri="{FF2B5EF4-FFF2-40B4-BE49-F238E27FC236}">
                      <a16:creationId xmlns:a16="http://schemas.microsoft.com/office/drawing/2014/main" id="{00E8F0A0-CEA0-4A0D-B101-A2A0A7F3CB0E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5" name="新月形 74">
                <a:extLst>
                  <a:ext uri="{FF2B5EF4-FFF2-40B4-BE49-F238E27FC236}">
                    <a16:creationId xmlns:a16="http://schemas.microsoft.com/office/drawing/2014/main" id="{A5CA6EC8-5A0D-4DD4-8BA8-A8506B5A942C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6" name="组合 85">
              <a:extLst>
                <a:ext uri="{FF2B5EF4-FFF2-40B4-BE49-F238E27FC236}">
                  <a16:creationId xmlns:a16="http://schemas.microsoft.com/office/drawing/2014/main" id="{FA14A155-71C8-4E2A-A358-A5D7970C41D2}"/>
                </a:ext>
              </a:extLst>
            </p:cNvPr>
            <p:cNvGrpSpPr/>
            <p:nvPr/>
          </p:nvGrpSpPr>
          <p:grpSpPr>
            <a:xfrm rot="19800000">
              <a:off x="6274712" y="1723237"/>
              <a:ext cx="322815" cy="972142"/>
              <a:chOff x="1528194" y="3068302"/>
              <a:chExt cx="633440" cy="1907574"/>
            </a:xfrm>
          </p:grpSpPr>
          <p:grpSp>
            <p:nvGrpSpPr>
              <p:cNvPr id="87" name="组合 86">
                <a:extLst>
                  <a:ext uri="{FF2B5EF4-FFF2-40B4-BE49-F238E27FC236}">
                    <a16:creationId xmlns:a16="http://schemas.microsoft.com/office/drawing/2014/main" id="{C1075830-3B58-47CE-8B5D-856A09FCFE76}"/>
                  </a:ext>
                </a:extLst>
              </p:cNvPr>
              <p:cNvGrpSpPr/>
              <p:nvPr/>
            </p:nvGrpSpPr>
            <p:grpSpPr>
              <a:xfrm>
                <a:off x="1553663" y="3068302"/>
                <a:ext cx="553062" cy="1907574"/>
                <a:chOff x="2308073" y="2921045"/>
                <a:chExt cx="553062" cy="1907574"/>
              </a:xfrm>
            </p:grpSpPr>
            <p:sp>
              <p:nvSpPr>
                <p:cNvPr id="89" name="圆柱体 88">
                  <a:extLst>
                    <a:ext uri="{FF2B5EF4-FFF2-40B4-BE49-F238E27FC236}">
                      <a16:creationId xmlns:a16="http://schemas.microsoft.com/office/drawing/2014/main" id="{EA23618A-2425-4974-91A4-5E81F0D49216}"/>
                    </a:ext>
                  </a:extLst>
                </p:cNvPr>
                <p:cNvSpPr/>
                <p:nvPr/>
              </p:nvSpPr>
              <p:spPr>
                <a:xfrm rot="13314043">
                  <a:off x="2346180" y="307216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0" name="圆柱体 89">
                  <a:extLst>
                    <a:ext uri="{FF2B5EF4-FFF2-40B4-BE49-F238E27FC236}">
                      <a16:creationId xmlns:a16="http://schemas.microsoft.com/office/drawing/2014/main" id="{98FC618D-2572-4B15-BF61-4CB63EB519CD}"/>
                    </a:ext>
                  </a:extLst>
                </p:cNvPr>
                <p:cNvSpPr/>
                <p:nvPr/>
              </p:nvSpPr>
              <p:spPr>
                <a:xfrm rot="13314043">
                  <a:off x="2476368" y="3158301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1" name="圆柱体 90">
                  <a:extLst>
                    <a:ext uri="{FF2B5EF4-FFF2-40B4-BE49-F238E27FC236}">
                      <a16:creationId xmlns:a16="http://schemas.microsoft.com/office/drawing/2014/main" id="{E5074C0A-FEBF-438E-A307-2E33F68E4407}"/>
                    </a:ext>
                  </a:extLst>
                </p:cNvPr>
                <p:cNvSpPr/>
                <p:nvPr/>
              </p:nvSpPr>
              <p:spPr>
                <a:xfrm rot="13314043">
                  <a:off x="2612590" y="3244443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2" name="圆柱体 91">
                  <a:extLst>
                    <a:ext uri="{FF2B5EF4-FFF2-40B4-BE49-F238E27FC236}">
                      <a16:creationId xmlns:a16="http://schemas.microsoft.com/office/drawing/2014/main" id="{93E185F6-2BC3-44B5-B6D4-BBB9B485CF86}"/>
                    </a:ext>
                  </a:extLst>
                </p:cNvPr>
                <p:cNvSpPr/>
                <p:nvPr/>
              </p:nvSpPr>
              <p:spPr>
                <a:xfrm rot="13314043">
                  <a:off x="2308073" y="2960316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3" name="圆柱体 92">
                  <a:extLst>
                    <a:ext uri="{FF2B5EF4-FFF2-40B4-BE49-F238E27FC236}">
                      <a16:creationId xmlns:a16="http://schemas.microsoft.com/office/drawing/2014/main" id="{E36445DD-694A-4DBF-80FB-2AA1867FAAE0}"/>
                    </a:ext>
                  </a:extLst>
                </p:cNvPr>
                <p:cNvSpPr/>
                <p:nvPr/>
              </p:nvSpPr>
              <p:spPr>
                <a:xfrm rot="13314043">
                  <a:off x="2446622" y="3040090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4" name="圆柱体 93">
                  <a:extLst>
                    <a:ext uri="{FF2B5EF4-FFF2-40B4-BE49-F238E27FC236}">
                      <a16:creationId xmlns:a16="http://schemas.microsoft.com/office/drawing/2014/main" id="{D1EC9606-3A67-46F3-A116-71D3B8176B77}"/>
                    </a:ext>
                  </a:extLst>
                </p:cNvPr>
                <p:cNvSpPr/>
                <p:nvPr/>
              </p:nvSpPr>
              <p:spPr>
                <a:xfrm rot="13314043">
                  <a:off x="2569578" y="3137134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5" name="圆柱体 94">
                  <a:extLst>
                    <a:ext uri="{FF2B5EF4-FFF2-40B4-BE49-F238E27FC236}">
                      <a16:creationId xmlns:a16="http://schemas.microsoft.com/office/drawing/2014/main" id="{F8E879E4-FE39-4C88-B90B-C135544408E9}"/>
                    </a:ext>
                  </a:extLst>
                </p:cNvPr>
                <p:cNvSpPr/>
                <p:nvPr/>
              </p:nvSpPr>
              <p:spPr>
                <a:xfrm rot="13314043">
                  <a:off x="2700473" y="3231028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6" name="圆柱体 95">
                  <a:extLst>
                    <a:ext uri="{FF2B5EF4-FFF2-40B4-BE49-F238E27FC236}">
                      <a16:creationId xmlns:a16="http://schemas.microsoft.com/office/drawing/2014/main" id="{52990F66-628D-4F3E-9377-790E3A9CEB29}"/>
                    </a:ext>
                  </a:extLst>
                </p:cNvPr>
                <p:cNvSpPr/>
                <p:nvPr/>
              </p:nvSpPr>
              <p:spPr>
                <a:xfrm rot="13314043">
                  <a:off x="2410798" y="2921045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7" name="圆柱体 96">
                  <a:extLst>
                    <a:ext uri="{FF2B5EF4-FFF2-40B4-BE49-F238E27FC236}">
                      <a16:creationId xmlns:a16="http://schemas.microsoft.com/office/drawing/2014/main" id="{1C6E0FE7-3257-49F9-8ED9-1707EEC35C82}"/>
                    </a:ext>
                  </a:extLst>
                </p:cNvPr>
                <p:cNvSpPr/>
                <p:nvPr/>
              </p:nvSpPr>
              <p:spPr>
                <a:xfrm rot="13314043">
                  <a:off x="2543255" y="3012867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8" name="圆柱体 97">
                  <a:extLst>
                    <a:ext uri="{FF2B5EF4-FFF2-40B4-BE49-F238E27FC236}">
                      <a16:creationId xmlns:a16="http://schemas.microsoft.com/office/drawing/2014/main" id="{621B44AD-F6F4-4F6E-943C-EC653475C098}"/>
                    </a:ext>
                  </a:extLst>
                </p:cNvPr>
                <p:cNvSpPr/>
                <p:nvPr/>
              </p:nvSpPr>
              <p:spPr>
                <a:xfrm rot="13314043">
                  <a:off x="2668509" y="3111692"/>
                  <a:ext cx="160662" cy="1584176"/>
                </a:xfrm>
                <a:prstGeom prst="can">
                  <a:avLst>
                    <a:gd name="adj" fmla="val 59975"/>
                  </a:avLst>
                </a:prstGeom>
                <a:gradFill flip="none" rotWithShape="1">
                  <a:gsLst>
                    <a:gs pos="0">
                      <a:srgbClr val="F29700">
                        <a:tint val="66000"/>
                        <a:satMod val="160000"/>
                      </a:srgbClr>
                    </a:gs>
                    <a:gs pos="50000">
                      <a:srgbClr val="F29700">
                        <a:tint val="44500"/>
                        <a:satMod val="160000"/>
                      </a:srgbClr>
                    </a:gs>
                    <a:gs pos="100000">
                      <a:srgbClr val="F29700">
                        <a:tint val="23500"/>
                        <a:satMod val="160000"/>
                      </a:srgbClr>
                    </a:gs>
                  </a:gsLst>
                  <a:lin ang="2700000" scaled="1"/>
                  <a:tileRect/>
                </a:gra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8" name="新月形 87">
                <a:extLst>
                  <a:ext uri="{FF2B5EF4-FFF2-40B4-BE49-F238E27FC236}">
                    <a16:creationId xmlns:a16="http://schemas.microsoft.com/office/drawing/2014/main" id="{CDD158F9-AD20-42D8-9D3C-91DF7DBEC0EC}"/>
                  </a:ext>
                </a:extLst>
              </p:cNvPr>
              <p:cNvSpPr/>
              <p:nvPr/>
            </p:nvSpPr>
            <p:spPr>
              <a:xfrm rot="18147387" flipH="1">
                <a:off x="1788859" y="3679021"/>
                <a:ext cx="112109" cy="633440"/>
              </a:xfrm>
              <a:prstGeom prst="moon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2" name="圆柱体 111">
              <a:extLst>
                <a:ext uri="{FF2B5EF4-FFF2-40B4-BE49-F238E27FC236}">
                  <a16:creationId xmlns:a16="http://schemas.microsoft.com/office/drawing/2014/main" id="{B3E3C4DD-4583-4DAF-A71B-AA3EE82CF923}"/>
                </a:ext>
              </a:extLst>
            </p:cNvPr>
            <p:cNvSpPr/>
            <p:nvPr/>
          </p:nvSpPr>
          <p:spPr>
            <a:xfrm rot="11514043">
              <a:off x="6793167" y="1853157"/>
              <a:ext cx="81877" cy="807331"/>
            </a:xfrm>
            <a:prstGeom prst="can">
              <a:avLst>
                <a:gd name="adj" fmla="val 59975"/>
              </a:avLst>
            </a:prstGeom>
            <a:gradFill flip="none" rotWithShape="1">
              <a:gsLst>
                <a:gs pos="0">
                  <a:srgbClr val="F29700">
                    <a:tint val="66000"/>
                    <a:satMod val="160000"/>
                  </a:srgbClr>
                </a:gs>
                <a:gs pos="50000">
                  <a:srgbClr val="F29700">
                    <a:tint val="44500"/>
                    <a:satMod val="160000"/>
                  </a:srgbClr>
                </a:gs>
                <a:gs pos="100000">
                  <a:srgbClr val="F2970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3" name="圆柱体 112">
              <a:extLst>
                <a:ext uri="{FF2B5EF4-FFF2-40B4-BE49-F238E27FC236}">
                  <a16:creationId xmlns:a16="http://schemas.microsoft.com/office/drawing/2014/main" id="{5AE3DBDB-6878-48E7-B223-372EC63CC10F}"/>
                </a:ext>
              </a:extLst>
            </p:cNvPr>
            <p:cNvSpPr/>
            <p:nvPr/>
          </p:nvSpPr>
          <p:spPr>
            <a:xfrm rot="11514043">
              <a:off x="7000992" y="1853157"/>
              <a:ext cx="81877" cy="807331"/>
            </a:xfrm>
            <a:prstGeom prst="can">
              <a:avLst>
                <a:gd name="adj" fmla="val 59975"/>
              </a:avLst>
            </a:prstGeom>
            <a:gradFill flip="none" rotWithShape="1">
              <a:gsLst>
                <a:gs pos="0">
                  <a:srgbClr val="F29700">
                    <a:tint val="66000"/>
                    <a:satMod val="160000"/>
                  </a:srgbClr>
                </a:gs>
                <a:gs pos="50000">
                  <a:srgbClr val="F29700">
                    <a:tint val="44500"/>
                    <a:satMod val="160000"/>
                  </a:srgbClr>
                </a:gs>
                <a:gs pos="100000">
                  <a:srgbClr val="F2970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4" name="圆柱体 113">
              <a:extLst>
                <a:ext uri="{FF2B5EF4-FFF2-40B4-BE49-F238E27FC236}">
                  <a16:creationId xmlns:a16="http://schemas.microsoft.com/office/drawing/2014/main" id="{449AB429-E5C4-4DE3-BE84-9F63AA887D16}"/>
                </a:ext>
              </a:extLst>
            </p:cNvPr>
            <p:cNvSpPr/>
            <p:nvPr/>
          </p:nvSpPr>
          <p:spPr>
            <a:xfrm rot="11514043">
              <a:off x="7208796" y="1853157"/>
              <a:ext cx="81877" cy="807331"/>
            </a:xfrm>
            <a:prstGeom prst="can">
              <a:avLst>
                <a:gd name="adj" fmla="val 59975"/>
              </a:avLst>
            </a:prstGeom>
            <a:gradFill flip="none" rotWithShape="1">
              <a:gsLst>
                <a:gs pos="0">
                  <a:srgbClr val="F29700">
                    <a:tint val="66000"/>
                    <a:satMod val="160000"/>
                  </a:srgbClr>
                </a:gs>
                <a:gs pos="50000">
                  <a:srgbClr val="F29700">
                    <a:tint val="44500"/>
                    <a:satMod val="160000"/>
                  </a:srgbClr>
                </a:gs>
                <a:gs pos="100000">
                  <a:srgbClr val="F2970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5" name="圆柱体 114">
              <a:extLst>
                <a:ext uri="{FF2B5EF4-FFF2-40B4-BE49-F238E27FC236}">
                  <a16:creationId xmlns:a16="http://schemas.microsoft.com/office/drawing/2014/main" id="{CEB1A4C0-8ABF-4B82-95EB-4D572823E5EF}"/>
                </a:ext>
              </a:extLst>
            </p:cNvPr>
            <p:cNvSpPr/>
            <p:nvPr/>
          </p:nvSpPr>
          <p:spPr>
            <a:xfrm rot="11514043">
              <a:off x="7416621" y="1853157"/>
              <a:ext cx="81877" cy="807331"/>
            </a:xfrm>
            <a:prstGeom prst="can">
              <a:avLst>
                <a:gd name="adj" fmla="val 59975"/>
              </a:avLst>
            </a:prstGeom>
            <a:gradFill flip="none" rotWithShape="1">
              <a:gsLst>
                <a:gs pos="0">
                  <a:srgbClr val="F29700">
                    <a:tint val="66000"/>
                    <a:satMod val="160000"/>
                  </a:srgbClr>
                </a:gs>
                <a:gs pos="50000">
                  <a:srgbClr val="F29700">
                    <a:tint val="44500"/>
                    <a:satMod val="160000"/>
                  </a:srgbClr>
                </a:gs>
                <a:gs pos="100000">
                  <a:srgbClr val="F2970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6" name="圆柱体 115">
              <a:extLst>
                <a:ext uri="{FF2B5EF4-FFF2-40B4-BE49-F238E27FC236}">
                  <a16:creationId xmlns:a16="http://schemas.microsoft.com/office/drawing/2014/main" id="{59FB7262-C9FF-46E6-B838-08C0E029038F}"/>
                </a:ext>
              </a:extLst>
            </p:cNvPr>
            <p:cNvSpPr/>
            <p:nvPr/>
          </p:nvSpPr>
          <p:spPr>
            <a:xfrm rot="11514043">
              <a:off x="7611826" y="1853157"/>
              <a:ext cx="81877" cy="807331"/>
            </a:xfrm>
            <a:prstGeom prst="can">
              <a:avLst>
                <a:gd name="adj" fmla="val 59975"/>
              </a:avLst>
            </a:prstGeom>
            <a:gradFill flip="none" rotWithShape="1">
              <a:gsLst>
                <a:gs pos="0">
                  <a:srgbClr val="F29700">
                    <a:tint val="66000"/>
                    <a:satMod val="160000"/>
                  </a:srgbClr>
                </a:gs>
                <a:gs pos="50000">
                  <a:srgbClr val="F29700">
                    <a:tint val="44500"/>
                    <a:satMod val="160000"/>
                  </a:srgbClr>
                </a:gs>
                <a:gs pos="100000">
                  <a:srgbClr val="F2970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7" name="圆柱体 116">
              <a:extLst>
                <a:ext uri="{FF2B5EF4-FFF2-40B4-BE49-F238E27FC236}">
                  <a16:creationId xmlns:a16="http://schemas.microsoft.com/office/drawing/2014/main" id="{EEA0D879-6CFC-4063-9083-F8F396AED051}"/>
                </a:ext>
              </a:extLst>
            </p:cNvPr>
            <p:cNvSpPr/>
            <p:nvPr/>
          </p:nvSpPr>
          <p:spPr>
            <a:xfrm rot="11514043">
              <a:off x="7819651" y="1853157"/>
              <a:ext cx="81877" cy="807331"/>
            </a:xfrm>
            <a:prstGeom prst="can">
              <a:avLst>
                <a:gd name="adj" fmla="val 59975"/>
              </a:avLst>
            </a:prstGeom>
            <a:gradFill flip="none" rotWithShape="1">
              <a:gsLst>
                <a:gs pos="0">
                  <a:srgbClr val="F29700">
                    <a:tint val="66000"/>
                    <a:satMod val="160000"/>
                  </a:srgbClr>
                </a:gs>
                <a:gs pos="50000">
                  <a:srgbClr val="F29700">
                    <a:tint val="44500"/>
                    <a:satMod val="160000"/>
                  </a:srgbClr>
                </a:gs>
                <a:gs pos="100000">
                  <a:srgbClr val="F2970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8" name="圆柱体 117">
              <a:extLst>
                <a:ext uri="{FF2B5EF4-FFF2-40B4-BE49-F238E27FC236}">
                  <a16:creationId xmlns:a16="http://schemas.microsoft.com/office/drawing/2014/main" id="{5E0B7BB2-4F8C-4D02-B4EB-E8AADADEEC4D}"/>
                </a:ext>
              </a:extLst>
            </p:cNvPr>
            <p:cNvSpPr/>
            <p:nvPr/>
          </p:nvSpPr>
          <p:spPr>
            <a:xfrm rot="11514043">
              <a:off x="8027455" y="1853157"/>
              <a:ext cx="81877" cy="807331"/>
            </a:xfrm>
            <a:prstGeom prst="can">
              <a:avLst>
                <a:gd name="adj" fmla="val 59975"/>
              </a:avLst>
            </a:prstGeom>
            <a:gradFill flip="none" rotWithShape="1">
              <a:gsLst>
                <a:gs pos="0">
                  <a:srgbClr val="F29700">
                    <a:tint val="66000"/>
                    <a:satMod val="160000"/>
                  </a:srgbClr>
                </a:gs>
                <a:gs pos="50000">
                  <a:srgbClr val="F29700">
                    <a:tint val="44500"/>
                    <a:satMod val="160000"/>
                  </a:srgbClr>
                </a:gs>
                <a:gs pos="100000">
                  <a:srgbClr val="F2970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2" name="组合 35">
            <a:extLst>
              <a:ext uri="{FF2B5EF4-FFF2-40B4-BE49-F238E27FC236}">
                <a16:creationId xmlns:a16="http://schemas.microsoft.com/office/drawing/2014/main" id="{2DF093EE-92AA-41AD-8220-3969A5362698}"/>
              </a:ext>
            </a:extLst>
          </p:cNvPr>
          <p:cNvGrpSpPr/>
          <p:nvPr/>
        </p:nvGrpSpPr>
        <p:grpSpPr>
          <a:xfrm>
            <a:off x="827584" y="1275606"/>
            <a:ext cx="952500" cy="954088"/>
            <a:chOff x="3594069" y="2148289"/>
            <a:chExt cx="952531" cy="953686"/>
          </a:xfrm>
        </p:grpSpPr>
        <p:grpSp>
          <p:nvGrpSpPr>
            <p:cNvPr id="123" name="组合 36">
              <a:extLst>
                <a:ext uri="{FF2B5EF4-FFF2-40B4-BE49-F238E27FC236}">
                  <a16:creationId xmlns:a16="http://schemas.microsoft.com/office/drawing/2014/main" id="{5B486386-C648-4038-986D-53B2776B15AD}"/>
                </a:ext>
              </a:extLst>
            </p:cNvPr>
            <p:cNvGrpSpPr/>
            <p:nvPr/>
          </p:nvGrpSpPr>
          <p:grpSpPr>
            <a:xfrm>
              <a:off x="3594069" y="2148289"/>
              <a:ext cx="952531" cy="953686"/>
              <a:chOff x="3236913" y="1790700"/>
              <a:chExt cx="1309687" cy="1311275"/>
            </a:xfrm>
          </p:grpSpPr>
          <p:sp>
            <p:nvSpPr>
              <p:cNvPr id="125" name="菱形 124">
                <a:extLst>
                  <a:ext uri="{FF2B5EF4-FFF2-40B4-BE49-F238E27FC236}">
                    <a16:creationId xmlns:a16="http://schemas.microsoft.com/office/drawing/2014/main" id="{777BFFC6-855C-48D3-A9DF-C6F810B8A55E}"/>
                  </a:ext>
                </a:extLst>
              </p:cNvPr>
              <p:cNvSpPr/>
              <p:nvPr>
                <p:custDataLst>
                  <p:tags r:id="rId1"/>
                </p:custDataLst>
              </p:nvPr>
            </p:nvSpPr>
            <p:spPr>
              <a:xfrm>
                <a:off x="3236913" y="1790700"/>
                <a:ext cx="1309687" cy="1311275"/>
              </a:xfrm>
              <a:prstGeom prst="diamond">
                <a:avLst/>
              </a:prstGeom>
              <a:gradFill>
                <a:gsLst>
                  <a:gs pos="1000">
                    <a:srgbClr val="C2C2C2"/>
                  </a:gs>
                  <a:gs pos="100000">
                    <a:srgbClr val="FFFFFF"/>
                  </a:gs>
                </a:gsLst>
                <a:lin ang="42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6" name="菱形 125">
                <a:extLst>
                  <a:ext uri="{FF2B5EF4-FFF2-40B4-BE49-F238E27FC236}">
                    <a16:creationId xmlns:a16="http://schemas.microsoft.com/office/drawing/2014/main" id="{A88A20B3-BC69-499D-99D0-1FCFDB9B1684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3349620" y="1903885"/>
                <a:ext cx="1084270" cy="1084270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254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细黑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24" name="矩形 123">
              <a:extLst>
                <a:ext uri="{FF2B5EF4-FFF2-40B4-BE49-F238E27FC236}">
                  <a16:creationId xmlns:a16="http://schemas.microsoft.com/office/drawing/2014/main" id="{F2C78547-9899-4B90-AA0F-CA48E3308D4E}"/>
                </a:ext>
              </a:extLst>
            </p:cNvPr>
            <p:cNvSpPr/>
            <p:nvPr/>
          </p:nvSpPr>
          <p:spPr>
            <a:xfrm>
              <a:off x="3772808" y="2337122"/>
              <a:ext cx="595054" cy="5845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细黑" panose="02010600040101010101" pitchFamily="2" charset="-122"/>
                  <a:cs typeface="Times New Roman" panose="02020603050405020304" pitchFamily="18" charset="0"/>
                </a:rPr>
                <a:t>01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7" name="文本框 126">
            <a:extLst>
              <a:ext uri="{FF2B5EF4-FFF2-40B4-BE49-F238E27FC236}">
                <a16:creationId xmlns:a16="http://schemas.microsoft.com/office/drawing/2014/main" id="{F80D8F56-5129-4184-8DF7-A2615CF00606}"/>
              </a:ext>
            </a:extLst>
          </p:cNvPr>
          <p:cNvSpPr txBox="1"/>
          <p:nvPr/>
        </p:nvSpPr>
        <p:spPr>
          <a:xfrm>
            <a:off x="1780082" y="1387771"/>
            <a:ext cx="1810163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摆小棒。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8" name="左大括号 127">
            <a:extLst>
              <a:ext uri="{FF2B5EF4-FFF2-40B4-BE49-F238E27FC236}">
                <a16:creationId xmlns:a16="http://schemas.microsoft.com/office/drawing/2014/main" id="{F5A27494-4B65-4374-BE47-89A0214EDC60}"/>
              </a:ext>
            </a:extLst>
          </p:cNvPr>
          <p:cNvSpPr/>
          <p:nvPr/>
        </p:nvSpPr>
        <p:spPr>
          <a:xfrm rot="16200000">
            <a:off x="2162681" y="2962318"/>
            <a:ext cx="212989" cy="1884607"/>
          </a:xfrm>
          <a:prstGeom prst="leftBrace">
            <a:avLst>
              <a:gd name="adj1" fmla="val 35910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9CF38D6E-1D38-42CE-BA8C-F58F2037A3FB}"/>
              </a:ext>
            </a:extLst>
          </p:cNvPr>
          <p:cNvSpPr txBox="1"/>
          <p:nvPr/>
        </p:nvSpPr>
        <p:spPr>
          <a:xfrm>
            <a:off x="1786686" y="4109311"/>
            <a:ext cx="11979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129" name="左大括号 128">
            <a:extLst>
              <a:ext uri="{FF2B5EF4-FFF2-40B4-BE49-F238E27FC236}">
                <a16:creationId xmlns:a16="http://schemas.microsoft.com/office/drawing/2014/main" id="{75D88C8E-98AE-4CF4-8320-6092A206DAE3}"/>
              </a:ext>
            </a:extLst>
          </p:cNvPr>
          <p:cNvSpPr/>
          <p:nvPr/>
        </p:nvSpPr>
        <p:spPr>
          <a:xfrm rot="16200000">
            <a:off x="6020233" y="3190458"/>
            <a:ext cx="160367" cy="1418984"/>
          </a:xfrm>
          <a:prstGeom prst="leftBrace">
            <a:avLst>
              <a:gd name="adj1" fmla="val 35910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文本框 131">
            <a:extLst>
              <a:ext uri="{FF2B5EF4-FFF2-40B4-BE49-F238E27FC236}">
                <a16:creationId xmlns:a16="http://schemas.microsoft.com/office/drawing/2014/main" id="{44D81434-5855-4688-B65E-0F62FF03804D}"/>
              </a:ext>
            </a:extLst>
          </p:cNvPr>
          <p:cNvSpPr txBox="1"/>
          <p:nvPr/>
        </p:nvSpPr>
        <p:spPr>
          <a:xfrm>
            <a:off x="5597310" y="4048312"/>
            <a:ext cx="119794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135" name="Rectangle 12">
            <a:extLst>
              <a:ext uri="{FF2B5EF4-FFF2-40B4-BE49-F238E27FC236}">
                <a16:creationId xmlns:a16="http://schemas.microsoft.com/office/drawing/2014/main" id="{C0180402-971B-4D87-A055-47F8CA8B8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9912" y="519502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＞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1AD6EF0F-2C43-4D12-8079-F5C2D559879F}"/>
              </a:ext>
            </a:extLst>
          </p:cNvPr>
          <p:cNvSpPr txBox="1"/>
          <p:nvPr/>
        </p:nvSpPr>
        <p:spPr>
          <a:xfrm>
            <a:off x="2211442" y="2068707"/>
            <a:ext cx="794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id="{632F03E5-D833-4F81-A62B-975FD100862D}"/>
              </a:ext>
            </a:extLst>
          </p:cNvPr>
          <p:cNvSpPr txBox="1"/>
          <p:nvPr/>
        </p:nvSpPr>
        <p:spPr>
          <a:xfrm>
            <a:off x="5976685" y="2068707"/>
            <a:ext cx="794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04631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128" grpId="0" animBg="1"/>
      <p:bldP spid="130" grpId="0"/>
      <p:bldP spid="129" grpId="0" animBg="1"/>
      <p:bldP spid="132" grpId="0"/>
      <p:bldP spid="135" grpId="0"/>
      <p:bldP spid="57" grpId="0"/>
      <p:bldP spid="1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35">
            <a:extLst>
              <a:ext uri="{FF2B5EF4-FFF2-40B4-BE49-F238E27FC236}">
                <a16:creationId xmlns:a16="http://schemas.microsoft.com/office/drawing/2014/main" id="{DEECCA1F-D55B-49F4-AA6D-11DF7E368E89}"/>
              </a:ext>
            </a:extLst>
          </p:cNvPr>
          <p:cNvGrpSpPr/>
          <p:nvPr/>
        </p:nvGrpSpPr>
        <p:grpSpPr>
          <a:xfrm>
            <a:off x="745350" y="1448029"/>
            <a:ext cx="952500" cy="954088"/>
            <a:chOff x="3594069" y="2148289"/>
            <a:chExt cx="952531" cy="953686"/>
          </a:xfrm>
        </p:grpSpPr>
        <p:grpSp>
          <p:nvGrpSpPr>
            <p:cNvPr id="6" name="组合 36">
              <a:extLst>
                <a:ext uri="{FF2B5EF4-FFF2-40B4-BE49-F238E27FC236}">
                  <a16:creationId xmlns:a16="http://schemas.microsoft.com/office/drawing/2014/main" id="{999A2A70-5EF5-4925-936F-346FFC25D91A}"/>
                </a:ext>
              </a:extLst>
            </p:cNvPr>
            <p:cNvGrpSpPr/>
            <p:nvPr/>
          </p:nvGrpSpPr>
          <p:grpSpPr>
            <a:xfrm>
              <a:off x="3594069" y="2148289"/>
              <a:ext cx="952531" cy="953686"/>
              <a:chOff x="3236913" y="1790700"/>
              <a:chExt cx="1309687" cy="1311275"/>
            </a:xfrm>
          </p:grpSpPr>
          <p:sp>
            <p:nvSpPr>
              <p:cNvPr id="8" name="菱形 7">
                <a:extLst>
                  <a:ext uri="{FF2B5EF4-FFF2-40B4-BE49-F238E27FC236}">
                    <a16:creationId xmlns:a16="http://schemas.microsoft.com/office/drawing/2014/main" id="{D7E2F158-E1AE-4C17-AF4A-6E0BEEEB9F52}"/>
                  </a:ext>
                </a:extLst>
              </p:cNvPr>
              <p:cNvSpPr/>
              <p:nvPr>
                <p:custDataLst>
                  <p:tags r:id="rId1"/>
                </p:custDataLst>
              </p:nvPr>
            </p:nvSpPr>
            <p:spPr>
              <a:xfrm>
                <a:off x="3236913" y="1790700"/>
                <a:ext cx="1309687" cy="1311275"/>
              </a:xfrm>
              <a:prstGeom prst="diamond">
                <a:avLst/>
              </a:prstGeom>
              <a:gradFill>
                <a:gsLst>
                  <a:gs pos="1000">
                    <a:srgbClr val="C2C2C2"/>
                  </a:gs>
                  <a:gs pos="100000">
                    <a:srgbClr val="FFFFFF"/>
                  </a:gs>
                </a:gsLst>
                <a:lin ang="42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菱形 8">
                <a:extLst>
                  <a:ext uri="{FF2B5EF4-FFF2-40B4-BE49-F238E27FC236}">
                    <a16:creationId xmlns:a16="http://schemas.microsoft.com/office/drawing/2014/main" id="{2941D147-2D79-41BE-8D8E-7A506A019CDD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3349620" y="1903885"/>
                <a:ext cx="1084270" cy="1084270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254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细黑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7A116B68-A4F9-464F-AEE5-9B7C88F99989}"/>
                </a:ext>
              </a:extLst>
            </p:cNvPr>
            <p:cNvSpPr/>
            <p:nvPr/>
          </p:nvSpPr>
          <p:spPr>
            <a:xfrm>
              <a:off x="3772807" y="2337122"/>
              <a:ext cx="595055" cy="5845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细黑" panose="02010600040101010101" pitchFamily="2" charset="-122"/>
                  <a:cs typeface="Times New Roman" panose="02020603050405020304" pitchFamily="18" charset="0"/>
                </a:rPr>
                <a:t>02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1FB4D803-97CE-4ED5-B44C-2DCD45905B32}"/>
              </a:ext>
            </a:extLst>
          </p:cNvPr>
          <p:cNvSpPr txBox="1"/>
          <p:nvPr/>
        </p:nvSpPr>
        <p:spPr>
          <a:xfrm>
            <a:off x="1697848" y="1560194"/>
            <a:ext cx="3852159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根据数的组成来比。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圆角矩形标注 20">
            <a:extLst>
              <a:ext uri="{FF2B5EF4-FFF2-40B4-BE49-F238E27FC236}">
                <a16:creationId xmlns:a16="http://schemas.microsoft.com/office/drawing/2014/main" id="{C7AB6A2F-4A42-49F2-B5EB-35A2ADBB58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7848" y="2762451"/>
            <a:ext cx="3896848" cy="626710"/>
          </a:xfrm>
          <a:prstGeom prst="wedgeRoundRectCallout">
            <a:avLst>
              <a:gd name="adj1" fmla="val -57221"/>
              <a:gd name="adj2" fmla="val -1304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54808AA-179D-484F-B3DF-CBC99751CD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5255" y="2364502"/>
            <a:ext cx="824336" cy="1383912"/>
          </a:xfrm>
          <a:prstGeom prst="rect">
            <a:avLst/>
          </a:prstGeom>
        </p:spPr>
      </p:pic>
      <p:sp>
        <p:nvSpPr>
          <p:cNvPr id="13" name="圆角矩形标注 24">
            <a:extLst>
              <a:ext uri="{FF2B5EF4-FFF2-40B4-BE49-F238E27FC236}">
                <a16:creationId xmlns:a16="http://schemas.microsoft.com/office/drawing/2014/main" id="{2D02B4E1-C94A-4381-9DA5-A876BC5D21B2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208687" y="3666805"/>
            <a:ext cx="3758555" cy="701043"/>
          </a:xfrm>
          <a:prstGeom prst="wedgeRoundRectCallout">
            <a:avLst>
              <a:gd name="adj1" fmla="val -56131"/>
              <a:gd name="adj2" fmla="val -2776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AB73002A-DBB8-4FDE-B733-517D871DCC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64288" y="3075806"/>
            <a:ext cx="967191" cy="1390008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9FE57CDC-E8FF-4AF3-9DDF-05193373DFFA}"/>
              </a:ext>
            </a:extLst>
          </p:cNvPr>
          <p:cNvGrpSpPr/>
          <p:nvPr/>
        </p:nvGrpSpPr>
        <p:grpSpPr>
          <a:xfrm>
            <a:off x="3419872" y="627534"/>
            <a:ext cx="2821305" cy="774644"/>
            <a:chOff x="2957369" y="1887259"/>
            <a:chExt cx="2821305" cy="774644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E8A8085-5419-429D-91D0-AAD041147D6B}"/>
                </a:ext>
              </a:extLst>
            </p:cNvPr>
            <p:cNvSpPr txBox="1"/>
            <p:nvPr/>
          </p:nvSpPr>
          <p:spPr>
            <a:xfrm>
              <a:off x="2957369" y="1940039"/>
              <a:ext cx="2821305" cy="6317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42           37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B024DC2C-CE69-46C0-AD30-14709C1CB91F}"/>
                </a:ext>
              </a:extLst>
            </p:cNvPr>
            <p:cNvSpPr/>
            <p:nvPr/>
          </p:nvSpPr>
          <p:spPr>
            <a:xfrm>
              <a:off x="3623017" y="1887259"/>
              <a:ext cx="775180" cy="7746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Rectangle 12">
            <a:extLst>
              <a:ext uri="{FF2B5EF4-FFF2-40B4-BE49-F238E27FC236}">
                <a16:creationId xmlns:a16="http://schemas.microsoft.com/office/drawing/2014/main" id="{6AE26D7D-1D90-4F7C-BC05-A1259F65E9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2385" y="728602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＞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1" name="圆角矩形标注 20">
            <a:extLst>
              <a:ext uri="{FF2B5EF4-FFF2-40B4-BE49-F238E27FC236}">
                <a16:creationId xmlns:a16="http://schemas.microsoft.com/office/drawing/2014/main" id="{0B51FE0B-2C51-47D4-AFFF-22BAD3AE1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7848" y="2762592"/>
            <a:ext cx="3896848" cy="626710"/>
          </a:xfrm>
          <a:prstGeom prst="wedgeRoundRectCallout">
            <a:avLst>
              <a:gd name="adj1" fmla="val -57221"/>
              <a:gd name="adj2" fmla="val -1304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个一。</a:t>
            </a:r>
          </a:p>
        </p:txBody>
      </p:sp>
      <p:sp>
        <p:nvSpPr>
          <p:cNvPr id="22" name="圆角矩形标注 24">
            <a:extLst>
              <a:ext uri="{FF2B5EF4-FFF2-40B4-BE49-F238E27FC236}">
                <a16:creationId xmlns:a16="http://schemas.microsoft.com/office/drawing/2014/main" id="{BEDD94D9-96BB-4D2F-94C3-08C0D8D5E98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3208686" y="3666664"/>
            <a:ext cx="3758555" cy="701043"/>
          </a:xfrm>
          <a:prstGeom prst="wedgeRoundRectCallout">
            <a:avLst>
              <a:gd name="adj1" fmla="val -56131"/>
              <a:gd name="adj2" fmla="val -2776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个十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个一。</a:t>
            </a:r>
          </a:p>
        </p:txBody>
      </p:sp>
    </p:spTree>
    <p:extLst>
      <p:ext uri="{BB962C8B-B14F-4D97-AF65-F5344CB8AC3E}">
        <p14:creationId xmlns:p14="http://schemas.microsoft.com/office/powerpoint/2010/main" val="31051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 animBg="1"/>
      <p:bldP spid="20" grpId="0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4235B26-31C3-42E2-8F64-59CF67F1BEE1}"/>
              </a:ext>
            </a:extLst>
          </p:cNvPr>
          <p:cNvGrpSpPr/>
          <p:nvPr/>
        </p:nvGrpSpPr>
        <p:grpSpPr>
          <a:xfrm>
            <a:off x="3419872" y="627534"/>
            <a:ext cx="2821305" cy="774644"/>
            <a:chOff x="2957369" y="1887259"/>
            <a:chExt cx="2821305" cy="774644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B545C47-F143-44FC-BF49-A43470993EDF}"/>
                </a:ext>
              </a:extLst>
            </p:cNvPr>
            <p:cNvSpPr txBox="1"/>
            <p:nvPr/>
          </p:nvSpPr>
          <p:spPr>
            <a:xfrm>
              <a:off x="2957369" y="1940039"/>
              <a:ext cx="2821305" cy="6317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42           37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6E87F602-C119-4DE0-A901-C6A102F27304}"/>
                </a:ext>
              </a:extLst>
            </p:cNvPr>
            <p:cNvSpPr/>
            <p:nvPr/>
          </p:nvSpPr>
          <p:spPr>
            <a:xfrm>
              <a:off x="3623017" y="1887259"/>
              <a:ext cx="775180" cy="7746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472B5C0C-CAA7-416E-88E0-A4F23971A4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6039" y="1293020"/>
            <a:ext cx="3611825" cy="3438945"/>
          </a:xfrm>
          <a:prstGeom prst="rect">
            <a:avLst/>
          </a:prstGeom>
        </p:spPr>
      </p:pic>
      <p:grpSp>
        <p:nvGrpSpPr>
          <p:cNvPr id="7" name="组合 35">
            <a:extLst>
              <a:ext uri="{FF2B5EF4-FFF2-40B4-BE49-F238E27FC236}">
                <a16:creationId xmlns:a16="http://schemas.microsoft.com/office/drawing/2014/main" id="{E12695D5-A4E3-42A0-B586-F18661FF1200}"/>
              </a:ext>
            </a:extLst>
          </p:cNvPr>
          <p:cNvGrpSpPr/>
          <p:nvPr/>
        </p:nvGrpSpPr>
        <p:grpSpPr>
          <a:xfrm>
            <a:off x="451150" y="1266790"/>
            <a:ext cx="952500" cy="954088"/>
            <a:chOff x="3594069" y="2148289"/>
            <a:chExt cx="952531" cy="953686"/>
          </a:xfrm>
        </p:grpSpPr>
        <p:grpSp>
          <p:nvGrpSpPr>
            <p:cNvPr id="8" name="组合 36">
              <a:extLst>
                <a:ext uri="{FF2B5EF4-FFF2-40B4-BE49-F238E27FC236}">
                  <a16:creationId xmlns:a16="http://schemas.microsoft.com/office/drawing/2014/main" id="{FC3AD041-F0CB-4287-8F08-9661C6E114BE}"/>
                </a:ext>
              </a:extLst>
            </p:cNvPr>
            <p:cNvGrpSpPr/>
            <p:nvPr/>
          </p:nvGrpSpPr>
          <p:grpSpPr>
            <a:xfrm>
              <a:off x="3594069" y="2148289"/>
              <a:ext cx="952531" cy="953686"/>
              <a:chOff x="3236913" y="1790700"/>
              <a:chExt cx="1309687" cy="1311275"/>
            </a:xfrm>
          </p:grpSpPr>
          <p:sp>
            <p:nvSpPr>
              <p:cNvPr id="10" name="菱形 9">
                <a:extLst>
                  <a:ext uri="{FF2B5EF4-FFF2-40B4-BE49-F238E27FC236}">
                    <a16:creationId xmlns:a16="http://schemas.microsoft.com/office/drawing/2014/main" id="{9DEB00E9-E005-4B39-96BA-A105C7B1889E}"/>
                  </a:ext>
                </a:extLst>
              </p:cNvPr>
              <p:cNvSpPr/>
              <p:nvPr>
                <p:custDataLst>
                  <p:tags r:id="rId1"/>
                </p:custDataLst>
              </p:nvPr>
            </p:nvSpPr>
            <p:spPr>
              <a:xfrm>
                <a:off x="3236913" y="1790700"/>
                <a:ext cx="1309687" cy="1311275"/>
              </a:xfrm>
              <a:prstGeom prst="diamond">
                <a:avLst/>
              </a:prstGeom>
              <a:gradFill>
                <a:gsLst>
                  <a:gs pos="1000">
                    <a:srgbClr val="C2C2C2"/>
                  </a:gs>
                  <a:gs pos="100000">
                    <a:srgbClr val="FFFFFF"/>
                  </a:gs>
                </a:gsLst>
                <a:lin ang="42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菱形 10">
                <a:extLst>
                  <a:ext uri="{FF2B5EF4-FFF2-40B4-BE49-F238E27FC236}">
                    <a16:creationId xmlns:a16="http://schemas.microsoft.com/office/drawing/2014/main" id="{41A2A3A1-762A-487F-BC17-3BAD41B78BED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3349620" y="1903885"/>
                <a:ext cx="1084270" cy="1084270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254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细黑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E2261F6-357C-4D8A-A5C0-A9B319E8F97C}"/>
                </a:ext>
              </a:extLst>
            </p:cNvPr>
            <p:cNvSpPr/>
            <p:nvPr/>
          </p:nvSpPr>
          <p:spPr>
            <a:xfrm>
              <a:off x="3772807" y="2337122"/>
              <a:ext cx="595055" cy="5845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细黑" panose="02010600040101010101" pitchFamily="2" charset="-122"/>
                  <a:cs typeface="Times New Roman" panose="02020603050405020304" pitchFamily="18" charset="0"/>
                </a:rPr>
                <a:t>03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23E52C2E-0272-4671-A1A5-ECECF3BF252B}"/>
              </a:ext>
            </a:extLst>
          </p:cNvPr>
          <p:cNvSpPr txBox="1"/>
          <p:nvPr/>
        </p:nvSpPr>
        <p:spPr>
          <a:xfrm>
            <a:off x="1403648" y="1378955"/>
            <a:ext cx="3852159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根据数的顺序来比。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B43A8672-2DF5-41D9-BBA4-2AE09CA2BE52}"/>
              </a:ext>
            </a:extLst>
          </p:cNvPr>
          <p:cNvSpPr/>
          <p:nvPr/>
        </p:nvSpPr>
        <p:spPr>
          <a:xfrm>
            <a:off x="7064572" y="2292596"/>
            <a:ext cx="358142" cy="355548"/>
          </a:xfrm>
          <a:prstGeom prst="ellipse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0FCB8F03-6683-4449-BBE4-293BE8115645}"/>
              </a:ext>
            </a:extLst>
          </p:cNvPr>
          <p:cNvSpPr/>
          <p:nvPr/>
        </p:nvSpPr>
        <p:spPr>
          <a:xfrm>
            <a:off x="5364088" y="2616009"/>
            <a:ext cx="358142" cy="355548"/>
          </a:xfrm>
          <a:prstGeom prst="ellipse">
            <a:avLst/>
          </a:prstGeom>
          <a:noFill/>
          <a:ln w="381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EE45865-82A0-4347-A03C-DC7E587175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4160" y="2679907"/>
            <a:ext cx="707183" cy="1377815"/>
          </a:xfrm>
          <a:prstGeom prst="rect">
            <a:avLst/>
          </a:prstGeom>
        </p:spPr>
      </p:pic>
      <p:sp>
        <p:nvSpPr>
          <p:cNvPr id="16" name="圆角矩形标注 20">
            <a:extLst>
              <a:ext uri="{FF2B5EF4-FFF2-40B4-BE49-F238E27FC236}">
                <a16:creationId xmlns:a16="http://schemas.microsoft.com/office/drawing/2014/main" id="{98162BC5-E887-4403-A495-55C597D08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8215" y="2775477"/>
            <a:ext cx="2958809" cy="626710"/>
          </a:xfrm>
          <a:prstGeom prst="wedgeRoundRectCallout">
            <a:avLst>
              <a:gd name="adj1" fmla="val -61573"/>
              <a:gd name="adj2" fmla="val 4192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的后面。</a:t>
            </a: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42AE646B-DA59-4AFD-9F81-4443F4B7B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7302" y="722468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＞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543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6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标注 2">
            <a:extLst>
              <a:ext uri="{FF2B5EF4-FFF2-40B4-BE49-F238E27FC236}">
                <a16:creationId xmlns:a16="http://schemas.microsoft.com/office/drawing/2014/main" id="{DDD5D92A-C3B4-4A16-9BB8-6812DE392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8633" y="795042"/>
            <a:ext cx="2343411" cy="1433073"/>
          </a:xfrm>
          <a:prstGeom prst="wedgeRoundRectCallout">
            <a:avLst>
              <a:gd name="adj1" fmla="val 5752"/>
              <a:gd name="adj2" fmla="val 6708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比较这四种方法，你觉得哪种方法更简便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35">
            <a:extLst>
              <a:ext uri="{FF2B5EF4-FFF2-40B4-BE49-F238E27FC236}">
                <a16:creationId xmlns:a16="http://schemas.microsoft.com/office/drawing/2014/main" id="{563A25B6-93D6-4A16-AB1E-1C8ACBE23610}"/>
              </a:ext>
            </a:extLst>
          </p:cNvPr>
          <p:cNvGrpSpPr/>
          <p:nvPr/>
        </p:nvGrpSpPr>
        <p:grpSpPr>
          <a:xfrm>
            <a:off x="385470" y="1031529"/>
            <a:ext cx="952500" cy="954088"/>
            <a:chOff x="3594069" y="2148289"/>
            <a:chExt cx="952531" cy="953686"/>
          </a:xfrm>
        </p:grpSpPr>
        <p:grpSp>
          <p:nvGrpSpPr>
            <p:cNvPr id="4" name="组合 36">
              <a:extLst>
                <a:ext uri="{FF2B5EF4-FFF2-40B4-BE49-F238E27FC236}">
                  <a16:creationId xmlns:a16="http://schemas.microsoft.com/office/drawing/2014/main" id="{4C29B72F-5D11-44D5-A916-EC69FB8B9B08}"/>
                </a:ext>
              </a:extLst>
            </p:cNvPr>
            <p:cNvGrpSpPr/>
            <p:nvPr/>
          </p:nvGrpSpPr>
          <p:grpSpPr>
            <a:xfrm>
              <a:off x="3594069" y="2148289"/>
              <a:ext cx="952531" cy="953686"/>
              <a:chOff x="3236913" y="1790700"/>
              <a:chExt cx="1309687" cy="1311275"/>
            </a:xfrm>
          </p:grpSpPr>
          <p:sp>
            <p:nvSpPr>
              <p:cNvPr id="6" name="菱形 5">
                <a:extLst>
                  <a:ext uri="{FF2B5EF4-FFF2-40B4-BE49-F238E27FC236}">
                    <a16:creationId xmlns:a16="http://schemas.microsoft.com/office/drawing/2014/main" id="{79DDF0D2-E3A9-48A3-B238-07DFADFA621F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3236913" y="1790700"/>
                <a:ext cx="1309687" cy="1311275"/>
              </a:xfrm>
              <a:prstGeom prst="diamond">
                <a:avLst/>
              </a:prstGeom>
              <a:gradFill>
                <a:gsLst>
                  <a:gs pos="1000">
                    <a:srgbClr val="C2C2C2"/>
                  </a:gs>
                  <a:gs pos="100000">
                    <a:srgbClr val="FFFFFF"/>
                  </a:gs>
                </a:gsLst>
                <a:lin ang="42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菱形 6">
                <a:extLst>
                  <a:ext uri="{FF2B5EF4-FFF2-40B4-BE49-F238E27FC236}">
                    <a16:creationId xmlns:a16="http://schemas.microsoft.com/office/drawing/2014/main" id="{5768DDD5-EEBC-4D5F-8CB7-6FE93844E03D}"/>
                  </a:ext>
                </a:extLst>
              </p:cNvPr>
              <p:cNvSpPr/>
              <p:nvPr>
                <p:custDataLst>
                  <p:tags r:id="rId6"/>
                </p:custDataLst>
              </p:nvPr>
            </p:nvSpPr>
            <p:spPr>
              <a:xfrm>
                <a:off x="3349620" y="1903885"/>
                <a:ext cx="1084270" cy="1084270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254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细黑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DEFDD6D-C0BF-4ABF-8A1C-39A11CD3FBD0}"/>
                </a:ext>
              </a:extLst>
            </p:cNvPr>
            <p:cNvSpPr/>
            <p:nvPr/>
          </p:nvSpPr>
          <p:spPr>
            <a:xfrm>
              <a:off x="3772808" y="2337122"/>
              <a:ext cx="595054" cy="5845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细黑" panose="02010600040101010101" pitchFamily="2" charset="-122"/>
                  <a:cs typeface="Times New Roman" panose="02020603050405020304" pitchFamily="18" charset="0"/>
                </a:rPr>
                <a:t>01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id="{C0FDC11F-F20B-460B-826D-0C69495A3231}"/>
              </a:ext>
            </a:extLst>
          </p:cNvPr>
          <p:cNvSpPr txBox="1"/>
          <p:nvPr/>
        </p:nvSpPr>
        <p:spPr>
          <a:xfrm>
            <a:off x="1337968" y="1143694"/>
            <a:ext cx="1810163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摆小棒。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9" name="组合 35">
            <a:extLst>
              <a:ext uri="{FF2B5EF4-FFF2-40B4-BE49-F238E27FC236}">
                <a16:creationId xmlns:a16="http://schemas.microsoft.com/office/drawing/2014/main" id="{059B40D9-05DE-4D16-9C2D-2C1F7D6D8B5E}"/>
              </a:ext>
            </a:extLst>
          </p:cNvPr>
          <p:cNvGrpSpPr/>
          <p:nvPr/>
        </p:nvGrpSpPr>
        <p:grpSpPr>
          <a:xfrm>
            <a:off x="379144" y="2017611"/>
            <a:ext cx="952500" cy="954088"/>
            <a:chOff x="3594069" y="2148289"/>
            <a:chExt cx="952531" cy="953686"/>
          </a:xfrm>
        </p:grpSpPr>
        <p:grpSp>
          <p:nvGrpSpPr>
            <p:cNvPr id="10" name="组合 36">
              <a:extLst>
                <a:ext uri="{FF2B5EF4-FFF2-40B4-BE49-F238E27FC236}">
                  <a16:creationId xmlns:a16="http://schemas.microsoft.com/office/drawing/2014/main" id="{2B6353B7-8FB2-4BBF-A013-E06D64056C37}"/>
                </a:ext>
              </a:extLst>
            </p:cNvPr>
            <p:cNvGrpSpPr/>
            <p:nvPr/>
          </p:nvGrpSpPr>
          <p:grpSpPr>
            <a:xfrm>
              <a:off x="3594069" y="2148289"/>
              <a:ext cx="952531" cy="953686"/>
              <a:chOff x="3236913" y="1790700"/>
              <a:chExt cx="1309687" cy="1311275"/>
            </a:xfrm>
          </p:grpSpPr>
          <p:sp>
            <p:nvSpPr>
              <p:cNvPr id="12" name="菱形 11">
                <a:extLst>
                  <a:ext uri="{FF2B5EF4-FFF2-40B4-BE49-F238E27FC236}">
                    <a16:creationId xmlns:a16="http://schemas.microsoft.com/office/drawing/2014/main" id="{F5ABC0B7-F814-4CB7-8C6B-B540A7E554BE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3236913" y="1790700"/>
                <a:ext cx="1309687" cy="1311275"/>
              </a:xfrm>
              <a:prstGeom prst="diamond">
                <a:avLst/>
              </a:prstGeom>
              <a:gradFill>
                <a:gsLst>
                  <a:gs pos="1000">
                    <a:srgbClr val="C2C2C2"/>
                  </a:gs>
                  <a:gs pos="100000">
                    <a:srgbClr val="FFFFFF"/>
                  </a:gs>
                </a:gsLst>
                <a:lin ang="42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菱形 12">
                <a:extLst>
                  <a:ext uri="{FF2B5EF4-FFF2-40B4-BE49-F238E27FC236}">
                    <a16:creationId xmlns:a16="http://schemas.microsoft.com/office/drawing/2014/main" id="{B019B6A8-4DFE-474F-89CD-962FD447E9A7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3349620" y="1903885"/>
                <a:ext cx="1084270" cy="1084270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254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细黑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8B9D991-A4FF-4C86-BA1A-24C3FC67BDB6}"/>
                </a:ext>
              </a:extLst>
            </p:cNvPr>
            <p:cNvSpPr/>
            <p:nvPr/>
          </p:nvSpPr>
          <p:spPr>
            <a:xfrm>
              <a:off x="3772807" y="2337122"/>
              <a:ext cx="595055" cy="5845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细黑" panose="02010600040101010101" pitchFamily="2" charset="-122"/>
                  <a:cs typeface="Times New Roman" panose="02020603050405020304" pitchFamily="18" charset="0"/>
                </a:rPr>
                <a:t>02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AF8DBBDB-047E-4ED6-A5B6-DDDF75261E2B}"/>
              </a:ext>
            </a:extLst>
          </p:cNvPr>
          <p:cNvSpPr txBox="1"/>
          <p:nvPr/>
        </p:nvSpPr>
        <p:spPr>
          <a:xfrm>
            <a:off x="1331642" y="2129776"/>
            <a:ext cx="3852159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根据数的组成来比。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" name="组合 35">
            <a:extLst>
              <a:ext uri="{FF2B5EF4-FFF2-40B4-BE49-F238E27FC236}">
                <a16:creationId xmlns:a16="http://schemas.microsoft.com/office/drawing/2014/main" id="{D5607539-9DFB-41C4-AE71-569FCE40C4F4}"/>
              </a:ext>
            </a:extLst>
          </p:cNvPr>
          <p:cNvGrpSpPr/>
          <p:nvPr/>
        </p:nvGrpSpPr>
        <p:grpSpPr>
          <a:xfrm>
            <a:off x="379142" y="3035649"/>
            <a:ext cx="952500" cy="954088"/>
            <a:chOff x="3594069" y="2148289"/>
            <a:chExt cx="952531" cy="953686"/>
          </a:xfrm>
        </p:grpSpPr>
        <p:grpSp>
          <p:nvGrpSpPr>
            <p:cNvPr id="16" name="组合 36">
              <a:extLst>
                <a:ext uri="{FF2B5EF4-FFF2-40B4-BE49-F238E27FC236}">
                  <a16:creationId xmlns:a16="http://schemas.microsoft.com/office/drawing/2014/main" id="{327E4CC8-C264-4A7C-B464-A3A13326AEE8}"/>
                </a:ext>
              </a:extLst>
            </p:cNvPr>
            <p:cNvGrpSpPr/>
            <p:nvPr/>
          </p:nvGrpSpPr>
          <p:grpSpPr>
            <a:xfrm>
              <a:off x="3594069" y="2148289"/>
              <a:ext cx="952531" cy="953686"/>
              <a:chOff x="3236913" y="1790700"/>
              <a:chExt cx="1309687" cy="1311275"/>
            </a:xfrm>
          </p:grpSpPr>
          <p:sp>
            <p:nvSpPr>
              <p:cNvPr id="18" name="菱形 17">
                <a:extLst>
                  <a:ext uri="{FF2B5EF4-FFF2-40B4-BE49-F238E27FC236}">
                    <a16:creationId xmlns:a16="http://schemas.microsoft.com/office/drawing/2014/main" id="{19D439A1-DC4A-4A51-AF7B-5018EE1B15DD}"/>
                  </a:ext>
                </a:extLst>
              </p:cNvPr>
              <p:cNvSpPr/>
              <p:nvPr>
                <p:custDataLst>
                  <p:tags r:id="rId1"/>
                </p:custDataLst>
              </p:nvPr>
            </p:nvSpPr>
            <p:spPr>
              <a:xfrm>
                <a:off x="3236913" y="1790700"/>
                <a:ext cx="1309687" cy="1311275"/>
              </a:xfrm>
              <a:prstGeom prst="diamond">
                <a:avLst/>
              </a:prstGeom>
              <a:gradFill>
                <a:gsLst>
                  <a:gs pos="1000">
                    <a:srgbClr val="C2C2C2"/>
                  </a:gs>
                  <a:gs pos="100000">
                    <a:srgbClr val="FFFFFF"/>
                  </a:gs>
                </a:gsLst>
                <a:lin ang="4200000" scaled="0"/>
              </a:gra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菱形 18">
                <a:extLst>
                  <a:ext uri="{FF2B5EF4-FFF2-40B4-BE49-F238E27FC236}">
                    <a16:creationId xmlns:a16="http://schemas.microsoft.com/office/drawing/2014/main" id="{8CBF6E0E-321E-4919-8798-DA2381B09FDD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3349620" y="1903885"/>
                <a:ext cx="1084270" cy="1084270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blurRad="63500" dist="25400">
                  <a:prstClr val="black">
                    <a:alpha val="2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细黑" panose="02010600040101010101" pitchFamily="2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2856B035-E729-4C52-9314-B763E247DE71}"/>
                </a:ext>
              </a:extLst>
            </p:cNvPr>
            <p:cNvSpPr/>
            <p:nvPr/>
          </p:nvSpPr>
          <p:spPr>
            <a:xfrm>
              <a:off x="3772807" y="2337122"/>
              <a:ext cx="595055" cy="5845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华文细黑" panose="02010600040101010101" pitchFamily="2" charset="-122"/>
                  <a:cs typeface="Times New Roman" panose="02020603050405020304" pitchFamily="18" charset="0"/>
                </a:rPr>
                <a:t>03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C3E1F98C-9644-474A-A61A-B012FA6DB8A9}"/>
              </a:ext>
            </a:extLst>
          </p:cNvPr>
          <p:cNvSpPr txBox="1"/>
          <p:nvPr/>
        </p:nvSpPr>
        <p:spPr>
          <a:xfrm>
            <a:off x="1331640" y="3147814"/>
            <a:ext cx="3852159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根据数的顺序来比。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1FE940BE-1E36-4C5B-9338-D9706D30C8A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9830" y="2509009"/>
            <a:ext cx="1041015" cy="1377815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1EB2AAE6-0653-4227-85A4-A15E331FBA8E}"/>
              </a:ext>
            </a:extLst>
          </p:cNvPr>
          <p:cNvSpPr txBox="1"/>
          <p:nvPr/>
        </p:nvSpPr>
        <p:spPr>
          <a:xfrm>
            <a:off x="4892121" y="1867999"/>
            <a:ext cx="832007" cy="11037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</a:pPr>
            <a:r>
              <a:rPr lang="zh-CN" altLang="en-US" sz="6000" b="1" dirty="0">
                <a:solidFill>
                  <a:srgbClr val="E8333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en-US" altLang="zh-CN" sz="6000" b="1" dirty="0">
              <a:solidFill>
                <a:srgbClr val="E8333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72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14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603B4B9-2DA7-4E6D-B5D1-E017922DE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8" y="1563638"/>
            <a:ext cx="5006499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49         50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63        58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75         81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57        61 </a:t>
            </a:r>
          </a:p>
        </p:txBody>
      </p:sp>
      <p:sp>
        <p:nvSpPr>
          <p:cNvPr id="3" name="Oval 5">
            <a:extLst>
              <a:ext uri="{FF2B5EF4-FFF2-40B4-BE49-F238E27FC236}">
                <a16:creationId xmlns:a16="http://schemas.microsoft.com/office/drawing/2014/main" id="{5ACF0DE3-3067-4A6A-A85B-29E137A71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251" y="1703149"/>
            <a:ext cx="431800" cy="431800"/>
          </a:xfrm>
          <a:prstGeom prst="ellipse">
            <a:avLst/>
          </a:prstGeom>
          <a:noFill/>
          <a:ln w="19050">
            <a:solidFill>
              <a:sysClr val="windowText" lastClr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val 7">
            <a:extLst>
              <a:ext uri="{FF2B5EF4-FFF2-40B4-BE49-F238E27FC236}">
                <a16:creationId xmlns:a16="http://schemas.microsoft.com/office/drawing/2014/main" id="{29F6C8EA-D3CB-4686-9AC4-0B8C31651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4251" y="2566749"/>
            <a:ext cx="431800" cy="431800"/>
          </a:xfrm>
          <a:prstGeom prst="ellipse">
            <a:avLst/>
          </a:prstGeom>
          <a:noFill/>
          <a:ln w="19050">
            <a:solidFill>
              <a:sysClr val="windowText" lastClr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val 9">
            <a:extLst>
              <a:ext uri="{FF2B5EF4-FFF2-40B4-BE49-F238E27FC236}">
                <a16:creationId xmlns:a16="http://schemas.microsoft.com/office/drawing/2014/main" id="{821075FF-3B9D-4BFC-A594-D22C86797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8438" y="2566749"/>
            <a:ext cx="431800" cy="431800"/>
          </a:xfrm>
          <a:prstGeom prst="ellipse">
            <a:avLst/>
          </a:prstGeom>
          <a:noFill/>
          <a:ln w="19050">
            <a:solidFill>
              <a:sysClr val="windowText" lastClr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97C6CF62-1CCE-4855-81B1-B9DC0A20F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476" y="2492643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Oval 11">
            <a:extLst>
              <a:ext uri="{FF2B5EF4-FFF2-40B4-BE49-F238E27FC236}">
                <a16:creationId xmlns:a16="http://schemas.microsoft.com/office/drawing/2014/main" id="{F43FFCAE-93EA-4FA5-A8E6-CFEEBE3FA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001" y="1703149"/>
            <a:ext cx="431800" cy="431800"/>
          </a:xfrm>
          <a:prstGeom prst="ellipse">
            <a:avLst/>
          </a:prstGeom>
          <a:noFill/>
          <a:ln w="19050">
            <a:solidFill>
              <a:sysClr val="windowText" lastClr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D01E0FC5-D614-4BAB-860C-1F7EDA5A5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38" y="1629043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＞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CE294886-6CF8-43DC-A9D6-D4815F5938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51" y="1629043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49758A99-E256-4778-B2C2-FF6CA83AD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5351" y="2492643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r>
              <a:rPr kumimoji="0" lang="en-US" altLang="zh-CN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0FDDBA7-837C-4026-95A3-1B38B4B118F9}"/>
              </a:ext>
            </a:extLst>
          </p:cNvPr>
          <p:cNvSpPr txBox="1"/>
          <p:nvPr/>
        </p:nvSpPr>
        <p:spPr>
          <a:xfrm>
            <a:off x="782930" y="796555"/>
            <a:ext cx="1961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比一比。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9C5D0D6-734D-4F27-AF5E-DCDDF81B9918}"/>
              </a:ext>
            </a:extLst>
          </p:cNvPr>
          <p:cNvGrpSpPr/>
          <p:nvPr/>
        </p:nvGrpSpPr>
        <p:grpSpPr>
          <a:xfrm>
            <a:off x="4263168" y="2998549"/>
            <a:ext cx="3600399" cy="1603775"/>
            <a:chOff x="3779912" y="3133298"/>
            <a:chExt cx="3600399" cy="1603775"/>
          </a:xfrm>
        </p:grpSpPr>
        <p:sp>
          <p:nvSpPr>
            <p:cNvPr id="12" name="圆角矩形标注 32">
              <a:extLst>
                <a:ext uri="{FF2B5EF4-FFF2-40B4-BE49-F238E27FC236}">
                  <a16:creationId xmlns:a16="http://schemas.microsoft.com/office/drawing/2014/main" id="{6FBAB519-7BDE-4C68-B0E7-34CDC402A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9912" y="3452411"/>
              <a:ext cx="2702162" cy="482515"/>
            </a:xfrm>
            <a:prstGeom prst="wedgeRoundRectCallout">
              <a:avLst>
                <a:gd name="adj1" fmla="val 56162"/>
                <a:gd name="adj2" fmla="val -240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你是怎样比较的</a:t>
              </a:r>
              <a:r>
                <a:rPr lang="en-US" altLang="zh-CN" sz="2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35561EF2-6AC1-4ECF-8EF2-7D90128EBE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70444" y="3133298"/>
              <a:ext cx="709867" cy="1603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1990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C21BE8-C2A6-422A-8590-765852F596A4}"/>
              </a:ext>
            </a:extLst>
          </p:cNvPr>
          <p:cNvGrpSpPr/>
          <p:nvPr/>
        </p:nvGrpSpPr>
        <p:grpSpPr>
          <a:xfrm>
            <a:off x="3419872" y="483518"/>
            <a:ext cx="2821305" cy="774644"/>
            <a:chOff x="2957369" y="1887259"/>
            <a:chExt cx="2821305" cy="774644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2AB7665-535F-4B79-98DB-82B68928F439}"/>
                </a:ext>
              </a:extLst>
            </p:cNvPr>
            <p:cNvSpPr txBox="1"/>
            <p:nvPr/>
          </p:nvSpPr>
          <p:spPr>
            <a:xfrm>
              <a:off x="2957369" y="1940039"/>
              <a:ext cx="2821305" cy="6317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23           25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CFC3A2B7-8EA2-45AA-BEA0-8E9AC9292E0B}"/>
                </a:ext>
              </a:extLst>
            </p:cNvPr>
            <p:cNvSpPr/>
            <p:nvPr/>
          </p:nvSpPr>
          <p:spPr>
            <a:xfrm>
              <a:off x="3623017" y="1887259"/>
              <a:ext cx="775180" cy="7746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AutoShape 27">
            <a:extLst>
              <a:ext uri="{FF2B5EF4-FFF2-40B4-BE49-F238E27FC236}">
                <a16:creationId xmlns:a16="http://schemas.microsoft.com/office/drawing/2014/main" id="{B5FDD4E2-17C1-41A7-8362-B74B8B73D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81" y="1570006"/>
            <a:ext cx="4824536" cy="664081"/>
          </a:xfrm>
          <a:prstGeom prst="wedgeRoundRectCallout">
            <a:avLst>
              <a:gd name="adj1" fmla="val -57419"/>
              <a:gd name="adj2" fmla="val 2867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十位上的数相同。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724883C-3422-42CB-B42A-908DF3F0AD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460" y="1578925"/>
            <a:ext cx="680945" cy="1383912"/>
          </a:xfrm>
          <a:prstGeom prst="rect">
            <a:avLst/>
          </a:prstGeom>
        </p:spPr>
      </p:pic>
      <p:sp>
        <p:nvSpPr>
          <p:cNvPr id="7" name="AutoShape 27">
            <a:extLst>
              <a:ext uri="{FF2B5EF4-FFF2-40B4-BE49-F238E27FC236}">
                <a16:creationId xmlns:a16="http://schemas.microsoft.com/office/drawing/2014/main" id="{87C12D88-D870-4FA0-BD14-85D0A8E84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720" y="2600681"/>
            <a:ext cx="5184576" cy="664081"/>
          </a:xfrm>
          <a:prstGeom prst="wedgeRoundRectCallout">
            <a:avLst>
              <a:gd name="adj1" fmla="val 56084"/>
              <a:gd name="adj2" fmla="val -3505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algn="ju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这样的数怎样比较大小呢？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1513036-0711-4067-9ADB-648592C9EB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96336" y="1949396"/>
            <a:ext cx="719390" cy="137781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603D1CC-EBE3-4677-8E12-F9CCA7FCD32E}"/>
              </a:ext>
            </a:extLst>
          </p:cNvPr>
          <p:cNvSpPr txBox="1"/>
          <p:nvPr/>
        </p:nvSpPr>
        <p:spPr>
          <a:xfrm>
            <a:off x="1115616" y="3507854"/>
            <a:ext cx="7056784" cy="5598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同桌两人合作，分别在计数器上拨出</a:t>
            </a:r>
            <a:r>
              <a:rPr lang="en-US" altLang="zh-CN" sz="28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zh-CN" alt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solidFill>
                <a:srgbClr val="00B0F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834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>
            <a:extLst>
              <a:ext uri="{FF2B5EF4-FFF2-40B4-BE49-F238E27FC236}">
                <a16:creationId xmlns:a16="http://schemas.microsoft.com/office/drawing/2014/main" id="{9B5A6773-41A1-417E-80AF-E347745BA4EA}"/>
              </a:ext>
            </a:extLst>
          </p:cNvPr>
          <p:cNvGrpSpPr/>
          <p:nvPr/>
        </p:nvGrpSpPr>
        <p:grpSpPr>
          <a:xfrm>
            <a:off x="851409" y="1549020"/>
            <a:ext cx="3226815" cy="2337788"/>
            <a:chOff x="314884" y="1563638"/>
            <a:chExt cx="3226815" cy="2337788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1D1F35FF-7FEF-49D1-B4ED-849AA451C18F}"/>
                </a:ext>
              </a:extLst>
            </p:cNvPr>
            <p:cNvGrpSpPr/>
            <p:nvPr/>
          </p:nvGrpSpPr>
          <p:grpSpPr>
            <a:xfrm>
              <a:off x="1390489" y="1563638"/>
              <a:ext cx="2151210" cy="2337788"/>
              <a:chOff x="1285480" y="411510"/>
              <a:chExt cx="2151210" cy="2337788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AF5B5ABF-BCC4-4209-89DD-81E8DA2A5840}"/>
                  </a:ext>
                </a:extLst>
              </p:cNvPr>
              <p:cNvGrpSpPr/>
              <p:nvPr/>
            </p:nvGrpSpPr>
            <p:grpSpPr>
              <a:xfrm>
                <a:off x="1285480" y="411510"/>
                <a:ext cx="2151210" cy="2286432"/>
                <a:chOff x="4211960" y="1337734"/>
                <a:chExt cx="2448272" cy="2602168"/>
              </a:xfrm>
            </p:grpSpPr>
            <p:grpSp>
              <p:nvGrpSpPr>
                <p:cNvPr id="9" name="组合 8">
                  <a:extLst>
                    <a:ext uri="{FF2B5EF4-FFF2-40B4-BE49-F238E27FC236}">
                      <a16:creationId xmlns:a16="http://schemas.microsoft.com/office/drawing/2014/main" id="{018CEB64-582C-433A-B0F3-46CD4BC42741}"/>
                    </a:ext>
                  </a:extLst>
                </p:cNvPr>
                <p:cNvGrpSpPr/>
                <p:nvPr/>
              </p:nvGrpSpPr>
              <p:grpSpPr>
                <a:xfrm>
                  <a:off x="4211960" y="3361044"/>
                  <a:ext cx="2448272" cy="578858"/>
                  <a:chOff x="3635896" y="2928996"/>
                  <a:chExt cx="2448272" cy="578858"/>
                </a:xfrm>
              </p:grpSpPr>
              <p:sp>
                <p:nvSpPr>
                  <p:cNvPr id="12" name="矩形 11">
                    <a:extLst>
                      <a:ext uri="{FF2B5EF4-FFF2-40B4-BE49-F238E27FC236}">
                        <a16:creationId xmlns:a16="http://schemas.microsoft.com/office/drawing/2014/main" id="{FC583D20-CA3F-4EE1-B25D-7663E313A88F}"/>
                      </a:ext>
                    </a:extLst>
                  </p:cNvPr>
                  <p:cNvSpPr/>
                  <p:nvPr/>
                </p:nvSpPr>
                <p:spPr>
                  <a:xfrm>
                    <a:off x="3635896" y="2928996"/>
                    <a:ext cx="1224136" cy="578858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3" name="矩形 12">
                    <a:extLst>
                      <a:ext uri="{FF2B5EF4-FFF2-40B4-BE49-F238E27FC236}">
                        <a16:creationId xmlns:a16="http://schemas.microsoft.com/office/drawing/2014/main" id="{C9212F06-D496-4EBC-96D9-120B05FA87CC}"/>
                      </a:ext>
                    </a:extLst>
                  </p:cNvPr>
                  <p:cNvSpPr/>
                  <p:nvPr/>
                </p:nvSpPr>
                <p:spPr>
                  <a:xfrm>
                    <a:off x="4860032" y="2928996"/>
                    <a:ext cx="1224136" cy="578858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4145948E-9D9C-46CE-9D08-79D466E7053D}"/>
                    </a:ext>
                  </a:extLst>
                </p:cNvPr>
                <p:cNvSpPr/>
                <p:nvPr/>
              </p:nvSpPr>
              <p:spPr>
                <a:xfrm>
                  <a:off x="4788024" y="1345073"/>
                  <a:ext cx="72008" cy="2016223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矩形 10">
                  <a:extLst>
                    <a:ext uri="{FF2B5EF4-FFF2-40B4-BE49-F238E27FC236}">
                      <a16:creationId xmlns:a16="http://schemas.microsoft.com/office/drawing/2014/main" id="{A327FC48-BC70-44F7-8630-05D27100EEBC}"/>
                    </a:ext>
                  </a:extLst>
                </p:cNvPr>
                <p:cNvSpPr/>
                <p:nvPr/>
              </p:nvSpPr>
              <p:spPr>
                <a:xfrm>
                  <a:off x="6012160" y="1337734"/>
                  <a:ext cx="72008" cy="2016224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AE80402-24E6-4063-A247-4842F28D6B6F}"/>
                  </a:ext>
                </a:extLst>
              </p:cNvPr>
              <p:cNvSpPr txBox="1"/>
              <p:nvPr/>
            </p:nvSpPr>
            <p:spPr>
              <a:xfrm>
                <a:off x="2415074" y="2011787"/>
                <a:ext cx="1008609" cy="7375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个位</a:t>
                </a: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4CB7B34-57D6-4623-A5FE-AD334504C00C}"/>
                  </a:ext>
                </a:extLst>
              </p:cNvPr>
              <p:cNvSpPr txBox="1"/>
              <p:nvPr/>
            </p:nvSpPr>
            <p:spPr>
              <a:xfrm>
                <a:off x="1323387" y="2011788"/>
                <a:ext cx="1008609" cy="7375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十位</a:t>
                </a:r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A3ACFE0D-16D9-4D4F-8A6A-5BC83AB02541}"/>
                </a:ext>
              </a:extLst>
            </p:cNvPr>
            <p:cNvGrpSpPr/>
            <p:nvPr/>
          </p:nvGrpSpPr>
          <p:grpSpPr>
            <a:xfrm>
              <a:off x="314884" y="1570087"/>
              <a:ext cx="1075605" cy="2331339"/>
              <a:chOff x="314884" y="1570087"/>
              <a:chExt cx="1075605" cy="2331339"/>
            </a:xfrm>
          </p:grpSpPr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DBA84641-BC52-44FD-BCD3-073D83AEE800}"/>
                  </a:ext>
                </a:extLst>
              </p:cNvPr>
              <p:cNvSpPr/>
              <p:nvPr/>
            </p:nvSpPr>
            <p:spPr>
              <a:xfrm>
                <a:off x="314884" y="3341448"/>
                <a:ext cx="1075605" cy="508622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5A986FE7-1162-4CC1-A278-4724DF2CC69A}"/>
                  </a:ext>
                </a:extLst>
              </p:cNvPr>
              <p:cNvSpPr/>
              <p:nvPr/>
            </p:nvSpPr>
            <p:spPr>
              <a:xfrm>
                <a:off x="821051" y="1570087"/>
                <a:ext cx="63271" cy="177158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id="{F26E0E41-F54A-4C49-B945-DB7BE1977B28}"/>
                  </a:ext>
                </a:extLst>
              </p:cNvPr>
              <p:cNvSpPr txBox="1"/>
              <p:nvPr/>
            </p:nvSpPr>
            <p:spPr>
              <a:xfrm>
                <a:off x="352791" y="3163916"/>
                <a:ext cx="1008609" cy="7375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百位</a:t>
                </a:r>
              </a:p>
            </p:txBody>
          </p:sp>
        </p:grp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7D40D3C7-CE38-4C9F-A950-A17461BF94BC}"/>
              </a:ext>
            </a:extLst>
          </p:cNvPr>
          <p:cNvGrpSpPr/>
          <p:nvPr/>
        </p:nvGrpSpPr>
        <p:grpSpPr>
          <a:xfrm>
            <a:off x="4629047" y="1577724"/>
            <a:ext cx="3224260" cy="2337788"/>
            <a:chOff x="4092522" y="1592342"/>
            <a:chExt cx="3224260" cy="2337788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57CA1E59-1569-4531-B9CE-0DC6F109F1A9}"/>
                </a:ext>
              </a:extLst>
            </p:cNvPr>
            <p:cNvGrpSpPr/>
            <p:nvPr/>
          </p:nvGrpSpPr>
          <p:grpSpPr>
            <a:xfrm>
              <a:off x="5165572" y="1592342"/>
              <a:ext cx="2151210" cy="2337788"/>
              <a:chOff x="1285480" y="411510"/>
              <a:chExt cx="2151210" cy="2337788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4D9B07D1-505D-4C48-B9DE-0C771B79F212}"/>
                  </a:ext>
                </a:extLst>
              </p:cNvPr>
              <p:cNvGrpSpPr/>
              <p:nvPr/>
            </p:nvGrpSpPr>
            <p:grpSpPr>
              <a:xfrm>
                <a:off x="1285480" y="411510"/>
                <a:ext cx="2151210" cy="2286432"/>
                <a:chOff x="4211960" y="1337734"/>
                <a:chExt cx="2448272" cy="2602168"/>
              </a:xfrm>
            </p:grpSpPr>
            <p:grpSp>
              <p:nvGrpSpPr>
                <p:cNvPr id="24" name="组合 23">
                  <a:extLst>
                    <a:ext uri="{FF2B5EF4-FFF2-40B4-BE49-F238E27FC236}">
                      <a16:creationId xmlns:a16="http://schemas.microsoft.com/office/drawing/2014/main" id="{25CA8FC5-D8FD-40F5-8DD7-88710BDD552B}"/>
                    </a:ext>
                  </a:extLst>
                </p:cNvPr>
                <p:cNvGrpSpPr/>
                <p:nvPr/>
              </p:nvGrpSpPr>
              <p:grpSpPr>
                <a:xfrm>
                  <a:off x="4211960" y="3361044"/>
                  <a:ext cx="2448272" cy="578858"/>
                  <a:chOff x="3635896" y="2928996"/>
                  <a:chExt cx="2448272" cy="578858"/>
                </a:xfrm>
              </p:grpSpPr>
              <p:sp>
                <p:nvSpPr>
                  <p:cNvPr id="27" name="矩形 26">
                    <a:extLst>
                      <a:ext uri="{FF2B5EF4-FFF2-40B4-BE49-F238E27FC236}">
                        <a16:creationId xmlns:a16="http://schemas.microsoft.com/office/drawing/2014/main" id="{F521215E-5DEC-49E5-B99A-BBAE92BBE5FD}"/>
                      </a:ext>
                    </a:extLst>
                  </p:cNvPr>
                  <p:cNvSpPr/>
                  <p:nvPr/>
                </p:nvSpPr>
                <p:spPr>
                  <a:xfrm>
                    <a:off x="3635896" y="2928996"/>
                    <a:ext cx="1224136" cy="578858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8" name="矩形 27">
                    <a:extLst>
                      <a:ext uri="{FF2B5EF4-FFF2-40B4-BE49-F238E27FC236}">
                        <a16:creationId xmlns:a16="http://schemas.microsoft.com/office/drawing/2014/main" id="{85AC143F-E0FA-4C7B-8FAA-0B0C67ADEAFA}"/>
                      </a:ext>
                    </a:extLst>
                  </p:cNvPr>
                  <p:cNvSpPr/>
                  <p:nvPr/>
                </p:nvSpPr>
                <p:spPr>
                  <a:xfrm>
                    <a:off x="4860032" y="2928996"/>
                    <a:ext cx="1224136" cy="578858"/>
                  </a:xfrm>
                  <a:prstGeom prst="rect">
                    <a:avLst/>
                  </a:prstGeom>
                  <a:noFill/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91907E46-30B7-4F22-A376-5C5742360942}"/>
                    </a:ext>
                  </a:extLst>
                </p:cNvPr>
                <p:cNvSpPr/>
                <p:nvPr/>
              </p:nvSpPr>
              <p:spPr>
                <a:xfrm>
                  <a:off x="4788024" y="1345073"/>
                  <a:ext cx="72008" cy="2016223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31F88D0A-E695-4051-8EEC-820B741948E3}"/>
                    </a:ext>
                  </a:extLst>
                </p:cNvPr>
                <p:cNvSpPr/>
                <p:nvPr/>
              </p:nvSpPr>
              <p:spPr>
                <a:xfrm>
                  <a:off x="6012160" y="1337734"/>
                  <a:ext cx="72008" cy="2016224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3CA620C4-0CC2-491E-8C6D-6BCF513FFEC4}"/>
                  </a:ext>
                </a:extLst>
              </p:cNvPr>
              <p:cNvSpPr txBox="1"/>
              <p:nvPr/>
            </p:nvSpPr>
            <p:spPr>
              <a:xfrm>
                <a:off x="2415074" y="2011787"/>
                <a:ext cx="1008609" cy="7375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个位</a:t>
                </a:r>
              </a:p>
            </p:txBody>
          </p: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95705FD6-F118-45AE-AC6D-D8D98B853268}"/>
                  </a:ext>
                </a:extLst>
              </p:cNvPr>
              <p:cNvSpPr txBox="1"/>
              <p:nvPr/>
            </p:nvSpPr>
            <p:spPr>
              <a:xfrm>
                <a:off x="1323387" y="2011788"/>
                <a:ext cx="1008609" cy="7375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十位</a:t>
                </a:r>
              </a:p>
            </p:txBody>
          </p:sp>
        </p:grp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14EB8EAC-CFEF-463A-8923-9B75FCA7FCB5}"/>
                </a:ext>
              </a:extLst>
            </p:cNvPr>
            <p:cNvGrpSpPr/>
            <p:nvPr/>
          </p:nvGrpSpPr>
          <p:grpSpPr>
            <a:xfrm>
              <a:off x="4092522" y="1598790"/>
              <a:ext cx="1075605" cy="2331339"/>
              <a:chOff x="4092522" y="1598790"/>
              <a:chExt cx="1075605" cy="2331339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id="{35C9BDF0-8888-444C-BD97-951D649A2CAD}"/>
                  </a:ext>
                </a:extLst>
              </p:cNvPr>
              <p:cNvSpPr/>
              <p:nvPr/>
            </p:nvSpPr>
            <p:spPr>
              <a:xfrm>
                <a:off x="4092522" y="3370151"/>
                <a:ext cx="1075605" cy="508622"/>
              </a:xfrm>
              <a:prstGeom prst="rect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D5C3FAE6-2470-4E79-A796-0C7887A8D6A9}"/>
                  </a:ext>
                </a:extLst>
              </p:cNvPr>
              <p:cNvSpPr/>
              <p:nvPr/>
            </p:nvSpPr>
            <p:spPr>
              <a:xfrm>
                <a:off x="4598689" y="1598790"/>
                <a:ext cx="63271" cy="177158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436235EB-1C82-444E-90D3-2E0478AD546B}"/>
                  </a:ext>
                </a:extLst>
              </p:cNvPr>
              <p:cNvSpPr txBox="1"/>
              <p:nvPr/>
            </p:nvSpPr>
            <p:spPr>
              <a:xfrm>
                <a:off x="4130429" y="3192619"/>
                <a:ext cx="1008609" cy="7375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200" b="1" dirty="0"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百位</a:t>
                </a:r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F471B036-12A8-418A-88D1-A09D29456534}"/>
              </a:ext>
            </a:extLst>
          </p:cNvPr>
          <p:cNvGrpSpPr/>
          <p:nvPr/>
        </p:nvGrpSpPr>
        <p:grpSpPr>
          <a:xfrm>
            <a:off x="3419872" y="483518"/>
            <a:ext cx="2821305" cy="774644"/>
            <a:chOff x="2957369" y="1887259"/>
            <a:chExt cx="2821305" cy="774644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F49A037F-E1EE-4002-A3F1-1FC443E3FEEF}"/>
                </a:ext>
              </a:extLst>
            </p:cNvPr>
            <p:cNvSpPr txBox="1"/>
            <p:nvPr/>
          </p:nvSpPr>
          <p:spPr>
            <a:xfrm>
              <a:off x="2957369" y="1940039"/>
              <a:ext cx="2821305" cy="63171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eaLnBrk="1" hangingPunct="1"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23           25</a:t>
              </a: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0B4F434A-B541-4E9E-BC79-CF046D9AFA20}"/>
                </a:ext>
              </a:extLst>
            </p:cNvPr>
            <p:cNvSpPr/>
            <p:nvPr/>
          </p:nvSpPr>
          <p:spPr>
            <a:xfrm>
              <a:off x="3623017" y="1887259"/>
              <a:ext cx="775180" cy="77464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椭圆 13">
            <a:extLst>
              <a:ext uri="{FF2B5EF4-FFF2-40B4-BE49-F238E27FC236}">
                <a16:creationId xmlns:a16="http://schemas.microsoft.com/office/drawing/2014/main" id="{FAFD0DB6-44A3-44E1-8360-7341CEB6962C}"/>
              </a:ext>
            </a:extLst>
          </p:cNvPr>
          <p:cNvSpPr/>
          <p:nvPr/>
        </p:nvSpPr>
        <p:spPr>
          <a:xfrm>
            <a:off x="2263782" y="3130100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D1266870-8098-488A-875C-718E996B2513}"/>
              </a:ext>
            </a:extLst>
          </p:cNvPr>
          <p:cNvSpPr/>
          <p:nvPr/>
        </p:nvSpPr>
        <p:spPr>
          <a:xfrm>
            <a:off x="2263782" y="2935375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C497F2F7-DA3D-436A-BEEC-D1BDF034B9FC}"/>
              </a:ext>
            </a:extLst>
          </p:cNvPr>
          <p:cNvSpPr/>
          <p:nvPr/>
        </p:nvSpPr>
        <p:spPr>
          <a:xfrm>
            <a:off x="3355459" y="3125138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D60093">
                  <a:shade val="30000"/>
                  <a:satMod val="115000"/>
                </a:srgbClr>
              </a:gs>
              <a:gs pos="50000">
                <a:srgbClr val="D60093">
                  <a:shade val="67500"/>
                  <a:satMod val="115000"/>
                </a:srgbClr>
              </a:gs>
              <a:gs pos="100000">
                <a:srgbClr val="D60093">
                  <a:shade val="100000"/>
                  <a:satMod val="115000"/>
                </a:srgbClr>
              </a:gs>
            </a:gsLst>
            <a:lin ang="54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79ED75E9-2300-4464-AEA5-278B56B26E2D}"/>
              </a:ext>
            </a:extLst>
          </p:cNvPr>
          <p:cNvSpPr/>
          <p:nvPr/>
        </p:nvSpPr>
        <p:spPr>
          <a:xfrm>
            <a:off x="3355459" y="2945903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D60093">
                  <a:shade val="30000"/>
                  <a:satMod val="115000"/>
                </a:srgbClr>
              </a:gs>
              <a:gs pos="50000">
                <a:srgbClr val="D60093">
                  <a:shade val="67500"/>
                  <a:satMod val="115000"/>
                </a:srgbClr>
              </a:gs>
              <a:gs pos="100000">
                <a:srgbClr val="D60093">
                  <a:shade val="100000"/>
                  <a:satMod val="115000"/>
                </a:srgbClr>
              </a:gs>
            </a:gsLst>
            <a:lin ang="54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D094A394-A99E-4C20-BC0A-4F5A6CEDFEBB}"/>
              </a:ext>
            </a:extLst>
          </p:cNvPr>
          <p:cNvSpPr/>
          <p:nvPr/>
        </p:nvSpPr>
        <p:spPr>
          <a:xfrm>
            <a:off x="3355459" y="2770231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D60093">
                  <a:shade val="30000"/>
                  <a:satMod val="115000"/>
                </a:srgbClr>
              </a:gs>
              <a:gs pos="50000">
                <a:srgbClr val="D60093">
                  <a:shade val="67500"/>
                  <a:satMod val="115000"/>
                </a:srgbClr>
              </a:gs>
              <a:gs pos="100000">
                <a:srgbClr val="D60093">
                  <a:shade val="100000"/>
                  <a:satMod val="115000"/>
                </a:srgbClr>
              </a:gs>
            </a:gsLst>
            <a:lin ang="54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9B85D1E-2D23-489B-9F17-806D3F175CC6}"/>
              </a:ext>
            </a:extLst>
          </p:cNvPr>
          <p:cNvSpPr txBox="1"/>
          <p:nvPr/>
        </p:nvSpPr>
        <p:spPr>
          <a:xfrm>
            <a:off x="2162880" y="3874528"/>
            <a:ext cx="661534" cy="63171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86B4683C-B252-4874-8DFD-DE255D65DA41}"/>
              </a:ext>
            </a:extLst>
          </p:cNvPr>
          <p:cNvSpPr/>
          <p:nvPr/>
        </p:nvSpPr>
        <p:spPr>
          <a:xfrm>
            <a:off x="6038865" y="3158804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椭圆 29">
            <a:extLst>
              <a:ext uri="{FF2B5EF4-FFF2-40B4-BE49-F238E27FC236}">
                <a16:creationId xmlns:a16="http://schemas.microsoft.com/office/drawing/2014/main" id="{836457C6-6CF5-4EFC-BEDA-DC01247BBDE2}"/>
              </a:ext>
            </a:extLst>
          </p:cNvPr>
          <p:cNvSpPr/>
          <p:nvPr/>
        </p:nvSpPr>
        <p:spPr>
          <a:xfrm>
            <a:off x="6038865" y="2964079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1548EB">
                  <a:shade val="30000"/>
                  <a:satMod val="115000"/>
                </a:srgbClr>
              </a:gs>
              <a:gs pos="50000">
                <a:srgbClr val="1548EB">
                  <a:shade val="67500"/>
                  <a:satMod val="115000"/>
                </a:srgbClr>
              </a:gs>
              <a:gs pos="100000">
                <a:srgbClr val="1548EB">
                  <a:shade val="100000"/>
                  <a:satMod val="115000"/>
                </a:srgbClr>
              </a:gs>
            </a:gsLst>
            <a:lin ang="5400000" scaled="1"/>
            <a:tileRect/>
          </a:gra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639508F9-751E-46AD-9051-93FEFC994A13}"/>
              </a:ext>
            </a:extLst>
          </p:cNvPr>
          <p:cNvSpPr/>
          <p:nvPr/>
        </p:nvSpPr>
        <p:spPr>
          <a:xfrm>
            <a:off x="7122173" y="3153842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D60093">
                  <a:shade val="30000"/>
                  <a:satMod val="115000"/>
                </a:srgbClr>
              </a:gs>
              <a:gs pos="50000">
                <a:srgbClr val="D60093">
                  <a:shade val="67500"/>
                  <a:satMod val="115000"/>
                </a:srgbClr>
              </a:gs>
              <a:gs pos="100000">
                <a:srgbClr val="D60093">
                  <a:shade val="100000"/>
                  <a:satMod val="115000"/>
                </a:srgbClr>
              </a:gs>
            </a:gsLst>
            <a:lin ang="54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2B4732FA-BE7C-49EB-9EC9-BD72DD946991}"/>
              </a:ext>
            </a:extLst>
          </p:cNvPr>
          <p:cNvSpPr/>
          <p:nvPr/>
        </p:nvSpPr>
        <p:spPr>
          <a:xfrm>
            <a:off x="7122173" y="2974607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D60093">
                  <a:shade val="30000"/>
                  <a:satMod val="115000"/>
                </a:srgbClr>
              </a:gs>
              <a:gs pos="50000">
                <a:srgbClr val="D60093">
                  <a:shade val="67500"/>
                  <a:satMod val="115000"/>
                </a:srgbClr>
              </a:gs>
              <a:gs pos="100000">
                <a:srgbClr val="D60093">
                  <a:shade val="100000"/>
                  <a:satMod val="115000"/>
                </a:srgbClr>
              </a:gs>
            </a:gsLst>
            <a:lin ang="54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4C60C690-4820-44D0-A104-CBB28AA606D2}"/>
              </a:ext>
            </a:extLst>
          </p:cNvPr>
          <p:cNvSpPr/>
          <p:nvPr/>
        </p:nvSpPr>
        <p:spPr>
          <a:xfrm>
            <a:off x="7122173" y="2798935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D60093">
                  <a:shade val="30000"/>
                  <a:satMod val="115000"/>
                </a:srgbClr>
              </a:gs>
              <a:gs pos="50000">
                <a:srgbClr val="D60093">
                  <a:shade val="67500"/>
                  <a:satMod val="115000"/>
                </a:srgbClr>
              </a:gs>
              <a:gs pos="100000">
                <a:srgbClr val="D60093">
                  <a:shade val="100000"/>
                  <a:satMod val="115000"/>
                </a:srgbClr>
              </a:gs>
            </a:gsLst>
            <a:lin ang="54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5E91717-86D3-46AC-944A-7E4065891767}"/>
              </a:ext>
            </a:extLst>
          </p:cNvPr>
          <p:cNvSpPr txBox="1"/>
          <p:nvPr/>
        </p:nvSpPr>
        <p:spPr>
          <a:xfrm>
            <a:off x="6450731" y="3950662"/>
            <a:ext cx="661534" cy="63171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6001973C-5FF7-47CF-82C4-5DCBD617F26B}"/>
              </a:ext>
            </a:extLst>
          </p:cNvPr>
          <p:cNvSpPr/>
          <p:nvPr/>
        </p:nvSpPr>
        <p:spPr>
          <a:xfrm>
            <a:off x="7122173" y="2613252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D60093">
                  <a:shade val="30000"/>
                  <a:satMod val="115000"/>
                </a:srgbClr>
              </a:gs>
              <a:gs pos="50000">
                <a:srgbClr val="D60093">
                  <a:shade val="67500"/>
                  <a:satMod val="115000"/>
                </a:srgbClr>
              </a:gs>
              <a:gs pos="100000">
                <a:srgbClr val="D60093">
                  <a:shade val="100000"/>
                  <a:satMod val="115000"/>
                </a:srgbClr>
              </a:gs>
            </a:gsLst>
            <a:lin ang="54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401CE523-FDA9-4B74-B5ED-847C16EF5FC5}"/>
              </a:ext>
            </a:extLst>
          </p:cNvPr>
          <p:cNvSpPr/>
          <p:nvPr/>
        </p:nvSpPr>
        <p:spPr>
          <a:xfrm>
            <a:off x="7122173" y="2437580"/>
            <a:ext cx="400840" cy="192131"/>
          </a:xfrm>
          <a:prstGeom prst="ellipse">
            <a:avLst/>
          </a:prstGeom>
          <a:gradFill flip="none" rotWithShape="1">
            <a:gsLst>
              <a:gs pos="0">
                <a:srgbClr val="D60093">
                  <a:shade val="30000"/>
                  <a:satMod val="115000"/>
                </a:srgbClr>
              </a:gs>
              <a:gs pos="50000">
                <a:srgbClr val="D60093">
                  <a:shade val="67500"/>
                  <a:satMod val="115000"/>
                </a:srgbClr>
              </a:gs>
              <a:gs pos="100000">
                <a:srgbClr val="D60093">
                  <a:shade val="100000"/>
                  <a:satMod val="115000"/>
                </a:srgbClr>
              </a:gs>
            </a:gsLst>
            <a:lin ang="54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Rectangle 13">
            <a:extLst>
              <a:ext uri="{FF2B5EF4-FFF2-40B4-BE49-F238E27FC236}">
                <a16:creationId xmlns:a16="http://schemas.microsoft.com/office/drawing/2014/main" id="{D86D00AB-4B05-4A13-8DC8-9B95AD282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1470" y="583234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C62684C0-F6B8-4649-87AE-F6545AFFE74A}"/>
              </a:ext>
            </a:extLst>
          </p:cNvPr>
          <p:cNvSpPr/>
          <p:nvPr/>
        </p:nvSpPr>
        <p:spPr>
          <a:xfrm>
            <a:off x="3220377" y="2184419"/>
            <a:ext cx="649409" cy="11424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8504138-C1E8-47F1-9372-48007C641D27}"/>
              </a:ext>
            </a:extLst>
          </p:cNvPr>
          <p:cNvSpPr/>
          <p:nvPr/>
        </p:nvSpPr>
        <p:spPr>
          <a:xfrm>
            <a:off x="7011290" y="2203119"/>
            <a:ext cx="649409" cy="11424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85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 animBg="1"/>
      <p:bldP spid="36" grpId="0" animBg="1"/>
      <p:bldP spid="38" grpId="0"/>
      <p:bldP spid="37" grpId="0" animBg="1"/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8771705B-81F9-48F8-8092-762B48CE0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7188" y="2118708"/>
            <a:ext cx="521168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49         46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52         53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64         61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85         86 </a:t>
            </a:r>
          </a:p>
        </p:txBody>
      </p:sp>
      <p:sp>
        <p:nvSpPr>
          <p:cNvPr id="3" name="Oval 7">
            <a:extLst>
              <a:ext uri="{FF2B5EF4-FFF2-40B4-BE49-F238E27FC236}">
                <a16:creationId xmlns:a16="http://schemas.microsoft.com/office/drawing/2014/main" id="{FC5F43C4-D9BF-4FBA-B2BB-CF8588F00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2091" y="2213322"/>
            <a:ext cx="431800" cy="431800"/>
          </a:xfrm>
          <a:prstGeom prst="ellipse">
            <a:avLst/>
          </a:prstGeom>
          <a:noFill/>
          <a:ln w="19050">
            <a:solidFill>
              <a:sysClr val="windowText" lastClr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Oval 8">
            <a:extLst>
              <a:ext uri="{FF2B5EF4-FFF2-40B4-BE49-F238E27FC236}">
                <a16:creationId xmlns:a16="http://schemas.microsoft.com/office/drawing/2014/main" id="{E38CFA2B-3B98-4C2D-9318-73DEC3ABC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2091" y="3177224"/>
            <a:ext cx="431800" cy="431800"/>
          </a:xfrm>
          <a:prstGeom prst="ellipse">
            <a:avLst/>
          </a:prstGeom>
          <a:noFill/>
          <a:ln w="19050">
            <a:solidFill>
              <a:sysClr val="windowText" lastClr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Oval 9">
            <a:extLst>
              <a:ext uri="{FF2B5EF4-FFF2-40B4-BE49-F238E27FC236}">
                <a16:creationId xmlns:a16="http://schemas.microsoft.com/office/drawing/2014/main" id="{7F4ACD5B-772D-47F8-AD04-08D4706BD9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935" y="3177224"/>
            <a:ext cx="431800" cy="431800"/>
          </a:xfrm>
          <a:prstGeom prst="ellipse">
            <a:avLst/>
          </a:prstGeom>
          <a:noFill/>
          <a:ln w="19050">
            <a:solidFill>
              <a:sysClr val="windowText" lastClr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142ECD94-02A1-4B4D-91DF-4A394624C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1270" y="3100736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Oval 11">
            <a:extLst>
              <a:ext uri="{FF2B5EF4-FFF2-40B4-BE49-F238E27FC236}">
                <a16:creationId xmlns:a16="http://schemas.microsoft.com/office/drawing/2014/main" id="{41951FF3-B3EB-443F-BB50-51A83D728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8713" y="2213322"/>
            <a:ext cx="431800" cy="431800"/>
          </a:xfrm>
          <a:prstGeom prst="ellipse">
            <a:avLst/>
          </a:prstGeom>
          <a:noFill/>
          <a:ln w="19050">
            <a:solidFill>
              <a:sysClr val="windowText" lastClr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D8DC4DAF-1CDF-484A-94E7-D91056973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4576" y="2143184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F56CB5D6-2964-4CB8-8C9B-D72FA36F9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1270" y="2143184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0" name="Rectangle 23">
            <a:extLst>
              <a:ext uri="{FF2B5EF4-FFF2-40B4-BE49-F238E27FC236}">
                <a16:creationId xmlns:a16="http://schemas.microsoft.com/office/drawing/2014/main" id="{DFF68132-261B-43C9-98B6-43B47B9D5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4576" y="3103593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1AC17F6-F2E4-4745-AE03-F03DBFB28FC0}"/>
              </a:ext>
            </a:extLst>
          </p:cNvPr>
          <p:cNvSpPr txBox="1"/>
          <p:nvPr/>
        </p:nvSpPr>
        <p:spPr>
          <a:xfrm>
            <a:off x="1020541" y="1069430"/>
            <a:ext cx="1961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比一比。</a:t>
            </a:r>
          </a:p>
        </p:txBody>
      </p:sp>
    </p:spTree>
    <p:extLst>
      <p:ext uri="{BB962C8B-B14F-4D97-AF65-F5344CB8AC3E}">
        <p14:creationId xmlns:p14="http://schemas.microsoft.com/office/powerpoint/2010/main" val="396451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865B927-F2C9-4BDE-9801-2A0730C1CBA7}"/>
              </a:ext>
            </a:extLst>
          </p:cNvPr>
          <p:cNvGrpSpPr/>
          <p:nvPr/>
        </p:nvGrpSpPr>
        <p:grpSpPr>
          <a:xfrm>
            <a:off x="755576" y="1432148"/>
            <a:ext cx="7632848" cy="2939802"/>
            <a:chOff x="611560" y="1550759"/>
            <a:chExt cx="7377716" cy="2389143"/>
          </a:xfrm>
        </p:grpSpPr>
        <p:sp>
          <p:nvSpPr>
            <p:cNvPr id="3" name="AutoShape 27">
              <a:extLst>
                <a:ext uri="{FF2B5EF4-FFF2-40B4-BE49-F238E27FC236}">
                  <a16:creationId xmlns:a16="http://schemas.microsoft.com/office/drawing/2014/main" id="{BA3D1BC2-B9C2-43C3-8BE1-9F754CFF77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560" y="1635646"/>
              <a:ext cx="7272337" cy="2304256"/>
            </a:xfrm>
            <a:prstGeom prst="wedgeRectCallout">
              <a:avLst>
                <a:gd name="adj1" fmla="val 49858"/>
                <a:gd name="adj2" fmla="val 16847"/>
              </a:avLst>
            </a:prstGeom>
            <a:solidFill>
              <a:sysClr val="window" lastClr="FFFFFF"/>
            </a:solidFill>
            <a:ln w="25400">
              <a:solidFill>
                <a:srgbClr val="F4970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" name="AutoShape 27">
              <a:extLst>
                <a:ext uri="{FF2B5EF4-FFF2-40B4-BE49-F238E27FC236}">
                  <a16:creationId xmlns:a16="http://schemas.microsoft.com/office/drawing/2014/main" id="{1E8E12C2-3422-4E81-B298-3BFB587AD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939" y="1550759"/>
              <a:ext cx="7272337" cy="2304256"/>
            </a:xfrm>
            <a:prstGeom prst="wedgeRectCallout">
              <a:avLst>
                <a:gd name="adj1" fmla="val 49858"/>
                <a:gd name="adj2" fmla="val 16847"/>
              </a:avLst>
            </a:prstGeom>
            <a:solidFill>
              <a:sysClr val="window" lastClr="FFFFFF"/>
            </a:solidFill>
            <a:ln w="25400">
              <a:solidFill>
                <a:srgbClr val="F4970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" name="Rectangle 28">
            <a:extLst>
              <a:ext uri="{FF2B5EF4-FFF2-40B4-BE49-F238E27FC236}">
                <a16:creationId xmlns:a16="http://schemas.microsoft.com/office/drawing/2014/main" id="{ECD0FD18-B884-4A03-B78F-1284B7663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808" y="574980"/>
            <a:ext cx="6715060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两位数</a:t>
            </a:r>
            <a:r>
              <a:rPr lang="zh-CN" altLang="en-US" sz="3200" b="1" kern="0" noProof="0" dirty="0">
                <a:latin typeface="黑体" panose="02010609060101010101" pitchFamily="49" charset="-122"/>
                <a:ea typeface="黑体" panose="02010609060101010101" pitchFamily="49" charset="-122"/>
              </a:rPr>
              <a:t>大小比较的方法：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AFF2939-AF45-4C0A-9F82-D04BD6D9D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955" y="1500171"/>
            <a:ext cx="7523825" cy="128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992505" marR="0" lvl="0" indent="-992505" defTabSz="91440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8333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E8333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8333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）先看十位上的数，十位上的数大这个数就大；</a:t>
            </a:r>
          </a:p>
        </p:txBody>
      </p:sp>
      <p:sp>
        <p:nvSpPr>
          <p:cNvPr id="7" name="Rectangle 28">
            <a:extLst>
              <a:ext uri="{FF2B5EF4-FFF2-40B4-BE49-F238E27FC236}">
                <a16:creationId xmlns:a16="http://schemas.microsoft.com/office/drawing/2014/main" id="{C4E3450E-DF4B-4E46-BA32-6C8729428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955" y="2882801"/>
            <a:ext cx="7377716" cy="128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992505" marR="0" lvl="0" indent="-992505" defTabSz="91440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8333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E8333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E8333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）十位上的数相同，再比较个位上的数，个位上的数大这个数就大。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D06E4F4-1B72-4893-B090-34A6FB44B111}"/>
              </a:ext>
            </a:extLst>
          </p:cNvPr>
          <p:cNvGrpSpPr/>
          <p:nvPr/>
        </p:nvGrpSpPr>
        <p:grpSpPr>
          <a:xfrm>
            <a:off x="107504" y="89689"/>
            <a:ext cx="3001651" cy="1042199"/>
            <a:chOff x="201502" y="4018"/>
            <a:chExt cx="3001651" cy="1042199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03FBC8F-2832-42A1-9769-40EBE8A1D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D1D0CE"/>
                </a:clrFrom>
                <a:clrTo>
                  <a:srgbClr val="D1D0C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000"/>
            <a:stretch>
              <a:fillRect/>
            </a:stretch>
          </p:blipFill>
          <p:spPr>
            <a:xfrm>
              <a:off x="234245" y="302471"/>
              <a:ext cx="2968908" cy="743746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65BF9B5-578C-4431-BFC6-5B452DD387D4}"/>
                </a:ext>
              </a:extLst>
            </p:cNvPr>
            <p:cNvSpPr txBox="1"/>
            <p:nvPr/>
          </p:nvSpPr>
          <p:spPr>
            <a:xfrm>
              <a:off x="779195" y="372462"/>
              <a:ext cx="1832553" cy="584775"/>
            </a:xfrm>
            <a:prstGeom prst="rect">
              <a:avLst/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归纳总结</a:t>
              </a:r>
            </a:p>
          </p:txBody>
        </p:sp>
        <p:pic>
          <p:nvPicPr>
            <p:cNvPr id="11" name="Picture 4" descr="æ°´å½©, æ¼, æ··å, å¢¨æ°´, çæ¥, æ°ç, åºå, åºå¸, ç¼çº¦æ¹, åºç¥">
              <a:extLst>
                <a:ext uri="{FF2B5EF4-FFF2-40B4-BE49-F238E27FC236}">
                  <a16:creationId xmlns:a16="http://schemas.microsoft.com/office/drawing/2014/main" id="{3D913161-8AC6-4C2F-A462-DC3D7A3841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502" y="4018"/>
              <a:ext cx="602745" cy="925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1615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86111" y="157176"/>
            <a:ext cx="5682034" cy="686382"/>
            <a:chOff x="186111" y="157176"/>
            <a:chExt cx="5682034" cy="686382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三、练习巩固、强化新知识</a:t>
              </a:r>
            </a:p>
          </p:txBody>
        </p:sp>
      </p:grpSp>
      <p:sp>
        <p:nvSpPr>
          <p:cNvPr id="52" name="Text Box 71">
            <a:extLst>
              <a:ext uri="{FF2B5EF4-FFF2-40B4-BE49-F238E27FC236}">
                <a16:creationId xmlns:a16="http://schemas.microsoft.com/office/drawing/2014/main" id="{11036337-D786-4033-A227-134710B41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107" y="1081954"/>
            <a:ext cx="433593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拨一拨，比一比。</a:t>
            </a:r>
          </a:p>
        </p:txBody>
      </p:sp>
      <p:sp>
        <p:nvSpPr>
          <p:cNvPr id="58" name="矩形 6">
            <a:extLst>
              <a:ext uri="{FF2B5EF4-FFF2-40B4-BE49-F238E27FC236}">
                <a16:creationId xmlns:a16="http://schemas.microsoft.com/office/drawing/2014/main" id="{F4DEF767-B06E-4AFA-AD41-ACC04A6B0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1626" y="3766638"/>
            <a:ext cx="6286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＞</a:t>
            </a:r>
          </a:p>
        </p:txBody>
      </p:sp>
      <p:sp>
        <p:nvSpPr>
          <p:cNvPr id="59" name="矩形 7">
            <a:extLst>
              <a:ext uri="{FF2B5EF4-FFF2-40B4-BE49-F238E27FC236}">
                <a16:creationId xmlns:a16="http://schemas.microsoft.com/office/drawing/2014/main" id="{97E4E9C0-2945-4C49-8BE4-10704AB177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3475" y="3766638"/>
            <a:ext cx="541337" cy="5191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rPr>
              <a:t>＜</a:t>
            </a:r>
          </a:p>
        </p:txBody>
      </p:sp>
      <p:sp>
        <p:nvSpPr>
          <p:cNvPr id="60" name="文本框 4">
            <a:extLst>
              <a:ext uri="{FF2B5EF4-FFF2-40B4-BE49-F238E27FC236}">
                <a16:creationId xmlns:a16="http://schemas.microsoft.com/office/drawing/2014/main" id="{D2D5EAC1-B1E8-4EB6-BD94-4827A9763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1311064"/>
            <a:ext cx="22318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3FFAFAA6-9215-4663-B7D8-0F027807825D}"/>
              </a:ext>
            </a:extLst>
          </p:cNvPr>
          <p:cNvCxnSpPr>
            <a:cxnSpLocks/>
          </p:cNvCxnSpPr>
          <p:nvPr/>
        </p:nvCxnSpPr>
        <p:spPr>
          <a:xfrm>
            <a:off x="4557395" y="1957533"/>
            <a:ext cx="0" cy="2842781"/>
          </a:xfrm>
          <a:prstGeom prst="line">
            <a:avLst/>
          </a:prstGeom>
          <a:ln w="12700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E9D19652-671D-41C4-BFF4-99C7A1948393}"/>
              </a:ext>
            </a:extLst>
          </p:cNvPr>
          <p:cNvGrpSpPr/>
          <p:nvPr/>
        </p:nvGrpSpPr>
        <p:grpSpPr>
          <a:xfrm>
            <a:off x="1304078" y="3693718"/>
            <a:ext cx="6750566" cy="592033"/>
            <a:chOff x="1304078" y="3693718"/>
            <a:chExt cx="6750566" cy="592033"/>
          </a:xfrm>
        </p:grpSpPr>
        <p:sp>
          <p:nvSpPr>
            <p:cNvPr id="55" name="Rectangle 6">
              <a:extLst>
                <a:ext uri="{FF2B5EF4-FFF2-40B4-BE49-F238E27FC236}">
                  <a16:creationId xmlns:a16="http://schemas.microsoft.com/office/drawing/2014/main" id="{14BC4BFA-0CCC-414F-A8FA-9B0B796B21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4078" y="3693718"/>
              <a:ext cx="6750566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29             30</a:t>
              </a: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          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81               18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4CA5DAA9-F222-4AC6-B3AC-44B638EC7F38}"/>
                </a:ext>
              </a:extLst>
            </p:cNvPr>
            <p:cNvSpPr/>
            <p:nvPr/>
          </p:nvSpPr>
          <p:spPr>
            <a:xfrm>
              <a:off x="2164093" y="3738277"/>
              <a:ext cx="530719" cy="53071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椭圆 63">
              <a:extLst>
                <a:ext uri="{FF2B5EF4-FFF2-40B4-BE49-F238E27FC236}">
                  <a16:creationId xmlns:a16="http://schemas.microsoft.com/office/drawing/2014/main" id="{E8859736-B791-4FB6-A2B1-83DFE522E303}"/>
                </a:ext>
              </a:extLst>
            </p:cNvPr>
            <p:cNvSpPr/>
            <p:nvPr/>
          </p:nvSpPr>
          <p:spPr>
            <a:xfrm>
              <a:off x="6358113" y="3755032"/>
              <a:ext cx="530719" cy="530719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>
            <a:extLst>
              <a:ext uri="{FF2B5EF4-FFF2-40B4-BE49-F238E27FC236}">
                <a16:creationId xmlns:a16="http://schemas.microsoft.com/office/drawing/2014/main" id="{D5672CAE-5BE5-459A-B177-133D2449AC3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9748" y="1794459"/>
            <a:ext cx="3877949" cy="185740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F1AFDF6-31CA-4A78-8051-23461AAAB90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84497" y="1826488"/>
            <a:ext cx="3877949" cy="1823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2">
            <a:extLst>
              <a:ext uri="{FF2B5EF4-FFF2-40B4-BE49-F238E27FC236}">
                <a16:creationId xmlns:a16="http://schemas.microsoft.com/office/drawing/2014/main" id="{91FD5DBB-A835-4AD2-9941-FC8FC6B2C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5730" y="1883579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BA02C143-882B-4845-A6D3-F2242B59B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8514" y="1922892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6125BE2-A2C9-4596-97DE-425374AD28C4}"/>
              </a:ext>
            </a:extLst>
          </p:cNvPr>
          <p:cNvGrpSpPr/>
          <p:nvPr/>
        </p:nvGrpSpPr>
        <p:grpSpPr>
          <a:xfrm>
            <a:off x="899592" y="998629"/>
            <a:ext cx="7583907" cy="584775"/>
            <a:chOff x="899592" y="771550"/>
            <a:chExt cx="7583907" cy="584775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4EA13142-E71D-414B-90DC-6CCFF4D6B94C}"/>
                </a:ext>
              </a:extLst>
            </p:cNvPr>
            <p:cNvSpPr txBox="1"/>
            <p:nvPr/>
          </p:nvSpPr>
          <p:spPr>
            <a:xfrm>
              <a:off x="899592" y="771550"/>
              <a:ext cx="758390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在       里填上“＞”“＜”或“＝” 。</a:t>
              </a: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591F9FF2-0DE0-4770-8098-B4EDC373591B}"/>
                </a:ext>
              </a:extLst>
            </p:cNvPr>
            <p:cNvSpPr/>
            <p:nvPr/>
          </p:nvSpPr>
          <p:spPr>
            <a:xfrm>
              <a:off x="1835696" y="847913"/>
              <a:ext cx="432048" cy="43204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9C598B20-A638-41F6-A3E6-BEB7833DB28D}"/>
              </a:ext>
            </a:extLst>
          </p:cNvPr>
          <p:cNvGrpSpPr/>
          <p:nvPr/>
        </p:nvGrpSpPr>
        <p:grpSpPr>
          <a:xfrm>
            <a:off x="1043608" y="1903609"/>
            <a:ext cx="6635743" cy="1648699"/>
            <a:chOff x="1308827" y="1579834"/>
            <a:chExt cx="6635743" cy="1648699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F16719E0-0E96-4C04-811A-1F9FF2C7016F}"/>
                </a:ext>
              </a:extLst>
            </p:cNvPr>
            <p:cNvGrpSpPr/>
            <p:nvPr/>
          </p:nvGrpSpPr>
          <p:grpSpPr>
            <a:xfrm>
              <a:off x="1308827" y="1579834"/>
              <a:ext cx="1704979" cy="584775"/>
              <a:chOff x="1427216" y="1491630"/>
              <a:chExt cx="1704979" cy="584775"/>
            </a:xfrm>
          </p:grpSpPr>
          <p:sp>
            <p:nvSpPr>
              <p:cNvPr id="3" name="Rectangle 6">
                <a:extLst>
                  <a:ext uri="{FF2B5EF4-FFF2-40B4-BE49-F238E27FC236}">
                    <a16:creationId xmlns:a16="http://schemas.microsoft.com/office/drawing/2014/main" id="{223F9EAD-EDD9-436E-9EF4-E694D6152D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7216" y="1491630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41</a:t>
                </a:r>
              </a:p>
            </p:txBody>
          </p:sp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F2E80FD9-8F8A-44CA-AC44-4AF14E27F1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160" y="1491630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45</a:t>
                </a:r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:a16="http://schemas.microsoft.com/office/drawing/2014/main" id="{6ED6D08C-48CB-4010-8C08-0A24D61C3EC0}"/>
                  </a:ext>
                </a:extLst>
              </p:cNvPr>
              <p:cNvSpPr/>
              <p:nvPr/>
            </p:nvSpPr>
            <p:spPr>
              <a:xfrm>
                <a:off x="2063682" y="1567993"/>
                <a:ext cx="432048" cy="43204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27AA5BE3-ABA6-41F4-89C6-429A7F9B079C}"/>
                </a:ext>
              </a:extLst>
            </p:cNvPr>
            <p:cNvGrpSpPr/>
            <p:nvPr/>
          </p:nvGrpSpPr>
          <p:grpSpPr>
            <a:xfrm>
              <a:off x="3768505" y="1579834"/>
              <a:ext cx="1704979" cy="584775"/>
              <a:chOff x="1427216" y="1491630"/>
              <a:chExt cx="1704979" cy="584775"/>
            </a:xfrm>
          </p:grpSpPr>
          <p:sp>
            <p:nvSpPr>
              <p:cNvPr id="12" name="Rectangle 6">
                <a:extLst>
                  <a:ext uri="{FF2B5EF4-FFF2-40B4-BE49-F238E27FC236}">
                    <a16:creationId xmlns:a16="http://schemas.microsoft.com/office/drawing/2014/main" id="{53A56BBE-0DF4-433A-9A5B-BE4B84A44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7216" y="1491630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63</a:t>
                </a:r>
              </a:p>
            </p:txBody>
          </p:sp>
          <p:sp>
            <p:nvSpPr>
              <p:cNvPr id="13" name="Rectangle 6">
                <a:extLst>
                  <a:ext uri="{FF2B5EF4-FFF2-40B4-BE49-F238E27FC236}">
                    <a16:creationId xmlns:a16="http://schemas.microsoft.com/office/drawing/2014/main" id="{AE3CAEC9-EEA9-4B2B-824E-BF66AE337A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160" y="1491630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53</a:t>
                </a:r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5B2A2581-C5E5-48E0-901D-E290E7C2AD41}"/>
                  </a:ext>
                </a:extLst>
              </p:cNvPr>
              <p:cNvSpPr/>
              <p:nvPr/>
            </p:nvSpPr>
            <p:spPr>
              <a:xfrm>
                <a:off x="2063682" y="1567993"/>
                <a:ext cx="432048" cy="43204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26F4808E-1441-48AF-82EB-352AB53B1663}"/>
                </a:ext>
              </a:extLst>
            </p:cNvPr>
            <p:cNvGrpSpPr/>
            <p:nvPr/>
          </p:nvGrpSpPr>
          <p:grpSpPr>
            <a:xfrm>
              <a:off x="6228184" y="1579834"/>
              <a:ext cx="1704979" cy="584775"/>
              <a:chOff x="1427216" y="1491630"/>
              <a:chExt cx="1704979" cy="584775"/>
            </a:xfrm>
          </p:grpSpPr>
          <p:sp>
            <p:nvSpPr>
              <p:cNvPr id="16" name="Rectangle 6">
                <a:extLst>
                  <a:ext uri="{FF2B5EF4-FFF2-40B4-BE49-F238E27FC236}">
                    <a16:creationId xmlns:a16="http://schemas.microsoft.com/office/drawing/2014/main" id="{1D348B74-6A8C-4088-BA85-65E8F7B0C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7216" y="1491630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89</a:t>
                </a:r>
              </a:p>
            </p:txBody>
          </p:sp>
          <p:sp>
            <p:nvSpPr>
              <p:cNvPr id="17" name="Rectangle 6">
                <a:extLst>
                  <a:ext uri="{FF2B5EF4-FFF2-40B4-BE49-F238E27FC236}">
                    <a16:creationId xmlns:a16="http://schemas.microsoft.com/office/drawing/2014/main" id="{FB6B5C75-3426-4E16-B557-568BBE4807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160" y="1491630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98</a:t>
                </a:r>
              </a:p>
            </p:txBody>
          </p:sp>
          <p:sp>
            <p:nvSpPr>
              <p:cNvPr id="18" name="椭圆 17">
                <a:extLst>
                  <a:ext uri="{FF2B5EF4-FFF2-40B4-BE49-F238E27FC236}">
                    <a16:creationId xmlns:a16="http://schemas.microsoft.com/office/drawing/2014/main" id="{9F5A312A-3324-4F78-AA88-3708501FA60C}"/>
                  </a:ext>
                </a:extLst>
              </p:cNvPr>
              <p:cNvSpPr/>
              <p:nvPr/>
            </p:nvSpPr>
            <p:spPr>
              <a:xfrm>
                <a:off x="2063682" y="1567993"/>
                <a:ext cx="432048" cy="43204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DA29525A-F887-4E01-A411-AF07628EAF63}"/>
                </a:ext>
              </a:extLst>
            </p:cNvPr>
            <p:cNvGrpSpPr/>
            <p:nvPr/>
          </p:nvGrpSpPr>
          <p:grpSpPr>
            <a:xfrm>
              <a:off x="1320234" y="2643758"/>
              <a:ext cx="1704979" cy="584775"/>
              <a:chOff x="1427216" y="1491630"/>
              <a:chExt cx="1704979" cy="584775"/>
            </a:xfrm>
          </p:grpSpPr>
          <p:sp>
            <p:nvSpPr>
              <p:cNvPr id="20" name="Rectangle 6">
                <a:extLst>
                  <a:ext uri="{FF2B5EF4-FFF2-40B4-BE49-F238E27FC236}">
                    <a16:creationId xmlns:a16="http://schemas.microsoft.com/office/drawing/2014/main" id="{A96902B5-0CB4-4169-9B72-3033795611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7216" y="1491630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47</a:t>
                </a:r>
              </a:p>
            </p:txBody>
          </p:sp>
          <p:sp>
            <p:nvSpPr>
              <p:cNvPr id="21" name="Rectangle 6">
                <a:extLst>
                  <a:ext uri="{FF2B5EF4-FFF2-40B4-BE49-F238E27FC236}">
                    <a16:creationId xmlns:a16="http://schemas.microsoft.com/office/drawing/2014/main" id="{BD776531-EF95-4131-B126-3A2E06EEE7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160" y="1491630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32</a:t>
                </a:r>
              </a:p>
            </p:txBody>
          </p:sp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id="{AC3EE0FC-716F-41DE-90A6-8457A8AE92A5}"/>
                  </a:ext>
                </a:extLst>
              </p:cNvPr>
              <p:cNvSpPr/>
              <p:nvPr/>
            </p:nvSpPr>
            <p:spPr>
              <a:xfrm>
                <a:off x="2063682" y="1567993"/>
                <a:ext cx="432048" cy="43204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A68D9709-65FC-48CE-B454-FC20D0F87D6B}"/>
                </a:ext>
              </a:extLst>
            </p:cNvPr>
            <p:cNvGrpSpPr/>
            <p:nvPr/>
          </p:nvGrpSpPr>
          <p:grpSpPr>
            <a:xfrm>
              <a:off x="3779912" y="2643758"/>
              <a:ext cx="1704979" cy="584775"/>
              <a:chOff x="1427216" y="1491630"/>
              <a:chExt cx="1704979" cy="584775"/>
            </a:xfrm>
          </p:grpSpPr>
          <p:sp>
            <p:nvSpPr>
              <p:cNvPr id="24" name="Rectangle 6">
                <a:extLst>
                  <a:ext uri="{FF2B5EF4-FFF2-40B4-BE49-F238E27FC236}">
                    <a16:creationId xmlns:a16="http://schemas.microsoft.com/office/drawing/2014/main" id="{0220C6B7-7588-4ED9-BA3B-3C485A9F82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7216" y="1491630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63</a:t>
                </a:r>
              </a:p>
            </p:txBody>
          </p:sp>
          <p:sp>
            <p:nvSpPr>
              <p:cNvPr id="25" name="Rectangle 6">
                <a:extLst>
                  <a:ext uri="{FF2B5EF4-FFF2-40B4-BE49-F238E27FC236}">
                    <a16:creationId xmlns:a16="http://schemas.microsoft.com/office/drawing/2014/main" id="{E6C67561-02A9-415A-90CE-C410DC594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160" y="1491630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68</a:t>
                </a:r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id="{DAE9DF85-58F1-49A4-BE78-86149EEC0228}"/>
                  </a:ext>
                </a:extLst>
              </p:cNvPr>
              <p:cNvSpPr/>
              <p:nvPr/>
            </p:nvSpPr>
            <p:spPr>
              <a:xfrm>
                <a:off x="2063682" y="1567993"/>
                <a:ext cx="432048" cy="43204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7E5293D-0432-4967-AFFC-53A1C5D72933}"/>
                </a:ext>
              </a:extLst>
            </p:cNvPr>
            <p:cNvGrpSpPr/>
            <p:nvPr/>
          </p:nvGrpSpPr>
          <p:grpSpPr>
            <a:xfrm>
              <a:off x="6239591" y="2643758"/>
              <a:ext cx="1704979" cy="584775"/>
              <a:chOff x="1427216" y="1491630"/>
              <a:chExt cx="1704979" cy="584775"/>
            </a:xfrm>
          </p:grpSpPr>
          <p:sp>
            <p:nvSpPr>
              <p:cNvPr id="28" name="Rectangle 6">
                <a:extLst>
                  <a:ext uri="{FF2B5EF4-FFF2-40B4-BE49-F238E27FC236}">
                    <a16:creationId xmlns:a16="http://schemas.microsoft.com/office/drawing/2014/main" id="{56846458-4D87-44CB-9B03-03FA09457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7216" y="1491630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37</a:t>
                </a:r>
              </a:p>
            </p:txBody>
          </p:sp>
          <p:sp>
            <p:nvSpPr>
              <p:cNvPr id="29" name="Rectangle 6">
                <a:extLst>
                  <a:ext uri="{FF2B5EF4-FFF2-40B4-BE49-F238E27FC236}">
                    <a16:creationId xmlns:a16="http://schemas.microsoft.com/office/drawing/2014/main" id="{323808D6-8F82-47FB-9D40-8C7B4481D6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37160" y="1491630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73</a:t>
                </a:r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DE06E92A-7458-4611-B2F7-75191D8C72A4}"/>
                  </a:ext>
                </a:extLst>
              </p:cNvPr>
              <p:cNvSpPr/>
              <p:nvPr/>
            </p:nvSpPr>
            <p:spPr>
              <a:xfrm>
                <a:off x="2063682" y="1567993"/>
                <a:ext cx="432048" cy="43204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3" name="Rectangle 12">
            <a:extLst>
              <a:ext uri="{FF2B5EF4-FFF2-40B4-BE49-F238E27FC236}">
                <a16:creationId xmlns:a16="http://schemas.microsoft.com/office/drawing/2014/main" id="{8CF9F41D-B939-4AE7-B243-ED2F49A67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514" y="2967532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4" name="Rectangle 13">
            <a:extLst>
              <a:ext uri="{FF2B5EF4-FFF2-40B4-BE49-F238E27FC236}">
                <a16:creationId xmlns:a16="http://schemas.microsoft.com/office/drawing/2014/main" id="{BF4FA2BE-FF52-42DE-ADF7-6E84A522B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247" y="1902873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5" name="Rectangle 13">
            <a:extLst>
              <a:ext uri="{FF2B5EF4-FFF2-40B4-BE49-F238E27FC236}">
                <a16:creationId xmlns:a16="http://schemas.microsoft.com/office/drawing/2014/main" id="{4864F6BE-7C47-4B37-939E-629AD10DC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932" y="2967532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6" name="Rectangle 13">
            <a:extLst>
              <a:ext uri="{FF2B5EF4-FFF2-40B4-BE49-F238E27FC236}">
                <a16:creationId xmlns:a16="http://schemas.microsoft.com/office/drawing/2014/main" id="{67C48D67-BCC1-49D7-8D1B-23AF5C43B5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3179" y="2967532"/>
            <a:ext cx="6992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7" name="文本框 4">
            <a:extLst>
              <a:ext uri="{FF2B5EF4-FFF2-40B4-BE49-F238E27FC236}">
                <a16:creationId xmlns:a16="http://schemas.microsoft.com/office/drawing/2014/main" id="{45FA7195-BF70-4130-8031-119E2716C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232" y="1529444"/>
            <a:ext cx="22318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40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3" grpId="0"/>
      <p:bldP spid="34" grpId="0"/>
      <p:bldP spid="35" grpId="0"/>
      <p:bldP spid="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4FD5E42-6A96-4B97-B0F9-F5962D28B3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83568" y="1059582"/>
            <a:ext cx="7557025" cy="3672654"/>
          </a:xfrm>
          <a:custGeom>
            <a:avLst/>
            <a:gdLst>
              <a:gd name="connsiteX0" fmla="*/ 2592288 w 7557025"/>
              <a:gd name="connsiteY0" fmla="*/ 0 h 3672654"/>
              <a:gd name="connsiteX1" fmla="*/ 7557025 w 7557025"/>
              <a:gd name="connsiteY1" fmla="*/ 0 h 3672654"/>
              <a:gd name="connsiteX2" fmla="*/ 7557025 w 7557025"/>
              <a:gd name="connsiteY2" fmla="*/ 3672654 h 3672654"/>
              <a:gd name="connsiteX3" fmla="*/ 0 w 7557025"/>
              <a:gd name="connsiteY3" fmla="*/ 3672654 h 3672654"/>
              <a:gd name="connsiteX4" fmla="*/ 0 w 7557025"/>
              <a:gd name="connsiteY4" fmla="*/ 369232 h 3672654"/>
              <a:gd name="connsiteX5" fmla="*/ 2592288 w 7557025"/>
              <a:gd name="connsiteY5" fmla="*/ 369232 h 367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57025" h="3672654">
                <a:moveTo>
                  <a:pt x="2592288" y="0"/>
                </a:moveTo>
                <a:lnTo>
                  <a:pt x="7557025" y="0"/>
                </a:lnTo>
                <a:lnTo>
                  <a:pt x="7557025" y="3672654"/>
                </a:lnTo>
                <a:lnTo>
                  <a:pt x="0" y="3672654"/>
                </a:lnTo>
                <a:lnTo>
                  <a:pt x="0" y="369232"/>
                </a:lnTo>
                <a:lnTo>
                  <a:pt x="2592288" y="369232"/>
                </a:lnTo>
                <a:close/>
              </a:path>
            </a:pathLst>
          </a:custGeom>
        </p:spPr>
      </p:pic>
      <p:sp>
        <p:nvSpPr>
          <p:cNvPr id="3" name="Text Box 11">
            <a:extLst>
              <a:ext uri="{FF2B5EF4-FFF2-40B4-BE49-F238E27FC236}">
                <a16:creationId xmlns:a16="http://schemas.microsoft.com/office/drawing/2014/main" id="{59E57FB4-29DA-4020-A8B9-5E9577169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522928"/>
            <a:ext cx="24016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连一连。</a:t>
            </a: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8D9BE3BA-BB16-440A-8718-FB4FB1A4E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7347" y="630550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DFA5CC07-2D77-4454-89D5-9379FE09A8BF}"/>
              </a:ext>
            </a:extLst>
          </p:cNvPr>
          <p:cNvCxnSpPr/>
          <p:nvPr/>
        </p:nvCxnSpPr>
        <p:spPr>
          <a:xfrm flipV="1">
            <a:off x="2915816" y="1779662"/>
            <a:ext cx="1296144" cy="3600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AA2572FD-1484-4EE2-AC58-1D9A9D96A961}"/>
              </a:ext>
            </a:extLst>
          </p:cNvPr>
          <p:cNvCxnSpPr/>
          <p:nvPr/>
        </p:nvCxnSpPr>
        <p:spPr>
          <a:xfrm flipV="1">
            <a:off x="1849275" y="1779662"/>
            <a:ext cx="2362685" cy="81837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8CAB6E4B-75E5-4C46-910F-7BF17A40B285}"/>
              </a:ext>
            </a:extLst>
          </p:cNvPr>
          <p:cNvCxnSpPr/>
          <p:nvPr/>
        </p:nvCxnSpPr>
        <p:spPr>
          <a:xfrm>
            <a:off x="3085232" y="3206804"/>
            <a:ext cx="1054720" cy="124742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C4AF6B3-3B46-418A-BB4F-A66A2F8D2979}"/>
              </a:ext>
            </a:extLst>
          </p:cNvPr>
          <p:cNvCxnSpPr/>
          <p:nvPr/>
        </p:nvCxnSpPr>
        <p:spPr>
          <a:xfrm flipV="1">
            <a:off x="2903008" y="3331546"/>
            <a:ext cx="1236944" cy="665057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D4675700-8D85-4E92-BFA1-D04DD1640837}"/>
              </a:ext>
            </a:extLst>
          </p:cNvPr>
          <p:cNvCxnSpPr/>
          <p:nvPr/>
        </p:nvCxnSpPr>
        <p:spPr>
          <a:xfrm flipV="1">
            <a:off x="1793673" y="3331546"/>
            <a:ext cx="2346279" cy="752372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0C522784-40B4-46F7-A6E4-94DC82C45716}"/>
              </a:ext>
            </a:extLst>
          </p:cNvPr>
          <p:cNvCxnSpPr/>
          <p:nvPr/>
        </p:nvCxnSpPr>
        <p:spPr>
          <a:xfrm flipV="1">
            <a:off x="4783439" y="1851670"/>
            <a:ext cx="796673" cy="1404279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BC9D980B-8B7B-4BA0-9808-A4AF925178C4}"/>
              </a:ext>
            </a:extLst>
          </p:cNvPr>
          <p:cNvCxnSpPr/>
          <p:nvPr/>
        </p:nvCxnSpPr>
        <p:spPr>
          <a:xfrm>
            <a:off x="4741333" y="1537547"/>
            <a:ext cx="2237597" cy="17010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66A460BA-73B8-4030-963F-19AB789E4C7E}"/>
              </a:ext>
            </a:extLst>
          </p:cNvPr>
          <p:cNvCxnSpPr/>
          <p:nvPr/>
        </p:nvCxnSpPr>
        <p:spPr>
          <a:xfrm flipV="1">
            <a:off x="4783439" y="2733707"/>
            <a:ext cx="1085090" cy="522242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0192948-BBA9-48C0-996E-68EFFF27F79B}"/>
              </a:ext>
            </a:extLst>
          </p:cNvPr>
          <p:cNvCxnSpPr/>
          <p:nvPr/>
        </p:nvCxnSpPr>
        <p:spPr>
          <a:xfrm>
            <a:off x="4783439" y="1537547"/>
            <a:ext cx="2460677" cy="14081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4066E131-89D3-442B-BD5A-F70F06622DD1}"/>
              </a:ext>
            </a:extLst>
          </p:cNvPr>
          <p:cNvCxnSpPr/>
          <p:nvPr/>
        </p:nvCxnSpPr>
        <p:spPr>
          <a:xfrm>
            <a:off x="4783439" y="3255949"/>
            <a:ext cx="1104295" cy="359795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20BA011C-CD1A-4FF7-8F4D-3444AF2CF712}"/>
              </a:ext>
            </a:extLst>
          </p:cNvPr>
          <p:cNvCxnSpPr/>
          <p:nvPr/>
        </p:nvCxnSpPr>
        <p:spPr>
          <a:xfrm>
            <a:off x="4751597" y="1537547"/>
            <a:ext cx="2199236" cy="274420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941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1D1DC40-7765-4758-8A0D-0CA3265E1200}"/>
              </a:ext>
            </a:extLst>
          </p:cNvPr>
          <p:cNvGrpSpPr/>
          <p:nvPr/>
        </p:nvGrpSpPr>
        <p:grpSpPr>
          <a:xfrm>
            <a:off x="846968" y="387886"/>
            <a:ext cx="2968908" cy="743746"/>
            <a:chOff x="234245" y="302471"/>
            <a:chExt cx="2968908" cy="74374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389DAE16-74B5-4E15-9D0D-010F06D26E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D1D0CE"/>
                </a:clrFrom>
                <a:clrTo>
                  <a:srgbClr val="D1D0C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000"/>
            <a:stretch>
              <a:fillRect/>
            </a:stretch>
          </p:blipFill>
          <p:spPr>
            <a:xfrm>
              <a:off x="234245" y="302471"/>
              <a:ext cx="2968908" cy="743746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4ECDFA4D-88DB-4D9A-8530-AD5601E28615}"/>
                </a:ext>
              </a:extLst>
            </p:cNvPr>
            <p:cNvSpPr txBox="1"/>
            <p:nvPr/>
          </p:nvSpPr>
          <p:spPr>
            <a:xfrm>
              <a:off x="779195" y="372462"/>
              <a:ext cx="1832553" cy="584775"/>
            </a:xfrm>
            <a:prstGeom prst="rect">
              <a:avLst/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拓展延伸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2A1B3628-A0C2-4AEC-AC14-F2233B84F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1717" y="1402197"/>
            <a:ext cx="7104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Picture 2" descr="ä¹¦ç±, éè¯», çä¹¦, è¯», ç ç©¶, å­¦ç, å­¦æ ¡, å­¦ä¹ , æå­¦, ç¥è¯, åº">
            <a:extLst>
              <a:ext uri="{FF2B5EF4-FFF2-40B4-BE49-F238E27FC236}">
                <a16:creationId xmlns:a16="http://schemas.microsoft.com/office/drawing/2014/main" id="{9227A12D-B9A4-422D-9D51-E8158D589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45" y="405249"/>
            <a:ext cx="695045" cy="695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63961223-283A-41FE-BDBD-9E82FB994846}"/>
              </a:ext>
            </a:extLst>
          </p:cNvPr>
          <p:cNvGrpSpPr/>
          <p:nvPr/>
        </p:nvGrpSpPr>
        <p:grpSpPr>
          <a:xfrm>
            <a:off x="849380" y="1410931"/>
            <a:ext cx="4320480" cy="584775"/>
            <a:chOff x="849380" y="1410931"/>
            <a:chExt cx="4320480" cy="584775"/>
          </a:xfrm>
        </p:grpSpPr>
        <p:sp>
          <p:nvSpPr>
            <p:cNvPr id="5" name="Rectangle 14">
              <a:extLst>
                <a:ext uri="{FF2B5EF4-FFF2-40B4-BE49-F238E27FC236}">
                  <a16:creationId xmlns:a16="http://schemas.microsoft.com/office/drawing/2014/main" id="{0B51534B-0875-41C1-B03A-C32EED8613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9380" y="1410931"/>
              <a:ext cx="4320480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zh-CN" altLang="en-US" sz="3200" b="1" kern="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99          100</a:t>
              </a: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BE98B1FE-7F93-45C4-B23E-2AAC34198377}"/>
                </a:ext>
              </a:extLst>
            </p:cNvPr>
            <p:cNvSpPr/>
            <p:nvPr/>
          </p:nvSpPr>
          <p:spPr>
            <a:xfrm>
              <a:off x="2699792" y="1487294"/>
              <a:ext cx="432048" cy="43204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Rectangle 14">
            <a:extLst>
              <a:ext uri="{FF2B5EF4-FFF2-40B4-BE49-F238E27FC236}">
                <a16:creationId xmlns:a16="http://schemas.microsoft.com/office/drawing/2014/main" id="{C743945C-4767-4DAE-BA9C-6CD05DDD2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988" y="2270259"/>
            <a:ext cx="467011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32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 kern="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给下列数字排队。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D13657E2-1DA7-40D4-A8DD-EA0E843AC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80" y="3027087"/>
            <a:ext cx="322097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98  58  60  79  38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CF0DD3-4B8E-4536-A370-22F6E853D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80" y="3769701"/>
            <a:ext cx="576064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___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___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___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＜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___ 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2056CE3E-356D-4C84-9331-5773C4B4C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696" y="3701273"/>
            <a:ext cx="6950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38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A317ABAF-B1B8-49A8-B7E9-67BB2F908B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620" y="3701273"/>
            <a:ext cx="6950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062D0B68-8504-4F14-8AF5-381F12A06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046" y="3703181"/>
            <a:ext cx="6950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0449B107-1AEA-45BF-BC68-47483E25F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6196" y="3701273"/>
            <a:ext cx="6950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79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9308B106-F18D-4436-AD5A-C774E623B3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1948" y="3686909"/>
            <a:ext cx="6950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98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07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7" grpId="0"/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1341A0AE-5D43-2F4C-DE93-98D767972328}"/>
              </a:ext>
            </a:extLst>
          </p:cNvPr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7CAFAA-4272-FE3D-D281-F53E0AC98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B931F17-DB7D-3416-471F-281C3A7CB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A6DF03D-956C-06C8-FDDD-3126B723F326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四、课堂小结</a:t>
              </a:r>
            </a:p>
          </p:txBody>
        </p:sp>
      </p:grpSp>
      <p:sp>
        <p:nvSpPr>
          <p:cNvPr id="11" name="Rectangle 14">
            <a:extLst>
              <a:ext uri="{FF2B5EF4-FFF2-40B4-BE49-F238E27FC236}">
                <a16:creationId xmlns:a16="http://schemas.microsoft.com/office/drawing/2014/main" id="{D368E341-91BD-4337-9478-4DE183983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444" y="1129215"/>
            <a:ext cx="331311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比较大小（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BAAF8928-3BF1-40D6-85EF-5F0FB9A31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1985" y="1986975"/>
            <a:ext cx="61437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42 &gt; 37                          23 &lt; 25</a:t>
            </a:r>
          </a:p>
        </p:txBody>
      </p:sp>
      <p:sp>
        <p:nvSpPr>
          <p:cNvPr id="13" name="Rectangle 28">
            <a:extLst>
              <a:ext uri="{FF2B5EF4-FFF2-40B4-BE49-F238E27FC236}">
                <a16:creationId xmlns:a16="http://schemas.microsoft.com/office/drawing/2014/main" id="{D5630985-8EE0-44EB-B632-F1EF2BCF4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94" y="2734393"/>
            <a:ext cx="8366553" cy="57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992505" marR="0" lvl="0" indent="-992505" defTabSz="91440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）先看十位上的数，十位上的数大这个数就大；</a:t>
            </a:r>
          </a:p>
        </p:txBody>
      </p:sp>
      <p:sp>
        <p:nvSpPr>
          <p:cNvPr id="14" name="Rectangle 28">
            <a:extLst>
              <a:ext uri="{FF2B5EF4-FFF2-40B4-BE49-F238E27FC236}">
                <a16:creationId xmlns:a16="http://schemas.microsoft.com/office/drawing/2014/main" id="{8E94FA42-CD91-4A14-8B02-203AE0CDA1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94" y="3381782"/>
            <a:ext cx="7909222" cy="1133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992505" marR="0" lvl="0" indent="-992505" defTabSz="91440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）十位上的数相同，再比较个位上的数，个位上的数大这个数就大。</a:t>
            </a:r>
          </a:p>
        </p:txBody>
      </p:sp>
    </p:spTree>
    <p:extLst>
      <p:ext uri="{BB962C8B-B14F-4D97-AF65-F5344CB8AC3E}">
        <p14:creationId xmlns:p14="http://schemas.microsoft.com/office/powerpoint/2010/main" val="1440502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1CF4D442-870A-435F-9D7C-A5AC382F87D1}"/>
              </a:ext>
            </a:extLst>
          </p:cNvPr>
          <p:cNvGrpSpPr/>
          <p:nvPr/>
        </p:nvGrpSpPr>
        <p:grpSpPr>
          <a:xfrm>
            <a:off x="186111" y="157176"/>
            <a:ext cx="2225649" cy="687229"/>
            <a:chOff x="186111" y="157176"/>
            <a:chExt cx="3258673" cy="68722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E68EDCD-4C2C-4E9B-AC64-016350324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CBFD38F-ED5B-482E-B5B4-916B4B0719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ED897D6-EDA4-4806-B210-EA393F1B1C0E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作业设计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60760CE-FF94-43FE-AD20-699B9B5026BA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  <p:extLst>
      <p:ext uri="{BB962C8B-B14F-4D97-AF65-F5344CB8AC3E}">
        <p14:creationId xmlns:p14="http://schemas.microsoft.com/office/powerpoint/2010/main" val="42233398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7085243"/>
  <p:tag name="MH_LIBRARY" val="GRAPHIC"/>
  <p:tag name="MH_ORDER" val="Diamond 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7085243"/>
  <p:tag name="MH_LIBRARY" val="GRAPHIC"/>
  <p:tag name="MH_ORDER" val="Diamond 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7085243"/>
  <p:tag name="MH_LIBRARY" val="GRAPHIC"/>
  <p:tag name="MH_ORDER" val="Diamond 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7085243"/>
  <p:tag name="MH_LIBRARY" val="GRAPHIC"/>
  <p:tag name="MH_ORDER" val="Diamond 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7085243"/>
  <p:tag name="MH_LIBRARY" val="GRAPHIC"/>
  <p:tag name="MH_ORDER" val="Diamond 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7085243"/>
  <p:tag name="MH_LIBRARY" val="GRAPHIC"/>
  <p:tag name="MH_ORDER" val="Diamond 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7085243"/>
  <p:tag name="MH_LIBRARY" val="GRAPHIC"/>
  <p:tag name="MH_ORDER" val="Diamond 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7085243"/>
  <p:tag name="MH_LIBRARY" val="GRAPHIC"/>
  <p:tag name="MH_ORDER" val="Diamond 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7085243"/>
  <p:tag name="MH_LIBRARY" val="GRAPHIC"/>
  <p:tag name="MH_ORDER" val="Diamond 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7085243"/>
  <p:tag name="MH_LIBRARY" val="GRAPHIC"/>
  <p:tag name="MH_ORDER" val="Diamond 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7085243"/>
  <p:tag name="MH_LIBRARY" val="GRAPHIC"/>
  <p:tag name="MH_ORDER" val="Diamond 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7085243"/>
  <p:tag name="MH_LIBRARY" val="GRAPHIC"/>
  <p:tag name="MH_ORDER" val="Diamond 8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522</Words>
  <Application>Microsoft Office PowerPoint</Application>
  <PresentationFormat>全屏显示(16:9)</PresentationFormat>
  <Paragraphs>124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等线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250</cp:revision>
  <dcterms:created xsi:type="dcterms:W3CDTF">2015-08-27T07:30:00Z</dcterms:created>
  <dcterms:modified xsi:type="dcterms:W3CDTF">2025-05-10T03:03:31Z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0A45F74E148D460483AAC7057F4BD097</vt:lpwstr>
  </property>
</Properties>
</file>