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63" r:id="rId2"/>
    <p:sldId id="264" r:id="rId3"/>
    <p:sldId id="397" r:id="rId4"/>
    <p:sldId id="396" r:id="rId5"/>
    <p:sldId id="350" r:id="rId6"/>
    <p:sldId id="398" r:id="rId7"/>
    <p:sldId id="399" r:id="rId8"/>
    <p:sldId id="400" r:id="rId9"/>
    <p:sldId id="390" r:id="rId10"/>
    <p:sldId id="360" r:id="rId11"/>
    <p:sldId id="395" r:id="rId12"/>
    <p:sldId id="376" r:id="rId13"/>
    <p:sldId id="401" r:id="rId1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8D4FC"/>
    <a:srgbClr val="7F7F7F"/>
    <a:srgbClr val="FFFFFF"/>
    <a:srgbClr val="F1F0F5"/>
    <a:srgbClr val="F2F2F2"/>
    <a:srgbClr val="CC3399"/>
    <a:srgbClr val="1548EB"/>
    <a:srgbClr val="F297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62" autoAdjust="0"/>
    <p:restoredTop sz="96209" autoAdjust="0"/>
  </p:normalViewPr>
  <p:slideViewPr>
    <p:cSldViewPr>
      <p:cViewPr varScale="1">
        <p:scale>
          <a:sx n="88" d="100"/>
          <a:sy n="88" d="100"/>
        </p:scale>
        <p:origin x="66" y="1056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2025/5/10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2" name="文本框 11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11" descr="徽标&#10;&#10;低可信度描述已自动生成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9" t="3260" r="20266" b="60322"/>
          <a:stretch>
            <a:fillRect/>
          </a:stretch>
        </p:blipFill>
        <p:spPr>
          <a:xfrm>
            <a:off x="0" y="0"/>
            <a:ext cx="9144000" cy="51435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文本框 15"/>
          <p:cNvSpPr txBox="1"/>
          <p:nvPr userDrawn="1"/>
        </p:nvSpPr>
        <p:spPr>
          <a:xfrm rot="19800000">
            <a:off x="3707904" y="2387084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9" name="图片 1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55721">
            <a:off x="8079368" y="3949884"/>
            <a:ext cx="1255885" cy="1255885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180018" y="195486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1835696" y="2211710"/>
            <a:ext cx="5895392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比较大小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DF21BB33-F4ED-48B5-B109-210DF21DA6EC}"/>
              </a:ext>
            </a:extLst>
          </p:cNvPr>
          <p:cNvGrpSpPr/>
          <p:nvPr/>
        </p:nvGrpSpPr>
        <p:grpSpPr>
          <a:xfrm flipH="1">
            <a:off x="2627784" y="1046670"/>
            <a:ext cx="3755495" cy="1048129"/>
            <a:chOff x="-391788" y="1079644"/>
            <a:chExt cx="3755495" cy="1048129"/>
          </a:xfrm>
        </p:grpSpPr>
        <p:pic>
          <p:nvPicPr>
            <p:cNvPr id="11" name="14-1" descr="图标&#10;&#10;描述已自动生成">
              <a:extLst>
                <a:ext uri="{FF2B5EF4-FFF2-40B4-BE49-F238E27FC236}">
                  <a16:creationId xmlns:a16="http://schemas.microsoft.com/office/drawing/2014/main" id="{5B25E528-0813-48BC-8F74-9EDEB1413E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206" t="68826" r="60332" b="14051"/>
            <a:stretch>
              <a:fillRect/>
            </a:stretch>
          </p:blipFill>
          <p:spPr>
            <a:xfrm>
              <a:off x="2920580" y="1080050"/>
              <a:ext cx="443127" cy="1047722"/>
            </a:xfrm>
            <a:prstGeom prst="rect">
              <a:avLst/>
            </a:prstGeom>
          </p:spPr>
        </p:pic>
        <p:pic>
          <p:nvPicPr>
            <p:cNvPr id="12" name="14-1" descr="图标&#10;&#10;描述已自动生成">
              <a:extLst>
                <a:ext uri="{FF2B5EF4-FFF2-40B4-BE49-F238E27FC236}">
                  <a16:creationId xmlns:a16="http://schemas.microsoft.com/office/drawing/2014/main" id="{303BCCD0-0BE3-4F4E-958C-4E63EA7F5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56" t="68826" r="79394" b="14051"/>
            <a:stretch>
              <a:fillRect/>
            </a:stretch>
          </p:blipFill>
          <p:spPr>
            <a:xfrm>
              <a:off x="-391788" y="1080051"/>
              <a:ext cx="792088" cy="1047722"/>
            </a:xfrm>
            <a:prstGeom prst="rect">
              <a:avLst/>
            </a:prstGeom>
          </p:spPr>
        </p:pic>
        <p:pic>
          <p:nvPicPr>
            <p:cNvPr id="15" name="14-1" descr="图标&#10;&#10;描述已自动生成">
              <a:extLst>
                <a:ext uri="{FF2B5EF4-FFF2-40B4-BE49-F238E27FC236}">
                  <a16:creationId xmlns:a16="http://schemas.microsoft.com/office/drawing/2014/main" id="{81DBD081-BCBE-4AD9-B01E-0A3425536E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611" t="68826" r="68262" b="14051"/>
            <a:stretch>
              <a:fillRect/>
            </a:stretch>
          </p:blipFill>
          <p:spPr>
            <a:xfrm>
              <a:off x="397702" y="1079644"/>
              <a:ext cx="2522878" cy="1047722"/>
            </a:xfrm>
            <a:prstGeom prst="rect">
              <a:avLst/>
            </a:prstGeom>
          </p:spPr>
        </p:pic>
      </p:grpSp>
      <p:sp>
        <p:nvSpPr>
          <p:cNvPr id="16" name="标题 5">
            <a:extLst>
              <a:ext uri="{FF2B5EF4-FFF2-40B4-BE49-F238E27FC236}">
                <a16:creationId xmlns:a16="http://schemas.microsoft.com/office/drawing/2014/main" id="{59E4D028-1B10-40BB-B168-9794A1C23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424" y="1122899"/>
            <a:ext cx="3488784" cy="796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以内数的认识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F66B3805-7913-4372-8D1F-1C43D1590FA9}"/>
              </a:ext>
            </a:extLst>
          </p:cNvPr>
          <p:cNvSpPr/>
          <p:nvPr/>
        </p:nvSpPr>
        <p:spPr>
          <a:xfrm>
            <a:off x="1695783" y="1154343"/>
            <a:ext cx="733757" cy="733757"/>
          </a:xfrm>
          <a:prstGeom prst="ellipse">
            <a:avLst/>
          </a:prstGeom>
          <a:solidFill>
            <a:srgbClr val="3D80B5"/>
          </a:solidFill>
          <a:ln>
            <a:solidFill>
              <a:srgbClr val="3B7DA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700" b="1" dirty="0"/>
              <a:t>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195486"/>
            <a:ext cx="6818050" cy="688935"/>
            <a:chOff x="274230" y="154623"/>
            <a:chExt cx="5398746" cy="688935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527" y="157176"/>
              <a:ext cx="5283201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274230" y="154623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一、创设情境，激发兴趣</a:t>
              </a: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6ED5362A-596E-410F-BBE5-FFB3A9A8207C}"/>
              </a:ext>
            </a:extLst>
          </p:cNvPr>
          <p:cNvSpPr/>
          <p:nvPr/>
        </p:nvSpPr>
        <p:spPr>
          <a:xfrm>
            <a:off x="1043608" y="915566"/>
            <a:ext cx="1793429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比一比。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D7FA7C2-5EC5-412B-9E93-64D05636290F}"/>
              </a:ext>
            </a:extLst>
          </p:cNvPr>
          <p:cNvGrpSpPr/>
          <p:nvPr/>
        </p:nvGrpSpPr>
        <p:grpSpPr>
          <a:xfrm>
            <a:off x="724059" y="1823507"/>
            <a:ext cx="4171710" cy="1169483"/>
            <a:chOff x="1403648" y="2260272"/>
            <a:chExt cx="2502569" cy="1169483"/>
          </a:xfrm>
        </p:grpSpPr>
        <p:sp>
          <p:nvSpPr>
            <p:cNvPr id="13" name="对话气泡: 圆角矩形 12">
              <a:extLst>
                <a:ext uri="{FF2B5EF4-FFF2-40B4-BE49-F238E27FC236}">
                  <a16:creationId xmlns:a16="http://schemas.microsoft.com/office/drawing/2014/main" id="{61689252-152C-4F57-B332-E5F9EF4E8705}"/>
                </a:ext>
              </a:extLst>
            </p:cNvPr>
            <p:cNvSpPr/>
            <p:nvPr/>
          </p:nvSpPr>
          <p:spPr>
            <a:xfrm>
              <a:off x="1403648" y="2260272"/>
              <a:ext cx="2448272" cy="1169483"/>
            </a:xfrm>
            <a:prstGeom prst="wedgeRoundRectCallout">
              <a:avLst>
                <a:gd name="adj1" fmla="val 58972"/>
                <a:gd name="adj2" fmla="val 51"/>
                <a:gd name="adj3" fmla="val 16667"/>
              </a:avLst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1C852E4-9DBB-4A46-A85F-328F500ACDBA}"/>
                </a:ext>
              </a:extLst>
            </p:cNvPr>
            <p:cNvSpPr txBox="1"/>
            <p:nvPr/>
          </p:nvSpPr>
          <p:spPr>
            <a:xfrm>
              <a:off x="1453139" y="2277388"/>
              <a:ext cx="2453078" cy="1152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甲同学比乙同学高多少？你能形容一下吗？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5C003CC-C185-4FAC-B4B5-36FF40E30F70}"/>
              </a:ext>
            </a:extLst>
          </p:cNvPr>
          <p:cNvGrpSpPr/>
          <p:nvPr/>
        </p:nvGrpSpPr>
        <p:grpSpPr>
          <a:xfrm>
            <a:off x="5243526" y="1275606"/>
            <a:ext cx="2900102" cy="3371848"/>
            <a:chOff x="5295243" y="1360188"/>
            <a:chExt cx="2900102" cy="3371848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57A46260-F41E-4798-A212-6E99F7C1E39B}"/>
                </a:ext>
              </a:extLst>
            </p:cNvPr>
            <p:cNvSpPr/>
            <p:nvPr/>
          </p:nvSpPr>
          <p:spPr>
            <a:xfrm>
              <a:off x="5580112" y="4191311"/>
              <a:ext cx="576064" cy="540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甲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2010462-AE23-4F4F-A108-DF6635D6FFD7}"/>
                </a:ext>
              </a:extLst>
            </p:cNvPr>
            <p:cNvSpPr/>
            <p:nvPr/>
          </p:nvSpPr>
          <p:spPr>
            <a:xfrm>
              <a:off x="7216005" y="4172939"/>
              <a:ext cx="576064" cy="540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</a:rPr>
                <a:t>乙</a:t>
              </a:r>
            </a:p>
          </p:txBody>
        </p: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F3260C5D-0FE6-4223-9E51-532EA9B592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5243" y="1360188"/>
              <a:ext cx="1285099" cy="2903371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520479BC-9831-4331-8EF7-DBB7579EC6E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64402" y="1604930"/>
              <a:ext cx="1330943" cy="2611782"/>
            </a:xfrm>
            <a:prstGeom prst="rect">
              <a:avLst/>
            </a:prstGeom>
          </p:spPr>
        </p:pic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66ED6184-7FE6-43A1-BD7E-C8FFF1857994}"/>
              </a:ext>
            </a:extLst>
          </p:cNvPr>
          <p:cNvSpPr txBox="1"/>
          <p:nvPr/>
        </p:nvSpPr>
        <p:spPr>
          <a:xfrm>
            <a:off x="899592" y="3437054"/>
            <a:ext cx="3996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甲同学比乙同学</a:t>
            </a:r>
            <a:r>
              <a:rPr lang="zh-CN" altLang="en-US" sz="2800" b="1" dirty="0">
                <a:solidFill>
                  <a:srgbClr val="C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高一些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7117C0E-F319-4441-AC85-0F07C649AF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15043" y="589883"/>
            <a:ext cx="1833158" cy="351307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CA2038F-484C-495E-9CB7-230D7C4478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8757" y="2226531"/>
            <a:ext cx="948299" cy="186089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A2E859F0-936D-4243-AA9D-866FC0E2C9A9}"/>
              </a:ext>
            </a:extLst>
          </p:cNvPr>
          <p:cNvSpPr/>
          <p:nvPr/>
        </p:nvSpPr>
        <p:spPr>
          <a:xfrm>
            <a:off x="2729955" y="4159800"/>
            <a:ext cx="576064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乙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882909B-74B5-40EB-99DD-69020C06B10B}"/>
              </a:ext>
            </a:extLst>
          </p:cNvPr>
          <p:cNvGrpSpPr/>
          <p:nvPr/>
        </p:nvGrpSpPr>
        <p:grpSpPr>
          <a:xfrm>
            <a:off x="3707904" y="1383777"/>
            <a:ext cx="2880320" cy="1215373"/>
            <a:chOff x="1403648" y="2396887"/>
            <a:chExt cx="2880320" cy="1215373"/>
          </a:xfrm>
        </p:grpSpPr>
        <p:sp>
          <p:nvSpPr>
            <p:cNvPr id="7" name="对话气泡: 圆角矩形 6">
              <a:extLst>
                <a:ext uri="{FF2B5EF4-FFF2-40B4-BE49-F238E27FC236}">
                  <a16:creationId xmlns:a16="http://schemas.microsoft.com/office/drawing/2014/main" id="{8A4BAFBD-6C35-4567-942E-FEE19C82B3F7}"/>
                </a:ext>
              </a:extLst>
            </p:cNvPr>
            <p:cNvSpPr/>
            <p:nvPr/>
          </p:nvSpPr>
          <p:spPr>
            <a:xfrm>
              <a:off x="1403648" y="2396887"/>
              <a:ext cx="2880320" cy="1215373"/>
            </a:xfrm>
            <a:prstGeom prst="wedgeRoundRectCallout">
              <a:avLst>
                <a:gd name="adj1" fmla="val -56433"/>
                <a:gd name="adj2" fmla="val 21081"/>
                <a:gd name="adj3" fmla="val 16667"/>
              </a:avLst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C11BC44-1ABE-4C5A-9B5D-9E7C15D194B0}"/>
                </a:ext>
              </a:extLst>
            </p:cNvPr>
            <p:cNvSpPr txBox="1"/>
            <p:nvPr/>
          </p:nvSpPr>
          <p:spPr>
            <a:xfrm>
              <a:off x="1488044" y="2440817"/>
              <a:ext cx="2795924" cy="11523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老师比乙同学也是高一些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?</a:t>
              </a:r>
              <a:endPara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矩形 8">
            <a:extLst>
              <a:ext uri="{FF2B5EF4-FFF2-40B4-BE49-F238E27FC236}">
                <a16:creationId xmlns:a16="http://schemas.microsoft.com/office/drawing/2014/main" id="{8F56CDCB-B0AD-4487-9194-9495C38FF3A2}"/>
              </a:ext>
            </a:extLst>
          </p:cNvPr>
          <p:cNvSpPr/>
          <p:nvPr/>
        </p:nvSpPr>
        <p:spPr>
          <a:xfrm>
            <a:off x="1043608" y="4159800"/>
            <a:ext cx="984239" cy="540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老师</a:t>
            </a:r>
          </a:p>
        </p:txBody>
      </p:sp>
    </p:spTree>
    <p:extLst>
      <p:ext uri="{BB962C8B-B14F-4D97-AF65-F5344CB8AC3E}">
        <p14:creationId xmlns:p14="http://schemas.microsoft.com/office/powerpoint/2010/main" val="334625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6110" y="157176"/>
            <a:ext cx="5321994" cy="686382"/>
            <a:chOff x="186111" y="157176"/>
            <a:chExt cx="3756855" cy="68638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3756855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3411887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二、探讨新知，掌握方法</a:t>
              </a:r>
            </a:p>
          </p:txBody>
        </p:sp>
      </p:grpSp>
      <p:sp>
        <p:nvSpPr>
          <p:cNvPr id="456" name="对话气泡: 圆角矩形 455">
            <a:extLst>
              <a:ext uri="{FF2B5EF4-FFF2-40B4-BE49-F238E27FC236}">
                <a16:creationId xmlns:a16="http://schemas.microsoft.com/office/drawing/2014/main" id="{8CEF285D-32F7-4223-BABF-1A84AF978F44}"/>
              </a:ext>
            </a:extLst>
          </p:cNvPr>
          <p:cNvSpPr/>
          <p:nvPr/>
        </p:nvSpPr>
        <p:spPr>
          <a:xfrm>
            <a:off x="1937246" y="3376887"/>
            <a:ext cx="5186668" cy="889481"/>
          </a:xfrm>
          <a:prstGeom prst="wedgeRoundRectCallout">
            <a:avLst>
              <a:gd name="adj1" fmla="val -58599"/>
              <a:gd name="adj2" fmla="val -2334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在哪两个整十数之间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57" name="图片 456">
            <a:extLst>
              <a:ext uri="{FF2B5EF4-FFF2-40B4-BE49-F238E27FC236}">
                <a16:creationId xmlns:a16="http://schemas.microsoft.com/office/drawing/2014/main" id="{22F95887-F83A-4457-A083-6E26BE5FAB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2500" y="3063273"/>
            <a:ext cx="855691" cy="1667157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DF86706-1CFB-4C99-AA39-78831DFAA592}"/>
              </a:ext>
            </a:extLst>
          </p:cNvPr>
          <p:cNvGrpSpPr/>
          <p:nvPr/>
        </p:nvGrpSpPr>
        <p:grpSpPr>
          <a:xfrm>
            <a:off x="1340536" y="2152805"/>
            <a:ext cx="706515" cy="663092"/>
            <a:chOff x="1964055" y="1236046"/>
            <a:chExt cx="706515" cy="663092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56B8A7F9-88A5-4CCA-AEDE-DE1017AB2E07}"/>
                </a:ext>
              </a:extLst>
            </p:cNvPr>
            <p:cNvSpPr/>
            <p:nvPr/>
          </p:nvSpPr>
          <p:spPr>
            <a:xfrm>
              <a:off x="1964055" y="1236046"/>
              <a:ext cx="706515" cy="64633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B060727-05BE-4A97-AA13-4088E3364DA6}"/>
                </a:ext>
              </a:extLst>
            </p:cNvPr>
            <p:cNvSpPr txBox="1"/>
            <p:nvPr/>
          </p:nvSpPr>
          <p:spPr>
            <a:xfrm>
              <a:off x="1993277" y="1252807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87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1C51ACF-9A99-4EDF-8D5B-7A1886DB7C02}"/>
              </a:ext>
            </a:extLst>
          </p:cNvPr>
          <p:cNvGrpSpPr/>
          <p:nvPr/>
        </p:nvGrpSpPr>
        <p:grpSpPr>
          <a:xfrm>
            <a:off x="3069425" y="2152805"/>
            <a:ext cx="706515" cy="663092"/>
            <a:chOff x="1964055" y="1236046"/>
            <a:chExt cx="706515" cy="663092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8058EE01-6519-497F-9740-E1A17E22AD40}"/>
                </a:ext>
              </a:extLst>
            </p:cNvPr>
            <p:cNvSpPr/>
            <p:nvPr/>
          </p:nvSpPr>
          <p:spPr>
            <a:xfrm>
              <a:off x="1964055" y="1236046"/>
              <a:ext cx="706515" cy="64633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BCC8339-48A4-4AE2-95A3-D3E1DDB4CAFA}"/>
                </a:ext>
              </a:extLst>
            </p:cNvPr>
            <p:cNvSpPr txBox="1"/>
            <p:nvPr/>
          </p:nvSpPr>
          <p:spPr>
            <a:xfrm>
              <a:off x="1993277" y="1252807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31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8184234-5DE6-419D-B69A-E2DC4E139EBE}"/>
              </a:ext>
            </a:extLst>
          </p:cNvPr>
          <p:cNvGrpSpPr/>
          <p:nvPr/>
        </p:nvGrpSpPr>
        <p:grpSpPr>
          <a:xfrm>
            <a:off x="4798314" y="2152805"/>
            <a:ext cx="706515" cy="663092"/>
            <a:chOff x="1964055" y="1236046"/>
            <a:chExt cx="706515" cy="663092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8B1C5504-497B-475A-9E47-1B3CC86231DE}"/>
                </a:ext>
              </a:extLst>
            </p:cNvPr>
            <p:cNvSpPr/>
            <p:nvPr/>
          </p:nvSpPr>
          <p:spPr>
            <a:xfrm>
              <a:off x="1964055" y="1236046"/>
              <a:ext cx="706515" cy="64633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C89DDBE-94A8-453B-8228-9C2F56A80D7B}"/>
                </a:ext>
              </a:extLst>
            </p:cNvPr>
            <p:cNvSpPr txBox="1"/>
            <p:nvPr/>
          </p:nvSpPr>
          <p:spPr>
            <a:xfrm>
              <a:off x="1993277" y="1252807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E5BFD60-4462-46B7-B599-005519105327}"/>
              </a:ext>
            </a:extLst>
          </p:cNvPr>
          <p:cNvGrpSpPr/>
          <p:nvPr/>
        </p:nvGrpSpPr>
        <p:grpSpPr>
          <a:xfrm>
            <a:off x="6527204" y="2152805"/>
            <a:ext cx="706515" cy="663092"/>
            <a:chOff x="1964055" y="1236046"/>
            <a:chExt cx="706515" cy="663092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91F23C09-B602-447B-9053-302E7C3AC147}"/>
                </a:ext>
              </a:extLst>
            </p:cNvPr>
            <p:cNvSpPr/>
            <p:nvPr/>
          </p:nvSpPr>
          <p:spPr>
            <a:xfrm>
              <a:off x="1964055" y="1236046"/>
              <a:ext cx="706515" cy="64633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EFF89ED-1A29-4E93-A9DA-9026228CD260}"/>
                </a:ext>
              </a:extLst>
            </p:cNvPr>
            <p:cNvSpPr txBox="1"/>
            <p:nvPr/>
          </p:nvSpPr>
          <p:spPr>
            <a:xfrm>
              <a:off x="1993277" y="1252807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99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57B80C0A-F7F5-4331-8B45-F5AA8E9ACDAA}"/>
              </a:ext>
            </a:extLst>
          </p:cNvPr>
          <p:cNvSpPr/>
          <p:nvPr/>
        </p:nvSpPr>
        <p:spPr>
          <a:xfrm>
            <a:off x="1043608" y="915566"/>
            <a:ext cx="1793429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说一说。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F23230F-87E6-45CA-B5DE-3D94B9834AE3}"/>
              </a:ext>
            </a:extLst>
          </p:cNvPr>
          <p:cNvSpPr txBox="1"/>
          <p:nvPr/>
        </p:nvSpPr>
        <p:spPr>
          <a:xfrm>
            <a:off x="752500" y="1644149"/>
            <a:ext cx="2018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之间。</a:t>
            </a:r>
          </a:p>
        </p:txBody>
      </p:sp>
    </p:spTree>
    <p:extLst>
      <p:ext uri="{BB962C8B-B14F-4D97-AF65-F5344CB8AC3E}">
        <p14:creationId xmlns:p14="http://schemas.microsoft.com/office/powerpoint/2010/main" val="3027432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6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86110" y="157176"/>
            <a:ext cx="5321994" cy="686382"/>
            <a:chOff x="186111" y="157176"/>
            <a:chExt cx="3756855" cy="68638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3756855" cy="686382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327754" y="174460"/>
              <a:ext cx="3411887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二、探讨新知，掌握方法</a:t>
              </a:r>
            </a:p>
          </p:txBody>
        </p:sp>
      </p:grpSp>
      <p:sp>
        <p:nvSpPr>
          <p:cNvPr id="456" name="对话气泡: 圆角矩形 455">
            <a:extLst>
              <a:ext uri="{FF2B5EF4-FFF2-40B4-BE49-F238E27FC236}">
                <a16:creationId xmlns:a16="http://schemas.microsoft.com/office/drawing/2014/main" id="{8CEF285D-32F7-4223-BABF-1A84AF978F44}"/>
              </a:ext>
            </a:extLst>
          </p:cNvPr>
          <p:cNvSpPr/>
          <p:nvPr/>
        </p:nvSpPr>
        <p:spPr>
          <a:xfrm>
            <a:off x="1937246" y="3376887"/>
            <a:ext cx="5186668" cy="889481"/>
          </a:xfrm>
          <a:prstGeom prst="wedgeRoundRectCallout">
            <a:avLst>
              <a:gd name="adj1" fmla="val -58599"/>
              <a:gd name="adj2" fmla="val -2334"/>
              <a:gd name="adj3" fmla="val 16667"/>
            </a:avLst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其他三个数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36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57" name="图片 456">
            <a:extLst>
              <a:ext uri="{FF2B5EF4-FFF2-40B4-BE49-F238E27FC236}">
                <a16:creationId xmlns:a16="http://schemas.microsoft.com/office/drawing/2014/main" id="{22F95887-F83A-4457-A083-6E26BE5FAB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2500" y="3063273"/>
            <a:ext cx="855691" cy="1667157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FDF86706-1CFB-4C99-AA39-78831DFAA592}"/>
              </a:ext>
            </a:extLst>
          </p:cNvPr>
          <p:cNvGrpSpPr/>
          <p:nvPr/>
        </p:nvGrpSpPr>
        <p:grpSpPr>
          <a:xfrm>
            <a:off x="1340536" y="2152805"/>
            <a:ext cx="706515" cy="663092"/>
            <a:chOff x="1964055" y="1236046"/>
            <a:chExt cx="706515" cy="663092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56B8A7F9-88A5-4CCA-AEDE-DE1017AB2E07}"/>
                </a:ext>
              </a:extLst>
            </p:cNvPr>
            <p:cNvSpPr/>
            <p:nvPr/>
          </p:nvSpPr>
          <p:spPr>
            <a:xfrm>
              <a:off x="1964055" y="1236046"/>
              <a:ext cx="706515" cy="64633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B060727-05BE-4A97-AA13-4088E3364DA6}"/>
                </a:ext>
              </a:extLst>
            </p:cNvPr>
            <p:cNvSpPr txBox="1"/>
            <p:nvPr/>
          </p:nvSpPr>
          <p:spPr>
            <a:xfrm>
              <a:off x="1993277" y="1252807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87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C1C51ACF-9A99-4EDF-8D5B-7A1886DB7C02}"/>
              </a:ext>
            </a:extLst>
          </p:cNvPr>
          <p:cNvGrpSpPr/>
          <p:nvPr/>
        </p:nvGrpSpPr>
        <p:grpSpPr>
          <a:xfrm>
            <a:off x="3069425" y="2152805"/>
            <a:ext cx="706515" cy="663092"/>
            <a:chOff x="1964055" y="1236046"/>
            <a:chExt cx="706515" cy="663092"/>
          </a:xfrm>
        </p:grpSpPr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8058EE01-6519-497F-9740-E1A17E22AD40}"/>
                </a:ext>
              </a:extLst>
            </p:cNvPr>
            <p:cNvSpPr/>
            <p:nvPr/>
          </p:nvSpPr>
          <p:spPr>
            <a:xfrm>
              <a:off x="1964055" y="1236046"/>
              <a:ext cx="706515" cy="64633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FBCC8339-48A4-4AE2-95A3-D3E1DDB4CAFA}"/>
                </a:ext>
              </a:extLst>
            </p:cNvPr>
            <p:cNvSpPr txBox="1"/>
            <p:nvPr/>
          </p:nvSpPr>
          <p:spPr>
            <a:xfrm>
              <a:off x="1993277" y="1252807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31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8184234-5DE6-419D-B69A-E2DC4E139EBE}"/>
              </a:ext>
            </a:extLst>
          </p:cNvPr>
          <p:cNvGrpSpPr/>
          <p:nvPr/>
        </p:nvGrpSpPr>
        <p:grpSpPr>
          <a:xfrm>
            <a:off x="4798314" y="2152805"/>
            <a:ext cx="706515" cy="663092"/>
            <a:chOff x="1964055" y="1236046"/>
            <a:chExt cx="706515" cy="663092"/>
          </a:xfrm>
        </p:grpSpPr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8B1C5504-497B-475A-9E47-1B3CC86231DE}"/>
                </a:ext>
              </a:extLst>
            </p:cNvPr>
            <p:cNvSpPr/>
            <p:nvPr/>
          </p:nvSpPr>
          <p:spPr>
            <a:xfrm>
              <a:off x="1964055" y="1236046"/>
              <a:ext cx="706515" cy="64633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7C89DDBE-94A8-453B-8228-9C2F56A80D7B}"/>
                </a:ext>
              </a:extLst>
            </p:cNvPr>
            <p:cNvSpPr txBox="1"/>
            <p:nvPr/>
          </p:nvSpPr>
          <p:spPr>
            <a:xfrm>
              <a:off x="1993277" y="1252807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25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1E5BFD60-4462-46B7-B599-005519105327}"/>
              </a:ext>
            </a:extLst>
          </p:cNvPr>
          <p:cNvGrpSpPr/>
          <p:nvPr/>
        </p:nvGrpSpPr>
        <p:grpSpPr>
          <a:xfrm>
            <a:off x="6527204" y="2152805"/>
            <a:ext cx="706515" cy="663092"/>
            <a:chOff x="1964055" y="1236046"/>
            <a:chExt cx="706515" cy="663092"/>
          </a:xfrm>
        </p:grpSpPr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91F23C09-B602-447B-9053-302E7C3AC147}"/>
                </a:ext>
              </a:extLst>
            </p:cNvPr>
            <p:cNvSpPr/>
            <p:nvPr/>
          </p:nvSpPr>
          <p:spPr>
            <a:xfrm>
              <a:off x="1964055" y="1236046"/>
              <a:ext cx="706515" cy="646331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5EFF89ED-1A29-4E93-A9DA-9026228CD260}"/>
                </a:ext>
              </a:extLst>
            </p:cNvPr>
            <p:cNvSpPr txBox="1"/>
            <p:nvPr/>
          </p:nvSpPr>
          <p:spPr>
            <a:xfrm>
              <a:off x="1993277" y="1252807"/>
              <a:ext cx="6480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99</a:t>
              </a:r>
              <a:endPara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id="{57B80C0A-F7F5-4331-8B45-F5AA8E9ACDAA}"/>
              </a:ext>
            </a:extLst>
          </p:cNvPr>
          <p:cNvSpPr/>
          <p:nvPr/>
        </p:nvSpPr>
        <p:spPr>
          <a:xfrm>
            <a:off x="1043608" y="915566"/>
            <a:ext cx="1793429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说一说。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F23230F-87E6-45CA-B5DE-3D94B9834AE3}"/>
              </a:ext>
            </a:extLst>
          </p:cNvPr>
          <p:cNvSpPr txBox="1"/>
          <p:nvPr/>
        </p:nvSpPr>
        <p:spPr>
          <a:xfrm>
            <a:off x="752500" y="1644149"/>
            <a:ext cx="2018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CF72080-7DAE-4D98-BB86-642F5D74AB6E}"/>
              </a:ext>
            </a:extLst>
          </p:cNvPr>
          <p:cNvSpPr txBox="1"/>
          <p:nvPr/>
        </p:nvSpPr>
        <p:spPr>
          <a:xfrm>
            <a:off x="2548040" y="2815897"/>
            <a:ext cx="2018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之间。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EF3E2D11-A668-4E11-91FD-1F891EF31582}"/>
              </a:ext>
            </a:extLst>
          </p:cNvPr>
          <p:cNvSpPr txBox="1"/>
          <p:nvPr/>
        </p:nvSpPr>
        <p:spPr>
          <a:xfrm>
            <a:off x="4142407" y="1606817"/>
            <a:ext cx="2018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之间。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0903AB5-1ED9-4362-B082-CE673D96BCC2}"/>
              </a:ext>
            </a:extLst>
          </p:cNvPr>
          <p:cNvSpPr txBox="1"/>
          <p:nvPr/>
        </p:nvSpPr>
        <p:spPr>
          <a:xfrm>
            <a:off x="5951140" y="283265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155EA533-4637-4807-ACC7-E1CDC8F64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642" y="2173816"/>
            <a:ext cx="8312727" cy="1027525"/>
          </a:xfrm>
          <a:prstGeom prst="rect">
            <a:avLst/>
          </a:prstGeom>
        </p:spPr>
      </p:pic>
      <p:grpSp>
        <p:nvGrpSpPr>
          <p:cNvPr id="50" name="组合 49">
            <a:extLst>
              <a:ext uri="{FF2B5EF4-FFF2-40B4-BE49-F238E27FC236}">
                <a16:creationId xmlns:a16="http://schemas.microsoft.com/office/drawing/2014/main" id="{B6CF2E7A-46A6-42CF-A170-319A69E043BE}"/>
              </a:ext>
            </a:extLst>
          </p:cNvPr>
          <p:cNvGrpSpPr/>
          <p:nvPr/>
        </p:nvGrpSpPr>
        <p:grpSpPr>
          <a:xfrm>
            <a:off x="2940252" y="3738098"/>
            <a:ext cx="2171374" cy="360040"/>
            <a:chOff x="2940252" y="3738098"/>
            <a:chExt cx="2171374" cy="360040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E35F88DE-1654-4BC0-BCEB-35991BAD1E24}"/>
                </a:ext>
              </a:extLst>
            </p:cNvPr>
            <p:cNvSpPr/>
            <p:nvPr/>
          </p:nvSpPr>
          <p:spPr>
            <a:xfrm>
              <a:off x="2940252" y="3738098"/>
              <a:ext cx="311169" cy="36004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90A734B5-3048-4BDD-9793-7B490F7B2E87}"/>
                </a:ext>
              </a:extLst>
            </p:cNvPr>
            <p:cNvSpPr/>
            <p:nvPr/>
          </p:nvSpPr>
          <p:spPr>
            <a:xfrm>
              <a:off x="3870354" y="3738098"/>
              <a:ext cx="311169" cy="36004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52FF5E4A-DEFE-4EAC-B626-9ECC5636BD40}"/>
                </a:ext>
              </a:extLst>
            </p:cNvPr>
            <p:cNvSpPr/>
            <p:nvPr/>
          </p:nvSpPr>
          <p:spPr>
            <a:xfrm>
              <a:off x="4800457" y="3738098"/>
              <a:ext cx="311169" cy="36004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9F7EABE8-DA56-4158-8DF9-338BB03454A6}"/>
              </a:ext>
            </a:extLst>
          </p:cNvPr>
          <p:cNvSpPr txBox="1"/>
          <p:nvPr/>
        </p:nvSpPr>
        <p:spPr>
          <a:xfrm>
            <a:off x="2242009" y="3692109"/>
            <a:ext cx="3744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____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____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____</a:t>
            </a:r>
            <a:r>
              <a:rPr lang="zh-CN" altLang="en-US" sz="2400" b="1" dirty="0">
                <a:latin typeface="宋体" panose="02010600030101010101" pitchFamily="2" charset="-122"/>
                <a:ea typeface="宋体" panose="02010600030101010101" pitchFamily="2" charset="-122"/>
              </a:rPr>
              <a:t>＜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____</a:t>
            </a:r>
            <a:endParaRPr lang="zh-CN" altLang="en-US" sz="24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F9BCC1C-851D-45AA-B337-E52CA9CA2F59}"/>
              </a:ext>
            </a:extLst>
          </p:cNvPr>
          <p:cNvSpPr/>
          <p:nvPr/>
        </p:nvSpPr>
        <p:spPr>
          <a:xfrm>
            <a:off x="1259633" y="627534"/>
            <a:ext cx="3456384" cy="604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填一填，比一比。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1D6B662-0AB8-42EF-80C4-14728B9983D2}"/>
              </a:ext>
            </a:extLst>
          </p:cNvPr>
          <p:cNvSpPr/>
          <p:nvPr/>
        </p:nvSpPr>
        <p:spPr>
          <a:xfrm>
            <a:off x="734474" y="713610"/>
            <a:ext cx="504056" cy="50405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rgbClr val="0070C0"/>
                </a:solidFill>
              </a:rPr>
              <a:t>6</a:t>
            </a:r>
            <a:endParaRPr lang="zh-CN" altLang="en-US" sz="2800" b="1" dirty="0">
              <a:solidFill>
                <a:srgbClr val="0070C0"/>
              </a:solidFill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162309B-C59C-414C-AD1F-2A3ADE7AA965}"/>
              </a:ext>
            </a:extLst>
          </p:cNvPr>
          <p:cNvSpPr/>
          <p:nvPr/>
        </p:nvSpPr>
        <p:spPr>
          <a:xfrm>
            <a:off x="1907704" y="1419621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67ACB3F0-0D31-4EEA-8776-04570AC1D895}"/>
              </a:ext>
            </a:extLst>
          </p:cNvPr>
          <p:cNvSpPr/>
          <p:nvPr/>
        </p:nvSpPr>
        <p:spPr>
          <a:xfrm>
            <a:off x="3107837" y="1419621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9DEF8F1-064D-4FFE-B215-6AAC7F4A07D5}"/>
              </a:ext>
            </a:extLst>
          </p:cNvPr>
          <p:cNvSpPr/>
          <p:nvPr/>
        </p:nvSpPr>
        <p:spPr>
          <a:xfrm>
            <a:off x="4307970" y="1419621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2FB25D24-839F-4343-A66F-710AA362FB87}"/>
              </a:ext>
            </a:extLst>
          </p:cNvPr>
          <p:cNvSpPr/>
          <p:nvPr/>
        </p:nvSpPr>
        <p:spPr>
          <a:xfrm>
            <a:off x="5508104" y="1419621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E11D01C4-EE9A-4CAB-86CA-3C4A6793565A}"/>
              </a:ext>
            </a:extLst>
          </p:cNvPr>
          <p:cNvSpPr/>
          <p:nvPr/>
        </p:nvSpPr>
        <p:spPr>
          <a:xfrm>
            <a:off x="1024122" y="2113279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E4564EE-CA46-4F69-AB03-FC63FEF70BBE}"/>
              </a:ext>
            </a:extLst>
          </p:cNvPr>
          <p:cNvSpPr/>
          <p:nvPr/>
        </p:nvSpPr>
        <p:spPr>
          <a:xfrm>
            <a:off x="1713435" y="2113279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1677C02-5E76-4C1A-A13E-7E934A3E3CCE}"/>
              </a:ext>
            </a:extLst>
          </p:cNvPr>
          <p:cNvSpPr/>
          <p:nvPr/>
        </p:nvSpPr>
        <p:spPr>
          <a:xfrm>
            <a:off x="6662075" y="2137695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ADB996E-7D3D-4A79-8E23-C9286E0C20AB}"/>
              </a:ext>
            </a:extLst>
          </p:cNvPr>
          <p:cNvSpPr/>
          <p:nvPr/>
        </p:nvSpPr>
        <p:spPr>
          <a:xfrm>
            <a:off x="7795842" y="2135413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9255DC9C-7E5F-4333-BCDB-CD43BB939499}"/>
              </a:ext>
            </a:extLst>
          </p:cNvPr>
          <p:cNvSpPr/>
          <p:nvPr/>
        </p:nvSpPr>
        <p:spPr>
          <a:xfrm>
            <a:off x="2339753" y="3568999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9CD5520C-76E2-4ACC-9D89-1C86E6D59F4D}"/>
              </a:ext>
            </a:extLst>
          </p:cNvPr>
          <p:cNvSpPr/>
          <p:nvPr/>
        </p:nvSpPr>
        <p:spPr>
          <a:xfrm>
            <a:off x="3203848" y="3567352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C0271CD9-A4EA-486A-A5D2-9FED0511CB7A}"/>
              </a:ext>
            </a:extLst>
          </p:cNvPr>
          <p:cNvSpPr/>
          <p:nvPr/>
        </p:nvSpPr>
        <p:spPr>
          <a:xfrm>
            <a:off x="4163089" y="3567352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A5348E57-CF21-49F6-9816-5E79AA4129CF}"/>
              </a:ext>
            </a:extLst>
          </p:cNvPr>
          <p:cNvSpPr/>
          <p:nvPr/>
        </p:nvSpPr>
        <p:spPr>
          <a:xfrm>
            <a:off x="5058020" y="3567351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82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9C9C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9C9C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9C9C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9C9C9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33" grpId="0"/>
      <p:bldP spid="34" grpId="0"/>
      <p:bldP spid="35" grpId="0"/>
      <p:bldP spid="36" grpId="0"/>
      <p:bldP spid="43" grpId="0"/>
      <p:bldP spid="44" grpId="0"/>
      <p:bldP spid="45" grpId="0"/>
      <p:bldP spid="4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02307D8F-38BA-40C8-BBD5-09771D8CD846}"/>
              </a:ext>
            </a:extLst>
          </p:cNvPr>
          <p:cNvGrpSpPr/>
          <p:nvPr/>
        </p:nvGrpSpPr>
        <p:grpSpPr>
          <a:xfrm>
            <a:off x="682136" y="1995686"/>
            <a:ext cx="3707936" cy="1656184"/>
            <a:chOff x="1152096" y="2067694"/>
            <a:chExt cx="3707936" cy="1656184"/>
          </a:xfrm>
        </p:grpSpPr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A429370C-9B80-4416-BD2F-5CC81639734B}"/>
                </a:ext>
              </a:extLst>
            </p:cNvPr>
            <p:cNvSpPr/>
            <p:nvPr/>
          </p:nvSpPr>
          <p:spPr>
            <a:xfrm>
              <a:off x="1152096" y="2067694"/>
              <a:ext cx="3707936" cy="1656184"/>
            </a:xfrm>
            <a:prstGeom prst="wedgeRoundRectCallout">
              <a:avLst>
                <a:gd name="adj1" fmla="val 35190"/>
                <a:gd name="adj2" fmla="val -66984"/>
                <a:gd name="adj3" fmla="val 16667"/>
              </a:avLst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A6F9142-3435-49B6-97EF-D6A377B891B6}"/>
                </a:ext>
              </a:extLst>
            </p:cNvPr>
            <p:cNvSpPr txBox="1"/>
            <p:nvPr/>
          </p:nvSpPr>
          <p:spPr>
            <a:xfrm>
              <a:off x="1152096" y="2103698"/>
              <a:ext cx="370793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从上面的四个数中任选两个，用“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大得多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”“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大一些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”“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小得多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”“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小一些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”来描述比较的结果。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1C7DFD1B-E1E1-4C72-BA31-198AEE42E477}"/>
              </a:ext>
            </a:extLst>
          </p:cNvPr>
          <p:cNvSpPr txBox="1"/>
          <p:nvPr/>
        </p:nvSpPr>
        <p:spPr>
          <a:xfrm>
            <a:off x="4572000" y="2139702"/>
            <a:ext cx="3707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 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C458165-40CE-4B44-9E9F-8964B9F86B51}"/>
              </a:ext>
            </a:extLst>
          </p:cNvPr>
          <p:cNvSpPr txBox="1"/>
          <p:nvPr/>
        </p:nvSpPr>
        <p:spPr>
          <a:xfrm>
            <a:off x="4544679" y="3370517"/>
            <a:ext cx="210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1E0672-87EF-4EAB-AB84-938032A7EDE5}"/>
              </a:ext>
            </a:extLst>
          </p:cNvPr>
          <p:cNvSpPr txBox="1"/>
          <p:nvPr/>
        </p:nvSpPr>
        <p:spPr>
          <a:xfrm>
            <a:off x="4572000" y="2782121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大得多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3A08E38-21AE-4CEA-8F52-FB416C6FDE78}"/>
              </a:ext>
            </a:extLst>
          </p:cNvPr>
          <p:cNvSpPr txBox="1"/>
          <p:nvPr/>
        </p:nvSpPr>
        <p:spPr>
          <a:xfrm>
            <a:off x="4572000" y="3895137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大一些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366B674E-2FE4-4A1E-915E-4C0AB34C91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403102"/>
            <a:ext cx="8312727" cy="1027525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B37A2495-3B59-4CDC-B988-0798F177CF10}"/>
              </a:ext>
            </a:extLst>
          </p:cNvPr>
          <p:cNvSpPr/>
          <p:nvPr/>
        </p:nvSpPr>
        <p:spPr>
          <a:xfrm>
            <a:off x="872008" y="342565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3904EA9-CBFB-4601-B695-B4B6B36F5398}"/>
              </a:ext>
            </a:extLst>
          </p:cNvPr>
          <p:cNvSpPr/>
          <p:nvPr/>
        </p:nvSpPr>
        <p:spPr>
          <a:xfrm>
            <a:off x="1561321" y="342565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21A093D-7FB3-415C-B2C7-933C9443C771}"/>
              </a:ext>
            </a:extLst>
          </p:cNvPr>
          <p:cNvSpPr/>
          <p:nvPr/>
        </p:nvSpPr>
        <p:spPr>
          <a:xfrm>
            <a:off x="6509961" y="366981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E771493-824B-4FB2-B473-B3834C703509}"/>
              </a:ext>
            </a:extLst>
          </p:cNvPr>
          <p:cNvSpPr/>
          <p:nvPr/>
        </p:nvSpPr>
        <p:spPr>
          <a:xfrm>
            <a:off x="7643728" y="364699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907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>
            <a:extLst>
              <a:ext uri="{FF2B5EF4-FFF2-40B4-BE49-F238E27FC236}">
                <a16:creationId xmlns:a16="http://schemas.microsoft.com/office/drawing/2014/main" id="{02307D8F-38BA-40C8-BBD5-09771D8CD846}"/>
              </a:ext>
            </a:extLst>
          </p:cNvPr>
          <p:cNvGrpSpPr/>
          <p:nvPr/>
        </p:nvGrpSpPr>
        <p:grpSpPr>
          <a:xfrm>
            <a:off x="682136" y="1995686"/>
            <a:ext cx="3707936" cy="1656184"/>
            <a:chOff x="1152096" y="2067694"/>
            <a:chExt cx="3707936" cy="1656184"/>
          </a:xfrm>
        </p:grpSpPr>
        <p:sp>
          <p:nvSpPr>
            <p:cNvPr id="12" name="对话气泡: 圆角矩形 11">
              <a:extLst>
                <a:ext uri="{FF2B5EF4-FFF2-40B4-BE49-F238E27FC236}">
                  <a16:creationId xmlns:a16="http://schemas.microsoft.com/office/drawing/2014/main" id="{A429370C-9B80-4416-BD2F-5CC81639734B}"/>
                </a:ext>
              </a:extLst>
            </p:cNvPr>
            <p:cNvSpPr/>
            <p:nvPr/>
          </p:nvSpPr>
          <p:spPr>
            <a:xfrm>
              <a:off x="1152096" y="2067694"/>
              <a:ext cx="3707936" cy="1656184"/>
            </a:xfrm>
            <a:prstGeom prst="wedgeRoundRectCallout">
              <a:avLst>
                <a:gd name="adj1" fmla="val 35190"/>
                <a:gd name="adj2" fmla="val -66984"/>
                <a:gd name="adj3" fmla="val 16667"/>
              </a:avLst>
            </a:prstGeom>
            <a:noFill/>
            <a:ln w="19050"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A6F9142-3435-49B6-97EF-D6A377B891B6}"/>
                </a:ext>
              </a:extLst>
            </p:cNvPr>
            <p:cNvSpPr txBox="1"/>
            <p:nvPr/>
          </p:nvSpPr>
          <p:spPr>
            <a:xfrm>
              <a:off x="1152096" y="2103698"/>
              <a:ext cx="370793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从上面的四个数中任选两个，用“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大得多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”“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大一些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”“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小得多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”“</a:t>
              </a:r>
              <a:r>
                <a:rPr lang="zh-CN" altLang="en-US" sz="2400" b="1" dirty="0">
                  <a:solidFill>
                    <a:srgbClr val="0070C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小一些</a:t>
              </a:r>
              <a:r>
                <a:rPr lang="zh-CN" altLang="en-US" sz="2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”来描述比较的结果。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1C7DFD1B-E1E1-4C72-BA31-198AEE42E477}"/>
              </a:ext>
            </a:extLst>
          </p:cNvPr>
          <p:cNvSpPr txBox="1"/>
          <p:nvPr/>
        </p:nvSpPr>
        <p:spPr>
          <a:xfrm>
            <a:off x="4572000" y="2139702"/>
            <a:ext cx="3707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 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C458165-40CE-4B44-9E9F-8964B9F86B51}"/>
              </a:ext>
            </a:extLst>
          </p:cNvPr>
          <p:cNvSpPr txBox="1"/>
          <p:nvPr/>
        </p:nvSpPr>
        <p:spPr>
          <a:xfrm>
            <a:off x="4544679" y="3370517"/>
            <a:ext cx="2109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与 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比呢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1E0672-87EF-4EAB-AB84-938032A7EDE5}"/>
              </a:ext>
            </a:extLst>
          </p:cNvPr>
          <p:cNvSpPr txBox="1"/>
          <p:nvPr/>
        </p:nvSpPr>
        <p:spPr>
          <a:xfrm>
            <a:off x="4572000" y="2782121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小得多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3A08E38-21AE-4CEA-8F52-FB416C6FDE78}"/>
              </a:ext>
            </a:extLst>
          </p:cNvPr>
          <p:cNvSpPr txBox="1"/>
          <p:nvPr/>
        </p:nvSpPr>
        <p:spPr>
          <a:xfrm>
            <a:off x="4572000" y="3895137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 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 </a:t>
            </a:r>
            <a:r>
              <a:rPr lang="zh-CN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小一些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27C447F-5417-4358-A03C-E8E509A9619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3528" y="403102"/>
            <a:ext cx="8312727" cy="1027525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22A32497-62F4-4F59-97F2-BF6C756C5318}"/>
              </a:ext>
            </a:extLst>
          </p:cNvPr>
          <p:cNvSpPr/>
          <p:nvPr/>
        </p:nvSpPr>
        <p:spPr>
          <a:xfrm>
            <a:off x="872008" y="342565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72BC0C2-6C61-4B1D-B2DF-EAB840B3384C}"/>
              </a:ext>
            </a:extLst>
          </p:cNvPr>
          <p:cNvSpPr/>
          <p:nvPr/>
        </p:nvSpPr>
        <p:spPr>
          <a:xfrm>
            <a:off x="1561321" y="342565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9C9323E9-07BE-4FC6-BAF9-D958296113F8}"/>
              </a:ext>
            </a:extLst>
          </p:cNvPr>
          <p:cNvSpPr/>
          <p:nvPr/>
        </p:nvSpPr>
        <p:spPr>
          <a:xfrm>
            <a:off x="6509961" y="366981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A3840057-BDF2-44C8-B607-CAF34B4D2521}"/>
              </a:ext>
            </a:extLst>
          </p:cNvPr>
          <p:cNvSpPr/>
          <p:nvPr/>
        </p:nvSpPr>
        <p:spPr>
          <a:xfrm>
            <a:off x="7643728" y="364699"/>
            <a:ext cx="64807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00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865B927-F2C9-4BDE-9801-2A0730C1CBA7}"/>
              </a:ext>
            </a:extLst>
          </p:cNvPr>
          <p:cNvGrpSpPr/>
          <p:nvPr/>
        </p:nvGrpSpPr>
        <p:grpSpPr>
          <a:xfrm>
            <a:off x="755576" y="1432148"/>
            <a:ext cx="7632848" cy="2939802"/>
            <a:chOff x="611560" y="1550759"/>
            <a:chExt cx="7377716" cy="2389143"/>
          </a:xfrm>
        </p:grpSpPr>
        <p:sp>
          <p:nvSpPr>
            <p:cNvPr id="3" name="AutoShape 27">
              <a:extLst>
                <a:ext uri="{FF2B5EF4-FFF2-40B4-BE49-F238E27FC236}">
                  <a16:creationId xmlns:a16="http://schemas.microsoft.com/office/drawing/2014/main" id="{BA3D1BC2-B9C2-43C3-8BE1-9F754CFF77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1560" y="1635646"/>
              <a:ext cx="7272337" cy="2304256"/>
            </a:xfrm>
            <a:prstGeom prst="wedgeRectCallout">
              <a:avLst>
                <a:gd name="adj1" fmla="val 49858"/>
                <a:gd name="adj2" fmla="val 16847"/>
              </a:avLst>
            </a:prstGeom>
            <a:solidFill>
              <a:sysClr val="window" lastClr="FFFFFF"/>
            </a:solidFill>
            <a:ln w="25400">
              <a:solidFill>
                <a:srgbClr val="F4970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4" name="AutoShape 27">
              <a:extLst>
                <a:ext uri="{FF2B5EF4-FFF2-40B4-BE49-F238E27FC236}">
                  <a16:creationId xmlns:a16="http://schemas.microsoft.com/office/drawing/2014/main" id="{1E8E12C2-3422-4E81-B298-3BFB587AD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939" y="1550759"/>
              <a:ext cx="7272337" cy="2304256"/>
            </a:xfrm>
            <a:prstGeom prst="wedgeRectCallout">
              <a:avLst>
                <a:gd name="adj1" fmla="val 49858"/>
                <a:gd name="adj2" fmla="val 16847"/>
              </a:avLst>
            </a:prstGeom>
            <a:solidFill>
              <a:sysClr val="window" lastClr="FFFFFF"/>
            </a:solidFill>
            <a:ln w="25400">
              <a:solidFill>
                <a:srgbClr val="F49701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5" name="Rectangle 28">
            <a:extLst>
              <a:ext uri="{FF2B5EF4-FFF2-40B4-BE49-F238E27FC236}">
                <a16:creationId xmlns:a16="http://schemas.microsoft.com/office/drawing/2014/main" id="{ECD0FD18-B884-4A03-B78F-1284B7663B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808" y="574980"/>
            <a:ext cx="6715060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描述两个数</a:t>
            </a:r>
            <a:r>
              <a:rPr lang="zh-CN" altLang="en-US" sz="3200" b="1" kern="0" noProof="0" dirty="0">
                <a:latin typeface="黑体" panose="02010609060101010101" pitchFamily="49" charset="-122"/>
                <a:ea typeface="黑体" panose="02010609060101010101" pitchFamily="49" charset="-122"/>
              </a:rPr>
              <a:t>大小的方法：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Rectangle 28">
            <a:extLst>
              <a:ext uri="{FF2B5EF4-FFF2-40B4-BE49-F238E27FC236}">
                <a16:creationId xmlns:a16="http://schemas.microsoft.com/office/drawing/2014/main" id="{FAFF2939-AF45-4C0A-9F82-D04BD6D9D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955" y="1500171"/>
            <a:ext cx="7743493" cy="128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992505" lvl="0" indent="-99250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kern="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）两个数</a:t>
            </a:r>
            <a:r>
              <a:rPr lang="zh-CN" altLang="en-US" sz="3200" b="1" kern="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相差较大</a:t>
            </a:r>
            <a:r>
              <a:rPr lang="zh-CN" altLang="en-US" sz="3200" b="1" kern="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时，就用“</a:t>
            </a:r>
            <a:r>
              <a:rPr lang="zh-CN" altLang="en-US" sz="3200" b="1" kern="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大得多</a:t>
            </a:r>
            <a:r>
              <a:rPr lang="zh-CN" altLang="en-US" sz="3200" b="1" kern="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”或“</a:t>
            </a:r>
            <a:r>
              <a:rPr lang="zh-CN" altLang="en-US" sz="3200" b="1" kern="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小得多</a:t>
            </a:r>
            <a:r>
              <a:rPr lang="zh-CN" altLang="en-US" sz="3200" b="1" kern="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”；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Rectangle 28">
            <a:extLst>
              <a:ext uri="{FF2B5EF4-FFF2-40B4-BE49-F238E27FC236}">
                <a16:creationId xmlns:a16="http://schemas.microsoft.com/office/drawing/2014/main" id="{C4E3450E-DF4B-4E46-BA32-6C87294284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953" y="2882801"/>
            <a:ext cx="7743493" cy="128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992505" lvl="0" indent="-992505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kern="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）两个数</a:t>
            </a:r>
            <a:r>
              <a:rPr lang="zh-CN" altLang="en-US" sz="3200" b="1" kern="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相差不大</a:t>
            </a:r>
            <a:r>
              <a:rPr lang="zh-CN" altLang="en-US" sz="3200" b="1" kern="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时，就用“</a:t>
            </a:r>
            <a:r>
              <a:rPr lang="zh-CN" altLang="en-US" sz="3200" b="1" kern="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大一些</a:t>
            </a:r>
            <a:r>
              <a:rPr lang="zh-CN" altLang="en-US" sz="3200" b="1" kern="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”或“</a:t>
            </a:r>
            <a:r>
              <a:rPr lang="zh-CN" altLang="en-US" sz="3200" b="1" kern="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小一些</a:t>
            </a:r>
            <a:r>
              <a:rPr lang="zh-CN" altLang="en-US" sz="3200" b="1" kern="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”。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D06E4F4-1B72-4893-B090-34A6FB44B111}"/>
              </a:ext>
            </a:extLst>
          </p:cNvPr>
          <p:cNvGrpSpPr/>
          <p:nvPr/>
        </p:nvGrpSpPr>
        <p:grpSpPr>
          <a:xfrm>
            <a:off x="107504" y="89689"/>
            <a:ext cx="3001651" cy="1042199"/>
            <a:chOff x="201502" y="4018"/>
            <a:chExt cx="3001651" cy="1042199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003FBC8F-2832-42A1-9769-40EBE8A1DA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clrChange>
                <a:clrFrom>
                  <a:srgbClr val="D1D0CE"/>
                </a:clrFrom>
                <a:clrTo>
                  <a:srgbClr val="D1D0C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7000"/>
            <a:stretch>
              <a:fillRect/>
            </a:stretch>
          </p:blipFill>
          <p:spPr>
            <a:xfrm>
              <a:off x="234245" y="302471"/>
              <a:ext cx="2968908" cy="743746"/>
            </a:xfrm>
            <a:prstGeom prst="rect">
              <a:avLst/>
            </a:prstGeom>
          </p:spPr>
        </p:pic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465BF9B5-578C-4431-BFC6-5B452DD387D4}"/>
                </a:ext>
              </a:extLst>
            </p:cNvPr>
            <p:cNvSpPr txBox="1"/>
            <p:nvPr/>
          </p:nvSpPr>
          <p:spPr>
            <a:xfrm>
              <a:off x="779195" y="372462"/>
              <a:ext cx="1832553" cy="584775"/>
            </a:xfrm>
            <a:prstGeom prst="rect">
              <a:avLst/>
            </a:prstGeom>
            <a:noFill/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归纳总结</a:t>
              </a:r>
            </a:p>
          </p:txBody>
        </p:sp>
        <p:pic>
          <p:nvPicPr>
            <p:cNvPr id="11" name="Picture 4" descr="æ°´å½©, æ¼, æ··å, å¢¨æ°´, çæ¥, æ°ç, åºå, åºå¸, ç¼çº¦æ¹, åºç¥">
              <a:extLst>
                <a:ext uri="{FF2B5EF4-FFF2-40B4-BE49-F238E27FC236}">
                  <a16:creationId xmlns:a16="http://schemas.microsoft.com/office/drawing/2014/main" id="{3D913161-8AC6-4C2F-A462-DC3D7A3841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CFCFC"/>
                </a:clrFrom>
                <a:clrTo>
                  <a:srgbClr val="FCFCFC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502" y="4018"/>
              <a:ext cx="602745" cy="9251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16156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86111" y="157176"/>
            <a:ext cx="5682034" cy="686382"/>
            <a:chOff x="186111" y="157176"/>
            <a:chExt cx="5682034" cy="686382"/>
          </a:xfrm>
        </p:grpSpPr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6111" y="157176"/>
              <a:ext cx="5682034" cy="686382"/>
            </a:xfrm>
            <a:prstGeom prst="rect">
              <a:avLst/>
            </a:prstGeom>
          </p:spPr>
        </p:pic>
        <p:sp>
          <p:nvSpPr>
            <p:cNvPr id="33" name="矩形 32"/>
            <p:cNvSpPr/>
            <p:nvPr/>
          </p:nvSpPr>
          <p:spPr>
            <a:xfrm>
              <a:off x="327754" y="174460"/>
              <a:ext cx="539874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三、巩固应用，延伸拓展</a:t>
              </a:r>
            </a:p>
          </p:txBody>
        </p:sp>
      </p:grpSp>
      <p:sp>
        <p:nvSpPr>
          <p:cNvPr id="17" name="Rectangle 147">
            <a:extLst>
              <a:ext uri="{FF2B5EF4-FFF2-40B4-BE49-F238E27FC236}">
                <a16:creationId xmlns:a16="http://schemas.microsoft.com/office/drawing/2014/main" id="{8CF2BF60-DC08-4D36-B959-8D0587C2C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985" y="853906"/>
            <a:ext cx="7557025" cy="58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altLang="zh-CN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豆豆和跳跳可能各吃了多少只害虫？连一连。</a:t>
            </a:r>
          </a:p>
        </p:txBody>
      </p:sp>
      <p:sp>
        <p:nvSpPr>
          <p:cNvPr id="18" name="文本框 4">
            <a:extLst>
              <a:ext uri="{FF2B5EF4-FFF2-40B4-BE49-F238E27FC236}">
                <a16:creationId xmlns:a16="http://schemas.microsoft.com/office/drawing/2014/main" id="{EE5E61E0-3253-460B-94AD-81A6FA40E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6893" y="1378869"/>
            <a:ext cx="164958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P34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FE71F19E-277D-4AE2-B63D-D25D01DC6A26}"/>
              </a:ext>
            </a:extLst>
          </p:cNvPr>
          <p:cNvSpPr/>
          <p:nvPr/>
        </p:nvSpPr>
        <p:spPr>
          <a:xfrm>
            <a:off x="5945301" y="2563133"/>
            <a:ext cx="864096" cy="405378"/>
          </a:xfrm>
          <a:prstGeom prst="roundRect">
            <a:avLst/>
          </a:prstGeom>
          <a:solidFill>
            <a:srgbClr val="FDE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豆豆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82174EDE-E558-4D45-9A33-85861AD432F4}"/>
              </a:ext>
            </a:extLst>
          </p:cNvPr>
          <p:cNvSpPr/>
          <p:nvPr/>
        </p:nvSpPr>
        <p:spPr>
          <a:xfrm>
            <a:off x="5945301" y="3321420"/>
            <a:ext cx="864096" cy="405378"/>
          </a:xfrm>
          <a:prstGeom prst="roundRect">
            <a:avLst/>
          </a:prstGeom>
          <a:solidFill>
            <a:srgbClr val="FDE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跳跳</a:t>
            </a: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EBB0542F-3F71-4068-B8CB-18DAA0C481AB}"/>
              </a:ext>
            </a:extLst>
          </p:cNvPr>
          <p:cNvSpPr/>
          <p:nvPr/>
        </p:nvSpPr>
        <p:spPr>
          <a:xfrm>
            <a:off x="7309638" y="2164601"/>
            <a:ext cx="864096" cy="4053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80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68F5C009-E91C-49EC-A509-3FB00DDFAE55}"/>
              </a:ext>
            </a:extLst>
          </p:cNvPr>
          <p:cNvSpPr/>
          <p:nvPr/>
        </p:nvSpPr>
        <p:spPr>
          <a:xfrm>
            <a:off x="7340063" y="2916042"/>
            <a:ext cx="864096" cy="4053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2A32CF00-D486-4976-B263-503AA325ADA5}"/>
              </a:ext>
            </a:extLst>
          </p:cNvPr>
          <p:cNvSpPr/>
          <p:nvPr/>
        </p:nvSpPr>
        <p:spPr>
          <a:xfrm>
            <a:off x="7340063" y="3667483"/>
            <a:ext cx="864096" cy="40537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7D033F3-107D-48FA-9F64-E483B5075E14}"/>
              </a:ext>
            </a:extLst>
          </p:cNvPr>
          <p:cNvCxnSpPr>
            <a:stCxn id="19" idx="3"/>
          </p:cNvCxnSpPr>
          <p:nvPr/>
        </p:nvCxnSpPr>
        <p:spPr>
          <a:xfrm flipV="1">
            <a:off x="6809397" y="2457324"/>
            <a:ext cx="648072" cy="308498"/>
          </a:xfrm>
          <a:prstGeom prst="line">
            <a:avLst/>
          </a:prstGeom>
          <a:ln w="19050">
            <a:solidFill>
              <a:srgbClr val="E83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5089BE35-2882-41EA-BCFB-5F55DDF8AED6}"/>
              </a:ext>
            </a:extLst>
          </p:cNvPr>
          <p:cNvCxnSpPr/>
          <p:nvPr/>
        </p:nvCxnSpPr>
        <p:spPr>
          <a:xfrm>
            <a:off x="6813549" y="3502020"/>
            <a:ext cx="643920" cy="374998"/>
          </a:xfrm>
          <a:prstGeom prst="line">
            <a:avLst/>
          </a:prstGeom>
          <a:ln w="19050">
            <a:solidFill>
              <a:srgbClr val="E8333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id="{E4DC52EA-4AE2-476D-9158-B494648EF824}"/>
              </a:ext>
            </a:extLst>
          </p:cNvPr>
          <p:cNvGrpSpPr/>
          <p:nvPr/>
        </p:nvGrpSpPr>
        <p:grpSpPr>
          <a:xfrm>
            <a:off x="793782" y="1340264"/>
            <a:ext cx="5464933" cy="3373755"/>
            <a:chOff x="494318" y="1424571"/>
            <a:chExt cx="5464933" cy="337375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889D922A-BD6A-48E2-B806-8DD4291D2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951" y="1424571"/>
              <a:ext cx="5448300" cy="3373755"/>
            </a:xfrm>
            <a:prstGeom prst="rect">
              <a:avLst/>
            </a:prstGeom>
          </p:spPr>
        </p:pic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A3BBF70-EF41-419B-B9C2-4910CF7885BA}"/>
                </a:ext>
              </a:extLst>
            </p:cNvPr>
            <p:cNvSpPr txBox="1"/>
            <p:nvPr/>
          </p:nvSpPr>
          <p:spPr>
            <a:xfrm>
              <a:off x="2387163" y="4016380"/>
              <a:ext cx="15121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我吃的比点点少一些。</a:t>
              </a: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ECDF890-7105-435E-83C3-8778DF2C47C4}"/>
                </a:ext>
              </a:extLst>
            </p:cNvPr>
            <p:cNvSpPr txBox="1"/>
            <p:nvPr/>
          </p:nvSpPr>
          <p:spPr>
            <a:xfrm>
              <a:off x="4309288" y="1541763"/>
              <a:ext cx="151216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我吃的比点点多得多。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A535E32C-3613-406E-A88B-420F74516948}"/>
                </a:ext>
              </a:extLst>
            </p:cNvPr>
            <p:cNvSpPr txBox="1"/>
            <p:nvPr/>
          </p:nvSpPr>
          <p:spPr>
            <a:xfrm>
              <a:off x="494318" y="2372284"/>
              <a:ext cx="197287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我吃了</a:t>
              </a:r>
              <a:r>
                <a:rPr lang="en-US" altLang="zh-CN" sz="20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35</a:t>
              </a:r>
              <a:r>
                <a:rPr lang="zh-CN" altLang="en-US" sz="2000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只害虫。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5921C63B-F991-445C-BEDE-658F93730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1918" y="2995442"/>
              <a:ext cx="304800" cy="180975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43C07AC4-EE90-44EA-9FA3-8D1DA66DB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1520" y="2981121"/>
              <a:ext cx="304800" cy="180975"/>
            </a:xfrm>
            <a:prstGeom prst="rect">
              <a:avLst/>
            </a:prstGeom>
          </p:spPr>
        </p:pic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2A6925B9-B622-43E3-AC81-ADC50EACE3D0}"/>
                </a:ext>
              </a:extLst>
            </p:cNvPr>
            <p:cNvSpPr txBox="1"/>
            <p:nvPr/>
          </p:nvSpPr>
          <p:spPr>
            <a:xfrm>
              <a:off x="755576" y="2977308"/>
              <a:ext cx="648072" cy="268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60000"/>
                </a:lnSpc>
              </a:pPr>
              <a:r>
                <a:rPr lang="zh-CN" altLang="en-US" b="1" spc="-150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点点</a:t>
              </a:r>
            </a:p>
          </p:txBody>
        </p:sp>
      </p:grp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03BE9AEA-06DC-457A-896D-C6B1E92ACBA6}"/>
              </a:ext>
            </a:extLst>
          </p:cNvPr>
          <p:cNvSpPr/>
          <p:nvPr/>
        </p:nvSpPr>
        <p:spPr>
          <a:xfrm>
            <a:off x="4932040" y="1779662"/>
            <a:ext cx="794460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D9BB21C1-2794-4A82-819B-1F29251AEDDD}"/>
              </a:ext>
            </a:extLst>
          </p:cNvPr>
          <p:cNvSpPr/>
          <p:nvPr/>
        </p:nvSpPr>
        <p:spPr>
          <a:xfrm>
            <a:off x="2997377" y="4286016"/>
            <a:ext cx="854543" cy="35394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47">
            <a:extLst>
              <a:ext uri="{FF2B5EF4-FFF2-40B4-BE49-F238E27FC236}">
                <a16:creationId xmlns:a16="http://schemas.microsoft.com/office/drawing/2014/main" id="{9312E899-630A-45E5-9E86-E447AED62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843558"/>
            <a:ext cx="7992888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一个排球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元，毽子比排球便宜得多，篮球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比排球贵得多。在合适的价格下面画“√”。</a:t>
            </a: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472BE660-EFCE-4EF7-9CBC-5231FC9E19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420510"/>
              </p:ext>
            </p:extLst>
          </p:nvPr>
        </p:nvGraphicFramePr>
        <p:xfrm>
          <a:off x="1403648" y="2139702"/>
          <a:ext cx="60960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1583215797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5907694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47324764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1786531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917401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 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 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40 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68 </a:t>
                      </a:r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559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毽子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41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篮球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0359179"/>
                  </a:ext>
                </a:extLst>
              </a:tr>
            </a:tbl>
          </a:graphicData>
        </a:graphic>
      </p:graphicFrame>
      <p:sp>
        <p:nvSpPr>
          <p:cNvPr id="5" name="Rectangle 147">
            <a:extLst>
              <a:ext uri="{FF2B5EF4-FFF2-40B4-BE49-F238E27FC236}">
                <a16:creationId xmlns:a16="http://schemas.microsoft.com/office/drawing/2014/main" id="{98D59DE2-3299-4B4B-9489-A0A0DF97F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824" y="2448890"/>
            <a:ext cx="50405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6" name="Rectangle 147">
            <a:extLst>
              <a:ext uri="{FF2B5EF4-FFF2-40B4-BE49-F238E27FC236}">
                <a16:creationId xmlns:a16="http://schemas.microsoft.com/office/drawing/2014/main" id="{2F6CD821-A855-4AF5-805A-A11F9EFE3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4248" y="3003798"/>
            <a:ext cx="504056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E33FFE18-9317-4F28-9DBC-91FDF42C49DD}"/>
              </a:ext>
            </a:extLst>
          </p:cNvPr>
          <p:cNvSpPr/>
          <p:nvPr/>
        </p:nvSpPr>
        <p:spPr>
          <a:xfrm>
            <a:off x="5479380" y="782128"/>
            <a:ext cx="1512168" cy="576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FA709D1A-7A92-4CB3-B12C-4B5F9C8D467F}"/>
              </a:ext>
            </a:extLst>
          </p:cNvPr>
          <p:cNvSpPr/>
          <p:nvPr/>
        </p:nvSpPr>
        <p:spPr>
          <a:xfrm>
            <a:off x="2123728" y="1358192"/>
            <a:ext cx="1080120" cy="5760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564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1341A0AE-5D43-2F4C-DE93-98D767972328}"/>
              </a:ext>
            </a:extLst>
          </p:cNvPr>
          <p:cNvGrpSpPr/>
          <p:nvPr/>
        </p:nvGrpSpPr>
        <p:grpSpPr>
          <a:xfrm>
            <a:off x="186111" y="157176"/>
            <a:ext cx="3258673" cy="687229"/>
            <a:chOff x="186111" y="157176"/>
            <a:chExt cx="3258673" cy="68722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B67CAFAA-4272-FE3D-D281-F53E0AC985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4B931F17-DB7D-3416-471F-281C3A7CB6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A6DF03D-956C-06C8-FDDD-3126B723F326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四、课堂小结</a:t>
              </a:r>
            </a:p>
          </p:txBody>
        </p:sp>
      </p:grpSp>
      <p:sp>
        <p:nvSpPr>
          <p:cNvPr id="11" name="Rectangle 14">
            <a:extLst>
              <a:ext uri="{FF2B5EF4-FFF2-40B4-BE49-F238E27FC236}">
                <a16:creationId xmlns:a16="http://schemas.microsoft.com/office/drawing/2014/main" id="{D368E341-91BD-4337-9478-4DE183983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444" y="1129215"/>
            <a:ext cx="331311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比较大小（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kumimoji="0" lang="en-US" altLang="zh-CN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Rectangle 14">
            <a:extLst>
              <a:ext uri="{FF2B5EF4-FFF2-40B4-BE49-F238E27FC236}">
                <a16:creationId xmlns:a16="http://schemas.microsoft.com/office/drawing/2014/main" id="{BAAF8928-3BF1-40D6-85EF-5F0FB9A31E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4984" y="1887775"/>
            <a:ext cx="29540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87   31   25   99</a:t>
            </a:r>
          </a:p>
        </p:txBody>
      </p:sp>
      <p:sp>
        <p:nvSpPr>
          <p:cNvPr id="13" name="Rectangle 28">
            <a:extLst>
              <a:ext uri="{FF2B5EF4-FFF2-40B4-BE49-F238E27FC236}">
                <a16:creationId xmlns:a16="http://schemas.microsoft.com/office/drawing/2014/main" id="{D5630985-8EE0-44EB-B632-F1EF2BCF4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704" y="2787774"/>
            <a:ext cx="554461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992505" marR="0" lvl="0" indent="-992505" defTabSz="91440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kumimoji="0" lang="zh-CN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</a:t>
            </a:r>
            <a:r>
              <a:rPr kumimoji="0" lang="en-US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kumimoji="0" lang="zh-CN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大得多，</a:t>
            </a:r>
            <a:r>
              <a:rPr kumimoji="0" lang="en-US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kumimoji="0" lang="zh-CN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</a:t>
            </a:r>
            <a:r>
              <a:rPr kumimoji="0" lang="en-US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kumimoji="0" lang="zh-CN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大一些。</a:t>
            </a:r>
          </a:p>
        </p:txBody>
      </p:sp>
      <p:sp>
        <p:nvSpPr>
          <p:cNvPr id="10" name="Rectangle 28">
            <a:extLst>
              <a:ext uri="{FF2B5EF4-FFF2-40B4-BE49-F238E27FC236}">
                <a16:creationId xmlns:a16="http://schemas.microsoft.com/office/drawing/2014/main" id="{AB1579EF-346B-4340-B567-5C99E6B92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7704" y="3572805"/>
            <a:ext cx="561662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992505" lvl="0" indent="-992505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kumimoji="0" lang="zh-CN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</a:t>
            </a:r>
            <a:r>
              <a:rPr lang="en-US" altLang="zh-CN" sz="3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kumimoji="0" lang="zh-CN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小得多，</a:t>
            </a:r>
            <a:r>
              <a:rPr lang="en-US" altLang="zh-CN" sz="3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kumimoji="0" lang="zh-CN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</a:t>
            </a:r>
            <a:r>
              <a:rPr lang="en-US" altLang="zh-CN" sz="3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r>
              <a:rPr kumimoji="0" lang="zh-CN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小一些。</a:t>
            </a:r>
          </a:p>
        </p:txBody>
      </p:sp>
    </p:spTree>
    <p:extLst>
      <p:ext uri="{BB962C8B-B14F-4D97-AF65-F5344CB8AC3E}">
        <p14:creationId xmlns:p14="http://schemas.microsoft.com/office/powerpoint/2010/main" val="14405027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1CF4D442-870A-435F-9D7C-A5AC382F87D1}"/>
              </a:ext>
            </a:extLst>
          </p:cNvPr>
          <p:cNvGrpSpPr/>
          <p:nvPr/>
        </p:nvGrpSpPr>
        <p:grpSpPr>
          <a:xfrm>
            <a:off x="186111" y="157176"/>
            <a:ext cx="2225649" cy="687229"/>
            <a:chOff x="186111" y="157176"/>
            <a:chExt cx="3258673" cy="687229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E68EDCD-4C2C-4E9B-AC64-016350324F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67167"/>
            <a:stretch>
              <a:fillRect/>
            </a:stretch>
          </p:blipFill>
          <p:spPr>
            <a:xfrm>
              <a:off x="186111" y="157176"/>
              <a:ext cx="1865609" cy="686382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3CBFD38F-ED5B-482E-B5B4-916B4B0719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65158"/>
            <a:stretch>
              <a:fillRect/>
            </a:stretch>
          </p:blipFill>
          <p:spPr>
            <a:xfrm>
              <a:off x="1465037" y="158023"/>
              <a:ext cx="1979747" cy="686382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ED897D6-EDA4-4806-B210-EA393F1B1C0E}"/>
                </a:ext>
              </a:extLst>
            </p:cNvPr>
            <p:cNvSpPr/>
            <p:nvPr/>
          </p:nvSpPr>
          <p:spPr>
            <a:xfrm>
              <a:off x="429354" y="174460"/>
              <a:ext cx="2702486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作业设计</a:t>
              </a:r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C60760CE-FF94-43FE-AD20-699B9B5026BA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  <p:extLst>
      <p:ext uri="{BB962C8B-B14F-4D97-AF65-F5344CB8AC3E}">
        <p14:creationId xmlns:p14="http://schemas.microsoft.com/office/powerpoint/2010/main" val="4223339846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</TotalTime>
  <Words>462</Words>
  <Application>Microsoft Office PowerPoint</Application>
  <PresentationFormat>全屏显示(16:9)</PresentationFormat>
  <Paragraphs>99</Paragraphs>
  <Slides>15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2" baseType="lpstr">
      <vt:lpstr>等线</vt:lpstr>
      <vt:lpstr>黑体</vt:lpstr>
      <vt:lpstr>楷体</vt:lpstr>
      <vt:lpstr>宋体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Administrator</cp:lastModifiedBy>
  <cp:revision>253</cp:revision>
  <dcterms:created xsi:type="dcterms:W3CDTF">2015-08-27T07:30:00Z</dcterms:created>
  <dcterms:modified xsi:type="dcterms:W3CDTF">2025-05-10T03:52:44Z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0A45F74E148D460483AAC7057F4BD097</vt:lpwstr>
  </property>
</Properties>
</file>