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63" r:id="rId2"/>
    <p:sldId id="264" r:id="rId3"/>
    <p:sldId id="358" r:id="rId4"/>
    <p:sldId id="390" r:id="rId5"/>
    <p:sldId id="350" r:id="rId6"/>
    <p:sldId id="391" r:id="rId7"/>
    <p:sldId id="392" r:id="rId8"/>
    <p:sldId id="388" r:id="rId9"/>
    <p:sldId id="373" r:id="rId10"/>
    <p:sldId id="269" r:id="rId11"/>
    <p:sldId id="376" r:id="rId12"/>
    <p:sldId id="401" r:id="rId1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8EB"/>
    <a:srgbClr val="8DB751"/>
    <a:srgbClr val="D4F6FF"/>
    <a:srgbClr val="FFFFFF"/>
    <a:srgbClr val="F0E6AF"/>
    <a:srgbClr val="D6656B"/>
    <a:srgbClr val="F49701"/>
    <a:srgbClr val="F29700"/>
    <a:srgbClr val="0000FF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6" autoAdjust="0"/>
    <p:restoredTop sz="96209" autoAdjust="0"/>
  </p:normalViewPr>
  <p:slideViewPr>
    <p:cSldViewPr>
      <p:cViewPr varScale="1">
        <p:scale>
          <a:sx n="150" d="100"/>
          <a:sy n="150" d="100"/>
        </p:scale>
        <p:origin x="546" y="120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5721">
            <a:off x="8079368" y="3949884"/>
            <a:ext cx="1255885" cy="125588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180018" y="19548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587612" y="1995368"/>
            <a:ext cx="589539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练一练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1094BAE-24E9-44AA-A904-6BA3792E34AE}"/>
              </a:ext>
            </a:extLst>
          </p:cNvPr>
          <p:cNvGrpSpPr/>
          <p:nvPr/>
        </p:nvGrpSpPr>
        <p:grpSpPr>
          <a:xfrm flipH="1">
            <a:off x="2627784" y="1046670"/>
            <a:ext cx="3755495" cy="1048129"/>
            <a:chOff x="-391788" y="1079644"/>
            <a:chExt cx="3755495" cy="1048129"/>
          </a:xfrm>
        </p:grpSpPr>
        <p:pic>
          <p:nvPicPr>
            <p:cNvPr id="7" name="14-1" descr="图标&#10;&#10;描述已自动生成">
              <a:extLst>
                <a:ext uri="{FF2B5EF4-FFF2-40B4-BE49-F238E27FC236}">
                  <a16:creationId xmlns:a16="http://schemas.microsoft.com/office/drawing/2014/main" id="{06C55637-F958-4F85-90AA-76D7F9C2BC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06" t="68826" r="60332" b="14051"/>
            <a:stretch>
              <a:fillRect/>
            </a:stretch>
          </p:blipFill>
          <p:spPr>
            <a:xfrm>
              <a:off x="2920580" y="1080050"/>
              <a:ext cx="443127" cy="1047722"/>
            </a:xfrm>
            <a:prstGeom prst="rect">
              <a:avLst/>
            </a:prstGeom>
          </p:spPr>
        </p:pic>
        <p:pic>
          <p:nvPicPr>
            <p:cNvPr id="8" name="14-1" descr="图标&#10;&#10;描述已自动生成">
              <a:extLst>
                <a:ext uri="{FF2B5EF4-FFF2-40B4-BE49-F238E27FC236}">
                  <a16:creationId xmlns:a16="http://schemas.microsoft.com/office/drawing/2014/main" id="{9EB238BA-0B34-48DA-B435-B2A7C8770E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6" t="68826" r="79394" b="14051"/>
            <a:stretch>
              <a:fillRect/>
            </a:stretch>
          </p:blipFill>
          <p:spPr>
            <a:xfrm>
              <a:off x="-391788" y="1080051"/>
              <a:ext cx="792088" cy="1047722"/>
            </a:xfrm>
            <a:prstGeom prst="rect">
              <a:avLst/>
            </a:prstGeom>
          </p:spPr>
        </p:pic>
        <p:pic>
          <p:nvPicPr>
            <p:cNvPr id="9" name="14-1" descr="图标&#10;&#10;描述已自动生成">
              <a:extLst>
                <a:ext uri="{FF2B5EF4-FFF2-40B4-BE49-F238E27FC236}">
                  <a16:creationId xmlns:a16="http://schemas.microsoft.com/office/drawing/2014/main" id="{05929C01-103A-418D-B8A4-75BDFED522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11" t="68826" r="68262" b="14051"/>
            <a:stretch>
              <a:fillRect/>
            </a:stretch>
          </p:blipFill>
          <p:spPr>
            <a:xfrm>
              <a:off x="397702" y="1079644"/>
              <a:ext cx="2522878" cy="1047722"/>
            </a:xfrm>
            <a:prstGeom prst="rect">
              <a:avLst/>
            </a:prstGeom>
          </p:spPr>
        </p:pic>
      </p:grpSp>
      <p:sp>
        <p:nvSpPr>
          <p:cNvPr id="10" name="标题 5">
            <a:extLst>
              <a:ext uri="{FF2B5EF4-FFF2-40B4-BE49-F238E27FC236}">
                <a16:creationId xmlns:a16="http://schemas.microsoft.com/office/drawing/2014/main" id="{C47C2B6F-7C88-4EBA-A2DB-4A66F6291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424" y="1122899"/>
            <a:ext cx="3488784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以内数的认识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DFDD63AD-B865-42E7-98F3-8E646387C9C7}"/>
              </a:ext>
            </a:extLst>
          </p:cNvPr>
          <p:cNvSpPr/>
          <p:nvPr/>
        </p:nvSpPr>
        <p:spPr>
          <a:xfrm>
            <a:off x="1695783" y="1154343"/>
            <a:ext cx="733757" cy="733757"/>
          </a:xfrm>
          <a:prstGeom prst="ellipse">
            <a:avLst/>
          </a:prstGeom>
          <a:solidFill>
            <a:srgbClr val="3D80B5"/>
          </a:solidFill>
          <a:ln>
            <a:solidFill>
              <a:srgbClr val="3B7D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700" b="1" dirty="0"/>
              <a:t>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">
            <a:extLst>
              <a:ext uri="{FF2B5EF4-FFF2-40B4-BE49-F238E27FC236}">
                <a16:creationId xmlns:a16="http://schemas.microsoft.com/office/drawing/2014/main" id="{1F1E2E3E-374E-42E5-98AA-49DCD9C54A47}"/>
              </a:ext>
            </a:extLst>
          </p:cNvPr>
          <p:cNvSpPr/>
          <p:nvPr/>
        </p:nvSpPr>
        <p:spPr>
          <a:xfrm>
            <a:off x="2554181" y="3133960"/>
            <a:ext cx="4447117" cy="432048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47DB6AA-7DFC-4E61-8283-1B527935DED1}"/>
              </a:ext>
            </a:extLst>
          </p:cNvPr>
          <p:cNvSpPr txBox="1"/>
          <p:nvPr/>
        </p:nvSpPr>
        <p:spPr>
          <a:xfrm>
            <a:off x="432236" y="2895776"/>
            <a:ext cx="8007320" cy="1476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写出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个十位数字比个位数字大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的数：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29354" y="1069305"/>
            <a:ext cx="8201284" cy="1476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1.  72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”在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位上，表示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”在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位上，表示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92C65E7-F0FB-4139-8810-80765B36307B}"/>
              </a:ext>
            </a:extLst>
          </p:cNvPr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11F98AD-76D6-48C0-873A-4BB5887CF2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E3EE61F-0390-4FE8-BC89-7F484C0F57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6B1F12C-14C6-41FB-81F2-0CCC60528EDE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一、基础练习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FE874691-BB59-4D0F-A5E5-DDB88FFF05D1}"/>
              </a:ext>
            </a:extLst>
          </p:cNvPr>
          <p:cNvSpPr txBox="1"/>
          <p:nvPr/>
        </p:nvSpPr>
        <p:spPr>
          <a:xfrm>
            <a:off x="3491880" y="1222616"/>
            <a:ext cx="583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十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233E550-AFFA-417D-8448-A770F336792A}"/>
              </a:ext>
            </a:extLst>
          </p:cNvPr>
          <p:cNvSpPr txBox="1"/>
          <p:nvPr/>
        </p:nvSpPr>
        <p:spPr>
          <a:xfrm>
            <a:off x="6337565" y="1264178"/>
            <a:ext cx="583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9253E0D-0917-46B6-AA29-6770FEEE72F3}"/>
              </a:ext>
            </a:extLst>
          </p:cNvPr>
          <p:cNvSpPr txBox="1"/>
          <p:nvPr/>
        </p:nvSpPr>
        <p:spPr>
          <a:xfrm>
            <a:off x="7308304" y="1253738"/>
            <a:ext cx="583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十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180888E-2EB7-4BA7-93B3-DFFCB1DFF66D}"/>
              </a:ext>
            </a:extLst>
          </p:cNvPr>
          <p:cNvSpPr txBox="1"/>
          <p:nvPr/>
        </p:nvSpPr>
        <p:spPr>
          <a:xfrm>
            <a:off x="2399849" y="1995241"/>
            <a:ext cx="583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5E63E3A-8FB3-4CA2-A219-008AFD94E6E6}"/>
              </a:ext>
            </a:extLst>
          </p:cNvPr>
          <p:cNvSpPr txBox="1"/>
          <p:nvPr/>
        </p:nvSpPr>
        <p:spPr>
          <a:xfrm>
            <a:off x="5226913" y="2002808"/>
            <a:ext cx="583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ACCC39C-B435-451F-89DB-BF71129FFBFD}"/>
              </a:ext>
            </a:extLst>
          </p:cNvPr>
          <p:cNvSpPr txBox="1"/>
          <p:nvPr/>
        </p:nvSpPr>
        <p:spPr>
          <a:xfrm>
            <a:off x="6173862" y="1995240"/>
            <a:ext cx="583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68DA757-FB66-4B3A-8EBF-74705EAECC42}"/>
              </a:ext>
            </a:extLst>
          </p:cNvPr>
          <p:cNvSpPr txBox="1"/>
          <p:nvPr/>
        </p:nvSpPr>
        <p:spPr>
          <a:xfrm>
            <a:off x="1090179" y="3845328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A3F9F23-2C62-47A2-8B9A-F0322DA7CFDC}"/>
              </a:ext>
            </a:extLst>
          </p:cNvPr>
          <p:cNvSpPr txBox="1"/>
          <p:nvPr/>
        </p:nvSpPr>
        <p:spPr>
          <a:xfrm>
            <a:off x="2179323" y="3804192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50A4CF34-34FC-42D8-A0B9-7BEF93E5EF33}"/>
              </a:ext>
            </a:extLst>
          </p:cNvPr>
          <p:cNvSpPr txBox="1"/>
          <p:nvPr/>
        </p:nvSpPr>
        <p:spPr>
          <a:xfrm>
            <a:off x="3351278" y="3804192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E615645-1FEB-4227-B3C4-548EE7D385B4}"/>
              </a:ext>
            </a:extLst>
          </p:cNvPr>
          <p:cNvSpPr txBox="1"/>
          <p:nvPr/>
        </p:nvSpPr>
        <p:spPr>
          <a:xfrm>
            <a:off x="4435895" y="3816251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DF769CA8-83F9-4EB5-ACF3-BC16B73E8BD4}"/>
              </a:ext>
            </a:extLst>
          </p:cNvPr>
          <p:cNvSpPr/>
          <p:nvPr/>
        </p:nvSpPr>
        <p:spPr>
          <a:xfrm>
            <a:off x="1187625" y="1563638"/>
            <a:ext cx="2808312" cy="432048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11560" y="1347614"/>
            <a:ext cx="8171142" cy="2214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3.  5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个一和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个十合起来是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，一个一个地数，它前面第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个数是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，它后面第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个数是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F6800A1-2559-4767-8FDF-7FC7B99157BB}"/>
              </a:ext>
            </a:extLst>
          </p:cNvPr>
          <p:cNvSpPr txBox="1"/>
          <p:nvPr/>
        </p:nvSpPr>
        <p:spPr>
          <a:xfrm>
            <a:off x="5667311" y="1535669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F52EE08-4B2D-4F2D-B8A8-4F248BD469BC}"/>
              </a:ext>
            </a:extLst>
          </p:cNvPr>
          <p:cNvSpPr txBox="1"/>
          <p:nvPr/>
        </p:nvSpPr>
        <p:spPr>
          <a:xfrm>
            <a:off x="5292453" y="2256672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148CF5C-94B2-4A61-AB3D-F1A153F17570}"/>
              </a:ext>
            </a:extLst>
          </p:cNvPr>
          <p:cNvSpPr txBox="1"/>
          <p:nvPr/>
        </p:nvSpPr>
        <p:spPr>
          <a:xfrm>
            <a:off x="1993566" y="2984603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4DB634F6-D117-479F-B438-31F685039B1E}"/>
              </a:ext>
            </a:extLst>
          </p:cNvPr>
          <p:cNvSpPr/>
          <p:nvPr/>
        </p:nvSpPr>
        <p:spPr>
          <a:xfrm>
            <a:off x="3508226" y="3121670"/>
            <a:ext cx="1644311" cy="432048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971600" y="699542"/>
            <a:ext cx="7704856" cy="29585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中，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小一些，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大一些，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最接近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把上面的数按从大到小的顺序排一排。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F6800A1-2559-4767-8FDF-7FC7B99157BB}"/>
              </a:ext>
            </a:extLst>
          </p:cNvPr>
          <p:cNvSpPr txBox="1"/>
          <p:nvPr/>
        </p:nvSpPr>
        <p:spPr>
          <a:xfrm>
            <a:off x="1151620" y="1640181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AD6AE79-0BAC-4844-91BF-174F108902B1}"/>
              </a:ext>
            </a:extLst>
          </p:cNvPr>
          <p:cNvSpPr txBox="1"/>
          <p:nvPr/>
        </p:nvSpPr>
        <p:spPr>
          <a:xfrm>
            <a:off x="4680012" y="1640180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2902E39-135F-45DE-8937-2E2EAE2BE9F4}"/>
              </a:ext>
            </a:extLst>
          </p:cNvPr>
          <p:cNvSpPr txBox="1"/>
          <p:nvPr/>
        </p:nvSpPr>
        <p:spPr>
          <a:xfrm>
            <a:off x="1164992" y="2345422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115B1A52-8826-4084-BDE3-E6C4FEB4AEA1}"/>
              </a:ext>
            </a:extLst>
          </p:cNvPr>
          <p:cNvCxnSpPr/>
          <p:nvPr/>
        </p:nvCxnSpPr>
        <p:spPr>
          <a:xfrm>
            <a:off x="1151620" y="4299942"/>
            <a:ext cx="60126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1F1E7A77-8265-4D8A-B3C7-E17397D67E61}"/>
              </a:ext>
            </a:extLst>
          </p:cNvPr>
          <p:cNvSpPr txBox="1"/>
          <p:nvPr/>
        </p:nvSpPr>
        <p:spPr>
          <a:xfrm>
            <a:off x="1403648" y="3685736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7C38822-DF6B-4FDA-A9BD-D14BC691B69C}"/>
              </a:ext>
            </a:extLst>
          </p:cNvPr>
          <p:cNvSpPr txBox="1"/>
          <p:nvPr/>
        </p:nvSpPr>
        <p:spPr>
          <a:xfrm>
            <a:off x="2232219" y="3685736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78B81FB-0064-4E14-9B45-810288EC2A95}"/>
              </a:ext>
            </a:extLst>
          </p:cNvPr>
          <p:cNvSpPr txBox="1"/>
          <p:nvPr/>
        </p:nvSpPr>
        <p:spPr>
          <a:xfrm>
            <a:off x="3060790" y="3685736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06E347B-FF17-4DD7-B65F-5652A11AC5AC}"/>
              </a:ext>
            </a:extLst>
          </p:cNvPr>
          <p:cNvSpPr txBox="1"/>
          <p:nvPr/>
        </p:nvSpPr>
        <p:spPr>
          <a:xfrm>
            <a:off x="3889361" y="3685736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6FF453E-9D28-4C5F-9109-C90F32F9E790}"/>
              </a:ext>
            </a:extLst>
          </p:cNvPr>
          <p:cNvSpPr txBox="1"/>
          <p:nvPr/>
        </p:nvSpPr>
        <p:spPr>
          <a:xfrm>
            <a:off x="4717932" y="3685736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18606BC-311D-4BE9-ABB7-1111C69F873F}"/>
              </a:ext>
            </a:extLst>
          </p:cNvPr>
          <p:cNvSpPr txBox="1"/>
          <p:nvPr/>
        </p:nvSpPr>
        <p:spPr>
          <a:xfrm>
            <a:off x="5546503" y="3685736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016AC78-C0AB-4313-92B1-B99961C9852D}"/>
              </a:ext>
            </a:extLst>
          </p:cNvPr>
          <p:cNvSpPr txBox="1"/>
          <p:nvPr/>
        </p:nvSpPr>
        <p:spPr>
          <a:xfrm>
            <a:off x="6375074" y="3685736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0F96A7E-F02E-41B6-9493-F26A65BBFDE0}"/>
              </a:ext>
            </a:extLst>
          </p:cNvPr>
          <p:cNvSpPr txBox="1"/>
          <p:nvPr/>
        </p:nvSpPr>
        <p:spPr>
          <a:xfrm>
            <a:off x="1817934" y="3685736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27A00AE-A0CD-4DE1-B27C-0CEAADEF2D09}"/>
              </a:ext>
            </a:extLst>
          </p:cNvPr>
          <p:cNvSpPr txBox="1"/>
          <p:nvPr/>
        </p:nvSpPr>
        <p:spPr>
          <a:xfrm>
            <a:off x="2646505" y="3692272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C3745DA-6567-43BE-93A2-728B403F1737}"/>
              </a:ext>
            </a:extLst>
          </p:cNvPr>
          <p:cNvSpPr txBox="1"/>
          <p:nvPr/>
        </p:nvSpPr>
        <p:spPr>
          <a:xfrm>
            <a:off x="3435648" y="3692272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E314314-91B7-4202-93ED-1E2DD29EE9B3}"/>
              </a:ext>
            </a:extLst>
          </p:cNvPr>
          <p:cNvSpPr txBox="1"/>
          <p:nvPr/>
        </p:nvSpPr>
        <p:spPr>
          <a:xfrm>
            <a:off x="4337336" y="3685735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24F6D67-FBE0-4E70-AF6C-97FCE6DC9BB8}"/>
              </a:ext>
            </a:extLst>
          </p:cNvPr>
          <p:cNvSpPr txBox="1"/>
          <p:nvPr/>
        </p:nvSpPr>
        <p:spPr>
          <a:xfrm>
            <a:off x="5132218" y="3692272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＞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AB3AAC1-14A6-412B-B81D-1CC28558A071}"/>
              </a:ext>
            </a:extLst>
          </p:cNvPr>
          <p:cNvSpPr txBox="1"/>
          <p:nvPr/>
        </p:nvSpPr>
        <p:spPr>
          <a:xfrm>
            <a:off x="5973594" y="3677905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＞</a:t>
            </a:r>
          </a:p>
        </p:txBody>
      </p:sp>
    </p:spTree>
    <p:extLst>
      <p:ext uri="{BB962C8B-B14F-4D97-AF65-F5344CB8AC3E}">
        <p14:creationId xmlns:p14="http://schemas.microsoft.com/office/powerpoint/2010/main" val="391760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5" grpId="0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86111" y="157176"/>
            <a:ext cx="3017737" cy="686382"/>
            <a:chOff x="186111" y="157176"/>
            <a:chExt cx="3017737" cy="68638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3017737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2876094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二、练习指导</a:t>
              </a:r>
            </a:p>
          </p:txBody>
        </p:sp>
      </p:grpSp>
      <p:sp>
        <p:nvSpPr>
          <p:cNvPr id="115" name="文本框 114">
            <a:extLst>
              <a:ext uri="{FF2B5EF4-FFF2-40B4-BE49-F238E27FC236}">
                <a16:creationId xmlns:a16="http://schemas.microsoft.com/office/drawing/2014/main" id="{D87FD98B-8DAF-4774-B829-B2343B2E80FE}"/>
              </a:ext>
            </a:extLst>
          </p:cNvPr>
          <p:cNvSpPr txBox="1"/>
          <p:nvPr/>
        </p:nvSpPr>
        <p:spPr>
          <a:xfrm>
            <a:off x="388366" y="843558"/>
            <a:ext cx="3999813" cy="737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写一写，拨一拨。</a:t>
            </a:r>
          </a:p>
        </p:txBody>
      </p:sp>
      <p:sp>
        <p:nvSpPr>
          <p:cNvPr id="162" name="文本框 4">
            <a:extLst>
              <a:ext uri="{FF2B5EF4-FFF2-40B4-BE49-F238E27FC236}">
                <a16:creationId xmlns:a16="http://schemas.microsoft.com/office/drawing/2014/main" id="{FEA6459E-5163-4D1D-9D79-784B2B013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0453" y="1268432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EA042F6B-2A6C-4E16-8510-F28DC1E3EA22}"/>
              </a:ext>
            </a:extLst>
          </p:cNvPr>
          <p:cNvSpPr txBox="1"/>
          <p:nvPr/>
        </p:nvSpPr>
        <p:spPr>
          <a:xfrm>
            <a:off x="420049" y="1650278"/>
            <a:ext cx="13436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三十六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1E406A8-4A9F-4776-83DD-415B8E6E3B01}"/>
              </a:ext>
            </a:extLst>
          </p:cNvPr>
          <p:cNvSpPr txBox="1"/>
          <p:nvPr/>
        </p:nvSpPr>
        <p:spPr>
          <a:xfrm>
            <a:off x="2472278" y="1650278"/>
            <a:ext cx="13436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二十二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FBF09E5-A8B2-4478-B8A9-AF0AB8938042}"/>
              </a:ext>
            </a:extLst>
          </p:cNvPr>
          <p:cNvSpPr txBox="1"/>
          <p:nvPr/>
        </p:nvSpPr>
        <p:spPr>
          <a:xfrm>
            <a:off x="4524506" y="1650278"/>
            <a:ext cx="13436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五十一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C733E0E-625F-4328-877A-36F36FFE167F}"/>
              </a:ext>
            </a:extLst>
          </p:cNvPr>
          <p:cNvSpPr txBox="1"/>
          <p:nvPr/>
        </p:nvSpPr>
        <p:spPr>
          <a:xfrm>
            <a:off x="438484" y="2739811"/>
            <a:ext cx="13067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四十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1A93A2CC-8801-408A-9A7A-DF54C3BFC989}"/>
              </a:ext>
            </a:extLst>
          </p:cNvPr>
          <p:cNvSpPr txBox="1"/>
          <p:nvPr/>
        </p:nvSpPr>
        <p:spPr>
          <a:xfrm>
            <a:off x="2472278" y="2739811"/>
            <a:ext cx="13436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七十二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9123FB1-A4D7-4AC6-98B7-7C6E16E173E8}"/>
              </a:ext>
            </a:extLst>
          </p:cNvPr>
          <p:cNvSpPr txBox="1"/>
          <p:nvPr/>
        </p:nvSpPr>
        <p:spPr>
          <a:xfrm>
            <a:off x="4524506" y="2739811"/>
            <a:ext cx="134363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二十七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4C2BA28E-2709-45C6-B606-B986B32672FB}"/>
              </a:ext>
            </a:extLst>
          </p:cNvPr>
          <p:cNvSpPr txBox="1"/>
          <p:nvPr/>
        </p:nvSpPr>
        <p:spPr>
          <a:xfrm>
            <a:off x="420050" y="3829345"/>
            <a:ext cx="134363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八十九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7DA1053-8854-45BC-A178-8BBE7EA16A2E}"/>
              </a:ext>
            </a:extLst>
          </p:cNvPr>
          <p:cNvSpPr txBox="1"/>
          <p:nvPr/>
        </p:nvSpPr>
        <p:spPr>
          <a:xfrm>
            <a:off x="2472278" y="3829345"/>
            <a:ext cx="134363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九十五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5F29347-BAFF-424D-9FA9-BF0FFDDCCDAB}"/>
              </a:ext>
            </a:extLst>
          </p:cNvPr>
          <p:cNvSpPr txBox="1"/>
          <p:nvPr/>
        </p:nvSpPr>
        <p:spPr>
          <a:xfrm>
            <a:off x="4524506" y="3829345"/>
            <a:ext cx="13067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一百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973CD0E5-E81B-4DF7-8FC9-717BBD899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443553"/>
              </p:ext>
            </p:extLst>
          </p:nvPr>
        </p:nvGraphicFramePr>
        <p:xfrm>
          <a:off x="6084168" y="3856022"/>
          <a:ext cx="244074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580">
                  <a:extLst>
                    <a:ext uri="{9D8B030D-6E8A-4147-A177-3AD203B41FA5}">
                      <a16:colId xmlns:a16="http://schemas.microsoft.com/office/drawing/2014/main" val="1569417598"/>
                    </a:ext>
                  </a:extLst>
                </a:gridCol>
                <a:gridCol w="813580">
                  <a:extLst>
                    <a:ext uri="{9D8B030D-6E8A-4147-A177-3AD203B41FA5}">
                      <a16:colId xmlns:a16="http://schemas.microsoft.com/office/drawing/2014/main" val="814555509"/>
                    </a:ext>
                  </a:extLst>
                </a:gridCol>
                <a:gridCol w="813580">
                  <a:extLst>
                    <a:ext uri="{9D8B030D-6E8A-4147-A177-3AD203B41FA5}">
                      <a16:colId xmlns:a16="http://schemas.microsoft.com/office/drawing/2014/main" val="2923280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百位</a:t>
                      </a:r>
                    </a:p>
                  </a:txBody>
                  <a:tcPr marL="35254" marR="35254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十位</a:t>
                      </a:r>
                    </a:p>
                  </a:txBody>
                  <a:tcPr marL="35254" marR="35254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个位</a:t>
                      </a:r>
                    </a:p>
                  </a:txBody>
                  <a:tcPr marL="35254" marR="35254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893816"/>
                  </a:ext>
                </a:extLst>
              </a:tr>
            </a:tbl>
          </a:graphicData>
        </a:graphic>
      </p:graphicFrame>
      <p:grpSp>
        <p:nvGrpSpPr>
          <p:cNvPr id="20" name="组合 19">
            <a:extLst>
              <a:ext uri="{FF2B5EF4-FFF2-40B4-BE49-F238E27FC236}">
                <a16:creationId xmlns:a16="http://schemas.microsoft.com/office/drawing/2014/main" id="{54FD1BA5-1A61-4A75-B75A-23074658DDD2}"/>
              </a:ext>
            </a:extLst>
          </p:cNvPr>
          <p:cNvGrpSpPr/>
          <p:nvPr/>
        </p:nvGrpSpPr>
        <p:grpSpPr>
          <a:xfrm>
            <a:off x="6490750" y="1563638"/>
            <a:ext cx="1656184" cy="2289624"/>
            <a:chOff x="6516216" y="1650278"/>
            <a:chExt cx="1656184" cy="2289624"/>
          </a:xfrm>
        </p:grpSpPr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079FC283-1200-4F60-B4E6-5BD9E80B8206}"/>
                </a:ext>
              </a:extLst>
            </p:cNvPr>
            <p:cNvCxnSpPr>
              <a:cxnSpLocks/>
            </p:cNvCxnSpPr>
            <p:nvPr/>
          </p:nvCxnSpPr>
          <p:spPr>
            <a:xfrm>
              <a:off x="6516216" y="1650278"/>
              <a:ext cx="0" cy="22896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8A4CAF16-2ABB-42CD-A750-380298A3C816}"/>
                </a:ext>
              </a:extLst>
            </p:cNvPr>
            <p:cNvCxnSpPr>
              <a:cxnSpLocks/>
            </p:cNvCxnSpPr>
            <p:nvPr/>
          </p:nvCxnSpPr>
          <p:spPr>
            <a:xfrm>
              <a:off x="7344308" y="1650278"/>
              <a:ext cx="0" cy="22896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>
              <a:extLst>
                <a:ext uri="{FF2B5EF4-FFF2-40B4-BE49-F238E27FC236}">
                  <a16:creationId xmlns:a16="http://schemas.microsoft.com/office/drawing/2014/main" id="{A6A9FE06-FF87-432D-98A5-2D9F71CD297D}"/>
                </a:ext>
              </a:extLst>
            </p:cNvPr>
            <p:cNvCxnSpPr>
              <a:cxnSpLocks/>
            </p:cNvCxnSpPr>
            <p:nvPr/>
          </p:nvCxnSpPr>
          <p:spPr>
            <a:xfrm>
              <a:off x="8172400" y="1650278"/>
              <a:ext cx="0" cy="228962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文本框 78">
            <a:extLst>
              <a:ext uri="{FF2B5EF4-FFF2-40B4-BE49-F238E27FC236}">
                <a16:creationId xmlns:a16="http://schemas.microsoft.com/office/drawing/2014/main" id="{664810BA-E0E5-4380-BDA4-C2D85FFDD98F}"/>
              </a:ext>
            </a:extLst>
          </p:cNvPr>
          <p:cNvSpPr txBox="1"/>
          <p:nvPr/>
        </p:nvSpPr>
        <p:spPr>
          <a:xfrm>
            <a:off x="805555" y="2158109"/>
            <a:ext cx="648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96CA1853-5D1C-454A-9AF9-C9394937A153}"/>
              </a:ext>
            </a:extLst>
          </p:cNvPr>
          <p:cNvSpPr txBox="1"/>
          <p:nvPr/>
        </p:nvSpPr>
        <p:spPr>
          <a:xfrm>
            <a:off x="2882389" y="2158109"/>
            <a:ext cx="648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AB0DC9EB-278B-47E9-BD10-20ADDC0BFA80}"/>
              </a:ext>
            </a:extLst>
          </p:cNvPr>
          <p:cNvSpPr txBox="1"/>
          <p:nvPr/>
        </p:nvSpPr>
        <p:spPr>
          <a:xfrm>
            <a:off x="4953053" y="2158109"/>
            <a:ext cx="648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F2C7EC2D-08B8-4236-A190-78B0EB9F8347}"/>
              </a:ext>
            </a:extLst>
          </p:cNvPr>
          <p:cNvSpPr txBox="1"/>
          <p:nvPr/>
        </p:nvSpPr>
        <p:spPr>
          <a:xfrm>
            <a:off x="805555" y="3237083"/>
            <a:ext cx="648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F3944BAA-B11A-42F2-B455-F160B2903083}"/>
              </a:ext>
            </a:extLst>
          </p:cNvPr>
          <p:cNvSpPr txBox="1"/>
          <p:nvPr/>
        </p:nvSpPr>
        <p:spPr>
          <a:xfrm>
            <a:off x="2897270" y="3237083"/>
            <a:ext cx="648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0E913382-E916-4350-AADB-BE3E22E0EEF7}"/>
              </a:ext>
            </a:extLst>
          </p:cNvPr>
          <p:cNvSpPr txBox="1"/>
          <p:nvPr/>
        </p:nvSpPr>
        <p:spPr>
          <a:xfrm>
            <a:off x="4953053" y="3237083"/>
            <a:ext cx="648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B92A89D2-CB39-444D-AA07-43B9448225B4}"/>
              </a:ext>
            </a:extLst>
          </p:cNvPr>
          <p:cNvSpPr txBox="1"/>
          <p:nvPr/>
        </p:nvSpPr>
        <p:spPr>
          <a:xfrm>
            <a:off x="805555" y="4308612"/>
            <a:ext cx="648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89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05490152-25B4-43A6-BFD4-6E0F6A7FD7F7}"/>
              </a:ext>
            </a:extLst>
          </p:cNvPr>
          <p:cNvSpPr txBox="1"/>
          <p:nvPr/>
        </p:nvSpPr>
        <p:spPr>
          <a:xfrm>
            <a:off x="2870042" y="4338618"/>
            <a:ext cx="6480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95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5173A05F-951A-4A0D-80EF-F9CE0478D640}"/>
              </a:ext>
            </a:extLst>
          </p:cNvPr>
          <p:cNvSpPr txBox="1"/>
          <p:nvPr/>
        </p:nvSpPr>
        <p:spPr>
          <a:xfrm>
            <a:off x="4815626" y="4347892"/>
            <a:ext cx="7613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62590849-0E7A-45BF-A495-05FB845B0B43}"/>
              </a:ext>
            </a:extLst>
          </p:cNvPr>
          <p:cNvSpPr/>
          <p:nvPr/>
        </p:nvSpPr>
        <p:spPr>
          <a:xfrm>
            <a:off x="6324703" y="3639180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id="{B2E83E5C-3A78-47D4-8A49-A3EC2E4084E7}"/>
              </a:ext>
            </a:extLst>
          </p:cNvPr>
          <p:cNvSpPr/>
          <p:nvPr/>
        </p:nvSpPr>
        <p:spPr>
          <a:xfrm>
            <a:off x="7158578" y="3651055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:a16="http://schemas.microsoft.com/office/drawing/2014/main" id="{68614CD0-AC77-4E1A-B099-4AF9C0E5F6F5}"/>
              </a:ext>
            </a:extLst>
          </p:cNvPr>
          <p:cNvSpPr/>
          <p:nvPr/>
        </p:nvSpPr>
        <p:spPr>
          <a:xfrm>
            <a:off x="7158578" y="3442140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:a16="http://schemas.microsoft.com/office/drawing/2014/main" id="{1CC275F5-EA1E-4196-B5C3-3E250D13F048}"/>
              </a:ext>
            </a:extLst>
          </p:cNvPr>
          <p:cNvSpPr/>
          <p:nvPr/>
        </p:nvSpPr>
        <p:spPr>
          <a:xfrm>
            <a:off x="7158578" y="3233223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id="{5BFBE4C4-4949-43F0-BAAF-1CE99B24822B}"/>
              </a:ext>
            </a:extLst>
          </p:cNvPr>
          <p:cNvSpPr/>
          <p:nvPr/>
        </p:nvSpPr>
        <p:spPr>
          <a:xfrm>
            <a:off x="7158578" y="3024306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:a16="http://schemas.microsoft.com/office/drawing/2014/main" id="{7A775A57-BB13-4756-83BA-9A02356CD4A6}"/>
              </a:ext>
            </a:extLst>
          </p:cNvPr>
          <p:cNvSpPr/>
          <p:nvPr/>
        </p:nvSpPr>
        <p:spPr>
          <a:xfrm>
            <a:off x="7158578" y="2815389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>
            <a:extLst>
              <a:ext uri="{FF2B5EF4-FFF2-40B4-BE49-F238E27FC236}">
                <a16:creationId xmlns:a16="http://schemas.microsoft.com/office/drawing/2014/main" id="{ABC29694-B305-4589-B76E-8857FF0B7217}"/>
              </a:ext>
            </a:extLst>
          </p:cNvPr>
          <p:cNvSpPr/>
          <p:nvPr/>
        </p:nvSpPr>
        <p:spPr>
          <a:xfrm>
            <a:off x="7158578" y="2606472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id="{120EFB4E-CF49-437C-9F35-670726960B94}"/>
              </a:ext>
            </a:extLst>
          </p:cNvPr>
          <p:cNvSpPr/>
          <p:nvPr/>
        </p:nvSpPr>
        <p:spPr>
          <a:xfrm>
            <a:off x="7158578" y="2397555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id="{A8006BD8-38E6-4F6D-A320-6229B6F9D141}"/>
              </a:ext>
            </a:extLst>
          </p:cNvPr>
          <p:cNvSpPr/>
          <p:nvPr/>
        </p:nvSpPr>
        <p:spPr>
          <a:xfrm>
            <a:off x="7158578" y="2188638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>
            <a:extLst>
              <a:ext uri="{FF2B5EF4-FFF2-40B4-BE49-F238E27FC236}">
                <a16:creationId xmlns:a16="http://schemas.microsoft.com/office/drawing/2014/main" id="{D1B27339-8CDE-4DE4-878F-F85FE7D27BA6}"/>
              </a:ext>
            </a:extLst>
          </p:cNvPr>
          <p:cNvSpPr/>
          <p:nvPr/>
        </p:nvSpPr>
        <p:spPr>
          <a:xfrm>
            <a:off x="7158578" y="1979721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>
            <a:extLst>
              <a:ext uri="{FF2B5EF4-FFF2-40B4-BE49-F238E27FC236}">
                <a16:creationId xmlns:a16="http://schemas.microsoft.com/office/drawing/2014/main" id="{39CBF920-A742-4A67-A27F-26BEFB05E33A}"/>
              </a:ext>
            </a:extLst>
          </p:cNvPr>
          <p:cNvSpPr/>
          <p:nvPr/>
        </p:nvSpPr>
        <p:spPr>
          <a:xfrm>
            <a:off x="7992453" y="3651055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id="{F2F26B38-062A-49C0-9BDF-23290BDE2BA5}"/>
              </a:ext>
            </a:extLst>
          </p:cNvPr>
          <p:cNvSpPr/>
          <p:nvPr/>
        </p:nvSpPr>
        <p:spPr>
          <a:xfrm>
            <a:off x="7992453" y="3442140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id="{BFD41FA1-F90D-4B3D-96BD-1E0E9B2F4487}"/>
              </a:ext>
            </a:extLst>
          </p:cNvPr>
          <p:cNvSpPr/>
          <p:nvPr/>
        </p:nvSpPr>
        <p:spPr>
          <a:xfrm>
            <a:off x="7992453" y="3233223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id="{9D983B14-03A0-4583-BED7-FB6F4AD30229}"/>
              </a:ext>
            </a:extLst>
          </p:cNvPr>
          <p:cNvSpPr/>
          <p:nvPr/>
        </p:nvSpPr>
        <p:spPr>
          <a:xfrm>
            <a:off x="7992453" y="3024306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>
            <a:extLst>
              <a:ext uri="{FF2B5EF4-FFF2-40B4-BE49-F238E27FC236}">
                <a16:creationId xmlns:a16="http://schemas.microsoft.com/office/drawing/2014/main" id="{B8D0B4CF-B06B-4883-B37E-D2F8845C3B99}"/>
              </a:ext>
            </a:extLst>
          </p:cNvPr>
          <p:cNvSpPr/>
          <p:nvPr/>
        </p:nvSpPr>
        <p:spPr>
          <a:xfrm>
            <a:off x="7992453" y="2815389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>
            <a:extLst>
              <a:ext uri="{FF2B5EF4-FFF2-40B4-BE49-F238E27FC236}">
                <a16:creationId xmlns:a16="http://schemas.microsoft.com/office/drawing/2014/main" id="{C16A10FF-E96F-4399-B2F3-DA721CDA26B4}"/>
              </a:ext>
            </a:extLst>
          </p:cNvPr>
          <p:cNvSpPr/>
          <p:nvPr/>
        </p:nvSpPr>
        <p:spPr>
          <a:xfrm>
            <a:off x="7992453" y="2606472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>
            <a:extLst>
              <a:ext uri="{FF2B5EF4-FFF2-40B4-BE49-F238E27FC236}">
                <a16:creationId xmlns:a16="http://schemas.microsoft.com/office/drawing/2014/main" id="{E823D385-534B-400E-985C-B1A8A3E152BF}"/>
              </a:ext>
            </a:extLst>
          </p:cNvPr>
          <p:cNvSpPr/>
          <p:nvPr/>
        </p:nvSpPr>
        <p:spPr>
          <a:xfrm>
            <a:off x="7992453" y="2397555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id="{B95FDE3A-2190-4E74-9A0C-09990C9DEFE8}"/>
              </a:ext>
            </a:extLst>
          </p:cNvPr>
          <p:cNvSpPr/>
          <p:nvPr/>
        </p:nvSpPr>
        <p:spPr>
          <a:xfrm>
            <a:off x="7992453" y="2188638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椭圆 135">
            <a:extLst>
              <a:ext uri="{FF2B5EF4-FFF2-40B4-BE49-F238E27FC236}">
                <a16:creationId xmlns:a16="http://schemas.microsoft.com/office/drawing/2014/main" id="{EC00BF66-141C-49B1-BC5F-686CC0D6C4ED}"/>
              </a:ext>
            </a:extLst>
          </p:cNvPr>
          <p:cNvSpPr/>
          <p:nvPr/>
        </p:nvSpPr>
        <p:spPr>
          <a:xfrm>
            <a:off x="7992453" y="1979721"/>
            <a:ext cx="320529" cy="201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000"/>
                            </p:stCondLst>
                            <p:childTnLst>
                              <p:par>
                                <p:cTn id="1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"/>
                            </p:stCondLst>
                            <p:childTnLst>
                              <p:par>
                                <p:cTn id="1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000"/>
                            </p:stCondLst>
                            <p:childTnLst>
                              <p:par>
                                <p:cTn id="178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000"/>
                            </p:stCondLst>
                            <p:childTnLst>
                              <p:par>
                                <p:cTn id="19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000"/>
                            </p:stCondLst>
                            <p:childTnLst>
                              <p:par>
                                <p:cTn id="201" presetID="47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3000"/>
                            </p:stCondLst>
                            <p:childTnLst>
                              <p:par>
                                <p:cTn id="207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4000"/>
                            </p:stCondLst>
                            <p:childTnLst>
                              <p:par>
                                <p:cTn id="213" presetID="47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47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26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2000"/>
                            </p:stCondLst>
                            <p:childTnLst>
                              <p:par>
                                <p:cTn id="232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000"/>
                            </p:stCondLst>
                            <p:childTnLst>
                              <p:par>
                                <p:cTn id="238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47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000"/>
                            </p:stCondLst>
                            <p:childTnLst>
                              <p:par>
                                <p:cTn id="261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2000"/>
                            </p:stCondLst>
                            <p:childTnLst>
                              <p:par>
                                <p:cTn id="267" presetID="47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3000"/>
                            </p:stCondLst>
                            <p:childTnLst>
                              <p:par>
                                <p:cTn id="273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4000"/>
                            </p:stCondLst>
                            <p:childTnLst>
                              <p:par>
                                <p:cTn id="279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5000"/>
                            </p:stCondLst>
                            <p:childTnLst>
                              <p:par>
                                <p:cTn id="2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7" fill="hold">
                            <p:stCondLst>
                              <p:cond delay="1000"/>
                            </p:stCondLst>
                            <p:childTnLst>
                              <p:par>
                                <p:cTn id="29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8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2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4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2000"/>
                            </p:stCondLst>
                            <p:childTnLst>
                              <p:par>
                                <p:cTn id="328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0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34" presetID="47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6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21" grpId="0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5" grpId="2" animBg="1"/>
      <p:bldP spid="105" grpId="3" animBg="1"/>
      <p:bldP spid="105" grpId="4" animBg="1"/>
      <p:bldP spid="105" grpId="5" animBg="1"/>
      <p:bldP spid="106" grpId="0" animBg="1"/>
      <p:bldP spid="106" grpId="1" animBg="1"/>
      <p:bldP spid="106" grpId="2" animBg="1"/>
      <p:bldP spid="106" grpId="3" animBg="1"/>
      <p:bldP spid="107" grpId="0" animBg="1"/>
      <p:bldP spid="107" grpId="1" animBg="1"/>
      <p:bldP spid="107" grpId="2" animBg="1"/>
      <p:bldP spid="107" grpId="3" animBg="1"/>
      <p:bldP spid="107" grpId="4" animBg="1"/>
      <p:bldP spid="107" grpId="5" animBg="1"/>
      <p:bldP spid="108" grpId="0" animBg="1"/>
      <p:bldP spid="108" grpId="1" animBg="1"/>
      <p:bldP spid="108" grpId="2" animBg="1"/>
      <p:bldP spid="108" grpId="3" animBg="1"/>
      <p:bldP spid="109" grpId="0" animBg="1"/>
      <p:bldP spid="109" grpId="1" animBg="1"/>
      <p:bldP spid="109" grpId="2" animBg="1"/>
      <p:bldP spid="109" grpId="3" animBg="1"/>
      <p:bldP spid="110" grpId="0" animBg="1"/>
      <p:bldP spid="110" grpId="1" animBg="1"/>
      <p:bldP spid="111" grpId="0" animBg="1"/>
      <p:bldP spid="111" grpId="1" animBg="1"/>
      <p:bldP spid="113" grpId="0" animBg="1"/>
      <p:bldP spid="113" grpId="1" animBg="1"/>
      <p:bldP spid="113" grpId="2" animBg="1"/>
      <p:bldP spid="113" grpId="3" animBg="1"/>
      <p:bldP spid="114" grpId="0" animBg="1"/>
      <p:bldP spid="114" grpId="1" animBg="1"/>
      <p:bldP spid="114" grpId="2" animBg="1"/>
      <p:bldP spid="114" grpId="3" animBg="1"/>
      <p:bldP spid="116" grpId="0" animBg="1"/>
      <p:bldP spid="116" grpId="1" animBg="1"/>
      <p:bldP spid="116" grpId="2" animBg="1"/>
      <p:bldP spid="116" grpId="3" animBg="1"/>
      <p:bldP spid="117" grpId="0" animBg="1"/>
      <p:bldP spid="117" grpId="1" animBg="1"/>
      <p:bldP spid="117" grpId="2" animBg="1"/>
      <p:bldP spid="117" grpId="3" animBg="1"/>
      <p:bldP spid="118" grpId="0" animBg="1"/>
      <p:bldP spid="118" grpId="1" animBg="1"/>
      <p:bldP spid="118" grpId="2" animBg="1"/>
      <p:bldP spid="118" grpId="3" animBg="1"/>
      <p:bldP spid="119" grpId="0" animBg="1"/>
      <p:bldP spid="119" grpId="1" animBg="1"/>
      <p:bldP spid="119" grpId="2" animBg="1"/>
      <p:bldP spid="119" grpId="3" animBg="1"/>
      <p:bldP spid="119" grpId="4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  <p:bldP spid="136" grpId="0" animBg="1"/>
      <p:bldP spid="136" grpId="1" animBg="1"/>
      <p:bldP spid="136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674C917-91ED-4713-8E76-476ED72FE1BB}"/>
              </a:ext>
            </a:extLst>
          </p:cNvPr>
          <p:cNvSpPr txBox="1"/>
          <p:nvPr/>
        </p:nvSpPr>
        <p:spPr>
          <a:xfrm>
            <a:off x="590635" y="597492"/>
            <a:ext cx="7941805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E4AA4F1-DEAA-465C-9139-F07DF5BDE49F}"/>
              </a:ext>
            </a:extLst>
          </p:cNvPr>
          <p:cNvSpPr txBox="1"/>
          <p:nvPr/>
        </p:nvSpPr>
        <p:spPr>
          <a:xfrm>
            <a:off x="590635" y="3075806"/>
            <a:ext cx="7162889" cy="1161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②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号旗大约在哪个数的位置上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③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号旗最接近几十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④号旗最接近几十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2DDBCE0-C7EF-42EF-9EB3-88FD49BBCE9A}"/>
              </a:ext>
            </a:extLst>
          </p:cNvPr>
          <p:cNvSpPr txBox="1"/>
          <p:nvPr/>
        </p:nvSpPr>
        <p:spPr>
          <a:xfrm>
            <a:off x="6516216" y="3075806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10220DE-8613-4789-A8EB-FBB4B759C65E}"/>
              </a:ext>
            </a:extLst>
          </p:cNvPr>
          <p:cNvSpPr txBox="1"/>
          <p:nvPr/>
        </p:nvSpPr>
        <p:spPr>
          <a:xfrm>
            <a:off x="3059832" y="4105765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7D7BE8A-DE87-4EE8-827B-8ABC56C40385}"/>
              </a:ext>
            </a:extLst>
          </p:cNvPr>
          <p:cNvSpPr txBox="1"/>
          <p:nvPr/>
        </p:nvSpPr>
        <p:spPr>
          <a:xfrm>
            <a:off x="6141358" y="4105765"/>
            <a:ext cx="749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4">
            <a:extLst>
              <a:ext uri="{FF2B5EF4-FFF2-40B4-BE49-F238E27FC236}">
                <a16:creationId xmlns:a16="http://schemas.microsoft.com/office/drawing/2014/main" id="{5D5FE08A-FF5B-40F4-A51D-87DB88A9A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768" y="966168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7CAE334-BA02-48A0-B8E8-9067527C7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361799"/>
            <a:ext cx="8312728" cy="149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97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BF922BE-E806-4677-83AD-C042746DF79D}"/>
              </a:ext>
            </a:extLst>
          </p:cNvPr>
          <p:cNvSpPr txBox="1"/>
          <p:nvPr/>
        </p:nvSpPr>
        <p:spPr>
          <a:xfrm>
            <a:off x="899592" y="617595"/>
            <a:ext cx="7941805" cy="1389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下面各图是第 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页百数表中的一部分，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请补充完整。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4029F8A1-EBB0-4060-8840-8649443479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086089"/>
              </p:ext>
            </p:extLst>
          </p:nvPr>
        </p:nvGraphicFramePr>
        <p:xfrm>
          <a:off x="1409076" y="2324423"/>
          <a:ext cx="1085562" cy="1084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781">
                  <a:extLst>
                    <a:ext uri="{9D8B030D-6E8A-4147-A177-3AD203B41FA5}">
                      <a16:colId xmlns:a16="http://schemas.microsoft.com/office/drawing/2014/main" val="3218382722"/>
                    </a:ext>
                  </a:extLst>
                </a:gridCol>
                <a:gridCol w="542781">
                  <a:extLst>
                    <a:ext uri="{9D8B030D-6E8A-4147-A177-3AD203B41FA5}">
                      <a16:colId xmlns:a16="http://schemas.microsoft.com/office/drawing/2014/main" val="696474892"/>
                    </a:ext>
                  </a:extLst>
                </a:gridCol>
              </a:tblGrid>
              <a:tr h="54208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2" marR="16282" marT="47576" marB="4757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2" marR="16282" marT="47576" marB="4757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68783"/>
                  </a:ext>
                </a:extLst>
              </a:tr>
              <a:tr h="542082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2" marR="16282" marT="47576" marB="4757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282" marR="16282" marT="47576" marB="4757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1240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A68FB194-01A9-4D4D-B90E-35A62DD59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234972"/>
              </p:ext>
            </p:extLst>
          </p:nvPr>
        </p:nvGraphicFramePr>
        <p:xfrm>
          <a:off x="3491880" y="2046528"/>
          <a:ext cx="1630800" cy="161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600">
                  <a:extLst>
                    <a:ext uri="{9D8B030D-6E8A-4147-A177-3AD203B41FA5}">
                      <a16:colId xmlns:a16="http://schemas.microsoft.com/office/drawing/2014/main" val="3218382722"/>
                    </a:ext>
                  </a:extLst>
                </a:gridCol>
                <a:gridCol w="543600">
                  <a:extLst>
                    <a:ext uri="{9D8B030D-6E8A-4147-A177-3AD203B41FA5}">
                      <a16:colId xmlns:a16="http://schemas.microsoft.com/office/drawing/2014/main" val="696474892"/>
                    </a:ext>
                  </a:extLst>
                </a:gridCol>
                <a:gridCol w="543600">
                  <a:extLst>
                    <a:ext uri="{9D8B030D-6E8A-4147-A177-3AD203B41FA5}">
                      <a16:colId xmlns:a16="http://schemas.microsoft.com/office/drawing/2014/main" val="2014789121"/>
                    </a:ext>
                  </a:extLst>
                </a:gridCol>
              </a:tblGrid>
              <a:tr h="527011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68783"/>
                  </a:ext>
                </a:extLst>
              </a:tr>
              <a:tr h="543600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1240"/>
                  </a:ext>
                </a:extLst>
              </a:tr>
              <a:tr h="543600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9199153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C8D6970E-96A7-4F34-9A7B-7843AAEC41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374506"/>
              </p:ext>
            </p:extLst>
          </p:nvPr>
        </p:nvGraphicFramePr>
        <p:xfrm>
          <a:off x="5796136" y="2049424"/>
          <a:ext cx="1630800" cy="161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600">
                  <a:extLst>
                    <a:ext uri="{9D8B030D-6E8A-4147-A177-3AD203B41FA5}">
                      <a16:colId xmlns:a16="http://schemas.microsoft.com/office/drawing/2014/main" val="3218382722"/>
                    </a:ext>
                  </a:extLst>
                </a:gridCol>
                <a:gridCol w="543600">
                  <a:extLst>
                    <a:ext uri="{9D8B030D-6E8A-4147-A177-3AD203B41FA5}">
                      <a16:colId xmlns:a16="http://schemas.microsoft.com/office/drawing/2014/main" val="696474892"/>
                    </a:ext>
                  </a:extLst>
                </a:gridCol>
                <a:gridCol w="543600">
                  <a:extLst>
                    <a:ext uri="{9D8B030D-6E8A-4147-A177-3AD203B41FA5}">
                      <a16:colId xmlns:a16="http://schemas.microsoft.com/office/drawing/2014/main" val="2014789121"/>
                    </a:ext>
                  </a:extLst>
                </a:gridCol>
              </a:tblGrid>
              <a:tr h="527011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68783"/>
                  </a:ext>
                </a:extLst>
              </a:tr>
              <a:tr h="543600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1240"/>
                  </a:ext>
                </a:extLst>
              </a:tr>
              <a:tr h="543600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6445" marR="16445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9199153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DD590526-F9D1-4084-BEB9-A5484CE9C4B5}"/>
              </a:ext>
            </a:extLst>
          </p:cNvPr>
          <p:cNvSpPr txBox="1"/>
          <p:nvPr/>
        </p:nvSpPr>
        <p:spPr>
          <a:xfrm>
            <a:off x="1930775" y="2330413"/>
            <a:ext cx="570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A69727E-3536-4579-B785-722E93B3F43D}"/>
              </a:ext>
            </a:extLst>
          </p:cNvPr>
          <p:cNvSpPr txBox="1"/>
          <p:nvPr/>
        </p:nvSpPr>
        <p:spPr>
          <a:xfrm>
            <a:off x="1409076" y="2895630"/>
            <a:ext cx="570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3DF1574-88BF-4048-A63F-A4215B4F44E9}"/>
              </a:ext>
            </a:extLst>
          </p:cNvPr>
          <p:cNvSpPr txBox="1"/>
          <p:nvPr/>
        </p:nvSpPr>
        <p:spPr>
          <a:xfrm>
            <a:off x="1951857" y="2877732"/>
            <a:ext cx="570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7C31183-B46A-4FF9-9B4F-EAEC7709CBA6}"/>
              </a:ext>
            </a:extLst>
          </p:cNvPr>
          <p:cNvSpPr txBox="1"/>
          <p:nvPr/>
        </p:nvSpPr>
        <p:spPr>
          <a:xfrm>
            <a:off x="4039204" y="2033054"/>
            <a:ext cx="570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17642FF-759A-434F-9743-40783C94EDEE}"/>
              </a:ext>
            </a:extLst>
          </p:cNvPr>
          <p:cNvSpPr txBox="1"/>
          <p:nvPr/>
        </p:nvSpPr>
        <p:spPr>
          <a:xfrm>
            <a:off x="4034661" y="3133037"/>
            <a:ext cx="570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B645BF7-2C8C-4152-8558-599A0C66DD5F}"/>
              </a:ext>
            </a:extLst>
          </p:cNvPr>
          <p:cNvSpPr txBox="1"/>
          <p:nvPr/>
        </p:nvSpPr>
        <p:spPr>
          <a:xfrm>
            <a:off x="3498653" y="2582057"/>
            <a:ext cx="570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77F7E9F-06BA-43F3-B93A-6840709B34A8}"/>
              </a:ext>
            </a:extLst>
          </p:cNvPr>
          <p:cNvSpPr txBox="1"/>
          <p:nvPr/>
        </p:nvSpPr>
        <p:spPr>
          <a:xfrm>
            <a:off x="4572000" y="2588644"/>
            <a:ext cx="570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617BB8B-A845-48D7-B380-7FAF3919206F}"/>
              </a:ext>
            </a:extLst>
          </p:cNvPr>
          <p:cNvSpPr txBox="1"/>
          <p:nvPr/>
        </p:nvSpPr>
        <p:spPr>
          <a:xfrm>
            <a:off x="6444208" y="2058837"/>
            <a:ext cx="570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5673DC4-7264-4A40-A10C-0177C5CA25E6}"/>
              </a:ext>
            </a:extLst>
          </p:cNvPr>
          <p:cNvSpPr txBox="1"/>
          <p:nvPr/>
        </p:nvSpPr>
        <p:spPr>
          <a:xfrm>
            <a:off x="5856791" y="2048530"/>
            <a:ext cx="570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4826B5A-DD8B-42D8-A9F3-E81DA85DFBBB}"/>
              </a:ext>
            </a:extLst>
          </p:cNvPr>
          <p:cNvSpPr txBox="1"/>
          <p:nvPr/>
        </p:nvSpPr>
        <p:spPr>
          <a:xfrm>
            <a:off x="5746798" y="2576407"/>
            <a:ext cx="570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182FD51-74ED-420C-948C-5516F307DD60}"/>
              </a:ext>
            </a:extLst>
          </p:cNvPr>
          <p:cNvSpPr txBox="1"/>
          <p:nvPr/>
        </p:nvSpPr>
        <p:spPr>
          <a:xfrm>
            <a:off x="6343720" y="2583101"/>
            <a:ext cx="570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AF050AE-8ECE-4C2E-8E1A-AF1A630C2F46}"/>
              </a:ext>
            </a:extLst>
          </p:cNvPr>
          <p:cNvSpPr txBox="1"/>
          <p:nvPr/>
        </p:nvSpPr>
        <p:spPr>
          <a:xfrm>
            <a:off x="5776180" y="3133037"/>
            <a:ext cx="570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4">
            <a:extLst>
              <a:ext uri="{FF2B5EF4-FFF2-40B4-BE49-F238E27FC236}">
                <a16:creationId xmlns:a16="http://schemas.microsoft.com/office/drawing/2014/main" id="{CF59C94A-CC07-4636-BCEA-394C2973D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3720" y="1288858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90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FB203E5-F384-4805-B69B-2B9F616068DA}"/>
              </a:ext>
            </a:extLst>
          </p:cNvPr>
          <p:cNvSpPr txBox="1"/>
          <p:nvPr/>
        </p:nvSpPr>
        <p:spPr>
          <a:xfrm>
            <a:off x="755576" y="718814"/>
            <a:ext cx="462943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在□里填上合适的数。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42440EE-8885-4723-9995-2EE45A1E25C5}"/>
              </a:ext>
            </a:extLst>
          </p:cNvPr>
          <p:cNvSpPr txBox="1"/>
          <p:nvPr/>
        </p:nvSpPr>
        <p:spPr>
          <a:xfrm>
            <a:off x="1115616" y="1805330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B015170-3788-4496-B5C3-F8AF9B5BA22D}"/>
              </a:ext>
            </a:extLst>
          </p:cNvPr>
          <p:cNvSpPr txBox="1"/>
          <p:nvPr/>
        </p:nvSpPr>
        <p:spPr>
          <a:xfrm>
            <a:off x="3563888" y="1805330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311F89D-AC07-48D8-9445-791A3F222CBE}"/>
              </a:ext>
            </a:extLst>
          </p:cNvPr>
          <p:cNvSpPr txBox="1"/>
          <p:nvPr/>
        </p:nvSpPr>
        <p:spPr>
          <a:xfrm>
            <a:off x="6012160" y="1805330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＞□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4441A40-3550-4FED-9794-8CBFF3EA882A}"/>
              </a:ext>
            </a:extLst>
          </p:cNvPr>
          <p:cNvSpPr txBox="1"/>
          <p:nvPr/>
        </p:nvSpPr>
        <p:spPr>
          <a:xfrm>
            <a:off x="1115616" y="3133974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55D1FED-D2CD-44D8-B386-49181E8F9397}"/>
              </a:ext>
            </a:extLst>
          </p:cNvPr>
          <p:cNvSpPr txBox="1"/>
          <p:nvPr/>
        </p:nvSpPr>
        <p:spPr>
          <a:xfrm>
            <a:off x="3563888" y="3133974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＞□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C2BFC43-96B4-4FC3-912F-A421AD2B6AEB}"/>
              </a:ext>
            </a:extLst>
          </p:cNvPr>
          <p:cNvSpPr txBox="1"/>
          <p:nvPr/>
        </p:nvSpPr>
        <p:spPr>
          <a:xfrm>
            <a:off x="6012160" y="3133974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＜□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4BB6309-1A3F-43DE-86FF-FD8873080A5E}"/>
              </a:ext>
            </a:extLst>
          </p:cNvPr>
          <p:cNvSpPr txBox="1"/>
          <p:nvPr/>
        </p:nvSpPr>
        <p:spPr>
          <a:xfrm>
            <a:off x="2226216" y="1794154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9BDF3AB-9AA1-4D56-888C-E58414B4C439}"/>
              </a:ext>
            </a:extLst>
          </p:cNvPr>
          <p:cNvSpPr txBox="1"/>
          <p:nvPr/>
        </p:nvSpPr>
        <p:spPr>
          <a:xfrm>
            <a:off x="1220024" y="2406991"/>
            <a:ext cx="1447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可填</a:t>
            </a:r>
            <a:r>
              <a:rPr lang="en-US" altLang="zh-CN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0~7)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52B371D-E698-45C8-9AA1-AFE2369D3CA9}"/>
              </a:ext>
            </a:extLst>
          </p:cNvPr>
          <p:cNvSpPr txBox="1"/>
          <p:nvPr/>
        </p:nvSpPr>
        <p:spPr>
          <a:xfrm>
            <a:off x="3563888" y="2371853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可填</a:t>
            </a:r>
            <a:r>
              <a:rPr lang="en-US" altLang="zh-CN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2)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63CD664-8121-4C11-AC67-234B5CE73481}"/>
              </a:ext>
            </a:extLst>
          </p:cNvPr>
          <p:cNvSpPr txBox="1"/>
          <p:nvPr/>
        </p:nvSpPr>
        <p:spPr>
          <a:xfrm>
            <a:off x="3668296" y="1794154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14D10DA-B8D1-429C-AD99-D9900003E30A}"/>
              </a:ext>
            </a:extLst>
          </p:cNvPr>
          <p:cNvSpPr txBox="1"/>
          <p:nvPr/>
        </p:nvSpPr>
        <p:spPr>
          <a:xfrm>
            <a:off x="6932920" y="1795169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888AADE-2C05-4ECD-BF44-8B94B7FA35B8}"/>
              </a:ext>
            </a:extLst>
          </p:cNvPr>
          <p:cNvSpPr txBox="1"/>
          <p:nvPr/>
        </p:nvSpPr>
        <p:spPr>
          <a:xfrm>
            <a:off x="2226216" y="3122798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1DC52BD-4FEB-47DE-99C5-0E7973FB00E2}"/>
              </a:ext>
            </a:extLst>
          </p:cNvPr>
          <p:cNvSpPr txBox="1"/>
          <p:nvPr/>
        </p:nvSpPr>
        <p:spPr>
          <a:xfrm>
            <a:off x="1244576" y="3707573"/>
            <a:ext cx="1447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可填</a:t>
            </a:r>
            <a:r>
              <a:rPr lang="en-US" altLang="zh-CN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1~9)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321A700-DA58-479F-B200-883FC5D852B5}"/>
              </a:ext>
            </a:extLst>
          </p:cNvPr>
          <p:cNvSpPr txBox="1"/>
          <p:nvPr/>
        </p:nvSpPr>
        <p:spPr>
          <a:xfrm>
            <a:off x="4480560" y="3123813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D95B226-AE83-4BD6-BE3B-32DDD1FC80CE}"/>
              </a:ext>
            </a:extLst>
          </p:cNvPr>
          <p:cNvSpPr txBox="1"/>
          <p:nvPr/>
        </p:nvSpPr>
        <p:spPr>
          <a:xfrm>
            <a:off x="3563888" y="3698618"/>
            <a:ext cx="1447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可填</a:t>
            </a:r>
            <a:r>
              <a:rPr lang="en-US" altLang="zh-CN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1~5)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A57F4E9-F9AA-45F1-8EF5-5641152085C5}"/>
              </a:ext>
            </a:extLst>
          </p:cNvPr>
          <p:cNvSpPr txBox="1"/>
          <p:nvPr/>
        </p:nvSpPr>
        <p:spPr>
          <a:xfrm>
            <a:off x="6932920" y="3123814"/>
            <a:ext cx="360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2301CCD-8A02-473D-B6B1-2A6A68C5504F}"/>
              </a:ext>
            </a:extLst>
          </p:cNvPr>
          <p:cNvSpPr txBox="1"/>
          <p:nvPr/>
        </p:nvSpPr>
        <p:spPr>
          <a:xfrm>
            <a:off x="6116568" y="3698618"/>
            <a:ext cx="1447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可填</a:t>
            </a:r>
            <a:r>
              <a:rPr lang="en-US" altLang="zh-CN" sz="2400" b="1" dirty="0">
                <a:solidFill>
                  <a:srgbClr val="1548E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3~9)</a:t>
            </a:r>
          </a:p>
        </p:txBody>
      </p:sp>
      <p:sp>
        <p:nvSpPr>
          <p:cNvPr id="39" name="文本框 4">
            <a:extLst>
              <a:ext uri="{FF2B5EF4-FFF2-40B4-BE49-F238E27FC236}">
                <a16:creationId xmlns:a16="http://schemas.microsoft.com/office/drawing/2014/main" id="{4C51D217-B9A0-4A8B-9E97-393C00272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3720" y="1288858"/>
            <a:ext cx="2254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59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85CEFC89-0FD0-4056-95B3-8CD853E17B6A}"/>
              </a:ext>
            </a:extLst>
          </p:cNvPr>
          <p:cNvGrpSpPr/>
          <p:nvPr/>
        </p:nvGrpSpPr>
        <p:grpSpPr>
          <a:xfrm>
            <a:off x="1683382" y="3558640"/>
            <a:ext cx="2888618" cy="288032"/>
            <a:chOff x="1683382" y="3558640"/>
            <a:chExt cx="2888618" cy="28803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22" name="矩形 221">
              <a:extLst>
                <a:ext uri="{FF2B5EF4-FFF2-40B4-BE49-F238E27FC236}">
                  <a16:creationId xmlns:a16="http://schemas.microsoft.com/office/drawing/2014/main" id="{9E7672E4-A026-4948-822E-C8261C72F2C7}"/>
                </a:ext>
              </a:extLst>
            </p:cNvPr>
            <p:cNvSpPr/>
            <p:nvPr/>
          </p:nvSpPr>
          <p:spPr>
            <a:xfrm>
              <a:off x="1683382" y="3558640"/>
              <a:ext cx="368338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矩形 222">
              <a:extLst>
                <a:ext uri="{FF2B5EF4-FFF2-40B4-BE49-F238E27FC236}">
                  <a16:creationId xmlns:a16="http://schemas.microsoft.com/office/drawing/2014/main" id="{4AC5A119-91DB-485F-B9F4-ED2DD99ABA60}"/>
                </a:ext>
              </a:extLst>
            </p:cNvPr>
            <p:cNvSpPr/>
            <p:nvPr/>
          </p:nvSpPr>
          <p:spPr>
            <a:xfrm>
              <a:off x="2935482" y="3558640"/>
              <a:ext cx="368338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矩形 223">
              <a:extLst>
                <a:ext uri="{FF2B5EF4-FFF2-40B4-BE49-F238E27FC236}">
                  <a16:creationId xmlns:a16="http://schemas.microsoft.com/office/drawing/2014/main" id="{3B4484FD-AA11-4AF1-863F-74E9D21A5F25}"/>
                </a:ext>
              </a:extLst>
            </p:cNvPr>
            <p:cNvSpPr/>
            <p:nvPr/>
          </p:nvSpPr>
          <p:spPr>
            <a:xfrm>
              <a:off x="4203662" y="3558640"/>
              <a:ext cx="368338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FB0B4BD-FF10-4E46-BC62-DB4B2C2DA300}"/>
              </a:ext>
            </a:extLst>
          </p:cNvPr>
          <p:cNvGrpSpPr/>
          <p:nvPr/>
        </p:nvGrpSpPr>
        <p:grpSpPr>
          <a:xfrm>
            <a:off x="1171490" y="3567016"/>
            <a:ext cx="2660498" cy="288032"/>
            <a:chOff x="1171490" y="3567016"/>
            <a:chExt cx="2660498" cy="288032"/>
          </a:xfrm>
        </p:grpSpPr>
        <p:sp>
          <p:nvSpPr>
            <p:cNvPr id="216" name="矩形 215">
              <a:extLst>
                <a:ext uri="{FF2B5EF4-FFF2-40B4-BE49-F238E27FC236}">
                  <a16:creationId xmlns:a16="http://schemas.microsoft.com/office/drawing/2014/main" id="{F3F1D156-E644-4A5F-A8FF-0383E2C8DD16}"/>
                </a:ext>
              </a:extLst>
            </p:cNvPr>
            <p:cNvSpPr/>
            <p:nvPr/>
          </p:nvSpPr>
          <p:spPr>
            <a:xfrm>
              <a:off x="1171490" y="3567016"/>
              <a:ext cx="158416" cy="2880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矩形 219">
              <a:extLst>
                <a:ext uri="{FF2B5EF4-FFF2-40B4-BE49-F238E27FC236}">
                  <a16:creationId xmlns:a16="http://schemas.microsoft.com/office/drawing/2014/main" id="{8849757E-E858-49C3-BB71-A040780D6439}"/>
                </a:ext>
              </a:extLst>
            </p:cNvPr>
            <p:cNvSpPr/>
            <p:nvPr/>
          </p:nvSpPr>
          <p:spPr>
            <a:xfrm>
              <a:off x="2426328" y="3567016"/>
              <a:ext cx="174258" cy="2880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矩形 220">
              <a:extLst>
                <a:ext uri="{FF2B5EF4-FFF2-40B4-BE49-F238E27FC236}">
                  <a16:creationId xmlns:a16="http://schemas.microsoft.com/office/drawing/2014/main" id="{F72521EF-CB68-478F-8FF1-0A1F6B2BB5C4}"/>
                </a:ext>
              </a:extLst>
            </p:cNvPr>
            <p:cNvSpPr/>
            <p:nvPr/>
          </p:nvSpPr>
          <p:spPr>
            <a:xfrm>
              <a:off x="3673572" y="3567016"/>
              <a:ext cx="158416" cy="2880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5CE625D5-8067-4A1B-B376-8769ECCE9071}"/>
              </a:ext>
            </a:extLst>
          </p:cNvPr>
          <p:cNvGrpSpPr/>
          <p:nvPr/>
        </p:nvGrpSpPr>
        <p:grpSpPr>
          <a:xfrm>
            <a:off x="1173224" y="2323980"/>
            <a:ext cx="676495" cy="288032"/>
            <a:chOff x="1173224" y="2323980"/>
            <a:chExt cx="676495" cy="288032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14" name="矩形 213">
              <a:extLst>
                <a:ext uri="{FF2B5EF4-FFF2-40B4-BE49-F238E27FC236}">
                  <a16:creationId xmlns:a16="http://schemas.microsoft.com/office/drawing/2014/main" id="{A9579A9B-8312-4B00-9D72-F7E87722FC5A}"/>
                </a:ext>
              </a:extLst>
            </p:cNvPr>
            <p:cNvSpPr/>
            <p:nvPr/>
          </p:nvSpPr>
          <p:spPr>
            <a:xfrm>
              <a:off x="1173224" y="2323980"/>
              <a:ext cx="158416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矩形 214">
              <a:extLst>
                <a:ext uri="{FF2B5EF4-FFF2-40B4-BE49-F238E27FC236}">
                  <a16:creationId xmlns:a16="http://schemas.microsoft.com/office/drawing/2014/main" id="{5882FDBF-1F7B-4F51-A2AE-0600AA0A6BD7}"/>
                </a:ext>
              </a:extLst>
            </p:cNvPr>
            <p:cNvSpPr/>
            <p:nvPr/>
          </p:nvSpPr>
          <p:spPr>
            <a:xfrm>
              <a:off x="1691303" y="2323980"/>
              <a:ext cx="158416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7" name="组合 216">
            <a:extLst>
              <a:ext uri="{FF2B5EF4-FFF2-40B4-BE49-F238E27FC236}">
                <a16:creationId xmlns:a16="http://schemas.microsoft.com/office/drawing/2014/main" id="{3A65E569-D1BE-4B03-9DBC-4BD7AD86F33A}"/>
              </a:ext>
            </a:extLst>
          </p:cNvPr>
          <p:cNvGrpSpPr/>
          <p:nvPr/>
        </p:nvGrpSpPr>
        <p:grpSpPr>
          <a:xfrm>
            <a:off x="1893304" y="2331739"/>
            <a:ext cx="676495" cy="288032"/>
            <a:chOff x="1173224" y="2323980"/>
            <a:chExt cx="676495" cy="28803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18" name="矩形 217">
              <a:extLst>
                <a:ext uri="{FF2B5EF4-FFF2-40B4-BE49-F238E27FC236}">
                  <a16:creationId xmlns:a16="http://schemas.microsoft.com/office/drawing/2014/main" id="{2E76DFA5-E447-490B-AC91-342A4C2C6904}"/>
                </a:ext>
              </a:extLst>
            </p:cNvPr>
            <p:cNvSpPr/>
            <p:nvPr/>
          </p:nvSpPr>
          <p:spPr>
            <a:xfrm>
              <a:off x="1173224" y="2323980"/>
              <a:ext cx="158416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矩形 218">
              <a:extLst>
                <a:ext uri="{FF2B5EF4-FFF2-40B4-BE49-F238E27FC236}">
                  <a16:creationId xmlns:a16="http://schemas.microsoft.com/office/drawing/2014/main" id="{485F23CB-8DF9-41E5-B188-37EB8A3ADF13}"/>
                </a:ext>
              </a:extLst>
            </p:cNvPr>
            <p:cNvSpPr/>
            <p:nvPr/>
          </p:nvSpPr>
          <p:spPr>
            <a:xfrm>
              <a:off x="1691303" y="2323980"/>
              <a:ext cx="158416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3C8FA25C-B6C3-4AB5-BA4D-2046345D947C}"/>
              </a:ext>
            </a:extLst>
          </p:cNvPr>
          <p:cNvGrpSpPr/>
          <p:nvPr/>
        </p:nvGrpSpPr>
        <p:grpSpPr>
          <a:xfrm>
            <a:off x="1173224" y="1686522"/>
            <a:ext cx="1584176" cy="288032"/>
            <a:chOff x="1173224" y="1686522"/>
            <a:chExt cx="1584176" cy="288032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F861912-9AF1-4C35-8E8D-48462D06F428}"/>
                </a:ext>
              </a:extLst>
            </p:cNvPr>
            <p:cNvSpPr/>
            <p:nvPr/>
          </p:nvSpPr>
          <p:spPr>
            <a:xfrm>
              <a:off x="1173224" y="1686522"/>
              <a:ext cx="158416" cy="2880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矩形 193">
              <a:extLst>
                <a:ext uri="{FF2B5EF4-FFF2-40B4-BE49-F238E27FC236}">
                  <a16:creationId xmlns:a16="http://schemas.microsoft.com/office/drawing/2014/main" id="{EE10A0E0-1F78-46EA-9320-FD9FE0FDBFB7}"/>
                </a:ext>
              </a:extLst>
            </p:cNvPr>
            <p:cNvSpPr/>
            <p:nvPr/>
          </p:nvSpPr>
          <p:spPr>
            <a:xfrm>
              <a:off x="1893304" y="1686522"/>
              <a:ext cx="158416" cy="2880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矩形 210">
              <a:extLst>
                <a:ext uri="{FF2B5EF4-FFF2-40B4-BE49-F238E27FC236}">
                  <a16:creationId xmlns:a16="http://schemas.microsoft.com/office/drawing/2014/main" id="{EA506B35-2A21-4F3B-8AF7-B3AAE80DE8C6}"/>
                </a:ext>
              </a:extLst>
            </p:cNvPr>
            <p:cNvSpPr/>
            <p:nvPr/>
          </p:nvSpPr>
          <p:spPr>
            <a:xfrm>
              <a:off x="2598984" y="1686522"/>
              <a:ext cx="158416" cy="2880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539553" y="890732"/>
            <a:ext cx="3600400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找规律填数。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三、巩固练习</a:t>
              </a:r>
            </a:p>
          </p:txBody>
        </p:sp>
      </p:grpSp>
      <p:sp>
        <p:nvSpPr>
          <p:cNvPr id="163" name="矩形 162">
            <a:extLst>
              <a:ext uri="{FF2B5EF4-FFF2-40B4-BE49-F238E27FC236}">
                <a16:creationId xmlns:a16="http://schemas.microsoft.com/office/drawing/2014/main" id="{7AD4977C-500E-4D7F-B352-16C5BFD186A0}"/>
              </a:ext>
            </a:extLst>
          </p:cNvPr>
          <p:cNvSpPr/>
          <p:nvPr/>
        </p:nvSpPr>
        <p:spPr>
          <a:xfrm>
            <a:off x="186111" y="2162803"/>
            <a:ext cx="5904656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65" name="矩形 164">
            <a:extLst>
              <a:ext uri="{FF2B5EF4-FFF2-40B4-BE49-F238E27FC236}">
                <a16:creationId xmlns:a16="http://schemas.microsoft.com/office/drawing/2014/main" id="{661D68D2-418F-4E26-B694-79716E124A22}"/>
              </a:ext>
            </a:extLst>
          </p:cNvPr>
          <p:cNvSpPr/>
          <p:nvPr/>
        </p:nvSpPr>
        <p:spPr>
          <a:xfrm>
            <a:off x="186111" y="2787774"/>
            <a:ext cx="6264696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67" name="矩形 166">
            <a:extLst>
              <a:ext uri="{FF2B5EF4-FFF2-40B4-BE49-F238E27FC236}">
                <a16:creationId xmlns:a16="http://schemas.microsoft.com/office/drawing/2014/main" id="{E55EB0A0-D022-47BC-8AFC-4F716E4FA4BA}"/>
              </a:ext>
            </a:extLst>
          </p:cNvPr>
          <p:cNvSpPr/>
          <p:nvPr/>
        </p:nvSpPr>
        <p:spPr>
          <a:xfrm>
            <a:off x="186111" y="3412745"/>
            <a:ext cx="8832072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07" name="矩形 206">
            <a:extLst>
              <a:ext uri="{FF2B5EF4-FFF2-40B4-BE49-F238E27FC236}">
                <a16:creationId xmlns:a16="http://schemas.microsoft.com/office/drawing/2014/main" id="{8F7B44BF-385F-46C5-81F3-126447048CC8}"/>
              </a:ext>
            </a:extLst>
          </p:cNvPr>
          <p:cNvSpPr/>
          <p:nvPr/>
        </p:nvSpPr>
        <p:spPr>
          <a:xfrm>
            <a:off x="3160640" y="1599846"/>
            <a:ext cx="608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9" name="矩形 168">
            <a:extLst>
              <a:ext uri="{FF2B5EF4-FFF2-40B4-BE49-F238E27FC236}">
                <a16:creationId xmlns:a16="http://schemas.microsoft.com/office/drawing/2014/main" id="{9E5F0DEA-4D38-47CB-A240-0A00BADD8CA9}"/>
              </a:ext>
            </a:extLst>
          </p:cNvPr>
          <p:cNvSpPr/>
          <p:nvPr/>
        </p:nvSpPr>
        <p:spPr>
          <a:xfrm>
            <a:off x="4186490" y="1586417"/>
            <a:ext cx="608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1" name="矩形 170">
            <a:extLst>
              <a:ext uri="{FF2B5EF4-FFF2-40B4-BE49-F238E27FC236}">
                <a16:creationId xmlns:a16="http://schemas.microsoft.com/office/drawing/2014/main" id="{BC41D84C-5870-4B3D-8596-ADD8EBFBE178}"/>
              </a:ext>
            </a:extLst>
          </p:cNvPr>
          <p:cNvSpPr/>
          <p:nvPr/>
        </p:nvSpPr>
        <p:spPr>
          <a:xfrm>
            <a:off x="5212340" y="1607046"/>
            <a:ext cx="608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" name="矩形 183">
            <a:extLst>
              <a:ext uri="{FF2B5EF4-FFF2-40B4-BE49-F238E27FC236}">
                <a16:creationId xmlns:a16="http://schemas.microsoft.com/office/drawing/2014/main" id="{19656C35-0719-43A5-9574-B979EC903D5C}"/>
              </a:ext>
            </a:extLst>
          </p:cNvPr>
          <p:cNvSpPr/>
          <p:nvPr/>
        </p:nvSpPr>
        <p:spPr>
          <a:xfrm>
            <a:off x="3152699" y="2217617"/>
            <a:ext cx="608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5" name="矩形 184">
            <a:extLst>
              <a:ext uri="{FF2B5EF4-FFF2-40B4-BE49-F238E27FC236}">
                <a16:creationId xmlns:a16="http://schemas.microsoft.com/office/drawing/2014/main" id="{9461D61E-7CA6-4041-A026-C2697BE71A79}"/>
              </a:ext>
            </a:extLst>
          </p:cNvPr>
          <p:cNvSpPr/>
          <p:nvPr/>
        </p:nvSpPr>
        <p:spPr>
          <a:xfrm>
            <a:off x="4179146" y="2217617"/>
            <a:ext cx="608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6" name="矩形 185">
            <a:extLst>
              <a:ext uri="{FF2B5EF4-FFF2-40B4-BE49-F238E27FC236}">
                <a16:creationId xmlns:a16="http://schemas.microsoft.com/office/drawing/2014/main" id="{1D63ECE4-EB79-4AF9-AE63-696ACE042130}"/>
              </a:ext>
            </a:extLst>
          </p:cNvPr>
          <p:cNvSpPr/>
          <p:nvPr/>
        </p:nvSpPr>
        <p:spPr>
          <a:xfrm>
            <a:off x="5226740" y="2217617"/>
            <a:ext cx="608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7" name="矩形 186">
            <a:extLst>
              <a:ext uri="{FF2B5EF4-FFF2-40B4-BE49-F238E27FC236}">
                <a16:creationId xmlns:a16="http://schemas.microsoft.com/office/drawing/2014/main" id="{2F1B067A-A4DC-4D89-9349-DFAF0BA39A3A}"/>
              </a:ext>
            </a:extLst>
          </p:cNvPr>
          <p:cNvSpPr/>
          <p:nvPr/>
        </p:nvSpPr>
        <p:spPr>
          <a:xfrm>
            <a:off x="3340664" y="2857005"/>
            <a:ext cx="608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8" name="矩形 187">
            <a:extLst>
              <a:ext uri="{FF2B5EF4-FFF2-40B4-BE49-F238E27FC236}">
                <a16:creationId xmlns:a16="http://schemas.microsoft.com/office/drawing/2014/main" id="{02030947-66AD-4BBA-9464-B6C22B9C3461}"/>
              </a:ext>
            </a:extLst>
          </p:cNvPr>
          <p:cNvSpPr/>
          <p:nvPr/>
        </p:nvSpPr>
        <p:spPr>
          <a:xfrm>
            <a:off x="4355976" y="2855576"/>
            <a:ext cx="608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55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9" name="矩形 188">
            <a:extLst>
              <a:ext uri="{FF2B5EF4-FFF2-40B4-BE49-F238E27FC236}">
                <a16:creationId xmlns:a16="http://schemas.microsoft.com/office/drawing/2014/main" id="{9C2CB7C0-289C-43D2-86D6-F45C44DFEE24}"/>
              </a:ext>
            </a:extLst>
          </p:cNvPr>
          <p:cNvSpPr/>
          <p:nvPr/>
        </p:nvSpPr>
        <p:spPr>
          <a:xfrm>
            <a:off x="5403391" y="2855576"/>
            <a:ext cx="608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0" name="矩形 189">
            <a:extLst>
              <a:ext uri="{FF2B5EF4-FFF2-40B4-BE49-F238E27FC236}">
                <a16:creationId xmlns:a16="http://schemas.microsoft.com/office/drawing/2014/main" id="{35BAA241-96B2-482D-8582-AD24D3C9E16A}"/>
              </a:ext>
            </a:extLst>
          </p:cNvPr>
          <p:cNvSpPr/>
          <p:nvPr/>
        </p:nvSpPr>
        <p:spPr>
          <a:xfrm>
            <a:off x="4930200" y="3441046"/>
            <a:ext cx="608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1" name="矩形 190">
            <a:extLst>
              <a:ext uri="{FF2B5EF4-FFF2-40B4-BE49-F238E27FC236}">
                <a16:creationId xmlns:a16="http://schemas.microsoft.com/office/drawing/2014/main" id="{7363B95D-9582-47B6-BE77-96798F579989}"/>
              </a:ext>
            </a:extLst>
          </p:cNvPr>
          <p:cNvSpPr/>
          <p:nvPr/>
        </p:nvSpPr>
        <p:spPr>
          <a:xfrm>
            <a:off x="5986705" y="3449422"/>
            <a:ext cx="608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2" name="矩形 191">
            <a:extLst>
              <a:ext uri="{FF2B5EF4-FFF2-40B4-BE49-F238E27FC236}">
                <a16:creationId xmlns:a16="http://schemas.microsoft.com/office/drawing/2014/main" id="{0BAC202B-E9A5-4553-9885-4A536914EBF6}"/>
              </a:ext>
            </a:extLst>
          </p:cNvPr>
          <p:cNvSpPr/>
          <p:nvPr/>
        </p:nvSpPr>
        <p:spPr>
          <a:xfrm>
            <a:off x="7002991" y="3481942"/>
            <a:ext cx="608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3" name="矩形 192">
            <a:extLst>
              <a:ext uri="{FF2B5EF4-FFF2-40B4-BE49-F238E27FC236}">
                <a16:creationId xmlns:a16="http://schemas.microsoft.com/office/drawing/2014/main" id="{D9C344CA-9A50-456C-A11C-C940AAB45553}"/>
              </a:ext>
            </a:extLst>
          </p:cNvPr>
          <p:cNvSpPr/>
          <p:nvPr/>
        </p:nvSpPr>
        <p:spPr>
          <a:xfrm>
            <a:off x="8039707" y="3491104"/>
            <a:ext cx="608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55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2" name="矩形 161">
            <a:extLst>
              <a:ext uri="{FF2B5EF4-FFF2-40B4-BE49-F238E27FC236}">
                <a16:creationId xmlns:a16="http://schemas.microsoft.com/office/drawing/2014/main" id="{24A8F6C7-BE12-4744-B097-705F77669B88}"/>
              </a:ext>
            </a:extLst>
          </p:cNvPr>
          <p:cNvSpPr/>
          <p:nvPr/>
        </p:nvSpPr>
        <p:spPr>
          <a:xfrm>
            <a:off x="186111" y="1537832"/>
            <a:ext cx="5904656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)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6593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/>
      <p:bldP spid="169" grpId="0"/>
      <p:bldP spid="171" grpId="0"/>
      <p:bldP spid="184" grpId="0"/>
      <p:bldP spid="185" grpId="0"/>
      <p:bldP spid="186" grpId="0"/>
      <p:bldP spid="187" grpId="0"/>
      <p:bldP spid="188" grpId="0"/>
      <p:bldP spid="189" grpId="0"/>
      <p:bldP spid="190" grpId="0"/>
      <p:bldP spid="191" grpId="0"/>
      <p:bldP spid="192" grpId="0"/>
      <p:bldP spid="19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520BE0EA-64A4-4A23-81A0-FABDFABD6F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0696380"/>
              </p:ext>
            </p:extLst>
          </p:nvPr>
        </p:nvGraphicFramePr>
        <p:xfrm>
          <a:off x="899592" y="2211710"/>
          <a:ext cx="67056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1120">
                  <a:extLst>
                    <a:ext uri="{9D8B030D-6E8A-4147-A177-3AD203B41FA5}">
                      <a16:colId xmlns:a16="http://schemas.microsoft.com/office/drawing/2014/main" val="4016904366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378310949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3994932501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3562878445"/>
                    </a:ext>
                  </a:extLst>
                </a:gridCol>
                <a:gridCol w="1341120">
                  <a:extLst>
                    <a:ext uri="{9D8B030D-6E8A-4147-A177-3AD203B41FA5}">
                      <a16:colId xmlns:a16="http://schemas.microsoft.com/office/drawing/2014/main" val="2451640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千克</a:t>
                      </a: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51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千克</a:t>
                      </a: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66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千克</a:t>
                      </a: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99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千克</a:t>
                      </a: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679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爸爸</a:t>
                      </a: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66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明明</a:t>
                      </a: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0813452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C06BE642-F5CF-0F20-C7A7-3C230CB97141}"/>
              </a:ext>
            </a:extLst>
          </p:cNvPr>
          <p:cNvSpPr/>
          <p:nvPr/>
        </p:nvSpPr>
        <p:spPr>
          <a:xfrm>
            <a:off x="683568" y="699542"/>
            <a:ext cx="7942881" cy="1152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妈妈体重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千克，爸爸比妈妈重一些，明明比妈妈轻得多。在合适的体重下面画“√”。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BBADDB6-8556-4C4E-9638-C0D4009796B7}"/>
              </a:ext>
            </a:extLst>
          </p:cNvPr>
          <p:cNvSpPr txBox="1"/>
          <p:nvPr/>
        </p:nvSpPr>
        <p:spPr>
          <a:xfrm>
            <a:off x="5382638" y="2727340"/>
            <a:ext cx="523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D262D43-DF6B-4F57-A8B7-70945B32DDBE}"/>
              </a:ext>
            </a:extLst>
          </p:cNvPr>
          <p:cNvSpPr txBox="1"/>
          <p:nvPr/>
        </p:nvSpPr>
        <p:spPr>
          <a:xfrm>
            <a:off x="2699257" y="3241967"/>
            <a:ext cx="523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02294ACE-98FC-48A5-A6C5-1A92B50420DA}"/>
              </a:ext>
            </a:extLst>
          </p:cNvPr>
          <p:cNvSpPr/>
          <p:nvPr/>
        </p:nvSpPr>
        <p:spPr>
          <a:xfrm>
            <a:off x="5833771" y="822209"/>
            <a:ext cx="1186501" cy="4533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A631BD21-7A86-4D6B-B234-4BBEDCFDC335}"/>
              </a:ext>
            </a:extLst>
          </p:cNvPr>
          <p:cNvSpPr/>
          <p:nvPr/>
        </p:nvSpPr>
        <p:spPr>
          <a:xfrm>
            <a:off x="1504521" y="1351714"/>
            <a:ext cx="1186501" cy="45339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1" grpId="0"/>
      <p:bldP spid="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1341A0AE-5D43-2F4C-DE93-98D767972328}"/>
              </a:ext>
            </a:extLst>
          </p:cNvPr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7CAFAA-4272-FE3D-D281-F53E0AC98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B931F17-DB7D-3416-471F-281C3A7CB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A6DF03D-956C-06C8-FDDD-3126B723F326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四、课堂小结</a:t>
              </a: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id="{B9883DF1-A1DF-40F1-9EAD-6CA98731528A}"/>
              </a:ext>
            </a:extLst>
          </p:cNvPr>
          <p:cNvSpPr/>
          <p:nvPr/>
        </p:nvSpPr>
        <p:spPr>
          <a:xfrm>
            <a:off x="1547664" y="2067694"/>
            <a:ext cx="5293989" cy="667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这节课你们有什么收获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502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1CF4D442-870A-435F-9D7C-A5AC382F87D1}"/>
              </a:ext>
            </a:extLst>
          </p:cNvPr>
          <p:cNvGrpSpPr/>
          <p:nvPr/>
        </p:nvGrpSpPr>
        <p:grpSpPr>
          <a:xfrm>
            <a:off x="186111" y="157176"/>
            <a:ext cx="2225649" cy="687229"/>
            <a:chOff x="186111" y="157176"/>
            <a:chExt cx="3258673" cy="68722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E68EDCD-4C2C-4E9B-AC64-016350324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CBFD38F-ED5B-482E-B5B4-916B4B0719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ED897D6-EDA4-4806-B210-EA393F1B1C0E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作业设计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60760CE-FF94-43FE-AD20-699B9B5026BA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  <p:extLst>
      <p:ext uri="{BB962C8B-B14F-4D97-AF65-F5344CB8AC3E}">
        <p14:creationId xmlns:p14="http://schemas.microsoft.com/office/powerpoint/2010/main" val="4223339846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862</TotalTime>
  <Words>601</Words>
  <Application>Microsoft Office PowerPoint</Application>
  <PresentationFormat>全屏显示(16:9)</PresentationFormat>
  <Paragraphs>151</Paragraphs>
  <Slides>14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等线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244</cp:revision>
  <dcterms:created xsi:type="dcterms:W3CDTF">2015-08-27T07:30:00Z</dcterms:created>
  <dcterms:modified xsi:type="dcterms:W3CDTF">2025-05-10T05:12:00Z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0A45F74E148D460483AAC7057F4BD097</vt:lpwstr>
  </property>
</Properties>
</file>