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63" r:id="rId2"/>
    <p:sldId id="264" r:id="rId3"/>
    <p:sldId id="382" r:id="rId4"/>
    <p:sldId id="350" r:id="rId5"/>
    <p:sldId id="385" r:id="rId6"/>
    <p:sldId id="384" r:id="rId7"/>
    <p:sldId id="386" r:id="rId8"/>
    <p:sldId id="388" r:id="rId9"/>
    <p:sldId id="387" r:id="rId10"/>
    <p:sldId id="367" r:id="rId11"/>
    <p:sldId id="392" r:id="rId12"/>
    <p:sldId id="391" r:id="rId13"/>
    <p:sldId id="394" r:id="rId14"/>
    <p:sldId id="395" r:id="rId15"/>
    <p:sldId id="396" r:id="rId16"/>
    <p:sldId id="397" r:id="rId17"/>
    <p:sldId id="398" r:id="rId18"/>
    <p:sldId id="403" r:id="rId19"/>
    <p:sldId id="401" r:id="rId20"/>
    <p:sldId id="360" r:id="rId21"/>
    <p:sldId id="402" r:id="rId22"/>
    <p:sldId id="376" r:id="rId23"/>
    <p:sldId id="404" r:id="rId2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8EB"/>
    <a:srgbClr val="7F7F7F"/>
    <a:srgbClr val="FFFFFF"/>
    <a:srgbClr val="F1F0F5"/>
    <a:srgbClr val="F2F2F2"/>
    <a:srgbClr val="CC3399"/>
    <a:srgbClr val="0000FF"/>
    <a:srgbClr val="F29700"/>
    <a:srgbClr val="0000CC"/>
    <a:srgbClr val="F49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7" autoAdjust="0"/>
    <p:restoredTop sz="96209" autoAdjust="0"/>
  </p:normalViewPr>
  <p:slideViewPr>
    <p:cSldViewPr>
      <p:cViewPr varScale="1">
        <p:scale>
          <a:sx n="85" d="100"/>
          <a:sy n="85" d="100"/>
        </p:scale>
        <p:origin x="60" y="1104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5721">
            <a:off x="8079368" y="3949884"/>
            <a:ext cx="1255885" cy="1255885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180018" y="19548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1663031" y="2213241"/>
            <a:ext cx="589539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简单的加、减法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F21BB33-F4ED-48B5-B109-210DF21DA6EC}"/>
              </a:ext>
            </a:extLst>
          </p:cNvPr>
          <p:cNvGrpSpPr/>
          <p:nvPr/>
        </p:nvGrpSpPr>
        <p:grpSpPr>
          <a:xfrm flipH="1">
            <a:off x="2627784" y="1046670"/>
            <a:ext cx="3755495" cy="1048129"/>
            <a:chOff x="-391788" y="1079644"/>
            <a:chExt cx="3755495" cy="1048129"/>
          </a:xfrm>
        </p:grpSpPr>
        <p:pic>
          <p:nvPicPr>
            <p:cNvPr id="11" name="14-1" descr="图标&#10;&#10;描述已自动生成">
              <a:extLst>
                <a:ext uri="{FF2B5EF4-FFF2-40B4-BE49-F238E27FC236}">
                  <a16:creationId xmlns:a16="http://schemas.microsoft.com/office/drawing/2014/main" id="{5B25E528-0813-48BC-8F74-9EDEB1413E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06" t="68826" r="60332" b="14051"/>
            <a:stretch>
              <a:fillRect/>
            </a:stretch>
          </p:blipFill>
          <p:spPr>
            <a:xfrm>
              <a:off x="2920580" y="1080050"/>
              <a:ext cx="443127" cy="1047722"/>
            </a:xfrm>
            <a:prstGeom prst="rect">
              <a:avLst/>
            </a:prstGeom>
          </p:spPr>
        </p:pic>
        <p:pic>
          <p:nvPicPr>
            <p:cNvPr id="12" name="14-1" descr="图标&#10;&#10;描述已自动生成">
              <a:extLst>
                <a:ext uri="{FF2B5EF4-FFF2-40B4-BE49-F238E27FC236}">
                  <a16:creationId xmlns:a16="http://schemas.microsoft.com/office/drawing/2014/main" id="{303BCCD0-0BE3-4F4E-958C-4E63EA7F54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6" t="68826" r="79394" b="14051"/>
            <a:stretch>
              <a:fillRect/>
            </a:stretch>
          </p:blipFill>
          <p:spPr>
            <a:xfrm>
              <a:off x="-391788" y="1080051"/>
              <a:ext cx="792088" cy="1047722"/>
            </a:xfrm>
            <a:prstGeom prst="rect">
              <a:avLst/>
            </a:prstGeom>
          </p:spPr>
        </p:pic>
        <p:pic>
          <p:nvPicPr>
            <p:cNvPr id="15" name="14-1" descr="图标&#10;&#10;描述已自动生成">
              <a:extLst>
                <a:ext uri="{FF2B5EF4-FFF2-40B4-BE49-F238E27FC236}">
                  <a16:creationId xmlns:a16="http://schemas.microsoft.com/office/drawing/2014/main" id="{81DBD081-BCBE-4AD9-B01E-0A3425536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11" t="68826" r="68262" b="14051"/>
            <a:stretch>
              <a:fillRect/>
            </a:stretch>
          </p:blipFill>
          <p:spPr>
            <a:xfrm>
              <a:off x="397702" y="1079644"/>
              <a:ext cx="2522878" cy="1047722"/>
            </a:xfrm>
            <a:prstGeom prst="rect">
              <a:avLst/>
            </a:prstGeom>
          </p:spPr>
        </p:pic>
      </p:grpSp>
      <p:sp>
        <p:nvSpPr>
          <p:cNvPr id="16" name="标题 5">
            <a:extLst>
              <a:ext uri="{FF2B5EF4-FFF2-40B4-BE49-F238E27FC236}">
                <a16:creationId xmlns:a16="http://schemas.microsoft.com/office/drawing/2014/main" id="{59E4D028-1B10-40BB-B168-9794A1C23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424" y="1122899"/>
            <a:ext cx="3488784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以内数的认识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66B3805-7913-4372-8D1F-1C43D1590FA9}"/>
              </a:ext>
            </a:extLst>
          </p:cNvPr>
          <p:cNvSpPr/>
          <p:nvPr/>
        </p:nvSpPr>
        <p:spPr>
          <a:xfrm>
            <a:off x="1695783" y="1154343"/>
            <a:ext cx="733757" cy="733757"/>
          </a:xfrm>
          <a:prstGeom prst="ellipse">
            <a:avLst/>
          </a:prstGeom>
          <a:solidFill>
            <a:srgbClr val="3D80B5"/>
          </a:solidFill>
          <a:ln>
            <a:solidFill>
              <a:srgbClr val="3B7D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700" b="1" dirty="0"/>
              <a:t>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27754" y="157176"/>
            <a:ext cx="5398746" cy="686382"/>
            <a:chOff x="327754" y="157176"/>
            <a:chExt cx="5398746" cy="68638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527" y="157176"/>
              <a:ext cx="5283201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一、复习引入，揭示课题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0FCB8834-4893-4A61-A1A9-D98A641DF09E}"/>
              </a:ext>
            </a:extLst>
          </p:cNvPr>
          <p:cNvSpPr txBox="1"/>
          <p:nvPr/>
        </p:nvSpPr>
        <p:spPr>
          <a:xfrm>
            <a:off x="539750" y="1275715"/>
            <a:ext cx="38722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8FFF4A3-EDD8-42CF-9C21-A75E445C0627}"/>
              </a:ext>
            </a:extLst>
          </p:cNvPr>
          <p:cNvSpPr txBox="1"/>
          <p:nvPr/>
        </p:nvSpPr>
        <p:spPr>
          <a:xfrm>
            <a:off x="628005" y="1995537"/>
            <a:ext cx="1848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10+6=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DCD9C1D-64CD-46F5-82CC-4E2AF12302D1}"/>
              </a:ext>
            </a:extLst>
          </p:cNvPr>
          <p:cNvSpPr txBox="1"/>
          <p:nvPr/>
        </p:nvSpPr>
        <p:spPr>
          <a:xfrm>
            <a:off x="2873571" y="2003635"/>
            <a:ext cx="2339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9=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3A94B5F-DC52-4A0B-9FE7-6242E2A95C11}"/>
              </a:ext>
            </a:extLst>
          </p:cNvPr>
          <p:cNvSpPr txBox="1"/>
          <p:nvPr/>
        </p:nvSpPr>
        <p:spPr>
          <a:xfrm>
            <a:off x="4907488" y="1969395"/>
            <a:ext cx="1758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4=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30C786F-9B5E-439C-8AD1-13B3AA33C76A}"/>
              </a:ext>
            </a:extLst>
          </p:cNvPr>
          <p:cNvSpPr txBox="1"/>
          <p:nvPr/>
        </p:nvSpPr>
        <p:spPr>
          <a:xfrm>
            <a:off x="6973221" y="1961076"/>
            <a:ext cx="1759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6=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DEAD52E-9090-4CF8-879A-B3B39851F3C8}"/>
              </a:ext>
            </a:extLst>
          </p:cNvPr>
          <p:cNvSpPr txBox="1"/>
          <p:nvPr/>
        </p:nvSpPr>
        <p:spPr>
          <a:xfrm>
            <a:off x="672692" y="2848481"/>
            <a:ext cx="208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8+10=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C16FEBF-C73A-4A14-8231-C2BC0839E38C}"/>
              </a:ext>
            </a:extLst>
          </p:cNvPr>
          <p:cNvSpPr txBox="1"/>
          <p:nvPr/>
        </p:nvSpPr>
        <p:spPr>
          <a:xfrm>
            <a:off x="2877943" y="2846837"/>
            <a:ext cx="22625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9=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5E42AB9-C72B-44A5-B117-823AA162A491}"/>
              </a:ext>
            </a:extLst>
          </p:cNvPr>
          <p:cNvSpPr txBox="1"/>
          <p:nvPr/>
        </p:nvSpPr>
        <p:spPr>
          <a:xfrm>
            <a:off x="4910763" y="2854135"/>
            <a:ext cx="2955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8=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57CE8E6-9ACE-4AE9-B998-AD6764673CDF}"/>
              </a:ext>
            </a:extLst>
          </p:cNvPr>
          <p:cNvSpPr txBox="1"/>
          <p:nvPr/>
        </p:nvSpPr>
        <p:spPr>
          <a:xfrm>
            <a:off x="1780848" y="2003635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90C3ED7-47D9-4DE6-AAAD-2E5968DD5742}"/>
              </a:ext>
            </a:extLst>
          </p:cNvPr>
          <p:cNvSpPr txBox="1"/>
          <p:nvPr/>
        </p:nvSpPr>
        <p:spPr>
          <a:xfrm>
            <a:off x="3967481" y="1984257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7816561-E0E0-4EB6-A5F4-AA481A53ED2C}"/>
              </a:ext>
            </a:extLst>
          </p:cNvPr>
          <p:cNvSpPr txBox="1"/>
          <p:nvPr/>
        </p:nvSpPr>
        <p:spPr>
          <a:xfrm>
            <a:off x="5938521" y="1964926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6B7F3E3-EE93-4338-B0CD-5B702A141619}"/>
              </a:ext>
            </a:extLst>
          </p:cNvPr>
          <p:cNvSpPr txBox="1"/>
          <p:nvPr/>
        </p:nvSpPr>
        <p:spPr>
          <a:xfrm>
            <a:off x="7863413" y="1969395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01C330D-FE9F-40F0-8B0D-626CE4485460}"/>
              </a:ext>
            </a:extLst>
          </p:cNvPr>
          <p:cNvSpPr txBox="1"/>
          <p:nvPr/>
        </p:nvSpPr>
        <p:spPr>
          <a:xfrm>
            <a:off x="1806879" y="2856579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C339CA9-8C4F-490B-BFDA-0E8EB2CB529F}"/>
              </a:ext>
            </a:extLst>
          </p:cNvPr>
          <p:cNvSpPr txBox="1"/>
          <p:nvPr/>
        </p:nvSpPr>
        <p:spPr>
          <a:xfrm>
            <a:off x="3957351" y="2854135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A9464D5-3AA6-45A6-AFB7-A3576DDE79E2}"/>
              </a:ext>
            </a:extLst>
          </p:cNvPr>
          <p:cNvSpPr txBox="1"/>
          <p:nvPr/>
        </p:nvSpPr>
        <p:spPr>
          <a:xfrm>
            <a:off x="6030408" y="2846818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F1780E1-18C0-483F-BC37-79FA9336A65E}"/>
              </a:ext>
            </a:extLst>
          </p:cNvPr>
          <p:cNvSpPr txBox="1"/>
          <p:nvPr/>
        </p:nvSpPr>
        <p:spPr>
          <a:xfrm>
            <a:off x="6976496" y="2841237"/>
            <a:ext cx="2026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3+10=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7A74EC9-CCAA-4425-B96C-21BD6C85D83E}"/>
              </a:ext>
            </a:extLst>
          </p:cNvPr>
          <p:cNvSpPr txBox="1"/>
          <p:nvPr/>
        </p:nvSpPr>
        <p:spPr>
          <a:xfrm>
            <a:off x="8096800" y="2847686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4" grpId="0"/>
      <p:bldP spid="2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7B75219-E7DB-4666-BA4F-2817723F9126}"/>
              </a:ext>
            </a:extLst>
          </p:cNvPr>
          <p:cNvSpPr txBox="1"/>
          <p:nvPr/>
        </p:nvSpPr>
        <p:spPr>
          <a:xfrm>
            <a:off x="467544" y="958717"/>
            <a:ext cx="54133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2.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289F2C5-95EA-40C8-84C7-7006E8F52580}"/>
              </a:ext>
            </a:extLst>
          </p:cNvPr>
          <p:cNvSpPr txBox="1"/>
          <p:nvPr/>
        </p:nvSpPr>
        <p:spPr>
          <a:xfrm>
            <a:off x="755576" y="993139"/>
            <a:ext cx="78816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）56里面有（      ）个十和（     ）个一。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F80E08B-9754-4D96-96A0-DCFDF371C1F5}"/>
              </a:ext>
            </a:extLst>
          </p:cNvPr>
          <p:cNvSpPr txBox="1"/>
          <p:nvPr/>
        </p:nvSpPr>
        <p:spPr>
          <a:xfrm>
            <a:off x="755576" y="1772288"/>
            <a:ext cx="78816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）6个十和7个一合起来是（           ）。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7B5D92-6E59-4B0C-B827-375A5A4971F5}"/>
              </a:ext>
            </a:extLst>
          </p:cNvPr>
          <p:cNvSpPr txBox="1"/>
          <p:nvPr/>
        </p:nvSpPr>
        <p:spPr>
          <a:xfrm>
            <a:off x="4029877" y="976578"/>
            <a:ext cx="9671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430CD65-DD12-489A-BA6E-9E034FDC6910}"/>
              </a:ext>
            </a:extLst>
          </p:cNvPr>
          <p:cNvSpPr txBox="1"/>
          <p:nvPr/>
        </p:nvSpPr>
        <p:spPr>
          <a:xfrm>
            <a:off x="6623412" y="976627"/>
            <a:ext cx="9671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43133C1-DC19-499C-B97E-27C35654C4A6}"/>
              </a:ext>
            </a:extLst>
          </p:cNvPr>
          <p:cNvSpPr txBox="1"/>
          <p:nvPr/>
        </p:nvSpPr>
        <p:spPr>
          <a:xfrm>
            <a:off x="6645637" y="1772161"/>
            <a:ext cx="9671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67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7F83E5E-CDF4-47CE-90C0-6C7AE52BBB7E}"/>
              </a:ext>
            </a:extLst>
          </p:cNvPr>
          <p:cNvSpPr txBox="1"/>
          <p:nvPr/>
        </p:nvSpPr>
        <p:spPr>
          <a:xfrm>
            <a:off x="755576" y="2355726"/>
            <a:ext cx="8136904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en-US" altLang="zh-CN" dirty="0"/>
              <a:t>30</a:t>
            </a:r>
            <a:r>
              <a:rPr lang="zh-CN" altLang="en-US" dirty="0"/>
              <a:t>里面有（       ）个十，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        </a:t>
            </a:r>
            <a:r>
              <a:rPr lang="zh-CN" altLang="en-US" dirty="0"/>
              <a:t>（       ）个十是 </a:t>
            </a:r>
            <a:r>
              <a:rPr lang="en-US" altLang="zh-CN" dirty="0"/>
              <a:t>80 </a:t>
            </a:r>
            <a:r>
              <a:rPr lang="zh-CN" altLang="en-US" dirty="0"/>
              <a:t>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BBAA6E7-0E89-4F43-B3CA-1762200B44FB}"/>
              </a:ext>
            </a:extLst>
          </p:cNvPr>
          <p:cNvSpPr txBox="1"/>
          <p:nvPr/>
        </p:nvSpPr>
        <p:spPr>
          <a:xfrm>
            <a:off x="4082254" y="2510247"/>
            <a:ext cx="61413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78AB854-1B14-4066-86E9-9582170B39D4}"/>
              </a:ext>
            </a:extLst>
          </p:cNvPr>
          <p:cNvSpPr txBox="1"/>
          <p:nvPr/>
        </p:nvSpPr>
        <p:spPr>
          <a:xfrm>
            <a:off x="2267744" y="3230253"/>
            <a:ext cx="3600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54779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5" grpId="1"/>
      <p:bldP spid="6" grpId="0"/>
      <p:bldP spid="6" grpId="1"/>
      <p:bldP spid="7" grpId="0"/>
      <p:bldP spid="7" grpId="1"/>
      <p:bldP spid="8" grpId="0"/>
      <p:bldP spid="9" grpId="0"/>
      <p:bldP spid="9" grpId="1"/>
      <p:bldP spid="10" grpId="0"/>
      <p:bldP spid="1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86111" y="157176"/>
            <a:ext cx="7933616" cy="686382"/>
            <a:chOff x="186111" y="157176"/>
            <a:chExt cx="5682034" cy="68638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5682034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二、情境呈现，学习整十数加、减整十数</a:t>
              </a:r>
            </a:p>
          </p:txBody>
        </p:sp>
      </p:grpSp>
      <p:sp>
        <p:nvSpPr>
          <p:cNvPr id="22" name="椭圆 21">
            <a:extLst>
              <a:ext uri="{FF2B5EF4-FFF2-40B4-BE49-F238E27FC236}">
                <a16:creationId xmlns:a16="http://schemas.microsoft.com/office/drawing/2014/main" id="{D0A5BEC8-6D39-31B1-1D73-AE0858A59C91}"/>
              </a:ext>
            </a:extLst>
          </p:cNvPr>
          <p:cNvSpPr/>
          <p:nvPr/>
        </p:nvSpPr>
        <p:spPr>
          <a:xfrm>
            <a:off x="669237" y="1044933"/>
            <a:ext cx="504056" cy="50405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</a:rPr>
              <a:t>7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pic>
        <p:nvPicPr>
          <p:cNvPr id="462" name="图片 461">
            <a:extLst>
              <a:ext uri="{FF2B5EF4-FFF2-40B4-BE49-F238E27FC236}">
                <a16:creationId xmlns:a16="http://schemas.microsoft.com/office/drawing/2014/main" id="{E75D74FC-573A-45A6-B102-E919025D90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1763688" y="1261387"/>
            <a:ext cx="1742595" cy="1219815"/>
          </a:xfrm>
          <a:prstGeom prst="rect">
            <a:avLst/>
          </a:prstGeom>
        </p:spPr>
      </p:pic>
      <p:pic>
        <p:nvPicPr>
          <p:cNvPr id="463" name="图片 462">
            <a:extLst>
              <a:ext uri="{FF2B5EF4-FFF2-40B4-BE49-F238E27FC236}">
                <a16:creationId xmlns:a16="http://schemas.microsoft.com/office/drawing/2014/main" id="{5E4188CD-A3E3-4C79-A2FD-115CBEE815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4152917" y="1274772"/>
            <a:ext cx="1742595" cy="1219815"/>
          </a:xfrm>
          <a:prstGeom prst="rect">
            <a:avLst/>
          </a:prstGeom>
        </p:spPr>
      </p:pic>
      <p:pic>
        <p:nvPicPr>
          <p:cNvPr id="464" name="图片 463">
            <a:extLst>
              <a:ext uri="{FF2B5EF4-FFF2-40B4-BE49-F238E27FC236}">
                <a16:creationId xmlns:a16="http://schemas.microsoft.com/office/drawing/2014/main" id="{6EA5CC10-C2B2-4525-B19E-999589BD4E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5670848" y="1196019"/>
            <a:ext cx="1742595" cy="1219815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EE1ADCC2-A3F4-4C4E-8A24-527D6190FA45}"/>
              </a:ext>
            </a:extLst>
          </p:cNvPr>
          <p:cNvGrpSpPr/>
          <p:nvPr/>
        </p:nvGrpSpPr>
        <p:grpSpPr>
          <a:xfrm>
            <a:off x="755576" y="2501389"/>
            <a:ext cx="5943781" cy="2282927"/>
            <a:chOff x="805835" y="2619602"/>
            <a:chExt cx="5943781" cy="2282927"/>
          </a:xfrm>
        </p:grpSpPr>
        <p:sp>
          <p:nvSpPr>
            <p:cNvPr id="460" name="对话气泡: 圆角矩形 459">
              <a:extLst>
                <a:ext uri="{FF2B5EF4-FFF2-40B4-BE49-F238E27FC236}">
                  <a16:creationId xmlns:a16="http://schemas.microsoft.com/office/drawing/2014/main" id="{0A5CE50A-90DE-4702-B7CB-39B9EE399BEB}"/>
                </a:ext>
              </a:extLst>
            </p:cNvPr>
            <p:cNvSpPr/>
            <p:nvPr/>
          </p:nvSpPr>
          <p:spPr>
            <a:xfrm>
              <a:off x="1997088" y="3003798"/>
              <a:ext cx="4752528" cy="1178841"/>
            </a:xfrm>
            <a:prstGeom prst="wedgeRoundRectCallout">
              <a:avLst>
                <a:gd name="adj1" fmla="val -55425"/>
                <a:gd name="adj2" fmla="val -5320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根据情境图，你们能提一个用加法解决的数学问题吗？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160DFC66-1715-4CD9-AE39-2677BC635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5835" y="2619602"/>
              <a:ext cx="1191253" cy="2282927"/>
            </a:xfrm>
            <a:prstGeom prst="rect">
              <a:avLst/>
            </a:prstGeom>
          </p:spPr>
        </p:pic>
      </p:grpSp>
      <p:sp>
        <p:nvSpPr>
          <p:cNvPr id="12" name="Rectangle 19">
            <a:extLst>
              <a:ext uri="{FF2B5EF4-FFF2-40B4-BE49-F238E27FC236}">
                <a16:creationId xmlns:a16="http://schemas.microsoft.com/office/drawing/2014/main" id="{BAF0C3F3-63DD-449C-BDE1-E3C742E1A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930" y="2859782"/>
            <a:ext cx="44069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一共有多少本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AAB3BD2-1472-40DA-BF0B-DE3AB2ABF501}"/>
              </a:ext>
            </a:extLst>
          </p:cNvPr>
          <p:cNvGrpSpPr/>
          <p:nvPr/>
        </p:nvGrpSpPr>
        <p:grpSpPr>
          <a:xfrm>
            <a:off x="1673483" y="3657508"/>
            <a:ext cx="1976192" cy="585225"/>
            <a:chOff x="1673483" y="3657508"/>
            <a:chExt cx="1976192" cy="585225"/>
          </a:xfrm>
        </p:grpSpPr>
        <p:sp>
          <p:nvSpPr>
            <p:cNvPr id="14" name="Rectangle 19">
              <a:extLst>
                <a:ext uri="{FF2B5EF4-FFF2-40B4-BE49-F238E27FC236}">
                  <a16:creationId xmlns:a16="http://schemas.microsoft.com/office/drawing/2014/main" id="{509B53EC-565F-4CBC-AB45-89FB872EB0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3483" y="3657508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10+20=</a:t>
              </a:r>
              <a:endPara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862F94F-FBD4-4CD3-B714-7E6D5CB03332}"/>
                </a:ext>
              </a:extLst>
            </p:cNvPr>
            <p:cNvSpPr/>
            <p:nvPr/>
          </p:nvSpPr>
          <p:spPr>
            <a:xfrm>
              <a:off x="3064900" y="3657958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42BA59A-8D61-41F1-B460-DA14EBFA84CF}"/>
              </a:ext>
            </a:extLst>
          </p:cNvPr>
          <p:cNvGrpSpPr/>
          <p:nvPr/>
        </p:nvGrpSpPr>
        <p:grpSpPr>
          <a:xfrm>
            <a:off x="4639294" y="3657508"/>
            <a:ext cx="1962709" cy="585224"/>
            <a:chOff x="4639294" y="3657508"/>
            <a:chExt cx="1962709" cy="585224"/>
          </a:xfrm>
        </p:grpSpPr>
        <p:sp>
          <p:nvSpPr>
            <p:cNvPr id="17" name="Rectangle 19">
              <a:extLst>
                <a:ext uri="{FF2B5EF4-FFF2-40B4-BE49-F238E27FC236}">
                  <a16:creationId xmlns:a16="http://schemas.microsoft.com/office/drawing/2014/main" id="{103CE799-8483-4671-A26E-F5E40EF11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9294" y="3657508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20+10=</a:t>
              </a:r>
              <a:endPara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7DFEF1D-C2B8-4814-B145-E4F3CF720515}"/>
                </a:ext>
              </a:extLst>
            </p:cNvPr>
            <p:cNvSpPr/>
            <p:nvPr/>
          </p:nvSpPr>
          <p:spPr>
            <a:xfrm>
              <a:off x="6017228" y="3657957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/>
            </a:p>
          </p:txBody>
        </p:sp>
      </p:grp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91B97EFE-B5FD-4098-A941-E907D4B7A8DC}"/>
              </a:ext>
            </a:extLst>
          </p:cNvPr>
          <p:cNvSpPr/>
          <p:nvPr/>
        </p:nvSpPr>
        <p:spPr>
          <a:xfrm>
            <a:off x="1583668" y="1196019"/>
            <a:ext cx="6192688" cy="1358215"/>
          </a:xfrm>
          <a:prstGeom prst="roundRect">
            <a:avLst>
              <a:gd name="adj" fmla="val 30386"/>
            </a:avLst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65DAC0A-F6E3-4E47-B7BC-AEC99221D096}"/>
              </a:ext>
            </a:extLst>
          </p:cNvPr>
          <p:cNvGrpSpPr/>
          <p:nvPr/>
        </p:nvGrpSpPr>
        <p:grpSpPr>
          <a:xfrm>
            <a:off x="6700978" y="2779463"/>
            <a:ext cx="1466022" cy="947531"/>
            <a:chOff x="6700978" y="2779463"/>
            <a:chExt cx="1466022" cy="947531"/>
          </a:xfrm>
        </p:grpSpPr>
        <p:sp>
          <p:nvSpPr>
            <p:cNvPr id="21" name="思想气泡: 云 20">
              <a:extLst>
                <a:ext uri="{FF2B5EF4-FFF2-40B4-BE49-F238E27FC236}">
                  <a16:creationId xmlns:a16="http://schemas.microsoft.com/office/drawing/2014/main" id="{862D4B84-C019-459E-A5C8-4896EB82DC6B}"/>
                </a:ext>
              </a:extLst>
            </p:cNvPr>
            <p:cNvSpPr/>
            <p:nvPr/>
          </p:nvSpPr>
          <p:spPr>
            <a:xfrm>
              <a:off x="6700978" y="2779463"/>
              <a:ext cx="1466022" cy="947531"/>
            </a:xfrm>
            <a:prstGeom prst="cloudCallout">
              <a:avLst>
                <a:gd name="adj1" fmla="val -132920"/>
                <a:gd name="adj2" fmla="val -811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Rectangle 19">
              <a:extLst>
                <a:ext uri="{FF2B5EF4-FFF2-40B4-BE49-F238E27FC236}">
                  <a16:creationId xmlns:a16="http://schemas.microsoft.com/office/drawing/2014/main" id="{AAF9C511-30D5-479E-95F0-FF12D70CE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1475" y="2826511"/>
              <a:ext cx="13182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你能列出算式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9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C37F6B6B-8A7F-4236-9F80-F1D1303E1FF5}"/>
              </a:ext>
            </a:extLst>
          </p:cNvPr>
          <p:cNvGrpSpPr/>
          <p:nvPr/>
        </p:nvGrpSpPr>
        <p:grpSpPr>
          <a:xfrm>
            <a:off x="3302484" y="843558"/>
            <a:ext cx="1945845" cy="598610"/>
            <a:chOff x="1703830" y="3644123"/>
            <a:chExt cx="1945845" cy="598610"/>
          </a:xfrm>
        </p:grpSpPr>
        <p:sp>
          <p:nvSpPr>
            <p:cNvPr id="2" name="Rectangle 19">
              <a:extLst>
                <a:ext uri="{FF2B5EF4-FFF2-40B4-BE49-F238E27FC236}">
                  <a16:creationId xmlns:a16="http://schemas.microsoft.com/office/drawing/2014/main" id="{972AF0FD-E2DE-4CC7-B3F2-254775DFDC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3830" y="3644123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10+20=</a:t>
              </a:r>
              <a:endPara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D805B44C-C11A-4490-99B4-CB5741FF150E}"/>
                </a:ext>
              </a:extLst>
            </p:cNvPr>
            <p:cNvSpPr/>
            <p:nvPr/>
          </p:nvSpPr>
          <p:spPr>
            <a:xfrm>
              <a:off x="3064900" y="3657958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552D5F55-875D-416C-84F9-306F1DCE82F3}"/>
              </a:ext>
            </a:extLst>
          </p:cNvPr>
          <p:cNvGrpSpPr/>
          <p:nvPr/>
        </p:nvGrpSpPr>
        <p:grpSpPr>
          <a:xfrm>
            <a:off x="3141076" y="2211710"/>
            <a:ext cx="322815" cy="972142"/>
            <a:chOff x="1528194" y="3068302"/>
            <a:chExt cx="633440" cy="190757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43446882-FE07-46BD-B636-47E3A75AA0D3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8" name="圆柱体 7">
                <a:extLst>
                  <a:ext uri="{FF2B5EF4-FFF2-40B4-BE49-F238E27FC236}">
                    <a16:creationId xmlns:a16="http://schemas.microsoft.com/office/drawing/2014/main" id="{D7A21694-176A-4B06-B203-C6A8A3569BC5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圆柱体 8">
                <a:extLst>
                  <a:ext uri="{FF2B5EF4-FFF2-40B4-BE49-F238E27FC236}">
                    <a16:creationId xmlns:a16="http://schemas.microsoft.com/office/drawing/2014/main" id="{9331BADD-16F0-49E1-AB06-FE8887D67C62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圆柱体 9">
                <a:extLst>
                  <a:ext uri="{FF2B5EF4-FFF2-40B4-BE49-F238E27FC236}">
                    <a16:creationId xmlns:a16="http://schemas.microsoft.com/office/drawing/2014/main" id="{67931321-BB0D-4247-B32D-267C74936314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圆柱体 10">
                <a:extLst>
                  <a:ext uri="{FF2B5EF4-FFF2-40B4-BE49-F238E27FC236}">
                    <a16:creationId xmlns:a16="http://schemas.microsoft.com/office/drawing/2014/main" id="{4AD23303-DA33-4867-A62A-EB3D0DA53170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圆柱体 11">
                <a:extLst>
                  <a:ext uri="{FF2B5EF4-FFF2-40B4-BE49-F238E27FC236}">
                    <a16:creationId xmlns:a16="http://schemas.microsoft.com/office/drawing/2014/main" id="{5220BC48-F7E6-4976-A613-148ACE414230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圆柱体 12">
                <a:extLst>
                  <a:ext uri="{FF2B5EF4-FFF2-40B4-BE49-F238E27FC236}">
                    <a16:creationId xmlns:a16="http://schemas.microsoft.com/office/drawing/2014/main" id="{078996BF-DD2B-452A-9DCD-0E8E9FD8FD50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圆柱体 13">
                <a:extLst>
                  <a:ext uri="{FF2B5EF4-FFF2-40B4-BE49-F238E27FC236}">
                    <a16:creationId xmlns:a16="http://schemas.microsoft.com/office/drawing/2014/main" id="{53234D72-640B-4FBF-B18B-CCEE5BEFCFBD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圆柱体 14">
                <a:extLst>
                  <a:ext uri="{FF2B5EF4-FFF2-40B4-BE49-F238E27FC236}">
                    <a16:creationId xmlns:a16="http://schemas.microsoft.com/office/drawing/2014/main" id="{70CA6054-3A86-47AB-A536-84F14FB8C552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圆柱体 15">
                <a:extLst>
                  <a:ext uri="{FF2B5EF4-FFF2-40B4-BE49-F238E27FC236}">
                    <a16:creationId xmlns:a16="http://schemas.microsoft.com/office/drawing/2014/main" id="{DBD8194B-12C7-4663-BB1C-3BE991FF777E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圆柱体 16">
                <a:extLst>
                  <a:ext uri="{FF2B5EF4-FFF2-40B4-BE49-F238E27FC236}">
                    <a16:creationId xmlns:a16="http://schemas.microsoft.com/office/drawing/2014/main" id="{C9EA0805-BC08-4333-93E8-D78FF49B6968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新月形 6">
              <a:extLst>
                <a:ext uri="{FF2B5EF4-FFF2-40B4-BE49-F238E27FC236}">
                  <a16:creationId xmlns:a16="http://schemas.microsoft.com/office/drawing/2014/main" id="{FFC5A6A8-118F-4C3B-9658-114BFA4E65C5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330900BE-CD13-4C12-A064-2FDEC960E47B}"/>
              </a:ext>
            </a:extLst>
          </p:cNvPr>
          <p:cNvGrpSpPr/>
          <p:nvPr/>
        </p:nvGrpSpPr>
        <p:grpSpPr>
          <a:xfrm>
            <a:off x="4122470" y="2211710"/>
            <a:ext cx="322815" cy="972142"/>
            <a:chOff x="1528194" y="3068302"/>
            <a:chExt cx="633440" cy="1907574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F2D0661B-C167-4328-A566-C05EF355B04F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34" name="圆柱体 33">
                <a:extLst>
                  <a:ext uri="{FF2B5EF4-FFF2-40B4-BE49-F238E27FC236}">
                    <a16:creationId xmlns:a16="http://schemas.microsoft.com/office/drawing/2014/main" id="{C216C083-0D35-4E5D-B57B-50C4697E99E6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圆柱体 34">
                <a:extLst>
                  <a:ext uri="{FF2B5EF4-FFF2-40B4-BE49-F238E27FC236}">
                    <a16:creationId xmlns:a16="http://schemas.microsoft.com/office/drawing/2014/main" id="{73075424-8A3F-495B-AF86-744E5B129822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圆柱体 35">
                <a:extLst>
                  <a:ext uri="{FF2B5EF4-FFF2-40B4-BE49-F238E27FC236}">
                    <a16:creationId xmlns:a16="http://schemas.microsoft.com/office/drawing/2014/main" id="{425CC751-C9ED-4115-9B08-CAA8092F3FF5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圆柱体 36">
                <a:extLst>
                  <a:ext uri="{FF2B5EF4-FFF2-40B4-BE49-F238E27FC236}">
                    <a16:creationId xmlns:a16="http://schemas.microsoft.com/office/drawing/2014/main" id="{C9160861-F208-440D-875A-77FAB66CD560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圆柱体 37">
                <a:extLst>
                  <a:ext uri="{FF2B5EF4-FFF2-40B4-BE49-F238E27FC236}">
                    <a16:creationId xmlns:a16="http://schemas.microsoft.com/office/drawing/2014/main" id="{97E778B3-ECA3-4015-9E65-ED8CCF4EE4EB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圆柱体 38">
                <a:extLst>
                  <a:ext uri="{FF2B5EF4-FFF2-40B4-BE49-F238E27FC236}">
                    <a16:creationId xmlns:a16="http://schemas.microsoft.com/office/drawing/2014/main" id="{E28BDB7F-E62E-4CE4-9A0C-4C9664E99BAA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圆柱体 39">
                <a:extLst>
                  <a:ext uri="{FF2B5EF4-FFF2-40B4-BE49-F238E27FC236}">
                    <a16:creationId xmlns:a16="http://schemas.microsoft.com/office/drawing/2014/main" id="{4EF0A248-AC7A-4784-A83B-C110363D584D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圆柱体 40">
                <a:extLst>
                  <a:ext uri="{FF2B5EF4-FFF2-40B4-BE49-F238E27FC236}">
                    <a16:creationId xmlns:a16="http://schemas.microsoft.com/office/drawing/2014/main" id="{38B37AE7-2E7E-42BD-A2EC-7FAD9CC89086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圆柱体 41">
                <a:extLst>
                  <a:ext uri="{FF2B5EF4-FFF2-40B4-BE49-F238E27FC236}">
                    <a16:creationId xmlns:a16="http://schemas.microsoft.com/office/drawing/2014/main" id="{0FCF5B22-02C7-4EEA-843F-BDFF7921E486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圆柱体 42">
                <a:extLst>
                  <a:ext uri="{FF2B5EF4-FFF2-40B4-BE49-F238E27FC236}">
                    <a16:creationId xmlns:a16="http://schemas.microsoft.com/office/drawing/2014/main" id="{1D289988-BA67-4882-8857-9C0D634FCABC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3" name="新月形 32">
              <a:extLst>
                <a:ext uri="{FF2B5EF4-FFF2-40B4-BE49-F238E27FC236}">
                  <a16:creationId xmlns:a16="http://schemas.microsoft.com/office/drawing/2014/main" id="{D0D97EF5-8DFE-442F-9EDC-E7961E8F0840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57396FC5-7C17-4CCB-94A5-E671AEE1F959}"/>
              </a:ext>
            </a:extLst>
          </p:cNvPr>
          <p:cNvGrpSpPr/>
          <p:nvPr/>
        </p:nvGrpSpPr>
        <p:grpSpPr>
          <a:xfrm>
            <a:off x="4613167" y="2211710"/>
            <a:ext cx="322815" cy="972142"/>
            <a:chOff x="1528194" y="3068302"/>
            <a:chExt cx="633440" cy="1907574"/>
          </a:xfrm>
        </p:grpSpPr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F943F63D-41E6-483E-9243-F9A93FCA376B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47" name="圆柱体 46">
                <a:extLst>
                  <a:ext uri="{FF2B5EF4-FFF2-40B4-BE49-F238E27FC236}">
                    <a16:creationId xmlns:a16="http://schemas.microsoft.com/office/drawing/2014/main" id="{7128B45D-07FC-4D69-9218-B1F27DD51050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圆柱体 47">
                <a:extLst>
                  <a:ext uri="{FF2B5EF4-FFF2-40B4-BE49-F238E27FC236}">
                    <a16:creationId xmlns:a16="http://schemas.microsoft.com/office/drawing/2014/main" id="{3D532175-5B4E-4770-B7FF-57B6B468DE37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圆柱体 48">
                <a:extLst>
                  <a:ext uri="{FF2B5EF4-FFF2-40B4-BE49-F238E27FC236}">
                    <a16:creationId xmlns:a16="http://schemas.microsoft.com/office/drawing/2014/main" id="{F0B26696-29F8-43FE-9868-10D48C559C99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圆柱体 49">
                <a:extLst>
                  <a:ext uri="{FF2B5EF4-FFF2-40B4-BE49-F238E27FC236}">
                    <a16:creationId xmlns:a16="http://schemas.microsoft.com/office/drawing/2014/main" id="{F5E8298F-4454-4508-AB57-C3DC3417FE3A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圆柱体 50">
                <a:extLst>
                  <a:ext uri="{FF2B5EF4-FFF2-40B4-BE49-F238E27FC236}">
                    <a16:creationId xmlns:a16="http://schemas.microsoft.com/office/drawing/2014/main" id="{7299C892-8357-47F1-BADE-016E97D51BB6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圆柱体 51">
                <a:extLst>
                  <a:ext uri="{FF2B5EF4-FFF2-40B4-BE49-F238E27FC236}">
                    <a16:creationId xmlns:a16="http://schemas.microsoft.com/office/drawing/2014/main" id="{25554375-B7E7-453B-87EF-B18783086A1D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圆柱体 52">
                <a:extLst>
                  <a:ext uri="{FF2B5EF4-FFF2-40B4-BE49-F238E27FC236}">
                    <a16:creationId xmlns:a16="http://schemas.microsoft.com/office/drawing/2014/main" id="{274A0FF9-C0D5-44A7-99F9-FCECE0394DBF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4" name="圆柱体 53">
                <a:extLst>
                  <a:ext uri="{FF2B5EF4-FFF2-40B4-BE49-F238E27FC236}">
                    <a16:creationId xmlns:a16="http://schemas.microsoft.com/office/drawing/2014/main" id="{399A016B-D3FD-4D9D-96B5-B22B86E8BF86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圆柱体 54">
                <a:extLst>
                  <a:ext uri="{FF2B5EF4-FFF2-40B4-BE49-F238E27FC236}">
                    <a16:creationId xmlns:a16="http://schemas.microsoft.com/office/drawing/2014/main" id="{D3E16861-F8D3-4FE5-A79F-C2A7A705B963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圆柱体 55">
                <a:extLst>
                  <a:ext uri="{FF2B5EF4-FFF2-40B4-BE49-F238E27FC236}">
                    <a16:creationId xmlns:a16="http://schemas.microsoft.com/office/drawing/2014/main" id="{C86F0991-260E-46F4-A350-255DD4FD898C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6" name="新月形 45">
              <a:extLst>
                <a:ext uri="{FF2B5EF4-FFF2-40B4-BE49-F238E27FC236}">
                  <a16:creationId xmlns:a16="http://schemas.microsoft.com/office/drawing/2014/main" id="{90B8C8B9-8FCA-43F6-B01C-EF0FA6409F7D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0" name="文本框 69">
            <a:extLst>
              <a:ext uri="{FF2B5EF4-FFF2-40B4-BE49-F238E27FC236}">
                <a16:creationId xmlns:a16="http://schemas.microsoft.com/office/drawing/2014/main" id="{164DFE19-201B-4C9C-A718-1E1F58E5F519}"/>
              </a:ext>
            </a:extLst>
          </p:cNvPr>
          <p:cNvSpPr txBox="1"/>
          <p:nvPr/>
        </p:nvSpPr>
        <p:spPr>
          <a:xfrm>
            <a:off x="1187624" y="1707654"/>
            <a:ext cx="15121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方法一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" name="左大括号 70">
            <a:extLst>
              <a:ext uri="{FF2B5EF4-FFF2-40B4-BE49-F238E27FC236}">
                <a16:creationId xmlns:a16="http://schemas.microsoft.com/office/drawing/2014/main" id="{696780C0-D10C-49CD-9F4A-1AFBED44182F}"/>
              </a:ext>
            </a:extLst>
          </p:cNvPr>
          <p:cNvSpPr/>
          <p:nvPr/>
        </p:nvSpPr>
        <p:spPr>
          <a:xfrm rot="16200000">
            <a:off x="3421215" y="2549770"/>
            <a:ext cx="288032" cy="1412974"/>
          </a:xfrm>
          <a:prstGeom prst="leftBrace">
            <a:avLst>
              <a:gd name="adj1" fmla="val 38904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1C433F30-4AEE-4BF9-886F-C29560A3B9B5}"/>
              </a:ext>
            </a:extLst>
          </p:cNvPr>
          <p:cNvSpPr txBox="1"/>
          <p:nvPr/>
        </p:nvSpPr>
        <p:spPr>
          <a:xfrm>
            <a:off x="3107248" y="3340812"/>
            <a:ext cx="989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DE0D3FB7-36C2-45FF-9AF1-A2D3267586A2}"/>
              </a:ext>
            </a:extLst>
          </p:cNvPr>
          <p:cNvSpPr txBox="1"/>
          <p:nvPr/>
        </p:nvSpPr>
        <p:spPr>
          <a:xfrm>
            <a:off x="4666429" y="881009"/>
            <a:ext cx="600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376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71605E-6 L -0.05468 -0.0006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3" y="-3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71605E-6 L -0.05365 1.35802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6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/>
      <p:bldP spid="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文本框 73">
            <a:extLst>
              <a:ext uri="{FF2B5EF4-FFF2-40B4-BE49-F238E27FC236}">
                <a16:creationId xmlns:a16="http://schemas.microsoft.com/office/drawing/2014/main" id="{6224B781-B26B-42A8-BC6B-6FDB8910644A}"/>
              </a:ext>
            </a:extLst>
          </p:cNvPr>
          <p:cNvSpPr txBox="1"/>
          <p:nvPr/>
        </p:nvSpPr>
        <p:spPr>
          <a:xfrm>
            <a:off x="1197801" y="2389407"/>
            <a:ext cx="6580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里面有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里面有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F924B767-C996-4EB1-87E3-2B2D259B58D9}"/>
              </a:ext>
            </a:extLst>
          </p:cNvPr>
          <p:cNvSpPr txBox="1"/>
          <p:nvPr/>
        </p:nvSpPr>
        <p:spPr>
          <a:xfrm>
            <a:off x="1197801" y="3081067"/>
            <a:ext cx="6364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个十和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个十合起来是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C37F6B6B-8A7F-4236-9F80-F1D1303E1FF5}"/>
              </a:ext>
            </a:extLst>
          </p:cNvPr>
          <p:cNvGrpSpPr/>
          <p:nvPr/>
        </p:nvGrpSpPr>
        <p:grpSpPr>
          <a:xfrm>
            <a:off x="3302484" y="843558"/>
            <a:ext cx="1945845" cy="598610"/>
            <a:chOff x="1703830" y="3644123"/>
            <a:chExt cx="1945845" cy="598610"/>
          </a:xfrm>
        </p:grpSpPr>
        <p:sp>
          <p:nvSpPr>
            <p:cNvPr id="2" name="Rectangle 19">
              <a:extLst>
                <a:ext uri="{FF2B5EF4-FFF2-40B4-BE49-F238E27FC236}">
                  <a16:creationId xmlns:a16="http://schemas.microsoft.com/office/drawing/2014/main" id="{972AF0FD-E2DE-4CC7-B3F2-254775DFDC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3830" y="3644123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10+20=</a:t>
              </a:r>
              <a:endPara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D805B44C-C11A-4490-99B4-CB5741FF150E}"/>
                </a:ext>
              </a:extLst>
            </p:cNvPr>
            <p:cNvSpPr/>
            <p:nvPr/>
          </p:nvSpPr>
          <p:spPr>
            <a:xfrm>
              <a:off x="3064900" y="3657958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/>
            </a:p>
          </p:txBody>
        </p:sp>
      </p:grpSp>
      <p:sp>
        <p:nvSpPr>
          <p:cNvPr id="70" name="文本框 69">
            <a:extLst>
              <a:ext uri="{FF2B5EF4-FFF2-40B4-BE49-F238E27FC236}">
                <a16:creationId xmlns:a16="http://schemas.microsoft.com/office/drawing/2014/main" id="{164DFE19-201B-4C9C-A718-1E1F58E5F519}"/>
              </a:ext>
            </a:extLst>
          </p:cNvPr>
          <p:cNvSpPr txBox="1"/>
          <p:nvPr/>
        </p:nvSpPr>
        <p:spPr>
          <a:xfrm>
            <a:off x="1187624" y="1707654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方法二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DE0D3FB7-36C2-45FF-9AF1-A2D3267586A2}"/>
              </a:ext>
            </a:extLst>
          </p:cNvPr>
          <p:cNvSpPr txBox="1"/>
          <p:nvPr/>
        </p:nvSpPr>
        <p:spPr>
          <a:xfrm>
            <a:off x="4666429" y="881009"/>
            <a:ext cx="600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6" name="对话气泡: 圆角矩形 75">
            <a:extLst>
              <a:ext uri="{FF2B5EF4-FFF2-40B4-BE49-F238E27FC236}">
                <a16:creationId xmlns:a16="http://schemas.microsoft.com/office/drawing/2014/main" id="{BB233488-4EC7-464F-9DD3-F731318F5107}"/>
              </a:ext>
            </a:extLst>
          </p:cNvPr>
          <p:cNvSpPr/>
          <p:nvPr/>
        </p:nvSpPr>
        <p:spPr>
          <a:xfrm>
            <a:off x="5120880" y="3096454"/>
            <a:ext cx="2039277" cy="492443"/>
          </a:xfrm>
          <a:prstGeom prst="wedgeRoundRectCallout">
            <a:avLst>
              <a:gd name="adj1" fmla="val 982"/>
              <a:gd name="adj2" fmla="val 76040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75FECB82-9B5C-4290-A37C-3CBC83E9E34D}"/>
              </a:ext>
            </a:extLst>
          </p:cNvPr>
          <p:cNvSpPr txBox="1"/>
          <p:nvPr/>
        </p:nvSpPr>
        <p:spPr>
          <a:xfrm>
            <a:off x="5672462" y="3667273"/>
            <a:ext cx="600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0649A2C7-0629-42A1-B272-52775E6857C7}"/>
              </a:ext>
            </a:extLst>
          </p:cNvPr>
          <p:cNvSpPr txBox="1"/>
          <p:nvPr/>
        </p:nvSpPr>
        <p:spPr>
          <a:xfrm>
            <a:off x="2973267" y="2358629"/>
            <a:ext cx="334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993D4765-C58C-4D99-9F36-A940CBB45964}"/>
              </a:ext>
            </a:extLst>
          </p:cNvPr>
          <p:cNvSpPr txBox="1"/>
          <p:nvPr/>
        </p:nvSpPr>
        <p:spPr>
          <a:xfrm>
            <a:off x="6140519" y="2389407"/>
            <a:ext cx="334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50ACA279-E803-4597-9C56-9776A01D09FE}"/>
              </a:ext>
            </a:extLst>
          </p:cNvPr>
          <p:cNvSpPr txBox="1"/>
          <p:nvPr/>
        </p:nvSpPr>
        <p:spPr>
          <a:xfrm>
            <a:off x="5526382" y="3050287"/>
            <a:ext cx="446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57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3" grpId="0"/>
      <p:bldP spid="76" grpId="0" animBg="1"/>
      <p:bldP spid="77" grpId="0"/>
      <p:bldP spid="78" grpId="0"/>
      <p:bldP spid="79" grpId="0"/>
      <p:bldP spid="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C37F6B6B-8A7F-4236-9F80-F1D1303E1FF5}"/>
              </a:ext>
            </a:extLst>
          </p:cNvPr>
          <p:cNvGrpSpPr/>
          <p:nvPr/>
        </p:nvGrpSpPr>
        <p:grpSpPr>
          <a:xfrm>
            <a:off x="3302484" y="843558"/>
            <a:ext cx="1945845" cy="598610"/>
            <a:chOff x="1703830" y="3644123"/>
            <a:chExt cx="1945845" cy="598610"/>
          </a:xfrm>
        </p:grpSpPr>
        <p:sp>
          <p:nvSpPr>
            <p:cNvPr id="2" name="Rectangle 19">
              <a:extLst>
                <a:ext uri="{FF2B5EF4-FFF2-40B4-BE49-F238E27FC236}">
                  <a16:creationId xmlns:a16="http://schemas.microsoft.com/office/drawing/2014/main" id="{972AF0FD-E2DE-4CC7-B3F2-254775DFDC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3830" y="3644123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10+20=</a:t>
              </a:r>
              <a:endPara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D805B44C-C11A-4490-99B4-CB5741FF150E}"/>
                </a:ext>
              </a:extLst>
            </p:cNvPr>
            <p:cNvSpPr/>
            <p:nvPr/>
          </p:nvSpPr>
          <p:spPr>
            <a:xfrm>
              <a:off x="3064900" y="3657958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/>
            </a:p>
          </p:txBody>
        </p:sp>
      </p:grpSp>
      <p:sp>
        <p:nvSpPr>
          <p:cNvPr id="70" name="文本框 69">
            <a:extLst>
              <a:ext uri="{FF2B5EF4-FFF2-40B4-BE49-F238E27FC236}">
                <a16:creationId xmlns:a16="http://schemas.microsoft.com/office/drawing/2014/main" id="{164DFE19-201B-4C9C-A718-1E1F58E5F519}"/>
              </a:ext>
            </a:extLst>
          </p:cNvPr>
          <p:cNvSpPr txBox="1"/>
          <p:nvPr/>
        </p:nvSpPr>
        <p:spPr>
          <a:xfrm>
            <a:off x="1187624" y="1707654"/>
            <a:ext cx="15121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方法三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DE0D3FB7-36C2-45FF-9AF1-A2D3267586A2}"/>
              </a:ext>
            </a:extLst>
          </p:cNvPr>
          <p:cNvSpPr txBox="1"/>
          <p:nvPr/>
        </p:nvSpPr>
        <p:spPr>
          <a:xfrm>
            <a:off x="4666429" y="881009"/>
            <a:ext cx="600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13BCE56-C44A-4812-AC8C-47F22F1785A8}"/>
              </a:ext>
            </a:extLst>
          </p:cNvPr>
          <p:cNvGrpSpPr/>
          <p:nvPr/>
        </p:nvGrpSpPr>
        <p:grpSpPr>
          <a:xfrm>
            <a:off x="3352271" y="1894590"/>
            <a:ext cx="2151210" cy="2286432"/>
            <a:chOff x="4211960" y="1337734"/>
            <a:chExt cx="2448272" cy="2602168"/>
          </a:xfrm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5412B673-1320-4A1B-8E47-F00A511AFFC5}"/>
                </a:ext>
              </a:extLst>
            </p:cNvPr>
            <p:cNvSpPr/>
            <p:nvPr/>
          </p:nvSpPr>
          <p:spPr>
            <a:xfrm>
              <a:off x="4788024" y="1345073"/>
              <a:ext cx="72008" cy="201622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DC169B98-2EB7-4FD5-A8FD-5496139DEF71}"/>
                </a:ext>
              </a:extLst>
            </p:cNvPr>
            <p:cNvGrpSpPr/>
            <p:nvPr/>
          </p:nvGrpSpPr>
          <p:grpSpPr>
            <a:xfrm>
              <a:off x="4211960" y="3361044"/>
              <a:ext cx="2448272" cy="578858"/>
              <a:chOff x="3635896" y="2928996"/>
              <a:chExt cx="2448272" cy="578858"/>
            </a:xfrm>
          </p:grpSpPr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F033A703-18AD-403B-8C22-9F407BEA2BF1}"/>
                  </a:ext>
                </a:extLst>
              </p:cNvPr>
              <p:cNvSpPr/>
              <p:nvPr/>
            </p:nvSpPr>
            <p:spPr>
              <a:xfrm>
                <a:off x="3635896" y="2928996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B0BE0210-2C09-4667-89DB-6BB6E5303D48}"/>
                  </a:ext>
                </a:extLst>
              </p:cNvPr>
              <p:cNvSpPr/>
              <p:nvPr/>
            </p:nvSpPr>
            <p:spPr>
              <a:xfrm>
                <a:off x="4860032" y="2928996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3A0B1FE1-5DE0-4726-901B-A6B1BA22BE35}"/>
                </a:ext>
              </a:extLst>
            </p:cNvPr>
            <p:cNvSpPr/>
            <p:nvPr/>
          </p:nvSpPr>
          <p:spPr>
            <a:xfrm>
              <a:off x="6012160" y="1337734"/>
              <a:ext cx="72008" cy="201622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文本框 62">
            <a:extLst>
              <a:ext uri="{FF2B5EF4-FFF2-40B4-BE49-F238E27FC236}">
                <a16:creationId xmlns:a16="http://schemas.microsoft.com/office/drawing/2014/main" id="{24F744D2-4A27-446A-9C28-F1C03247CB24}"/>
              </a:ext>
            </a:extLst>
          </p:cNvPr>
          <p:cNvSpPr txBox="1"/>
          <p:nvPr/>
        </p:nvSpPr>
        <p:spPr>
          <a:xfrm>
            <a:off x="4481865" y="3494867"/>
            <a:ext cx="1008609" cy="737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个位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2F5FEBFC-D352-4E82-B210-DF4254B6AB89}"/>
              </a:ext>
            </a:extLst>
          </p:cNvPr>
          <p:cNvSpPr txBox="1"/>
          <p:nvPr/>
        </p:nvSpPr>
        <p:spPr>
          <a:xfrm>
            <a:off x="3390178" y="3494868"/>
            <a:ext cx="1008609" cy="737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十位</a:t>
            </a: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0E562E74-6962-4554-96A0-0251B8107E81}"/>
              </a:ext>
            </a:extLst>
          </p:cNvPr>
          <p:cNvSpPr/>
          <p:nvPr/>
        </p:nvSpPr>
        <p:spPr>
          <a:xfrm>
            <a:off x="3689653" y="3459066"/>
            <a:ext cx="400840" cy="192131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DCEBF59-270B-4A86-AF44-2C998825A253}"/>
              </a:ext>
            </a:extLst>
          </p:cNvPr>
          <p:cNvGrpSpPr/>
          <p:nvPr/>
        </p:nvGrpSpPr>
        <p:grpSpPr>
          <a:xfrm>
            <a:off x="3689653" y="3084967"/>
            <a:ext cx="400840" cy="376076"/>
            <a:chOff x="3689653" y="3105287"/>
            <a:chExt cx="400840" cy="376076"/>
          </a:xfrm>
        </p:grpSpPr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F3A5C08B-4E2E-4F48-9CF3-9A6FBFADDAB6}"/>
                </a:ext>
              </a:extLst>
            </p:cNvPr>
            <p:cNvSpPr/>
            <p:nvPr/>
          </p:nvSpPr>
          <p:spPr>
            <a:xfrm>
              <a:off x="3689653" y="3289232"/>
              <a:ext cx="400840" cy="192131"/>
            </a:xfrm>
            <a:prstGeom prst="ellipse">
              <a:avLst/>
            </a:prstGeom>
            <a:solidFill>
              <a:srgbClr val="FFC000"/>
            </a:solidFill>
            <a:ln w="63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603020C6-EC79-463C-9790-E00F3115CF2E}"/>
                </a:ext>
              </a:extLst>
            </p:cNvPr>
            <p:cNvSpPr/>
            <p:nvPr/>
          </p:nvSpPr>
          <p:spPr>
            <a:xfrm>
              <a:off x="3689653" y="3105287"/>
              <a:ext cx="400840" cy="192131"/>
            </a:xfrm>
            <a:prstGeom prst="ellipse">
              <a:avLst/>
            </a:prstGeom>
            <a:solidFill>
              <a:srgbClr val="FFC000"/>
            </a:solidFill>
            <a:ln w="63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id="{BB021E7E-2E8B-4263-9026-3EF4245A9329}"/>
              </a:ext>
            </a:extLst>
          </p:cNvPr>
          <p:cNvSpPr txBox="1"/>
          <p:nvPr/>
        </p:nvSpPr>
        <p:spPr>
          <a:xfrm>
            <a:off x="3722508" y="4232377"/>
            <a:ext cx="600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5583B6CD-C18D-4DBB-A900-B40718262F40}"/>
              </a:ext>
            </a:extLst>
          </p:cNvPr>
          <p:cNvSpPr txBox="1"/>
          <p:nvPr/>
        </p:nvSpPr>
        <p:spPr>
          <a:xfrm>
            <a:off x="4821382" y="4232377"/>
            <a:ext cx="600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A7D82053-ADC8-4E83-9FF9-02FFED2C889C}"/>
              </a:ext>
            </a:extLst>
          </p:cNvPr>
          <p:cNvSpPr txBox="1"/>
          <p:nvPr/>
        </p:nvSpPr>
        <p:spPr>
          <a:xfrm>
            <a:off x="3722508" y="4232377"/>
            <a:ext cx="600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89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63" grpId="0"/>
      <p:bldP spid="64" grpId="0"/>
      <p:bldP spid="65" grpId="0" animBg="1"/>
      <p:bldP spid="69" grpId="0"/>
      <p:bldP spid="74" grpId="0"/>
      <p:bldP spid="75" grpId="0"/>
      <p:bldP spid="7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6C97B5D3-BEAF-4F7F-A5B5-64A5197B5B51}"/>
              </a:ext>
            </a:extLst>
          </p:cNvPr>
          <p:cNvSpPr/>
          <p:nvPr/>
        </p:nvSpPr>
        <p:spPr>
          <a:xfrm>
            <a:off x="669237" y="1044933"/>
            <a:ext cx="504056" cy="50405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</a:rPr>
              <a:t>7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5AFE53A-064E-45B3-80F6-6BBB1CF527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1763688" y="1261387"/>
            <a:ext cx="1742595" cy="121981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1CF220F-3019-4697-9EBC-A47281641D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4152917" y="1274772"/>
            <a:ext cx="1742595" cy="121981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221BD4D-2498-4B5F-B451-DF30D6E657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5670848" y="1196019"/>
            <a:ext cx="1742595" cy="1219815"/>
          </a:xfrm>
          <a:prstGeom prst="rect">
            <a:avLst/>
          </a:prstGeom>
        </p:spPr>
      </p:pic>
      <p:sp>
        <p:nvSpPr>
          <p:cNvPr id="6" name="Rectangle 19">
            <a:extLst>
              <a:ext uri="{FF2B5EF4-FFF2-40B4-BE49-F238E27FC236}">
                <a16:creationId xmlns:a16="http://schemas.microsoft.com/office/drawing/2014/main" id="{006787D3-405F-4712-B78D-8AB624CB4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930" y="2859782"/>
            <a:ext cx="44069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一共有多少本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398F733-5466-4CF8-A3C4-C1E92D0B2F38}"/>
              </a:ext>
            </a:extLst>
          </p:cNvPr>
          <p:cNvGrpSpPr/>
          <p:nvPr/>
        </p:nvGrpSpPr>
        <p:grpSpPr>
          <a:xfrm>
            <a:off x="1703830" y="3644123"/>
            <a:ext cx="1945845" cy="598610"/>
            <a:chOff x="1703830" y="3644123"/>
            <a:chExt cx="1945845" cy="598610"/>
          </a:xfrm>
        </p:grpSpPr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CB10FE40-7C84-43E4-A63B-5FCC8F1708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3830" y="3644123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10+20=</a:t>
              </a:r>
              <a:endPara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BAAE83B-C9B5-4E43-97AA-A6236FF23684}"/>
                </a:ext>
              </a:extLst>
            </p:cNvPr>
            <p:cNvSpPr/>
            <p:nvPr/>
          </p:nvSpPr>
          <p:spPr>
            <a:xfrm>
              <a:off x="3064900" y="3657958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6289738-1238-4220-9272-151D893608D0}"/>
              </a:ext>
            </a:extLst>
          </p:cNvPr>
          <p:cNvGrpSpPr/>
          <p:nvPr/>
        </p:nvGrpSpPr>
        <p:grpSpPr>
          <a:xfrm>
            <a:off x="4639294" y="3657508"/>
            <a:ext cx="1962709" cy="585224"/>
            <a:chOff x="4639294" y="3657508"/>
            <a:chExt cx="1962709" cy="585224"/>
          </a:xfrm>
        </p:grpSpPr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CDEF54F7-1B76-4CAD-B81E-C0E1E28A4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9294" y="3657508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20+10=</a:t>
              </a:r>
              <a:endPara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31DF92E-5081-4D1E-AA77-3CFC1ACC1798}"/>
                </a:ext>
              </a:extLst>
            </p:cNvPr>
            <p:cNvSpPr/>
            <p:nvPr/>
          </p:nvSpPr>
          <p:spPr>
            <a:xfrm>
              <a:off x="6017228" y="3657957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/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AD4D269C-2AED-4731-9DAD-69B52F2A0CBC}"/>
              </a:ext>
            </a:extLst>
          </p:cNvPr>
          <p:cNvSpPr txBox="1"/>
          <p:nvPr/>
        </p:nvSpPr>
        <p:spPr>
          <a:xfrm>
            <a:off x="3064900" y="3666429"/>
            <a:ext cx="600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9FA3CE4-33BE-498D-B511-CBBED15DDE69}"/>
              </a:ext>
            </a:extLst>
          </p:cNvPr>
          <p:cNvSpPr txBox="1"/>
          <p:nvPr/>
        </p:nvSpPr>
        <p:spPr>
          <a:xfrm>
            <a:off x="6029898" y="3688734"/>
            <a:ext cx="600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123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258344D2-D66C-4374-8842-C7F4986B2F12}"/>
              </a:ext>
            </a:extLst>
          </p:cNvPr>
          <p:cNvSpPr/>
          <p:nvPr/>
        </p:nvSpPr>
        <p:spPr>
          <a:xfrm>
            <a:off x="617792" y="771288"/>
            <a:ext cx="504056" cy="50405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</a:rPr>
              <a:t>7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C2F30FE-7572-4FB6-9AB7-8ED5D5762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1741191" y="665436"/>
            <a:ext cx="1742595" cy="121981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9439D9D-A499-4DDC-93DE-761D8ECD65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4088661" y="614482"/>
            <a:ext cx="1742595" cy="121981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9576D53-8F47-4D97-ABD5-1D05E1AE4C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5606592" y="535729"/>
            <a:ext cx="1742595" cy="121981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CEF2F081-AA05-474D-A379-C18035232A98}"/>
              </a:ext>
            </a:extLst>
          </p:cNvPr>
          <p:cNvGrpSpPr/>
          <p:nvPr/>
        </p:nvGrpSpPr>
        <p:grpSpPr>
          <a:xfrm>
            <a:off x="1665576" y="2065135"/>
            <a:ext cx="4898173" cy="598610"/>
            <a:chOff x="2130810" y="4025064"/>
            <a:chExt cx="4898173" cy="598610"/>
          </a:xfrm>
        </p:grpSpPr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9C7B7B9A-4721-41D6-9BF7-E34CFA48E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0810" y="4025064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</a:t>
              </a:r>
              <a:r>
                <a:rPr lang="en-US" altLang="zh-CN" sz="30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20=</a:t>
              </a:r>
              <a:endPara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19">
              <a:extLst>
                <a:ext uri="{FF2B5EF4-FFF2-40B4-BE49-F238E27FC236}">
                  <a16:creationId xmlns:a16="http://schemas.microsoft.com/office/drawing/2014/main" id="{0F83E1ED-2BFA-4B47-A0F7-4934AC3C48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6274" y="4038449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</a:t>
              </a:r>
              <a:r>
                <a:rPr kumimoji="0" lang="en-US" altLang="zh-CN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10=</a:t>
              </a:r>
              <a:endPara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101F6EF-A7EE-467D-AA9A-472155958E00}"/>
                </a:ext>
              </a:extLst>
            </p:cNvPr>
            <p:cNvSpPr/>
            <p:nvPr/>
          </p:nvSpPr>
          <p:spPr>
            <a:xfrm>
              <a:off x="3491880" y="4038899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843FFCC-3F95-4B3E-9062-4EC0AAECE64B}"/>
                </a:ext>
              </a:extLst>
            </p:cNvPr>
            <p:cNvSpPr/>
            <p:nvPr/>
          </p:nvSpPr>
          <p:spPr>
            <a:xfrm>
              <a:off x="6444208" y="4038898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17F745A-E17E-4B9A-8438-CAB19D691953}"/>
              </a:ext>
            </a:extLst>
          </p:cNvPr>
          <p:cNvGrpSpPr/>
          <p:nvPr/>
        </p:nvGrpSpPr>
        <p:grpSpPr>
          <a:xfrm>
            <a:off x="696048" y="3505573"/>
            <a:ext cx="322815" cy="972142"/>
            <a:chOff x="1528194" y="3068302"/>
            <a:chExt cx="633440" cy="1907574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90304083-DCE6-4D09-846A-6B794D895366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7" name="圆柱体 16">
                <a:extLst>
                  <a:ext uri="{FF2B5EF4-FFF2-40B4-BE49-F238E27FC236}">
                    <a16:creationId xmlns:a16="http://schemas.microsoft.com/office/drawing/2014/main" id="{0BFDE3EA-F7D0-4EA4-8FDA-14363E5154DD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圆柱体 17">
                <a:extLst>
                  <a:ext uri="{FF2B5EF4-FFF2-40B4-BE49-F238E27FC236}">
                    <a16:creationId xmlns:a16="http://schemas.microsoft.com/office/drawing/2014/main" id="{B8C89B03-2811-4246-AC14-39E1FD518883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圆柱体 18">
                <a:extLst>
                  <a:ext uri="{FF2B5EF4-FFF2-40B4-BE49-F238E27FC236}">
                    <a16:creationId xmlns:a16="http://schemas.microsoft.com/office/drawing/2014/main" id="{702B1DAF-08F2-42DC-A639-4729D06038B1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圆柱体 19">
                <a:extLst>
                  <a:ext uri="{FF2B5EF4-FFF2-40B4-BE49-F238E27FC236}">
                    <a16:creationId xmlns:a16="http://schemas.microsoft.com/office/drawing/2014/main" id="{AF619037-BDFE-48F4-B13C-EE60EC9D00EA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圆柱体 20">
                <a:extLst>
                  <a:ext uri="{FF2B5EF4-FFF2-40B4-BE49-F238E27FC236}">
                    <a16:creationId xmlns:a16="http://schemas.microsoft.com/office/drawing/2014/main" id="{8B2D5700-8B2C-495B-AAF1-3D2FD0950D36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圆柱体 21">
                <a:extLst>
                  <a:ext uri="{FF2B5EF4-FFF2-40B4-BE49-F238E27FC236}">
                    <a16:creationId xmlns:a16="http://schemas.microsoft.com/office/drawing/2014/main" id="{0BFE129C-85E1-44EB-B9F3-AC177B285111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圆柱体 22">
                <a:extLst>
                  <a:ext uri="{FF2B5EF4-FFF2-40B4-BE49-F238E27FC236}">
                    <a16:creationId xmlns:a16="http://schemas.microsoft.com/office/drawing/2014/main" id="{87DB9EEF-CF20-4014-A4FC-C41F771AEF01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圆柱体 23">
                <a:extLst>
                  <a:ext uri="{FF2B5EF4-FFF2-40B4-BE49-F238E27FC236}">
                    <a16:creationId xmlns:a16="http://schemas.microsoft.com/office/drawing/2014/main" id="{08A74406-C3FD-496B-937B-906074FACA40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圆柱体 24">
                <a:extLst>
                  <a:ext uri="{FF2B5EF4-FFF2-40B4-BE49-F238E27FC236}">
                    <a16:creationId xmlns:a16="http://schemas.microsoft.com/office/drawing/2014/main" id="{3F98E227-D2C9-452A-B11D-27E76879A65F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圆柱体 25">
                <a:extLst>
                  <a:ext uri="{FF2B5EF4-FFF2-40B4-BE49-F238E27FC236}">
                    <a16:creationId xmlns:a16="http://schemas.microsoft.com/office/drawing/2014/main" id="{47D40969-333F-41C4-B2FA-1A14D3E53F0A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" name="新月形 15">
              <a:extLst>
                <a:ext uri="{FF2B5EF4-FFF2-40B4-BE49-F238E27FC236}">
                  <a16:creationId xmlns:a16="http://schemas.microsoft.com/office/drawing/2014/main" id="{D4F34417-122C-4B13-BBE1-04752DA21F73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5AEEDC8E-CBDC-4DA8-956C-01D726CB824C}"/>
              </a:ext>
            </a:extLst>
          </p:cNvPr>
          <p:cNvGrpSpPr/>
          <p:nvPr/>
        </p:nvGrpSpPr>
        <p:grpSpPr>
          <a:xfrm>
            <a:off x="1187241" y="3547883"/>
            <a:ext cx="322815" cy="972142"/>
            <a:chOff x="1528194" y="3068302"/>
            <a:chExt cx="633440" cy="1907574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2D1DE667-383B-4C4B-BB84-101D9EAD02BD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30" name="圆柱体 29">
                <a:extLst>
                  <a:ext uri="{FF2B5EF4-FFF2-40B4-BE49-F238E27FC236}">
                    <a16:creationId xmlns:a16="http://schemas.microsoft.com/office/drawing/2014/main" id="{2DF4D7F2-3D96-4047-ADC8-A47C605E9B86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圆柱体 30">
                <a:extLst>
                  <a:ext uri="{FF2B5EF4-FFF2-40B4-BE49-F238E27FC236}">
                    <a16:creationId xmlns:a16="http://schemas.microsoft.com/office/drawing/2014/main" id="{086A9852-DF1A-4247-BFAD-E6C90A578629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圆柱体 31">
                <a:extLst>
                  <a:ext uri="{FF2B5EF4-FFF2-40B4-BE49-F238E27FC236}">
                    <a16:creationId xmlns:a16="http://schemas.microsoft.com/office/drawing/2014/main" id="{D28FCEDA-F49A-4B3D-B552-1766AA81E777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圆柱体 32">
                <a:extLst>
                  <a:ext uri="{FF2B5EF4-FFF2-40B4-BE49-F238E27FC236}">
                    <a16:creationId xmlns:a16="http://schemas.microsoft.com/office/drawing/2014/main" id="{BFAB0155-F372-46A6-AB12-0794589A4CF1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圆柱体 33">
                <a:extLst>
                  <a:ext uri="{FF2B5EF4-FFF2-40B4-BE49-F238E27FC236}">
                    <a16:creationId xmlns:a16="http://schemas.microsoft.com/office/drawing/2014/main" id="{3AEF0814-4F59-419F-9AE4-53620C6B7F0C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圆柱体 34">
                <a:extLst>
                  <a:ext uri="{FF2B5EF4-FFF2-40B4-BE49-F238E27FC236}">
                    <a16:creationId xmlns:a16="http://schemas.microsoft.com/office/drawing/2014/main" id="{01C390B2-CB5F-45E0-99F8-C58F66731CD7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圆柱体 35">
                <a:extLst>
                  <a:ext uri="{FF2B5EF4-FFF2-40B4-BE49-F238E27FC236}">
                    <a16:creationId xmlns:a16="http://schemas.microsoft.com/office/drawing/2014/main" id="{D35958D1-B757-47FE-AD53-0737020CAF2E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圆柱体 36">
                <a:extLst>
                  <a:ext uri="{FF2B5EF4-FFF2-40B4-BE49-F238E27FC236}">
                    <a16:creationId xmlns:a16="http://schemas.microsoft.com/office/drawing/2014/main" id="{32BEDF61-2E94-4F45-9748-EF32E05FF6E7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圆柱体 37">
                <a:extLst>
                  <a:ext uri="{FF2B5EF4-FFF2-40B4-BE49-F238E27FC236}">
                    <a16:creationId xmlns:a16="http://schemas.microsoft.com/office/drawing/2014/main" id="{C84955EF-CDAA-4F8C-9509-02609004EDC9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圆柱体 38">
                <a:extLst>
                  <a:ext uri="{FF2B5EF4-FFF2-40B4-BE49-F238E27FC236}">
                    <a16:creationId xmlns:a16="http://schemas.microsoft.com/office/drawing/2014/main" id="{5C12BC91-9A55-448A-8334-499CC6F2ADCA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9" name="新月形 28">
              <a:extLst>
                <a:ext uri="{FF2B5EF4-FFF2-40B4-BE49-F238E27FC236}">
                  <a16:creationId xmlns:a16="http://schemas.microsoft.com/office/drawing/2014/main" id="{A615B60E-189B-4B86-878F-1FC1CB5906F1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AF3C8FB7-50D6-4FCA-A022-7B793C73798F}"/>
              </a:ext>
            </a:extLst>
          </p:cNvPr>
          <p:cNvGrpSpPr/>
          <p:nvPr/>
        </p:nvGrpSpPr>
        <p:grpSpPr>
          <a:xfrm>
            <a:off x="1695949" y="3546527"/>
            <a:ext cx="322815" cy="972142"/>
            <a:chOff x="1528194" y="3068302"/>
            <a:chExt cx="633440" cy="1907574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1847A20F-2280-486D-8809-228651AC1A6C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43" name="圆柱体 42">
                <a:extLst>
                  <a:ext uri="{FF2B5EF4-FFF2-40B4-BE49-F238E27FC236}">
                    <a16:creationId xmlns:a16="http://schemas.microsoft.com/office/drawing/2014/main" id="{13C08D83-1E7D-4C26-92F4-4FA216FC0B75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圆柱体 43">
                <a:extLst>
                  <a:ext uri="{FF2B5EF4-FFF2-40B4-BE49-F238E27FC236}">
                    <a16:creationId xmlns:a16="http://schemas.microsoft.com/office/drawing/2014/main" id="{49E632A6-28C8-4A83-ABBA-F2BF4577A1F2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圆柱体 44">
                <a:extLst>
                  <a:ext uri="{FF2B5EF4-FFF2-40B4-BE49-F238E27FC236}">
                    <a16:creationId xmlns:a16="http://schemas.microsoft.com/office/drawing/2014/main" id="{D3F0680C-F885-4209-AF38-7891B558256C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圆柱体 45">
                <a:extLst>
                  <a:ext uri="{FF2B5EF4-FFF2-40B4-BE49-F238E27FC236}">
                    <a16:creationId xmlns:a16="http://schemas.microsoft.com/office/drawing/2014/main" id="{79C5CCEA-BD25-4343-A7B9-26F3AD4E4D54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圆柱体 46">
                <a:extLst>
                  <a:ext uri="{FF2B5EF4-FFF2-40B4-BE49-F238E27FC236}">
                    <a16:creationId xmlns:a16="http://schemas.microsoft.com/office/drawing/2014/main" id="{2254396F-95E1-48AF-B1DA-E84DB3669722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圆柱体 47">
                <a:extLst>
                  <a:ext uri="{FF2B5EF4-FFF2-40B4-BE49-F238E27FC236}">
                    <a16:creationId xmlns:a16="http://schemas.microsoft.com/office/drawing/2014/main" id="{A316FFED-5817-4615-89FC-1C85E5C8B02D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圆柱体 48">
                <a:extLst>
                  <a:ext uri="{FF2B5EF4-FFF2-40B4-BE49-F238E27FC236}">
                    <a16:creationId xmlns:a16="http://schemas.microsoft.com/office/drawing/2014/main" id="{2FDA3F7A-B080-4BC7-A6E0-B214C7AF9BB1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圆柱体 49">
                <a:extLst>
                  <a:ext uri="{FF2B5EF4-FFF2-40B4-BE49-F238E27FC236}">
                    <a16:creationId xmlns:a16="http://schemas.microsoft.com/office/drawing/2014/main" id="{9DC5BD8F-DE85-441D-8C36-CCA3950CCA2B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圆柱体 50">
                <a:extLst>
                  <a:ext uri="{FF2B5EF4-FFF2-40B4-BE49-F238E27FC236}">
                    <a16:creationId xmlns:a16="http://schemas.microsoft.com/office/drawing/2014/main" id="{8006D1EB-7F41-4B5E-8600-5B38ED81DAC9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圆柱体 51">
                <a:extLst>
                  <a:ext uri="{FF2B5EF4-FFF2-40B4-BE49-F238E27FC236}">
                    <a16:creationId xmlns:a16="http://schemas.microsoft.com/office/drawing/2014/main" id="{20C91B49-26BC-47AC-AE08-81EA3B6773F0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2" name="新月形 41">
              <a:extLst>
                <a:ext uri="{FF2B5EF4-FFF2-40B4-BE49-F238E27FC236}">
                  <a16:creationId xmlns:a16="http://schemas.microsoft.com/office/drawing/2014/main" id="{246E5989-EB51-4AFF-8515-A3CE59B3C7B3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3" name="矩形 52">
            <a:extLst>
              <a:ext uri="{FF2B5EF4-FFF2-40B4-BE49-F238E27FC236}">
                <a16:creationId xmlns:a16="http://schemas.microsoft.com/office/drawing/2014/main" id="{BF959D82-6778-4603-9F18-9BE188EAFCED}"/>
              </a:ext>
            </a:extLst>
          </p:cNvPr>
          <p:cNvSpPr/>
          <p:nvPr/>
        </p:nvSpPr>
        <p:spPr>
          <a:xfrm rot="2500697">
            <a:off x="1159350" y="3523687"/>
            <a:ext cx="376024" cy="100271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F2B2BAE4-AEA9-456B-AF38-FC279AD1491A}"/>
              </a:ext>
            </a:extLst>
          </p:cNvPr>
          <p:cNvSpPr/>
          <p:nvPr/>
        </p:nvSpPr>
        <p:spPr>
          <a:xfrm rot="2500697">
            <a:off x="1651409" y="3558956"/>
            <a:ext cx="376024" cy="100271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002A78DC-FBBB-40ED-9187-734C5BE04127}"/>
              </a:ext>
            </a:extLst>
          </p:cNvPr>
          <p:cNvSpPr txBox="1"/>
          <p:nvPr/>
        </p:nvSpPr>
        <p:spPr>
          <a:xfrm>
            <a:off x="376734" y="2863356"/>
            <a:ext cx="1828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方法一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DC13F2D8-2D12-40A6-824C-DC165C4AA7AC}"/>
              </a:ext>
            </a:extLst>
          </p:cNvPr>
          <p:cNvSpPr txBox="1"/>
          <p:nvPr/>
        </p:nvSpPr>
        <p:spPr>
          <a:xfrm>
            <a:off x="3017329" y="2854366"/>
            <a:ext cx="1828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方法二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91A96830-7D6A-41DB-A11D-AA11002FA818}"/>
              </a:ext>
            </a:extLst>
          </p:cNvPr>
          <p:cNvSpPr txBox="1"/>
          <p:nvPr/>
        </p:nvSpPr>
        <p:spPr>
          <a:xfrm>
            <a:off x="2968766" y="3535696"/>
            <a:ext cx="2888699" cy="107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个十去掉 </a:t>
            </a:r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个十，还剩下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个十。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6F15511E-F491-41E7-8A4B-0A9E9AE4C0A0}"/>
              </a:ext>
            </a:extLst>
          </p:cNvPr>
          <p:cNvSpPr txBox="1"/>
          <p:nvPr/>
        </p:nvSpPr>
        <p:spPr>
          <a:xfrm>
            <a:off x="6359148" y="2868582"/>
            <a:ext cx="2140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方法三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75" name="表格 75">
            <a:extLst>
              <a:ext uri="{FF2B5EF4-FFF2-40B4-BE49-F238E27FC236}">
                <a16:creationId xmlns:a16="http://schemas.microsoft.com/office/drawing/2014/main" id="{A95CA9EA-77F2-4B79-B33C-0FD10A4B85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761548"/>
              </p:ext>
            </p:extLst>
          </p:nvPr>
        </p:nvGraphicFramePr>
        <p:xfrm>
          <a:off x="6362652" y="4250599"/>
          <a:ext cx="145933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666">
                  <a:extLst>
                    <a:ext uri="{9D8B030D-6E8A-4147-A177-3AD203B41FA5}">
                      <a16:colId xmlns:a16="http://schemas.microsoft.com/office/drawing/2014/main" val="1694102680"/>
                    </a:ext>
                  </a:extLst>
                </a:gridCol>
                <a:gridCol w="729666">
                  <a:extLst>
                    <a:ext uri="{9D8B030D-6E8A-4147-A177-3AD203B41FA5}">
                      <a16:colId xmlns:a16="http://schemas.microsoft.com/office/drawing/2014/main" val="97957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十位</a:t>
                      </a:r>
                    </a:p>
                  </a:txBody>
                  <a:tcPr marL="21889" marR="218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个位</a:t>
                      </a:r>
                    </a:p>
                  </a:txBody>
                  <a:tcPr marL="21889" marR="218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283416"/>
                  </a:ext>
                </a:extLst>
              </a:tr>
            </a:tbl>
          </a:graphicData>
        </a:graphic>
      </p:graphicFrame>
      <p:grpSp>
        <p:nvGrpSpPr>
          <p:cNvPr id="79" name="组合 78">
            <a:extLst>
              <a:ext uri="{FF2B5EF4-FFF2-40B4-BE49-F238E27FC236}">
                <a16:creationId xmlns:a16="http://schemas.microsoft.com/office/drawing/2014/main" id="{C8C451FE-26E5-4B32-A08A-7EE3DE4C0C06}"/>
              </a:ext>
            </a:extLst>
          </p:cNvPr>
          <p:cNvGrpSpPr/>
          <p:nvPr/>
        </p:nvGrpSpPr>
        <p:grpSpPr>
          <a:xfrm>
            <a:off x="6718090" y="3420708"/>
            <a:ext cx="720080" cy="829891"/>
            <a:chOff x="7164288" y="3507854"/>
            <a:chExt cx="720080" cy="829891"/>
          </a:xfrm>
        </p:grpSpPr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id="{7CCDD79D-9A3E-419A-B36F-7B30A0D862E8}"/>
                </a:ext>
              </a:extLst>
            </p:cNvPr>
            <p:cNvCxnSpPr/>
            <p:nvPr/>
          </p:nvCxnSpPr>
          <p:spPr>
            <a:xfrm>
              <a:off x="7164288" y="3507854"/>
              <a:ext cx="0" cy="82182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96E470BD-5227-46BF-B424-AF9D06275E0D}"/>
                </a:ext>
              </a:extLst>
            </p:cNvPr>
            <p:cNvCxnSpPr/>
            <p:nvPr/>
          </p:nvCxnSpPr>
          <p:spPr>
            <a:xfrm>
              <a:off x="7884368" y="3515924"/>
              <a:ext cx="0" cy="82182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0" name="文本框 79">
            <a:extLst>
              <a:ext uri="{FF2B5EF4-FFF2-40B4-BE49-F238E27FC236}">
                <a16:creationId xmlns:a16="http://schemas.microsoft.com/office/drawing/2014/main" id="{25C2FBFD-E5CD-4510-95E8-561A83E0F455}"/>
              </a:ext>
            </a:extLst>
          </p:cNvPr>
          <p:cNvSpPr txBox="1"/>
          <p:nvPr/>
        </p:nvSpPr>
        <p:spPr>
          <a:xfrm>
            <a:off x="4223790" y="4126497"/>
            <a:ext cx="310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id="{BD56703B-386A-4365-8693-5435E30E605E}"/>
              </a:ext>
            </a:extLst>
          </p:cNvPr>
          <p:cNvSpPr/>
          <p:nvPr/>
        </p:nvSpPr>
        <p:spPr>
          <a:xfrm>
            <a:off x="6629474" y="4147907"/>
            <a:ext cx="171382" cy="10269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2D41C980-A6A4-4547-B2E5-8E418C9ACA7F}"/>
              </a:ext>
            </a:extLst>
          </p:cNvPr>
          <p:cNvSpPr/>
          <p:nvPr/>
        </p:nvSpPr>
        <p:spPr>
          <a:xfrm>
            <a:off x="6629474" y="4043502"/>
            <a:ext cx="171382" cy="10269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id="{148F1A45-8B52-41B7-9C21-DCD20EAEE51C}"/>
              </a:ext>
            </a:extLst>
          </p:cNvPr>
          <p:cNvSpPr/>
          <p:nvPr/>
        </p:nvSpPr>
        <p:spPr>
          <a:xfrm>
            <a:off x="6629474" y="3939954"/>
            <a:ext cx="171382" cy="10269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3D80E8C5-2B8B-44E8-B305-FA666D814341}"/>
              </a:ext>
            </a:extLst>
          </p:cNvPr>
          <p:cNvSpPr txBox="1"/>
          <p:nvPr/>
        </p:nvSpPr>
        <p:spPr>
          <a:xfrm>
            <a:off x="3017329" y="2090511"/>
            <a:ext cx="5847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FD7E6B15-503C-46FB-9EDD-91218B556695}"/>
              </a:ext>
            </a:extLst>
          </p:cNvPr>
          <p:cNvSpPr txBox="1"/>
          <p:nvPr/>
        </p:nvSpPr>
        <p:spPr>
          <a:xfrm>
            <a:off x="5978974" y="2098508"/>
            <a:ext cx="5847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593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7" grpId="0"/>
      <p:bldP spid="81" grpId="0" animBg="1"/>
      <p:bldP spid="82" grpId="0" animBg="1"/>
      <p:bldP spid="82" grpId="1" animBg="1"/>
      <p:bldP spid="83" grpId="0" animBg="1"/>
      <p:bldP spid="8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:a16="http://schemas.microsoft.com/office/drawing/2014/main" id="{1FC7FCE6-50A4-4D54-905F-70B36E49735C}"/>
              </a:ext>
            </a:extLst>
          </p:cNvPr>
          <p:cNvGrpSpPr/>
          <p:nvPr/>
        </p:nvGrpSpPr>
        <p:grpSpPr>
          <a:xfrm>
            <a:off x="1763688" y="1205578"/>
            <a:ext cx="1574315" cy="470735"/>
            <a:chOff x="1763688" y="1205578"/>
            <a:chExt cx="1574315" cy="470735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D4469EB-0A48-498A-B8C5-80E11F12F9C9}"/>
                </a:ext>
              </a:extLst>
            </p:cNvPr>
            <p:cNvSpPr/>
            <p:nvPr/>
          </p:nvSpPr>
          <p:spPr>
            <a:xfrm>
              <a:off x="1763688" y="1205578"/>
              <a:ext cx="216024" cy="47073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5D9980C-77A8-437C-853C-BF25CE458225}"/>
                </a:ext>
              </a:extLst>
            </p:cNvPr>
            <p:cNvSpPr/>
            <p:nvPr/>
          </p:nvSpPr>
          <p:spPr>
            <a:xfrm>
              <a:off x="2348985" y="1205578"/>
              <a:ext cx="216024" cy="47073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29D2B10A-3D99-45F4-8A79-F5020DD79A30}"/>
                </a:ext>
              </a:extLst>
            </p:cNvPr>
            <p:cNvSpPr/>
            <p:nvPr/>
          </p:nvSpPr>
          <p:spPr>
            <a:xfrm>
              <a:off x="3121979" y="1205578"/>
              <a:ext cx="216024" cy="47073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BDA8CC69-4E46-4DC4-99B8-16067BAFEB5D}"/>
              </a:ext>
            </a:extLst>
          </p:cNvPr>
          <p:cNvGrpSpPr/>
          <p:nvPr/>
        </p:nvGrpSpPr>
        <p:grpSpPr>
          <a:xfrm>
            <a:off x="4723150" y="1229883"/>
            <a:ext cx="1574315" cy="470735"/>
            <a:chOff x="1763688" y="1205578"/>
            <a:chExt cx="1574315" cy="470735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A459B9B1-E536-4D56-AFF5-A8EFE1E571C0}"/>
                </a:ext>
              </a:extLst>
            </p:cNvPr>
            <p:cNvSpPr/>
            <p:nvPr/>
          </p:nvSpPr>
          <p:spPr>
            <a:xfrm>
              <a:off x="1763688" y="1205578"/>
              <a:ext cx="216024" cy="47073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EDA575AB-1026-4A5D-835C-2A74DD326D6B}"/>
                </a:ext>
              </a:extLst>
            </p:cNvPr>
            <p:cNvSpPr/>
            <p:nvPr/>
          </p:nvSpPr>
          <p:spPr>
            <a:xfrm>
              <a:off x="2348985" y="1205578"/>
              <a:ext cx="216024" cy="47073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9A6163AB-C776-4426-B092-240D09928A8D}"/>
                </a:ext>
              </a:extLst>
            </p:cNvPr>
            <p:cNvSpPr/>
            <p:nvPr/>
          </p:nvSpPr>
          <p:spPr>
            <a:xfrm>
              <a:off x="3121979" y="1205578"/>
              <a:ext cx="216024" cy="47073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D7257E4B-1168-4A5C-B0F4-A66D647802E1}"/>
              </a:ext>
            </a:extLst>
          </p:cNvPr>
          <p:cNvGrpSpPr/>
          <p:nvPr/>
        </p:nvGrpSpPr>
        <p:grpSpPr>
          <a:xfrm>
            <a:off x="1770783" y="2084283"/>
            <a:ext cx="1574315" cy="470735"/>
            <a:chOff x="1763688" y="1205578"/>
            <a:chExt cx="1574315" cy="470735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1825E0E7-2CA7-4F58-AD01-BD2DCAA748FF}"/>
                </a:ext>
              </a:extLst>
            </p:cNvPr>
            <p:cNvSpPr/>
            <p:nvPr/>
          </p:nvSpPr>
          <p:spPr>
            <a:xfrm>
              <a:off x="1763688" y="1205578"/>
              <a:ext cx="216024" cy="47073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B33C88B9-9674-4C76-AB0D-DDA2614F724D}"/>
                </a:ext>
              </a:extLst>
            </p:cNvPr>
            <p:cNvSpPr/>
            <p:nvPr/>
          </p:nvSpPr>
          <p:spPr>
            <a:xfrm>
              <a:off x="2348985" y="1205578"/>
              <a:ext cx="216024" cy="47073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3060BEE6-C5F0-4A6D-830B-D536411D786C}"/>
                </a:ext>
              </a:extLst>
            </p:cNvPr>
            <p:cNvSpPr/>
            <p:nvPr/>
          </p:nvSpPr>
          <p:spPr>
            <a:xfrm>
              <a:off x="3121979" y="1205578"/>
              <a:ext cx="216024" cy="47073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0838410-C8E2-4246-9279-BADC38E2E99B}"/>
              </a:ext>
            </a:extLst>
          </p:cNvPr>
          <p:cNvGrpSpPr/>
          <p:nvPr/>
        </p:nvGrpSpPr>
        <p:grpSpPr>
          <a:xfrm>
            <a:off x="4712235" y="2080437"/>
            <a:ext cx="1574315" cy="470735"/>
            <a:chOff x="1763688" y="1205578"/>
            <a:chExt cx="1574315" cy="470735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CE083644-CB44-418F-8017-BBEB2C34AE38}"/>
                </a:ext>
              </a:extLst>
            </p:cNvPr>
            <p:cNvSpPr/>
            <p:nvPr/>
          </p:nvSpPr>
          <p:spPr>
            <a:xfrm>
              <a:off x="1763688" y="1205578"/>
              <a:ext cx="216024" cy="47073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A57B754D-4207-448B-B7E0-E54D8D20C102}"/>
                </a:ext>
              </a:extLst>
            </p:cNvPr>
            <p:cNvSpPr/>
            <p:nvPr/>
          </p:nvSpPr>
          <p:spPr>
            <a:xfrm>
              <a:off x="2348985" y="1205578"/>
              <a:ext cx="216024" cy="47073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D3C3199E-B7E1-49FD-9EC6-2B1062C6BE7E}"/>
                </a:ext>
              </a:extLst>
            </p:cNvPr>
            <p:cNvSpPr/>
            <p:nvPr/>
          </p:nvSpPr>
          <p:spPr>
            <a:xfrm>
              <a:off x="3121979" y="1205578"/>
              <a:ext cx="216024" cy="47073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064D617-DD76-4236-BE42-A2D913718084}"/>
              </a:ext>
            </a:extLst>
          </p:cNvPr>
          <p:cNvGrpSpPr/>
          <p:nvPr/>
        </p:nvGrpSpPr>
        <p:grpSpPr>
          <a:xfrm>
            <a:off x="1691680" y="1179219"/>
            <a:ext cx="4898173" cy="598610"/>
            <a:chOff x="2130810" y="4025064"/>
            <a:chExt cx="4898173" cy="598610"/>
          </a:xfrm>
        </p:grpSpPr>
        <p:sp>
          <p:nvSpPr>
            <p:cNvPr id="14" name="Rectangle 19">
              <a:extLst>
                <a:ext uri="{FF2B5EF4-FFF2-40B4-BE49-F238E27FC236}">
                  <a16:creationId xmlns:a16="http://schemas.microsoft.com/office/drawing/2014/main" id="{CAB84B56-AB50-4795-A6F1-DE3D3865D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0810" y="4025064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10+20=</a:t>
              </a:r>
              <a:endPara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61AA62EA-3EC8-4635-96E6-4486970460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6274" y="4038449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20+10=</a:t>
              </a:r>
              <a:endPara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70F961E-DC20-4487-ACDE-0BAB7BCC909C}"/>
                </a:ext>
              </a:extLst>
            </p:cNvPr>
            <p:cNvSpPr/>
            <p:nvPr/>
          </p:nvSpPr>
          <p:spPr>
            <a:xfrm>
              <a:off x="3491880" y="4038899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D1309E1-7A54-4691-9124-4BAE0FE00A7B}"/>
                </a:ext>
              </a:extLst>
            </p:cNvPr>
            <p:cNvSpPr/>
            <p:nvPr/>
          </p:nvSpPr>
          <p:spPr>
            <a:xfrm>
              <a:off x="6444208" y="4038898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7504" y="89689"/>
            <a:ext cx="3001651" cy="1042199"/>
            <a:chOff x="201502" y="4018"/>
            <a:chExt cx="3001651" cy="104219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D1D0CE"/>
                </a:clrFrom>
                <a:clrTo>
                  <a:srgbClr val="D1D0C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000"/>
            <a:stretch>
              <a:fillRect/>
            </a:stretch>
          </p:blipFill>
          <p:spPr>
            <a:xfrm>
              <a:off x="234245" y="302471"/>
              <a:ext cx="2968908" cy="743746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779195" y="372462"/>
              <a:ext cx="1832553" cy="584775"/>
            </a:xfrm>
            <a:prstGeom prst="rect">
              <a:avLst/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归纳总结</a:t>
              </a:r>
            </a:p>
          </p:txBody>
        </p:sp>
        <p:pic>
          <p:nvPicPr>
            <p:cNvPr id="8" name="Picture 4" descr="æ°´å½©, æ¼, æ··å, å¢¨æ°´, çæ¥, æ°ç, åºå, åºå¸, ç¼çº¦æ¹, åºç¥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502" y="4018"/>
              <a:ext cx="602745" cy="925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41BD898-3EEF-4CC0-8BDE-94ED22AE58C7}"/>
              </a:ext>
            </a:extLst>
          </p:cNvPr>
          <p:cNvGrpSpPr/>
          <p:nvPr/>
        </p:nvGrpSpPr>
        <p:grpSpPr>
          <a:xfrm>
            <a:off x="1581646" y="3200833"/>
            <a:ext cx="4680520" cy="1258102"/>
            <a:chOff x="1581646" y="3200833"/>
            <a:chExt cx="4680520" cy="1258102"/>
          </a:xfrm>
        </p:grpSpPr>
        <p:sp>
          <p:nvSpPr>
            <p:cNvPr id="9" name="圆角矩形标注 11"/>
            <p:cNvSpPr>
              <a:spLocks noChangeArrowheads="1"/>
            </p:cNvSpPr>
            <p:nvPr/>
          </p:nvSpPr>
          <p:spPr bwMode="auto">
            <a:xfrm>
              <a:off x="2517750" y="3219822"/>
              <a:ext cx="3744416" cy="954993"/>
            </a:xfrm>
            <a:prstGeom prst="wedgeRoundRectCallout">
              <a:avLst>
                <a:gd name="adj1" fmla="val -56045"/>
                <a:gd name="adj2" fmla="val -6317"/>
                <a:gd name="adj3" fmla="val 16667"/>
              </a:avLst>
            </a:prstGeom>
            <a:solidFill>
              <a:sysClr val="window" lastClr="FFFFFF"/>
            </a:solidFill>
            <a:ln w="22225">
              <a:solidFill>
                <a:srgbClr val="066250"/>
              </a:solidFill>
              <a:miter lim="800000"/>
            </a:ln>
          </p:spPr>
          <p:txBody>
            <a:bodyPr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3200" b="1" kern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观察以上的算式，它们有什么相同点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581646" y="3200833"/>
              <a:ext cx="556864" cy="1258102"/>
            </a:xfrm>
            <a:prstGeom prst="rect">
              <a:avLst/>
            </a:prstGeom>
          </p:spPr>
        </p:pic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B6169313-B209-4120-A8F1-C79BB31E4D93}"/>
              </a:ext>
            </a:extLst>
          </p:cNvPr>
          <p:cNvSpPr txBox="1"/>
          <p:nvPr/>
        </p:nvSpPr>
        <p:spPr>
          <a:xfrm>
            <a:off x="3052750" y="1192604"/>
            <a:ext cx="600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19BA34E-24E9-4439-9AB1-2594F978EBDC}"/>
              </a:ext>
            </a:extLst>
          </p:cNvPr>
          <p:cNvSpPr txBox="1"/>
          <p:nvPr/>
        </p:nvSpPr>
        <p:spPr>
          <a:xfrm>
            <a:off x="6005078" y="1205578"/>
            <a:ext cx="600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180B7B8-CBDE-4DC3-943B-C18D235EFAAE}"/>
              </a:ext>
            </a:extLst>
          </p:cNvPr>
          <p:cNvGrpSpPr/>
          <p:nvPr/>
        </p:nvGrpSpPr>
        <p:grpSpPr>
          <a:xfrm>
            <a:off x="1691680" y="2013430"/>
            <a:ext cx="4898173" cy="598610"/>
            <a:chOff x="2130810" y="4025064"/>
            <a:chExt cx="4898173" cy="598610"/>
          </a:xfrm>
        </p:grpSpPr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8AD14629-A0A7-4651-A051-6496393A1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0810" y="4025064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</a:t>
              </a:r>
              <a:r>
                <a:rPr lang="en-US" altLang="zh-CN" sz="30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20=</a:t>
              </a:r>
              <a:endPara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6841E33B-C6AD-4892-95C9-7BD0980BA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6274" y="4038449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</a:t>
              </a:r>
              <a:r>
                <a:rPr kumimoji="0" lang="en-US" altLang="zh-CN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10=</a:t>
              </a:r>
              <a:endPara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CCE0B39-1E54-4447-9618-851EC3CDBB0D}"/>
                </a:ext>
              </a:extLst>
            </p:cNvPr>
            <p:cNvSpPr/>
            <p:nvPr/>
          </p:nvSpPr>
          <p:spPr>
            <a:xfrm>
              <a:off x="3491880" y="4038899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8E697FFA-E058-446D-8EFE-EC8B1DE31EB2}"/>
                </a:ext>
              </a:extLst>
            </p:cNvPr>
            <p:cNvSpPr/>
            <p:nvPr/>
          </p:nvSpPr>
          <p:spPr>
            <a:xfrm>
              <a:off x="6444208" y="4038898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/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DD1C304D-AA63-4391-8EEB-1F28E0268C67}"/>
              </a:ext>
            </a:extLst>
          </p:cNvPr>
          <p:cNvSpPr txBox="1"/>
          <p:nvPr/>
        </p:nvSpPr>
        <p:spPr>
          <a:xfrm>
            <a:off x="3043433" y="2038806"/>
            <a:ext cx="5847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B550C50-1BBC-4394-A47D-4F918CF42294}"/>
              </a:ext>
            </a:extLst>
          </p:cNvPr>
          <p:cNvSpPr txBox="1"/>
          <p:nvPr/>
        </p:nvSpPr>
        <p:spPr>
          <a:xfrm>
            <a:off x="6005078" y="2046803"/>
            <a:ext cx="5847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4858BE4F-641C-405A-84FA-31D6BB58DE4A}"/>
              </a:ext>
            </a:extLst>
          </p:cNvPr>
          <p:cNvGrpSpPr/>
          <p:nvPr/>
        </p:nvGrpSpPr>
        <p:grpSpPr>
          <a:xfrm>
            <a:off x="539552" y="2908939"/>
            <a:ext cx="8064896" cy="1776428"/>
            <a:chOff x="539552" y="2523268"/>
            <a:chExt cx="8064896" cy="2235595"/>
          </a:xfrm>
        </p:grpSpPr>
        <p:pic>
          <p:nvPicPr>
            <p:cNvPr id="44" name="图片 4">
              <a:extLst>
                <a:ext uri="{FF2B5EF4-FFF2-40B4-BE49-F238E27FC236}">
                  <a16:creationId xmlns:a16="http://schemas.microsoft.com/office/drawing/2014/main" id="{10C7C999-5F4E-44B2-8041-F1D16EC3AE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2523268"/>
              <a:ext cx="8064896" cy="2235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B2DA1A6B-0931-4223-95B9-D6E5050AC28E}"/>
                </a:ext>
              </a:extLst>
            </p:cNvPr>
            <p:cNvSpPr/>
            <p:nvPr/>
          </p:nvSpPr>
          <p:spPr>
            <a:xfrm>
              <a:off x="902506" y="2827842"/>
              <a:ext cx="7668473" cy="15323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计算整十数加、减整十数时，就是想几个十加、减几个十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65368" y="157176"/>
            <a:ext cx="8223056" cy="686382"/>
            <a:chOff x="171742" y="157176"/>
            <a:chExt cx="5696403" cy="68638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5682034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71742" y="166601"/>
              <a:ext cx="5666169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三、情境呈现，学习整十数加一位数及相应的减法</a:t>
              </a:r>
            </a:p>
          </p:txBody>
        </p:sp>
      </p:grpSp>
      <p:sp>
        <p:nvSpPr>
          <p:cNvPr id="22" name="椭圆 21">
            <a:extLst>
              <a:ext uri="{FF2B5EF4-FFF2-40B4-BE49-F238E27FC236}">
                <a16:creationId xmlns:a16="http://schemas.microsoft.com/office/drawing/2014/main" id="{D0A5BEC8-6D39-31B1-1D73-AE0858A59C91}"/>
              </a:ext>
            </a:extLst>
          </p:cNvPr>
          <p:cNvSpPr/>
          <p:nvPr/>
        </p:nvSpPr>
        <p:spPr>
          <a:xfrm>
            <a:off x="483181" y="1044933"/>
            <a:ext cx="504056" cy="50405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</a:rPr>
              <a:t>8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pic>
        <p:nvPicPr>
          <p:cNvPr id="462" name="图片 461">
            <a:extLst>
              <a:ext uri="{FF2B5EF4-FFF2-40B4-BE49-F238E27FC236}">
                <a16:creationId xmlns:a16="http://schemas.microsoft.com/office/drawing/2014/main" id="{E75D74FC-573A-45A6-B102-E919025D90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1178909" y="1238186"/>
            <a:ext cx="1742595" cy="1219815"/>
          </a:xfrm>
          <a:prstGeom prst="rect">
            <a:avLst/>
          </a:prstGeom>
        </p:spPr>
      </p:pic>
      <p:pic>
        <p:nvPicPr>
          <p:cNvPr id="463" name="图片 462">
            <a:extLst>
              <a:ext uri="{FF2B5EF4-FFF2-40B4-BE49-F238E27FC236}">
                <a16:creationId xmlns:a16="http://schemas.microsoft.com/office/drawing/2014/main" id="{5E4188CD-A3E3-4C79-A2FD-115CBEE815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2622021" y="1238186"/>
            <a:ext cx="1742595" cy="1219815"/>
          </a:xfrm>
          <a:prstGeom prst="rect">
            <a:avLst/>
          </a:prstGeom>
        </p:spPr>
      </p:pic>
      <p:pic>
        <p:nvPicPr>
          <p:cNvPr id="464" name="图片 463">
            <a:extLst>
              <a:ext uri="{FF2B5EF4-FFF2-40B4-BE49-F238E27FC236}">
                <a16:creationId xmlns:a16="http://schemas.microsoft.com/office/drawing/2014/main" id="{6EA5CC10-C2B2-4525-B19E-999589BD4E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4139952" y="1238186"/>
            <a:ext cx="1742595" cy="1219815"/>
          </a:xfrm>
          <a:prstGeom prst="rect">
            <a:avLst/>
          </a:prstGeom>
        </p:spPr>
      </p:pic>
      <p:sp>
        <p:nvSpPr>
          <p:cNvPr id="460" name="对话气泡: 圆角矩形 459">
            <a:extLst>
              <a:ext uri="{FF2B5EF4-FFF2-40B4-BE49-F238E27FC236}">
                <a16:creationId xmlns:a16="http://schemas.microsoft.com/office/drawing/2014/main" id="{0A5CE50A-90DE-4702-B7CB-39B9EE399BEB}"/>
              </a:ext>
            </a:extLst>
          </p:cNvPr>
          <p:cNvSpPr/>
          <p:nvPr/>
        </p:nvSpPr>
        <p:spPr>
          <a:xfrm>
            <a:off x="2195736" y="2685500"/>
            <a:ext cx="4752528" cy="753294"/>
          </a:xfrm>
          <a:prstGeom prst="wedgeRoundRectCallout">
            <a:avLst>
              <a:gd name="adj1" fmla="val -55303"/>
              <a:gd name="adj2" fmla="val -12852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从图中你知道了些什么信息？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60DFC66-1715-4CD9-AE39-2677BC635E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3568" y="2613984"/>
            <a:ext cx="1191253" cy="228292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6DB08E0-F68D-4C09-A800-0057956661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547" y="1734795"/>
            <a:ext cx="1561148" cy="53435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2F90AE69-DA0E-4E0C-8B98-EBF0F03C39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734795"/>
            <a:ext cx="1561148" cy="534353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id="{F58D3437-250A-4B78-A823-8C1D3DB98FCF}"/>
              </a:ext>
            </a:extLst>
          </p:cNvPr>
          <p:cNvSpPr/>
          <p:nvPr/>
        </p:nvSpPr>
        <p:spPr>
          <a:xfrm>
            <a:off x="1202227" y="1200605"/>
            <a:ext cx="4669144" cy="1284607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8D38E574-17F0-43B3-B6C9-3C609F43C000}"/>
              </a:ext>
            </a:extLst>
          </p:cNvPr>
          <p:cNvSpPr/>
          <p:nvPr/>
        </p:nvSpPr>
        <p:spPr>
          <a:xfrm>
            <a:off x="5917764" y="1548989"/>
            <a:ext cx="2652226" cy="839070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918214B-DDD8-47DF-94A3-09006EB296A5}"/>
              </a:ext>
            </a:extLst>
          </p:cNvPr>
          <p:cNvSpPr txBox="1"/>
          <p:nvPr/>
        </p:nvSpPr>
        <p:spPr>
          <a:xfrm>
            <a:off x="2889486" y="92842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F3FFB18-71BD-498D-BED0-ACA710093382}"/>
              </a:ext>
            </a:extLst>
          </p:cNvPr>
          <p:cNvSpPr txBox="1"/>
          <p:nvPr/>
        </p:nvSpPr>
        <p:spPr>
          <a:xfrm>
            <a:off x="7020272" y="1296961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</a:t>
            </a:r>
          </a:p>
        </p:txBody>
      </p:sp>
      <p:sp>
        <p:nvSpPr>
          <p:cNvPr id="21" name="对话气泡: 圆角矩形 20">
            <a:extLst>
              <a:ext uri="{FF2B5EF4-FFF2-40B4-BE49-F238E27FC236}">
                <a16:creationId xmlns:a16="http://schemas.microsoft.com/office/drawing/2014/main" id="{AF3A3652-0153-4927-919D-2437D38B561E}"/>
              </a:ext>
            </a:extLst>
          </p:cNvPr>
          <p:cNvSpPr/>
          <p:nvPr/>
        </p:nvSpPr>
        <p:spPr>
          <a:xfrm>
            <a:off x="2190438" y="2557697"/>
            <a:ext cx="4968552" cy="1071585"/>
          </a:xfrm>
          <a:prstGeom prst="wedgeRoundRectCallout">
            <a:avLst>
              <a:gd name="adj1" fmla="val -56049"/>
              <a:gd name="adj2" fmla="val -10385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根据这些信息，你能提出一个用加法计算的问题？</a:t>
            </a:r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A3E4EB7F-ED74-4350-87D7-440A01781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237" y="2835776"/>
            <a:ext cx="4406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一共有多少本写字本？ 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BB4BB48A-6514-4568-B392-268A378F358E}"/>
              </a:ext>
            </a:extLst>
          </p:cNvPr>
          <p:cNvGrpSpPr/>
          <p:nvPr/>
        </p:nvGrpSpPr>
        <p:grpSpPr>
          <a:xfrm>
            <a:off x="1259632" y="3892654"/>
            <a:ext cx="1808911" cy="584776"/>
            <a:chOff x="1202227" y="3903687"/>
            <a:chExt cx="1808911" cy="584776"/>
          </a:xfrm>
        </p:grpSpPr>
        <p:sp>
          <p:nvSpPr>
            <p:cNvPr id="26" name="Rectangle 19">
              <a:extLst>
                <a:ext uri="{FF2B5EF4-FFF2-40B4-BE49-F238E27FC236}">
                  <a16:creationId xmlns:a16="http://schemas.microsoft.com/office/drawing/2014/main" id="{94F1CE2B-C158-480D-8D00-AC31C8C4A9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2227" y="3903688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30+2=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4BB6B0EC-E923-47C3-9331-CE39C5B8F9B5}"/>
                </a:ext>
              </a:extLst>
            </p:cNvPr>
            <p:cNvSpPr/>
            <p:nvPr/>
          </p:nvSpPr>
          <p:spPr>
            <a:xfrm>
              <a:off x="2426363" y="3903687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77631A09-17FA-440B-A9EA-6E95B67D9B9B}"/>
              </a:ext>
            </a:extLst>
          </p:cNvPr>
          <p:cNvGrpSpPr/>
          <p:nvPr/>
        </p:nvGrpSpPr>
        <p:grpSpPr>
          <a:xfrm>
            <a:off x="4139952" y="3892653"/>
            <a:ext cx="1866756" cy="584776"/>
            <a:chOff x="4096710" y="3903686"/>
            <a:chExt cx="1866756" cy="584776"/>
          </a:xfrm>
        </p:grpSpPr>
        <p:sp>
          <p:nvSpPr>
            <p:cNvPr id="29" name="Rectangle 19">
              <a:extLst>
                <a:ext uri="{FF2B5EF4-FFF2-40B4-BE49-F238E27FC236}">
                  <a16:creationId xmlns:a16="http://schemas.microsoft.com/office/drawing/2014/main" id="{7AF23039-2633-43B8-A70B-5CDF35F56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6710" y="3903687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2+30=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3DACA2F1-DAEB-4DAE-B1B7-303AFCF45F37}"/>
                </a:ext>
              </a:extLst>
            </p:cNvPr>
            <p:cNvSpPr/>
            <p:nvPr/>
          </p:nvSpPr>
          <p:spPr>
            <a:xfrm>
              <a:off x="5378691" y="3903686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A67CE42-62CD-4519-B9D6-C8573128B6B4}"/>
              </a:ext>
            </a:extLst>
          </p:cNvPr>
          <p:cNvGrpSpPr/>
          <p:nvPr/>
        </p:nvGrpSpPr>
        <p:grpSpPr>
          <a:xfrm>
            <a:off x="6287261" y="2612651"/>
            <a:ext cx="1466022" cy="947531"/>
            <a:chOff x="6700978" y="2779463"/>
            <a:chExt cx="1466022" cy="947531"/>
          </a:xfrm>
        </p:grpSpPr>
        <p:sp>
          <p:nvSpPr>
            <p:cNvPr id="32" name="思想气泡: 云 31">
              <a:extLst>
                <a:ext uri="{FF2B5EF4-FFF2-40B4-BE49-F238E27FC236}">
                  <a16:creationId xmlns:a16="http://schemas.microsoft.com/office/drawing/2014/main" id="{D366CCC6-7FA8-45F8-90DF-03F1D74A2848}"/>
                </a:ext>
              </a:extLst>
            </p:cNvPr>
            <p:cNvSpPr/>
            <p:nvPr/>
          </p:nvSpPr>
          <p:spPr>
            <a:xfrm>
              <a:off x="6700978" y="2779463"/>
              <a:ext cx="1466022" cy="947531"/>
            </a:xfrm>
            <a:prstGeom prst="cloudCallout">
              <a:avLst>
                <a:gd name="adj1" fmla="val -115809"/>
                <a:gd name="adj2" fmla="val 13234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Rectangle 19">
              <a:extLst>
                <a:ext uri="{FF2B5EF4-FFF2-40B4-BE49-F238E27FC236}">
                  <a16:creationId xmlns:a16="http://schemas.microsoft.com/office/drawing/2014/main" id="{E8D564E5-EE09-4D5B-9D73-C857A76BD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1475" y="2826511"/>
              <a:ext cx="13182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你能列出算式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816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" grpId="0" animBg="1"/>
      <p:bldP spid="460" grpId="1" animBg="1"/>
      <p:bldP spid="10" grpId="0" animBg="1"/>
      <p:bldP spid="17" grpId="0" animBg="1"/>
      <p:bldP spid="11" grpId="0"/>
      <p:bldP spid="19" grpId="0"/>
      <p:bldP spid="21" grpId="0" animBg="1"/>
      <p:bldP spid="21" grpId="1" animBg="1"/>
      <p:bldP spid="24" grpId="0" animBg="1"/>
      <p:bldP spid="24" grpId="1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26135525-815A-4EB1-9BAB-B8632675C8B5}"/>
              </a:ext>
            </a:extLst>
          </p:cNvPr>
          <p:cNvSpPr/>
          <p:nvPr/>
        </p:nvSpPr>
        <p:spPr>
          <a:xfrm>
            <a:off x="1705050" y="702014"/>
            <a:ext cx="3099416" cy="763533"/>
          </a:xfrm>
          <a:prstGeom prst="wedgeRoundRectCallout">
            <a:avLst>
              <a:gd name="adj1" fmla="val -58953"/>
              <a:gd name="adj2" fmla="val 33021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你是怎样想的？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344C418-A15A-48FE-BC10-F886068E3D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559" y="599113"/>
            <a:ext cx="958707" cy="1377815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EFFDD7ED-8137-4D0C-886C-62C2EA26B033}"/>
              </a:ext>
            </a:extLst>
          </p:cNvPr>
          <p:cNvGrpSpPr/>
          <p:nvPr/>
        </p:nvGrpSpPr>
        <p:grpSpPr>
          <a:xfrm>
            <a:off x="1547664" y="1923678"/>
            <a:ext cx="6332499" cy="2605954"/>
            <a:chOff x="1547664" y="1923678"/>
            <a:chExt cx="6332499" cy="260595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7963338A-D7FA-477E-9F0E-4EDC3AAB6727}"/>
                </a:ext>
              </a:extLst>
            </p:cNvPr>
            <p:cNvGrpSpPr/>
            <p:nvPr/>
          </p:nvGrpSpPr>
          <p:grpSpPr>
            <a:xfrm>
              <a:off x="2553618" y="2066426"/>
              <a:ext cx="2831827" cy="1010647"/>
              <a:chOff x="2914575" y="1952704"/>
              <a:chExt cx="2831827" cy="1010647"/>
            </a:xfrm>
          </p:grpSpPr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3E622A14-C4EF-4A35-AE90-EECAB5DDCAFA}"/>
                  </a:ext>
                </a:extLst>
              </p:cNvPr>
              <p:cNvGrpSpPr/>
              <p:nvPr/>
            </p:nvGrpSpPr>
            <p:grpSpPr>
              <a:xfrm>
                <a:off x="5434855" y="2067822"/>
                <a:ext cx="311547" cy="812817"/>
                <a:chOff x="6293617" y="1416648"/>
                <a:chExt cx="622827" cy="1624939"/>
              </a:xfrm>
            </p:grpSpPr>
            <p:sp>
              <p:nvSpPr>
                <p:cNvPr id="50" name="圆柱体 49">
                  <a:extLst>
                    <a:ext uri="{FF2B5EF4-FFF2-40B4-BE49-F238E27FC236}">
                      <a16:creationId xmlns:a16="http://schemas.microsoft.com/office/drawing/2014/main" id="{18166EFA-107D-42BE-82F4-CE7582CCFFF1}"/>
                    </a:ext>
                  </a:extLst>
                </p:cNvPr>
                <p:cNvSpPr/>
                <p:nvPr/>
              </p:nvSpPr>
              <p:spPr>
                <a:xfrm rot="12139893">
                  <a:off x="6293617" y="141664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1" name="圆柱体 50">
                  <a:extLst>
                    <a:ext uri="{FF2B5EF4-FFF2-40B4-BE49-F238E27FC236}">
                      <a16:creationId xmlns:a16="http://schemas.microsoft.com/office/drawing/2014/main" id="{18B25809-68BC-493F-ACDB-46F89A158345}"/>
                    </a:ext>
                  </a:extLst>
                </p:cNvPr>
                <p:cNvSpPr/>
                <p:nvPr/>
              </p:nvSpPr>
              <p:spPr>
                <a:xfrm rot="12139893">
                  <a:off x="6755783" y="1457410"/>
                  <a:ext cx="160661" cy="1584177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643E3097-1EF4-494E-B12E-90C331A94D9C}"/>
                  </a:ext>
                </a:extLst>
              </p:cNvPr>
              <p:cNvGrpSpPr/>
              <p:nvPr/>
            </p:nvGrpSpPr>
            <p:grpSpPr>
              <a:xfrm>
                <a:off x="2914575" y="1952704"/>
                <a:ext cx="322815" cy="972142"/>
                <a:chOff x="1528194" y="3068302"/>
                <a:chExt cx="633440" cy="1907574"/>
              </a:xfrm>
            </p:grpSpPr>
            <p:grpSp>
              <p:nvGrpSpPr>
                <p:cNvPr id="38" name="组合 37">
                  <a:extLst>
                    <a:ext uri="{FF2B5EF4-FFF2-40B4-BE49-F238E27FC236}">
                      <a16:creationId xmlns:a16="http://schemas.microsoft.com/office/drawing/2014/main" id="{60F0DCC5-B8CF-4A93-A5F9-6AEC70E37DFD}"/>
                    </a:ext>
                  </a:extLst>
                </p:cNvPr>
                <p:cNvGrpSpPr/>
                <p:nvPr/>
              </p:nvGrpSpPr>
              <p:grpSpPr>
                <a:xfrm>
                  <a:off x="1553663" y="3068302"/>
                  <a:ext cx="553062" cy="1907574"/>
                  <a:chOff x="2308073" y="2921045"/>
                  <a:chExt cx="553062" cy="1907574"/>
                </a:xfrm>
              </p:grpSpPr>
              <p:sp>
                <p:nvSpPr>
                  <p:cNvPr id="40" name="圆柱体 39">
                    <a:extLst>
                      <a:ext uri="{FF2B5EF4-FFF2-40B4-BE49-F238E27FC236}">
                        <a16:creationId xmlns:a16="http://schemas.microsoft.com/office/drawing/2014/main" id="{E6625EED-2118-4F58-A05B-407CF188E553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346180" y="3072160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1" name="圆柱体 40">
                    <a:extLst>
                      <a:ext uri="{FF2B5EF4-FFF2-40B4-BE49-F238E27FC236}">
                        <a16:creationId xmlns:a16="http://schemas.microsoft.com/office/drawing/2014/main" id="{8D69A846-FEA0-474C-AFCB-9080C820A2DB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476368" y="3158301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2" name="圆柱体 41">
                    <a:extLst>
                      <a:ext uri="{FF2B5EF4-FFF2-40B4-BE49-F238E27FC236}">
                        <a16:creationId xmlns:a16="http://schemas.microsoft.com/office/drawing/2014/main" id="{C47FE34B-1185-43B3-8979-C63B1E78886C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612590" y="3244443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3" name="圆柱体 42">
                    <a:extLst>
                      <a:ext uri="{FF2B5EF4-FFF2-40B4-BE49-F238E27FC236}">
                        <a16:creationId xmlns:a16="http://schemas.microsoft.com/office/drawing/2014/main" id="{BB78F858-D790-4FA5-8168-8E01F0227D13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308073" y="2960316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4" name="圆柱体 43">
                    <a:extLst>
                      <a:ext uri="{FF2B5EF4-FFF2-40B4-BE49-F238E27FC236}">
                        <a16:creationId xmlns:a16="http://schemas.microsoft.com/office/drawing/2014/main" id="{E0143CE7-B50E-4316-9BF2-D3FFE81F1144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446622" y="3040090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5" name="圆柱体 44">
                    <a:extLst>
                      <a:ext uri="{FF2B5EF4-FFF2-40B4-BE49-F238E27FC236}">
                        <a16:creationId xmlns:a16="http://schemas.microsoft.com/office/drawing/2014/main" id="{BF481D90-3EE4-4CE6-A3D1-F1D99B884D64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569578" y="3137134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6" name="圆柱体 45">
                    <a:extLst>
                      <a:ext uri="{FF2B5EF4-FFF2-40B4-BE49-F238E27FC236}">
                        <a16:creationId xmlns:a16="http://schemas.microsoft.com/office/drawing/2014/main" id="{BEB92FC9-C5CC-490B-9CD5-82300400F189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700473" y="3231028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7" name="圆柱体 46">
                    <a:extLst>
                      <a:ext uri="{FF2B5EF4-FFF2-40B4-BE49-F238E27FC236}">
                        <a16:creationId xmlns:a16="http://schemas.microsoft.com/office/drawing/2014/main" id="{D61A36F7-8977-4CA8-AE9E-D39631E0EE21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410798" y="2921045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8" name="圆柱体 47">
                    <a:extLst>
                      <a:ext uri="{FF2B5EF4-FFF2-40B4-BE49-F238E27FC236}">
                        <a16:creationId xmlns:a16="http://schemas.microsoft.com/office/drawing/2014/main" id="{1FDAC022-8E7D-429E-A3FB-BD5C301000FE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543255" y="3012867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9" name="圆柱体 48">
                    <a:extLst>
                      <a:ext uri="{FF2B5EF4-FFF2-40B4-BE49-F238E27FC236}">
                        <a16:creationId xmlns:a16="http://schemas.microsoft.com/office/drawing/2014/main" id="{F03A328D-5B9B-4EB3-8CB0-B897AD69080B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668509" y="3111692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39" name="新月形 38">
                  <a:extLst>
                    <a:ext uri="{FF2B5EF4-FFF2-40B4-BE49-F238E27FC236}">
                      <a16:creationId xmlns:a16="http://schemas.microsoft.com/office/drawing/2014/main" id="{4D6D8A01-04A2-495A-9EB6-B12B020C582E}"/>
                    </a:ext>
                  </a:extLst>
                </p:cNvPr>
                <p:cNvSpPr/>
                <p:nvPr/>
              </p:nvSpPr>
              <p:spPr>
                <a:xfrm rot="18147387" flipH="1">
                  <a:off x="1788859" y="3679021"/>
                  <a:ext cx="112109" cy="633440"/>
                </a:xfrm>
                <a:prstGeom prst="moon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495B758A-E9C6-481B-9C0C-E29E562185F2}"/>
                  </a:ext>
                </a:extLst>
              </p:cNvPr>
              <p:cNvGrpSpPr/>
              <p:nvPr/>
            </p:nvGrpSpPr>
            <p:grpSpPr>
              <a:xfrm>
                <a:off x="3706663" y="1975649"/>
                <a:ext cx="322815" cy="972142"/>
                <a:chOff x="1528194" y="3068302"/>
                <a:chExt cx="633440" cy="1907574"/>
              </a:xfrm>
            </p:grpSpPr>
            <p:grpSp>
              <p:nvGrpSpPr>
                <p:cNvPr id="26" name="组合 25">
                  <a:extLst>
                    <a:ext uri="{FF2B5EF4-FFF2-40B4-BE49-F238E27FC236}">
                      <a16:creationId xmlns:a16="http://schemas.microsoft.com/office/drawing/2014/main" id="{5175732D-ABD8-4553-8EF2-F175B440F350}"/>
                    </a:ext>
                  </a:extLst>
                </p:cNvPr>
                <p:cNvGrpSpPr/>
                <p:nvPr/>
              </p:nvGrpSpPr>
              <p:grpSpPr>
                <a:xfrm>
                  <a:off x="1553663" y="3068302"/>
                  <a:ext cx="553062" cy="1907574"/>
                  <a:chOff x="2308073" y="2921045"/>
                  <a:chExt cx="553062" cy="1907574"/>
                </a:xfrm>
              </p:grpSpPr>
              <p:sp>
                <p:nvSpPr>
                  <p:cNvPr id="28" name="圆柱体 27">
                    <a:extLst>
                      <a:ext uri="{FF2B5EF4-FFF2-40B4-BE49-F238E27FC236}">
                        <a16:creationId xmlns:a16="http://schemas.microsoft.com/office/drawing/2014/main" id="{8F21268A-33D8-4601-819C-ECB475538C31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346180" y="3072160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9" name="圆柱体 28">
                    <a:extLst>
                      <a:ext uri="{FF2B5EF4-FFF2-40B4-BE49-F238E27FC236}">
                        <a16:creationId xmlns:a16="http://schemas.microsoft.com/office/drawing/2014/main" id="{8DE98597-86B9-4ACF-AD0B-E0083C404600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476368" y="3158301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圆柱体 29">
                    <a:extLst>
                      <a:ext uri="{FF2B5EF4-FFF2-40B4-BE49-F238E27FC236}">
                        <a16:creationId xmlns:a16="http://schemas.microsoft.com/office/drawing/2014/main" id="{DB4FB99D-6ADB-4FDD-8852-2CE5AD923D8B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612590" y="3244443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圆柱体 30">
                    <a:extLst>
                      <a:ext uri="{FF2B5EF4-FFF2-40B4-BE49-F238E27FC236}">
                        <a16:creationId xmlns:a16="http://schemas.microsoft.com/office/drawing/2014/main" id="{3EBBBD4C-9269-4D01-BDED-CB6A91D8EAC7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308073" y="2960316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圆柱体 31">
                    <a:extLst>
                      <a:ext uri="{FF2B5EF4-FFF2-40B4-BE49-F238E27FC236}">
                        <a16:creationId xmlns:a16="http://schemas.microsoft.com/office/drawing/2014/main" id="{057C5158-5FEA-4BC0-A008-D3FFF32451E4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446622" y="3040090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圆柱体 32">
                    <a:extLst>
                      <a:ext uri="{FF2B5EF4-FFF2-40B4-BE49-F238E27FC236}">
                        <a16:creationId xmlns:a16="http://schemas.microsoft.com/office/drawing/2014/main" id="{77EAE291-DA04-4E52-A595-48ACD4B0C8A2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569578" y="3137134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圆柱体 33">
                    <a:extLst>
                      <a:ext uri="{FF2B5EF4-FFF2-40B4-BE49-F238E27FC236}">
                        <a16:creationId xmlns:a16="http://schemas.microsoft.com/office/drawing/2014/main" id="{03F1B9D6-BEEC-441B-B771-637CEAB80081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700473" y="3231028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5" name="圆柱体 34">
                    <a:extLst>
                      <a:ext uri="{FF2B5EF4-FFF2-40B4-BE49-F238E27FC236}">
                        <a16:creationId xmlns:a16="http://schemas.microsoft.com/office/drawing/2014/main" id="{A6AB4A27-DEB6-445C-A198-34DB1B7781CE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410798" y="2921045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圆柱体 35">
                    <a:extLst>
                      <a:ext uri="{FF2B5EF4-FFF2-40B4-BE49-F238E27FC236}">
                        <a16:creationId xmlns:a16="http://schemas.microsoft.com/office/drawing/2014/main" id="{75D3C486-A58E-417D-AD2D-9CEB75AE629A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543255" y="3012867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7" name="圆柱体 36">
                    <a:extLst>
                      <a:ext uri="{FF2B5EF4-FFF2-40B4-BE49-F238E27FC236}">
                        <a16:creationId xmlns:a16="http://schemas.microsoft.com/office/drawing/2014/main" id="{860566DC-E038-4EF3-9E52-A75D8F3C0BFE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668509" y="3111692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7" name="新月形 26">
                  <a:extLst>
                    <a:ext uri="{FF2B5EF4-FFF2-40B4-BE49-F238E27FC236}">
                      <a16:creationId xmlns:a16="http://schemas.microsoft.com/office/drawing/2014/main" id="{44168E0B-6728-467A-B14A-915CEC1468E3}"/>
                    </a:ext>
                  </a:extLst>
                </p:cNvPr>
                <p:cNvSpPr/>
                <p:nvPr/>
              </p:nvSpPr>
              <p:spPr>
                <a:xfrm rot="18147387" flipH="1">
                  <a:off x="1788859" y="3679021"/>
                  <a:ext cx="112109" cy="633440"/>
                </a:xfrm>
                <a:prstGeom prst="moon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3D63B8D7-3E27-47CD-A517-2820AB077BEE}"/>
                  </a:ext>
                </a:extLst>
              </p:cNvPr>
              <p:cNvGrpSpPr/>
              <p:nvPr/>
            </p:nvGrpSpPr>
            <p:grpSpPr>
              <a:xfrm>
                <a:off x="4478444" y="1991209"/>
                <a:ext cx="322815" cy="972142"/>
                <a:chOff x="1528194" y="3068302"/>
                <a:chExt cx="633440" cy="1907574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74DA73CD-4CA4-4157-8F01-6692745B1F0F}"/>
                    </a:ext>
                  </a:extLst>
                </p:cNvPr>
                <p:cNvGrpSpPr/>
                <p:nvPr/>
              </p:nvGrpSpPr>
              <p:grpSpPr>
                <a:xfrm>
                  <a:off x="1553663" y="3068302"/>
                  <a:ext cx="553062" cy="1907574"/>
                  <a:chOff x="2308073" y="2921045"/>
                  <a:chExt cx="553062" cy="1907574"/>
                </a:xfrm>
              </p:grpSpPr>
              <p:sp>
                <p:nvSpPr>
                  <p:cNvPr id="16" name="圆柱体 15">
                    <a:extLst>
                      <a:ext uri="{FF2B5EF4-FFF2-40B4-BE49-F238E27FC236}">
                        <a16:creationId xmlns:a16="http://schemas.microsoft.com/office/drawing/2014/main" id="{3D4EA658-9DCB-48E5-8499-4B62F80DAB30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346180" y="3072160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" name="圆柱体 16">
                    <a:extLst>
                      <a:ext uri="{FF2B5EF4-FFF2-40B4-BE49-F238E27FC236}">
                        <a16:creationId xmlns:a16="http://schemas.microsoft.com/office/drawing/2014/main" id="{CBBDAB7B-D0FD-4536-A0FC-5A989FA1F069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476368" y="3158301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" name="圆柱体 17">
                    <a:extLst>
                      <a:ext uri="{FF2B5EF4-FFF2-40B4-BE49-F238E27FC236}">
                        <a16:creationId xmlns:a16="http://schemas.microsoft.com/office/drawing/2014/main" id="{CA13660A-F149-4C45-9411-7B59CCCAF967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612590" y="3244443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" name="圆柱体 18">
                    <a:extLst>
                      <a:ext uri="{FF2B5EF4-FFF2-40B4-BE49-F238E27FC236}">
                        <a16:creationId xmlns:a16="http://schemas.microsoft.com/office/drawing/2014/main" id="{D69FBB9D-9E5D-4544-A4AB-74EB39ECD8FA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308073" y="2960316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" name="圆柱体 19">
                    <a:extLst>
                      <a:ext uri="{FF2B5EF4-FFF2-40B4-BE49-F238E27FC236}">
                        <a16:creationId xmlns:a16="http://schemas.microsoft.com/office/drawing/2014/main" id="{2E3CC645-E51B-492A-B4E1-FD0AC1A495D7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446622" y="3040090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" name="圆柱体 20">
                    <a:extLst>
                      <a:ext uri="{FF2B5EF4-FFF2-40B4-BE49-F238E27FC236}">
                        <a16:creationId xmlns:a16="http://schemas.microsoft.com/office/drawing/2014/main" id="{3B6B7ACD-88ED-47AB-9B71-0DA9FA59D021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569578" y="3137134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" name="圆柱体 21">
                    <a:extLst>
                      <a:ext uri="{FF2B5EF4-FFF2-40B4-BE49-F238E27FC236}">
                        <a16:creationId xmlns:a16="http://schemas.microsoft.com/office/drawing/2014/main" id="{55252579-3A2C-4890-BD0C-64BB92C75C54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700473" y="3231028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" name="圆柱体 22">
                    <a:extLst>
                      <a:ext uri="{FF2B5EF4-FFF2-40B4-BE49-F238E27FC236}">
                        <a16:creationId xmlns:a16="http://schemas.microsoft.com/office/drawing/2014/main" id="{06F0FE77-7B96-48BD-B78E-84EBAFB93F44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410798" y="2921045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4" name="圆柱体 23">
                    <a:extLst>
                      <a:ext uri="{FF2B5EF4-FFF2-40B4-BE49-F238E27FC236}">
                        <a16:creationId xmlns:a16="http://schemas.microsoft.com/office/drawing/2014/main" id="{27AC1982-1C65-4216-8132-099A901E62AF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543255" y="3012867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5" name="圆柱体 24">
                    <a:extLst>
                      <a:ext uri="{FF2B5EF4-FFF2-40B4-BE49-F238E27FC236}">
                        <a16:creationId xmlns:a16="http://schemas.microsoft.com/office/drawing/2014/main" id="{8F352D9C-F1B4-4612-8CA3-9CEB661F0932}"/>
                      </a:ext>
                    </a:extLst>
                  </p:cNvPr>
                  <p:cNvSpPr/>
                  <p:nvPr/>
                </p:nvSpPr>
                <p:spPr>
                  <a:xfrm rot="13314043">
                    <a:off x="2668509" y="3111692"/>
                    <a:ext cx="160662" cy="1584176"/>
                  </a:xfrm>
                  <a:prstGeom prst="can">
                    <a:avLst>
                      <a:gd name="adj" fmla="val 59975"/>
                    </a:avLst>
                  </a:prstGeom>
                  <a:gradFill flip="none" rotWithShape="1">
                    <a:gsLst>
                      <a:gs pos="0">
                        <a:srgbClr val="F29700">
                          <a:tint val="66000"/>
                          <a:satMod val="160000"/>
                        </a:srgbClr>
                      </a:gs>
                      <a:gs pos="50000">
                        <a:srgbClr val="F29700">
                          <a:tint val="44500"/>
                          <a:satMod val="160000"/>
                        </a:srgbClr>
                      </a:gs>
                      <a:gs pos="100000">
                        <a:srgbClr val="F29700">
                          <a:tint val="23500"/>
                          <a:satMod val="160000"/>
                        </a:srgbClr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5" name="新月形 14">
                  <a:extLst>
                    <a:ext uri="{FF2B5EF4-FFF2-40B4-BE49-F238E27FC236}">
                      <a16:creationId xmlns:a16="http://schemas.microsoft.com/office/drawing/2014/main" id="{C3807597-D33C-4D15-9C26-6A6E294DE2E4}"/>
                    </a:ext>
                  </a:extLst>
                </p:cNvPr>
                <p:cNvSpPr/>
                <p:nvPr/>
              </p:nvSpPr>
              <p:spPr>
                <a:xfrm rot="18147387" flipH="1">
                  <a:off x="1788859" y="3679021"/>
                  <a:ext cx="112109" cy="633440"/>
                </a:xfrm>
                <a:prstGeom prst="moon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7" name="对话气泡: 圆角矩形 6">
              <a:extLst>
                <a:ext uri="{FF2B5EF4-FFF2-40B4-BE49-F238E27FC236}">
                  <a16:creationId xmlns:a16="http://schemas.microsoft.com/office/drawing/2014/main" id="{2515C09F-DA26-4018-B352-221AE5F0B91F}"/>
                </a:ext>
              </a:extLst>
            </p:cNvPr>
            <p:cNvSpPr/>
            <p:nvPr/>
          </p:nvSpPr>
          <p:spPr>
            <a:xfrm>
              <a:off x="1547664" y="1923678"/>
              <a:ext cx="4843736" cy="2605954"/>
            </a:xfrm>
            <a:prstGeom prst="wedgeRoundRectCallout">
              <a:avLst>
                <a:gd name="adj1" fmla="val 58627"/>
                <a:gd name="adj2" fmla="val -9509"/>
                <a:gd name="adj3" fmla="val 16667"/>
              </a:avLst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5CF2576-E29F-403D-85E6-F99F11E41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069737" y="2516886"/>
              <a:ext cx="810426" cy="1552172"/>
            </a:xfrm>
            <a:prstGeom prst="rect">
              <a:avLst/>
            </a:prstGeom>
          </p:spPr>
        </p:pic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1DE91F82-ADBF-4040-9626-1A17B5D38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011" y="3202467"/>
              <a:ext cx="4133489" cy="1217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捆小棒加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根小棒，一共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根小棒。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2" name="Rectangle 19">
            <a:extLst>
              <a:ext uri="{FF2B5EF4-FFF2-40B4-BE49-F238E27FC236}">
                <a16:creationId xmlns:a16="http://schemas.microsoft.com/office/drawing/2014/main" id="{3B0CFD9E-FC73-44C3-9F70-CAF3A304B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542" y="499005"/>
            <a:ext cx="719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09750767-F031-4F66-870C-A6B1493395EF}"/>
              </a:ext>
            </a:extLst>
          </p:cNvPr>
          <p:cNvGrpSpPr/>
          <p:nvPr/>
        </p:nvGrpSpPr>
        <p:grpSpPr>
          <a:xfrm>
            <a:off x="5114080" y="504342"/>
            <a:ext cx="1808911" cy="584776"/>
            <a:chOff x="1202227" y="3903687"/>
            <a:chExt cx="1808911" cy="584776"/>
          </a:xfrm>
        </p:grpSpPr>
        <p:sp>
          <p:nvSpPr>
            <p:cNvPr id="54" name="Rectangle 19">
              <a:extLst>
                <a:ext uri="{FF2B5EF4-FFF2-40B4-BE49-F238E27FC236}">
                  <a16:creationId xmlns:a16="http://schemas.microsoft.com/office/drawing/2014/main" id="{EEA3123E-1AF7-4A40-9CE1-273AB3C188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2227" y="3903688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30+2=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A11FF131-3D5C-4B5C-AA0F-7ABE353FBC56}"/>
                </a:ext>
              </a:extLst>
            </p:cNvPr>
            <p:cNvSpPr/>
            <p:nvPr/>
          </p:nvSpPr>
          <p:spPr>
            <a:xfrm>
              <a:off x="2426363" y="3903687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9356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479BD8F1-4849-4BCA-A387-EEED2B985CCD}"/>
              </a:ext>
            </a:extLst>
          </p:cNvPr>
          <p:cNvSpPr/>
          <p:nvPr/>
        </p:nvSpPr>
        <p:spPr>
          <a:xfrm>
            <a:off x="4670074" y="1737397"/>
            <a:ext cx="4144462" cy="2031412"/>
          </a:xfrm>
          <a:prstGeom prst="wedgeRoundRectCallout">
            <a:avLst>
              <a:gd name="adj1" fmla="val -57230"/>
              <a:gd name="adj2" fmla="val -17751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包是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本，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包就是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个十本，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加起来就是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E624B13-ED81-422F-BCC6-55BE67ADD430}"/>
              </a:ext>
            </a:extLst>
          </p:cNvPr>
          <p:cNvGrpSpPr/>
          <p:nvPr/>
        </p:nvGrpSpPr>
        <p:grpSpPr>
          <a:xfrm>
            <a:off x="611136" y="2235530"/>
            <a:ext cx="3855955" cy="672439"/>
            <a:chOff x="709338" y="2381253"/>
            <a:chExt cx="3855955" cy="672439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8DA6723-9666-47AA-BAAD-612B0F428E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141" t="11031" r="25918" b="34413"/>
            <a:stretch/>
          </p:blipFill>
          <p:spPr>
            <a:xfrm>
              <a:off x="709338" y="2427734"/>
              <a:ext cx="894226" cy="625958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DA8414B-2F54-4F94-AC5D-D3A00959E2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141" t="11031" r="25918" b="34413"/>
            <a:stretch/>
          </p:blipFill>
          <p:spPr>
            <a:xfrm>
              <a:off x="1425748" y="2405737"/>
              <a:ext cx="894226" cy="62595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8A98889-3D16-4962-9E92-60E82F3B4D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141" t="11031" r="25918" b="34413"/>
            <a:stretch/>
          </p:blipFill>
          <p:spPr>
            <a:xfrm>
              <a:off x="2135430" y="2381253"/>
              <a:ext cx="894226" cy="625958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B37C3AA1-D97E-44E6-B82E-144874A86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3514" y="2603609"/>
              <a:ext cx="801115" cy="274207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AA554FC2-B1F2-4941-BD4F-27A6870EC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4178" y="2618591"/>
              <a:ext cx="801115" cy="274207"/>
            </a:xfrm>
            <a:prstGeom prst="rect">
              <a:avLst/>
            </a:prstGeom>
          </p:spPr>
        </p:pic>
      </p:grpSp>
      <p:sp>
        <p:nvSpPr>
          <p:cNvPr id="12" name="Rectangle 19">
            <a:extLst>
              <a:ext uri="{FF2B5EF4-FFF2-40B4-BE49-F238E27FC236}">
                <a16:creationId xmlns:a16="http://schemas.microsoft.com/office/drawing/2014/main" id="{E31616C9-F34C-4861-AB71-73D8933A55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8216" y="499005"/>
            <a:ext cx="719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C525352C-B999-46BA-AC77-0A6A3D0D74F6}"/>
              </a:ext>
            </a:extLst>
          </p:cNvPr>
          <p:cNvSpPr/>
          <p:nvPr/>
        </p:nvSpPr>
        <p:spPr>
          <a:xfrm>
            <a:off x="1705050" y="702014"/>
            <a:ext cx="3099416" cy="763533"/>
          </a:xfrm>
          <a:prstGeom prst="wedgeRoundRectCallout">
            <a:avLst>
              <a:gd name="adj1" fmla="val -58953"/>
              <a:gd name="adj2" fmla="val 33021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你是怎样想的？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660EAF0-25A4-491C-A93B-CDB611B26D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559" y="599113"/>
            <a:ext cx="958707" cy="1377815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CE1EECF0-F2D0-4247-B9AA-3DFE9ACC3FE6}"/>
              </a:ext>
            </a:extLst>
          </p:cNvPr>
          <p:cNvGrpSpPr/>
          <p:nvPr/>
        </p:nvGrpSpPr>
        <p:grpSpPr>
          <a:xfrm>
            <a:off x="5114080" y="504342"/>
            <a:ext cx="1808911" cy="584776"/>
            <a:chOff x="1202227" y="3903687"/>
            <a:chExt cx="1808911" cy="584776"/>
          </a:xfrm>
        </p:grpSpPr>
        <p:sp>
          <p:nvSpPr>
            <p:cNvPr id="16" name="Rectangle 19">
              <a:extLst>
                <a:ext uri="{FF2B5EF4-FFF2-40B4-BE49-F238E27FC236}">
                  <a16:creationId xmlns:a16="http://schemas.microsoft.com/office/drawing/2014/main" id="{83843680-2EEA-4FE8-AF6C-CB5087F1C6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2227" y="3903688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30+2=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329C4B5-8AF2-4E80-8BB6-B99A7415F510}"/>
                </a:ext>
              </a:extLst>
            </p:cNvPr>
            <p:cNvSpPr/>
            <p:nvPr/>
          </p:nvSpPr>
          <p:spPr>
            <a:xfrm>
              <a:off x="2426363" y="3903687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539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  <p:bldP spid="1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7D0AAEE0-F974-40AF-92B2-A99E043E1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981" y="1787959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 + 2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AA815070-04EA-4AB4-8D33-FBE7953F8DFB}"/>
              </a:ext>
            </a:extLst>
          </p:cNvPr>
          <p:cNvSpPr/>
          <p:nvPr/>
        </p:nvSpPr>
        <p:spPr>
          <a:xfrm>
            <a:off x="2475922" y="1603910"/>
            <a:ext cx="4328326" cy="2480008"/>
          </a:xfrm>
          <a:prstGeom prst="wedgeRoundRectCallout">
            <a:avLst>
              <a:gd name="adj1" fmla="val 58627"/>
              <a:gd name="adj2" fmla="val -9509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9490EEB-1915-4A64-AB14-2095940571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8094" y="1857375"/>
            <a:ext cx="1044545" cy="1873130"/>
          </a:xfrm>
          <a:prstGeom prst="rect">
            <a:avLst/>
          </a:prstGeom>
        </p:spPr>
      </p:pic>
      <p:sp>
        <p:nvSpPr>
          <p:cNvPr id="12" name="Rectangle 19">
            <a:extLst>
              <a:ext uri="{FF2B5EF4-FFF2-40B4-BE49-F238E27FC236}">
                <a16:creationId xmlns:a16="http://schemas.microsoft.com/office/drawing/2014/main" id="{3CC8CFF8-E19A-4C02-A74F-5246C0D79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5368" y="518430"/>
            <a:ext cx="719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A6090C33-6114-4483-8915-72A8682A138C}"/>
              </a:ext>
            </a:extLst>
          </p:cNvPr>
          <p:cNvSpPr/>
          <p:nvPr/>
        </p:nvSpPr>
        <p:spPr>
          <a:xfrm>
            <a:off x="1705050" y="702014"/>
            <a:ext cx="3099416" cy="763533"/>
          </a:xfrm>
          <a:prstGeom prst="wedgeRoundRectCallout">
            <a:avLst>
              <a:gd name="adj1" fmla="val -58953"/>
              <a:gd name="adj2" fmla="val 33021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你是怎样想的？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9549068-D2F9-4AF7-AA8D-B05E6EF3C3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559" y="599113"/>
            <a:ext cx="958707" cy="1377815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E42DCF06-30EB-4700-AB31-D18CC381C567}"/>
              </a:ext>
            </a:extLst>
          </p:cNvPr>
          <p:cNvGrpSpPr/>
          <p:nvPr/>
        </p:nvGrpSpPr>
        <p:grpSpPr>
          <a:xfrm>
            <a:off x="5114080" y="504342"/>
            <a:ext cx="1808911" cy="584776"/>
            <a:chOff x="1202227" y="3903687"/>
            <a:chExt cx="1808911" cy="584776"/>
          </a:xfrm>
        </p:grpSpPr>
        <p:sp>
          <p:nvSpPr>
            <p:cNvPr id="17" name="Rectangle 19">
              <a:extLst>
                <a:ext uri="{FF2B5EF4-FFF2-40B4-BE49-F238E27FC236}">
                  <a16:creationId xmlns:a16="http://schemas.microsoft.com/office/drawing/2014/main" id="{2A458946-8B6B-464A-990C-CA1342566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2227" y="3903688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30+2=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238CCA3-0DC5-4062-BC6B-3FB79AF9BEEE}"/>
                </a:ext>
              </a:extLst>
            </p:cNvPr>
            <p:cNvSpPr/>
            <p:nvPr/>
          </p:nvSpPr>
          <p:spPr>
            <a:xfrm>
              <a:off x="2426363" y="3903687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Rectangle 19">
            <a:extLst>
              <a:ext uri="{FF2B5EF4-FFF2-40B4-BE49-F238E27FC236}">
                <a16:creationId xmlns:a16="http://schemas.microsoft.com/office/drawing/2014/main" id="{828177FF-419D-4E6B-837A-C3D76DEA1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2" y="3219822"/>
            <a:ext cx="860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6D0441-F5F9-45A7-9787-D2E995665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7045" y="3221320"/>
            <a:ext cx="856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8CD78218-15A3-4018-A25E-11AA441CA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4635" y="3219822"/>
            <a:ext cx="856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7506FDA4-A554-4CAE-96E1-267A86718D29}"/>
              </a:ext>
            </a:extLst>
          </p:cNvPr>
          <p:cNvCxnSpPr>
            <a:cxnSpLocks/>
          </p:cNvCxnSpPr>
          <p:nvPr/>
        </p:nvCxnSpPr>
        <p:spPr>
          <a:xfrm>
            <a:off x="3795782" y="3106462"/>
            <a:ext cx="201622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19">
            <a:extLst>
              <a:ext uri="{FF2B5EF4-FFF2-40B4-BE49-F238E27FC236}">
                <a16:creationId xmlns:a16="http://schemas.microsoft.com/office/drawing/2014/main" id="{31203324-219E-4282-A8D1-301D11B57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436" y="2551133"/>
            <a:ext cx="184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数两个数</a:t>
            </a:r>
          </a:p>
        </p:txBody>
      </p:sp>
    </p:spTree>
    <p:extLst>
      <p:ext uri="{BB962C8B-B14F-4D97-AF65-F5344CB8AC3E}">
        <p14:creationId xmlns:p14="http://schemas.microsoft.com/office/powerpoint/2010/main" val="143577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0" grpId="0" animBg="1"/>
      <p:bldP spid="12" grpId="0"/>
      <p:bldP spid="12" grpId="1"/>
      <p:bldP spid="19" grpId="0"/>
      <p:bldP spid="19" grpId="1"/>
      <p:bldP spid="20" grpId="0"/>
      <p:bldP spid="20" grpId="1"/>
      <p:bldP spid="21" grpId="0"/>
      <p:bldP spid="21" grpId="1"/>
      <p:bldP spid="26" grpId="0"/>
      <p:bldP spid="2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BE649AB1-DFF6-4082-9768-EA4B026CA605}"/>
              </a:ext>
            </a:extLst>
          </p:cNvPr>
          <p:cNvSpPr/>
          <p:nvPr/>
        </p:nvSpPr>
        <p:spPr>
          <a:xfrm>
            <a:off x="582626" y="854033"/>
            <a:ext cx="504056" cy="5183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</a:rPr>
              <a:t>8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B5E36CC-06E1-4D86-95AC-70AC610695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1092298" y="1026991"/>
            <a:ext cx="1742595" cy="125440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551279B-2367-4B7F-B1E7-9557CC44FC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2535410" y="1026991"/>
            <a:ext cx="1742595" cy="12544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33ECE2B-88E8-40D6-83B4-698C5E5F5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4053341" y="1026991"/>
            <a:ext cx="1742595" cy="125440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02D2F57-584B-4598-AE45-003291898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936" y="1543036"/>
            <a:ext cx="1561148" cy="54950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B5630FA-00D5-447D-B2A0-5620E3633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661" y="1543036"/>
            <a:ext cx="1561148" cy="549505"/>
          </a:xfrm>
          <a:prstGeom prst="rect">
            <a:avLst/>
          </a:prstGeom>
        </p:spPr>
      </p:pic>
      <p:sp>
        <p:nvSpPr>
          <p:cNvPr id="12" name="Rectangle 19">
            <a:extLst>
              <a:ext uri="{FF2B5EF4-FFF2-40B4-BE49-F238E27FC236}">
                <a16:creationId xmlns:a16="http://schemas.microsoft.com/office/drawing/2014/main" id="{7CA471E4-108B-49B2-8F94-47A460C05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784" y="2533422"/>
            <a:ext cx="4406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一共有多少本写字本？ 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CB024AC-0092-4407-B4C5-060A4EE0B717}"/>
              </a:ext>
            </a:extLst>
          </p:cNvPr>
          <p:cNvGrpSpPr/>
          <p:nvPr/>
        </p:nvGrpSpPr>
        <p:grpSpPr>
          <a:xfrm>
            <a:off x="1897385" y="3411814"/>
            <a:ext cx="1808911" cy="601357"/>
            <a:chOff x="1897385" y="3411814"/>
            <a:chExt cx="1808911" cy="601357"/>
          </a:xfrm>
        </p:grpSpPr>
        <p:sp>
          <p:nvSpPr>
            <p:cNvPr id="14" name="Rectangle 19">
              <a:extLst>
                <a:ext uri="{FF2B5EF4-FFF2-40B4-BE49-F238E27FC236}">
                  <a16:creationId xmlns:a16="http://schemas.microsoft.com/office/drawing/2014/main" id="{F04304B7-92A9-4456-8219-17607514FF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385" y="3411815"/>
              <a:ext cx="1440160" cy="601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30+2=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94A91D0E-EC15-43C4-A885-9ECE3142F725}"/>
                </a:ext>
              </a:extLst>
            </p:cNvPr>
            <p:cNvSpPr/>
            <p:nvPr/>
          </p:nvSpPr>
          <p:spPr>
            <a:xfrm>
              <a:off x="3121521" y="3411814"/>
              <a:ext cx="584775" cy="6013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8190DD6F-86F4-4E28-9456-5E66B6A96EA2}"/>
              </a:ext>
            </a:extLst>
          </p:cNvPr>
          <p:cNvGrpSpPr/>
          <p:nvPr/>
        </p:nvGrpSpPr>
        <p:grpSpPr>
          <a:xfrm>
            <a:off x="4791868" y="3411813"/>
            <a:ext cx="1866756" cy="601357"/>
            <a:chOff x="4791868" y="3411813"/>
            <a:chExt cx="1866756" cy="601357"/>
          </a:xfrm>
        </p:grpSpPr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F6E243AC-4950-461A-BE24-5E9C2218F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1868" y="3411814"/>
              <a:ext cx="1440160" cy="601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2+30=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F25275E6-C870-4478-8486-93C3DF976703}"/>
                </a:ext>
              </a:extLst>
            </p:cNvPr>
            <p:cNvSpPr/>
            <p:nvPr/>
          </p:nvSpPr>
          <p:spPr>
            <a:xfrm>
              <a:off x="6073849" y="3411813"/>
              <a:ext cx="584775" cy="6013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Rectangle 19">
            <a:extLst>
              <a:ext uri="{FF2B5EF4-FFF2-40B4-BE49-F238E27FC236}">
                <a16:creationId xmlns:a16="http://schemas.microsoft.com/office/drawing/2014/main" id="{26A6301E-B182-4650-B1C9-543C8D577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1610" y="3420103"/>
            <a:ext cx="719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Rectangle 19">
            <a:extLst>
              <a:ext uri="{FF2B5EF4-FFF2-40B4-BE49-F238E27FC236}">
                <a16:creationId xmlns:a16="http://schemas.microsoft.com/office/drawing/2014/main" id="{C62A946D-C4D7-438E-AB44-E2223C590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5449" y="3428394"/>
            <a:ext cx="719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845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 animBg="1"/>
      <p:bldP spid="21" grpId="0"/>
      <p:bldP spid="21" grpId="1"/>
      <p:bldP spid="22" grpId="0"/>
      <p:bldP spid="2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51C64E9-A5E1-4DAA-9C4F-0DEC0AEA79B5}"/>
              </a:ext>
            </a:extLst>
          </p:cNvPr>
          <p:cNvSpPr txBox="1"/>
          <p:nvPr/>
        </p:nvSpPr>
        <p:spPr>
          <a:xfrm>
            <a:off x="1540136" y="1130172"/>
            <a:ext cx="1848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20+1=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B25E4-8EDD-4319-A4F1-B3D6D49F6F10}"/>
              </a:ext>
            </a:extLst>
          </p:cNvPr>
          <p:cNvSpPr txBox="1"/>
          <p:nvPr/>
        </p:nvSpPr>
        <p:spPr>
          <a:xfrm>
            <a:off x="3785702" y="1138270"/>
            <a:ext cx="2339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40+5=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3276F1A-2F42-4BEF-AB14-5E193607758E}"/>
              </a:ext>
            </a:extLst>
          </p:cNvPr>
          <p:cNvSpPr txBox="1"/>
          <p:nvPr/>
        </p:nvSpPr>
        <p:spPr>
          <a:xfrm>
            <a:off x="5819619" y="1104030"/>
            <a:ext cx="1758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30+4=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5132FFC-9DA9-46D8-8A17-10B28AB66A19}"/>
              </a:ext>
            </a:extLst>
          </p:cNvPr>
          <p:cNvSpPr txBox="1"/>
          <p:nvPr/>
        </p:nvSpPr>
        <p:spPr>
          <a:xfrm>
            <a:off x="1584823" y="1983116"/>
            <a:ext cx="208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7+10=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0B19BB5-61E7-414C-BF18-FAC10E85356F}"/>
              </a:ext>
            </a:extLst>
          </p:cNvPr>
          <p:cNvSpPr txBox="1"/>
          <p:nvPr/>
        </p:nvSpPr>
        <p:spPr>
          <a:xfrm>
            <a:off x="3790074" y="1981472"/>
            <a:ext cx="22625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6+50=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95316F-0962-4EC3-AC2A-9D077455794C}"/>
              </a:ext>
            </a:extLst>
          </p:cNvPr>
          <p:cNvSpPr txBox="1"/>
          <p:nvPr/>
        </p:nvSpPr>
        <p:spPr>
          <a:xfrm>
            <a:off x="5822895" y="1988770"/>
            <a:ext cx="1314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8+70=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F850F81-4112-458B-9294-FF782FF8092E}"/>
              </a:ext>
            </a:extLst>
          </p:cNvPr>
          <p:cNvSpPr txBox="1"/>
          <p:nvPr/>
        </p:nvSpPr>
        <p:spPr>
          <a:xfrm>
            <a:off x="2670010" y="1117694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1A274E1-EA4A-453C-9D07-A1A74B12FAF2}"/>
              </a:ext>
            </a:extLst>
          </p:cNvPr>
          <p:cNvSpPr txBox="1"/>
          <p:nvPr/>
        </p:nvSpPr>
        <p:spPr>
          <a:xfrm>
            <a:off x="4907185" y="1122594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E5FDDB5-A1D3-4C95-ACE1-1B57B73D2694}"/>
              </a:ext>
            </a:extLst>
          </p:cNvPr>
          <p:cNvSpPr txBox="1"/>
          <p:nvPr/>
        </p:nvSpPr>
        <p:spPr>
          <a:xfrm>
            <a:off x="6948264" y="1078985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76E3197-9A82-4AA1-BE3C-519C3D5C8AD4}"/>
              </a:ext>
            </a:extLst>
          </p:cNvPr>
          <p:cNvSpPr txBox="1"/>
          <p:nvPr/>
        </p:nvSpPr>
        <p:spPr>
          <a:xfrm>
            <a:off x="2670010" y="1970028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591FBFE-D586-48BD-804A-47FA46DF3AD4}"/>
              </a:ext>
            </a:extLst>
          </p:cNvPr>
          <p:cNvSpPr txBox="1"/>
          <p:nvPr/>
        </p:nvSpPr>
        <p:spPr>
          <a:xfrm>
            <a:off x="4905539" y="1970028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3A25FCF-F101-4B2D-9E0B-47A69B466867}"/>
              </a:ext>
            </a:extLst>
          </p:cNvPr>
          <p:cNvSpPr txBox="1"/>
          <p:nvPr/>
        </p:nvSpPr>
        <p:spPr>
          <a:xfrm>
            <a:off x="6948264" y="1973756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F23CBCA-CDA3-494C-B8E2-ED755E3D9E75}"/>
              </a:ext>
            </a:extLst>
          </p:cNvPr>
          <p:cNvGrpSpPr/>
          <p:nvPr/>
        </p:nvGrpSpPr>
        <p:grpSpPr>
          <a:xfrm>
            <a:off x="539552" y="2633282"/>
            <a:ext cx="8064896" cy="1776428"/>
            <a:chOff x="539552" y="2523268"/>
            <a:chExt cx="8064896" cy="2235595"/>
          </a:xfrm>
        </p:grpSpPr>
        <p:pic>
          <p:nvPicPr>
            <p:cNvPr id="18" name="图片 4">
              <a:extLst>
                <a:ext uri="{FF2B5EF4-FFF2-40B4-BE49-F238E27FC236}">
                  <a16:creationId xmlns:a16="http://schemas.microsoft.com/office/drawing/2014/main" id="{E46997A1-2214-4C8C-8941-1D18F59352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2523268"/>
              <a:ext cx="8064896" cy="2235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57C96B20-5F70-4F54-8DDC-FD9194832572}"/>
                </a:ext>
              </a:extLst>
            </p:cNvPr>
            <p:cNvSpPr/>
            <p:nvPr/>
          </p:nvSpPr>
          <p:spPr>
            <a:xfrm>
              <a:off x="902506" y="2827842"/>
              <a:ext cx="7668473" cy="15323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不管是几十加几还是几加几十，都是求几个十加上几个一，结果都是几十几。 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F10E5F96-F0B4-45BD-A97C-CC2006482751}"/>
              </a:ext>
            </a:extLst>
          </p:cNvPr>
          <p:cNvGrpSpPr/>
          <p:nvPr/>
        </p:nvGrpSpPr>
        <p:grpSpPr>
          <a:xfrm>
            <a:off x="107504" y="89689"/>
            <a:ext cx="3001651" cy="1042199"/>
            <a:chOff x="201502" y="4018"/>
            <a:chExt cx="3001651" cy="1042199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9CAD12DF-A9DC-42B3-902C-B3EA41E5CB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D1D0CE"/>
                </a:clrFrom>
                <a:clrTo>
                  <a:srgbClr val="D1D0C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000"/>
            <a:stretch>
              <a:fillRect/>
            </a:stretch>
          </p:blipFill>
          <p:spPr>
            <a:xfrm>
              <a:off x="234245" y="302471"/>
              <a:ext cx="2968908" cy="743746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3976717-75FE-4B3D-885C-D2BBFFC88197}"/>
                </a:ext>
              </a:extLst>
            </p:cNvPr>
            <p:cNvSpPr txBox="1"/>
            <p:nvPr/>
          </p:nvSpPr>
          <p:spPr>
            <a:xfrm>
              <a:off x="779195" y="372462"/>
              <a:ext cx="1832553" cy="584775"/>
            </a:xfrm>
            <a:prstGeom prst="rect">
              <a:avLst/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归纳总结</a:t>
              </a:r>
            </a:p>
          </p:txBody>
        </p:sp>
        <p:pic>
          <p:nvPicPr>
            <p:cNvPr id="23" name="Picture 4" descr="æ°´å½©, æ¼, æ··å, å¢¨æ°´, çæ¥, æ°ç, åºå, åºå¸, ç¼çº¦æ¹, åºç¥">
              <a:extLst>
                <a:ext uri="{FF2B5EF4-FFF2-40B4-BE49-F238E27FC236}">
                  <a16:creationId xmlns:a16="http://schemas.microsoft.com/office/drawing/2014/main" id="{F3C9F0DD-F78D-4429-B359-93B63E709B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502" y="4018"/>
              <a:ext cx="602745" cy="925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4215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4EDFD59-961D-49F9-8B17-93EAE5B8F53A}"/>
              </a:ext>
            </a:extLst>
          </p:cNvPr>
          <p:cNvSpPr/>
          <p:nvPr/>
        </p:nvSpPr>
        <p:spPr>
          <a:xfrm>
            <a:off x="467544" y="483518"/>
            <a:ext cx="504056" cy="50405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</a:rPr>
              <a:t>8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667AA9C-CF6E-41B8-ADC5-ACDCECDDDF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262212" y="1332178"/>
            <a:ext cx="1252977" cy="87708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9A16109-BCDC-4D92-A523-CB0D779E6E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1874687" y="1300001"/>
            <a:ext cx="1252977" cy="87708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B93F9D6-D538-4FD6-8CB9-DA81CA7AF2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1" t="11031" r="25918" b="34413"/>
          <a:stretch/>
        </p:blipFill>
        <p:spPr>
          <a:xfrm>
            <a:off x="971600" y="2225479"/>
            <a:ext cx="1252977" cy="87708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9A5FBC9-6520-47BE-B9A8-28E88F3FF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39" y="3450387"/>
            <a:ext cx="1561148" cy="53435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E610C58-0785-4044-A3B9-16C83D36B6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264" y="3450387"/>
            <a:ext cx="1561148" cy="534353"/>
          </a:xfrm>
          <a:prstGeom prst="rect">
            <a:avLst/>
          </a:prstGeom>
        </p:spPr>
      </p:pic>
      <p:sp>
        <p:nvSpPr>
          <p:cNvPr id="8" name="Rectangle 19">
            <a:extLst>
              <a:ext uri="{FF2B5EF4-FFF2-40B4-BE49-F238E27FC236}">
                <a16:creationId xmlns:a16="http://schemas.microsoft.com/office/drawing/2014/main" id="{0E34B88F-870D-4BA3-8F3C-138809B81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9408" y="743984"/>
            <a:ext cx="4964364" cy="1147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本写字本，未包装的有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本，包装好的有几本？ 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7AB2493-E9CC-4208-87BB-1DED29E96D1E}"/>
              </a:ext>
            </a:extLst>
          </p:cNvPr>
          <p:cNvGrpSpPr/>
          <p:nvPr/>
        </p:nvGrpSpPr>
        <p:grpSpPr>
          <a:xfrm>
            <a:off x="4716016" y="2053151"/>
            <a:ext cx="1743432" cy="584880"/>
            <a:chOff x="3532018" y="3996446"/>
            <a:chExt cx="1743432" cy="58488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192F487-3786-4FE2-B9F3-71DA35AA2F2A}"/>
                </a:ext>
              </a:extLst>
            </p:cNvPr>
            <p:cNvSpPr txBox="1"/>
            <p:nvPr/>
          </p:nvSpPr>
          <p:spPr>
            <a:xfrm>
              <a:off x="3532018" y="3996446"/>
              <a:ext cx="1670906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32-2=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56D60E9-DE41-4B0F-A492-22A26EC50672}"/>
                </a:ext>
              </a:extLst>
            </p:cNvPr>
            <p:cNvSpPr/>
            <p:nvPr/>
          </p:nvSpPr>
          <p:spPr>
            <a:xfrm>
              <a:off x="4690675" y="3996551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Rectangle 19">
            <a:extLst>
              <a:ext uri="{FF2B5EF4-FFF2-40B4-BE49-F238E27FC236}">
                <a16:creationId xmlns:a16="http://schemas.microsoft.com/office/drawing/2014/main" id="{1ED72CC6-6938-4239-98AE-6049F494F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8503" y="2649478"/>
            <a:ext cx="4964364" cy="1147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本写字本，包装好的有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本，未包装的有几本？ 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9E26462-D9F7-4FC6-B429-482276F295C1}"/>
              </a:ext>
            </a:extLst>
          </p:cNvPr>
          <p:cNvGrpSpPr/>
          <p:nvPr/>
        </p:nvGrpSpPr>
        <p:grpSpPr>
          <a:xfrm>
            <a:off x="4642349" y="3970197"/>
            <a:ext cx="1963293" cy="584775"/>
            <a:chOff x="3604545" y="3996446"/>
            <a:chExt cx="1963293" cy="584775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D59FCB6-265F-4247-9459-B35408D72026}"/>
                </a:ext>
              </a:extLst>
            </p:cNvPr>
            <p:cNvSpPr txBox="1"/>
            <p:nvPr/>
          </p:nvSpPr>
          <p:spPr>
            <a:xfrm>
              <a:off x="3604545" y="3996446"/>
              <a:ext cx="1670906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32-30=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B053777-0B27-4A38-9C16-4082048A1FDE}"/>
                </a:ext>
              </a:extLst>
            </p:cNvPr>
            <p:cNvSpPr/>
            <p:nvPr/>
          </p:nvSpPr>
          <p:spPr>
            <a:xfrm>
              <a:off x="4983063" y="3996446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9029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8" grpId="2"/>
      <p:bldP spid="12" grpId="0" animBg="1"/>
      <p:bldP spid="1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EFAD1075-7409-48B9-A2FF-B2DBC055AF0C}"/>
              </a:ext>
            </a:extLst>
          </p:cNvPr>
          <p:cNvGrpSpPr/>
          <p:nvPr/>
        </p:nvGrpSpPr>
        <p:grpSpPr>
          <a:xfrm>
            <a:off x="1763688" y="393446"/>
            <a:ext cx="1698803" cy="584880"/>
            <a:chOff x="3576647" y="3996446"/>
            <a:chExt cx="1698803" cy="584880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39332EA-72A7-4C57-845E-8D8CC4D96CEB}"/>
                </a:ext>
              </a:extLst>
            </p:cNvPr>
            <p:cNvSpPr txBox="1"/>
            <p:nvPr/>
          </p:nvSpPr>
          <p:spPr>
            <a:xfrm>
              <a:off x="3576647" y="3996446"/>
              <a:ext cx="1670906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32-2=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A464D281-9DA3-48B4-BAC7-0A5D9E10C491}"/>
                </a:ext>
              </a:extLst>
            </p:cNvPr>
            <p:cNvSpPr/>
            <p:nvPr/>
          </p:nvSpPr>
          <p:spPr>
            <a:xfrm>
              <a:off x="4690675" y="3996551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5CC7C573-D4ED-4AB8-A255-E6A6BBAEA981}"/>
              </a:ext>
            </a:extLst>
          </p:cNvPr>
          <p:cNvGrpSpPr/>
          <p:nvPr/>
        </p:nvGrpSpPr>
        <p:grpSpPr>
          <a:xfrm>
            <a:off x="4452000" y="372913"/>
            <a:ext cx="1986726" cy="615662"/>
            <a:chOff x="4446742" y="371873"/>
            <a:chExt cx="1986726" cy="61566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BA2267-D12B-4893-B67E-8CB5A20ADE66}"/>
                </a:ext>
              </a:extLst>
            </p:cNvPr>
            <p:cNvSpPr txBox="1"/>
            <p:nvPr/>
          </p:nvSpPr>
          <p:spPr>
            <a:xfrm>
              <a:off x="4446742" y="371873"/>
              <a:ext cx="1645818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32-30=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74C3C9F-60F4-4203-8EAA-A7688CDD32B0}"/>
                </a:ext>
              </a:extLst>
            </p:cNvPr>
            <p:cNvSpPr/>
            <p:nvPr/>
          </p:nvSpPr>
          <p:spPr>
            <a:xfrm>
              <a:off x="5848693" y="402760"/>
              <a:ext cx="58477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AB4F9572-96C0-446E-8432-624F0EE6E9BB}"/>
              </a:ext>
            </a:extLst>
          </p:cNvPr>
          <p:cNvGrpSpPr/>
          <p:nvPr/>
        </p:nvGrpSpPr>
        <p:grpSpPr>
          <a:xfrm>
            <a:off x="748214" y="1001962"/>
            <a:ext cx="3682939" cy="604781"/>
            <a:chOff x="786314" y="1203598"/>
            <a:chExt cx="3682939" cy="604781"/>
          </a:xfrm>
        </p:grpSpPr>
        <p:sp>
          <p:nvSpPr>
            <p:cNvPr id="6" name="箭头: 右 5">
              <a:extLst>
                <a:ext uri="{FF2B5EF4-FFF2-40B4-BE49-F238E27FC236}">
                  <a16:creationId xmlns:a16="http://schemas.microsoft.com/office/drawing/2014/main" id="{5E571109-4FD8-450E-9399-AA41B4D7B1DA}"/>
                </a:ext>
              </a:extLst>
            </p:cNvPr>
            <p:cNvSpPr/>
            <p:nvPr/>
          </p:nvSpPr>
          <p:spPr>
            <a:xfrm>
              <a:off x="786314" y="1351159"/>
              <a:ext cx="576064" cy="432048"/>
            </a:xfrm>
            <a:prstGeom prst="rightArrow">
              <a:avLst/>
            </a:prstGeom>
            <a:solidFill>
              <a:srgbClr val="DD51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Rectangle 12">
              <a:extLst>
                <a:ext uri="{FF2B5EF4-FFF2-40B4-BE49-F238E27FC236}">
                  <a16:creationId xmlns:a16="http://schemas.microsoft.com/office/drawing/2014/main" id="{73E072D6-80D1-4E73-9E74-5D37888A5C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2378" y="1203598"/>
              <a:ext cx="3106875" cy="604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kern="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利用数的组成。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ectangle 12">
            <a:extLst>
              <a:ext uri="{FF2B5EF4-FFF2-40B4-BE49-F238E27FC236}">
                <a16:creationId xmlns:a16="http://schemas.microsoft.com/office/drawing/2014/main" id="{FB67A06D-A69B-4CA9-BC88-EB4C33E37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4278" y="1643120"/>
            <a:ext cx="7673414" cy="121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里面有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个一，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去掉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还剩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，就是</a:t>
            </a:r>
            <a:r>
              <a:rPr lang="en-US" altLang="zh-CN" sz="3200" b="1" kern="0" dirty="0">
                <a:solidFill>
                  <a:srgbClr val="00B05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2CDAB067-2A0F-43D4-876C-1F4D944EF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4278" y="2897138"/>
            <a:ext cx="7673414" cy="121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里面有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个一，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去掉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个十，还剩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，就是</a:t>
            </a:r>
            <a:r>
              <a:rPr lang="en-US" altLang="zh-CN" sz="3200" b="1" kern="0" dirty="0">
                <a:solidFill>
                  <a:srgbClr val="00B05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783C1C4-5D96-4941-907B-EF0F2EA188DA}"/>
              </a:ext>
            </a:extLst>
          </p:cNvPr>
          <p:cNvGrpSpPr/>
          <p:nvPr/>
        </p:nvGrpSpPr>
        <p:grpSpPr>
          <a:xfrm>
            <a:off x="765499" y="4051157"/>
            <a:ext cx="5673226" cy="604781"/>
            <a:chOff x="803599" y="4142401"/>
            <a:chExt cx="5673226" cy="604781"/>
          </a:xfrm>
        </p:grpSpPr>
        <p:sp>
          <p:nvSpPr>
            <p:cNvPr id="11" name="箭头: 右 10">
              <a:extLst>
                <a:ext uri="{FF2B5EF4-FFF2-40B4-BE49-F238E27FC236}">
                  <a16:creationId xmlns:a16="http://schemas.microsoft.com/office/drawing/2014/main" id="{5B5E0DCF-6C4E-449A-9CF2-1D0FE48EF914}"/>
                </a:ext>
              </a:extLst>
            </p:cNvPr>
            <p:cNvSpPr/>
            <p:nvPr/>
          </p:nvSpPr>
          <p:spPr>
            <a:xfrm>
              <a:off x="803599" y="4289962"/>
              <a:ext cx="576064" cy="432048"/>
            </a:xfrm>
            <a:prstGeom prst="rightArrow">
              <a:avLst/>
            </a:prstGeom>
            <a:solidFill>
              <a:srgbClr val="DD51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Rectangle 12">
              <a:extLst>
                <a:ext uri="{FF2B5EF4-FFF2-40B4-BE49-F238E27FC236}">
                  <a16:creationId xmlns:a16="http://schemas.microsoft.com/office/drawing/2014/main" id="{AF08743A-5A1A-431C-8202-728894179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9662" y="4142401"/>
              <a:ext cx="5097163" cy="604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kern="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根据加、减法之间的关系。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78B657F-37E6-43C9-BD6F-03B664E23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1634" y="4046100"/>
            <a:ext cx="2920886" cy="626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srgbClr val="00B05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+</a:t>
            </a:r>
            <a:r>
              <a:rPr lang="en-US" altLang="zh-CN" sz="3200" b="1" kern="0" dirty="0">
                <a:solidFill>
                  <a:srgbClr val="00B05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2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=32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FC409104-8967-4181-B342-439BD7BFC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8563" y="373751"/>
            <a:ext cx="641090" cy="626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8F3C2F43-8706-4BD9-A600-FE208183B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7727" y="340241"/>
            <a:ext cx="641090" cy="626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956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1"/>
      <p:bldP spid="8" grpId="2"/>
      <p:bldP spid="9" grpId="1"/>
      <p:bldP spid="9" grpId="2"/>
      <p:bldP spid="13" grpId="1"/>
      <p:bldP spid="13" grpId="2"/>
      <p:bldP spid="14" grpId="0"/>
      <p:bldP spid="14" grpId="1"/>
      <p:bldP spid="15" grpId="0"/>
      <p:bldP spid="1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6F23CBCA-CDA3-494C-B8E2-ED755E3D9E75}"/>
              </a:ext>
            </a:extLst>
          </p:cNvPr>
          <p:cNvGrpSpPr/>
          <p:nvPr/>
        </p:nvGrpSpPr>
        <p:grpSpPr>
          <a:xfrm>
            <a:off x="458500" y="2631824"/>
            <a:ext cx="8227000" cy="1812134"/>
            <a:chOff x="458500" y="2500800"/>
            <a:chExt cx="8227000" cy="2280531"/>
          </a:xfrm>
        </p:grpSpPr>
        <p:pic>
          <p:nvPicPr>
            <p:cNvPr id="18" name="图片 4">
              <a:extLst>
                <a:ext uri="{FF2B5EF4-FFF2-40B4-BE49-F238E27FC236}">
                  <a16:creationId xmlns:a16="http://schemas.microsoft.com/office/drawing/2014/main" id="{E46997A1-2214-4C8C-8941-1D18F59352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500" y="2500800"/>
              <a:ext cx="8227000" cy="2280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57C96B20-5F70-4F54-8DDC-FD9194832572}"/>
                </a:ext>
              </a:extLst>
            </p:cNvPr>
            <p:cNvSpPr/>
            <p:nvPr/>
          </p:nvSpPr>
          <p:spPr>
            <a:xfrm>
              <a:off x="539552" y="2874878"/>
              <a:ext cx="8064896" cy="1532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几十加几和几加几十都等于几十几；几十几减几等于几十，几十几减几十等于几。 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47F500C-AEAF-4165-9CC2-D689DF42AFB5}"/>
              </a:ext>
            </a:extLst>
          </p:cNvPr>
          <p:cNvGrpSpPr/>
          <p:nvPr/>
        </p:nvGrpSpPr>
        <p:grpSpPr>
          <a:xfrm>
            <a:off x="107504" y="89689"/>
            <a:ext cx="3001651" cy="1042199"/>
            <a:chOff x="201502" y="4018"/>
            <a:chExt cx="3001651" cy="1042199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E9479302-52F2-438B-9A37-68F3DDFDA8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D1D0CE"/>
                </a:clrFrom>
                <a:clrTo>
                  <a:srgbClr val="D1D0C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000"/>
            <a:stretch>
              <a:fillRect/>
            </a:stretch>
          </p:blipFill>
          <p:spPr>
            <a:xfrm>
              <a:off x="234245" y="302471"/>
              <a:ext cx="2968908" cy="743746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23A698AF-A3A9-4C77-ADDB-6621A6834F96}"/>
                </a:ext>
              </a:extLst>
            </p:cNvPr>
            <p:cNvSpPr txBox="1"/>
            <p:nvPr/>
          </p:nvSpPr>
          <p:spPr>
            <a:xfrm>
              <a:off x="779195" y="372462"/>
              <a:ext cx="1832553" cy="584775"/>
            </a:xfrm>
            <a:prstGeom prst="rect">
              <a:avLst/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归纳总结</a:t>
              </a:r>
            </a:p>
          </p:txBody>
        </p:sp>
        <p:pic>
          <p:nvPicPr>
            <p:cNvPr id="23" name="Picture 4" descr="æ°´å½©, æ¼, æ··å, å¢¨æ°´, çæ¥, æ°ç, åºå, åºå¸, ç¼çº¦æ¹, åºç¥">
              <a:extLst>
                <a:ext uri="{FF2B5EF4-FFF2-40B4-BE49-F238E27FC236}">
                  <a16:creationId xmlns:a16="http://schemas.microsoft.com/office/drawing/2014/main" id="{A1DBDEF7-7AE3-4814-B5FE-EF011B99AA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502" y="4018"/>
              <a:ext cx="602745" cy="925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2BD21A4B-4456-4554-8D7F-B62C70F980AE}"/>
              </a:ext>
            </a:extLst>
          </p:cNvPr>
          <p:cNvSpPr txBox="1"/>
          <p:nvPr/>
        </p:nvSpPr>
        <p:spPr>
          <a:xfrm>
            <a:off x="2342787" y="1282677"/>
            <a:ext cx="47879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30+2=32         2+30=32   </a:t>
            </a:r>
          </a:p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32-2=30          32-30=2</a:t>
            </a:r>
          </a:p>
        </p:txBody>
      </p:sp>
    </p:spTree>
    <p:extLst>
      <p:ext uri="{BB962C8B-B14F-4D97-AF65-F5344CB8AC3E}">
        <p14:creationId xmlns:p14="http://schemas.microsoft.com/office/powerpoint/2010/main" val="283768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86111" y="157176"/>
            <a:ext cx="5682034" cy="686382"/>
            <a:chOff x="186111" y="157176"/>
            <a:chExt cx="5682034" cy="686382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5682034" cy="686382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四、及时练习，巩固算法</a:t>
              </a:r>
            </a:p>
          </p:txBody>
        </p: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E6641AAE-0D4D-4B03-86C3-4B62D5233A6F}"/>
              </a:ext>
            </a:extLst>
          </p:cNvPr>
          <p:cNvSpPr txBox="1"/>
          <p:nvPr/>
        </p:nvSpPr>
        <p:spPr>
          <a:xfrm>
            <a:off x="1331640" y="1878731"/>
            <a:ext cx="1848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70+2=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26876E31-63F2-42EF-B006-CFE42829A9AD}"/>
              </a:ext>
            </a:extLst>
          </p:cNvPr>
          <p:cNvSpPr txBox="1"/>
          <p:nvPr/>
        </p:nvSpPr>
        <p:spPr>
          <a:xfrm>
            <a:off x="3419872" y="1858668"/>
            <a:ext cx="2339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40+4=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E29E1C0F-5600-40CB-9F14-24C20E7F04A6}"/>
              </a:ext>
            </a:extLst>
          </p:cNvPr>
          <p:cNvSpPr txBox="1"/>
          <p:nvPr/>
        </p:nvSpPr>
        <p:spPr>
          <a:xfrm>
            <a:off x="5453789" y="1824428"/>
            <a:ext cx="1758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5+60=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5F5E5254-996D-4B7B-91F2-283895A16273}"/>
              </a:ext>
            </a:extLst>
          </p:cNvPr>
          <p:cNvSpPr txBox="1"/>
          <p:nvPr/>
        </p:nvSpPr>
        <p:spPr>
          <a:xfrm>
            <a:off x="2448965" y="1885336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662E2FB4-16B4-4034-8F37-DFE7CE05619C}"/>
              </a:ext>
            </a:extLst>
          </p:cNvPr>
          <p:cNvSpPr txBox="1"/>
          <p:nvPr/>
        </p:nvSpPr>
        <p:spPr>
          <a:xfrm>
            <a:off x="4533980" y="1856193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7568E0DC-D001-4665-A69F-7274D1F1A560}"/>
              </a:ext>
            </a:extLst>
          </p:cNvPr>
          <p:cNvSpPr txBox="1"/>
          <p:nvPr/>
        </p:nvSpPr>
        <p:spPr>
          <a:xfrm>
            <a:off x="6559023" y="1799383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058483FF-2791-4A4E-BCAF-D0286738D177}"/>
              </a:ext>
            </a:extLst>
          </p:cNvPr>
          <p:cNvSpPr txBox="1"/>
          <p:nvPr/>
        </p:nvSpPr>
        <p:spPr>
          <a:xfrm>
            <a:off x="1331640" y="2718587"/>
            <a:ext cx="1848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72-2=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9C1AC3A-5FBB-4571-BD6E-E2EB51A7EB69}"/>
              </a:ext>
            </a:extLst>
          </p:cNvPr>
          <p:cNvSpPr txBox="1"/>
          <p:nvPr/>
        </p:nvSpPr>
        <p:spPr>
          <a:xfrm>
            <a:off x="3419872" y="2698524"/>
            <a:ext cx="2339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44-4=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AE59F889-C9B9-443B-9732-0749E9679553}"/>
              </a:ext>
            </a:extLst>
          </p:cNvPr>
          <p:cNvSpPr txBox="1"/>
          <p:nvPr/>
        </p:nvSpPr>
        <p:spPr>
          <a:xfrm>
            <a:off x="5453789" y="2664284"/>
            <a:ext cx="1758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65-5=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9D133F62-70F6-4AE2-8344-6A804A04EABC}"/>
              </a:ext>
            </a:extLst>
          </p:cNvPr>
          <p:cNvSpPr txBox="1"/>
          <p:nvPr/>
        </p:nvSpPr>
        <p:spPr>
          <a:xfrm>
            <a:off x="2395744" y="2731065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7218BC55-2826-4244-9ADE-F6B8996B8021}"/>
              </a:ext>
            </a:extLst>
          </p:cNvPr>
          <p:cNvSpPr txBox="1"/>
          <p:nvPr/>
        </p:nvSpPr>
        <p:spPr>
          <a:xfrm>
            <a:off x="4519507" y="2658570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BDDEF58-A4F7-4568-BF42-52D6246B3B14}"/>
              </a:ext>
            </a:extLst>
          </p:cNvPr>
          <p:cNvSpPr txBox="1"/>
          <p:nvPr/>
        </p:nvSpPr>
        <p:spPr>
          <a:xfrm>
            <a:off x="6550332" y="2639239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98FA18A5-142F-4193-BB30-048EBDD8E6B7}"/>
              </a:ext>
            </a:extLst>
          </p:cNvPr>
          <p:cNvSpPr txBox="1"/>
          <p:nvPr/>
        </p:nvSpPr>
        <p:spPr>
          <a:xfrm>
            <a:off x="1321655" y="3492347"/>
            <a:ext cx="1848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72-70=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F7DE1B3F-DCB0-41D8-96D9-E0C3DB3A551C}"/>
              </a:ext>
            </a:extLst>
          </p:cNvPr>
          <p:cNvSpPr txBox="1"/>
          <p:nvPr/>
        </p:nvSpPr>
        <p:spPr>
          <a:xfrm>
            <a:off x="3409887" y="3472284"/>
            <a:ext cx="2339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44-40=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D36A108E-5958-42D4-AF6E-4C2A663E24BE}"/>
              </a:ext>
            </a:extLst>
          </p:cNvPr>
          <p:cNvSpPr txBox="1"/>
          <p:nvPr/>
        </p:nvSpPr>
        <p:spPr>
          <a:xfrm>
            <a:off x="5443804" y="3438044"/>
            <a:ext cx="1758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65-60=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5B23C751-D9DA-43F6-890A-062E416E13AD}"/>
              </a:ext>
            </a:extLst>
          </p:cNvPr>
          <p:cNvSpPr txBox="1"/>
          <p:nvPr/>
        </p:nvSpPr>
        <p:spPr>
          <a:xfrm>
            <a:off x="2544618" y="3479869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CA9B8380-A4E9-4FF2-B27C-DAB95BA2B3C2}"/>
              </a:ext>
            </a:extLst>
          </p:cNvPr>
          <p:cNvSpPr txBox="1"/>
          <p:nvPr/>
        </p:nvSpPr>
        <p:spPr>
          <a:xfrm>
            <a:off x="4626218" y="3432330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7660DFB1-C7DE-427F-B080-EB4E7AB2B44C}"/>
              </a:ext>
            </a:extLst>
          </p:cNvPr>
          <p:cNvSpPr txBox="1"/>
          <p:nvPr/>
        </p:nvSpPr>
        <p:spPr>
          <a:xfrm>
            <a:off x="6660135" y="3432329"/>
            <a:ext cx="737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CD4217E1-4012-45D4-AD66-5126662CD0A0}"/>
              </a:ext>
            </a:extLst>
          </p:cNvPr>
          <p:cNvSpPr/>
          <p:nvPr/>
        </p:nvSpPr>
        <p:spPr>
          <a:xfrm>
            <a:off x="611560" y="1153937"/>
            <a:ext cx="4924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6" name="文本框 4">
            <a:extLst>
              <a:ext uri="{FF2B5EF4-FFF2-40B4-BE49-F238E27FC236}">
                <a16:creationId xmlns:a16="http://schemas.microsoft.com/office/drawing/2014/main" id="{5B2B060F-C643-4635-942D-349ECAF3E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112" y="1298930"/>
            <a:ext cx="2254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4" grpId="1"/>
      <p:bldP spid="55" grpId="0"/>
      <p:bldP spid="55" grpId="1"/>
      <p:bldP spid="56" grpId="0"/>
      <p:bldP spid="56" grpId="1"/>
      <p:bldP spid="57" grpId="0"/>
      <p:bldP spid="58" grpId="0"/>
      <p:bldP spid="59" grpId="0"/>
      <p:bldP spid="60" grpId="0"/>
      <p:bldP spid="60" grpId="1"/>
      <p:bldP spid="61" grpId="0"/>
      <p:bldP spid="61" grpId="1"/>
      <p:bldP spid="62" grpId="0"/>
      <p:bldP spid="62" grpId="1"/>
      <p:bldP spid="63" grpId="0"/>
      <p:bldP spid="64" grpId="0"/>
      <p:bldP spid="65" grpId="0"/>
      <p:bldP spid="66" grpId="0"/>
      <p:bldP spid="66" grpId="1"/>
      <p:bldP spid="67" grpId="0"/>
      <p:bldP spid="67" grpId="1"/>
      <p:bldP spid="68" grpId="0"/>
      <p:bldP spid="68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DCB7F029-E6EB-4182-9505-508C1DCA37B1}"/>
              </a:ext>
            </a:extLst>
          </p:cNvPr>
          <p:cNvSpPr/>
          <p:nvPr/>
        </p:nvSpPr>
        <p:spPr>
          <a:xfrm>
            <a:off x="431529" y="428246"/>
            <a:ext cx="34291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连一连，送卡片。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07CA0254-D0E3-43A5-9017-EB667B662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5230" y="325419"/>
            <a:ext cx="2254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9544844-941B-40EB-95A4-063FEDC32B33}"/>
              </a:ext>
            </a:extLst>
          </p:cNvPr>
          <p:cNvSpPr/>
          <p:nvPr/>
        </p:nvSpPr>
        <p:spPr>
          <a:xfrm>
            <a:off x="947028" y="3520152"/>
            <a:ext cx="7068530" cy="107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哪个盒子没有收到算式卡片</a:t>
            </a:r>
            <a:r>
              <a:rPr lang="en-US" altLang="zh-CN" sz="26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6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如果想给这个盒子送算式卡片，可以送哪些</a:t>
            </a:r>
            <a:r>
              <a:rPr lang="en-US" altLang="zh-CN" sz="26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D095C08-7E7A-4042-9288-3AE8D51E2C03}"/>
              </a:ext>
            </a:extLst>
          </p:cNvPr>
          <p:cNvGrpSpPr/>
          <p:nvPr/>
        </p:nvGrpSpPr>
        <p:grpSpPr>
          <a:xfrm>
            <a:off x="1020470" y="474774"/>
            <a:ext cx="6977528" cy="3101998"/>
            <a:chOff x="992997" y="803856"/>
            <a:chExt cx="6977528" cy="3101998"/>
          </a:xfrm>
        </p:grpSpPr>
        <p:pic>
          <p:nvPicPr>
            <p:cNvPr id="23" name="Picture 15">
              <a:extLst>
                <a:ext uri="{FF2B5EF4-FFF2-40B4-BE49-F238E27FC236}">
                  <a16:creationId xmlns:a16="http://schemas.microsoft.com/office/drawing/2014/main" id="{F8B25E77-26D6-4DCB-A716-4B69AD6B0DA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859" r="81839" b="26159"/>
            <a:stretch/>
          </p:blipFill>
          <p:spPr bwMode="auto">
            <a:xfrm>
              <a:off x="992997" y="2969749"/>
              <a:ext cx="1125631" cy="936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5">
              <a:extLst>
                <a:ext uri="{FF2B5EF4-FFF2-40B4-BE49-F238E27FC236}">
                  <a16:creationId xmlns:a16="http://schemas.microsoft.com/office/drawing/2014/main" id="{1FB20965-212D-41D3-823D-B54DE4E333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8" t="25238" r="80449" b="50780"/>
            <a:stretch/>
          </p:blipFill>
          <p:spPr bwMode="auto">
            <a:xfrm>
              <a:off x="1182524" y="1653130"/>
              <a:ext cx="936104" cy="936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5">
              <a:extLst>
                <a:ext uri="{FF2B5EF4-FFF2-40B4-BE49-F238E27FC236}">
                  <a16:creationId xmlns:a16="http://schemas.microsoft.com/office/drawing/2014/main" id="{E243DA79-B6BC-4E8D-B3CF-B59EA61967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9" t="6457" r="65728" b="69561"/>
            <a:stretch/>
          </p:blipFill>
          <p:spPr bwMode="auto">
            <a:xfrm>
              <a:off x="2383458" y="1298201"/>
              <a:ext cx="936104" cy="936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5">
              <a:extLst>
                <a:ext uri="{FF2B5EF4-FFF2-40B4-BE49-F238E27FC236}">
                  <a16:creationId xmlns:a16="http://schemas.microsoft.com/office/drawing/2014/main" id="{BEFBA4C6-90B5-48B2-9DF4-CB3462965B6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17" t="6384" r="46980" b="69634"/>
            <a:stretch/>
          </p:blipFill>
          <p:spPr bwMode="auto">
            <a:xfrm>
              <a:off x="3713842" y="1031291"/>
              <a:ext cx="936104" cy="936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15">
              <a:extLst>
                <a:ext uri="{FF2B5EF4-FFF2-40B4-BE49-F238E27FC236}">
                  <a16:creationId xmlns:a16="http://schemas.microsoft.com/office/drawing/2014/main" id="{A2F04B0B-1FFE-444C-9D26-2D8D35BCEB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415" t="497" r="25643" b="74174"/>
            <a:stretch/>
          </p:blipFill>
          <p:spPr bwMode="auto">
            <a:xfrm>
              <a:off x="4886666" y="803856"/>
              <a:ext cx="864096" cy="988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15">
              <a:extLst>
                <a:ext uri="{FF2B5EF4-FFF2-40B4-BE49-F238E27FC236}">
                  <a16:creationId xmlns:a16="http://schemas.microsoft.com/office/drawing/2014/main" id="{A6906EEB-AEF0-45B3-99C7-14695AA124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52" t="17810" r="2406" b="56861"/>
            <a:stretch/>
          </p:blipFill>
          <p:spPr bwMode="auto">
            <a:xfrm>
              <a:off x="6242229" y="1271908"/>
              <a:ext cx="864096" cy="988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15">
              <a:extLst>
                <a:ext uri="{FF2B5EF4-FFF2-40B4-BE49-F238E27FC236}">
                  <a16:creationId xmlns:a16="http://schemas.microsoft.com/office/drawing/2014/main" id="{90DC006B-C6C0-4442-84D3-C0D0DBD84A3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677" t="41098" b="34920"/>
            <a:stretch/>
          </p:blipFill>
          <p:spPr bwMode="auto">
            <a:xfrm>
              <a:off x="6772886" y="2604962"/>
              <a:ext cx="1197639" cy="936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BA3CEFD3-16E3-4AEF-84BD-CDCCD5E23C60}"/>
                </a:ext>
              </a:extLst>
            </p:cNvPr>
            <p:cNvGrpSpPr/>
            <p:nvPr/>
          </p:nvGrpSpPr>
          <p:grpSpPr>
            <a:xfrm>
              <a:off x="2513112" y="2811517"/>
              <a:ext cx="3977364" cy="840353"/>
              <a:chOff x="2065388" y="3808034"/>
              <a:chExt cx="3977364" cy="840353"/>
            </a:xfrm>
          </p:grpSpPr>
          <p:pic>
            <p:nvPicPr>
              <p:cNvPr id="33" name="Picture 15">
                <a:extLst>
                  <a:ext uri="{FF2B5EF4-FFF2-40B4-BE49-F238E27FC236}">
                    <a16:creationId xmlns:a16="http://schemas.microsoft.com/office/drawing/2014/main" id="{FBA75B4A-CE1B-4900-ACBA-FAFFE06D6D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553" t="41663" r="59299" b="36822"/>
              <a:stretch/>
            </p:blipFill>
            <p:spPr bwMode="auto">
              <a:xfrm>
                <a:off x="4426003" y="3808587"/>
                <a:ext cx="814844" cy="839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" name="Picture 15">
                <a:extLst>
                  <a:ext uri="{FF2B5EF4-FFF2-40B4-BE49-F238E27FC236}">
                    <a16:creationId xmlns:a16="http://schemas.microsoft.com/office/drawing/2014/main" id="{4DF06EFF-DFFD-4D0A-B27C-124A1D9F5B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553" t="41663" r="34150" b="36822"/>
              <a:stretch/>
            </p:blipFill>
            <p:spPr bwMode="auto">
              <a:xfrm>
                <a:off x="2065388" y="3808034"/>
                <a:ext cx="2373554" cy="839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" name="Picture 15">
                <a:extLst>
                  <a:ext uri="{FF2B5EF4-FFF2-40B4-BE49-F238E27FC236}">
                    <a16:creationId xmlns:a16="http://schemas.microsoft.com/office/drawing/2014/main" id="{7A7C2B84-6D87-4839-AEC4-5AE8934241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661" t="43375" r="22191" b="35110"/>
              <a:stretch/>
            </p:blipFill>
            <p:spPr bwMode="auto">
              <a:xfrm>
                <a:off x="5227908" y="3808034"/>
                <a:ext cx="814844" cy="839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B251965D-AD2F-4F6F-BEC3-FF47F113B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68599" y="3209300"/>
              <a:ext cx="109153" cy="165489"/>
            </a:xfrm>
            <a:prstGeom prst="rect">
              <a:avLst/>
            </a:prstGeom>
          </p:spPr>
        </p:pic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A682E1B0-7EBD-4EB8-B931-155E7B85C557}"/>
              </a:ext>
            </a:extLst>
          </p:cNvPr>
          <p:cNvCxnSpPr/>
          <p:nvPr/>
        </p:nvCxnSpPr>
        <p:spPr>
          <a:xfrm flipV="1">
            <a:off x="1835696" y="2838584"/>
            <a:ext cx="864096" cy="27013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BB5560CB-5C95-4B9E-9E3F-F31D570A8A7E}"/>
              </a:ext>
            </a:extLst>
          </p:cNvPr>
          <p:cNvCxnSpPr>
            <a:cxnSpLocks/>
          </p:cNvCxnSpPr>
          <p:nvPr/>
        </p:nvCxnSpPr>
        <p:spPr>
          <a:xfrm>
            <a:off x="2016651" y="2085384"/>
            <a:ext cx="683141" cy="75198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F3F715D8-2E0B-4564-8BE6-DC52196AD5B0}"/>
              </a:ext>
            </a:extLst>
          </p:cNvPr>
          <p:cNvCxnSpPr>
            <a:cxnSpLocks/>
            <a:endCxn id="35" idx="0"/>
          </p:cNvCxnSpPr>
          <p:nvPr/>
        </p:nvCxnSpPr>
        <p:spPr>
          <a:xfrm>
            <a:off x="2982202" y="1729902"/>
            <a:ext cx="3128325" cy="7525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EA742903-0E93-444E-A31C-64BE6F4DBFED}"/>
              </a:ext>
            </a:extLst>
          </p:cNvPr>
          <p:cNvCxnSpPr>
            <a:cxnSpLocks/>
          </p:cNvCxnSpPr>
          <p:nvPr/>
        </p:nvCxnSpPr>
        <p:spPr>
          <a:xfrm>
            <a:off x="4232804" y="1462992"/>
            <a:ext cx="290914" cy="118747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881EFDA1-A89C-4FCB-8ADC-F34AA64F22F1}"/>
              </a:ext>
            </a:extLst>
          </p:cNvPr>
          <p:cNvCxnSpPr>
            <a:cxnSpLocks/>
          </p:cNvCxnSpPr>
          <p:nvPr/>
        </p:nvCxnSpPr>
        <p:spPr>
          <a:xfrm flipH="1">
            <a:off x="3695973" y="1432435"/>
            <a:ext cx="1665847" cy="117294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C118FCCB-329A-46D4-8B11-2F222995EA49}"/>
              </a:ext>
            </a:extLst>
          </p:cNvPr>
          <p:cNvCxnSpPr>
            <a:cxnSpLocks/>
          </p:cNvCxnSpPr>
          <p:nvPr/>
        </p:nvCxnSpPr>
        <p:spPr>
          <a:xfrm flipH="1">
            <a:off x="3048730" y="1737271"/>
            <a:ext cx="3748436" cy="8646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AA662DCD-2281-411E-8BCC-BD83B953B40C}"/>
              </a:ext>
            </a:extLst>
          </p:cNvPr>
          <p:cNvCxnSpPr>
            <a:cxnSpLocks/>
          </p:cNvCxnSpPr>
          <p:nvPr/>
        </p:nvCxnSpPr>
        <p:spPr>
          <a:xfrm flipH="1">
            <a:off x="6403840" y="2736538"/>
            <a:ext cx="455394" cy="4015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DB6C8581-38F1-4F71-BB33-BB2AC01538CE}"/>
              </a:ext>
            </a:extLst>
          </p:cNvPr>
          <p:cNvSpPr/>
          <p:nvPr/>
        </p:nvSpPr>
        <p:spPr>
          <a:xfrm>
            <a:off x="4922948" y="2448229"/>
            <a:ext cx="776964" cy="881922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575F5E8-0306-4900-A53E-40F16C428ACC}"/>
              </a:ext>
            </a:extLst>
          </p:cNvPr>
          <p:cNvSpPr/>
          <p:nvPr/>
        </p:nvSpPr>
        <p:spPr>
          <a:xfrm>
            <a:off x="5076056" y="4155924"/>
            <a:ext cx="949465" cy="3805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1+7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BE92EF0-BD63-4722-9C88-5EC610595095}"/>
              </a:ext>
            </a:extLst>
          </p:cNvPr>
          <p:cNvSpPr/>
          <p:nvPr/>
        </p:nvSpPr>
        <p:spPr>
          <a:xfrm>
            <a:off x="6193173" y="4155924"/>
            <a:ext cx="949465" cy="3805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13-5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375E6D1-DF1D-4854-8256-4DA93314401D}"/>
              </a:ext>
            </a:extLst>
          </p:cNvPr>
          <p:cNvSpPr/>
          <p:nvPr/>
        </p:nvSpPr>
        <p:spPr>
          <a:xfrm>
            <a:off x="7254379" y="4155924"/>
            <a:ext cx="1197639" cy="3805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18-10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796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" grpId="0" animBg="1"/>
      <p:bldP spid="6" grpId="0" animBg="1"/>
      <p:bldP spid="36" grpId="0" animBg="1"/>
      <p:bldP spid="3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C39873B-80F9-6472-13D2-ED455B214ABA}"/>
              </a:ext>
            </a:extLst>
          </p:cNvPr>
          <p:cNvSpPr/>
          <p:nvPr/>
        </p:nvSpPr>
        <p:spPr>
          <a:xfrm>
            <a:off x="2915816" y="987574"/>
            <a:ext cx="2808312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简单的加、减法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341A0AE-5D43-2F4C-DE93-98D767972328}"/>
              </a:ext>
            </a:extLst>
          </p:cNvPr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67CAFAA-4272-FE3D-D281-F53E0AC98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B931F17-DB7D-3416-471F-281C3A7CB6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A6DF03D-956C-06C8-FDDD-3126B723F326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四、课堂小结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96FD2077-E819-47EE-AE6A-D524600404B2}"/>
              </a:ext>
            </a:extLst>
          </p:cNvPr>
          <p:cNvSpPr/>
          <p:nvPr/>
        </p:nvSpPr>
        <p:spPr>
          <a:xfrm>
            <a:off x="1907704" y="1690640"/>
            <a:ext cx="1800200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10+20=30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3AD8773-20F2-4F8D-8318-D4ADE442CBEC}"/>
              </a:ext>
            </a:extLst>
          </p:cNvPr>
          <p:cNvSpPr/>
          <p:nvPr/>
        </p:nvSpPr>
        <p:spPr>
          <a:xfrm>
            <a:off x="5148064" y="1690640"/>
            <a:ext cx="1656184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30+2=32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6B79667-0503-4525-B30D-5E61A0543DB7}"/>
              </a:ext>
            </a:extLst>
          </p:cNvPr>
          <p:cNvSpPr/>
          <p:nvPr/>
        </p:nvSpPr>
        <p:spPr>
          <a:xfrm>
            <a:off x="1907704" y="2339113"/>
            <a:ext cx="1800200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20+10=30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73FE19E-9AEE-4098-96E7-28C766D788E0}"/>
              </a:ext>
            </a:extLst>
          </p:cNvPr>
          <p:cNvSpPr/>
          <p:nvPr/>
        </p:nvSpPr>
        <p:spPr>
          <a:xfrm>
            <a:off x="5148064" y="2339113"/>
            <a:ext cx="1656184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2+30=32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E21CD25-8D9B-4693-9F78-673D5DBA981D}"/>
              </a:ext>
            </a:extLst>
          </p:cNvPr>
          <p:cNvSpPr/>
          <p:nvPr/>
        </p:nvSpPr>
        <p:spPr>
          <a:xfrm>
            <a:off x="1907704" y="2987586"/>
            <a:ext cx="1800200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10=20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5393E3E-15AD-48AF-BE7D-DC4FDA3354CE}"/>
              </a:ext>
            </a:extLst>
          </p:cNvPr>
          <p:cNvSpPr/>
          <p:nvPr/>
        </p:nvSpPr>
        <p:spPr>
          <a:xfrm>
            <a:off x="5148064" y="2987586"/>
            <a:ext cx="1656184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2=30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2C585CF-FA59-4928-914B-D13CC50A7462}"/>
              </a:ext>
            </a:extLst>
          </p:cNvPr>
          <p:cNvSpPr/>
          <p:nvPr/>
        </p:nvSpPr>
        <p:spPr>
          <a:xfrm>
            <a:off x="1907704" y="3636059"/>
            <a:ext cx="1800200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20=10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AF78227-42CF-4F78-91C0-511A03F2B7AE}"/>
              </a:ext>
            </a:extLst>
          </p:cNvPr>
          <p:cNvSpPr/>
          <p:nvPr/>
        </p:nvSpPr>
        <p:spPr>
          <a:xfrm>
            <a:off x="5148064" y="3636059"/>
            <a:ext cx="1656184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en-US" altLang="zh-CN" sz="28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30=2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5027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1CF4D442-870A-435F-9D7C-A5AC382F87D1}"/>
              </a:ext>
            </a:extLst>
          </p:cNvPr>
          <p:cNvGrpSpPr/>
          <p:nvPr/>
        </p:nvGrpSpPr>
        <p:grpSpPr>
          <a:xfrm>
            <a:off x="186111" y="157176"/>
            <a:ext cx="2225649" cy="687229"/>
            <a:chOff x="186111" y="157176"/>
            <a:chExt cx="3258673" cy="68722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E68EDCD-4C2C-4E9B-AC64-016350324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CBFD38F-ED5B-482E-B5B4-916B4B0719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ED897D6-EDA4-4806-B210-EA393F1B1C0E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作业设计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60760CE-FF94-43FE-AD20-699B9B5026BA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  <p:extLst>
      <p:ext uri="{BB962C8B-B14F-4D97-AF65-F5344CB8AC3E}">
        <p14:creationId xmlns:p14="http://schemas.microsoft.com/office/powerpoint/2010/main" val="4223339846"/>
      </p:ext>
    </p:extLst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796</Words>
  <Application>Microsoft Office PowerPoint</Application>
  <PresentationFormat>全屏显示(16:9)</PresentationFormat>
  <Paragraphs>193</Paragraphs>
  <Slides>25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271</cp:revision>
  <dcterms:created xsi:type="dcterms:W3CDTF">2015-08-27T07:30:00Z</dcterms:created>
  <dcterms:modified xsi:type="dcterms:W3CDTF">2025-05-10T05:33:20Z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0A45F74E148D460483AAC7057F4BD097</vt:lpwstr>
  </property>
</Properties>
</file>