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  <p:sldMasterId id="2147483661" r:id="rId3"/>
    <p:sldMasterId id="2147483667" r:id="rId4"/>
  </p:sldMasterIdLst>
  <p:notesMasterIdLst>
    <p:notesMasterId r:id="rId28"/>
  </p:notesMasterIdLst>
  <p:sldIdLst>
    <p:sldId id="263" r:id="rId5"/>
    <p:sldId id="373" r:id="rId6"/>
    <p:sldId id="365" r:id="rId7"/>
    <p:sldId id="366" r:id="rId8"/>
    <p:sldId id="367" r:id="rId9"/>
    <p:sldId id="368" r:id="rId10"/>
    <p:sldId id="369" r:id="rId11"/>
    <p:sldId id="374" r:id="rId12"/>
    <p:sldId id="370" r:id="rId13"/>
    <p:sldId id="375" r:id="rId14"/>
    <p:sldId id="371" r:id="rId15"/>
    <p:sldId id="384" r:id="rId16"/>
    <p:sldId id="385" r:id="rId17"/>
    <p:sldId id="377" r:id="rId18"/>
    <p:sldId id="378" r:id="rId19"/>
    <p:sldId id="380" r:id="rId20"/>
    <p:sldId id="381" r:id="rId21"/>
    <p:sldId id="382" r:id="rId22"/>
    <p:sldId id="386" r:id="rId23"/>
    <p:sldId id="345" r:id="rId24"/>
    <p:sldId id="270" r:id="rId2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2">
          <p15:clr>
            <a:srgbClr val="A4A3A4"/>
          </p15:clr>
        </p15:guide>
        <p15:guide id="2" orient="horz" pos="750">
          <p15:clr>
            <a:srgbClr val="A4A3A4"/>
          </p15:clr>
        </p15:guide>
        <p15:guide id="3" orient="horz" pos="2935">
          <p15:clr>
            <a:srgbClr val="A4A3A4"/>
          </p15:clr>
        </p15:guide>
        <p15:guide id="4" pos="331">
          <p15:clr>
            <a:srgbClr val="A4A3A4"/>
          </p15:clr>
        </p15:guide>
        <p15:guide id="5" pos="2895">
          <p15:clr>
            <a:srgbClr val="A4A3A4"/>
          </p15:clr>
        </p15:guide>
        <p15:guide id="6" pos="5375">
          <p15:clr>
            <a:srgbClr val="A4A3A4"/>
          </p15:clr>
        </p15:guide>
        <p15:guide id="7" pos="1066">
          <p15:clr>
            <a:srgbClr val="A4A3A4"/>
          </p15:clr>
        </p15:guide>
        <p15:guide id="8" pos="46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9FD"/>
    <a:srgbClr val="FFFFEF"/>
    <a:srgbClr val="9A50FC"/>
    <a:srgbClr val="D175FF"/>
    <a:srgbClr val="FFFFFF"/>
    <a:srgbClr val="C35452"/>
    <a:srgbClr val="FFC0B9"/>
    <a:srgbClr val="009B97"/>
    <a:srgbClr val="33B4B1"/>
    <a:srgbClr val="F0F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53" autoAdjust="0"/>
    <p:restoredTop sz="95226" autoAdjust="0"/>
  </p:normalViewPr>
  <p:slideViewPr>
    <p:cSldViewPr>
      <p:cViewPr varScale="1">
        <p:scale>
          <a:sx n="150" d="100"/>
          <a:sy n="150" d="100"/>
        </p:scale>
        <p:origin x="510" y="126"/>
      </p:cViewPr>
      <p:guideLst>
        <p:guide orient="horz" pos="1622"/>
        <p:guide orient="horz" pos="750"/>
        <p:guide orient="horz" pos="2935"/>
        <p:guide pos="331"/>
        <p:guide pos="2895"/>
        <p:guide pos="5375"/>
        <p:guide pos="1066"/>
        <p:guide pos="46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C96C4006-5F16-4DF0-B32E-F43F745AFE5E}" type="datetimeFigureOut">
              <a:rPr lang="zh-CN" altLang="en-US" smtClean="0"/>
              <a:t>2025/5/10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 userDrawn="1"/>
        </p:nvSpPr>
        <p:spPr>
          <a:xfrm>
            <a:off x="-1" y="0"/>
            <a:ext cx="9144001" cy="4011910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五边形 26"/>
          <p:cNvSpPr/>
          <p:nvPr userDrawn="1"/>
        </p:nvSpPr>
        <p:spPr>
          <a:xfrm rot="5400000">
            <a:off x="7460634" y="-157180"/>
            <a:ext cx="1159412" cy="1464072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5" y="2931790"/>
            <a:ext cx="2441038" cy="2441038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239" y="5147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D2CBC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9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" y="-34280"/>
            <a:ext cx="9161025" cy="5177779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057" y="0"/>
            <a:ext cx="9158968" cy="5143500"/>
          </a:xfrm>
          <a:prstGeom prst="rect">
            <a:avLst/>
          </a:prstGeom>
          <a:solidFill>
            <a:srgbClr val="FFF9E7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7" y="113312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solidFill>
              <a:srgbClr val="FFEDDE"/>
            </a:solidFill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no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EDD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pic>
        <p:nvPicPr>
          <p:cNvPr id="25" name="图片 24"/>
          <p:cNvPicPr>
            <a:picLocks noChangeAspect="1"/>
          </p:cNvPicPr>
          <p:nvPr userDrawn="1"/>
        </p:nvPicPr>
        <p:blipFill rotWithShape="1">
          <a:blip r:embed="rId6"/>
          <a:srcRect l="12271"/>
          <a:stretch>
            <a:fillRect/>
          </a:stretch>
        </p:blipFill>
        <p:spPr>
          <a:xfrm>
            <a:off x="1" y="-93995"/>
            <a:ext cx="4211960" cy="147536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" y="77890"/>
            <a:ext cx="1131590" cy="1131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 8"/>
          <p:cNvSpPr/>
          <p:nvPr userDrawn="1"/>
        </p:nvSpPr>
        <p:spPr>
          <a:xfrm>
            <a:off x="0" y="0"/>
            <a:ext cx="9144000" cy="4011613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" name="五边形 26"/>
          <p:cNvSpPr/>
          <p:nvPr userDrawn="1"/>
        </p:nvSpPr>
        <p:spPr>
          <a:xfrm rot="5400000">
            <a:off x="7461250" y="-157163"/>
            <a:ext cx="1158876" cy="1463675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2932113"/>
            <a:ext cx="2441575" cy="243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388" y="5080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">
                <a:solidFill>
                  <a:srgbClr val="D2CBC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grpSp>
        <p:nvGrpSpPr>
          <p:cNvPr id="10" name="组合 9"/>
          <p:cNvGrpSpPr/>
          <p:nvPr userDrawn="1"/>
        </p:nvGrpSpPr>
        <p:grpSpPr bwMode="auto">
          <a:xfrm>
            <a:off x="1763713" y="1203325"/>
            <a:ext cx="5895975" cy="2138363"/>
            <a:chOff x="1876170" y="1650443"/>
            <a:chExt cx="5895392" cy="2137608"/>
          </a:xfrm>
        </p:grpSpPr>
        <p:sp>
          <p:nvSpPr>
            <p:cNvPr id="11" name="矩形 10"/>
            <p:cNvSpPr/>
            <p:nvPr/>
          </p:nvSpPr>
          <p:spPr>
            <a:xfrm>
              <a:off x="1876170" y="1650443"/>
              <a:ext cx="5895392" cy="213760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4222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 bwMode="auto">
            <a:xfrm>
              <a:off x="2843484" y="1729305"/>
              <a:ext cx="3960764" cy="216186"/>
              <a:chOff x="2627622" y="1729305"/>
              <a:chExt cx="3960764" cy="216186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2626999" y="1729790"/>
                <a:ext cx="215879" cy="215824"/>
              </a:xfrm>
              <a:prstGeom prst="ellipse">
                <a:avLst/>
              </a:prstGeom>
              <a:solidFill>
                <a:srgbClr val="F49800"/>
              </a:solidFill>
              <a:ln w="25400">
                <a:solidFill>
                  <a:srgbClr val="4222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6373128" y="1729790"/>
                <a:ext cx="215879" cy="215824"/>
              </a:xfrm>
              <a:prstGeom prst="ellipse">
                <a:avLst/>
              </a:prstGeom>
              <a:solidFill>
                <a:srgbClr val="F49800"/>
              </a:solidFill>
              <a:ln w="25400">
                <a:solidFill>
                  <a:srgbClr val="4222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</p:grp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13" y="1323975"/>
            <a:ext cx="38195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6275" y="798513"/>
            <a:ext cx="7772400" cy="140093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62075" y="2086901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90"/>
          <a:stretch>
            <a:fillRect/>
          </a:stretch>
        </p:blipFill>
        <p:spPr bwMode="auto">
          <a:xfrm>
            <a:off x="0" y="0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5" name="圆角矩形 5"/>
            <p:cNvSpPr/>
            <p:nvPr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" name="圆角矩形 15"/>
            <p:cNvSpPr/>
            <p:nvPr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788" y="14605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0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1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2273300"/>
            <a:ext cx="4191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588" y="3743325"/>
            <a:ext cx="1903412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92280" y="483518"/>
            <a:ext cx="1644477" cy="468345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073" y="-92546"/>
            <a:ext cx="8427095" cy="5143500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1403647" y="771550"/>
            <a:ext cx="5635253" cy="341167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>
          <a:xfrm>
            <a:off x="7452320" y="-23471"/>
            <a:ext cx="1231058" cy="1591845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339253" y="523043"/>
            <a:ext cx="8465494" cy="409741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8581792" y="3723878"/>
            <a:ext cx="675790" cy="1530085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383450" y="411510"/>
            <a:ext cx="8377100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8581792" y="3723878"/>
            <a:ext cx="675790" cy="1530085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/>
          <a:srcRect b="6729"/>
          <a:stretch>
            <a:fillRect/>
          </a:stretch>
        </p:blipFill>
        <p:spPr>
          <a:xfrm>
            <a:off x="-216532" y="-308571"/>
            <a:ext cx="9613068" cy="5452071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251520" y="195486"/>
            <a:ext cx="8640960" cy="475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92280" y="483518"/>
            <a:ext cx="1644477" cy="468345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073" y="-92546"/>
            <a:ext cx="8427095" cy="5143500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1403647" y="771550"/>
            <a:ext cx="5635253" cy="341167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>
          <a:xfrm>
            <a:off x="7452320" y="-23471"/>
            <a:ext cx="1231058" cy="1591845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02524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339253" y="523043"/>
            <a:ext cx="8465494" cy="409741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8581792" y="3723878"/>
            <a:ext cx="675790" cy="1530085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40677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383450" y="411510"/>
            <a:ext cx="8377100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8581792" y="3723878"/>
            <a:ext cx="675790" cy="1530085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47773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/>
          <a:srcRect b="6729"/>
          <a:stretch>
            <a:fillRect/>
          </a:stretch>
        </p:blipFill>
        <p:spPr>
          <a:xfrm>
            <a:off x="-216532" y="-308571"/>
            <a:ext cx="9613068" cy="5452071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251520" y="195486"/>
            <a:ext cx="8640960" cy="475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98290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046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513" y="3627438"/>
            <a:ext cx="2760662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4215C-2C44-4F0D-BC1E-E70FEB39A31F}" type="datetimeFigureOut">
              <a:rPr lang="zh-CN" altLang="en-US" smtClean="0"/>
              <a:t>2025/5/10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8A8C3-9897-4E05-A7FB-BC0ECC2A17D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4215C-2C44-4F0D-BC1E-E70FEB39A31F}" type="datetimeFigureOut">
              <a:rPr lang="zh-CN" altLang="en-US" smtClean="0"/>
              <a:t>2025/5/10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8A8C3-9897-4E05-A7FB-BC0ECC2A17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352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副标题 6"/>
          <p:cNvSpPr txBox="1">
            <a:spLocks noChangeArrowheads="1"/>
          </p:cNvSpPr>
          <p:nvPr/>
        </p:nvSpPr>
        <p:spPr bwMode="auto">
          <a:xfrm>
            <a:off x="1403648" y="703276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b="1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5" name="标题 5"/>
          <p:cNvSpPr txBox="1">
            <a:spLocks noChangeArrowheads="1"/>
          </p:cNvSpPr>
          <p:nvPr/>
        </p:nvSpPr>
        <p:spPr bwMode="auto">
          <a:xfrm>
            <a:off x="2137326" y="2211710"/>
            <a:ext cx="4392488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课时 十几减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标题 5"/>
          <p:cNvSpPr txBox="1">
            <a:spLocks noChangeArrowheads="1"/>
          </p:cNvSpPr>
          <p:nvPr/>
        </p:nvSpPr>
        <p:spPr bwMode="auto">
          <a:xfrm>
            <a:off x="2573699" y="1668173"/>
            <a:ext cx="4320480" cy="79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以内的退位减法</a:t>
            </a: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85A9616C-2C31-4573-9CE1-650993AB81C8}"/>
              </a:ext>
            </a:extLst>
          </p:cNvPr>
          <p:cNvSpPr/>
          <p:nvPr/>
        </p:nvSpPr>
        <p:spPr>
          <a:xfrm>
            <a:off x="1763688" y="1694289"/>
            <a:ext cx="810011" cy="81001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latin typeface="Times New Roman" panose="02020603050405020304" pitchFamily="18" charset="0"/>
              </a:rPr>
              <a:t>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F4B2B6F-990A-4F38-9009-B25B00749AC3}"/>
              </a:ext>
            </a:extLst>
          </p:cNvPr>
          <p:cNvGrpSpPr/>
          <p:nvPr/>
        </p:nvGrpSpPr>
        <p:grpSpPr>
          <a:xfrm>
            <a:off x="467544" y="174902"/>
            <a:ext cx="5112568" cy="594585"/>
            <a:chOff x="467544" y="174902"/>
            <a:chExt cx="5112568" cy="594585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3A436880-898B-4822-AACF-493D02DCDA2E}"/>
                </a:ext>
              </a:extLst>
            </p:cNvPr>
            <p:cNvSpPr/>
            <p:nvPr/>
          </p:nvSpPr>
          <p:spPr>
            <a:xfrm>
              <a:off x="467544" y="341564"/>
              <a:ext cx="460601" cy="427923"/>
            </a:xfrm>
            <a:prstGeom prst="rect">
              <a:avLst/>
            </a:prstGeom>
            <a:solidFill>
              <a:srgbClr val="8299FD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EBAD48F9-FA1B-47CE-9655-614C4DCBCE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8191" y="759677"/>
              <a:ext cx="4581921" cy="1"/>
            </a:xfrm>
            <a:prstGeom prst="line">
              <a:avLst/>
            </a:prstGeom>
            <a:ln w="28575">
              <a:solidFill>
                <a:srgbClr val="FFB7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26AC617-FDAD-49AE-8683-705FD9340297}"/>
                </a:ext>
              </a:extLst>
            </p:cNvPr>
            <p:cNvSpPr/>
            <p:nvPr/>
          </p:nvSpPr>
          <p:spPr>
            <a:xfrm>
              <a:off x="928145" y="174902"/>
              <a:ext cx="463675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一、复习旧知识，做好铺垫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C4AD58CF-4D1D-41E6-AAD7-79CE6E0CD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598" y="1864128"/>
            <a:ext cx="1370002" cy="1428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" name="组合 34">
            <a:extLst>
              <a:ext uri="{FF2B5EF4-FFF2-40B4-BE49-F238E27FC236}">
                <a16:creationId xmlns:a16="http://schemas.microsoft.com/office/drawing/2014/main" id="{68C3C18D-E2B9-4220-B9D6-F6532B3092EE}"/>
              </a:ext>
            </a:extLst>
          </p:cNvPr>
          <p:cNvGrpSpPr/>
          <p:nvPr/>
        </p:nvGrpSpPr>
        <p:grpSpPr>
          <a:xfrm>
            <a:off x="3848466" y="2122715"/>
            <a:ext cx="1572612" cy="1113732"/>
            <a:chOff x="4156071" y="2122715"/>
            <a:chExt cx="1572612" cy="1113732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1E164F18-068A-463E-865A-9ECE49A3983C}"/>
                </a:ext>
              </a:extLst>
            </p:cNvPr>
            <p:cNvGrpSpPr/>
            <p:nvPr/>
          </p:nvGrpSpPr>
          <p:grpSpPr>
            <a:xfrm>
              <a:off x="4156071" y="2122715"/>
              <a:ext cx="1329384" cy="1113732"/>
              <a:chOff x="4156071" y="2122715"/>
              <a:chExt cx="1329384" cy="1113732"/>
            </a:xfrm>
          </p:grpSpPr>
          <p:pic>
            <p:nvPicPr>
              <p:cNvPr id="16" name="图片 15">
                <a:extLst>
                  <a:ext uri="{FF2B5EF4-FFF2-40B4-BE49-F238E27FC236}">
                    <a16:creationId xmlns:a16="http://schemas.microsoft.com/office/drawing/2014/main" id="{D954AFBB-8B29-49B5-A071-CBEEBAACF6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7CB"/>
                  </a:clrFrom>
                  <a:clrTo>
                    <a:srgbClr val="FFF7C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>
              <a:xfrm rot="18887349">
                <a:off x="3899055" y="2379731"/>
                <a:ext cx="1113732" cy="599700"/>
              </a:xfrm>
              <a:custGeom>
                <a:avLst/>
                <a:gdLst>
                  <a:gd name="connsiteX0" fmla="*/ 592606 w 2033085"/>
                  <a:gd name="connsiteY0" fmla="*/ 0 h 1094737"/>
                  <a:gd name="connsiteX1" fmla="*/ 2033085 w 2033085"/>
                  <a:gd name="connsiteY1" fmla="*/ 0 h 1094737"/>
                  <a:gd name="connsiteX2" fmla="*/ 2033085 w 2033085"/>
                  <a:gd name="connsiteY2" fmla="*/ 1094737 h 1094737"/>
                  <a:gd name="connsiteX3" fmla="*/ 0 w 2033085"/>
                  <a:gd name="connsiteY3" fmla="*/ 1094737 h 1094737"/>
                  <a:gd name="connsiteX4" fmla="*/ 0 w 2033085"/>
                  <a:gd name="connsiteY4" fmla="*/ 377294 h 1094737"/>
                  <a:gd name="connsiteX5" fmla="*/ 592606 w 2033085"/>
                  <a:gd name="connsiteY5" fmla="*/ 377294 h 10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33085" h="1094737">
                    <a:moveTo>
                      <a:pt x="592606" y="0"/>
                    </a:moveTo>
                    <a:lnTo>
                      <a:pt x="2033085" y="0"/>
                    </a:lnTo>
                    <a:lnTo>
                      <a:pt x="2033085" y="1094737"/>
                    </a:lnTo>
                    <a:lnTo>
                      <a:pt x="0" y="1094737"/>
                    </a:lnTo>
                    <a:lnTo>
                      <a:pt x="0" y="377294"/>
                    </a:lnTo>
                    <a:lnTo>
                      <a:pt x="592606" y="377294"/>
                    </a:lnTo>
                    <a:close/>
                  </a:path>
                </a:pathLst>
              </a:custGeom>
            </p:spPr>
          </p:pic>
          <p:pic>
            <p:nvPicPr>
              <p:cNvPr id="17" name="图片 16">
                <a:extLst>
                  <a:ext uri="{FF2B5EF4-FFF2-40B4-BE49-F238E27FC236}">
                    <a16:creationId xmlns:a16="http://schemas.microsoft.com/office/drawing/2014/main" id="{34389294-E693-4662-9888-6E88E8683D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7CB"/>
                  </a:clrFrom>
                  <a:clrTo>
                    <a:srgbClr val="FFF7C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>
              <a:xfrm rot="18887349">
                <a:off x="4142283" y="2379731"/>
                <a:ext cx="1113732" cy="599700"/>
              </a:xfrm>
              <a:custGeom>
                <a:avLst/>
                <a:gdLst>
                  <a:gd name="connsiteX0" fmla="*/ 592606 w 2033085"/>
                  <a:gd name="connsiteY0" fmla="*/ 0 h 1094737"/>
                  <a:gd name="connsiteX1" fmla="*/ 2033085 w 2033085"/>
                  <a:gd name="connsiteY1" fmla="*/ 0 h 1094737"/>
                  <a:gd name="connsiteX2" fmla="*/ 2033085 w 2033085"/>
                  <a:gd name="connsiteY2" fmla="*/ 1094737 h 1094737"/>
                  <a:gd name="connsiteX3" fmla="*/ 0 w 2033085"/>
                  <a:gd name="connsiteY3" fmla="*/ 1094737 h 1094737"/>
                  <a:gd name="connsiteX4" fmla="*/ 0 w 2033085"/>
                  <a:gd name="connsiteY4" fmla="*/ 377294 h 1094737"/>
                  <a:gd name="connsiteX5" fmla="*/ 592606 w 2033085"/>
                  <a:gd name="connsiteY5" fmla="*/ 377294 h 10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33085" h="1094737">
                    <a:moveTo>
                      <a:pt x="592606" y="0"/>
                    </a:moveTo>
                    <a:lnTo>
                      <a:pt x="2033085" y="0"/>
                    </a:lnTo>
                    <a:lnTo>
                      <a:pt x="2033085" y="1094737"/>
                    </a:lnTo>
                    <a:lnTo>
                      <a:pt x="0" y="1094737"/>
                    </a:lnTo>
                    <a:lnTo>
                      <a:pt x="0" y="377294"/>
                    </a:lnTo>
                    <a:lnTo>
                      <a:pt x="592606" y="377294"/>
                    </a:lnTo>
                    <a:close/>
                  </a:path>
                </a:pathLst>
              </a:custGeom>
            </p:spPr>
          </p:pic>
          <p:pic>
            <p:nvPicPr>
              <p:cNvPr id="18" name="图片 17">
                <a:extLst>
                  <a:ext uri="{FF2B5EF4-FFF2-40B4-BE49-F238E27FC236}">
                    <a16:creationId xmlns:a16="http://schemas.microsoft.com/office/drawing/2014/main" id="{E8A667DA-5830-472C-BD37-7AA405A4AA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7CB"/>
                  </a:clrFrom>
                  <a:clrTo>
                    <a:srgbClr val="FFF7C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>
              <a:xfrm rot="18887349">
                <a:off x="4385511" y="2379731"/>
                <a:ext cx="1113732" cy="599700"/>
              </a:xfrm>
              <a:custGeom>
                <a:avLst/>
                <a:gdLst>
                  <a:gd name="connsiteX0" fmla="*/ 592606 w 2033085"/>
                  <a:gd name="connsiteY0" fmla="*/ 0 h 1094737"/>
                  <a:gd name="connsiteX1" fmla="*/ 2033085 w 2033085"/>
                  <a:gd name="connsiteY1" fmla="*/ 0 h 1094737"/>
                  <a:gd name="connsiteX2" fmla="*/ 2033085 w 2033085"/>
                  <a:gd name="connsiteY2" fmla="*/ 1094737 h 1094737"/>
                  <a:gd name="connsiteX3" fmla="*/ 0 w 2033085"/>
                  <a:gd name="connsiteY3" fmla="*/ 1094737 h 1094737"/>
                  <a:gd name="connsiteX4" fmla="*/ 0 w 2033085"/>
                  <a:gd name="connsiteY4" fmla="*/ 377294 h 1094737"/>
                  <a:gd name="connsiteX5" fmla="*/ 592606 w 2033085"/>
                  <a:gd name="connsiteY5" fmla="*/ 377294 h 10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33085" h="1094737">
                    <a:moveTo>
                      <a:pt x="592606" y="0"/>
                    </a:moveTo>
                    <a:lnTo>
                      <a:pt x="2033085" y="0"/>
                    </a:lnTo>
                    <a:lnTo>
                      <a:pt x="2033085" y="1094737"/>
                    </a:lnTo>
                    <a:lnTo>
                      <a:pt x="0" y="1094737"/>
                    </a:lnTo>
                    <a:lnTo>
                      <a:pt x="0" y="377294"/>
                    </a:lnTo>
                    <a:lnTo>
                      <a:pt x="592606" y="377294"/>
                    </a:lnTo>
                    <a:close/>
                  </a:path>
                </a:pathLst>
              </a:custGeom>
            </p:spPr>
          </p:pic>
          <p:pic>
            <p:nvPicPr>
              <p:cNvPr id="19" name="图片 18">
                <a:extLst>
                  <a:ext uri="{FF2B5EF4-FFF2-40B4-BE49-F238E27FC236}">
                    <a16:creationId xmlns:a16="http://schemas.microsoft.com/office/drawing/2014/main" id="{2A8F9D6A-1B7F-4377-8A38-DE5F10C67C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7CB"/>
                  </a:clrFrom>
                  <a:clrTo>
                    <a:srgbClr val="FFF7C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>
              <a:xfrm rot="18887349">
                <a:off x="4628739" y="2379731"/>
                <a:ext cx="1113732" cy="599700"/>
              </a:xfrm>
              <a:custGeom>
                <a:avLst/>
                <a:gdLst>
                  <a:gd name="connsiteX0" fmla="*/ 592606 w 2033085"/>
                  <a:gd name="connsiteY0" fmla="*/ 0 h 1094737"/>
                  <a:gd name="connsiteX1" fmla="*/ 2033085 w 2033085"/>
                  <a:gd name="connsiteY1" fmla="*/ 0 h 1094737"/>
                  <a:gd name="connsiteX2" fmla="*/ 2033085 w 2033085"/>
                  <a:gd name="connsiteY2" fmla="*/ 1094737 h 1094737"/>
                  <a:gd name="connsiteX3" fmla="*/ 0 w 2033085"/>
                  <a:gd name="connsiteY3" fmla="*/ 1094737 h 1094737"/>
                  <a:gd name="connsiteX4" fmla="*/ 0 w 2033085"/>
                  <a:gd name="connsiteY4" fmla="*/ 377294 h 1094737"/>
                  <a:gd name="connsiteX5" fmla="*/ 592606 w 2033085"/>
                  <a:gd name="connsiteY5" fmla="*/ 377294 h 10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33085" h="1094737">
                    <a:moveTo>
                      <a:pt x="592606" y="0"/>
                    </a:moveTo>
                    <a:lnTo>
                      <a:pt x="2033085" y="0"/>
                    </a:lnTo>
                    <a:lnTo>
                      <a:pt x="2033085" y="1094737"/>
                    </a:lnTo>
                    <a:lnTo>
                      <a:pt x="0" y="1094737"/>
                    </a:lnTo>
                    <a:lnTo>
                      <a:pt x="0" y="377294"/>
                    </a:lnTo>
                    <a:lnTo>
                      <a:pt x="592606" y="377294"/>
                    </a:lnTo>
                    <a:close/>
                  </a:path>
                </a:pathLst>
              </a:custGeom>
            </p:spPr>
          </p:pic>
        </p:grpSp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B73C7740-D949-4CC2-8FA9-D9340660DF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4871967" y="2379731"/>
              <a:ext cx="1113732" cy="599700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46E61567-9B99-4893-A945-FCA07DDA7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124" y="1857464"/>
            <a:ext cx="1370002" cy="1428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22D96D22-BC59-44D4-9811-47BF602D2CF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6780491" y="2379731"/>
            <a:ext cx="1113732" cy="59970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77A30DAF-AAEA-4028-AB42-A04431F5E10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7325653" y="2379731"/>
            <a:ext cx="1113732" cy="59970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DE690156-E33D-4E97-96B4-03D2A03B3B8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7568881" y="2379731"/>
            <a:ext cx="1113732" cy="59970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E9F56A1-74B0-4E2E-ADC6-316B57FA50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7812109" y="2379731"/>
            <a:ext cx="1113732" cy="59970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BA2EDC42-6AC0-4BF3-B2D0-3BE6740E676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8090537" y="2379731"/>
            <a:ext cx="1113732" cy="59970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grpSp>
        <p:nvGrpSpPr>
          <p:cNvPr id="36" name="组合 35">
            <a:extLst>
              <a:ext uri="{FF2B5EF4-FFF2-40B4-BE49-F238E27FC236}">
                <a16:creationId xmlns:a16="http://schemas.microsoft.com/office/drawing/2014/main" id="{6612D609-C636-4E3C-BF7F-61398A0EA3F8}"/>
              </a:ext>
            </a:extLst>
          </p:cNvPr>
          <p:cNvGrpSpPr/>
          <p:nvPr/>
        </p:nvGrpSpPr>
        <p:grpSpPr>
          <a:xfrm>
            <a:off x="179512" y="1857464"/>
            <a:ext cx="2308811" cy="1428571"/>
            <a:chOff x="179512" y="1857464"/>
            <a:chExt cx="2308811" cy="1428571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437D2E71-7C79-4809-9195-CAD5AA1852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1388379" y="2379731"/>
              <a:ext cx="1113732" cy="599700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AA9FA791-E8E8-43C8-8C51-B23FB7B2872B}"/>
                </a:ext>
              </a:extLst>
            </p:cNvPr>
            <p:cNvGrpSpPr/>
            <p:nvPr/>
          </p:nvGrpSpPr>
          <p:grpSpPr>
            <a:xfrm>
              <a:off x="179512" y="1857464"/>
              <a:ext cx="2308811" cy="1428571"/>
              <a:chOff x="179512" y="1857464"/>
              <a:chExt cx="2308811" cy="1428571"/>
            </a:xfrm>
          </p:grpSpPr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AA98D398-C561-4448-BB60-48EB1BE419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9512" y="1857464"/>
                <a:ext cx="1370002" cy="14285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id="{BC04B533-6448-4A03-9647-07530471FB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7CB"/>
                  </a:clrFrom>
                  <a:clrTo>
                    <a:srgbClr val="FFF7C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>
              <a:xfrm rot="18887349">
                <a:off x="658695" y="2379731"/>
                <a:ext cx="1113732" cy="599700"/>
              </a:xfrm>
              <a:custGeom>
                <a:avLst/>
                <a:gdLst>
                  <a:gd name="connsiteX0" fmla="*/ 592606 w 2033085"/>
                  <a:gd name="connsiteY0" fmla="*/ 0 h 1094737"/>
                  <a:gd name="connsiteX1" fmla="*/ 2033085 w 2033085"/>
                  <a:gd name="connsiteY1" fmla="*/ 0 h 1094737"/>
                  <a:gd name="connsiteX2" fmla="*/ 2033085 w 2033085"/>
                  <a:gd name="connsiteY2" fmla="*/ 1094737 h 1094737"/>
                  <a:gd name="connsiteX3" fmla="*/ 0 w 2033085"/>
                  <a:gd name="connsiteY3" fmla="*/ 1094737 h 1094737"/>
                  <a:gd name="connsiteX4" fmla="*/ 0 w 2033085"/>
                  <a:gd name="connsiteY4" fmla="*/ 377294 h 1094737"/>
                  <a:gd name="connsiteX5" fmla="*/ 592606 w 2033085"/>
                  <a:gd name="connsiteY5" fmla="*/ 377294 h 10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33085" h="1094737">
                    <a:moveTo>
                      <a:pt x="592606" y="0"/>
                    </a:moveTo>
                    <a:lnTo>
                      <a:pt x="2033085" y="0"/>
                    </a:lnTo>
                    <a:lnTo>
                      <a:pt x="2033085" y="1094737"/>
                    </a:lnTo>
                    <a:lnTo>
                      <a:pt x="0" y="1094737"/>
                    </a:lnTo>
                    <a:lnTo>
                      <a:pt x="0" y="377294"/>
                    </a:lnTo>
                    <a:lnTo>
                      <a:pt x="592606" y="377294"/>
                    </a:lnTo>
                    <a:close/>
                  </a:path>
                </a:pathLst>
              </a:custGeom>
            </p:spPr>
          </p:pic>
          <p:pic>
            <p:nvPicPr>
              <p:cNvPr id="11" name="图片 10">
                <a:extLst>
                  <a:ext uri="{FF2B5EF4-FFF2-40B4-BE49-F238E27FC236}">
                    <a16:creationId xmlns:a16="http://schemas.microsoft.com/office/drawing/2014/main" id="{840828DD-B73F-44EB-8342-864C8023D6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7CB"/>
                  </a:clrFrom>
                  <a:clrTo>
                    <a:srgbClr val="FFF7C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>
              <a:xfrm rot="18887349">
                <a:off x="901923" y="2379731"/>
                <a:ext cx="1113732" cy="599700"/>
              </a:xfrm>
              <a:custGeom>
                <a:avLst/>
                <a:gdLst>
                  <a:gd name="connsiteX0" fmla="*/ 592606 w 2033085"/>
                  <a:gd name="connsiteY0" fmla="*/ 0 h 1094737"/>
                  <a:gd name="connsiteX1" fmla="*/ 2033085 w 2033085"/>
                  <a:gd name="connsiteY1" fmla="*/ 0 h 1094737"/>
                  <a:gd name="connsiteX2" fmla="*/ 2033085 w 2033085"/>
                  <a:gd name="connsiteY2" fmla="*/ 1094737 h 1094737"/>
                  <a:gd name="connsiteX3" fmla="*/ 0 w 2033085"/>
                  <a:gd name="connsiteY3" fmla="*/ 1094737 h 1094737"/>
                  <a:gd name="connsiteX4" fmla="*/ 0 w 2033085"/>
                  <a:gd name="connsiteY4" fmla="*/ 377294 h 1094737"/>
                  <a:gd name="connsiteX5" fmla="*/ 592606 w 2033085"/>
                  <a:gd name="connsiteY5" fmla="*/ 377294 h 10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33085" h="1094737">
                    <a:moveTo>
                      <a:pt x="592606" y="0"/>
                    </a:moveTo>
                    <a:lnTo>
                      <a:pt x="2033085" y="0"/>
                    </a:lnTo>
                    <a:lnTo>
                      <a:pt x="2033085" y="1094737"/>
                    </a:lnTo>
                    <a:lnTo>
                      <a:pt x="0" y="1094737"/>
                    </a:lnTo>
                    <a:lnTo>
                      <a:pt x="0" y="377294"/>
                    </a:lnTo>
                    <a:lnTo>
                      <a:pt x="592606" y="377294"/>
                    </a:lnTo>
                    <a:close/>
                  </a:path>
                </a:pathLst>
              </a:custGeom>
            </p:spPr>
          </p:pic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id="{1E2E1E59-AE2B-48E2-9FE3-F6D15B3F77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7CB"/>
                  </a:clrFrom>
                  <a:clrTo>
                    <a:srgbClr val="FFF7C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>
              <a:xfrm rot="18887349">
                <a:off x="1145151" y="2379731"/>
                <a:ext cx="1113732" cy="599700"/>
              </a:xfrm>
              <a:custGeom>
                <a:avLst/>
                <a:gdLst>
                  <a:gd name="connsiteX0" fmla="*/ 592606 w 2033085"/>
                  <a:gd name="connsiteY0" fmla="*/ 0 h 1094737"/>
                  <a:gd name="connsiteX1" fmla="*/ 2033085 w 2033085"/>
                  <a:gd name="connsiteY1" fmla="*/ 0 h 1094737"/>
                  <a:gd name="connsiteX2" fmla="*/ 2033085 w 2033085"/>
                  <a:gd name="connsiteY2" fmla="*/ 1094737 h 1094737"/>
                  <a:gd name="connsiteX3" fmla="*/ 0 w 2033085"/>
                  <a:gd name="connsiteY3" fmla="*/ 1094737 h 1094737"/>
                  <a:gd name="connsiteX4" fmla="*/ 0 w 2033085"/>
                  <a:gd name="connsiteY4" fmla="*/ 377294 h 1094737"/>
                  <a:gd name="connsiteX5" fmla="*/ 592606 w 2033085"/>
                  <a:gd name="connsiteY5" fmla="*/ 377294 h 10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33085" h="1094737">
                    <a:moveTo>
                      <a:pt x="592606" y="0"/>
                    </a:moveTo>
                    <a:lnTo>
                      <a:pt x="2033085" y="0"/>
                    </a:lnTo>
                    <a:lnTo>
                      <a:pt x="2033085" y="1094737"/>
                    </a:lnTo>
                    <a:lnTo>
                      <a:pt x="0" y="1094737"/>
                    </a:lnTo>
                    <a:lnTo>
                      <a:pt x="0" y="377294"/>
                    </a:lnTo>
                    <a:lnTo>
                      <a:pt x="592606" y="377294"/>
                    </a:lnTo>
                    <a:close/>
                  </a:path>
                </a:pathLst>
              </a:custGeom>
            </p:spPr>
          </p:pic>
          <p:pic>
            <p:nvPicPr>
              <p:cNvPr id="14" name="图片 13">
                <a:extLst>
                  <a:ext uri="{FF2B5EF4-FFF2-40B4-BE49-F238E27FC236}">
                    <a16:creationId xmlns:a16="http://schemas.microsoft.com/office/drawing/2014/main" id="{62A70E46-E4C3-44C0-802E-A4A171EECB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7CB"/>
                  </a:clrFrom>
                  <a:clrTo>
                    <a:srgbClr val="FFF7C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>
              <a:xfrm rot="18887349">
                <a:off x="1631607" y="2379731"/>
                <a:ext cx="1113732" cy="599700"/>
              </a:xfrm>
              <a:custGeom>
                <a:avLst/>
                <a:gdLst>
                  <a:gd name="connsiteX0" fmla="*/ 592606 w 2033085"/>
                  <a:gd name="connsiteY0" fmla="*/ 0 h 1094737"/>
                  <a:gd name="connsiteX1" fmla="*/ 2033085 w 2033085"/>
                  <a:gd name="connsiteY1" fmla="*/ 0 h 1094737"/>
                  <a:gd name="connsiteX2" fmla="*/ 2033085 w 2033085"/>
                  <a:gd name="connsiteY2" fmla="*/ 1094737 h 1094737"/>
                  <a:gd name="connsiteX3" fmla="*/ 0 w 2033085"/>
                  <a:gd name="connsiteY3" fmla="*/ 1094737 h 1094737"/>
                  <a:gd name="connsiteX4" fmla="*/ 0 w 2033085"/>
                  <a:gd name="connsiteY4" fmla="*/ 377294 h 1094737"/>
                  <a:gd name="connsiteX5" fmla="*/ 592606 w 2033085"/>
                  <a:gd name="connsiteY5" fmla="*/ 377294 h 1094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33085" h="1094737">
                    <a:moveTo>
                      <a:pt x="592606" y="0"/>
                    </a:moveTo>
                    <a:lnTo>
                      <a:pt x="2033085" y="0"/>
                    </a:lnTo>
                    <a:lnTo>
                      <a:pt x="2033085" y="1094737"/>
                    </a:lnTo>
                    <a:lnTo>
                      <a:pt x="0" y="1094737"/>
                    </a:lnTo>
                    <a:lnTo>
                      <a:pt x="0" y="377294"/>
                    </a:lnTo>
                    <a:lnTo>
                      <a:pt x="592606" y="377294"/>
                    </a:lnTo>
                    <a:close/>
                  </a:path>
                </a:pathLst>
              </a:custGeom>
            </p:spPr>
          </p:pic>
        </p:grpSp>
      </p:grp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94286908-B544-4B5A-9F4E-20919F11EDF4}"/>
              </a:ext>
            </a:extLst>
          </p:cNvPr>
          <p:cNvCxnSpPr/>
          <p:nvPr/>
        </p:nvCxnSpPr>
        <p:spPr>
          <a:xfrm>
            <a:off x="5619502" y="2643758"/>
            <a:ext cx="535558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Box 25">
            <a:extLst>
              <a:ext uri="{FF2B5EF4-FFF2-40B4-BE49-F238E27FC236}">
                <a16:creationId xmlns:a16="http://schemas.microsoft.com/office/drawing/2014/main" id="{B4C8C6B9-6388-46D6-9237-067810FA3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560" y="3651870"/>
            <a:ext cx="6364804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结合小棒图说说自己的计算过程。</a:t>
            </a:r>
            <a:endParaRPr lang="en-US" altLang="zh-CN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8FFFB013-9BAC-4DB6-99E5-BD769A81E917}"/>
              </a:ext>
            </a:extLst>
          </p:cNvPr>
          <p:cNvSpPr/>
          <p:nvPr/>
        </p:nvSpPr>
        <p:spPr>
          <a:xfrm>
            <a:off x="7520083" y="2202815"/>
            <a:ext cx="1282700" cy="1042035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54487A0C-8679-476E-A093-684B3517CF1E}"/>
              </a:ext>
            </a:extLst>
          </p:cNvPr>
          <p:cNvGrpSpPr/>
          <p:nvPr/>
        </p:nvGrpSpPr>
        <p:grpSpPr>
          <a:xfrm>
            <a:off x="1797630" y="1061021"/>
            <a:ext cx="4464050" cy="584775"/>
            <a:chOff x="1820678" y="1052064"/>
            <a:chExt cx="4464050" cy="584775"/>
          </a:xfrm>
        </p:grpSpPr>
        <p:sp>
          <p:nvSpPr>
            <p:cNvPr id="7" name="Text Box 25">
              <a:extLst>
                <a:ext uri="{FF2B5EF4-FFF2-40B4-BE49-F238E27FC236}">
                  <a16:creationId xmlns:a16="http://schemas.microsoft.com/office/drawing/2014/main" id="{72F26903-DB80-4F2E-88F6-1EE6029456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0678" y="1052064"/>
              <a:ext cx="4464050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4﹦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8D40BA3D-2EFA-475F-A80D-A9FA5F06A3A7}"/>
                </a:ext>
              </a:extLst>
            </p:cNvPr>
            <p:cNvSpPr/>
            <p:nvPr/>
          </p:nvSpPr>
          <p:spPr>
            <a:xfrm>
              <a:off x="4677647" y="1109213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7E0F799D-4310-4A78-B072-B852D55B0C20}"/>
              </a:ext>
            </a:extLst>
          </p:cNvPr>
          <p:cNvCxnSpPr/>
          <p:nvPr/>
        </p:nvCxnSpPr>
        <p:spPr>
          <a:xfrm>
            <a:off x="2411357" y="2643758"/>
            <a:ext cx="535558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34EC36F1-F192-4AF5-BD92-0D84BC64B5B1}"/>
              </a:ext>
            </a:extLst>
          </p:cNvPr>
          <p:cNvSpPr txBox="1"/>
          <p:nvPr/>
        </p:nvSpPr>
        <p:spPr>
          <a:xfrm>
            <a:off x="4572000" y="1047032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0607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 animBg="1"/>
      <p:bldP spid="30" grpId="1" animBg="1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119D6A15-5005-4D10-AF4F-F04D0C50A1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14" y="1563768"/>
            <a:ext cx="2828046" cy="227370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3D714B4-571D-4AA3-8FD2-0A29BBF002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44801"/>
            <a:ext cx="3211092" cy="3998719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D96E93F9-0C8D-4E46-8BCA-EF22762435FC}"/>
              </a:ext>
            </a:extLst>
          </p:cNvPr>
          <p:cNvGrpSpPr/>
          <p:nvPr/>
        </p:nvGrpSpPr>
        <p:grpSpPr>
          <a:xfrm>
            <a:off x="3870706" y="1267630"/>
            <a:ext cx="4464496" cy="1760394"/>
            <a:chOff x="4139952" y="1430098"/>
            <a:chExt cx="4464496" cy="1760394"/>
          </a:xfrm>
        </p:grpSpPr>
        <p:sp>
          <p:nvSpPr>
            <p:cNvPr id="13" name="对话气泡: 圆角矩形 12">
              <a:extLst>
                <a:ext uri="{FF2B5EF4-FFF2-40B4-BE49-F238E27FC236}">
                  <a16:creationId xmlns:a16="http://schemas.microsoft.com/office/drawing/2014/main" id="{BD6FAC83-68FB-4844-A96E-A3931A4F3CD5}"/>
                </a:ext>
              </a:extLst>
            </p:cNvPr>
            <p:cNvSpPr/>
            <p:nvPr/>
          </p:nvSpPr>
          <p:spPr>
            <a:xfrm>
              <a:off x="4139952" y="1491630"/>
              <a:ext cx="4464496" cy="1698862"/>
            </a:xfrm>
            <a:prstGeom prst="wedgeRoundRectCallout">
              <a:avLst>
                <a:gd name="adj1" fmla="val 34080"/>
                <a:gd name="adj2" fmla="val 56468"/>
                <a:gd name="adj3" fmla="val 16667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60C46A4-3924-4BBF-9877-FEDD9786998E}"/>
                </a:ext>
              </a:extLst>
            </p:cNvPr>
            <p:cNvSpPr txBox="1"/>
            <p:nvPr/>
          </p:nvSpPr>
          <p:spPr>
            <a:xfrm>
              <a:off x="4211960" y="1430098"/>
              <a:ext cx="4392488" cy="1684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457200">
                <a:lnSpc>
                  <a:spcPct val="15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看！好多小朋友都在公园里玩，我们一起去看看都发生了哪些有趣的事情吧！</a:t>
              </a: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9E7B1C8A-8197-4333-B235-1ADE4324A4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3115280"/>
            <a:ext cx="1283584" cy="1698862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4AE0ED9B-0304-44CB-BBA6-ED331874783D}"/>
              </a:ext>
            </a:extLst>
          </p:cNvPr>
          <p:cNvGrpSpPr/>
          <p:nvPr/>
        </p:nvGrpSpPr>
        <p:grpSpPr>
          <a:xfrm>
            <a:off x="331568" y="154136"/>
            <a:ext cx="6024138" cy="584775"/>
            <a:chOff x="348062" y="340689"/>
            <a:chExt cx="6024138" cy="584775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7FB649BF-9FF6-467C-AB91-3AD49862C3A0}"/>
                </a:ext>
              </a:extLst>
            </p:cNvPr>
            <p:cNvSpPr/>
            <p:nvPr/>
          </p:nvSpPr>
          <p:spPr>
            <a:xfrm>
              <a:off x="462644" y="486533"/>
              <a:ext cx="460601" cy="427923"/>
            </a:xfrm>
            <a:prstGeom prst="rect">
              <a:avLst/>
            </a:prstGeom>
            <a:solidFill>
              <a:srgbClr val="8299FD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661FA411-8823-4FD7-A237-EC575E5CD7AE}"/>
                </a:ext>
              </a:extLst>
            </p:cNvPr>
            <p:cNvCxnSpPr/>
            <p:nvPr/>
          </p:nvCxnSpPr>
          <p:spPr>
            <a:xfrm flipV="1">
              <a:off x="993291" y="904644"/>
              <a:ext cx="4802845" cy="1"/>
            </a:xfrm>
            <a:prstGeom prst="line">
              <a:avLst/>
            </a:prstGeom>
            <a:ln w="28575">
              <a:solidFill>
                <a:srgbClr val="FFB7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9A9A4D31-0646-4EE4-A3F9-3D31753FFC70}"/>
                </a:ext>
              </a:extLst>
            </p:cNvPr>
            <p:cNvSpPr/>
            <p:nvPr/>
          </p:nvSpPr>
          <p:spPr>
            <a:xfrm>
              <a:off x="348062" y="340689"/>
              <a:ext cx="6024138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二、引入问题，初步探讨算法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006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2B180563-07F9-4669-A0C0-58306BE89F72}"/>
              </a:ext>
            </a:extLst>
          </p:cNvPr>
          <p:cNvSpPr/>
          <p:nvPr/>
        </p:nvSpPr>
        <p:spPr>
          <a:xfrm>
            <a:off x="850982" y="1599949"/>
            <a:ext cx="2700487" cy="971801"/>
          </a:xfrm>
          <a:prstGeom prst="wedgeRoundRectCallout">
            <a:avLst>
              <a:gd name="adj1" fmla="val 61010"/>
              <a:gd name="adj2" fmla="val -21278"/>
              <a:gd name="adj3" fmla="val 16667"/>
            </a:avLst>
          </a:prstGeom>
          <a:solidFill>
            <a:srgbClr val="F0FBFF"/>
          </a:solidFill>
          <a:ln>
            <a:solidFill>
              <a:srgbClr val="33B4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原来有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个气球，送出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个。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AFD43A56-6138-422E-9883-DEC497DBE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8433" y="3772362"/>
            <a:ext cx="2700487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还剩几个气球？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114B8B7F-56AE-4935-BAEC-999B52E0AA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843558"/>
            <a:ext cx="3435770" cy="2762301"/>
          </a:xfrm>
          <a:prstGeom prst="rect">
            <a:avLst/>
          </a:prstGeom>
        </p:spPr>
      </p:pic>
      <p:sp>
        <p:nvSpPr>
          <p:cNvPr id="2" name="椭圆 1">
            <a:extLst>
              <a:ext uri="{FF2B5EF4-FFF2-40B4-BE49-F238E27FC236}">
                <a16:creationId xmlns:a16="http://schemas.microsoft.com/office/drawing/2014/main" id="{72F33A35-28FF-4A2A-9E9E-16D5D719EA35}"/>
              </a:ext>
            </a:extLst>
          </p:cNvPr>
          <p:cNvSpPr/>
          <p:nvPr/>
        </p:nvSpPr>
        <p:spPr>
          <a:xfrm>
            <a:off x="467544" y="843558"/>
            <a:ext cx="552666" cy="55266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8490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3CF65016-68A6-4C3D-9D49-0CD01C15DF31}"/>
              </a:ext>
            </a:extLst>
          </p:cNvPr>
          <p:cNvSpPr/>
          <p:nvPr/>
        </p:nvSpPr>
        <p:spPr>
          <a:xfrm>
            <a:off x="755576" y="699542"/>
            <a:ext cx="2700487" cy="971801"/>
          </a:xfrm>
          <a:prstGeom prst="wedgeRoundRectCallout">
            <a:avLst>
              <a:gd name="adj1" fmla="val 61010"/>
              <a:gd name="adj2" fmla="val -21278"/>
              <a:gd name="adj3" fmla="val 16667"/>
            </a:avLst>
          </a:prstGeom>
          <a:solidFill>
            <a:srgbClr val="F0FBFF"/>
          </a:solidFill>
          <a:ln>
            <a:solidFill>
              <a:srgbClr val="33B4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原来有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个气球，送出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个。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B500E9AB-FD35-4AF2-9BE9-926BD85FF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1928610"/>
            <a:ext cx="2700487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还剩几个气球？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7EEB363A-A0AF-4218-9A92-7A14FD40FEE7}"/>
              </a:ext>
            </a:extLst>
          </p:cNvPr>
          <p:cNvGrpSpPr/>
          <p:nvPr/>
        </p:nvGrpSpPr>
        <p:grpSpPr>
          <a:xfrm>
            <a:off x="2458213" y="3500981"/>
            <a:ext cx="4392488" cy="606461"/>
            <a:chOff x="2267745" y="3550994"/>
            <a:chExt cx="4392488" cy="606461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358C38D2-9C84-43D1-8DA2-1E4CBF5D4023}"/>
                </a:ext>
              </a:extLst>
            </p:cNvPr>
            <p:cNvSpPr/>
            <p:nvPr/>
          </p:nvSpPr>
          <p:spPr>
            <a:xfrm>
              <a:off x="2267745" y="3550994"/>
              <a:ext cx="4392488" cy="606461"/>
            </a:xfrm>
            <a:prstGeom prst="roundRect">
              <a:avLst>
                <a:gd name="adj" fmla="val 29778"/>
              </a:avLst>
            </a:prstGeom>
            <a:solidFill>
              <a:schemeClr val="accent1">
                <a:lumMod val="60000"/>
                <a:lumOff val="40000"/>
                <a:alpha val="15000"/>
              </a:schemeClr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955C8A82-D838-4253-8897-BA19A8F67E65}"/>
                </a:ext>
              </a:extLst>
            </p:cNvPr>
            <p:cNvSpPr txBox="1"/>
            <p:nvPr/>
          </p:nvSpPr>
          <p:spPr>
            <a:xfrm>
              <a:off x="2421334" y="3606327"/>
              <a:ext cx="403244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原来有</a:t>
              </a:r>
              <a:r>
                <a:rPr lang="en-US" altLang="zh-CN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</a:t>
              </a:r>
              <a:r>
                <a: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个气球，送出</a:t>
              </a:r>
              <a:r>
                <a:rPr lang="en-US" altLang="zh-CN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</a:t>
              </a:r>
              <a:r>
                <a: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个。</a:t>
              </a:r>
              <a:r>
                <a:rPr lang="en-US" altLang="zh-CN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endPara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A2B517AA-4D9C-4453-8A15-9BE3C37A5E28}"/>
              </a:ext>
            </a:extLst>
          </p:cNvPr>
          <p:cNvGrpSpPr/>
          <p:nvPr/>
        </p:nvGrpSpPr>
        <p:grpSpPr>
          <a:xfrm>
            <a:off x="2458213" y="4286359"/>
            <a:ext cx="4392488" cy="551123"/>
            <a:chOff x="2267745" y="4227934"/>
            <a:chExt cx="4392488" cy="551123"/>
          </a:xfrm>
        </p:grpSpPr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26672E92-0678-4E9A-9C32-12318AECBE34}"/>
                </a:ext>
              </a:extLst>
            </p:cNvPr>
            <p:cNvSpPr/>
            <p:nvPr/>
          </p:nvSpPr>
          <p:spPr>
            <a:xfrm>
              <a:off x="2267745" y="4227934"/>
              <a:ext cx="4392488" cy="551123"/>
            </a:xfrm>
            <a:prstGeom prst="roundRect">
              <a:avLst>
                <a:gd name="adj" fmla="val 29778"/>
              </a:avLst>
            </a:prstGeom>
            <a:solidFill>
              <a:schemeClr val="accent1">
                <a:lumMod val="60000"/>
                <a:lumOff val="40000"/>
                <a:alpha val="15000"/>
              </a:schemeClr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98E698F8-074B-4C9D-A00D-10BFE79133E2}"/>
                </a:ext>
              </a:extLst>
            </p:cNvPr>
            <p:cNvSpPr txBox="1"/>
            <p:nvPr/>
          </p:nvSpPr>
          <p:spPr>
            <a:xfrm>
              <a:off x="2437503" y="4296185"/>
              <a:ext cx="223224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2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还剩几个气球？</a:t>
              </a:r>
            </a:p>
          </p:txBody>
        </p:sp>
      </p:grpSp>
      <p:sp>
        <p:nvSpPr>
          <p:cNvPr id="25" name="Rectangle 9">
            <a:extLst>
              <a:ext uri="{FF2B5EF4-FFF2-40B4-BE49-F238E27FC236}">
                <a16:creationId xmlns:a16="http://schemas.microsoft.com/office/drawing/2014/main" id="{78B0DAE6-D8CF-4433-85A3-FD4C4E34DD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5287" y="3523356"/>
            <a:ext cx="999368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已知</a:t>
            </a:r>
            <a:endParaRPr lang="en-US" altLang="zh-CN" sz="2800" b="1" dirty="0">
              <a:solidFill>
                <a:srgbClr val="7030A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Rectangle 9">
            <a:extLst>
              <a:ext uri="{FF2B5EF4-FFF2-40B4-BE49-F238E27FC236}">
                <a16:creationId xmlns:a16="http://schemas.microsoft.com/office/drawing/2014/main" id="{F0CB6F78-7761-4829-BBFF-DD5C886B6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4483" y="4280920"/>
            <a:ext cx="999368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求解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F1F7CDF5-1F57-4A68-BE99-1F112F990ABE}"/>
              </a:ext>
            </a:extLst>
          </p:cNvPr>
          <p:cNvGrpSpPr/>
          <p:nvPr/>
        </p:nvGrpSpPr>
        <p:grpSpPr>
          <a:xfrm>
            <a:off x="1417258" y="2704399"/>
            <a:ext cx="5812817" cy="700068"/>
            <a:chOff x="1399140" y="2890560"/>
            <a:chExt cx="5812817" cy="700068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id="{953455BA-74B5-49A3-9875-18EEEA6CEB22}"/>
                </a:ext>
              </a:extLst>
            </p:cNvPr>
            <p:cNvSpPr/>
            <p:nvPr/>
          </p:nvSpPr>
          <p:spPr>
            <a:xfrm>
              <a:off x="1399140" y="2890560"/>
              <a:ext cx="5812817" cy="700068"/>
            </a:xfrm>
            <a:prstGeom prst="roundRect">
              <a:avLst>
                <a:gd name="adj" fmla="val 22788"/>
              </a:avLst>
            </a:prstGeom>
            <a:solidFill>
              <a:schemeClr val="accent5">
                <a:lumMod val="60000"/>
                <a:lumOff val="40000"/>
                <a:alpha val="15000"/>
              </a:schemeClr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6E8A484E-B43A-4B04-9AE3-3C36EB3FDFFA}"/>
                </a:ext>
              </a:extLst>
            </p:cNvPr>
            <p:cNvSpPr txBox="1"/>
            <p:nvPr/>
          </p:nvSpPr>
          <p:spPr>
            <a:xfrm>
              <a:off x="1982331" y="2927556"/>
              <a:ext cx="517933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你从中发现了哪些数学信息？</a:t>
              </a:r>
            </a:p>
          </p:txBody>
        </p:sp>
        <p:sp>
          <p:nvSpPr>
            <p:cNvPr id="8" name="faq-button_57638">
              <a:extLst>
                <a:ext uri="{FF2B5EF4-FFF2-40B4-BE49-F238E27FC236}">
                  <a16:creationId xmlns:a16="http://schemas.microsoft.com/office/drawing/2014/main" id="{90F76AE9-C60A-46A9-9562-E2A22A50C5CE}"/>
                </a:ext>
              </a:extLst>
            </p:cNvPr>
            <p:cNvSpPr/>
            <p:nvPr/>
          </p:nvSpPr>
          <p:spPr>
            <a:xfrm>
              <a:off x="1465155" y="2942839"/>
              <a:ext cx="599656" cy="593252"/>
            </a:xfrm>
            <a:custGeom>
              <a:avLst/>
              <a:gdLst>
                <a:gd name="connsiteX0" fmla="*/ 234136 w 607850"/>
                <a:gd name="connsiteY0" fmla="*/ 358684 h 601359"/>
                <a:gd name="connsiteX1" fmla="*/ 275840 w 607850"/>
                <a:gd name="connsiteY1" fmla="*/ 358684 h 601359"/>
                <a:gd name="connsiteX2" fmla="*/ 275840 w 607850"/>
                <a:gd name="connsiteY2" fmla="*/ 400318 h 601359"/>
                <a:gd name="connsiteX3" fmla="*/ 234136 w 607850"/>
                <a:gd name="connsiteY3" fmla="*/ 400318 h 601359"/>
                <a:gd name="connsiteX4" fmla="*/ 397639 w 607850"/>
                <a:gd name="connsiteY4" fmla="*/ 308843 h 601359"/>
                <a:gd name="connsiteX5" fmla="*/ 388321 w 607850"/>
                <a:gd name="connsiteY5" fmla="*/ 418584 h 601359"/>
                <a:gd name="connsiteX6" fmla="*/ 384641 w 607850"/>
                <a:gd name="connsiteY6" fmla="*/ 462033 h 601359"/>
                <a:gd name="connsiteX7" fmla="*/ 432674 w 607850"/>
                <a:gd name="connsiteY7" fmla="*/ 426213 h 601359"/>
                <a:gd name="connsiteX8" fmla="*/ 435842 w 607850"/>
                <a:gd name="connsiteY8" fmla="*/ 434121 h 601359"/>
                <a:gd name="connsiteX9" fmla="*/ 482292 w 607850"/>
                <a:gd name="connsiteY9" fmla="*/ 548885 h 601359"/>
                <a:gd name="connsiteX10" fmla="*/ 503816 w 607850"/>
                <a:gd name="connsiteY10" fmla="*/ 540186 h 601359"/>
                <a:gd name="connsiteX11" fmla="*/ 454152 w 607850"/>
                <a:gd name="connsiteY11" fmla="*/ 417560 h 601359"/>
                <a:gd name="connsiteX12" fmla="*/ 513600 w 607850"/>
                <a:gd name="connsiteY12" fmla="*/ 410024 h 601359"/>
                <a:gd name="connsiteX13" fmla="*/ 477726 w 607850"/>
                <a:gd name="connsiteY13" fmla="*/ 378670 h 601359"/>
                <a:gd name="connsiteX14" fmla="*/ 444135 w 607850"/>
                <a:gd name="connsiteY14" fmla="*/ 349409 h 601359"/>
                <a:gd name="connsiteX15" fmla="*/ 255007 w 607850"/>
                <a:gd name="connsiteY15" fmla="*/ 96110 h 601359"/>
                <a:gd name="connsiteX16" fmla="*/ 354097 w 607850"/>
                <a:gd name="connsiteY16" fmla="*/ 195032 h 601359"/>
                <a:gd name="connsiteX17" fmla="*/ 276763 w 607850"/>
                <a:gd name="connsiteY17" fmla="*/ 291581 h 601359"/>
                <a:gd name="connsiteX18" fmla="*/ 276763 w 607850"/>
                <a:gd name="connsiteY18" fmla="*/ 334621 h 601359"/>
                <a:gd name="connsiteX19" fmla="*/ 233298 w 607850"/>
                <a:gd name="connsiteY19" fmla="*/ 334621 h 601359"/>
                <a:gd name="connsiteX20" fmla="*/ 233298 w 607850"/>
                <a:gd name="connsiteY20" fmla="*/ 250588 h 601359"/>
                <a:gd name="connsiteX21" fmla="*/ 255007 w 607850"/>
                <a:gd name="connsiteY21" fmla="*/ 250588 h 601359"/>
                <a:gd name="connsiteX22" fmla="*/ 310632 w 607850"/>
                <a:gd name="connsiteY22" fmla="*/ 195032 h 601359"/>
                <a:gd name="connsiteX23" fmla="*/ 255007 w 607850"/>
                <a:gd name="connsiteY23" fmla="*/ 139522 h 601359"/>
                <a:gd name="connsiteX24" fmla="*/ 202970 w 607850"/>
                <a:gd name="connsiteY24" fmla="*/ 175489 h 601359"/>
                <a:gd name="connsiteX25" fmla="*/ 162300 w 607850"/>
                <a:gd name="connsiteY25" fmla="*/ 160135 h 601359"/>
                <a:gd name="connsiteX26" fmla="*/ 198032 w 607850"/>
                <a:gd name="connsiteY26" fmla="*/ 114117 h 601359"/>
                <a:gd name="connsiteX27" fmla="*/ 255007 w 607850"/>
                <a:gd name="connsiteY27" fmla="*/ 96110 h 601359"/>
                <a:gd name="connsiteX28" fmla="*/ 254983 w 607850"/>
                <a:gd name="connsiteY28" fmla="*/ 43403 h 601359"/>
                <a:gd name="connsiteX29" fmla="*/ 105431 w 607850"/>
                <a:gd name="connsiteY29" fmla="*/ 105274 h 601359"/>
                <a:gd name="connsiteX30" fmla="*/ 43468 w 607850"/>
                <a:gd name="connsiteY30" fmla="*/ 254602 h 601359"/>
                <a:gd name="connsiteX31" fmla="*/ 105431 w 607850"/>
                <a:gd name="connsiteY31" fmla="*/ 403977 h 601359"/>
                <a:gd name="connsiteX32" fmla="*/ 254983 w 607850"/>
                <a:gd name="connsiteY32" fmla="*/ 465801 h 601359"/>
                <a:gd name="connsiteX33" fmla="*/ 345506 w 607850"/>
                <a:gd name="connsiteY33" fmla="*/ 445612 h 601359"/>
                <a:gd name="connsiteX34" fmla="*/ 364142 w 607850"/>
                <a:gd name="connsiteY34" fmla="*/ 226085 h 601359"/>
                <a:gd name="connsiteX35" fmla="*/ 459417 w 607850"/>
                <a:gd name="connsiteY35" fmla="*/ 309169 h 601359"/>
                <a:gd name="connsiteX36" fmla="*/ 466498 w 607850"/>
                <a:gd name="connsiteY36" fmla="*/ 254602 h 601359"/>
                <a:gd name="connsiteX37" fmla="*/ 404581 w 607850"/>
                <a:gd name="connsiteY37" fmla="*/ 105274 h 601359"/>
                <a:gd name="connsiteX38" fmla="*/ 254983 w 607850"/>
                <a:gd name="connsiteY38" fmla="*/ 43403 h 601359"/>
                <a:gd name="connsiteX39" fmla="*/ 254983 w 607850"/>
                <a:gd name="connsiteY39" fmla="*/ 0 h 601359"/>
                <a:gd name="connsiteX40" fmla="*/ 354265 w 607850"/>
                <a:gd name="connsiteY40" fmla="*/ 20003 h 601359"/>
                <a:gd name="connsiteX41" fmla="*/ 435330 w 607850"/>
                <a:gd name="connsiteY41" fmla="*/ 74571 h 601359"/>
                <a:gd name="connsiteX42" fmla="*/ 489933 w 607850"/>
                <a:gd name="connsiteY42" fmla="*/ 155515 h 601359"/>
                <a:gd name="connsiteX43" fmla="*/ 510013 w 607850"/>
                <a:gd name="connsiteY43" fmla="*/ 254602 h 601359"/>
                <a:gd name="connsiteX44" fmla="*/ 495151 w 607850"/>
                <a:gd name="connsiteY44" fmla="*/ 340384 h 601359"/>
                <a:gd name="connsiteX45" fmla="*/ 607850 w 607850"/>
                <a:gd name="connsiteY45" fmla="*/ 438680 h 601359"/>
                <a:gd name="connsiteX46" fmla="*/ 511224 w 607850"/>
                <a:gd name="connsiteY46" fmla="*/ 450961 h 601359"/>
                <a:gd name="connsiteX47" fmla="*/ 556369 w 607850"/>
                <a:gd name="connsiteY47" fmla="*/ 562469 h 601359"/>
                <a:gd name="connsiteX48" fmla="*/ 460022 w 607850"/>
                <a:gd name="connsiteY48" fmla="*/ 601359 h 601359"/>
                <a:gd name="connsiteX49" fmla="*/ 414877 w 607850"/>
                <a:gd name="connsiteY49" fmla="*/ 489852 h 601359"/>
                <a:gd name="connsiteX50" fmla="*/ 336840 w 607850"/>
                <a:gd name="connsiteY50" fmla="*/ 548094 h 601359"/>
                <a:gd name="connsiteX51" fmla="*/ 341406 w 607850"/>
                <a:gd name="connsiteY51" fmla="*/ 494225 h 601359"/>
                <a:gd name="connsiteX52" fmla="*/ 254983 w 607850"/>
                <a:gd name="connsiteY52" fmla="*/ 509250 h 601359"/>
                <a:gd name="connsiteX53" fmla="*/ 155748 w 607850"/>
                <a:gd name="connsiteY53" fmla="*/ 489200 h 601359"/>
                <a:gd name="connsiteX54" fmla="*/ 74683 w 607850"/>
                <a:gd name="connsiteY54" fmla="*/ 434679 h 601359"/>
                <a:gd name="connsiteX55" fmla="*/ 20033 w 607850"/>
                <a:gd name="connsiteY55" fmla="*/ 353735 h 601359"/>
                <a:gd name="connsiteX56" fmla="*/ 0 w 607850"/>
                <a:gd name="connsiteY56" fmla="*/ 254602 h 601359"/>
                <a:gd name="connsiteX57" fmla="*/ 20033 w 607850"/>
                <a:gd name="connsiteY57" fmla="*/ 155515 h 601359"/>
                <a:gd name="connsiteX58" fmla="*/ 74683 w 607850"/>
                <a:gd name="connsiteY58" fmla="*/ 74571 h 601359"/>
                <a:gd name="connsiteX59" fmla="*/ 155748 w 607850"/>
                <a:gd name="connsiteY59" fmla="*/ 20003 h 601359"/>
                <a:gd name="connsiteX60" fmla="*/ 254983 w 607850"/>
                <a:gd name="connsiteY60" fmla="*/ 0 h 601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607850" h="601359">
                  <a:moveTo>
                    <a:pt x="234136" y="358684"/>
                  </a:moveTo>
                  <a:lnTo>
                    <a:pt x="275840" y="358684"/>
                  </a:lnTo>
                  <a:lnTo>
                    <a:pt x="275840" y="400318"/>
                  </a:lnTo>
                  <a:lnTo>
                    <a:pt x="234136" y="400318"/>
                  </a:lnTo>
                  <a:close/>
                  <a:moveTo>
                    <a:pt x="397639" y="308843"/>
                  </a:moveTo>
                  <a:lnTo>
                    <a:pt x="388321" y="418584"/>
                  </a:lnTo>
                  <a:lnTo>
                    <a:pt x="384641" y="462033"/>
                  </a:lnTo>
                  <a:lnTo>
                    <a:pt x="432674" y="426213"/>
                  </a:lnTo>
                  <a:lnTo>
                    <a:pt x="435842" y="434121"/>
                  </a:lnTo>
                  <a:lnTo>
                    <a:pt x="482292" y="548885"/>
                  </a:lnTo>
                  <a:lnTo>
                    <a:pt x="503816" y="540186"/>
                  </a:lnTo>
                  <a:lnTo>
                    <a:pt x="454152" y="417560"/>
                  </a:lnTo>
                  <a:lnTo>
                    <a:pt x="513600" y="410024"/>
                  </a:lnTo>
                  <a:lnTo>
                    <a:pt x="477726" y="378670"/>
                  </a:lnTo>
                  <a:lnTo>
                    <a:pt x="444135" y="349409"/>
                  </a:lnTo>
                  <a:close/>
                  <a:moveTo>
                    <a:pt x="255007" y="96110"/>
                  </a:moveTo>
                  <a:cubicBezTo>
                    <a:pt x="309653" y="96110"/>
                    <a:pt x="354097" y="140499"/>
                    <a:pt x="354097" y="195032"/>
                  </a:cubicBezTo>
                  <a:cubicBezTo>
                    <a:pt x="354097" y="242166"/>
                    <a:pt x="320974" y="281670"/>
                    <a:pt x="276763" y="291581"/>
                  </a:cubicBezTo>
                  <a:lnTo>
                    <a:pt x="276763" y="334621"/>
                  </a:lnTo>
                  <a:lnTo>
                    <a:pt x="233298" y="334621"/>
                  </a:lnTo>
                  <a:lnTo>
                    <a:pt x="233298" y="250588"/>
                  </a:lnTo>
                  <a:lnTo>
                    <a:pt x="255007" y="250588"/>
                  </a:lnTo>
                  <a:cubicBezTo>
                    <a:pt x="285661" y="250588"/>
                    <a:pt x="310632" y="225648"/>
                    <a:pt x="310632" y="195032"/>
                  </a:cubicBezTo>
                  <a:cubicBezTo>
                    <a:pt x="310632" y="164415"/>
                    <a:pt x="285661" y="139522"/>
                    <a:pt x="255007" y="139522"/>
                  </a:cubicBezTo>
                  <a:cubicBezTo>
                    <a:pt x="231994" y="139522"/>
                    <a:pt x="211123" y="153993"/>
                    <a:pt x="202970" y="175489"/>
                  </a:cubicBezTo>
                  <a:lnTo>
                    <a:pt x="162300" y="160135"/>
                  </a:lnTo>
                  <a:cubicBezTo>
                    <a:pt x="169335" y="141523"/>
                    <a:pt x="181680" y="125610"/>
                    <a:pt x="198032" y="114117"/>
                  </a:cubicBezTo>
                  <a:cubicBezTo>
                    <a:pt x="214803" y="102345"/>
                    <a:pt x="234509" y="96110"/>
                    <a:pt x="255007" y="96110"/>
                  </a:cubicBezTo>
                  <a:close/>
                  <a:moveTo>
                    <a:pt x="254983" y="43403"/>
                  </a:moveTo>
                  <a:cubicBezTo>
                    <a:pt x="198517" y="43403"/>
                    <a:pt x="145405" y="65406"/>
                    <a:pt x="105431" y="105274"/>
                  </a:cubicBezTo>
                  <a:cubicBezTo>
                    <a:pt x="65504" y="145187"/>
                    <a:pt x="43468" y="198220"/>
                    <a:pt x="43468" y="254602"/>
                  </a:cubicBezTo>
                  <a:cubicBezTo>
                    <a:pt x="43468" y="311030"/>
                    <a:pt x="65504" y="364063"/>
                    <a:pt x="105431" y="403977"/>
                  </a:cubicBezTo>
                  <a:cubicBezTo>
                    <a:pt x="145405" y="443844"/>
                    <a:pt x="198517" y="465801"/>
                    <a:pt x="254983" y="465801"/>
                  </a:cubicBezTo>
                  <a:cubicBezTo>
                    <a:pt x="286850" y="465801"/>
                    <a:pt x="317599" y="458823"/>
                    <a:pt x="345506" y="445612"/>
                  </a:cubicBezTo>
                  <a:lnTo>
                    <a:pt x="364142" y="226085"/>
                  </a:lnTo>
                  <a:lnTo>
                    <a:pt x="459417" y="309169"/>
                  </a:lnTo>
                  <a:cubicBezTo>
                    <a:pt x="464076" y="291585"/>
                    <a:pt x="466498" y="273302"/>
                    <a:pt x="466498" y="254602"/>
                  </a:cubicBezTo>
                  <a:cubicBezTo>
                    <a:pt x="466498" y="198220"/>
                    <a:pt x="444508" y="145187"/>
                    <a:pt x="404581" y="105274"/>
                  </a:cubicBezTo>
                  <a:cubicBezTo>
                    <a:pt x="364608" y="65406"/>
                    <a:pt x="311496" y="43403"/>
                    <a:pt x="254983" y="43403"/>
                  </a:cubicBezTo>
                  <a:close/>
                  <a:moveTo>
                    <a:pt x="254983" y="0"/>
                  </a:moveTo>
                  <a:cubicBezTo>
                    <a:pt x="289412" y="0"/>
                    <a:pt x="322817" y="6745"/>
                    <a:pt x="354265" y="20003"/>
                  </a:cubicBezTo>
                  <a:cubicBezTo>
                    <a:pt x="384641" y="32843"/>
                    <a:pt x="411896" y="51218"/>
                    <a:pt x="435330" y="74571"/>
                  </a:cubicBezTo>
                  <a:cubicBezTo>
                    <a:pt x="458718" y="97970"/>
                    <a:pt x="477121" y="125184"/>
                    <a:pt x="489933" y="155515"/>
                  </a:cubicBezTo>
                  <a:cubicBezTo>
                    <a:pt x="503257" y="186916"/>
                    <a:pt x="510013" y="220270"/>
                    <a:pt x="510013" y="254602"/>
                  </a:cubicBezTo>
                  <a:cubicBezTo>
                    <a:pt x="510013" y="284142"/>
                    <a:pt x="505028" y="312937"/>
                    <a:pt x="495151" y="340384"/>
                  </a:cubicBezTo>
                  <a:lnTo>
                    <a:pt x="607850" y="438680"/>
                  </a:lnTo>
                  <a:lnTo>
                    <a:pt x="511224" y="450961"/>
                  </a:lnTo>
                  <a:lnTo>
                    <a:pt x="556369" y="562469"/>
                  </a:lnTo>
                  <a:lnTo>
                    <a:pt x="460022" y="601359"/>
                  </a:lnTo>
                  <a:lnTo>
                    <a:pt x="414877" y="489852"/>
                  </a:lnTo>
                  <a:lnTo>
                    <a:pt x="336840" y="548094"/>
                  </a:lnTo>
                  <a:lnTo>
                    <a:pt x="341406" y="494225"/>
                  </a:lnTo>
                  <a:cubicBezTo>
                    <a:pt x="313779" y="504180"/>
                    <a:pt x="284754" y="509250"/>
                    <a:pt x="254983" y="509250"/>
                  </a:cubicBezTo>
                  <a:cubicBezTo>
                    <a:pt x="220600" y="509250"/>
                    <a:pt x="187196" y="502505"/>
                    <a:pt x="155748" y="489200"/>
                  </a:cubicBezTo>
                  <a:cubicBezTo>
                    <a:pt x="125372" y="476408"/>
                    <a:pt x="98117" y="458032"/>
                    <a:pt x="74683" y="434679"/>
                  </a:cubicBezTo>
                  <a:cubicBezTo>
                    <a:pt x="51295" y="411280"/>
                    <a:pt x="32892" y="384066"/>
                    <a:pt x="20033" y="353735"/>
                  </a:cubicBezTo>
                  <a:cubicBezTo>
                    <a:pt x="6755" y="322334"/>
                    <a:pt x="0" y="288980"/>
                    <a:pt x="0" y="254602"/>
                  </a:cubicBezTo>
                  <a:cubicBezTo>
                    <a:pt x="0" y="220270"/>
                    <a:pt x="6755" y="186916"/>
                    <a:pt x="20033" y="155515"/>
                  </a:cubicBezTo>
                  <a:cubicBezTo>
                    <a:pt x="32892" y="125184"/>
                    <a:pt x="51295" y="97970"/>
                    <a:pt x="74683" y="74571"/>
                  </a:cubicBezTo>
                  <a:cubicBezTo>
                    <a:pt x="98117" y="51218"/>
                    <a:pt x="125372" y="32843"/>
                    <a:pt x="155748" y="20003"/>
                  </a:cubicBezTo>
                  <a:cubicBezTo>
                    <a:pt x="187196" y="6745"/>
                    <a:pt x="220600" y="0"/>
                    <a:pt x="2549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6" name="图片 35">
            <a:extLst>
              <a:ext uri="{FF2B5EF4-FFF2-40B4-BE49-F238E27FC236}">
                <a16:creationId xmlns:a16="http://schemas.microsoft.com/office/drawing/2014/main" id="{DABF0E33-5247-4B0D-8B3A-0B268B2A83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201" y="306018"/>
            <a:ext cx="2899714" cy="233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1692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89C6BB88-930C-4F48-B315-CD08EC9B4D9B}"/>
              </a:ext>
            </a:extLst>
          </p:cNvPr>
          <p:cNvSpPr/>
          <p:nvPr/>
        </p:nvSpPr>
        <p:spPr>
          <a:xfrm>
            <a:off x="755576" y="699542"/>
            <a:ext cx="2700487" cy="971801"/>
          </a:xfrm>
          <a:prstGeom prst="wedgeRoundRectCallout">
            <a:avLst>
              <a:gd name="adj1" fmla="val 61010"/>
              <a:gd name="adj2" fmla="val -21278"/>
              <a:gd name="adj3" fmla="val 16667"/>
            </a:avLst>
          </a:prstGeom>
          <a:solidFill>
            <a:srgbClr val="F0FBFF"/>
          </a:solidFill>
          <a:ln>
            <a:solidFill>
              <a:srgbClr val="33B4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原来有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个气球，送出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个。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0BBCF343-DC9D-4B87-8D6B-92F4C59A87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1928610"/>
            <a:ext cx="2700487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还剩几个气球？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7FD79BDE-12F4-4EF9-8637-2822962D0230}"/>
              </a:ext>
            </a:extLst>
          </p:cNvPr>
          <p:cNvGrpSpPr/>
          <p:nvPr/>
        </p:nvGrpSpPr>
        <p:grpSpPr>
          <a:xfrm>
            <a:off x="827584" y="2884016"/>
            <a:ext cx="3946829" cy="700068"/>
            <a:chOff x="1399141" y="2890560"/>
            <a:chExt cx="3946829" cy="700068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038254AD-2888-42A3-B575-1FDE8FDA9A1D}"/>
                </a:ext>
              </a:extLst>
            </p:cNvPr>
            <p:cNvSpPr/>
            <p:nvPr/>
          </p:nvSpPr>
          <p:spPr>
            <a:xfrm>
              <a:off x="1399141" y="2890560"/>
              <a:ext cx="3730806" cy="700068"/>
            </a:xfrm>
            <a:prstGeom prst="roundRect">
              <a:avLst>
                <a:gd name="adj" fmla="val 22788"/>
              </a:avLst>
            </a:prstGeom>
            <a:solidFill>
              <a:schemeClr val="accent5">
                <a:lumMod val="60000"/>
                <a:lumOff val="40000"/>
                <a:alpha val="15000"/>
              </a:schemeClr>
            </a:soli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21A436E-BC68-496B-8E01-B099E3F1B0A5}"/>
                </a:ext>
              </a:extLst>
            </p:cNvPr>
            <p:cNvSpPr txBox="1"/>
            <p:nvPr/>
          </p:nvSpPr>
          <p:spPr>
            <a:xfrm>
              <a:off x="1982331" y="2927556"/>
              <a:ext cx="3363639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该怎么列式呢？</a:t>
              </a:r>
            </a:p>
          </p:txBody>
        </p:sp>
        <p:sp>
          <p:nvSpPr>
            <p:cNvPr id="8" name="faq-button_57638">
              <a:extLst>
                <a:ext uri="{FF2B5EF4-FFF2-40B4-BE49-F238E27FC236}">
                  <a16:creationId xmlns:a16="http://schemas.microsoft.com/office/drawing/2014/main" id="{D19F22E5-9851-43B6-9FB8-7AABA88CE20C}"/>
                </a:ext>
              </a:extLst>
            </p:cNvPr>
            <p:cNvSpPr/>
            <p:nvPr/>
          </p:nvSpPr>
          <p:spPr>
            <a:xfrm>
              <a:off x="1465155" y="2942839"/>
              <a:ext cx="599656" cy="593252"/>
            </a:xfrm>
            <a:custGeom>
              <a:avLst/>
              <a:gdLst>
                <a:gd name="connsiteX0" fmla="*/ 234136 w 607850"/>
                <a:gd name="connsiteY0" fmla="*/ 358684 h 601359"/>
                <a:gd name="connsiteX1" fmla="*/ 275840 w 607850"/>
                <a:gd name="connsiteY1" fmla="*/ 358684 h 601359"/>
                <a:gd name="connsiteX2" fmla="*/ 275840 w 607850"/>
                <a:gd name="connsiteY2" fmla="*/ 400318 h 601359"/>
                <a:gd name="connsiteX3" fmla="*/ 234136 w 607850"/>
                <a:gd name="connsiteY3" fmla="*/ 400318 h 601359"/>
                <a:gd name="connsiteX4" fmla="*/ 397639 w 607850"/>
                <a:gd name="connsiteY4" fmla="*/ 308843 h 601359"/>
                <a:gd name="connsiteX5" fmla="*/ 388321 w 607850"/>
                <a:gd name="connsiteY5" fmla="*/ 418584 h 601359"/>
                <a:gd name="connsiteX6" fmla="*/ 384641 w 607850"/>
                <a:gd name="connsiteY6" fmla="*/ 462033 h 601359"/>
                <a:gd name="connsiteX7" fmla="*/ 432674 w 607850"/>
                <a:gd name="connsiteY7" fmla="*/ 426213 h 601359"/>
                <a:gd name="connsiteX8" fmla="*/ 435842 w 607850"/>
                <a:gd name="connsiteY8" fmla="*/ 434121 h 601359"/>
                <a:gd name="connsiteX9" fmla="*/ 482292 w 607850"/>
                <a:gd name="connsiteY9" fmla="*/ 548885 h 601359"/>
                <a:gd name="connsiteX10" fmla="*/ 503816 w 607850"/>
                <a:gd name="connsiteY10" fmla="*/ 540186 h 601359"/>
                <a:gd name="connsiteX11" fmla="*/ 454152 w 607850"/>
                <a:gd name="connsiteY11" fmla="*/ 417560 h 601359"/>
                <a:gd name="connsiteX12" fmla="*/ 513600 w 607850"/>
                <a:gd name="connsiteY12" fmla="*/ 410024 h 601359"/>
                <a:gd name="connsiteX13" fmla="*/ 477726 w 607850"/>
                <a:gd name="connsiteY13" fmla="*/ 378670 h 601359"/>
                <a:gd name="connsiteX14" fmla="*/ 444135 w 607850"/>
                <a:gd name="connsiteY14" fmla="*/ 349409 h 601359"/>
                <a:gd name="connsiteX15" fmla="*/ 255007 w 607850"/>
                <a:gd name="connsiteY15" fmla="*/ 96110 h 601359"/>
                <a:gd name="connsiteX16" fmla="*/ 354097 w 607850"/>
                <a:gd name="connsiteY16" fmla="*/ 195032 h 601359"/>
                <a:gd name="connsiteX17" fmla="*/ 276763 w 607850"/>
                <a:gd name="connsiteY17" fmla="*/ 291581 h 601359"/>
                <a:gd name="connsiteX18" fmla="*/ 276763 w 607850"/>
                <a:gd name="connsiteY18" fmla="*/ 334621 h 601359"/>
                <a:gd name="connsiteX19" fmla="*/ 233298 w 607850"/>
                <a:gd name="connsiteY19" fmla="*/ 334621 h 601359"/>
                <a:gd name="connsiteX20" fmla="*/ 233298 w 607850"/>
                <a:gd name="connsiteY20" fmla="*/ 250588 h 601359"/>
                <a:gd name="connsiteX21" fmla="*/ 255007 w 607850"/>
                <a:gd name="connsiteY21" fmla="*/ 250588 h 601359"/>
                <a:gd name="connsiteX22" fmla="*/ 310632 w 607850"/>
                <a:gd name="connsiteY22" fmla="*/ 195032 h 601359"/>
                <a:gd name="connsiteX23" fmla="*/ 255007 w 607850"/>
                <a:gd name="connsiteY23" fmla="*/ 139522 h 601359"/>
                <a:gd name="connsiteX24" fmla="*/ 202970 w 607850"/>
                <a:gd name="connsiteY24" fmla="*/ 175489 h 601359"/>
                <a:gd name="connsiteX25" fmla="*/ 162300 w 607850"/>
                <a:gd name="connsiteY25" fmla="*/ 160135 h 601359"/>
                <a:gd name="connsiteX26" fmla="*/ 198032 w 607850"/>
                <a:gd name="connsiteY26" fmla="*/ 114117 h 601359"/>
                <a:gd name="connsiteX27" fmla="*/ 255007 w 607850"/>
                <a:gd name="connsiteY27" fmla="*/ 96110 h 601359"/>
                <a:gd name="connsiteX28" fmla="*/ 254983 w 607850"/>
                <a:gd name="connsiteY28" fmla="*/ 43403 h 601359"/>
                <a:gd name="connsiteX29" fmla="*/ 105431 w 607850"/>
                <a:gd name="connsiteY29" fmla="*/ 105274 h 601359"/>
                <a:gd name="connsiteX30" fmla="*/ 43468 w 607850"/>
                <a:gd name="connsiteY30" fmla="*/ 254602 h 601359"/>
                <a:gd name="connsiteX31" fmla="*/ 105431 w 607850"/>
                <a:gd name="connsiteY31" fmla="*/ 403977 h 601359"/>
                <a:gd name="connsiteX32" fmla="*/ 254983 w 607850"/>
                <a:gd name="connsiteY32" fmla="*/ 465801 h 601359"/>
                <a:gd name="connsiteX33" fmla="*/ 345506 w 607850"/>
                <a:gd name="connsiteY33" fmla="*/ 445612 h 601359"/>
                <a:gd name="connsiteX34" fmla="*/ 364142 w 607850"/>
                <a:gd name="connsiteY34" fmla="*/ 226085 h 601359"/>
                <a:gd name="connsiteX35" fmla="*/ 459417 w 607850"/>
                <a:gd name="connsiteY35" fmla="*/ 309169 h 601359"/>
                <a:gd name="connsiteX36" fmla="*/ 466498 w 607850"/>
                <a:gd name="connsiteY36" fmla="*/ 254602 h 601359"/>
                <a:gd name="connsiteX37" fmla="*/ 404581 w 607850"/>
                <a:gd name="connsiteY37" fmla="*/ 105274 h 601359"/>
                <a:gd name="connsiteX38" fmla="*/ 254983 w 607850"/>
                <a:gd name="connsiteY38" fmla="*/ 43403 h 601359"/>
                <a:gd name="connsiteX39" fmla="*/ 254983 w 607850"/>
                <a:gd name="connsiteY39" fmla="*/ 0 h 601359"/>
                <a:gd name="connsiteX40" fmla="*/ 354265 w 607850"/>
                <a:gd name="connsiteY40" fmla="*/ 20003 h 601359"/>
                <a:gd name="connsiteX41" fmla="*/ 435330 w 607850"/>
                <a:gd name="connsiteY41" fmla="*/ 74571 h 601359"/>
                <a:gd name="connsiteX42" fmla="*/ 489933 w 607850"/>
                <a:gd name="connsiteY42" fmla="*/ 155515 h 601359"/>
                <a:gd name="connsiteX43" fmla="*/ 510013 w 607850"/>
                <a:gd name="connsiteY43" fmla="*/ 254602 h 601359"/>
                <a:gd name="connsiteX44" fmla="*/ 495151 w 607850"/>
                <a:gd name="connsiteY44" fmla="*/ 340384 h 601359"/>
                <a:gd name="connsiteX45" fmla="*/ 607850 w 607850"/>
                <a:gd name="connsiteY45" fmla="*/ 438680 h 601359"/>
                <a:gd name="connsiteX46" fmla="*/ 511224 w 607850"/>
                <a:gd name="connsiteY46" fmla="*/ 450961 h 601359"/>
                <a:gd name="connsiteX47" fmla="*/ 556369 w 607850"/>
                <a:gd name="connsiteY47" fmla="*/ 562469 h 601359"/>
                <a:gd name="connsiteX48" fmla="*/ 460022 w 607850"/>
                <a:gd name="connsiteY48" fmla="*/ 601359 h 601359"/>
                <a:gd name="connsiteX49" fmla="*/ 414877 w 607850"/>
                <a:gd name="connsiteY49" fmla="*/ 489852 h 601359"/>
                <a:gd name="connsiteX50" fmla="*/ 336840 w 607850"/>
                <a:gd name="connsiteY50" fmla="*/ 548094 h 601359"/>
                <a:gd name="connsiteX51" fmla="*/ 341406 w 607850"/>
                <a:gd name="connsiteY51" fmla="*/ 494225 h 601359"/>
                <a:gd name="connsiteX52" fmla="*/ 254983 w 607850"/>
                <a:gd name="connsiteY52" fmla="*/ 509250 h 601359"/>
                <a:gd name="connsiteX53" fmla="*/ 155748 w 607850"/>
                <a:gd name="connsiteY53" fmla="*/ 489200 h 601359"/>
                <a:gd name="connsiteX54" fmla="*/ 74683 w 607850"/>
                <a:gd name="connsiteY54" fmla="*/ 434679 h 601359"/>
                <a:gd name="connsiteX55" fmla="*/ 20033 w 607850"/>
                <a:gd name="connsiteY55" fmla="*/ 353735 h 601359"/>
                <a:gd name="connsiteX56" fmla="*/ 0 w 607850"/>
                <a:gd name="connsiteY56" fmla="*/ 254602 h 601359"/>
                <a:gd name="connsiteX57" fmla="*/ 20033 w 607850"/>
                <a:gd name="connsiteY57" fmla="*/ 155515 h 601359"/>
                <a:gd name="connsiteX58" fmla="*/ 74683 w 607850"/>
                <a:gd name="connsiteY58" fmla="*/ 74571 h 601359"/>
                <a:gd name="connsiteX59" fmla="*/ 155748 w 607850"/>
                <a:gd name="connsiteY59" fmla="*/ 20003 h 601359"/>
                <a:gd name="connsiteX60" fmla="*/ 254983 w 607850"/>
                <a:gd name="connsiteY60" fmla="*/ 0 h 601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607850" h="601359">
                  <a:moveTo>
                    <a:pt x="234136" y="358684"/>
                  </a:moveTo>
                  <a:lnTo>
                    <a:pt x="275840" y="358684"/>
                  </a:lnTo>
                  <a:lnTo>
                    <a:pt x="275840" y="400318"/>
                  </a:lnTo>
                  <a:lnTo>
                    <a:pt x="234136" y="400318"/>
                  </a:lnTo>
                  <a:close/>
                  <a:moveTo>
                    <a:pt x="397639" y="308843"/>
                  </a:moveTo>
                  <a:lnTo>
                    <a:pt x="388321" y="418584"/>
                  </a:lnTo>
                  <a:lnTo>
                    <a:pt x="384641" y="462033"/>
                  </a:lnTo>
                  <a:lnTo>
                    <a:pt x="432674" y="426213"/>
                  </a:lnTo>
                  <a:lnTo>
                    <a:pt x="435842" y="434121"/>
                  </a:lnTo>
                  <a:lnTo>
                    <a:pt x="482292" y="548885"/>
                  </a:lnTo>
                  <a:lnTo>
                    <a:pt x="503816" y="540186"/>
                  </a:lnTo>
                  <a:lnTo>
                    <a:pt x="454152" y="417560"/>
                  </a:lnTo>
                  <a:lnTo>
                    <a:pt x="513600" y="410024"/>
                  </a:lnTo>
                  <a:lnTo>
                    <a:pt x="477726" y="378670"/>
                  </a:lnTo>
                  <a:lnTo>
                    <a:pt x="444135" y="349409"/>
                  </a:lnTo>
                  <a:close/>
                  <a:moveTo>
                    <a:pt x="255007" y="96110"/>
                  </a:moveTo>
                  <a:cubicBezTo>
                    <a:pt x="309653" y="96110"/>
                    <a:pt x="354097" y="140499"/>
                    <a:pt x="354097" y="195032"/>
                  </a:cubicBezTo>
                  <a:cubicBezTo>
                    <a:pt x="354097" y="242166"/>
                    <a:pt x="320974" y="281670"/>
                    <a:pt x="276763" y="291581"/>
                  </a:cubicBezTo>
                  <a:lnTo>
                    <a:pt x="276763" y="334621"/>
                  </a:lnTo>
                  <a:lnTo>
                    <a:pt x="233298" y="334621"/>
                  </a:lnTo>
                  <a:lnTo>
                    <a:pt x="233298" y="250588"/>
                  </a:lnTo>
                  <a:lnTo>
                    <a:pt x="255007" y="250588"/>
                  </a:lnTo>
                  <a:cubicBezTo>
                    <a:pt x="285661" y="250588"/>
                    <a:pt x="310632" y="225648"/>
                    <a:pt x="310632" y="195032"/>
                  </a:cubicBezTo>
                  <a:cubicBezTo>
                    <a:pt x="310632" y="164415"/>
                    <a:pt x="285661" y="139522"/>
                    <a:pt x="255007" y="139522"/>
                  </a:cubicBezTo>
                  <a:cubicBezTo>
                    <a:pt x="231994" y="139522"/>
                    <a:pt x="211123" y="153993"/>
                    <a:pt x="202970" y="175489"/>
                  </a:cubicBezTo>
                  <a:lnTo>
                    <a:pt x="162300" y="160135"/>
                  </a:lnTo>
                  <a:cubicBezTo>
                    <a:pt x="169335" y="141523"/>
                    <a:pt x="181680" y="125610"/>
                    <a:pt x="198032" y="114117"/>
                  </a:cubicBezTo>
                  <a:cubicBezTo>
                    <a:pt x="214803" y="102345"/>
                    <a:pt x="234509" y="96110"/>
                    <a:pt x="255007" y="96110"/>
                  </a:cubicBezTo>
                  <a:close/>
                  <a:moveTo>
                    <a:pt x="254983" y="43403"/>
                  </a:moveTo>
                  <a:cubicBezTo>
                    <a:pt x="198517" y="43403"/>
                    <a:pt x="145405" y="65406"/>
                    <a:pt x="105431" y="105274"/>
                  </a:cubicBezTo>
                  <a:cubicBezTo>
                    <a:pt x="65504" y="145187"/>
                    <a:pt x="43468" y="198220"/>
                    <a:pt x="43468" y="254602"/>
                  </a:cubicBezTo>
                  <a:cubicBezTo>
                    <a:pt x="43468" y="311030"/>
                    <a:pt x="65504" y="364063"/>
                    <a:pt x="105431" y="403977"/>
                  </a:cubicBezTo>
                  <a:cubicBezTo>
                    <a:pt x="145405" y="443844"/>
                    <a:pt x="198517" y="465801"/>
                    <a:pt x="254983" y="465801"/>
                  </a:cubicBezTo>
                  <a:cubicBezTo>
                    <a:pt x="286850" y="465801"/>
                    <a:pt x="317599" y="458823"/>
                    <a:pt x="345506" y="445612"/>
                  </a:cubicBezTo>
                  <a:lnTo>
                    <a:pt x="364142" y="226085"/>
                  </a:lnTo>
                  <a:lnTo>
                    <a:pt x="459417" y="309169"/>
                  </a:lnTo>
                  <a:cubicBezTo>
                    <a:pt x="464076" y="291585"/>
                    <a:pt x="466498" y="273302"/>
                    <a:pt x="466498" y="254602"/>
                  </a:cubicBezTo>
                  <a:cubicBezTo>
                    <a:pt x="466498" y="198220"/>
                    <a:pt x="444508" y="145187"/>
                    <a:pt x="404581" y="105274"/>
                  </a:cubicBezTo>
                  <a:cubicBezTo>
                    <a:pt x="364608" y="65406"/>
                    <a:pt x="311496" y="43403"/>
                    <a:pt x="254983" y="43403"/>
                  </a:cubicBezTo>
                  <a:close/>
                  <a:moveTo>
                    <a:pt x="254983" y="0"/>
                  </a:moveTo>
                  <a:cubicBezTo>
                    <a:pt x="289412" y="0"/>
                    <a:pt x="322817" y="6745"/>
                    <a:pt x="354265" y="20003"/>
                  </a:cubicBezTo>
                  <a:cubicBezTo>
                    <a:pt x="384641" y="32843"/>
                    <a:pt x="411896" y="51218"/>
                    <a:pt x="435330" y="74571"/>
                  </a:cubicBezTo>
                  <a:cubicBezTo>
                    <a:pt x="458718" y="97970"/>
                    <a:pt x="477121" y="125184"/>
                    <a:pt x="489933" y="155515"/>
                  </a:cubicBezTo>
                  <a:cubicBezTo>
                    <a:pt x="503257" y="186916"/>
                    <a:pt x="510013" y="220270"/>
                    <a:pt x="510013" y="254602"/>
                  </a:cubicBezTo>
                  <a:cubicBezTo>
                    <a:pt x="510013" y="284142"/>
                    <a:pt x="505028" y="312937"/>
                    <a:pt x="495151" y="340384"/>
                  </a:cubicBezTo>
                  <a:lnTo>
                    <a:pt x="607850" y="438680"/>
                  </a:lnTo>
                  <a:lnTo>
                    <a:pt x="511224" y="450961"/>
                  </a:lnTo>
                  <a:lnTo>
                    <a:pt x="556369" y="562469"/>
                  </a:lnTo>
                  <a:lnTo>
                    <a:pt x="460022" y="601359"/>
                  </a:lnTo>
                  <a:lnTo>
                    <a:pt x="414877" y="489852"/>
                  </a:lnTo>
                  <a:lnTo>
                    <a:pt x="336840" y="548094"/>
                  </a:lnTo>
                  <a:lnTo>
                    <a:pt x="341406" y="494225"/>
                  </a:lnTo>
                  <a:cubicBezTo>
                    <a:pt x="313779" y="504180"/>
                    <a:pt x="284754" y="509250"/>
                    <a:pt x="254983" y="509250"/>
                  </a:cubicBezTo>
                  <a:cubicBezTo>
                    <a:pt x="220600" y="509250"/>
                    <a:pt x="187196" y="502505"/>
                    <a:pt x="155748" y="489200"/>
                  </a:cubicBezTo>
                  <a:cubicBezTo>
                    <a:pt x="125372" y="476408"/>
                    <a:pt x="98117" y="458032"/>
                    <a:pt x="74683" y="434679"/>
                  </a:cubicBezTo>
                  <a:cubicBezTo>
                    <a:pt x="51295" y="411280"/>
                    <a:pt x="32892" y="384066"/>
                    <a:pt x="20033" y="353735"/>
                  </a:cubicBezTo>
                  <a:cubicBezTo>
                    <a:pt x="6755" y="322334"/>
                    <a:pt x="0" y="288980"/>
                    <a:pt x="0" y="254602"/>
                  </a:cubicBezTo>
                  <a:cubicBezTo>
                    <a:pt x="0" y="220270"/>
                    <a:pt x="6755" y="186916"/>
                    <a:pt x="20033" y="155515"/>
                  </a:cubicBezTo>
                  <a:cubicBezTo>
                    <a:pt x="32892" y="125184"/>
                    <a:pt x="51295" y="97970"/>
                    <a:pt x="74683" y="74571"/>
                  </a:cubicBezTo>
                  <a:cubicBezTo>
                    <a:pt x="98117" y="51218"/>
                    <a:pt x="125372" y="32843"/>
                    <a:pt x="155748" y="20003"/>
                  </a:cubicBezTo>
                  <a:cubicBezTo>
                    <a:pt x="187196" y="6745"/>
                    <a:pt x="220600" y="0"/>
                    <a:pt x="2549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25EABD8D-D6FC-467B-9719-01C4C77C69A1}"/>
              </a:ext>
            </a:extLst>
          </p:cNvPr>
          <p:cNvGrpSpPr/>
          <p:nvPr/>
        </p:nvGrpSpPr>
        <p:grpSpPr>
          <a:xfrm>
            <a:off x="1193426" y="3896926"/>
            <a:ext cx="2376264" cy="584775"/>
            <a:chOff x="2627784" y="3859183"/>
            <a:chExt cx="2376264" cy="584775"/>
          </a:xfrm>
        </p:grpSpPr>
        <p:sp>
          <p:nvSpPr>
            <p:cNvPr id="9" name="Text Box 25">
              <a:extLst>
                <a:ext uri="{FF2B5EF4-FFF2-40B4-BE49-F238E27FC236}">
                  <a16:creationId xmlns:a16="http://schemas.microsoft.com/office/drawing/2014/main" id="{F7864828-2D4D-41AA-83BB-D06CC6F17C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7784" y="3859183"/>
              <a:ext cx="2376264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9﹦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9D1A81F-8575-455B-8800-C93A9149608F}"/>
                </a:ext>
              </a:extLst>
            </p:cNvPr>
            <p:cNvSpPr/>
            <p:nvPr/>
          </p:nvSpPr>
          <p:spPr>
            <a:xfrm>
              <a:off x="4139952" y="3917208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4A52A3A5-6BEA-41BD-AA9E-C2FAC31409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443" y="3148460"/>
            <a:ext cx="793852" cy="1793517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F2C425BE-3192-439E-8414-EB53AE125DA3}"/>
              </a:ext>
            </a:extLst>
          </p:cNvPr>
          <p:cNvGrpSpPr/>
          <p:nvPr/>
        </p:nvGrpSpPr>
        <p:grpSpPr>
          <a:xfrm>
            <a:off x="4646388" y="3017631"/>
            <a:ext cx="3280385" cy="1012202"/>
            <a:chOff x="4721818" y="3454461"/>
            <a:chExt cx="3280385" cy="1012202"/>
          </a:xfrm>
        </p:grpSpPr>
        <p:sp>
          <p:nvSpPr>
            <p:cNvPr id="14" name="对话气泡: 圆角矩形 13">
              <a:extLst>
                <a:ext uri="{FF2B5EF4-FFF2-40B4-BE49-F238E27FC236}">
                  <a16:creationId xmlns:a16="http://schemas.microsoft.com/office/drawing/2014/main" id="{84617AB4-8BD4-4296-9844-73C9278BE886}"/>
                </a:ext>
              </a:extLst>
            </p:cNvPr>
            <p:cNvSpPr/>
            <p:nvPr/>
          </p:nvSpPr>
          <p:spPr>
            <a:xfrm>
              <a:off x="4721818" y="3465683"/>
              <a:ext cx="3228756" cy="1000980"/>
            </a:xfrm>
            <a:prstGeom prst="wedgeRoundRectCallout">
              <a:avLst>
                <a:gd name="adj1" fmla="val 52800"/>
                <a:gd name="adj2" fmla="val -684"/>
                <a:gd name="adj3" fmla="val 16667"/>
              </a:avLst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A4900750-E438-4AC6-9BBD-2CFA5C85BC20}"/>
                </a:ext>
              </a:extLst>
            </p:cNvPr>
            <p:cNvSpPr txBox="1"/>
            <p:nvPr/>
          </p:nvSpPr>
          <p:spPr>
            <a:xfrm>
              <a:off x="4836119" y="3454461"/>
              <a:ext cx="3166084" cy="1000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你知道该怎样计算这个算式吗？</a:t>
              </a:r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0EFEBC06-6DE0-4C38-9B32-62CA652020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201" y="306018"/>
            <a:ext cx="2899714" cy="233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225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29E5CCED-667F-43B5-A8D8-8648286BCFA1}"/>
              </a:ext>
            </a:extLst>
          </p:cNvPr>
          <p:cNvGrpSpPr/>
          <p:nvPr/>
        </p:nvGrpSpPr>
        <p:grpSpPr>
          <a:xfrm>
            <a:off x="3417531" y="1015596"/>
            <a:ext cx="2376264" cy="646331"/>
            <a:chOff x="2627784" y="3859183"/>
            <a:chExt cx="2376264" cy="646331"/>
          </a:xfrm>
        </p:grpSpPr>
        <p:sp>
          <p:nvSpPr>
            <p:cNvPr id="7" name="Text Box 25">
              <a:extLst>
                <a:ext uri="{FF2B5EF4-FFF2-40B4-BE49-F238E27FC236}">
                  <a16:creationId xmlns:a16="http://schemas.microsoft.com/office/drawing/2014/main" id="{9B44FBD5-7ECE-4A2A-9CAA-950C76DDEA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7784" y="3859183"/>
              <a:ext cx="2376264" cy="6463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9﹦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45E011ED-07AC-4DC9-9505-1C554D44E424}"/>
                </a:ext>
              </a:extLst>
            </p:cNvPr>
            <p:cNvSpPr/>
            <p:nvPr/>
          </p:nvSpPr>
          <p:spPr>
            <a:xfrm>
              <a:off x="4355976" y="3930320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792F1725-27CA-43C1-B0B6-53A0EB330BA1}"/>
              </a:ext>
            </a:extLst>
          </p:cNvPr>
          <p:cNvGrpSpPr/>
          <p:nvPr/>
        </p:nvGrpSpPr>
        <p:grpSpPr>
          <a:xfrm>
            <a:off x="755576" y="1923678"/>
            <a:ext cx="870497" cy="359735"/>
            <a:chOff x="685184" y="1205211"/>
            <a:chExt cx="870497" cy="359735"/>
          </a:xfrm>
        </p:grpSpPr>
        <p:sp>
          <p:nvSpPr>
            <p:cNvPr id="10" name="半闭框 9">
              <a:extLst>
                <a:ext uri="{FF2B5EF4-FFF2-40B4-BE49-F238E27FC236}">
                  <a16:creationId xmlns:a16="http://schemas.microsoft.com/office/drawing/2014/main" id="{8844C3E5-B268-4534-806C-5EE615F4C16C}"/>
                </a:ext>
              </a:extLst>
            </p:cNvPr>
            <p:cNvSpPr/>
            <p:nvPr/>
          </p:nvSpPr>
          <p:spPr>
            <a:xfrm rot="2580000" flipH="1">
              <a:off x="685184" y="1205212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半闭框 10">
              <a:extLst>
                <a:ext uri="{FF2B5EF4-FFF2-40B4-BE49-F238E27FC236}">
                  <a16:creationId xmlns:a16="http://schemas.microsoft.com/office/drawing/2014/main" id="{9D6253AF-4F0E-4882-AA52-6DC4C1776A30}"/>
                </a:ext>
              </a:extLst>
            </p:cNvPr>
            <p:cNvSpPr/>
            <p:nvPr/>
          </p:nvSpPr>
          <p:spPr>
            <a:xfrm rot="2580000" flipH="1">
              <a:off x="939399" y="1205211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半闭框 11">
              <a:extLst>
                <a:ext uri="{FF2B5EF4-FFF2-40B4-BE49-F238E27FC236}">
                  <a16:creationId xmlns:a16="http://schemas.microsoft.com/office/drawing/2014/main" id="{DAFBA71F-7E98-4EF8-8DE2-C4C40674700F}"/>
                </a:ext>
              </a:extLst>
            </p:cNvPr>
            <p:cNvSpPr/>
            <p:nvPr/>
          </p:nvSpPr>
          <p:spPr>
            <a:xfrm rot="2580000" flipH="1">
              <a:off x="1195947" y="1205212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13E49E98-9295-45BD-BFF0-A8A74A10F6AE}"/>
              </a:ext>
            </a:extLst>
          </p:cNvPr>
          <p:cNvSpPr txBox="1"/>
          <p:nvPr/>
        </p:nvSpPr>
        <p:spPr>
          <a:xfrm>
            <a:off x="1826140" y="1841936"/>
            <a:ext cx="2621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方法一：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数数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E059CE5-2B21-4741-A3E5-F3FF438C026A}"/>
              </a:ext>
            </a:extLst>
          </p:cNvPr>
          <p:cNvSpPr txBox="1"/>
          <p:nvPr/>
        </p:nvSpPr>
        <p:spPr>
          <a:xfrm>
            <a:off x="1083834" y="2764122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endParaRPr lang="zh-CN" altLang="en-US" sz="3600" b="1" dirty="0">
              <a:solidFill>
                <a:srgbClr val="7030A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0714A12-8619-4B1C-AA8A-8D1EB9FED9E0}"/>
              </a:ext>
            </a:extLst>
          </p:cNvPr>
          <p:cNvSpPr txBox="1"/>
          <p:nvPr/>
        </p:nvSpPr>
        <p:spPr>
          <a:xfrm>
            <a:off x="1803914" y="2764122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14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B1D92B6-10F5-44CF-87A8-8631CEA1AAD7}"/>
              </a:ext>
            </a:extLst>
          </p:cNvPr>
          <p:cNvSpPr txBox="1"/>
          <p:nvPr/>
        </p:nvSpPr>
        <p:spPr>
          <a:xfrm>
            <a:off x="2538041" y="2764121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13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2A98295-E836-49EE-A8DF-7C01939B359C}"/>
              </a:ext>
            </a:extLst>
          </p:cNvPr>
          <p:cNvSpPr txBox="1"/>
          <p:nvPr/>
        </p:nvSpPr>
        <p:spPr>
          <a:xfrm>
            <a:off x="3244074" y="2764120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515915A-EBF2-4B2A-AB8F-C41F7A6FF4F1}"/>
              </a:ext>
            </a:extLst>
          </p:cNvPr>
          <p:cNvSpPr txBox="1"/>
          <p:nvPr/>
        </p:nvSpPr>
        <p:spPr>
          <a:xfrm>
            <a:off x="3992248" y="2764118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11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2A28718-3EE2-4C6D-B61D-91856E9F4063}"/>
              </a:ext>
            </a:extLst>
          </p:cNvPr>
          <p:cNvSpPr txBox="1"/>
          <p:nvPr/>
        </p:nvSpPr>
        <p:spPr>
          <a:xfrm>
            <a:off x="4670187" y="2764118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D7E74E9-62DF-4255-A7D7-6E5B4A724161}"/>
              </a:ext>
            </a:extLst>
          </p:cNvPr>
          <p:cNvSpPr txBox="1"/>
          <p:nvPr/>
        </p:nvSpPr>
        <p:spPr>
          <a:xfrm>
            <a:off x="5453533" y="2764118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26D9EF8-2806-4905-AF7E-09178CF2FC09}"/>
              </a:ext>
            </a:extLst>
          </p:cNvPr>
          <p:cNvSpPr txBox="1"/>
          <p:nvPr/>
        </p:nvSpPr>
        <p:spPr>
          <a:xfrm>
            <a:off x="6068206" y="2764118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3B50EAD-2D05-486D-9A83-0D2ED8E67310}"/>
              </a:ext>
            </a:extLst>
          </p:cNvPr>
          <p:cNvSpPr txBox="1"/>
          <p:nvPr/>
        </p:nvSpPr>
        <p:spPr>
          <a:xfrm>
            <a:off x="6658317" y="2764118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1572324-3343-4A57-9E91-FD53445CFD88}"/>
              </a:ext>
            </a:extLst>
          </p:cNvPr>
          <p:cNvSpPr txBox="1"/>
          <p:nvPr/>
        </p:nvSpPr>
        <p:spPr>
          <a:xfrm>
            <a:off x="7267780" y="2741950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7" name="左大括号 26">
            <a:extLst>
              <a:ext uri="{FF2B5EF4-FFF2-40B4-BE49-F238E27FC236}">
                <a16:creationId xmlns:a16="http://schemas.microsoft.com/office/drawing/2014/main" id="{F69D40DB-AD04-42B6-BFF1-B7C7DFFC380A}"/>
              </a:ext>
            </a:extLst>
          </p:cNvPr>
          <p:cNvSpPr/>
          <p:nvPr/>
        </p:nvSpPr>
        <p:spPr>
          <a:xfrm rot="16200000">
            <a:off x="4621436" y="748420"/>
            <a:ext cx="234070" cy="5567033"/>
          </a:xfrm>
          <a:prstGeom prst="leftBrace">
            <a:avLst>
              <a:gd name="adj1" fmla="val 43600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EBDD9DA-8DF8-421A-A28C-2EB2F3331B6A}"/>
              </a:ext>
            </a:extLst>
          </p:cNvPr>
          <p:cNvSpPr txBox="1"/>
          <p:nvPr/>
        </p:nvSpPr>
        <p:spPr>
          <a:xfrm>
            <a:off x="4198178" y="3675592"/>
            <a:ext cx="14516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个数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F5DD11A-B3EE-430C-BF13-DD405D961276}"/>
              </a:ext>
            </a:extLst>
          </p:cNvPr>
          <p:cNvSpPr txBox="1"/>
          <p:nvPr/>
        </p:nvSpPr>
        <p:spPr>
          <a:xfrm>
            <a:off x="7270755" y="2737498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467AFD7-DD1C-40D3-B882-F9160A72C1CC}"/>
              </a:ext>
            </a:extLst>
          </p:cNvPr>
          <p:cNvSpPr txBox="1"/>
          <p:nvPr/>
        </p:nvSpPr>
        <p:spPr>
          <a:xfrm>
            <a:off x="5167868" y="1011144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D37AEA7C-115C-48A9-BDBE-920D50DCF92D}"/>
              </a:ext>
            </a:extLst>
          </p:cNvPr>
          <p:cNvSpPr/>
          <p:nvPr/>
        </p:nvSpPr>
        <p:spPr>
          <a:xfrm>
            <a:off x="413081" y="373465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F67816F4-47F3-43F2-A591-049C7167A413}"/>
              </a:ext>
            </a:extLst>
          </p:cNvPr>
          <p:cNvCxnSpPr/>
          <p:nvPr/>
        </p:nvCxnSpPr>
        <p:spPr>
          <a:xfrm flipV="1">
            <a:off x="943728" y="791575"/>
            <a:ext cx="4224819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6410CF48-DAB3-47B0-9999-DD17ED315BC7}"/>
              </a:ext>
            </a:extLst>
          </p:cNvPr>
          <p:cNvSpPr/>
          <p:nvPr/>
        </p:nvSpPr>
        <p:spPr>
          <a:xfrm>
            <a:off x="44068" y="227621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三、展示交流，理解算理</a:t>
            </a:r>
          </a:p>
        </p:txBody>
      </p:sp>
    </p:spTree>
    <p:extLst>
      <p:ext uri="{BB962C8B-B14F-4D97-AF65-F5344CB8AC3E}">
        <p14:creationId xmlns:p14="http://schemas.microsoft.com/office/powerpoint/2010/main" val="31140554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7284E-6 L -0.23004 -0.33549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10" y="-1679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004 0.33549 L -3.88889E-6 7.40741E-7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10" y="-1679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6" presetClass="emp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5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50000" y="150000"/>
                                      <p:from x="100000" y="10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7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  <p:from x="100000" y="10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6" grpId="0"/>
      <p:bldP spid="27" grpId="0" animBg="1"/>
      <p:bldP spid="28" grpId="0"/>
      <p:bldP spid="29" grpId="0"/>
      <p:bldP spid="29" grpId="1"/>
      <p:bldP spid="29" grpId="2"/>
      <p:bldP spid="29" grpId="3"/>
      <p:bldP spid="30" grpId="0"/>
      <p:bldP spid="30" grpId="1"/>
      <p:bldP spid="30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E815281-841C-44E9-AE26-D57D38220AED}"/>
              </a:ext>
            </a:extLst>
          </p:cNvPr>
          <p:cNvGrpSpPr/>
          <p:nvPr/>
        </p:nvGrpSpPr>
        <p:grpSpPr>
          <a:xfrm>
            <a:off x="3383868" y="555526"/>
            <a:ext cx="2376264" cy="646331"/>
            <a:chOff x="2627784" y="3859183"/>
            <a:chExt cx="2376264" cy="646331"/>
          </a:xfrm>
        </p:grpSpPr>
        <p:sp>
          <p:nvSpPr>
            <p:cNvPr id="3" name="Text Box 25">
              <a:extLst>
                <a:ext uri="{FF2B5EF4-FFF2-40B4-BE49-F238E27FC236}">
                  <a16:creationId xmlns:a16="http://schemas.microsoft.com/office/drawing/2014/main" id="{D4DE21F1-0055-4518-A6D4-142626A9A2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7784" y="3859183"/>
              <a:ext cx="2376264" cy="6463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9﹦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EC0FAFA2-E023-43A3-ADD0-E89499FB5018}"/>
                </a:ext>
              </a:extLst>
            </p:cNvPr>
            <p:cNvSpPr/>
            <p:nvPr/>
          </p:nvSpPr>
          <p:spPr>
            <a:xfrm>
              <a:off x="4355976" y="3930320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E2FC2D34-7796-48BC-8FBC-A5C792AC51E5}"/>
              </a:ext>
            </a:extLst>
          </p:cNvPr>
          <p:cNvGrpSpPr/>
          <p:nvPr/>
        </p:nvGrpSpPr>
        <p:grpSpPr>
          <a:xfrm>
            <a:off x="611560" y="1310099"/>
            <a:ext cx="870497" cy="359735"/>
            <a:chOff x="685184" y="1205211"/>
            <a:chExt cx="870497" cy="359735"/>
          </a:xfrm>
        </p:grpSpPr>
        <p:sp>
          <p:nvSpPr>
            <p:cNvPr id="6" name="半闭框 5">
              <a:extLst>
                <a:ext uri="{FF2B5EF4-FFF2-40B4-BE49-F238E27FC236}">
                  <a16:creationId xmlns:a16="http://schemas.microsoft.com/office/drawing/2014/main" id="{AFAC5E54-00C4-44F4-8249-549E2B104296}"/>
                </a:ext>
              </a:extLst>
            </p:cNvPr>
            <p:cNvSpPr/>
            <p:nvPr/>
          </p:nvSpPr>
          <p:spPr>
            <a:xfrm rot="2580000" flipH="1">
              <a:off x="685184" y="1205212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半闭框 6">
              <a:extLst>
                <a:ext uri="{FF2B5EF4-FFF2-40B4-BE49-F238E27FC236}">
                  <a16:creationId xmlns:a16="http://schemas.microsoft.com/office/drawing/2014/main" id="{EE3AA5AF-44B9-4003-8858-407B7AA706C4}"/>
                </a:ext>
              </a:extLst>
            </p:cNvPr>
            <p:cNvSpPr/>
            <p:nvPr/>
          </p:nvSpPr>
          <p:spPr>
            <a:xfrm rot="2580000" flipH="1">
              <a:off x="939399" y="1205211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半闭框 7">
              <a:extLst>
                <a:ext uri="{FF2B5EF4-FFF2-40B4-BE49-F238E27FC236}">
                  <a16:creationId xmlns:a16="http://schemas.microsoft.com/office/drawing/2014/main" id="{F0A63900-9577-4810-9221-1837C83593C3}"/>
                </a:ext>
              </a:extLst>
            </p:cNvPr>
            <p:cNvSpPr/>
            <p:nvPr/>
          </p:nvSpPr>
          <p:spPr>
            <a:xfrm rot="2580000" flipH="1">
              <a:off x="1195947" y="1205212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77D2A797-BF94-41BD-B0CD-535B3021676D}"/>
              </a:ext>
            </a:extLst>
          </p:cNvPr>
          <p:cNvSpPr txBox="1"/>
          <p:nvPr/>
        </p:nvSpPr>
        <p:spPr>
          <a:xfrm>
            <a:off x="1682123" y="1228357"/>
            <a:ext cx="31395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方法二：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摆小棒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6D839EF-A9A1-4E70-9A41-8FF746D01F2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792126" y="2413906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A596A15-1BC4-4B05-88F6-2628FCE2B59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506381" y="3408879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C0C8CC0-AC92-45A3-9130-90C464AA6B1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387681" y="2423639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15B2633-A9ED-4766-8221-6C7AD77FE4A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119269" y="3448351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106951B6-5190-455E-AF83-6665D7401B8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933201" y="2413906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95FF599-F57F-4FBD-B548-9392B8C4117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643108" y="3468631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1AB215A-ADDC-422B-AA34-23C5113FB59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444809" y="2443919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3BA37B6C-26B8-48FB-B6FC-E98478D9673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159064" y="3438892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29F23A19-465E-428C-8AFC-5AFBEE8CACB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040364" y="2453652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4C829285-01DC-462F-83CE-49E79E549D6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771952" y="3478364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3EB351F8-4F6B-4B7C-827C-0D198E2A808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585884" y="2443919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C11676CC-E16C-4355-9EBE-CCD2BF13DC1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295791" y="3498644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556F38-4635-4AF4-849B-033B5D326C0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5147527" y="2492454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5233F4C9-C73C-4CC4-9A2D-4F1F2A97137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879115" y="3517166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DAB3D4A8-042E-44BC-916A-B998E1DD449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5693047" y="2482721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4A81F7DA-0D67-47BF-891C-65D5F38F1665}"/>
              </a:ext>
            </a:extLst>
          </p:cNvPr>
          <p:cNvCxnSpPr>
            <a:endCxn id="12" idx="4"/>
          </p:cNvCxnSpPr>
          <p:nvPr/>
        </p:nvCxnSpPr>
        <p:spPr>
          <a:xfrm>
            <a:off x="1892990" y="2355726"/>
            <a:ext cx="582722" cy="63082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35DD52B8-66E0-4248-818E-B876534C1779}"/>
              </a:ext>
            </a:extLst>
          </p:cNvPr>
          <p:cNvCxnSpPr/>
          <p:nvPr/>
        </p:nvCxnSpPr>
        <p:spPr>
          <a:xfrm>
            <a:off x="1626305" y="3380438"/>
            <a:ext cx="582722" cy="63082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4D714732-A305-457C-84B3-2269E38B2E7D}"/>
              </a:ext>
            </a:extLst>
          </p:cNvPr>
          <p:cNvCxnSpPr/>
          <p:nvPr/>
        </p:nvCxnSpPr>
        <p:spPr>
          <a:xfrm>
            <a:off x="2515165" y="2406404"/>
            <a:ext cx="582722" cy="63082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05E18B87-9D98-4F85-9CB2-047A94C7B5A2}"/>
              </a:ext>
            </a:extLst>
          </p:cNvPr>
          <p:cNvCxnSpPr/>
          <p:nvPr/>
        </p:nvCxnSpPr>
        <p:spPr>
          <a:xfrm>
            <a:off x="2247445" y="3421383"/>
            <a:ext cx="582722" cy="63082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3AF6A8C1-B7B3-4935-81F5-427F3BCA258B}"/>
              </a:ext>
            </a:extLst>
          </p:cNvPr>
          <p:cNvCxnSpPr/>
          <p:nvPr/>
        </p:nvCxnSpPr>
        <p:spPr>
          <a:xfrm>
            <a:off x="3049721" y="2445206"/>
            <a:ext cx="582722" cy="63082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12C58AA7-4061-4F8D-856B-5DDF54E76B9D}"/>
              </a:ext>
            </a:extLst>
          </p:cNvPr>
          <p:cNvCxnSpPr/>
          <p:nvPr/>
        </p:nvCxnSpPr>
        <p:spPr>
          <a:xfrm>
            <a:off x="2778052" y="3415987"/>
            <a:ext cx="582722" cy="63082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533CDAEE-3C31-456E-9382-0EF8D0C090B6}"/>
              </a:ext>
            </a:extLst>
          </p:cNvPr>
          <p:cNvCxnSpPr/>
          <p:nvPr/>
        </p:nvCxnSpPr>
        <p:spPr>
          <a:xfrm>
            <a:off x="3572104" y="2396671"/>
            <a:ext cx="582722" cy="63082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96EBC43E-E6DC-4FA6-83DF-0CBAB678DE4F}"/>
              </a:ext>
            </a:extLst>
          </p:cNvPr>
          <p:cNvCxnSpPr/>
          <p:nvPr/>
        </p:nvCxnSpPr>
        <p:spPr>
          <a:xfrm>
            <a:off x="3344287" y="3445726"/>
            <a:ext cx="582722" cy="63082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74DAD941-0D67-4864-AA17-DEF8CAECC5D4}"/>
              </a:ext>
            </a:extLst>
          </p:cNvPr>
          <p:cNvCxnSpPr/>
          <p:nvPr/>
        </p:nvCxnSpPr>
        <p:spPr>
          <a:xfrm>
            <a:off x="4108098" y="2427568"/>
            <a:ext cx="582722" cy="63082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28EE2B6D-5F42-4E13-B8A3-1527CFF21645}"/>
              </a:ext>
            </a:extLst>
          </p:cNvPr>
          <p:cNvGrpSpPr/>
          <p:nvPr/>
        </p:nvGrpSpPr>
        <p:grpSpPr>
          <a:xfrm>
            <a:off x="3933145" y="2206267"/>
            <a:ext cx="2496349" cy="2179562"/>
            <a:chOff x="3443803" y="2206267"/>
            <a:chExt cx="2496349" cy="2179562"/>
          </a:xfrm>
        </p:grpSpPr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479C151A-952D-422C-93BA-F14A69D89381}"/>
                </a:ext>
              </a:extLst>
            </p:cNvPr>
            <p:cNvCxnSpPr>
              <a:cxnSpLocks/>
            </p:cNvCxnSpPr>
            <p:nvPr/>
          </p:nvCxnSpPr>
          <p:spPr>
            <a:xfrm>
              <a:off x="4283968" y="2208516"/>
              <a:ext cx="1656184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13AAB5A4-6921-4044-87DD-526546794752}"/>
                </a:ext>
              </a:extLst>
            </p:cNvPr>
            <p:cNvCxnSpPr>
              <a:cxnSpLocks/>
            </p:cNvCxnSpPr>
            <p:nvPr/>
          </p:nvCxnSpPr>
          <p:spPr>
            <a:xfrm>
              <a:off x="3443803" y="4371950"/>
              <a:ext cx="2496349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9E2C23AF-2265-48F7-A2BC-F2D2002246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40152" y="2206267"/>
              <a:ext cx="0" cy="2165683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7009442F-1901-46C9-9721-0FBB29D85B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65750" y="3289108"/>
              <a:ext cx="0" cy="109672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3E4C02B1-1CB1-4475-B9AB-BB6BA5C0A2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56176" y="3306317"/>
              <a:ext cx="848293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A770B435-CAC8-47CB-8B97-C12CFCE31276}"/>
                </a:ext>
              </a:extLst>
            </p:cNvPr>
            <p:cNvCxnSpPr>
              <a:cxnSpLocks/>
            </p:cNvCxnSpPr>
            <p:nvPr/>
          </p:nvCxnSpPr>
          <p:spPr>
            <a:xfrm>
              <a:off x="4283968" y="2208989"/>
              <a:ext cx="0" cy="1082841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文本框 58">
            <a:extLst>
              <a:ext uri="{FF2B5EF4-FFF2-40B4-BE49-F238E27FC236}">
                <a16:creationId xmlns:a16="http://schemas.microsoft.com/office/drawing/2014/main" id="{030061E9-CB03-4BB4-87A2-9FD1D8CF436B}"/>
              </a:ext>
            </a:extLst>
          </p:cNvPr>
          <p:cNvSpPr txBox="1"/>
          <p:nvPr/>
        </p:nvSpPr>
        <p:spPr>
          <a:xfrm>
            <a:off x="5112060" y="541648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2616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94091D3-64D7-4CE6-9E33-901E75CD2DC7}"/>
              </a:ext>
            </a:extLst>
          </p:cNvPr>
          <p:cNvGrpSpPr/>
          <p:nvPr/>
        </p:nvGrpSpPr>
        <p:grpSpPr>
          <a:xfrm>
            <a:off x="611560" y="771550"/>
            <a:ext cx="870497" cy="359735"/>
            <a:chOff x="685184" y="1205211"/>
            <a:chExt cx="870497" cy="359735"/>
          </a:xfrm>
        </p:grpSpPr>
        <p:sp>
          <p:nvSpPr>
            <p:cNvPr id="3" name="半闭框 2">
              <a:extLst>
                <a:ext uri="{FF2B5EF4-FFF2-40B4-BE49-F238E27FC236}">
                  <a16:creationId xmlns:a16="http://schemas.microsoft.com/office/drawing/2014/main" id="{7F52B187-645E-47CC-8B6F-F31C209B412C}"/>
                </a:ext>
              </a:extLst>
            </p:cNvPr>
            <p:cNvSpPr/>
            <p:nvPr/>
          </p:nvSpPr>
          <p:spPr>
            <a:xfrm rot="2580000" flipH="1">
              <a:off x="685184" y="1205212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半闭框 3">
              <a:extLst>
                <a:ext uri="{FF2B5EF4-FFF2-40B4-BE49-F238E27FC236}">
                  <a16:creationId xmlns:a16="http://schemas.microsoft.com/office/drawing/2014/main" id="{0569DCCB-8836-4D6A-8BE3-D04E9199431C}"/>
                </a:ext>
              </a:extLst>
            </p:cNvPr>
            <p:cNvSpPr/>
            <p:nvPr/>
          </p:nvSpPr>
          <p:spPr>
            <a:xfrm rot="2580000" flipH="1">
              <a:off x="939399" y="1205211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半闭框 4">
              <a:extLst>
                <a:ext uri="{FF2B5EF4-FFF2-40B4-BE49-F238E27FC236}">
                  <a16:creationId xmlns:a16="http://schemas.microsoft.com/office/drawing/2014/main" id="{05D56829-DA1E-4593-B10B-9F8E14F09975}"/>
                </a:ext>
              </a:extLst>
            </p:cNvPr>
            <p:cNvSpPr/>
            <p:nvPr/>
          </p:nvSpPr>
          <p:spPr>
            <a:xfrm rot="2580000" flipH="1">
              <a:off x="1195947" y="1205212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9692AECF-66C0-4D78-BF8A-9C6489E9EDB7}"/>
              </a:ext>
            </a:extLst>
          </p:cNvPr>
          <p:cNvSpPr txBox="1"/>
          <p:nvPr/>
        </p:nvSpPr>
        <p:spPr>
          <a:xfrm>
            <a:off x="1682124" y="689808"/>
            <a:ext cx="3177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方法三：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破十法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D047EA2-CEE7-4A6A-9FDB-0EDBF29674E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21118" y="2340670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58FB9AD-DB04-4681-881B-A4232531E5A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666716" y="2334837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2EFD731-844E-4190-A1AC-C57662E5D92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903409" y="2333270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76B618C-B8F4-42BD-B1F6-505ECC21EEF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160339" y="2327442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E28FE5A-CC61-4A2A-9140-D25DB632481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376828" y="2320048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BBBF63D9-101D-4CA5-BBA3-A2BF10EFCD8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615277" y="2327442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1E82F1F5-8423-4156-9213-AC942D06653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863312" y="2327441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7D635EB-911D-45D1-B9F2-4CF9A8D0A0A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101761" y="2337534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29B45E02-4FCA-49BC-9AB8-5CABFB66E49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340210" y="2344928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D4D3F606-53B4-4C5E-BC80-F47F3B5C1FA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634927" y="2344927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2FCC71C0-95D0-450A-A085-492CCD26131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993337" y="2352321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52CD31D7-0A9A-434C-8B3A-BD2896089BF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241372" y="2352320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7357C3E4-67AB-46D3-9C44-BF0041D0E95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479821" y="2362413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0053B7EC-3607-4659-881F-26BD42FDD5A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718270" y="2369807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A3AC4543-B86E-4B5C-9337-48F4324445C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966305" y="2369806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grpSp>
        <p:nvGrpSpPr>
          <p:cNvPr id="26" name="组合 25">
            <a:extLst>
              <a:ext uri="{FF2B5EF4-FFF2-40B4-BE49-F238E27FC236}">
                <a16:creationId xmlns:a16="http://schemas.microsoft.com/office/drawing/2014/main" id="{2BF34201-E97C-4D40-B1CA-894A9A2F613C}"/>
              </a:ext>
            </a:extLst>
          </p:cNvPr>
          <p:cNvGrpSpPr/>
          <p:nvPr/>
        </p:nvGrpSpPr>
        <p:grpSpPr>
          <a:xfrm>
            <a:off x="6029583" y="1659614"/>
            <a:ext cx="2376264" cy="584775"/>
            <a:chOff x="2828549" y="3866576"/>
            <a:chExt cx="2376264" cy="584775"/>
          </a:xfrm>
        </p:grpSpPr>
        <p:sp>
          <p:nvSpPr>
            <p:cNvPr id="27" name="Text Box 25">
              <a:extLst>
                <a:ext uri="{FF2B5EF4-FFF2-40B4-BE49-F238E27FC236}">
                  <a16:creationId xmlns:a16="http://schemas.microsoft.com/office/drawing/2014/main" id="{7887C8A5-910E-4347-B661-6CCF6B2BC3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549" y="3866576"/>
              <a:ext cx="2376264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9﹦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7BEE4B45-4B7E-45F0-97B9-1238772070F4}"/>
                </a:ext>
              </a:extLst>
            </p:cNvPr>
            <p:cNvSpPr/>
            <p:nvPr/>
          </p:nvSpPr>
          <p:spPr>
            <a:xfrm>
              <a:off x="4355976" y="3930320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平行四边形 32">
            <a:extLst>
              <a:ext uri="{FF2B5EF4-FFF2-40B4-BE49-F238E27FC236}">
                <a16:creationId xmlns:a16="http://schemas.microsoft.com/office/drawing/2014/main" id="{9A3563AE-E8DC-468C-AA0A-1A4EE94DE455}"/>
              </a:ext>
            </a:extLst>
          </p:cNvPr>
          <p:cNvSpPr/>
          <p:nvPr/>
        </p:nvSpPr>
        <p:spPr>
          <a:xfrm>
            <a:off x="537211" y="2071744"/>
            <a:ext cx="2505190" cy="1148483"/>
          </a:xfrm>
          <a:prstGeom prst="parallelogram">
            <a:avLst/>
          </a:prstGeom>
          <a:noFill/>
          <a:ln w="28575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4D649E09-F9B6-4CE9-9C2A-F1EDA79B9343}"/>
              </a:ext>
            </a:extLst>
          </p:cNvPr>
          <p:cNvCxnSpPr>
            <a:cxnSpLocks/>
          </p:cNvCxnSpPr>
          <p:nvPr/>
        </p:nvCxnSpPr>
        <p:spPr>
          <a:xfrm flipH="1">
            <a:off x="6021043" y="2168305"/>
            <a:ext cx="260824" cy="6521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A2A016D1-B683-41D9-B7EC-E8A2ECA254D2}"/>
              </a:ext>
            </a:extLst>
          </p:cNvPr>
          <p:cNvCxnSpPr>
            <a:cxnSpLocks/>
          </p:cNvCxnSpPr>
          <p:nvPr/>
        </p:nvCxnSpPr>
        <p:spPr>
          <a:xfrm>
            <a:off x="6311597" y="2168305"/>
            <a:ext cx="278230" cy="6521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Box 25">
            <a:extLst>
              <a:ext uri="{FF2B5EF4-FFF2-40B4-BE49-F238E27FC236}">
                <a16:creationId xmlns:a16="http://schemas.microsoft.com/office/drawing/2014/main" id="{AE0329B9-7955-4FC7-B0F3-B0436A62A8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1786" y="2817285"/>
            <a:ext cx="62820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2" name="Text Box 25">
            <a:extLst>
              <a:ext uri="{FF2B5EF4-FFF2-40B4-BE49-F238E27FC236}">
                <a16:creationId xmlns:a16="http://schemas.microsoft.com/office/drawing/2014/main" id="{D0E76F24-765E-4435-87AD-946DAFFEB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7647" y="2817285"/>
            <a:ext cx="62820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F6F9260-E80B-49EA-B05C-C186790B1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527" y="1821179"/>
            <a:ext cx="1370002" cy="1428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0" name="组合 59">
            <a:extLst>
              <a:ext uri="{FF2B5EF4-FFF2-40B4-BE49-F238E27FC236}">
                <a16:creationId xmlns:a16="http://schemas.microsoft.com/office/drawing/2014/main" id="{4E209079-0AC0-476B-B4CF-D7171C56E7EC}"/>
              </a:ext>
            </a:extLst>
          </p:cNvPr>
          <p:cNvGrpSpPr/>
          <p:nvPr/>
        </p:nvGrpSpPr>
        <p:grpSpPr>
          <a:xfrm>
            <a:off x="6695991" y="2192639"/>
            <a:ext cx="360280" cy="1260000"/>
            <a:chOff x="6732000" y="2520000"/>
            <a:chExt cx="360280" cy="1260000"/>
          </a:xfrm>
        </p:grpSpPr>
        <p:cxnSp>
          <p:nvCxnSpPr>
            <p:cNvPr id="45" name="直接箭头连接符 44">
              <a:extLst>
                <a:ext uri="{FF2B5EF4-FFF2-40B4-BE49-F238E27FC236}">
                  <a16:creationId xmlns:a16="http://schemas.microsoft.com/office/drawing/2014/main" id="{6EC221D0-8A03-4758-A41B-499109A50B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92280" y="2520000"/>
              <a:ext cx="0" cy="125569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F470ED13-5C9D-423C-8F88-F90396DA2F30}"/>
                </a:ext>
              </a:extLst>
            </p:cNvPr>
            <p:cNvCxnSpPr>
              <a:cxnSpLocks/>
            </p:cNvCxnSpPr>
            <p:nvPr/>
          </p:nvCxnSpPr>
          <p:spPr>
            <a:xfrm>
              <a:off x="6732280" y="3772008"/>
              <a:ext cx="36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CF4186E3-CBBC-4B2F-BD34-C7C00C5282D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32000" y="3600000"/>
              <a:ext cx="0" cy="180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Text Box 25">
            <a:extLst>
              <a:ext uri="{FF2B5EF4-FFF2-40B4-BE49-F238E27FC236}">
                <a16:creationId xmlns:a16="http://schemas.microsoft.com/office/drawing/2014/main" id="{C694E035-5FFC-44AF-B4DA-D7B8B7E0E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063" y="3380452"/>
            <a:ext cx="524545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2" name="Text Box 25">
            <a:extLst>
              <a:ext uri="{FF2B5EF4-FFF2-40B4-BE49-F238E27FC236}">
                <a16:creationId xmlns:a16="http://schemas.microsoft.com/office/drawing/2014/main" id="{A69F7295-E363-4144-9A42-1177CF97F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8006" y="1671203"/>
            <a:ext cx="55815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63" name="平行四边形 62">
            <a:extLst>
              <a:ext uri="{FF2B5EF4-FFF2-40B4-BE49-F238E27FC236}">
                <a16:creationId xmlns:a16="http://schemas.microsoft.com/office/drawing/2014/main" id="{8E6E0702-3197-4201-B3CC-44811C40E453}"/>
              </a:ext>
            </a:extLst>
          </p:cNvPr>
          <p:cNvSpPr/>
          <p:nvPr/>
        </p:nvSpPr>
        <p:spPr>
          <a:xfrm>
            <a:off x="2831927" y="2082208"/>
            <a:ext cx="1939558" cy="1148483"/>
          </a:xfrm>
          <a:prstGeom prst="parallelogram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C1F1318B-4547-47E9-8A7A-94262DA96DEB}"/>
              </a:ext>
            </a:extLst>
          </p:cNvPr>
          <p:cNvGrpSpPr/>
          <p:nvPr/>
        </p:nvGrpSpPr>
        <p:grpSpPr>
          <a:xfrm>
            <a:off x="947289" y="1320912"/>
            <a:ext cx="1855118" cy="599564"/>
            <a:chOff x="983298" y="1648273"/>
            <a:chExt cx="1855118" cy="599564"/>
          </a:xfrm>
        </p:grpSpPr>
        <p:sp>
          <p:nvSpPr>
            <p:cNvPr id="29" name="Text Box 25">
              <a:extLst>
                <a:ext uri="{FF2B5EF4-FFF2-40B4-BE49-F238E27FC236}">
                  <a16:creationId xmlns:a16="http://schemas.microsoft.com/office/drawing/2014/main" id="{ACFEB00F-D990-4E1F-BB2D-107EB38872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3886" y="1648273"/>
              <a:ext cx="1824530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9﹦</a:t>
              </a:r>
              <a:r>
                <a:rPr lang="en-US" altLang="zh-CN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B4F84211-B171-4110-BE66-239546F5FF71}"/>
                </a:ext>
              </a:extLst>
            </p:cNvPr>
            <p:cNvSpPr/>
            <p:nvPr/>
          </p:nvSpPr>
          <p:spPr>
            <a:xfrm>
              <a:off x="983298" y="1648274"/>
              <a:ext cx="1855118" cy="599563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145DFD23-CE81-4611-BDEE-11E004545C20}"/>
              </a:ext>
            </a:extLst>
          </p:cNvPr>
          <p:cNvGrpSpPr/>
          <p:nvPr/>
        </p:nvGrpSpPr>
        <p:grpSpPr>
          <a:xfrm>
            <a:off x="2273180" y="3370031"/>
            <a:ext cx="2494394" cy="599563"/>
            <a:chOff x="2306670" y="3820505"/>
            <a:chExt cx="2494394" cy="599563"/>
          </a:xfrm>
        </p:grpSpPr>
        <p:sp>
          <p:nvSpPr>
            <p:cNvPr id="30" name="Text Box 25">
              <a:extLst>
                <a:ext uri="{FF2B5EF4-FFF2-40B4-BE49-F238E27FC236}">
                  <a16:creationId xmlns:a16="http://schemas.microsoft.com/office/drawing/2014/main" id="{1E6DEC18-3FD9-4B59-B870-A0AFE6B21F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4800" y="3827900"/>
              <a:ext cx="2376264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 +</a:t>
              </a:r>
              <a:r>
                <a:rPr lang="en-US" altLang="zh-CN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﹦</a:t>
              </a: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02C336A7-6609-4871-9B9E-A25E9C7C21A6}"/>
                </a:ext>
              </a:extLst>
            </p:cNvPr>
            <p:cNvSpPr/>
            <p:nvPr/>
          </p:nvSpPr>
          <p:spPr>
            <a:xfrm>
              <a:off x="2306670" y="3820505"/>
              <a:ext cx="1855118" cy="599563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42251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3" grpId="0" animBg="1"/>
      <p:bldP spid="41" grpId="0"/>
      <p:bldP spid="42" grpId="0"/>
      <p:bldP spid="61" grpId="0"/>
      <p:bldP spid="62" grpId="0"/>
      <p:bldP spid="6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8F16CC4-884B-4602-851A-AF4AB74F7744}"/>
              </a:ext>
            </a:extLst>
          </p:cNvPr>
          <p:cNvGrpSpPr/>
          <p:nvPr/>
        </p:nvGrpSpPr>
        <p:grpSpPr>
          <a:xfrm>
            <a:off x="611560" y="915566"/>
            <a:ext cx="870497" cy="359735"/>
            <a:chOff x="685184" y="1205211"/>
            <a:chExt cx="870497" cy="359735"/>
          </a:xfrm>
        </p:grpSpPr>
        <p:sp>
          <p:nvSpPr>
            <p:cNvPr id="3" name="半闭框 2">
              <a:extLst>
                <a:ext uri="{FF2B5EF4-FFF2-40B4-BE49-F238E27FC236}">
                  <a16:creationId xmlns:a16="http://schemas.microsoft.com/office/drawing/2014/main" id="{B52C6A73-235E-483B-8A8B-C46BD509B46D}"/>
                </a:ext>
              </a:extLst>
            </p:cNvPr>
            <p:cNvSpPr/>
            <p:nvPr/>
          </p:nvSpPr>
          <p:spPr>
            <a:xfrm rot="2580000" flipH="1">
              <a:off x="685184" y="1205212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半闭框 3">
              <a:extLst>
                <a:ext uri="{FF2B5EF4-FFF2-40B4-BE49-F238E27FC236}">
                  <a16:creationId xmlns:a16="http://schemas.microsoft.com/office/drawing/2014/main" id="{2D986072-D361-419B-8AA4-5E89DD64934E}"/>
                </a:ext>
              </a:extLst>
            </p:cNvPr>
            <p:cNvSpPr/>
            <p:nvPr/>
          </p:nvSpPr>
          <p:spPr>
            <a:xfrm rot="2580000" flipH="1">
              <a:off x="939399" y="1205211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半闭框 4">
              <a:extLst>
                <a:ext uri="{FF2B5EF4-FFF2-40B4-BE49-F238E27FC236}">
                  <a16:creationId xmlns:a16="http://schemas.microsoft.com/office/drawing/2014/main" id="{202F552C-3D70-400E-9DE0-D9FE27B4F63B}"/>
                </a:ext>
              </a:extLst>
            </p:cNvPr>
            <p:cNvSpPr/>
            <p:nvPr/>
          </p:nvSpPr>
          <p:spPr>
            <a:xfrm rot="2580000" flipH="1">
              <a:off x="1195947" y="1205212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268B0BAD-6576-4106-B053-629EBB56031F}"/>
              </a:ext>
            </a:extLst>
          </p:cNvPr>
          <p:cNvSpPr txBox="1"/>
          <p:nvPr/>
        </p:nvSpPr>
        <p:spPr>
          <a:xfrm>
            <a:off x="1682124" y="833824"/>
            <a:ext cx="3177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方法四：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平十法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FCD6FBC-DF0C-489B-9BBE-A801B0151B1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47606" y="2455045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ABD62F9-779B-4E9E-B988-E7F1321139B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693204" y="2449212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D8D45F3-B2F1-411B-81CB-C9D4FB9E830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929897" y="2447645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1B37B50-2982-4727-82F4-27B40958EC3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186827" y="2441817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0338615-D4ED-4211-8F4E-CA0D85787CE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403316" y="2434423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8D0985C-BEAE-44BF-8409-CD404302463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641765" y="2441817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B245F2D-C2BF-444F-B3E2-9DB0AB8AFB6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889800" y="2441816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F9EC0BE5-4F49-44AA-8C1A-A3DD9780567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128249" y="2451909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913CD26A-A5FB-4545-9230-BE3F7258871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366698" y="2459303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F13B619C-92A5-43B6-8277-F4CDB91BA05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661415" y="2459302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CE6815B0-5FAF-46E4-A736-1917D319F61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019825" y="2466696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0FD0BFBE-E358-4431-985D-72B4D9FADAD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267860" y="2466695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2A4CE276-C156-4385-BD3A-A19B7CD1C8C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506309" y="2476788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6A1BE580-5A2D-4A2F-BF21-E31698B7D3B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744758" y="2484182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04A2F045-50CC-4ADF-AC37-F59B8D9F552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992793" y="2484181"/>
            <a:ext cx="996041" cy="536328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grpSp>
        <p:nvGrpSpPr>
          <p:cNvPr id="25" name="组合 24">
            <a:extLst>
              <a:ext uri="{FF2B5EF4-FFF2-40B4-BE49-F238E27FC236}">
                <a16:creationId xmlns:a16="http://schemas.microsoft.com/office/drawing/2014/main" id="{DFF3CAD1-3DFF-4B7D-A867-C9F408A0A18B}"/>
              </a:ext>
            </a:extLst>
          </p:cNvPr>
          <p:cNvGrpSpPr/>
          <p:nvPr/>
        </p:nvGrpSpPr>
        <p:grpSpPr>
          <a:xfrm>
            <a:off x="6127582" y="1841980"/>
            <a:ext cx="2376264" cy="584775"/>
            <a:chOff x="2828549" y="3866576"/>
            <a:chExt cx="2376264" cy="584775"/>
          </a:xfrm>
        </p:grpSpPr>
        <p:sp>
          <p:nvSpPr>
            <p:cNvPr id="26" name="Text Box 25">
              <a:extLst>
                <a:ext uri="{FF2B5EF4-FFF2-40B4-BE49-F238E27FC236}">
                  <a16:creationId xmlns:a16="http://schemas.microsoft.com/office/drawing/2014/main" id="{B08E36A9-24D5-461F-9D72-86C9C7C74B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8549" y="3866576"/>
              <a:ext cx="2376264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9﹦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31B647FB-DBD4-4F3D-8166-C24B39FEE8FF}"/>
                </a:ext>
              </a:extLst>
            </p:cNvPr>
            <p:cNvSpPr/>
            <p:nvPr/>
          </p:nvSpPr>
          <p:spPr>
            <a:xfrm>
              <a:off x="4355976" y="3930320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平行四边形 27">
            <a:extLst>
              <a:ext uri="{FF2B5EF4-FFF2-40B4-BE49-F238E27FC236}">
                <a16:creationId xmlns:a16="http://schemas.microsoft.com/office/drawing/2014/main" id="{1A0895A4-8E3F-46D8-A8FC-29282BCEF207}"/>
              </a:ext>
            </a:extLst>
          </p:cNvPr>
          <p:cNvSpPr/>
          <p:nvPr/>
        </p:nvSpPr>
        <p:spPr>
          <a:xfrm>
            <a:off x="2027113" y="2186119"/>
            <a:ext cx="1306971" cy="1148483"/>
          </a:xfrm>
          <a:prstGeom prst="parallelogram">
            <a:avLst/>
          </a:prstGeom>
          <a:noFill/>
          <a:ln w="28575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47E1EF1F-0186-4E56-A935-24336C0F18E9}"/>
              </a:ext>
            </a:extLst>
          </p:cNvPr>
          <p:cNvCxnSpPr>
            <a:cxnSpLocks/>
          </p:cNvCxnSpPr>
          <p:nvPr/>
        </p:nvCxnSpPr>
        <p:spPr>
          <a:xfrm flipH="1">
            <a:off x="6836761" y="2300396"/>
            <a:ext cx="260824" cy="6521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F1BB9D0F-CDBE-47F8-811D-02514DDA3A03}"/>
              </a:ext>
            </a:extLst>
          </p:cNvPr>
          <p:cNvCxnSpPr>
            <a:cxnSpLocks/>
          </p:cNvCxnSpPr>
          <p:nvPr/>
        </p:nvCxnSpPr>
        <p:spPr>
          <a:xfrm>
            <a:off x="7127315" y="2300396"/>
            <a:ext cx="278230" cy="65211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25">
            <a:extLst>
              <a:ext uri="{FF2B5EF4-FFF2-40B4-BE49-F238E27FC236}">
                <a16:creationId xmlns:a16="http://schemas.microsoft.com/office/drawing/2014/main" id="{28A1B40B-DD2D-4AD3-A69F-30D52A5E3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7504" y="2949376"/>
            <a:ext cx="62820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2" name="Text Box 25">
            <a:extLst>
              <a:ext uri="{FF2B5EF4-FFF2-40B4-BE49-F238E27FC236}">
                <a16:creationId xmlns:a16="http://schemas.microsoft.com/office/drawing/2014/main" id="{45869079-E679-4846-AD35-0A7147C566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3365" y="2949376"/>
            <a:ext cx="62820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F502836C-7F09-4B78-BDF0-15A2FC48E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039" y="1900286"/>
            <a:ext cx="1370002" cy="1428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组合 33">
            <a:extLst>
              <a:ext uri="{FF2B5EF4-FFF2-40B4-BE49-F238E27FC236}">
                <a16:creationId xmlns:a16="http://schemas.microsoft.com/office/drawing/2014/main" id="{4942A37C-D0BC-4DC5-A27E-4E6675606565}"/>
              </a:ext>
            </a:extLst>
          </p:cNvPr>
          <p:cNvGrpSpPr/>
          <p:nvPr/>
        </p:nvGrpSpPr>
        <p:grpSpPr>
          <a:xfrm flipH="1">
            <a:off x="6444208" y="2319780"/>
            <a:ext cx="360040" cy="1244842"/>
            <a:chOff x="6687640" y="2520404"/>
            <a:chExt cx="360040" cy="1244842"/>
          </a:xfrm>
        </p:grpSpPr>
        <p:cxnSp>
          <p:nvCxnSpPr>
            <p:cNvPr id="35" name="直接箭头连接符 34">
              <a:extLst>
                <a:ext uri="{FF2B5EF4-FFF2-40B4-BE49-F238E27FC236}">
                  <a16:creationId xmlns:a16="http://schemas.microsoft.com/office/drawing/2014/main" id="{0E900205-1700-465F-BC8A-771156DDA46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87640" y="3568715"/>
              <a:ext cx="0" cy="19653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960CAE23-D5D0-4310-A030-A91B57C91995}"/>
                </a:ext>
              </a:extLst>
            </p:cNvPr>
            <p:cNvCxnSpPr>
              <a:cxnSpLocks/>
            </p:cNvCxnSpPr>
            <p:nvPr/>
          </p:nvCxnSpPr>
          <p:spPr>
            <a:xfrm>
              <a:off x="6687640" y="3756768"/>
              <a:ext cx="360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A467282B-1FF9-4DE9-AA14-BE0254FEE93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047680" y="2520404"/>
              <a:ext cx="0" cy="12363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 Box 25">
            <a:extLst>
              <a:ext uri="{FF2B5EF4-FFF2-40B4-BE49-F238E27FC236}">
                <a16:creationId xmlns:a16="http://schemas.microsoft.com/office/drawing/2014/main" id="{15791134-AB5A-4721-8769-E99BEB038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5231" y="3598714"/>
            <a:ext cx="524545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39" name="Text Box 25">
            <a:extLst>
              <a:ext uri="{FF2B5EF4-FFF2-40B4-BE49-F238E27FC236}">
                <a16:creationId xmlns:a16="http://schemas.microsoft.com/office/drawing/2014/main" id="{E3B03BFB-FB70-401D-A2EC-5FA7F1891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6005" y="1853569"/>
            <a:ext cx="55815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40" name="平行四边形 39">
            <a:extLst>
              <a:ext uri="{FF2B5EF4-FFF2-40B4-BE49-F238E27FC236}">
                <a16:creationId xmlns:a16="http://schemas.microsoft.com/office/drawing/2014/main" id="{5AC38CD6-ECB9-45AA-8A99-7009E0D9C3B5}"/>
              </a:ext>
            </a:extLst>
          </p:cNvPr>
          <p:cNvSpPr/>
          <p:nvPr/>
        </p:nvSpPr>
        <p:spPr>
          <a:xfrm>
            <a:off x="3127315" y="2196583"/>
            <a:ext cx="1670657" cy="1148483"/>
          </a:xfrm>
          <a:prstGeom prst="parallelogram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22D25860-7983-40D0-9C32-9313C61AE7AF}"/>
              </a:ext>
            </a:extLst>
          </p:cNvPr>
          <p:cNvGrpSpPr/>
          <p:nvPr/>
        </p:nvGrpSpPr>
        <p:grpSpPr>
          <a:xfrm>
            <a:off x="827584" y="3483932"/>
            <a:ext cx="2376264" cy="599563"/>
            <a:chOff x="2296354" y="3820505"/>
            <a:chExt cx="2376264" cy="599563"/>
          </a:xfrm>
        </p:grpSpPr>
        <p:sp>
          <p:nvSpPr>
            <p:cNvPr id="42" name="Text Box 25">
              <a:extLst>
                <a:ext uri="{FF2B5EF4-FFF2-40B4-BE49-F238E27FC236}">
                  <a16:creationId xmlns:a16="http://schemas.microsoft.com/office/drawing/2014/main" id="{C91BABD7-70EC-4400-B457-5DC772AAEC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6354" y="3827900"/>
              <a:ext cx="2376264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4﹦</a:t>
              </a: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D5A89184-5B7C-42ED-8AC7-4F20B1805E1B}"/>
                </a:ext>
              </a:extLst>
            </p:cNvPr>
            <p:cNvSpPr/>
            <p:nvPr/>
          </p:nvSpPr>
          <p:spPr>
            <a:xfrm>
              <a:off x="2306670" y="3820505"/>
              <a:ext cx="1855118" cy="599563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2F47146E-5957-497B-B865-1BCFB4B2B22D}"/>
              </a:ext>
            </a:extLst>
          </p:cNvPr>
          <p:cNvGrpSpPr/>
          <p:nvPr/>
        </p:nvGrpSpPr>
        <p:grpSpPr>
          <a:xfrm>
            <a:off x="3067713" y="1458153"/>
            <a:ext cx="2144102" cy="599564"/>
            <a:chOff x="983298" y="1648273"/>
            <a:chExt cx="1855118" cy="599564"/>
          </a:xfrm>
        </p:grpSpPr>
        <p:sp>
          <p:nvSpPr>
            <p:cNvPr id="45" name="Text Box 25">
              <a:extLst>
                <a:ext uri="{FF2B5EF4-FFF2-40B4-BE49-F238E27FC236}">
                  <a16:creationId xmlns:a16="http://schemas.microsoft.com/office/drawing/2014/main" id="{FE4314D6-00DC-4611-919A-46D55E1776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3886" y="1648273"/>
              <a:ext cx="1824530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5﹦</a:t>
              </a:r>
              <a:r>
                <a:rPr lang="en-US" altLang="zh-CN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784387F5-C4DA-4768-A663-63E8950735DB}"/>
                </a:ext>
              </a:extLst>
            </p:cNvPr>
            <p:cNvSpPr/>
            <p:nvPr/>
          </p:nvSpPr>
          <p:spPr>
            <a:xfrm>
              <a:off x="983298" y="1648274"/>
              <a:ext cx="1855118" cy="599563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3527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8" grpId="0" animBg="1"/>
      <p:bldP spid="31" grpId="0"/>
      <p:bldP spid="32" grpId="0"/>
      <p:bldP spid="38" grpId="0"/>
      <p:bldP spid="39" grpId="0"/>
      <p:bldP spid="4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704FB9C4-AD20-4E83-B41F-1BE997EE4E62}"/>
              </a:ext>
            </a:extLst>
          </p:cNvPr>
          <p:cNvGrpSpPr/>
          <p:nvPr/>
        </p:nvGrpSpPr>
        <p:grpSpPr>
          <a:xfrm>
            <a:off x="683568" y="771550"/>
            <a:ext cx="870497" cy="359735"/>
            <a:chOff x="685184" y="1205211"/>
            <a:chExt cx="870497" cy="359735"/>
          </a:xfrm>
        </p:grpSpPr>
        <p:sp>
          <p:nvSpPr>
            <p:cNvPr id="6" name="半闭框 5">
              <a:extLst>
                <a:ext uri="{FF2B5EF4-FFF2-40B4-BE49-F238E27FC236}">
                  <a16:creationId xmlns:a16="http://schemas.microsoft.com/office/drawing/2014/main" id="{F108AA05-7D5B-4F00-B951-8B149B47BD30}"/>
                </a:ext>
              </a:extLst>
            </p:cNvPr>
            <p:cNvSpPr/>
            <p:nvPr/>
          </p:nvSpPr>
          <p:spPr>
            <a:xfrm rot="2580000" flipH="1">
              <a:off x="685184" y="1205212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半闭框 6">
              <a:extLst>
                <a:ext uri="{FF2B5EF4-FFF2-40B4-BE49-F238E27FC236}">
                  <a16:creationId xmlns:a16="http://schemas.microsoft.com/office/drawing/2014/main" id="{25720991-2A5F-43AF-8DA5-3F919739250B}"/>
                </a:ext>
              </a:extLst>
            </p:cNvPr>
            <p:cNvSpPr/>
            <p:nvPr/>
          </p:nvSpPr>
          <p:spPr>
            <a:xfrm rot="2580000" flipH="1">
              <a:off x="939399" y="1205211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半闭框 7">
              <a:extLst>
                <a:ext uri="{FF2B5EF4-FFF2-40B4-BE49-F238E27FC236}">
                  <a16:creationId xmlns:a16="http://schemas.microsoft.com/office/drawing/2014/main" id="{C3B34F03-B2D9-4653-B38E-ADC285B5233C}"/>
                </a:ext>
              </a:extLst>
            </p:cNvPr>
            <p:cNvSpPr/>
            <p:nvPr/>
          </p:nvSpPr>
          <p:spPr>
            <a:xfrm rot="2580000" flipH="1">
              <a:off x="1195947" y="1205212"/>
              <a:ext cx="359734" cy="359734"/>
            </a:xfrm>
            <a:prstGeom prst="halfFrame">
              <a:avLst>
                <a:gd name="adj1" fmla="val 22751"/>
                <a:gd name="adj2" fmla="val 2098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92AF5914-F843-4575-934B-F83028FB4971}"/>
              </a:ext>
            </a:extLst>
          </p:cNvPr>
          <p:cNvSpPr txBox="1"/>
          <p:nvPr/>
        </p:nvSpPr>
        <p:spPr>
          <a:xfrm>
            <a:off x="1754132" y="689808"/>
            <a:ext cx="3602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方法五：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想加算减法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031097D-FDBD-409D-8970-1AAFAED38426}"/>
              </a:ext>
            </a:extLst>
          </p:cNvPr>
          <p:cNvGrpSpPr/>
          <p:nvPr/>
        </p:nvGrpSpPr>
        <p:grpSpPr>
          <a:xfrm>
            <a:off x="1117650" y="1359531"/>
            <a:ext cx="2376264" cy="584775"/>
            <a:chOff x="2627784" y="3859183"/>
            <a:chExt cx="2376264" cy="584775"/>
          </a:xfrm>
        </p:grpSpPr>
        <p:sp>
          <p:nvSpPr>
            <p:cNvPr id="11" name="Text Box 25">
              <a:extLst>
                <a:ext uri="{FF2B5EF4-FFF2-40B4-BE49-F238E27FC236}">
                  <a16:creationId xmlns:a16="http://schemas.microsoft.com/office/drawing/2014/main" id="{D9B3F116-90EF-42F7-A034-78DED358E3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7784" y="3859183"/>
              <a:ext cx="2376264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 +     ﹦15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EBA601E7-9DE0-4CFB-B678-42E5860E3D8A}"/>
                </a:ext>
              </a:extLst>
            </p:cNvPr>
            <p:cNvSpPr/>
            <p:nvPr/>
          </p:nvSpPr>
          <p:spPr>
            <a:xfrm>
              <a:off x="3317136" y="3961412"/>
              <a:ext cx="441873" cy="441873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A57F1289-CBD9-4E99-BAE6-0AC1FB9FDE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509" y="2160696"/>
            <a:ext cx="1032945" cy="2333690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C320888E-AD74-4071-9192-00833052D9B0}"/>
              </a:ext>
            </a:extLst>
          </p:cNvPr>
          <p:cNvGrpSpPr/>
          <p:nvPr/>
        </p:nvGrpSpPr>
        <p:grpSpPr>
          <a:xfrm>
            <a:off x="5407245" y="1579882"/>
            <a:ext cx="2427893" cy="555616"/>
            <a:chOff x="5574310" y="3465683"/>
            <a:chExt cx="2427893" cy="555616"/>
          </a:xfrm>
        </p:grpSpPr>
        <p:sp>
          <p:nvSpPr>
            <p:cNvPr id="16" name="对话气泡: 圆角矩形 15">
              <a:extLst>
                <a:ext uri="{FF2B5EF4-FFF2-40B4-BE49-F238E27FC236}">
                  <a16:creationId xmlns:a16="http://schemas.microsoft.com/office/drawing/2014/main" id="{206ECD2A-8844-4255-9D27-74DE22C40E62}"/>
                </a:ext>
              </a:extLst>
            </p:cNvPr>
            <p:cNvSpPr/>
            <p:nvPr/>
          </p:nvSpPr>
          <p:spPr>
            <a:xfrm>
              <a:off x="5574310" y="3465683"/>
              <a:ext cx="2376264" cy="555616"/>
            </a:xfrm>
            <a:prstGeom prst="wedgeRoundRectCallout">
              <a:avLst>
                <a:gd name="adj1" fmla="val 52800"/>
                <a:gd name="adj2" fmla="val -684"/>
                <a:gd name="adj3" fmla="val 16667"/>
              </a:avLst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385AFF84-AC0A-45AC-A76C-F9BA96E7DA64}"/>
                </a:ext>
              </a:extLst>
            </p:cNvPr>
            <p:cNvSpPr txBox="1"/>
            <p:nvPr/>
          </p:nvSpPr>
          <p:spPr>
            <a:xfrm>
              <a:off x="5675370" y="3483067"/>
              <a:ext cx="2326833" cy="520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9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加几等于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15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？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3FDF936C-6A1E-4117-93B5-9BF667E73C55}"/>
              </a:ext>
            </a:extLst>
          </p:cNvPr>
          <p:cNvGrpSpPr/>
          <p:nvPr/>
        </p:nvGrpSpPr>
        <p:grpSpPr>
          <a:xfrm>
            <a:off x="820174" y="2071487"/>
            <a:ext cx="1434662" cy="1660669"/>
            <a:chOff x="755440" y="2444303"/>
            <a:chExt cx="1434662" cy="1660669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E838BD19-21C3-4F22-BEB7-2A180FF37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793835" y="2627635"/>
              <a:ext cx="794438" cy="42777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E9A37AC6-1783-459C-A400-601CB716A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1176101" y="2635029"/>
              <a:ext cx="794438" cy="42777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FC14AE91-78B8-4B24-AE20-4CBB5F1EA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1578997" y="2642424"/>
              <a:ext cx="794438" cy="42777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4382C734-11C3-4904-852D-F3EC491A5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572108" y="3479077"/>
              <a:ext cx="794438" cy="42777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0C097169-FBF7-461B-B124-85AD597E9F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954374" y="3486471"/>
              <a:ext cx="794438" cy="42777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E91A8446-3DA9-4EB5-A467-C9BA74D61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1357270" y="3493866"/>
              <a:ext cx="794438" cy="42777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512DCE11-9796-48F0-BE0E-332546F7FD6E}"/>
              </a:ext>
            </a:extLst>
          </p:cNvPr>
          <p:cNvGrpSpPr/>
          <p:nvPr/>
        </p:nvGrpSpPr>
        <p:grpSpPr>
          <a:xfrm>
            <a:off x="1982474" y="2078881"/>
            <a:ext cx="2313428" cy="1674848"/>
            <a:chOff x="1917740" y="2451697"/>
            <a:chExt cx="2313428" cy="1674848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F696F036-0EC0-47FE-B61F-277913279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1946986" y="2655563"/>
              <a:ext cx="794438" cy="42777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89338C9A-6AD6-4277-A527-BF6961960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2378622" y="2643910"/>
              <a:ext cx="794438" cy="42777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CA69F18E-8E04-4D05-8227-A9853C8BE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2801179" y="2635029"/>
              <a:ext cx="794438" cy="42777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BB3FFAAE-E4E7-4383-86E4-D2B8971FF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3197506" y="2645298"/>
              <a:ext cx="794438" cy="42777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D4AAC775-BB6C-4306-887C-1E6C29C82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3620063" y="2636417"/>
              <a:ext cx="794438" cy="42777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95A82F0F-A9B3-42ED-95EF-D9516FE18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1734408" y="3492818"/>
              <a:ext cx="794438" cy="42777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498D76CD-C610-45C9-B4D7-230911681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2116674" y="3500212"/>
              <a:ext cx="794438" cy="42777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49B580BD-D3F1-4293-BD93-C5B61A9CB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2519570" y="3507607"/>
              <a:ext cx="794438" cy="42777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3A2B846D-C63F-415C-A629-A1E2B17D0F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2962021" y="3515439"/>
              <a:ext cx="794438" cy="427773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9855FE3E-28D0-43F2-B112-45A004142639}"/>
              </a:ext>
            </a:extLst>
          </p:cNvPr>
          <p:cNvGrpSpPr/>
          <p:nvPr/>
        </p:nvGrpSpPr>
        <p:grpSpPr>
          <a:xfrm>
            <a:off x="958858" y="3927884"/>
            <a:ext cx="2376264" cy="584775"/>
            <a:chOff x="2465158" y="3849600"/>
            <a:chExt cx="2376264" cy="584775"/>
          </a:xfrm>
        </p:grpSpPr>
        <p:sp>
          <p:nvSpPr>
            <p:cNvPr id="34" name="Text Box 25">
              <a:extLst>
                <a:ext uri="{FF2B5EF4-FFF2-40B4-BE49-F238E27FC236}">
                  <a16:creationId xmlns:a16="http://schemas.microsoft.com/office/drawing/2014/main" id="{C7889479-F5F3-4E25-A178-AFCDE9E68C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5158" y="3849600"/>
              <a:ext cx="2376264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</a:t>
              </a:r>
              <a:r>
                <a:rPr lang="zh-CN" altLang="en-US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9﹦</a:t>
              </a: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BE7F1447-309C-4AF7-A5C6-9B39F20D2E1F}"/>
                </a:ext>
              </a:extLst>
            </p:cNvPr>
            <p:cNvSpPr/>
            <p:nvPr/>
          </p:nvSpPr>
          <p:spPr>
            <a:xfrm>
              <a:off x="3981002" y="3933266"/>
              <a:ext cx="417441" cy="41744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</p:grpSp>
      <p:sp>
        <p:nvSpPr>
          <p:cNvPr id="39" name="平行四边形 38">
            <a:extLst>
              <a:ext uri="{FF2B5EF4-FFF2-40B4-BE49-F238E27FC236}">
                <a16:creationId xmlns:a16="http://schemas.microsoft.com/office/drawing/2014/main" id="{2BC7EE94-F41A-4D74-8527-6FB188C2C18E}"/>
              </a:ext>
            </a:extLst>
          </p:cNvPr>
          <p:cNvSpPr/>
          <p:nvPr/>
        </p:nvSpPr>
        <p:spPr>
          <a:xfrm>
            <a:off x="609219" y="2141377"/>
            <a:ext cx="1650114" cy="1587343"/>
          </a:xfrm>
          <a:prstGeom prst="parallelogram">
            <a:avLst/>
          </a:prstGeom>
          <a:noFill/>
          <a:ln w="28575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平行四边形 39">
            <a:extLst>
              <a:ext uri="{FF2B5EF4-FFF2-40B4-BE49-F238E27FC236}">
                <a16:creationId xmlns:a16="http://schemas.microsoft.com/office/drawing/2014/main" id="{4DAA4865-B602-4A7E-92CC-1BDCFA411324}"/>
              </a:ext>
            </a:extLst>
          </p:cNvPr>
          <p:cNvSpPr/>
          <p:nvPr/>
        </p:nvSpPr>
        <p:spPr>
          <a:xfrm>
            <a:off x="2653756" y="2126926"/>
            <a:ext cx="2535931" cy="1632935"/>
          </a:xfrm>
          <a:prstGeom prst="parallelogram">
            <a:avLst/>
          </a:prstGeom>
          <a:noFill/>
          <a:ln w="28575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 Box 25">
            <a:extLst>
              <a:ext uri="{FF2B5EF4-FFF2-40B4-BE49-F238E27FC236}">
                <a16:creationId xmlns:a16="http://schemas.microsoft.com/office/drawing/2014/main" id="{8495F01B-F6B1-4320-8A36-158811403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28" y="1373656"/>
            <a:ext cx="55815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42" name="Text Box 25">
            <a:extLst>
              <a:ext uri="{FF2B5EF4-FFF2-40B4-BE49-F238E27FC236}">
                <a16:creationId xmlns:a16="http://schemas.microsoft.com/office/drawing/2014/main" id="{51278542-2106-4DB8-9844-F58480766F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2587" y="3912657"/>
            <a:ext cx="55815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284644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69136E-6 L 0.09444 0.00185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2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9" grpId="0" animBg="1"/>
      <p:bldP spid="40" grpId="0" animBg="1"/>
      <p:bldP spid="41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41531FA3-B943-4D14-97B1-39A0F4C0F168}"/>
              </a:ext>
            </a:extLst>
          </p:cNvPr>
          <p:cNvGrpSpPr/>
          <p:nvPr/>
        </p:nvGrpSpPr>
        <p:grpSpPr>
          <a:xfrm>
            <a:off x="3400272" y="1056477"/>
            <a:ext cx="2376264" cy="646331"/>
            <a:chOff x="2627784" y="3859183"/>
            <a:chExt cx="2376264" cy="646331"/>
          </a:xfrm>
        </p:grpSpPr>
        <p:sp>
          <p:nvSpPr>
            <p:cNvPr id="7" name="Text Box 25">
              <a:extLst>
                <a:ext uri="{FF2B5EF4-FFF2-40B4-BE49-F238E27FC236}">
                  <a16:creationId xmlns:a16="http://schemas.microsoft.com/office/drawing/2014/main" id="{C1C1B33B-D45C-40A5-B761-331546AFAB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7784" y="3859183"/>
              <a:ext cx="2376264" cy="6463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algn="ctr">
                <a:spcBef>
                  <a:spcPct val="20000"/>
                </a:spcBef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algn="ctr">
                <a:spcBef>
                  <a:spcPct val="20000"/>
                </a:spcBef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algn="ctr"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algn="ctr">
                <a:spcBef>
                  <a:spcPct val="20000"/>
                </a:spcBef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algn="ctr" fontAlgn="base">
                <a:spcBef>
                  <a:spcPct val="2000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defRPr/>
              </a:pP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9﹦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978A138-5F98-48F3-9D9E-8C13D84207CE}"/>
                </a:ext>
              </a:extLst>
            </p:cNvPr>
            <p:cNvSpPr/>
            <p:nvPr/>
          </p:nvSpPr>
          <p:spPr>
            <a:xfrm>
              <a:off x="4355976" y="3930320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Text Box 25">
            <a:extLst>
              <a:ext uri="{FF2B5EF4-FFF2-40B4-BE49-F238E27FC236}">
                <a16:creationId xmlns:a16="http://schemas.microsoft.com/office/drawing/2014/main" id="{18C953AC-ACF0-450B-884E-D9CDA4C1B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6378" y="1059874"/>
            <a:ext cx="55815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1101D863-A53B-4B92-A9F1-2AF86CA01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1897843"/>
            <a:ext cx="1657187" cy="562495"/>
          </a:xfrm>
          <a:prstGeom prst="flowChartAlternateProcess">
            <a:avLst/>
          </a:prstGeom>
          <a:solidFill>
            <a:srgbClr val="C35452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数数</a:t>
            </a: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354350F1-D50A-4EBA-ADF6-BE019F30E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842" y="3673256"/>
            <a:ext cx="1657187" cy="562495"/>
          </a:xfrm>
          <a:prstGeom prst="flowChartAlternateProcess">
            <a:avLst/>
          </a:prstGeom>
          <a:solidFill>
            <a:srgbClr val="C35452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摆小棒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76F01CC2-D607-401C-AD0A-6D03378D24C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32108" y="1843426"/>
            <a:ext cx="5436096" cy="118362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03EB991-3C4B-45F1-A8D9-F9CBE2AA15C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44288" y="3027049"/>
            <a:ext cx="3867720" cy="1848935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C0C863CD-6083-47DC-97E6-835A0F020B8A}"/>
              </a:ext>
            </a:extLst>
          </p:cNvPr>
          <p:cNvSpPr/>
          <p:nvPr/>
        </p:nvSpPr>
        <p:spPr>
          <a:xfrm>
            <a:off x="462644" y="486533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CA85E722-D873-48DD-AD87-82B6C306D8AF}"/>
              </a:ext>
            </a:extLst>
          </p:cNvPr>
          <p:cNvCxnSpPr/>
          <p:nvPr/>
        </p:nvCxnSpPr>
        <p:spPr>
          <a:xfrm flipV="1">
            <a:off x="993291" y="904644"/>
            <a:ext cx="1850517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51ABFD7A-E6DD-4CD7-A864-8E784B228071}"/>
              </a:ext>
            </a:extLst>
          </p:cNvPr>
          <p:cNvSpPr/>
          <p:nvPr/>
        </p:nvSpPr>
        <p:spPr>
          <a:xfrm>
            <a:off x="1075323" y="382809"/>
            <a:ext cx="1838531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归纳总结</a:t>
            </a:r>
          </a:p>
        </p:txBody>
      </p:sp>
    </p:spTree>
    <p:extLst>
      <p:ext uri="{BB962C8B-B14F-4D97-AF65-F5344CB8AC3E}">
        <p14:creationId xmlns:p14="http://schemas.microsoft.com/office/powerpoint/2010/main" val="1580728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0">
            <a:extLst>
              <a:ext uri="{FF2B5EF4-FFF2-40B4-BE49-F238E27FC236}">
                <a16:creationId xmlns:a16="http://schemas.microsoft.com/office/drawing/2014/main" id="{0DE4378A-DDD2-404D-B18E-A485FECEC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4552" y="3220372"/>
            <a:ext cx="39358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因为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 + (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 = 15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</a:p>
        </p:txBody>
      </p:sp>
      <p:sp>
        <p:nvSpPr>
          <p:cNvPr id="3" name="Text Box 41">
            <a:extLst>
              <a:ext uri="{FF2B5EF4-FFF2-40B4-BE49-F238E27FC236}">
                <a16:creationId xmlns:a16="http://schemas.microsoft.com/office/drawing/2014/main" id="{B00CE621-6E36-4A68-96FA-6539679C6E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7904" y="3805147"/>
            <a:ext cx="32403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9 =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4" name="Text Box 25">
            <a:extLst>
              <a:ext uri="{FF2B5EF4-FFF2-40B4-BE49-F238E27FC236}">
                <a16:creationId xmlns:a16="http://schemas.microsoft.com/office/drawing/2014/main" id="{CC201C62-FF04-4F1D-B5F2-66C555C8D5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3930" y="2283186"/>
            <a:ext cx="1729626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50000"/>
              </a:spcBef>
              <a:defRPr/>
            </a:pP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5﹦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B45668-1B72-418A-A16F-11EB1A6078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2758" y="2278185"/>
            <a:ext cx="815579" cy="594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 Box 25">
            <a:extLst>
              <a:ext uri="{FF2B5EF4-FFF2-40B4-BE49-F238E27FC236}">
                <a16:creationId xmlns:a16="http://schemas.microsoft.com/office/drawing/2014/main" id="{1033CBE7-E05B-4C3E-98ED-F965F7883A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6485" y="2283186"/>
            <a:ext cx="1729626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50000"/>
              </a:spcBef>
              <a:defRPr/>
            </a:pP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4﹦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D9B55A9-97F8-43DB-8075-B0C07E6E9C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3387" y="2278185"/>
            <a:ext cx="381902" cy="594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9CA5E266-5125-4A0F-8414-8CE656CBB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5982" y="1261965"/>
            <a:ext cx="2041922" cy="5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CCBC2ECA-9F64-4C04-917F-B4893BC43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2861" y="1261965"/>
            <a:ext cx="1930003" cy="5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3751B9EA-0664-43F8-AAF5-BB2EF811F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925" y="1286746"/>
            <a:ext cx="1657187" cy="562495"/>
          </a:xfrm>
          <a:prstGeom prst="flowChartAlternateProcess">
            <a:avLst/>
          </a:prstGeom>
          <a:solidFill>
            <a:srgbClr val="C35452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破十法</a:t>
            </a:r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421E43B3-372A-4480-B651-E9B64FF89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2495" y="3278066"/>
            <a:ext cx="2097881" cy="562495"/>
          </a:xfrm>
          <a:prstGeom prst="flowChartAlternateProcess">
            <a:avLst/>
          </a:prstGeom>
          <a:solidFill>
            <a:srgbClr val="C35452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想加算减</a:t>
            </a: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1B82E726-033A-41E4-934A-CAF06A309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9955" y="2305466"/>
            <a:ext cx="1657187" cy="562495"/>
          </a:xfrm>
          <a:prstGeom prst="flowChartAlternateProcess">
            <a:avLst/>
          </a:prstGeom>
          <a:solidFill>
            <a:srgbClr val="C35452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sz="2800" b="1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平十法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D4AD966-4F03-4914-87A5-5E6286BBC56A}"/>
              </a:ext>
            </a:extLst>
          </p:cNvPr>
          <p:cNvSpPr/>
          <p:nvPr/>
        </p:nvSpPr>
        <p:spPr>
          <a:xfrm>
            <a:off x="462644" y="486533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013ACC86-7682-4832-896B-AC7A39F8C140}"/>
              </a:ext>
            </a:extLst>
          </p:cNvPr>
          <p:cNvCxnSpPr/>
          <p:nvPr/>
        </p:nvCxnSpPr>
        <p:spPr>
          <a:xfrm flipV="1">
            <a:off x="993291" y="904644"/>
            <a:ext cx="1850517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B8BF52AE-63B3-42A4-9A81-BE4138AB07E2}"/>
              </a:ext>
            </a:extLst>
          </p:cNvPr>
          <p:cNvSpPr/>
          <p:nvPr/>
        </p:nvSpPr>
        <p:spPr>
          <a:xfrm>
            <a:off x="1075323" y="382809"/>
            <a:ext cx="1838531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归纳总结</a:t>
            </a:r>
          </a:p>
        </p:txBody>
      </p:sp>
    </p:spTree>
    <p:extLst>
      <p:ext uri="{BB962C8B-B14F-4D97-AF65-F5344CB8AC3E}">
        <p14:creationId xmlns:p14="http://schemas.microsoft.com/office/powerpoint/2010/main" val="1367384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bldLvl="0" animBg="1"/>
      <p:bldP spid="5" grpId="0"/>
      <p:bldP spid="6" grpId="0" bldLvl="0" animBg="1"/>
      <p:bldP spid="7" grpId="0"/>
      <p:bldP spid="8" grpId="0"/>
      <p:bldP spid="9" grpId="0"/>
      <p:bldP spid="10" grpId="0" bldLvl="0" animBg="1"/>
      <p:bldP spid="11" grpId="0" bldLvl="0" animBg="1"/>
      <p:bldP spid="12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D49082F-D4A8-4127-B6CE-B75F4970CB66}"/>
              </a:ext>
            </a:extLst>
          </p:cNvPr>
          <p:cNvSpPr/>
          <p:nvPr/>
        </p:nvSpPr>
        <p:spPr>
          <a:xfrm>
            <a:off x="476517" y="413338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8AEE682D-B02B-4001-86F4-6AD932A27932}"/>
              </a:ext>
            </a:extLst>
          </p:cNvPr>
          <p:cNvCxnSpPr/>
          <p:nvPr/>
        </p:nvCxnSpPr>
        <p:spPr>
          <a:xfrm flipV="1">
            <a:off x="1007164" y="831448"/>
            <a:ext cx="4224819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>
            <a:extLst>
              <a:ext uri="{FF2B5EF4-FFF2-40B4-BE49-F238E27FC236}">
                <a16:creationId xmlns:a16="http://schemas.microsoft.com/office/drawing/2014/main" id="{8163D9C2-6F53-400B-AFC3-6E7727248000}"/>
              </a:ext>
            </a:extLst>
          </p:cNvPr>
          <p:cNvSpPr/>
          <p:nvPr/>
        </p:nvSpPr>
        <p:spPr>
          <a:xfrm>
            <a:off x="107504" y="267494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四、实践应用，巩固算法</a:t>
            </a:r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DB887010-925D-40D2-89F6-098EC2695397}"/>
              </a:ext>
            </a:extLst>
          </p:cNvPr>
          <p:cNvGrpSpPr/>
          <p:nvPr/>
        </p:nvGrpSpPr>
        <p:grpSpPr bwMode="auto">
          <a:xfrm>
            <a:off x="510466" y="1047027"/>
            <a:ext cx="4489847" cy="592930"/>
            <a:chOff x="0" y="17"/>
            <a:chExt cx="3771" cy="498"/>
          </a:xfrm>
        </p:grpSpPr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E2732071-6B57-495A-B8A5-EAE2D10919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55"/>
              <a:ext cx="3771" cy="408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marL="342900" indent="-3429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3200" b="1" dirty="0">
                  <a:ea typeface="黑体" panose="02010609060101010101" pitchFamily="49" charset="-122"/>
                  <a:cs typeface="Times New Roman" panose="02020603050405020304" pitchFamily="18" charset="0"/>
                </a:rPr>
                <a:t>1. </a:t>
              </a:r>
              <a:r>
                <a:rPr lang="zh-CN" altLang="en-US" sz="3200" b="1" dirty="0">
                  <a:ea typeface="黑体" panose="02010609060101010101" pitchFamily="49" charset="-122"/>
                  <a:cs typeface="Times New Roman" panose="02020603050405020304" pitchFamily="18" charset="0"/>
                </a:rPr>
                <a:t>用</a:t>
              </a:r>
              <a:r>
                <a:rPr lang="en-US" altLang="zh-CN" sz="3200" b="1" dirty="0">
                  <a:ea typeface="黑体" panose="02010609060101010101" pitchFamily="49" charset="-122"/>
                  <a:cs typeface="Times New Roman" panose="02020603050405020304" pitchFamily="18" charset="0"/>
                </a:rPr>
                <a:t>    </a:t>
              </a:r>
              <a:r>
                <a:rPr lang="zh-CN" altLang="en-US" sz="3200" b="1" dirty="0">
                  <a:ea typeface="黑体" panose="02010609060101010101" pitchFamily="49" charset="-122"/>
                  <a:cs typeface="Times New Roman" panose="02020603050405020304" pitchFamily="18" charset="0"/>
                </a:rPr>
                <a:t>摆一摆，算一算</a:t>
              </a:r>
              <a:r>
                <a:rPr lang="en-US" altLang="zh-CN" sz="3200" b="1" dirty="0"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  <a:endPara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7" name="Picture 8" descr="10-1">
              <a:extLst>
                <a:ext uri="{FF2B5EF4-FFF2-40B4-BE49-F238E27FC236}">
                  <a16:creationId xmlns:a16="http://schemas.microsoft.com/office/drawing/2014/main" id="{7A3D1D92-80AD-417F-823C-38136B64F6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" y="17"/>
              <a:ext cx="346" cy="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文本框 4">
            <a:extLst>
              <a:ext uri="{FF2B5EF4-FFF2-40B4-BE49-F238E27FC236}">
                <a16:creationId xmlns:a16="http://schemas.microsoft.com/office/drawing/2014/main" id="{DD621F8F-4C39-4870-BF8B-DA9FCCE72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9579" y="1242050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P9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6E9D066C-7072-479A-A1A4-E8C3A81F5E30}"/>
              </a:ext>
            </a:extLst>
          </p:cNvPr>
          <p:cNvGrpSpPr/>
          <p:nvPr/>
        </p:nvGrpSpPr>
        <p:grpSpPr>
          <a:xfrm>
            <a:off x="827584" y="1834715"/>
            <a:ext cx="2052168" cy="631711"/>
            <a:chOff x="827584" y="1834715"/>
            <a:chExt cx="2052168" cy="631711"/>
          </a:xfrm>
        </p:grpSpPr>
        <p:sp>
          <p:nvSpPr>
            <p:cNvPr id="9" name="文本框 7">
              <a:extLst>
                <a:ext uri="{FF2B5EF4-FFF2-40B4-BE49-F238E27FC236}">
                  <a16:creationId xmlns:a16="http://schemas.microsoft.com/office/drawing/2014/main" id="{297CBA97-044C-440B-9BF1-6599E4C149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7584" y="1834715"/>
              <a:ext cx="1872208" cy="631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17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 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69A8F00A-64E2-4464-A094-104D51B692D5}"/>
                </a:ext>
              </a:extLst>
            </p:cNvPr>
            <p:cNvSpPr/>
            <p:nvPr/>
          </p:nvSpPr>
          <p:spPr>
            <a:xfrm>
              <a:off x="2339752" y="1917937"/>
              <a:ext cx="540000" cy="540000"/>
            </a:xfrm>
            <a:prstGeom prst="rect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200" b="1" noProof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AD13672-60FF-4DC2-9598-533996A5604B}"/>
              </a:ext>
            </a:extLst>
          </p:cNvPr>
          <p:cNvGrpSpPr/>
          <p:nvPr/>
        </p:nvGrpSpPr>
        <p:grpSpPr>
          <a:xfrm>
            <a:off x="5292080" y="1826226"/>
            <a:ext cx="1926246" cy="626710"/>
            <a:chOff x="5273986" y="1834715"/>
            <a:chExt cx="1926246" cy="626710"/>
          </a:xfrm>
        </p:grpSpPr>
        <p:sp>
          <p:nvSpPr>
            <p:cNvPr id="10" name="文本框 7">
              <a:extLst>
                <a:ext uri="{FF2B5EF4-FFF2-40B4-BE49-F238E27FC236}">
                  <a16:creationId xmlns:a16="http://schemas.microsoft.com/office/drawing/2014/main" id="{5FD02E97-1EDE-45C2-8530-9D018BB424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73986" y="1834715"/>
              <a:ext cx="1524714" cy="626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16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A799F46-3370-4C37-8DA4-DD02DAA2BD19}"/>
                </a:ext>
              </a:extLst>
            </p:cNvPr>
            <p:cNvSpPr/>
            <p:nvPr/>
          </p:nvSpPr>
          <p:spPr>
            <a:xfrm>
              <a:off x="6660232" y="1917937"/>
              <a:ext cx="540000" cy="540000"/>
            </a:xfrm>
            <a:prstGeom prst="rect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200" b="1" noProof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34" name="图片 33">
            <a:extLst>
              <a:ext uri="{FF2B5EF4-FFF2-40B4-BE49-F238E27FC236}">
                <a16:creationId xmlns:a16="http://schemas.microsoft.com/office/drawing/2014/main" id="{4E678F59-0761-4D78-80DD-2A58417E77F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610714" y="2977543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1663199F-DF38-4CF4-BE4E-E132D18D991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855824" y="2977543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EAC9D45D-9516-4E6D-AB10-BB97349DF06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1107412" y="2977544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AEED89CD-10B8-465E-BD61-9A29BB96259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1354976" y="2977544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635B38E9-76E7-4137-8DC9-9C5D77DF0E1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1602540" y="2975254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0DEA115E-39E2-451C-B46C-E7A9B4B2382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1854127" y="2975253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C37642C8-1A7B-49B0-8BF6-D199C20D67A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2091151" y="2974109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8D85A430-F4F8-40CD-A366-81325298A9A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2338715" y="2971819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3DEDD003-A61F-4439-BD24-DD23B1A1995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2590302" y="2971818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7E981130-AF44-452F-90C0-02BECED69E7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423775" y="3703512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210D2ECF-A67A-4091-9935-E6523F747B7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668885" y="3703512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6340E18C-D2B5-4128-9B0C-4870014A784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920473" y="3703513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BFE787FF-2A9F-4B7D-B42D-DAEF38CC90B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1168037" y="3703513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id="{998B18D8-C0E5-4AD6-A8A9-0FC4AD7DFD9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1415601" y="3701223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C4135BAD-7FE4-4DE0-B999-B3BD7CAE7C7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1667188" y="3701222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9CE3724B-C0B2-47A7-9AD7-218F80E1050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1904212" y="3700078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E4043173-55F7-4188-9FB8-74B30210428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2151776" y="3697788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id="{BB04D9B5-68D2-4100-9795-F8A27ACA320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5214796" y="2986848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C1AD702F-29D3-4F01-B9EA-AB718AB90F0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5459906" y="2986848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54" name="图片 53">
            <a:extLst>
              <a:ext uri="{FF2B5EF4-FFF2-40B4-BE49-F238E27FC236}">
                <a16:creationId xmlns:a16="http://schemas.microsoft.com/office/drawing/2014/main" id="{14D8310A-AE1E-4ED0-9B9E-018CAF1A9F0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5711494" y="2986849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55" name="图片 54">
            <a:extLst>
              <a:ext uri="{FF2B5EF4-FFF2-40B4-BE49-F238E27FC236}">
                <a16:creationId xmlns:a16="http://schemas.microsoft.com/office/drawing/2014/main" id="{1DA89E9C-F424-478A-A3D7-70992EC410B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5959058" y="2986849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814E465B-CBA2-44B9-A4B3-E16B6671EA4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6206622" y="2984559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57" name="图片 56">
            <a:extLst>
              <a:ext uri="{FF2B5EF4-FFF2-40B4-BE49-F238E27FC236}">
                <a16:creationId xmlns:a16="http://schemas.microsoft.com/office/drawing/2014/main" id="{43E8166F-2462-4F91-B0D5-4BE748FF7AD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6458209" y="2984558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58" name="图片 57">
            <a:extLst>
              <a:ext uri="{FF2B5EF4-FFF2-40B4-BE49-F238E27FC236}">
                <a16:creationId xmlns:a16="http://schemas.microsoft.com/office/drawing/2014/main" id="{4B4D3772-3A88-4570-AE5E-A5F08B64925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6695233" y="2983414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59" name="图片 58">
            <a:extLst>
              <a:ext uri="{FF2B5EF4-FFF2-40B4-BE49-F238E27FC236}">
                <a16:creationId xmlns:a16="http://schemas.microsoft.com/office/drawing/2014/main" id="{33B4216B-942B-4939-80A4-FA953D6B425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6942797" y="2981124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61" name="图片 60">
            <a:extLst>
              <a:ext uri="{FF2B5EF4-FFF2-40B4-BE49-F238E27FC236}">
                <a16:creationId xmlns:a16="http://schemas.microsoft.com/office/drawing/2014/main" id="{FC7EB8A6-0A9C-47D2-9BB5-D21F0BF9A27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5027857" y="3712817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62" name="图片 61">
            <a:extLst>
              <a:ext uri="{FF2B5EF4-FFF2-40B4-BE49-F238E27FC236}">
                <a16:creationId xmlns:a16="http://schemas.microsoft.com/office/drawing/2014/main" id="{FC5584B4-19DF-40FE-AEB2-A8059B37582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5272967" y="3712817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id="{1FAE444D-0634-4643-B05A-01100455419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5524555" y="3712818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64" name="图片 63">
            <a:extLst>
              <a:ext uri="{FF2B5EF4-FFF2-40B4-BE49-F238E27FC236}">
                <a16:creationId xmlns:a16="http://schemas.microsoft.com/office/drawing/2014/main" id="{0299CBD3-53CD-46EF-9767-89EF1EBEDC6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5772119" y="3712818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65" name="图片 64">
            <a:extLst>
              <a:ext uri="{FF2B5EF4-FFF2-40B4-BE49-F238E27FC236}">
                <a16:creationId xmlns:a16="http://schemas.microsoft.com/office/drawing/2014/main" id="{CF7A7271-B8CF-46C7-9914-384AAD08593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6019683" y="3710528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66" name="图片 65">
            <a:extLst>
              <a:ext uri="{FF2B5EF4-FFF2-40B4-BE49-F238E27FC236}">
                <a16:creationId xmlns:a16="http://schemas.microsoft.com/office/drawing/2014/main" id="{70DF5E6E-1A6D-445D-BBDC-4760214B382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6271270" y="3710527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67" name="图片 66">
            <a:extLst>
              <a:ext uri="{FF2B5EF4-FFF2-40B4-BE49-F238E27FC236}">
                <a16:creationId xmlns:a16="http://schemas.microsoft.com/office/drawing/2014/main" id="{68EAD7B7-139E-4C6F-B450-40C2AB5FF1F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6508294" y="3709383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68" name="图片 67">
            <a:extLst>
              <a:ext uri="{FF2B5EF4-FFF2-40B4-BE49-F238E27FC236}">
                <a16:creationId xmlns:a16="http://schemas.microsoft.com/office/drawing/2014/main" id="{FE1514E5-B0A6-443A-A8C2-CC5CCC455A9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 rot="18887349">
            <a:off x="6755858" y="3707093"/>
            <a:ext cx="652807" cy="3515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sp>
        <p:nvSpPr>
          <p:cNvPr id="69" name="平行四边形 68">
            <a:extLst>
              <a:ext uri="{FF2B5EF4-FFF2-40B4-BE49-F238E27FC236}">
                <a16:creationId xmlns:a16="http://schemas.microsoft.com/office/drawing/2014/main" id="{3FBAC019-C542-4042-9452-9694CD37C838}"/>
              </a:ext>
            </a:extLst>
          </p:cNvPr>
          <p:cNvSpPr/>
          <p:nvPr/>
        </p:nvSpPr>
        <p:spPr>
          <a:xfrm>
            <a:off x="612306" y="2760076"/>
            <a:ext cx="2581529" cy="793606"/>
          </a:xfrm>
          <a:prstGeom prst="parallelogram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E729CB17-7AF2-433B-80D1-B9E91420E08C}"/>
              </a:ext>
            </a:extLst>
          </p:cNvPr>
          <p:cNvGrpSpPr/>
          <p:nvPr/>
        </p:nvGrpSpPr>
        <p:grpSpPr>
          <a:xfrm>
            <a:off x="5076056" y="2788670"/>
            <a:ext cx="2347489" cy="1464157"/>
            <a:chOff x="5076056" y="2788670"/>
            <a:chExt cx="2347489" cy="1464157"/>
          </a:xfrm>
        </p:grpSpPr>
        <p:cxnSp>
          <p:nvCxnSpPr>
            <p:cNvPr id="73" name="直接连接符 72">
              <a:extLst>
                <a:ext uri="{FF2B5EF4-FFF2-40B4-BE49-F238E27FC236}">
                  <a16:creationId xmlns:a16="http://schemas.microsoft.com/office/drawing/2014/main" id="{35210D09-86FC-4EE3-87A9-CB294C4B5EE5}"/>
                </a:ext>
              </a:extLst>
            </p:cNvPr>
            <p:cNvCxnSpPr/>
            <p:nvPr/>
          </p:nvCxnSpPr>
          <p:spPr>
            <a:xfrm>
              <a:off x="5482871" y="2801979"/>
              <a:ext cx="1940674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>
              <a:extLst>
                <a:ext uri="{FF2B5EF4-FFF2-40B4-BE49-F238E27FC236}">
                  <a16:creationId xmlns:a16="http://schemas.microsoft.com/office/drawing/2014/main" id="{AA393641-A378-43F1-AD89-F16F70B0E92E}"/>
                </a:ext>
              </a:extLst>
            </p:cNvPr>
            <p:cNvCxnSpPr>
              <a:cxnSpLocks/>
            </p:cNvCxnSpPr>
            <p:nvPr/>
          </p:nvCxnSpPr>
          <p:spPr>
            <a:xfrm>
              <a:off x="5580112" y="3537790"/>
              <a:ext cx="167073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>
              <a:extLst>
                <a:ext uri="{FF2B5EF4-FFF2-40B4-BE49-F238E27FC236}">
                  <a16:creationId xmlns:a16="http://schemas.microsoft.com/office/drawing/2014/main" id="{4A570C2D-E645-4C79-AE11-58E275E0863A}"/>
                </a:ext>
              </a:extLst>
            </p:cNvPr>
            <p:cNvCxnSpPr>
              <a:cxnSpLocks/>
            </p:cNvCxnSpPr>
            <p:nvPr/>
          </p:nvCxnSpPr>
          <p:spPr>
            <a:xfrm>
              <a:off x="5076056" y="4238318"/>
              <a:ext cx="28449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>
              <a:extLst>
                <a:ext uri="{FF2B5EF4-FFF2-40B4-BE49-F238E27FC236}">
                  <a16:creationId xmlns:a16="http://schemas.microsoft.com/office/drawing/2014/main" id="{D6018FB6-A20C-439F-8750-6B3486B37E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76056" y="2801409"/>
              <a:ext cx="406815" cy="1436909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>
              <a:extLst>
                <a:ext uri="{FF2B5EF4-FFF2-40B4-BE49-F238E27FC236}">
                  <a16:creationId xmlns:a16="http://schemas.microsoft.com/office/drawing/2014/main" id="{036137BE-D787-4640-B96B-AD91FCEA32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60615" y="3526233"/>
              <a:ext cx="223902" cy="72659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>
              <a:extLst>
                <a:ext uri="{FF2B5EF4-FFF2-40B4-BE49-F238E27FC236}">
                  <a16:creationId xmlns:a16="http://schemas.microsoft.com/office/drawing/2014/main" id="{83BB33D5-951F-4B49-94B0-DEEF878956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50848" y="2788670"/>
              <a:ext cx="170905" cy="7444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文本框 86">
            <a:extLst>
              <a:ext uri="{FF2B5EF4-FFF2-40B4-BE49-F238E27FC236}">
                <a16:creationId xmlns:a16="http://schemas.microsoft.com/office/drawing/2014/main" id="{B210B6ED-BC10-4049-8AB6-177760D28357}"/>
              </a:ext>
            </a:extLst>
          </p:cNvPr>
          <p:cNvSpPr txBox="1"/>
          <p:nvPr/>
        </p:nvSpPr>
        <p:spPr>
          <a:xfrm>
            <a:off x="2403734" y="1892686"/>
            <a:ext cx="412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4ECF5872-8A9B-488F-9665-879644302C33}"/>
              </a:ext>
            </a:extLst>
          </p:cNvPr>
          <p:cNvSpPr txBox="1"/>
          <p:nvPr/>
        </p:nvSpPr>
        <p:spPr>
          <a:xfrm>
            <a:off x="6727576" y="1882694"/>
            <a:ext cx="412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65616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69" grpId="1" animBg="1"/>
      <p:bldP spid="87" grpId="0"/>
      <p:bldP spid="8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CB6836FC-A579-4831-8F34-DCBE30DB9CF2}"/>
              </a:ext>
            </a:extLst>
          </p:cNvPr>
          <p:cNvGrpSpPr/>
          <p:nvPr/>
        </p:nvGrpSpPr>
        <p:grpSpPr>
          <a:xfrm>
            <a:off x="1951037" y="1707654"/>
            <a:ext cx="5241925" cy="523875"/>
            <a:chOff x="2003698" y="1707654"/>
            <a:chExt cx="5241925" cy="523875"/>
          </a:xfrm>
        </p:grpSpPr>
        <p:grpSp>
          <p:nvGrpSpPr>
            <p:cNvPr id="4" name="Group 44">
              <a:extLst>
                <a:ext uri="{FF2B5EF4-FFF2-40B4-BE49-F238E27FC236}">
                  <a16:creationId xmlns:a16="http://schemas.microsoft.com/office/drawing/2014/main" id="{8D70FD34-1341-4C25-8A51-3C594F332DCD}"/>
                </a:ext>
              </a:extLst>
            </p:cNvPr>
            <p:cNvGrpSpPr/>
            <p:nvPr/>
          </p:nvGrpSpPr>
          <p:grpSpPr bwMode="auto">
            <a:xfrm>
              <a:off x="2003698" y="1707654"/>
              <a:ext cx="3667125" cy="523875"/>
              <a:chOff x="1108" y="1603"/>
              <a:chExt cx="2310" cy="330"/>
            </a:xfrm>
            <a:solidFill>
              <a:srgbClr val="FFFFFF"/>
            </a:solidFill>
          </p:grpSpPr>
          <p:sp>
            <p:nvSpPr>
              <p:cNvPr id="10" name="立方体 8">
                <a:extLst>
                  <a:ext uri="{FF2B5EF4-FFF2-40B4-BE49-F238E27FC236}">
                    <a16:creationId xmlns:a16="http://schemas.microsoft.com/office/drawing/2014/main" id="{8E12316D-988D-4B6B-9795-8805EC15BE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8" y="1603"/>
                <a:ext cx="330" cy="330"/>
              </a:xfrm>
              <a:prstGeom prst="cube">
                <a:avLst>
                  <a:gd name="adj" fmla="val 25000"/>
                </a:avLst>
              </a:prstGeom>
              <a:grpFill/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" name="立方体 8">
                <a:extLst>
                  <a:ext uri="{FF2B5EF4-FFF2-40B4-BE49-F238E27FC236}">
                    <a16:creationId xmlns:a16="http://schemas.microsoft.com/office/drawing/2014/main" id="{71C7C283-05FC-487B-922F-FDBDF16F30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6" y="1603"/>
                <a:ext cx="330" cy="330"/>
              </a:xfrm>
              <a:prstGeom prst="cube">
                <a:avLst>
                  <a:gd name="adj" fmla="val 25000"/>
                </a:avLst>
              </a:prstGeom>
              <a:grpFill/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" name="立方体 8">
                <a:extLst>
                  <a:ext uri="{FF2B5EF4-FFF2-40B4-BE49-F238E27FC236}">
                    <a16:creationId xmlns:a16="http://schemas.microsoft.com/office/drawing/2014/main" id="{CBB582B3-C7E7-4510-90BA-0D23EB9AFC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0" y="1603"/>
                <a:ext cx="330" cy="330"/>
              </a:xfrm>
              <a:prstGeom prst="cube">
                <a:avLst>
                  <a:gd name="adj" fmla="val 25000"/>
                </a:avLst>
              </a:prstGeom>
              <a:grpFill/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" name="立方体 8">
                <a:extLst>
                  <a:ext uri="{FF2B5EF4-FFF2-40B4-BE49-F238E27FC236}">
                    <a16:creationId xmlns:a16="http://schemas.microsoft.com/office/drawing/2014/main" id="{B8359753-BD15-4FB2-884B-A1F3740493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8" y="1603"/>
                <a:ext cx="330" cy="330"/>
              </a:xfrm>
              <a:prstGeom prst="cube">
                <a:avLst>
                  <a:gd name="adj" fmla="val 25000"/>
                </a:avLst>
              </a:prstGeom>
              <a:grpFill/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" name="立方体 8">
                <a:extLst>
                  <a:ext uri="{FF2B5EF4-FFF2-40B4-BE49-F238E27FC236}">
                    <a16:creationId xmlns:a16="http://schemas.microsoft.com/office/drawing/2014/main" id="{BF9DE013-B0BB-47BD-A1F5-8F98B92E21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6" y="1603"/>
                <a:ext cx="330" cy="330"/>
              </a:xfrm>
              <a:prstGeom prst="cube">
                <a:avLst>
                  <a:gd name="adj" fmla="val 25000"/>
                </a:avLst>
              </a:prstGeom>
              <a:grpFill/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" name="立方体 8">
                <a:extLst>
                  <a:ext uri="{FF2B5EF4-FFF2-40B4-BE49-F238E27FC236}">
                    <a16:creationId xmlns:a16="http://schemas.microsoft.com/office/drawing/2014/main" id="{5A4ABD7D-F391-4DE8-AA60-A9DC0F7050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4" y="1603"/>
                <a:ext cx="330" cy="330"/>
              </a:xfrm>
              <a:prstGeom prst="cube">
                <a:avLst>
                  <a:gd name="adj" fmla="val 25000"/>
                </a:avLst>
              </a:prstGeom>
              <a:grpFill/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" name="立方体 8">
                <a:extLst>
                  <a:ext uri="{FF2B5EF4-FFF2-40B4-BE49-F238E27FC236}">
                    <a16:creationId xmlns:a16="http://schemas.microsoft.com/office/drawing/2014/main" id="{D2285422-64FB-4CB5-AA8A-2E6064B1C8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2" y="1603"/>
                <a:ext cx="330" cy="330"/>
              </a:xfrm>
              <a:prstGeom prst="cube">
                <a:avLst>
                  <a:gd name="adj" fmla="val 25000"/>
                </a:avLst>
              </a:prstGeom>
              <a:grpFill/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" name="立方体 8">
                <a:extLst>
                  <a:ext uri="{FF2B5EF4-FFF2-40B4-BE49-F238E27FC236}">
                    <a16:creationId xmlns:a16="http://schemas.microsoft.com/office/drawing/2014/main" id="{7E06118E-E0F4-4F62-931E-88A6E3EA28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0" y="1603"/>
                <a:ext cx="330" cy="330"/>
              </a:xfrm>
              <a:prstGeom prst="cube">
                <a:avLst>
                  <a:gd name="adj" fmla="val 25000"/>
                </a:avLst>
              </a:prstGeom>
              <a:grpFill/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" name="立方体 8">
                <a:extLst>
                  <a:ext uri="{FF2B5EF4-FFF2-40B4-BE49-F238E27FC236}">
                    <a16:creationId xmlns:a16="http://schemas.microsoft.com/office/drawing/2014/main" id="{FF87BC57-42AD-4EBD-9154-CADEA96456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8" y="1603"/>
                <a:ext cx="330" cy="330"/>
              </a:xfrm>
              <a:prstGeom prst="cube">
                <a:avLst>
                  <a:gd name="adj" fmla="val 25000"/>
                </a:avLst>
              </a:prstGeom>
              <a:grpFill/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grpSp>
          <p:nvGrpSpPr>
            <p:cNvPr id="5" name="Group 43">
              <a:extLst>
                <a:ext uri="{FF2B5EF4-FFF2-40B4-BE49-F238E27FC236}">
                  <a16:creationId xmlns:a16="http://schemas.microsoft.com/office/drawing/2014/main" id="{09C79C1B-FB51-41A4-ABAF-DFFC79E60E2C}"/>
                </a:ext>
              </a:extLst>
            </p:cNvPr>
            <p:cNvGrpSpPr/>
            <p:nvPr/>
          </p:nvGrpSpPr>
          <p:grpSpPr bwMode="auto">
            <a:xfrm>
              <a:off x="5540648" y="1707654"/>
              <a:ext cx="1704975" cy="523875"/>
              <a:chOff x="3336" y="1603"/>
              <a:chExt cx="1074" cy="330"/>
            </a:xfrm>
          </p:grpSpPr>
          <p:sp>
            <p:nvSpPr>
              <p:cNvPr id="6" name="立方体 8">
                <a:extLst>
                  <a:ext uri="{FF2B5EF4-FFF2-40B4-BE49-F238E27FC236}">
                    <a16:creationId xmlns:a16="http://schemas.microsoft.com/office/drawing/2014/main" id="{29F63CBB-C432-475F-A0E8-91AF8D9CB8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6" y="1603"/>
                <a:ext cx="330" cy="330"/>
              </a:xfrm>
              <a:prstGeom prst="cube">
                <a:avLst>
                  <a:gd name="adj" fmla="val 25000"/>
                </a:avLst>
              </a:prstGeom>
              <a:solidFill>
                <a:srgbClr val="9A50FC"/>
              </a:solidFill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7" name="立方体 8">
                <a:extLst>
                  <a:ext uri="{FF2B5EF4-FFF2-40B4-BE49-F238E27FC236}">
                    <a16:creationId xmlns:a16="http://schemas.microsoft.com/office/drawing/2014/main" id="{556A541A-002E-4D56-9F5D-FA1E688672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4" y="1603"/>
                <a:ext cx="330" cy="330"/>
              </a:xfrm>
              <a:prstGeom prst="cube">
                <a:avLst>
                  <a:gd name="adj" fmla="val 25000"/>
                </a:avLst>
              </a:prstGeom>
              <a:solidFill>
                <a:srgbClr val="9A50FC"/>
              </a:solidFill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8" name="立方体 8">
                <a:extLst>
                  <a:ext uri="{FF2B5EF4-FFF2-40B4-BE49-F238E27FC236}">
                    <a16:creationId xmlns:a16="http://schemas.microsoft.com/office/drawing/2014/main" id="{06509E89-F54B-4938-9965-A1053FD269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1603"/>
                <a:ext cx="330" cy="330"/>
              </a:xfrm>
              <a:prstGeom prst="cube">
                <a:avLst>
                  <a:gd name="adj" fmla="val 25000"/>
                </a:avLst>
              </a:prstGeom>
              <a:solidFill>
                <a:srgbClr val="9A50FC"/>
              </a:solidFill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9" name="立方体 8">
                <a:extLst>
                  <a:ext uri="{FF2B5EF4-FFF2-40B4-BE49-F238E27FC236}">
                    <a16:creationId xmlns:a16="http://schemas.microsoft.com/office/drawing/2014/main" id="{9A7D7E3E-1527-4B4A-A234-691621B271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0" y="1603"/>
                <a:ext cx="330" cy="330"/>
              </a:xfrm>
              <a:prstGeom prst="cube">
                <a:avLst>
                  <a:gd name="adj" fmla="val 25000"/>
                </a:avLst>
              </a:prstGeom>
              <a:solidFill>
                <a:srgbClr val="9A50FC"/>
              </a:solidFill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54A6137B-10B7-43C9-9907-7EF53C9D6A88}"/>
              </a:ext>
            </a:extLst>
          </p:cNvPr>
          <p:cNvSpPr txBox="1"/>
          <p:nvPr/>
        </p:nvSpPr>
        <p:spPr>
          <a:xfrm>
            <a:off x="3714306" y="2602653"/>
            <a:ext cx="2297556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9+4=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2F763B7-7CC2-4FE4-9A4E-85A5A9AAFD50}"/>
              </a:ext>
            </a:extLst>
          </p:cNvPr>
          <p:cNvSpPr/>
          <p:nvPr/>
        </p:nvSpPr>
        <p:spPr>
          <a:xfrm>
            <a:off x="4828974" y="2662755"/>
            <a:ext cx="604800" cy="604800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 noProof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36792AD-1892-44CC-BD9D-F8204E123811}"/>
              </a:ext>
            </a:extLst>
          </p:cNvPr>
          <p:cNvSpPr txBox="1"/>
          <p:nvPr/>
        </p:nvSpPr>
        <p:spPr>
          <a:xfrm>
            <a:off x="3420046" y="3507854"/>
            <a:ext cx="2297556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F06C235-36C3-4DD9-A97C-D2CC4C0B9817}"/>
              </a:ext>
            </a:extLst>
          </p:cNvPr>
          <p:cNvSpPr/>
          <p:nvPr/>
        </p:nvSpPr>
        <p:spPr>
          <a:xfrm>
            <a:off x="4828974" y="3567956"/>
            <a:ext cx="604800" cy="604800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 noProof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7AEADF5-C576-48E8-8013-403FF9F7EF9B}"/>
              </a:ext>
            </a:extLst>
          </p:cNvPr>
          <p:cNvSpPr txBox="1"/>
          <p:nvPr/>
        </p:nvSpPr>
        <p:spPr>
          <a:xfrm>
            <a:off x="604836" y="612955"/>
            <a:ext cx="5270499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id="{6F5AC3B5-89C7-49E1-A40D-1C14DCE8B1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8974" y="2684651"/>
            <a:ext cx="595035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endParaRPr lang="zh-CN" altLang="en-US" sz="32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Rectangle 14">
            <a:extLst>
              <a:ext uri="{FF2B5EF4-FFF2-40B4-BE49-F238E27FC236}">
                <a16:creationId xmlns:a16="http://schemas.microsoft.com/office/drawing/2014/main" id="{4C464AF6-5F36-46DB-9E50-08730D783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9362" y="3564213"/>
            <a:ext cx="389850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4">
            <a:extLst>
              <a:ext uri="{FF2B5EF4-FFF2-40B4-BE49-F238E27FC236}">
                <a16:creationId xmlns:a16="http://schemas.microsoft.com/office/drawing/2014/main" id="{C6514064-D7C5-4B28-9DAE-5CE1B7504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362" y="878795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P9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264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48BE3541-BF14-4036-8D54-47637487D17B}"/>
              </a:ext>
            </a:extLst>
          </p:cNvPr>
          <p:cNvGrpSpPr/>
          <p:nvPr/>
        </p:nvGrpSpPr>
        <p:grpSpPr>
          <a:xfrm>
            <a:off x="1475656" y="1491630"/>
            <a:ext cx="5637212" cy="523875"/>
            <a:chOff x="1608411" y="1707654"/>
            <a:chExt cx="5637212" cy="523875"/>
          </a:xfrm>
        </p:grpSpPr>
        <p:grpSp>
          <p:nvGrpSpPr>
            <p:cNvPr id="3" name="Group 44">
              <a:extLst>
                <a:ext uri="{FF2B5EF4-FFF2-40B4-BE49-F238E27FC236}">
                  <a16:creationId xmlns:a16="http://schemas.microsoft.com/office/drawing/2014/main" id="{9EA8B30B-26FF-4828-82FD-FEE4144F0E41}"/>
                </a:ext>
              </a:extLst>
            </p:cNvPr>
            <p:cNvGrpSpPr/>
            <p:nvPr/>
          </p:nvGrpSpPr>
          <p:grpSpPr bwMode="auto">
            <a:xfrm>
              <a:off x="1608411" y="1707654"/>
              <a:ext cx="4062413" cy="523875"/>
              <a:chOff x="859" y="1603"/>
              <a:chExt cx="2559" cy="330"/>
            </a:xfrm>
            <a:solidFill>
              <a:srgbClr val="FFFFFF"/>
            </a:solidFill>
          </p:grpSpPr>
          <p:sp>
            <p:nvSpPr>
              <p:cNvPr id="9" name="立方体 8">
                <a:extLst>
                  <a:ext uri="{FF2B5EF4-FFF2-40B4-BE49-F238E27FC236}">
                    <a16:creationId xmlns:a16="http://schemas.microsoft.com/office/drawing/2014/main" id="{24D50B44-AC01-4BE2-9A97-D467D30CE8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9" y="1603"/>
                <a:ext cx="330" cy="330"/>
              </a:xfrm>
              <a:prstGeom prst="cube">
                <a:avLst>
                  <a:gd name="adj" fmla="val 25000"/>
                </a:avLst>
              </a:prstGeom>
              <a:grpFill/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0" name="立方体 9">
                <a:extLst>
                  <a:ext uri="{FF2B5EF4-FFF2-40B4-BE49-F238E27FC236}">
                    <a16:creationId xmlns:a16="http://schemas.microsoft.com/office/drawing/2014/main" id="{A8181A16-57EB-4F67-B9CB-D361EEC7DC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8" y="1603"/>
                <a:ext cx="330" cy="330"/>
              </a:xfrm>
              <a:prstGeom prst="cube">
                <a:avLst>
                  <a:gd name="adj" fmla="val 25000"/>
                </a:avLst>
              </a:prstGeom>
              <a:grpFill/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1" name="立方体 8">
                <a:extLst>
                  <a:ext uri="{FF2B5EF4-FFF2-40B4-BE49-F238E27FC236}">
                    <a16:creationId xmlns:a16="http://schemas.microsoft.com/office/drawing/2014/main" id="{061878AA-A706-44A0-9F15-E89E2306B6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6" y="1603"/>
                <a:ext cx="330" cy="330"/>
              </a:xfrm>
              <a:prstGeom prst="cube">
                <a:avLst>
                  <a:gd name="adj" fmla="val 25000"/>
                </a:avLst>
              </a:prstGeom>
              <a:grpFill/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2" name="立方体 8">
                <a:extLst>
                  <a:ext uri="{FF2B5EF4-FFF2-40B4-BE49-F238E27FC236}">
                    <a16:creationId xmlns:a16="http://schemas.microsoft.com/office/drawing/2014/main" id="{A52994CB-3AEB-4F45-8F58-156EED2DB3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0" y="1603"/>
                <a:ext cx="330" cy="330"/>
              </a:xfrm>
              <a:prstGeom prst="cube">
                <a:avLst>
                  <a:gd name="adj" fmla="val 25000"/>
                </a:avLst>
              </a:prstGeom>
              <a:grpFill/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3" name="立方体 8">
                <a:extLst>
                  <a:ext uri="{FF2B5EF4-FFF2-40B4-BE49-F238E27FC236}">
                    <a16:creationId xmlns:a16="http://schemas.microsoft.com/office/drawing/2014/main" id="{C4F78961-7DCF-4C15-9C15-3D83706550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8" y="1603"/>
                <a:ext cx="330" cy="330"/>
              </a:xfrm>
              <a:prstGeom prst="cube">
                <a:avLst>
                  <a:gd name="adj" fmla="val 25000"/>
                </a:avLst>
              </a:prstGeom>
              <a:grpFill/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" name="立方体 8">
                <a:extLst>
                  <a:ext uri="{FF2B5EF4-FFF2-40B4-BE49-F238E27FC236}">
                    <a16:creationId xmlns:a16="http://schemas.microsoft.com/office/drawing/2014/main" id="{CAE193C7-93DA-401D-ABF8-40179C5098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6" y="1603"/>
                <a:ext cx="330" cy="330"/>
              </a:xfrm>
              <a:prstGeom prst="cube">
                <a:avLst>
                  <a:gd name="adj" fmla="val 25000"/>
                </a:avLst>
              </a:prstGeom>
              <a:grpFill/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5" name="立方体 8">
                <a:extLst>
                  <a:ext uri="{FF2B5EF4-FFF2-40B4-BE49-F238E27FC236}">
                    <a16:creationId xmlns:a16="http://schemas.microsoft.com/office/drawing/2014/main" id="{82013B4E-03BF-44B8-A1F2-BF22783206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4" y="1603"/>
                <a:ext cx="330" cy="330"/>
              </a:xfrm>
              <a:prstGeom prst="cube">
                <a:avLst>
                  <a:gd name="adj" fmla="val 25000"/>
                </a:avLst>
              </a:prstGeom>
              <a:grpFill/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6" name="立方体 8">
                <a:extLst>
                  <a:ext uri="{FF2B5EF4-FFF2-40B4-BE49-F238E27FC236}">
                    <a16:creationId xmlns:a16="http://schemas.microsoft.com/office/drawing/2014/main" id="{E99A17EA-AD0B-42C4-BCED-BC50EC9C26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2" y="1603"/>
                <a:ext cx="330" cy="330"/>
              </a:xfrm>
              <a:prstGeom prst="cube">
                <a:avLst>
                  <a:gd name="adj" fmla="val 25000"/>
                </a:avLst>
              </a:prstGeom>
              <a:grpFill/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7" name="立方体 8">
                <a:extLst>
                  <a:ext uri="{FF2B5EF4-FFF2-40B4-BE49-F238E27FC236}">
                    <a16:creationId xmlns:a16="http://schemas.microsoft.com/office/drawing/2014/main" id="{4FE6A508-77DB-417F-AA8C-9CB3B0DE41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0" y="1603"/>
                <a:ext cx="330" cy="330"/>
              </a:xfrm>
              <a:prstGeom prst="cube">
                <a:avLst>
                  <a:gd name="adj" fmla="val 25000"/>
                </a:avLst>
              </a:prstGeom>
              <a:grpFill/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8" name="立方体 8">
                <a:extLst>
                  <a:ext uri="{FF2B5EF4-FFF2-40B4-BE49-F238E27FC236}">
                    <a16:creationId xmlns:a16="http://schemas.microsoft.com/office/drawing/2014/main" id="{21F40642-4E87-4569-A338-24221B8690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8" y="1603"/>
                <a:ext cx="330" cy="330"/>
              </a:xfrm>
              <a:prstGeom prst="cube">
                <a:avLst>
                  <a:gd name="adj" fmla="val 25000"/>
                </a:avLst>
              </a:prstGeom>
              <a:solidFill>
                <a:srgbClr val="9A50FC"/>
              </a:solidFill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 dirty="0"/>
              </a:p>
            </p:txBody>
          </p:sp>
        </p:grpSp>
        <p:grpSp>
          <p:nvGrpSpPr>
            <p:cNvPr id="4" name="Group 43">
              <a:extLst>
                <a:ext uri="{FF2B5EF4-FFF2-40B4-BE49-F238E27FC236}">
                  <a16:creationId xmlns:a16="http://schemas.microsoft.com/office/drawing/2014/main" id="{AE65EAD0-E3F0-4396-8272-D70282ABB74B}"/>
                </a:ext>
              </a:extLst>
            </p:cNvPr>
            <p:cNvGrpSpPr/>
            <p:nvPr/>
          </p:nvGrpSpPr>
          <p:grpSpPr bwMode="auto">
            <a:xfrm>
              <a:off x="5540648" y="1707654"/>
              <a:ext cx="1704975" cy="523875"/>
              <a:chOff x="3336" y="1603"/>
              <a:chExt cx="1074" cy="330"/>
            </a:xfrm>
          </p:grpSpPr>
          <p:sp>
            <p:nvSpPr>
              <p:cNvPr id="5" name="立方体 8">
                <a:extLst>
                  <a:ext uri="{FF2B5EF4-FFF2-40B4-BE49-F238E27FC236}">
                    <a16:creationId xmlns:a16="http://schemas.microsoft.com/office/drawing/2014/main" id="{9158A8DE-2585-4639-9279-8D78AFBC07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6" y="1603"/>
                <a:ext cx="330" cy="330"/>
              </a:xfrm>
              <a:prstGeom prst="cube">
                <a:avLst>
                  <a:gd name="adj" fmla="val 25000"/>
                </a:avLst>
              </a:prstGeom>
              <a:solidFill>
                <a:srgbClr val="9A50FC"/>
              </a:solidFill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6" name="立方体 8">
                <a:extLst>
                  <a:ext uri="{FF2B5EF4-FFF2-40B4-BE49-F238E27FC236}">
                    <a16:creationId xmlns:a16="http://schemas.microsoft.com/office/drawing/2014/main" id="{5B07B7C4-0659-4046-A456-EBF79D98D0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4" y="1603"/>
                <a:ext cx="330" cy="330"/>
              </a:xfrm>
              <a:prstGeom prst="cube">
                <a:avLst>
                  <a:gd name="adj" fmla="val 25000"/>
                </a:avLst>
              </a:prstGeom>
              <a:solidFill>
                <a:srgbClr val="9A50FC"/>
              </a:solidFill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7" name="立方体 8">
                <a:extLst>
                  <a:ext uri="{FF2B5EF4-FFF2-40B4-BE49-F238E27FC236}">
                    <a16:creationId xmlns:a16="http://schemas.microsoft.com/office/drawing/2014/main" id="{A24DDF7C-B48C-4EFB-ADA5-F4B59D11FA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2" y="1603"/>
                <a:ext cx="330" cy="330"/>
              </a:xfrm>
              <a:prstGeom prst="cube">
                <a:avLst>
                  <a:gd name="adj" fmla="val 25000"/>
                </a:avLst>
              </a:prstGeom>
              <a:solidFill>
                <a:srgbClr val="9A50FC"/>
              </a:solidFill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8" name="立方体 8">
                <a:extLst>
                  <a:ext uri="{FF2B5EF4-FFF2-40B4-BE49-F238E27FC236}">
                    <a16:creationId xmlns:a16="http://schemas.microsoft.com/office/drawing/2014/main" id="{5EFBBBDB-D89E-4B98-B611-3AFAA19C05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0" y="1603"/>
                <a:ext cx="330" cy="330"/>
              </a:xfrm>
              <a:prstGeom prst="cube">
                <a:avLst>
                  <a:gd name="adj" fmla="val 25000"/>
                </a:avLst>
              </a:prstGeom>
              <a:solidFill>
                <a:srgbClr val="9A50FC"/>
              </a:solidFill>
              <a:ln w="19050" algn="ctr">
                <a:solidFill>
                  <a:schemeClr val="tx1"/>
                </a:solidFill>
                <a:round/>
              </a:ln>
            </p:spPr>
            <p:txBody>
              <a:bodyPr/>
              <a:lstStyle>
                <a:lvl1pPr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993300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E29A3598-565F-4C49-99BB-2C5F6A3FC318}"/>
              </a:ext>
            </a:extLst>
          </p:cNvPr>
          <p:cNvSpPr txBox="1"/>
          <p:nvPr/>
        </p:nvSpPr>
        <p:spPr>
          <a:xfrm>
            <a:off x="3634212" y="2386629"/>
            <a:ext cx="2297556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9+5=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99B3F0C-00C7-4113-8CDB-35763209DCBD}"/>
              </a:ext>
            </a:extLst>
          </p:cNvPr>
          <p:cNvSpPr/>
          <p:nvPr/>
        </p:nvSpPr>
        <p:spPr>
          <a:xfrm>
            <a:off x="4748880" y="2446731"/>
            <a:ext cx="604800" cy="604800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 noProof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4A96BB0-EB4C-4B9F-B951-448191303A9E}"/>
              </a:ext>
            </a:extLst>
          </p:cNvPr>
          <p:cNvSpPr txBox="1"/>
          <p:nvPr/>
        </p:nvSpPr>
        <p:spPr>
          <a:xfrm>
            <a:off x="3307631" y="3291830"/>
            <a:ext cx="2297556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33C09F39-0350-4D39-AFC0-BFE767D225BE}"/>
              </a:ext>
            </a:extLst>
          </p:cNvPr>
          <p:cNvSpPr/>
          <p:nvPr/>
        </p:nvSpPr>
        <p:spPr>
          <a:xfrm>
            <a:off x="4748880" y="3351932"/>
            <a:ext cx="604800" cy="604800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 noProof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C558127C-66D5-4B3D-B8D2-3C2A1C2177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0085" y="2474784"/>
            <a:ext cx="595035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endParaRPr lang="zh-CN" altLang="en-US" sz="32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Rectangle 14">
            <a:extLst>
              <a:ext uri="{FF2B5EF4-FFF2-40B4-BE49-F238E27FC236}">
                <a16:creationId xmlns:a16="http://schemas.microsoft.com/office/drawing/2014/main" id="{ACE87FC4-F0BB-4F54-A65A-6150673C68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8689" y="3373828"/>
            <a:ext cx="389850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67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">
            <a:extLst>
              <a:ext uri="{FF2B5EF4-FFF2-40B4-BE49-F238E27FC236}">
                <a16:creationId xmlns:a16="http://schemas.microsoft.com/office/drawing/2014/main" id="{638A0FED-1AF7-4DAC-87DE-03B3A0127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7" y="915566"/>
            <a:ext cx="7921625" cy="221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11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9=                          12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9=</a:t>
            </a: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19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9=                          18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CD4C414-259C-44B8-8F2E-345365FB6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776" y="1729969"/>
            <a:ext cx="792088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39B3944-7E2F-4BB1-A565-F0B2DC8A2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8558" y="1765120"/>
            <a:ext cx="792088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34598A6-9350-4BC1-99EA-ABE03DBF6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840" y="2503693"/>
            <a:ext cx="792088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E0E59B7B-58CB-4E14-A175-F38A17104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280" y="2513378"/>
            <a:ext cx="792088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1" name="文本框 4">
            <a:extLst>
              <a:ext uri="{FF2B5EF4-FFF2-40B4-BE49-F238E27FC236}">
                <a16:creationId xmlns:a16="http://schemas.microsoft.com/office/drawing/2014/main" id="{834BB640-9874-431B-8120-066AA2E4D2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616" y="1235328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P9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7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22E60FF-8DDC-4FE8-B61A-D3AE023C64B3}"/>
              </a:ext>
            </a:extLst>
          </p:cNvPr>
          <p:cNvSpPr txBox="1"/>
          <p:nvPr/>
        </p:nvSpPr>
        <p:spPr>
          <a:xfrm>
            <a:off x="1500375" y="3009233"/>
            <a:ext cx="2297556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DFFA6BB-92CD-4C4F-BEF9-0F953807C9C2}"/>
              </a:ext>
            </a:extLst>
          </p:cNvPr>
          <p:cNvSpPr/>
          <p:nvPr/>
        </p:nvSpPr>
        <p:spPr>
          <a:xfrm>
            <a:off x="2947566" y="3070771"/>
            <a:ext cx="604800" cy="604800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 noProof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0182BFD-30EC-4FA6-939B-610FFCF24D38}"/>
              </a:ext>
            </a:extLst>
          </p:cNvPr>
          <p:cNvSpPr txBox="1"/>
          <p:nvPr/>
        </p:nvSpPr>
        <p:spPr>
          <a:xfrm>
            <a:off x="5531864" y="3032024"/>
            <a:ext cx="2297556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1BAFFD-7691-4F46-93F2-3E13B1C0D2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647" y="612233"/>
            <a:ext cx="5407819" cy="4857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en-US" altLang="zh-CN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圈一圈，算一算</a:t>
            </a:r>
            <a:r>
              <a:rPr lang="en-US" altLang="zh-CN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b="1" dirty="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571AB066-C1F3-41A2-85CD-B399B96D5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730" y="1681462"/>
            <a:ext cx="2601972" cy="959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85B73F38-9316-4C51-ACC8-4C9105F77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153" y="1773388"/>
            <a:ext cx="3600000" cy="770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277D80AA-303E-41A7-952D-AB5DFC7C3016}"/>
              </a:ext>
            </a:extLst>
          </p:cNvPr>
          <p:cNvSpPr/>
          <p:nvPr/>
        </p:nvSpPr>
        <p:spPr>
          <a:xfrm>
            <a:off x="6962399" y="3092126"/>
            <a:ext cx="604800" cy="604800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 noProof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8D8B8264-A39A-4DC5-894A-00876BC0B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2007" y="3114022"/>
            <a:ext cx="389850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D3B350D2-4D29-4BC9-912E-53C5D98E2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5041" y="3068464"/>
            <a:ext cx="389850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21984E91-67A6-4282-8A92-BE8B7C3F1402}"/>
              </a:ext>
            </a:extLst>
          </p:cNvPr>
          <p:cNvSpPr/>
          <p:nvPr/>
        </p:nvSpPr>
        <p:spPr>
          <a:xfrm>
            <a:off x="5401343" y="1707654"/>
            <a:ext cx="1540527" cy="959874"/>
          </a:xfrm>
          <a:custGeom>
            <a:avLst/>
            <a:gdLst>
              <a:gd name="connsiteX0" fmla="*/ 0 w 3492448"/>
              <a:gd name="connsiteY0" fmla="*/ 0 h 1284899"/>
              <a:gd name="connsiteX1" fmla="*/ 3492448 w 3492448"/>
              <a:gd name="connsiteY1" fmla="*/ 0 h 1284899"/>
              <a:gd name="connsiteX2" fmla="*/ 3492448 w 3492448"/>
              <a:gd name="connsiteY2" fmla="*/ 597279 h 1284899"/>
              <a:gd name="connsiteX3" fmla="*/ 2808962 w 3492448"/>
              <a:gd name="connsiteY3" fmla="*/ 597279 h 1284899"/>
              <a:gd name="connsiteX4" fmla="*/ 2808962 w 3492448"/>
              <a:gd name="connsiteY4" fmla="*/ 1284899 h 1284899"/>
              <a:gd name="connsiteX5" fmla="*/ 0 w 3492448"/>
              <a:gd name="connsiteY5" fmla="*/ 1284899 h 128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92448" h="1284899">
                <a:moveTo>
                  <a:pt x="0" y="0"/>
                </a:moveTo>
                <a:lnTo>
                  <a:pt x="3492448" y="0"/>
                </a:lnTo>
                <a:lnTo>
                  <a:pt x="3492448" y="597279"/>
                </a:lnTo>
                <a:lnTo>
                  <a:pt x="2808962" y="597279"/>
                </a:lnTo>
                <a:lnTo>
                  <a:pt x="2808962" y="1284899"/>
                </a:lnTo>
                <a:lnTo>
                  <a:pt x="0" y="1284899"/>
                </a:lnTo>
                <a:close/>
              </a:path>
            </a:pathLst>
          </a:custGeom>
          <a:noFill/>
          <a:ln w="28575">
            <a:solidFill>
              <a:srgbClr val="33B4B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/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0E6806B8-9AD1-4E83-8952-CDB9707539B3}"/>
              </a:ext>
            </a:extLst>
          </p:cNvPr>
          <p:cNvSpPr/>
          <p:nvPr/>
        </p:nvSpPr>
        <p:spPr>
          <a:xfrm>
            <a:off x="918774" y="1773388"/>
            <a:ext cx="1728192" cy="770757"/>
          </a:xfrm>
          <a:custGeom>
            <a:avLst/>
            <a:gdLst>
              <a:gd name="connsiteX0" fmla="*/ 0 w 3492448"/>
              <a:gd name="connsiteY0" fmla="*/ 0 h 1284899"/>
              <a:gd name="connsiteX1" fmla="*/ 3492448 w 3492448"/>
              <a:gd name="connsiteY1" fmla="*/ 0 h 1284899"/>
              <a:gd name="connsiteX2" fmla="*/ 3492448 w 3492448"/>
              <a:gd name="connsiteY2" fmla="*/ 597279 h 1284899"/>
              <a:gd name="connsiteX3" fmla="*/ 2808962 w 3492448"/>
              <a:gd name="connsiteY3" fmla="*/ 597279 h 1284899"/>
              <a:gd name="connsiteX4" fmla="*/ 2808962 w 3492448"/>
              <a:gd name="connsiteY4" fmla="*/ 1284899 h 1284899"/>
              <a:gd name="connsiteX5" fmla="*/ 0 w 3492448"/>
              <a:gd name="connsiteY5" fmla="*/ 1284899 h 1284899"/>
              <a:gd name="connsiteX0-1" fmla="*/ 0 w 3499048"/>
              <a:gd name="connsiteY0-2" fmla="*/ 0 h 1284899"/>
              <a:gd name="connsiteX1-3" fmla="*/ 3492448 w 3499048"/>
              <a:gd name="connsiteY1-4" fmla="*/ 0 h 1284899"/>
              <a:gd name="connsiteX2-5" fmla="*/ 3499048 w 3499048"/>
              <a:gd name="connsiteY2-6" fmla="*/ 683981 h 1284899"/>
              <a:gd name="connsiteX3-7" fmla="*/ 2808962 w 3499048"/>
              <a:gd name="connsiteY3-8" fmla="*/ 597279 h 1284899"/>
              <a:gd name="connsiteX4-9" fmla="*/ 2808962 w 3499048"/>
              <a:gd name="connsiteY4-10" fmla="*/ 1284899 h 1284899"/>
              <a:gd name="connsiteX5-11" fmla="*/ 0 w 3499048"/>
              <a:gd name="connsiteY5-12" fmla="*/ 1284899 h 1284899"/>
              <a:gd name="connsiteX6" fmla="*/ 0 w 3499048"/>
              <a:gd name="connsiteY6" fmla="*/ 0 h 1284899"/>
              <a:gd name="connsiteX0-13" fmla="*/ 0 w 3499048"/>
              <a:gd name="connsiteY0-14" fmla="*/ 0 h 1284899"/>
              <a:gd name="connsiteX1-15" fmla="*/ 3492448 w 3499048"/>
              <a:gd name="connsiteY1-16" fmla="*/ 0 h 1284899"/>
              <a:gd name="connsiteX2-17" fmla="*/ 3499048 w 3499048"/>
              <a:gd name="connsiteY2-18" fmla="*/ 683981 h 1284899"/>
              <a:gd name="connsiteX3-19" fmla="*/ 2808962 w 3499048"/>
              <a:gd name="connsiteY3-20" fmla="*/ 683981 h 1284899"/>
              <a:gd name="connsiteX4-21" fmla="*/ 2808962 w 3499048"/>
              <a:gd name="connsiteY4-22" fmla="*/ 1284899 h 1284899"/>
              <a:gd name="connsiteX5-23" fmla="*/ 0 w 3499048"/>
              <a:gd name="connsiteY5-24" fmla="*/ 1284899 h 1284899"/>
              <a:gd name="connsiteX6-25" fmla="*/ 0 w 3499048"/>
              <a:gd name="connsiteY6-26" fmla="*/ 0 h 12848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25" y="connsiteY6-26"/>
              </a:cxn>
            </a:cxnLst>
            <a:rect l="l" t="t" r="r" b="b"/>
            <a:pathLst>
              <a:path w="3499048" h="1284899">
                <a:moveTo>
                  <a:pt x="0" y="0"/>
                </a:moveTo>
                <a:lnTo>
                  <a:pt x="3492448" y="0"/>
                </a:lnTo>
                <a:lnTo>
                  <a:pt x="3499048" y="683981"/>
                </a:lnTo>
                <a:lnTo>
                  <a:pt x="2808962" y="683981"/>
                </a:lnTo>
                <a:lnTo>
                  <a:pt x="2808962" y="1284899"/>
                </a:lnTo>
                <a:lnTo>
                  <a:pt x="0" y="1284899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33B4B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just"/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4">
            <a:extLst>
              <a:ext uri="{FF2B5EF4-FFF2-40B4-BE49-F238E27FC236}">
                <a16:creationId xmlns:a16="http://schemas.microsoft.com/office/drawing/2014/main" id="{7E4DE5C3-AD49-4E0D-94A3-700BA3100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5901" y="822721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P10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9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DBAE4E6-1400-4BE5-89B1-8CDC3774C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6" y="1275606"/>
            <a:ext cx="8312727" cy="2817036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ECED34AA-D12A-4DD4-80D2-8E790779FE24}"/>
              </a:ext>
            </a:extLst>
          </p:cNvPr>
          <p:cNvSpPr txBox="1"/>
          <p:nvPr/>
        </p:nvSpPr>
        <p:spPr>
          <a:xfrm>
            <a:off x="494500" y="253597"/>
            <a:ext cx="2160240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连一连。</a:t>
            </a:r>
          </a:p>
        </p:txBody>
      </p:sp>
      <p:sp>
        <p:nvSpPr>
          <p:cNvPr id="4" name="文本框 4">
            <a:extLst>
              <a:ext uri="{FF2B5EF4-FFF2-40B4-BE49-F238E27FC236}">
                <a16:creationId xmlns:a16="http://schemas.microsoft.com/office/drawing/2014/main" id="{744F7248-0BA9-499A-926A-C083FDDF1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6708" y="587919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P10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4EA26736-FBF1-47A6-BB49-74DF2EE82F8C}"/>
              </a:ext>
            </a:extLst>
          </p:cNvPr>
          <p:cNvCxnSpPr>
            <a:cxnSpLocks/>
          </p:cNvCxnSpPr>
          <p:nvPr/>
        </p:nvCxnSpPr>
        <p:spPr>
          <a:xfrm>
            <a:off x="2290988" y="1799415"/>
            <a:ext cx="120772" cy="48430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9231860-F44E-47C7-B9D3-84A3C0FDEA1D}"/>
              </a:ext>
            </a:extLst>
          </p:cNvPr>
          <p:cNvCxnSpPr>
            <a:cxnSpLocks/>
          </p:cNvCxnSpPr>
          <p:nvPr/>
        </p:nvCxnSpPr>
        <p:spPr>
          <a:xfrm flipH="1">
            <a:off x="3995936" y="1820205"/>
            <a:ext cx="443721" cy="4635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D6AACDF1-A809-4AD2-B378-9532ECB81EB7}"/>
              </a:ext>
            </a:extLst>
          </p:cNvPr>
          <p:cNvCxnSpPr>
            <a:cxnSpLocks/>
          </p:cNvCxnSpPr>
          <p:nvPr/>
        </p:nvCxnSpPr>
        <p:spPr>
          <a:xfrm>
            <a:off x="7092280" y="1799415"/>
            <a:ext cx="936104" cy="55631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3CFD55C2-4B52-4D4E-8308-73D2E5955A36}"/>
              </a:ext>
            </a:extLst>
          </p:cNvPr>
          <p:cNvCxnSpPr>
            <a:cxnSpLocks/>
          </p:cNvCxnSpPr>
          <p:nvPr/>
        </p:nvCxnSpPr>
        <p:spPr>
          <a:xfrm flipH="1">
            <a:off x="2543104" y="2961332"/>
            <a:ext cx="2626202" cy="58028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49C09A40-DC08-4912-9DF4-E57FA10FA808}"/>
              </a:ext>
            </a:extLst>
          </p:cNvPr>
          <p:cNvCxnSpPr>
            <a:cxnSpLocks/>
          </p:cNvCxnSpPr>
          <p:nvPr/>
        </p:nvCxnSpPr>
        <p:spPr>
          <a:xfrm flipH="1">
            <a:off x="4713513" y="2961332"/>
            <a:ext cx="1874711" cy="58895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404648B-9812-46A7-AD5B-EB9CE37EB042}"/>
              </a:ext>
            </a:extLst>
          </p:cNvPr>
          <p:cNvCxnSpPr>
            <a:cxnSpLocks/>
          </p:cNvCxnSpPr>
          <p:nvPr/>
        </p:nvCxnSpPr>
        <p:spPr>
          <a:xfrm>
            <a:off x="1280857" y="2943984"/>
            <a:ext cx="5163351" cy="56754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511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168" y="1374061"/>
            <a:ext cx="6515664" cy="317308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67544" y="700074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998191" y="1118186"/>
            <a:ext cx="2493689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1080223" y="596350"/>
            <a:ext cx="3096344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五、课堂小结</a:t>
            </a: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2E361EE0-F04C-468C-B24A-52C8C4F24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3754" y="1779662"/>
            <a:ext cx="5756492" cy="145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  通过今天这一节课的学习，你们有哪些收获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?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CCC62634-0507-4A9F-96AD-DCE9364801DB}"/>
              </a:ext>
            </a:extLst>
          </p:cNvPr>
          <p:cNvSpPr/>
          <p:nvPr/>
        </p:nvSpPr>
        <p:spPr>
          <a:xfrm>
            <a:off x="539552" y="699542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C21CBDC2-FA07-403F-9E0D-EEA633CFCD5B}"/>
              </a:ext>
            </a:extLst>
          </p:cNvPr>
          <p:cNvCxnSpPr/>
          <p:nvPr/>
        </p:nvCxnSpPr>
        <p:spPr>
          <a:xfrm flipV="1">
            <a:off x="1070199" y="1117654"/>
            <a:ext cx="2493689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98EBE778-E84D-4DEE-AE1F-78785E095691}"/>
              </a:ext>
            </a:extLst>
          </p:cNvPr>
          <p:cNvSpPr/>
          <p:nvPr/>
        </p:nvSpPr>
        <p:spPr>
          <a:xfrm>
            <a:off x="1152231" y="595818"/>
            <a:ext cx="3096344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▶作业设计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5C0C843-D305-4F9D-97CE-EEB741EDBC0D}"/>
              </a:ext>
            </a:extLst>
          </p:cNvPr>
          <p:cNvSpPr txBox="1"/>
          <p:nvPr/>
        </p:nvSpPr>
        <p:spPr>
          <a:xfrm>
            <a:off x="1152231" y="1851670"/>
            <a:ext cx="7056784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“状元成才路”系列丛书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或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状元作业本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对应课时作业。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C395B"/>
      </a:accent1>
      <a:accent2>
        <a:srgbClr val="FB7545"/>
      </a:accent2>
      <a:accent3>
        <a:srgbClr val="E9C944"/>
      </a:accent3>
      <a:accent4>
        <a:srgbClr val="90D049"/>
      </a:accent4>
      <a:accent5>
        <a:srgbClr val="18B96E"/>
      </a:accent5>
      <a:accent6>
        <a:srgbClr val="19C0B4"/>
      </a:accent6>
      <a:hlink>
        <a:srgbClr val="FC395B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C395B"/>
      </a:accent1>
      <a:accent2>
        <a:srgbClr val="FB7545"/>
      </a:accent2>
      <a:accent3>
        <a:srgbClr val="E9C944"/>
      </a:accent3>
      <a:accent4>
        <a:srgbClr val="90D049"/>
      </a:accent4>
      <a:accent5>
        <a:srgbClr val="18B96E"/>
      </a:accent5>
      <a:accent6>
        <a:srgbClr val="19C0B4"/>
      </a:accent6>
      <a:hlink>
        <a:srgbClr val="FC395B"/>
      </a:hlink>
      <a:folHlink>
        <a:srgbClr val="BFBFBF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9050">
          <a:prstDash val="sys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C395B"/>
      </a:accent1>
      <a:accent2>
        <a:srgbClr val="FB7545"/>
      </a:accent2>
      <a:accent3>
        <a:srgbClr val="E9C944"/>
      </a:accent3>
      <a:accent4>
        <a:srgbClr val="90D049"/>
      </a:accent4>
      <a:accent5>
        <a:srgbClr val="18B96E"/>
      </a:accent5>
      <a:accent6>
        <a:srgbClr val="19C0B4"/>
      </a:accent6>
      <a:hlink>
        <a:srgbClr val="FC395B"/>
      </a:hlink>
      <a:folHlink>
        <a:srgbClr val="BFBFB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601</TotalTime>
  <Words>503</Words>
  <Application>Microsoft Office PowerPoint</Application>
  <PresentationFormat>全屏显示(16:9)</PresentationFormat>
  <Paragraphs>121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23</vt:i4>
      </vt:variant>
    </vt:vector>
  </HeadingPairs>
  <TitlesOfParts>
    <vt:vector size="35" baseType="lpstr">
      <vt:lpstr>等线</vt:lpstr>
      <vt:lpstr>黑体</vt:lpstr>
      <vt:lpstr>楷体</vt:lpstr>
      <vt:lpstr>楷体_GB2312</vt:lpstr>
      <vt:lpstr>宋体</vt:lpstr>
      <vt:lpstr>Arial</vt:lpstr>
      <vt:lpstr>Calibri</vt:lpstr>
      <vt:lpstr>Times New Roman</vt:lpstr>
      <vt:lpstr>1_自定义设计方案</vt:lpstr>
      <vt:lpstr>1_Office 主题​​</vt:lpstr>
      <vt:lpstr>自定义设计方案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Administrator</cp:lastModifiedBy>
  <cp:revision>270</cp:revision>
  <dcterms:created xsi:type="dcterms:W3CDTF">2015-08-27T07:30:00Z</dcterms:created>
  <dcterms:modified xsi:type="dcterms:W3CDTF">2025-05-10T03:21:12Z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E86FF01E7A7C43748999E9F58395AB8F</vt:lpwstr>
  </property>
</Properties>
</file>