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61" r:id="rId3"/>
  </p:sldMasterIdLst>
  <p:notesMasterIdLst>
    <p:notesMasterId r:id="rId19"/>
  </p:notesMasterIdLst>
  <p:sldIdLst>
    <p:sldId id="346" r:id="rId4"/>
    <p:sldId id="375" r:id="rId5"/>
    <p:sldId id="376" r:id="rId6"/>
    <p:sldId id="348" r:id="rId7"/>
    <p:sldId id="349" r:id="rId8"/>
    <p:sldId id="361" r:id="rId9"/>
    <p:sldId id="364" r:id="rId10"/>
    <p:sldId id="377" r:id="rId11"/>
    <p:sldId id="353" r:id="rId12"/>
    <p:sldId id="354" r:id="rId13"/>
    <p:sldId id="378" r:id="rId14"/>
    <p:sldId id="345" r:id="rId15"/>
    <p:sldId id="380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6">
          <p15:clr>
            <a:srgbClr val="A4A3A4"/>
          </p15:clr>
        </p15:guide>
        <p15:guide id="2" orient="horz" pos="602">
          <p15:clr>
            <a:srgbClr val="A4A3A4"/>
          </p15:clr>
        </p15:guide>
        <p15:guide id="3" orient="horz" pos="2878">
          <p15:clr>
            <a:srgbClr val="A4A3A4"/>
          </p15:clr>
        </p15:guide>
        <p15:guide id="4" pos="385">
          <p15:clr>
            <a:srgbClr val="A4A3A4"/>
          </p15:clr>
        </p15:guide>
        <p15:guide id="5" pos="2919">
          <p15:clr>
            <a:srgbClr val="A4A3A4"/>
          </p15:clr>
        </p15:guide>
        <p15:guide id="6" pos="535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2933"/>
    <a:srgbClr val="83568D"/>
    <a:srgbClr val="C35452"/>
    <a:srgbClr val="FFC0B9"/>
    <a:srgbClr val="FFFF00"/>
    <a:srgbClr val="FF8984"/>
    <a:srgbClr val="2D83C4"/>
    <a:srgbClr val="FFFF99"/>
    <a:srgbClr val="F7F7F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150" d="100"/>
          <a:sy n="150" d="100"/>
        </p:scale>
        <p:origin x="444" y="120"/>
      </p:cViewPr>
      <p:guideLst>
        <p:guide orient="horz" pos="1526"/>
        <p:guide orient="horz" pos="602"/>
        <p:guide orient="horz" pos="2878"/>
        <p:guide pos="385"/>
        <p:guide pos="2919"/>
        <p:guide pos="53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sp>
        <p:nvSpPr>
          <p:cNvPr id="23" name="矩形 22"/>
          <p:cNvSpPr/>
          <p:nvPr userDrawn="1"/>
        </p:nvSpPr>
        <p:spPr>
          <a:xfrm>
            <a:off x="804082" y="287782"/>
            <a:ext cx="31526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▶备选练习</a:t>
            </a:r>
          </a:p>
        </p:txBody>
      </p: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211960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6" name="矩形 25"/>
          <p:cNvSpPr/>
          <p:nvPr userDrawn="1"/>
        </p:nvSpPr>
        <p:spPr>
          <a:xfrm>
            <a:off x="930471" y="287782"/>
            <a:ext cx="31526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 8"/>
          <p:cNvSpPr/>
          <p:nvPr userDrawn="1"/>
        </p:nvSpPr>
        <p:spPr>
          <a:xfrm>
            <a:off x="0" y="0"/>
            <a:ext cx="9144000" cy="4011613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6" name="五边形 26"/>
          <p:cNvSpPr/>
          <p:nvPr userDrawn="1"/>
        </p:nvSpPr>
        <p:spPr>
          <a:xfrm rot="5400000">
            <a:off x="7461250" y="-157163"/>
            <a:ext cx="1158876" cy="1463675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10600030101010101" charset="-122"/>
              <a:ea typeface="等线" panose="02010600030101010101" charset="-122"/>
            </a:endParaRP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2932113"/>
            <a:ext cx="2441575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5080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D2CBC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10" name="组合 9"/>
          <p:cNvGrpSpPr/>
          <p:nvPr userDrawn="1"/>
        </p:nvGrpSpPr>
        <p:grpSpPr bwMode="auto">
          <a:xfrm>
            <a:off x="1763713" y="1203325"/>
            <a:ext cx="5895975" cy="2138363"/>
            <a:chOff x="1876170" y="1650443"/>
            <a:chExt cx="5895392" cy="2137608"/>
          </a:xfrm>
        </p:grpSpPr>
        <p:sp>
          <p:nvSpPr>
            <p:cNvPr id="11" name="矩形 10"/>
            <p:cNvSpPr/>
            <p:nvPr/>
          </p:nvSpPr>
          <p:spPr>
            <a:xfrm>
              <a:off x="1876170" y="1650443"/>
              <a:ext cx="5895392" cy="2137608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42221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 bwMode="auto">
            <a:xfrm>
              <a:off x="2843484" y="1729305"/>
              <a:ext cx="3960764" cy="216186"/>
              <a:chOff x="2627622" y="1729305"/>
              <a:chExt cx="3960764" cy="216186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2626999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6373128" y="1729790"/>
                <a:ext cx="215879" cy="215824"/>
              </a:xfrm>
              <a:prstGeom prst="ellipse">
                <a:avLst/>
              </a:prstGeom>
              <a:solidFill>
                <a:srgbClr val="F49800"/>
              </a:solidFill>
              <a:ln w="25400">
                <a:solidFill>
                  <a:srgbClr val="42221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pic>
        <p:nvPicPr>
          <p:cNvPr id="15" name="图片 1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1323975"/>
            <a:ext cx="38195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798513"/>
            <a:ext cx="7772400" cy="1400932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086901"/>
            <a:ext cx="6400800" cy="665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90"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5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6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4605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10"/>
          <p:cNvSpPr txBox="1">
            <a:spLocks noChangeArrowheads="1"/>
          </p:cNvSpPr>
          <p:nvPr userDrawn="1"/>
        </p:nvSpPr>
        <p:spPr bwMode="auto">
          <a:xfrm rot="3823486">
            <a:off x="393701" y="4368800"/>
            <a:ext cx="569912" cy="18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">
                <a:solidFill>
                  <a:srgbClr val="FFFF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图片 1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2450" y="2273300"/>
            <a:ext cx="4191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588" y="3743325"/>
            <a:ext cx="1903412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092280" y="483518"/>
            <a:ext cx="1644477" cy="46834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073" y="-92546"/>
            <a:ext cx="8427095" cy="5143500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1403647" y="771550"/>
            <a:ext cx="5635253" cy="341167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>
          <a:xfrm>
            <a:off x="7452320" y="-23471"/>
            <a:ext cx="1231058" cy="159184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339253" y="523043"/>
            <a:ext cx="8465494" cy="4097414"/>
          </a:xfrm>
          <a:prstGeom prst="rect">
            <a:avLst/>
          </a:prstGeom>
          <a:solidFill>
            <a:srgbClr val="F2F2F2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7956376" y="2139702"/>
            <a:ext cx="1443798" cy="3268963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6791" y="-164554"/>
            <a:ext cx="9257582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83450" y="411510"/>
            <a:ext cx="8377100" cy="4248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 cstate="email"/>
          <a:srcRect/>
          <a:stretch>
            <a:fillRect/>
          </a:stretch>
        </p:blipFill>
        <p:spPr>
          <a:xfrm>
            <a:off x="7956376" y="2139702"/>
            <a:ext cx="1443798" cy="3268963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b="6729"/>
          <a:stretch>
            <a:fillRect/>
          </a:stretch>
        </p:blipFill>
        <p:spPr>
          <a:xfrm>
            <a:off x="-216532" y="-308571"/>
            <a:ext cx="9613068" cy="5452071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251520" y="195486"/>
            <a:ext cx="8640960" cy="47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627438"/>
            <a:ext cx="2760662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4215C-2C44-4F0D-BC1E-E70FEB39A31F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68A8C3-9897-4E05-A7FB-BC0ECC2A17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_副标题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03648" y="70327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8" name="PA_标题 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223885" y="2211710"/>
            <a:ext cx="4392488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练一练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PA_标题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92862" y="1619543"/>
            <a:ext cx="4320480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以内的退位减法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AFF99BB-65AD-432B-8C03-778297D74A21}"/>
              </a:ext>
            </a:extLst>
          </p:cNvPr>
          <p:cNvSpPr/>
          <p:nvPr/>
        </p:nvSpPr>
        <p:spPr>
          <a:xfrm>
            <a:off x="1763688" y="1694289"/>
            <a:ext cx="810011" cy="810011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Times New Roman" panose="02020603050405020304" pitchFamily="18" charset="0"/>
              </a:rPr>
              <a:t>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FA14D50-B240-442A-BE0B-3BC354A9B23F}"/>
              </a:ext>
            </a:extLst>
          </p:cNvPr>
          <p:cNvSpPr/>
          <p:nvPr/>
        </p:nvSpPr>
        <p:spPr>
          <a:xfrm>
            <a:off x="467544" y="530766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68A92A6D-F0E6-420A-AA02-C39E2D8AEDD3}"/>
              </a:ext>
            </a:extLst>
          </p:cNvPr>
          <p:cNvCxnSpPr/>
          <p:nvPr/>
        </p:nvCxnSpPr>
        <p:spPr>
          <a:xfrm flipV="1">
            <a:off x="998191" y="948877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22C11E2D-12C8-4042-8BC2-B358E57FD89D}"/>
              </a:ext>
            </a:extLst>
          </p:cNvPr>
          <p:cNvSpPr/>
          <p:nvPr/>
        </p:nvSpPr>
        <p:spPr>
          <a:xfrm>
            <a:off x="827584" y="397386"/>
            <a:ext cx="5196286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一、基本练习，唤醒旧知识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87912A15-73AD-4ADE-BD40-C419583D726D}"/>
              </a:ext>
            </a:extLst>
          </p:cNvPr>
          <p:cNvGrpSpPr/>
          <p:nvPr/>
        </p:nvGrpSpPr>
        <p:grpSpPr>
          <a:xfrm>
            <a:off x="575557" y="1049380"/>
            <a:ext cx="4528734" cy="647700"/>
            <a:chOff x="533362" y="1115541"/>
            <a:chExt cx="4528734" cy="6477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2D3C79A-CF82-440A-A8DE-7E9F9A0C4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362" y="1115541"/>
              <a:ext cx="4528734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9pPr>
            </a:lstStyle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</a:pPr>
              <a:r>
                <a:rPr lang="en-US" altLang="zh-CN" sz="3000" b="1" dirty="0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1. </a:t>
              </a:r>
              <a:r>
                <a:rPr sz="3000" b="1" dirty="0" err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照样子在</a:t>
              </a:r>
              <a:r>
                <a:rPr lang="en-US" sz="3000" b="1" dirty="0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      </a:t>
              </a:r>
              <a:r>
                <a:rPr sz="3000" b="1" dirty="0" err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里填一填</a:t>
              </a:r>
              <a:r>
                <a:rPr lang="zh-CN" altLang="en-US" sz="3000" b="1" dirty="0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4FA008F-C566-4541-ACC2-955EB3552508}"/>
                </a:ext>
              </a:extLst>
            </p:cNvPr>
            <p:cNvSpPr/>
            <p:nvPr/>
          </p:nvSpPr>
          <p:spPr>
            <a:xfrm>
              <a:off x="2623796" y="1192137"/>
              <a:ext cx="404336" cy="4043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4">
            <a:extLst>
              <a:ext uri="{FF2B5EF4-FFF2-40B4-BE49-F238E27FC236}">
                <a16:creationId xmlns:a16="http://schemas.microsoft.com/office/drawing/2014/main" id="{7D56F871-0A84-4FE8-9D34-1B4741C6F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040" y="1149681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P10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617658B3-E625-4980-8C89-FC5AD4CB1010}"/>
              </a:ext>
            </a:extLst>
          </p:cNvPr>
          <p:cNvGrpSpPr/>
          <p:nvPr/>
        </p:nvGrpSpPr>
        <p:grpSpPr>
          <a:xfrm>
            <a:off x="1361958" y="1635646"/>
            <a:ext cx="1927992" cy="2543686"/>
            <a:chOff x="1382815" y="1719001"/>
            <a:chExt cx="1927992" cy="2543686"/>
          </a:xfrm>
        </p:grpSpPr>
        <p:sp>
          <p:nvSpPr>
            <p:cNvPr id="32" name="八边形 31">
              <a:extLst>
                <a:ext uri="{FF2B5EF4-FFF2-40B4-BE49-F238E27FC236}">
                  <a16:creationId xmlns:a16="http://schemas.microsoft.com/office/drawing/2014/main" id="{336F1B54-A646-44F7-9EA4-CD12F62EB80E}"/>
                </a:ext>
              </a:extLst>
            </p:cNvPr>
            <p:cNvSpPr/>
            <p:nvPr/>
          </p:nvSpPr>
          <p:spPr>
            <a:xfrm>
              <a:off x="1387708" y="2281695"/>
              <a:ext cx="1910905" cy="1910905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8ADF843-355C-46D7-8C54-CDD275D08A5A}"/>
                </a:ext>
              </a:extLst>
            </p:cNvPr>
            <p:cNvSpPr txBox="1"/>
            <p:nvPr/>
          </p:nvSpPr>
          <p:spPr>
            <a:xfrm>
              <a:off x="1840511" y="2196388"/>
              <a:ext cx="347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7B046B3-4E55-42B3-87DF-4641EF59BEC6}"/>
                </a:ext>
              </a:extLst>
            </p:cNvPr>
            <p:cNvSpPr txBox="1"/>
            <p:nvPr/>
          </p:nvSpPr>
          <p:spPr>
            <a:xfrm>
              <a:off x="2493376" y="2196388"/>
              <a:ext cx="347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025379A-5F09-4B0C-94BE-917E602053A0}"/>
                </a:ext>
              </a:extLst>
            </p:cNvPr>
            <p:cNvSpPr txBox="1"/>
            <p:nvPr/>
          </p:nvSpPr>
          <p:spPr>
            <a:xfrm>
              <a:off x="2963266" y="2628538"/>
              <a:ext cx="347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D96B9FCA-D4FC-4E4E-BBA8-8A139C938EF1}"/>
                </a:ext>
              </a:extLst>
            </p:cNvPr>
            <p:cNvSpPr txBox="1"/>
            <p:nvPr/>
          </p:nvSpPr>
          <p:spPr>
            <a:xfrm>
              <a:off x="2957169" y="3267843"/>
              <a:ext cx="347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4A5D58E-4106-4F03-9620-DAAD2EBEBA79}"/>
                </a:ext>
              </a:extLst>
            </p:cNvPr>
            <p:cNvSpPr txBox="1"/>
            <p:nvPr/>
          </p:nvSpPr>
          <p:spPr>
            <a:xfrm>
              <a:off x="2513240" y="3701709"/>
              <a:ext cx="347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54CEDBC-CEC2-47CA-9572-857756D096D5}"/>
                </a:ext>
              </a:extLst>
            </p:cNvPr>
            <p:cNvSpPr txBox="1"/>
            <p:nvPr/>
          </p:nvSpPr>
          <p:spPr>
            <a:xfrm>
              <a:off x="1847150" y="3708689"/>
              <a:ext cx="347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56461EF-29E3-4712-A8CF-D19C4A3C6B8A}"/>
                </a:ext>
              </a:extLst>
            </p:cNvPr>
            <p:cNvSpPr txBox="1"/>
            <p:nvPr/>
          </p:nvSpPr>
          <p:spPr>
            <a:xfrm>
              <a:off x="1382815" y="2643758"/>
              <a:ext cx="347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27C3C428-6E14-422D-B03C-50B1E57A2683}"/>
                </a:ext>
              </a:extLst>
            </p:cNvPr>
            <p:cNvSpPr txBox="1"/>
            <p:nvPr/>
          </p:nvSpPr>
          <p:spPr>
            <a:xfrm>
              <a:off x="1403221" y="3267843"/>
              <a:ext cx="34754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B5B0A6A-B900-4501-9DBC-82FF5FC973F8}"/>
                </a:ext>
              </a:extLst>
            </p:cNvPr>
            <p:cNvSpPr txBox="1"/>
            <p:nvPr/>
          </p:nvSpPr>
          <p:spPr>
            <a:xfrm>
              <a:off x="2011538" y="2937755"/>
              <a:ext cx="692818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+ 9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7EE1EAC5-3CA7-438A-869C-B8FAF88708D1}"/>
                </a:ext>
              </a:extLst>
            </p:cNvPr>
            <p:cNvSpPr/>
            <p:nvPr/>
          </p:nvSpPr>
          <p:spPr>
            <a:xfrm>
              <a:off x="1619438" y="1772866"/>
              <a:ext cx="471221" cy="4712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13B85719-ED6F-4B19-BF3F-362C98EE6D65}"/>
                </a:ext>
              </a:extLst>
            </p:cNvPr>
            <p:cNvSpPr txBox="1"/>
            <p:nvPr/>
          </p:nvSpPr>
          <p:spPr>
            <a:xfrm>
              <a:off x="1603975" y="1719001"/>
              <a:ext cx="5966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id="{088FC4C4-B37F-4D82-88F2-AC7723FFAC58}"/>
              </a:ext>
            </a:extLst>
          </p:cNvPr>
          <p:cNvSpPr/>
          <p:nvPr/>
        </p:nvSpPr>
        <p:spPr>
          <a:xfrm>
            <a:off x="2567965" y="1664878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18ACF3F0-682B-4158-B2F2-77CA43D199BB}"/>
              </a:ext>
            </a:extLst>
          </p:cNvPr>
          <p:cNvSpPr/>
          <p:nvPr/>
        </p:nvSpPr>
        <p:spPr>
          <a:xfrm>
            <a:off x="3392945" y="2437241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8CDBF1F8-C0A4-4ECE-9B94-C13B4FA68A6A}"/>
              </a:ext>
            </a:extLst>
          </p:cNvPr>
          <p:cNvSpPr/>
          <p:nvPr/>
        </p:nvSpPr>
        <p:spPr>
          <a:xfrm>
            <a:off x="3412299" y="3486391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13AF3C20-E06D-4F77-AB34-3D67B13F2ABB}"/>
              </a:ext>
            </a:extLst>
          </p:cNvPr>
          <p:cNvSpPr/>
          <p:nvPr/>
        </p:nvSpPr>
        <p:spPr>
          <a:xfrm>
            <a:off x="2806745" y="4109245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E4B8662E-A586-4612-873A-197967DE2A92}"/>
              </a:ext>
            </a:extLst>
          </p:cNvPr>
          <p:cNvSpPr/>
          <p:nvPr/>
        </p:nvSpPr>
        <p:spPr>
          <a:xfrm>
            <a:off x="1517182" y="4130072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25AACED2-F208-4E66-9F9C-82BE52CDF712}"/>
              </a:ext>
            </a:extLst>
          </p:cNvPr>
          <p:cNvSpPr/>
          <p:nvPr/>
        </p:nvSpPr>
        <p:spPr>
          <a:xfrm>
            <a:off x="781786" y="3408398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7930109D-3817-48C5-8D9C-E67714FFCD8C}"/>
              </a:ext>
            </a:extLst>
          </p:cNvPr>
          <p:cNvSpPr/>
          <p:nvPr/>
        </p:nvSpPr>
        <p:spPr>
          <a:xfrm>
            <a:off x="754773" y="2545183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0D252E9F-4D73-4940-B398-B0F9641326B3}"/>
              </a:ext>
            </a:extLst>
          </p:cNvPr>
          <p:cNvGrpSpPr/>
          <p:nvPr/>
        </p:nvGrpSpPr>
        <p:grpSpPr>
          <a:xfrm>
            <a:off x="5507529" y="1679687"/>
            <a:ext cx="1990556" cy="2460254"/>
            <a:chOff x="1382815" y="1772866"/>
            <a:chExt cx="1990556" cy="2460254"/>
          </a:xfrm>
        </p:grpSpPr>
        <p:sp>
          <p:nvSpPr>
            <p:cNvPr id="55" name="八边形 54">
              <a:extLst>
                <a:ext uri="{FF2B5EF4-FFF2-40B4-BE49-F238E27FC236}">
                  <a16:creationId xmlns:a16="http://schemas.microsoft.com/office/drawing/2014/main" id="{C12FB1C9-3D0B-4DF1-8C03-10486EAFEAFE}"/>
                </a:ext>
              </a:extLst>
            </p:cNvPr>
            <p:cNvSpPr/>
            <p:nvPr/>
          </p:nvSpPr>
          <p:spPr>
            <a:xfrm>
              <a:off x="1387708" y="2281695"/>
              <a:ext cx="1910905" cy="1910905"/>
            </a:xfrm>
            <a:prstGeom prst="oct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11FA75FB-7609-42EA-80B6-BBE7834BB722}"/>
                </a:ext>
              </a:extLst>
            </p:cNvPr>
            <p:cNvSpPr txBox="1"/>
            <p:nvPr/>
          </p:nvSpPr>
          <p:spPr>
            <a:xfrm>
              <a:off x="1840511" y="2196388"/>
              <a:ext cx="596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FA85BCB3-F492-4F3C-9279-12BE81B25D21}"/>
                </a:ext>
              </a:extLst>
            </p:cNvPr>
            <p:cNvSpPr txBox="1"/>
            <p:nvPr/>
          </p:nvSpPr>
          <p:spPr>
            <a:xfrm>
              <a:off x="2375470" y="2208666"/>
              <a:ext cx="61296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2ACEDCFB-4B82-455B-81BB-B1D26D499226}"/>
                </a:ext>
              </a:extLst>
            </p:cNvPr>
            <p:cNvSpPr txBox="1"/>
            <p:nvPr/>
          </p:nvSpPr>
          <p:spPr>
            <a:xfrm>
              <a:off x="2777037" y="2647215"/>
              <a:ext cx="5888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13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9D0DF672-868A-4922-BC02-1568CFEB94CB}"/>
                </a:ext>
              </a:extLst>
            </p:cNvPr>
            <p:cNvSpPr txBox="1"/>
            <p:nvPr/>
          </p:nvSpPr>
          <p:spPr>
            <a:xfrm>
              <a:off x="2760409" y="3263160"/>
              <a:ext cx="6129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14</a:t>
              </a: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E7A622E1-84C5-4F14-966F-37CADECF0612}"/>
                </a:ext>
              </a:extLst>
            </p:cNvPr>
            <p:cNvSpPr txBox="1"/>
            <p:nvPr/>
          </p:nvSpPr>
          <p:spPr>
            <a:xfrm>
              <a:off x="2275566" y="3701709"/>
              <a:ext cx="58521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FFAB5BBA-A776-4AD1-AFA6-C5BAF6EDABC6}"/>
                </a:ext>
              </a:extLst>
            </p:cNvPr>
            <p:cNvSpPr txBox="1"/>
            <p:nvPr/>
          </p:nvSpPr>
          <p:spPr>
            <a:xfrm>
              <a:off x="1805759" y="3709900"/>
              <a:ext cx="63698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16</a:t>
              </a: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83468111-8421-4A3E-988A-5167F6B11BC9}"/>
                </a:ext>
              </a:extLst>
            </p:cNvPr>
            <p:cNvSpPr txBox="1"/>
            <p:nvPr/>
          </p:nvSpPr>
          <p:spPr>
            <a:xfrm>
              <a:off x="1382815" y="2643758"/>
              <a:ext cx="5689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</a:t>
              </a: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C4E7F462-D2B1-4A95-8007-5299B43BB86C}"/>
                </a:ext>
              </a:extLst>
            </p:cNvPr>
            <p:cNvSpPr txBox="1"/>
            <p:nvPr/>
          </p:nvSpPr>
          <p:spPr>
            <a:xfrm>
              <a:off x="1403221" y="3267843"/>
              <a:ext cx="59663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17</a:t>
              </a: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8AB7B68F-C659-4F2F-B517-FC6D6021EFEC}"/>
                </a:ext>
              </a:extLst>
            </p:cNvPr>
            <p:cNvSpPr txBox="1"/>
            <p:nvPr/>
          </p:nvSpPr>
          <p:spPr>
            <a:xfrm>
              <a:off x="2056216" y="2931367"/>
              <a:ext cx="8136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4FE7D917-B2F8-4EA8-AFD1-1CFF0FEA2D9F}"/>
                </a:ext>
              </a:extLst>
            </p:cNvPr>
            <p:cNvSpPr/>
            <p:nvPr/>
          </p:nvSpPr>
          <p:spPr>
            <a:xfrm>
              <a:off x="1619438" y="1772866"/>
              <a:ext cx="471221" cy="47122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矩形 66">
            <a:extLst>
              <a:ext uri="{FF2B5EF4-FFF2-40B4-BE49-F238E27FC236}">
                <a16:creationId xmlns:a16="http://schemas.microsoft.com/office/drawing/2014/main" id="{0393FBFE-2BC9-4D5B-8816-09D3111CBC20}"/>
              </a:ext>
            </a:extLst>
          </p:cNvPr>
          <p:cNvSpPr/>
          <p:nvPr/>
        </p:nvSpPr>
        <p:spPr>
          <a:xfrm>
            <a:off x="6713536" y="1655054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D1B4BCA9-5C8E-475B-AFE7-D1AA65F257C7}"/>
              </a:ext>
            </a:extLst>
          </p:cNvPr>
          <p:cNvSpPr/>
          <p:nvPr/>
        </p:nvSpPr>
        <p:spPr>
          <a:xfrm>
            <a:off x="7538516" y="2427417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4C90F795-B678-4686-9BEA-C7BCA94C5C5A}"/>
              </a:ext>
            </a:extLst>
          </p:cNvPr>
          <p:cNvSpPr/>
          <p:nvPr/>
        </p:nvSpPr>
        <p:spPr>
          <a:xfrm>
            <a:off x="7557870" y="3476567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2D26B216-1FA9-4A03-AFF7-9198C3D757F3}"/>
              </a:ext>
            </a:extLst>
          </p:cNvPr>
          <p:cNvSpPr/>
          <p:nvPr/>
        </p:nvSpPr>
        <p:spPr>
          <a:xfrm>
            <a:off x="6952316" y="4099421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EB3CC341-6B47-42DA-A5CA-451DEED30B07}"/>
              </a:ext>
            </a:extLst>
          </p:cNvPr>
          <p:cNvSpPr/>
          <p:nvPr/>
        </p:nvSpPr>
        <p:spPr>
          <a:xfrm>
            <a:off x="5662753" y="4120248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3C8C3712-DBCD-4F97-A71C-688723541A7A}"/>
              </a:ext>
            </a:extLst>
          </p:cNvPr>
          <p:cNvSpPr/>
          <p:nvPr/>
        </p:nvSpPr>
        <p:spPr>
          <a:xfrm>
            <a:off x="4927357" y="3398574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113095FE-9781-4BBD-ABBE-E250D96C3CA9}"/>
              </a:ext>
            </a:extLst>
          </p:cNvPr>
          <p:cNvSpPr/>
          <p:nvPr/>
        </p:nvSpPr>
        <p:spPr>
          <a:xfrm>
            <a:off x="4900344" y="2535359"/>
            <a:ext cx="504190" cy="504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C17F3F56-383D-4C4D-B699-B107A44ECD22}"/>
              </a:ext>
            </a:extLst>
          </p:cNvPr>
          <p:cNvSpPr txBox="1"/>
          <p:nvPr/>
        </p:nvSpPr>
        <p:spPr>
          <a:xfrm>
            <a:off x="2525669" y="1628058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A9E3FED4-F662-487B-A0BB-EB630A9434AC}"/>
              </a:ext>
            </a:extLst>
          </p:cNvPr>
          <p:cNvSpPr txBox="1"/>
          <p:nvPr/>
        </p:nvSpPr>
        <p:spPr>
          <a:xfrm>
            <a:off x="3341430" y="2437887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BDFDC656-BEB6-4C43-AA45-D9D1E8FE142C}"/>
              </a:ext>
            </a:extLst>
          </p:cNvPr>
          <p:cNvSpPr txBox="1"/>
          <p:nvPr/>
        </p:nvSpPr>
        <p:spPr>
          <a:xfrm>
            <a:off x="3349080" y="3476567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B0D77A80-A8B3-4891-A091-706757E77142}"/>
              </a:ext>
            </a:extLst>
          </p:cNvPr>
          <p:cNvSpPr txBox="1"/>
          <p:nvPr/>
        </p:nvSpPr>
        <p:spPr>
          <a:xfrm>
            <a:off x="2729390" y="4094120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FF810AA9-F461-47CD-B01A-042FB3159C59}"/>
              </a:ext>
            </a:extLst>
          </p:cNvPr>
          <p:cNvSpPr txBox="1"/>
          <p:nvPr/>
        </p:nvSpPr>
        <p:spPr>
          <a:xfrm>
            <a:off x="1431586" y="4142791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37725C76-71BB-4095-9C3F-42D2700A88D2}"/>
              </a:ext>
            </a:extLst>
          </p:cNvPr>
          <p:cNvSpPr txBox="1"/>
          <p:nvPr/>
        </p:nvSpPr>
        <p:spPr>
          <a:xfrm>
            <a:off x="736154" y="3383887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4CDFA077-E572-4F10-ADAC-709ED0F0ED3A}"/>
              </a:ext>
            </a:extLst>
          </p:cNvPr>
          <p:cNvSpPr txBox="1"/>
          <p:nvPr/>
        </p:nvSpPr>
        <p:spPr>
          <a:xfrm>
            <a:off x="712128" y="2526508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0CB1988C-68C0-494E-9FFE-BAA431E3AD74}"/>
              </a:ext>
            </a:extLst>
          </p:cNvPr>
          <p:cNvSpPr txBox="1"/>
          <p:nvPr/>
        </p:nvSpPr>
        <p:spPr>
          <a:xfrm>
            <a:off x="5773825" y="1622066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5E129B24-46CB-4AE8-82E9-2B04B9C44360}"/>
              </a:ext>
            </a:extLst>
          </p:cNvPr>
          <p:cNvSpPr txBox="1"/>
          <p:nvPr/>
        </p:nvSpPr>
        <p:spPr>
          <a:xfrm>
            <a:off x="6772761" y="1630150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74CA251C-0C9C-4D7C-A072-FF2B78D2ABA1}"/>
              </a:ext>
            </a:extLst>
          </p:cNvPr>
          <p:cNvSpPr txBox="1"/>
          <p:nvPr/>
        </p:nvSpPr>
        <p:spPr>
          <a:xfrm>
            <a:off x="7587379" y="2412337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6FBA23FA-366D-4BE2-A5B0-FF52E67142CA}"/>
              </a:ext>
            </a:extLst>
          </p:cNvPr>
          <p:cNvSpPr txBox="1"/>
          <p:nvPr/>
        </p:nvSpPr>
        <p:spPr>
          <a:xfrm>
            <a:off x="7599965" y="3461487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8FA07704-EFEA-46EB-AA9E-C59A72290E52}"/>
              </a:ext>
            </a:extLst>
          </p:cNvPr>
          <p:cNvSpPr txBox="1"/>
          <p:nvPr/>
        </p:nvSpPr>
        <p:spPr>
          <a:xfrm>
            <a:off x="6994535" y="4069998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280588FF-6DF0-4B6A-9430-1993929F6A0F}"/>
              </a:ext>
            </a:extLst>
          </p:cNvPr>
          <p:cNvSpPr txBox="1"/>
          <p:nvPr/>
        </p:nvSpPr>
        <p:spPr>
          <a:xfrm>
            <a:off x="5697934" y="4105168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C60DAFB1-4671-4AEB-B839-C98B475EE027}"/>
              </a:ext>
            </a:extLst>
          </p:cNvPr>
          <p:cNvSpPr txBox="1"/>
          <p:nvPr/>
        </p:nvSpPr>
        <p:spPr>
          <a:xfrm>
            <a:off x="4972763" y="3390256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51F5BB73-D633-4E48-BF7F-921F0D60DE8D}"/>
              </a:ext>
            </a:extLst>
          </p:cNvPr>
          <p:cNvSpPr txBox="1"/>
          <p:nvPr/>
        </p:nvSpPr>
        <p:spPr>
          <a:xfrm>
            <a:off x="4962986" y="2523258"/>
            <a:ext cx="5966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32109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8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6">
            <a:extLst>
              <a:ext uri="{FF2B5EF4-FFF2-40B4-BE49-F238E27FC236}">
                <a16:creationId xmlns:a16="http://schemas.microsoft.com/office/drawing/2014/main" id="{13EA1440-8580-4202-9219-E9B0BDC56F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2208105"/>
              </p:ext>
            </p:extLst>
          </p:nvPr>
        </p:nvGraphicFramePr>
        <p:xfrm>
          <a:off x="1337922" y="2453220"/>
          <a:ext cx="6022975" cy="647700"/>
        </p:xfrm>
        <a:graphic>
          <a:graphicData uri="http://schemas.openxmlformats.org/drawingml/2006/table">
            <a:tbl>
              <a:tblPr/>
              <a:tblGrid>
                <a:gridCol w="601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6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16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16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16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16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47700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楷体_GB2312" panose="02010609030101010101" pitchFamily="49" charset="-122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anchor="ctr" horzOverflow="overflow">
                    <a:lnL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845C9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CB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Text Box 7">
            <a:extLst>
              <a:ext uri="{FF2B5EF4-FFF2-40B4-BE49-F238E27FC236}">
                <a16:creationId xmlns:a16="http://schemas.microsoft.com/office/drawing/2014/main" id="{1FB161F8-E4CA-434B-AE81-83B56F987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8426" y="1849376"/>
            <a:ext cx="10795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</a:t>
            </a:r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7EEA5F3B-7BFC-4DB3-B2AD-AADA5A786B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5190" y="1849376"/>
            <a:ext cx="10795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796F7B78-48AF-49D0-86C6-5116EB316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039" y="1849376"/>
            <a:ext cx="10795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B02BC151-C280-4060-9890-DE9691926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8562" y="1849376"/>
            <a:ext cx="10795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DA4E212F-430C-4AEF-AB30-B2CDEC8DCB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295" y="1849376"/>
            <a:ext cx="10810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" name="Text Box 7">
            <a:extLst>
              <a:ext uri="{FF2B5EF4-FFF2-40B4-BE49-F238E27FC236}">
                <a16:creationId xmlns:a16="http://schemas.microsoft.com/office/drawing/2014/main" id="{DE546FB8-EBE6-4422-BB91-41DA66D2B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0174" y="1849376"/>
            <a:ext cx="10810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1" name="Text Box 7">
            <a:extLst>
              <a:ext uri="{FF2B5EF4-FFF2-40B4-BE49-F238E27FC236}">
                <a16:creationId xmlns:a16="http://schemas.microsoft.com/office/drawing/2014/main" id="{66A2C875-DFEB-4A4C-AD3B-D56947A5E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8521" y="1849376"/>
            <a:ext cx="108108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16CBA61E-8923-4A2F-BDBB-C70DD50CC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617" y="1849376"/>
            <a:ext cx="10795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3E8CCCF2-414C-4E14-89C5-2BD37F386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7125" y="1849376"/>
            <a:ext cx="10810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B34E837-E73C-47A5-956A-A61D0DB61A42}"/>
              </a:ext>
            </a:extLst>
          </p:cNvPr>
          <p:cNvGrpSpPr/>
          <p:nvPr/>
        </p:nvGrpSpPr>
        <p:grpSpPr bwMode="auto">
          <a:xfrm>
            <a:off x="1263627" y="3217125"/>
            <a:ext cx="766762" cy="769938"/>
            <a:chOff x="3014224" y="5092795"/>
            <a:chExt cx="766762" cy="769938"/>
          </a:xfrm>
          <a:solidFill>
            <a:schemeClr val="accent4"/>
          </a:solidFill>
        </p:grpSpPr>
        <p:sp>
          <p:nvSpPr>
            <p:cNvPr id="15" name="椭圆 36">
              <a:extLst>
                <a:ext uri="{FF2B5EF4-FFF2-40B4-BE49-F238E27FC236}">
                  <a16:creationId xmlns:a16="http://schemas.microsoft.com/office/drawing/2014/main" id="{0CD798C0-48FF-4C08-97D2-5698C22C5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4224" y="5092795"/>
              <a:ext cx="766762" cy="769938"/>
            </a:xfrm>
            <a:prstGeom prst="ellipse">
              <a:avLst/>
            </a:prstGeom>
            <a:grpFill/>
            <a:ln w="25400">
              <a:noFill/>
              <a:round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Text Box 7">
              <a:extLst>
                <a:ext uri="{FF2B5EF4-FFF2-40B4-BE49-F238E27FC236}">
                  <a16:creationId xmlns:a16="http://schemas.microsoft.com/office/drawing/2014/main" id="{6D6608A8-C294-415F-A246-5C0638453C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8534" y="5185376"/>
              <a:ext cx="431625" cy="584775"/>
            </a:xfrm>
            <a:prstGeom prst="rect">
              <a:avLst/>
            </a:prstGeom>
            <a:grpFill/>
            <a:ln w="12700">
              <a:noFill/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845C91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5B47D75-1598-4731-BEAD-C3156DBD2C8D}"/>
              </a:ext>
            </a:extLst>
          </p:cNvPr>
          <p:cNvGrpSpPr/>
          <p:nvPr/>
        </p:nvGrpSpPr>
        <p:grpSpPr>
          <a:xfrm>
            <a:off x="611560" y="811396"/>
            <a:ext cx="7744748" cy="671109"/>
            <a:chOff x="635902" y="1092761"/>
            <a:chExt cx="7744748" cy="671109"/>
          </a:xfrm>
        </p:grpSpPr>
        <p:sp>
          <p:nvSpPr>
            <p:cNvPr id="17" name="Rectangle 4">
              <a:extLst>
                <a:ext uri="{FF2B5EF4-FFF2-40B4-BE49-F238E27FC236}">
                  <a16:creationId xmlns:a16="http://schemas.microsoft.com/office/drawing/2014/main" id="{4AD6CB25-4EF3-4E78-A0E3-9287E7211D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902" y="1116170"/>
              <a:ext cx="7744748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defRPr>
              </a:lvl9pPr>
            </a:lstStyle>
            <a:p>
              <a:pPr eaLnBrk="1" fontAlgn="base" hangingPunct="1">
                <a:spcBef>
                  <a:spcPct val="20000"/>
                </a:spcBef>
                <a:spcAft>
                  <a:spcPct val="0"/>
                </a:spcAft>
              </a:pPr>
              <a:r>
                <a:rPr lang="en-US" altLang="zh-CN" sz="3200" b="1" dirty="0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2. </a:t>
              </a:r>
              <a:r>
                <a:rPr lang="zh-CN" altLang="en-US" sz="3200" b="1" dirty="0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移动        ，每次用方格里的数减去</a:t>
              </a:r>
              <a:r>
                <a:rPr lang="en-US" altLang="zh-CN" sz="3200" b="1" dirty="0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         </a:t>
              </a:r>
              <a:r>
                <a:rPr lang="zh-CN" altLang="en-US" sz="3200" b="1" dirty="0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A63C4F04-02DD-48B1-A4D8-39FF7782AC4C}"/>
                </a:ext>
              </a:extLst>
            </p:cNvPr>
            <p:cNvGrpSpPr/>
            <p:nvPr/>
          </p:nvGrpSpPr>
          <p:grpSpPr bwMode="auto">
            <a:xfrm>
              <a:off x="1998081" y="1107654"/>
              <a:ext cx="588043" cy="590479"/>
              <a:chOff x="3014224" y="5092795"/>
              <a:chExt cx="766762" cy="769938"/>
            </a:xfrm>
          </p:grpSpPr>
          <p:sp>
            <p:nvSpPr>
              <p:cNvPr id="19" name="椭圆 36">
                <a:extLst>
                  <a:ext uri="{FF2B5EF4-FFF2-40B4-BE49-F238E27FC236}">
                    <a16:creationId xmlns:a16="http://schemas.microsoft.com/office/drawing/2014/main" id="{3D28A8C4-AB6E-4CFE-8CF3-AF1A5EAD5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4224" y="5092795"/>
                <a:ext cx="766762" cy="769938"/>
              </a:xfrm>
              <a:prstGeom prst="ellipse">
                <a:avLst/>
              </a:prstGeom>
              <a:solidFill>
                <a:schemeClr val="accent4"/>
              </a:solidFill>
              <a:ln w="25400">
                <a:noFill/>
                <a:round/>
              </a:ln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" name="Text Box 7">
                <a:extLst>
                  <a:ext uri="{FF2B5EF4-FFF2-40B4-BE49-F238E27FC236}">
                    <a16:creationId xmlns:a16="http://schemas.microsoft.com/office/drawing/2014/main" id="{BDC372C2-EA39-479B-9479-48D8CCBC6D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5721" y="5093147"/>
                <a:ext cx="431625" cy="584775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845C9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76F18F4D-6402-42D0-A150-7336BC24F1D7}"/>
                </a:ext>
              </a:extLst>
            </p:cNvPr>
            <p:cNvGrpSpPr/>
            <p:nvPr/>
          </p:nvGrpSpPr>
          <p:grpSpPr bwMode="auto">
            <a:xfrm>
              <a:off x="7385239" y="1092761"/>
              <a:ext cx="588043" cy="590479"/>
              <a:chOff x="3014224" y="5092795"/>
              <a:chExt cx="766762" cy="769938"/>
            </a:xfrm>
          </p:grpSpPr>
          <p:sp>
            <p:nvSpPr>
              <p:cNvPr id="23" name="椭圆 36">
                <a:extLst>
                  <a:ext uri="{FF2B5EF4-FFF2-40B4-BE49-F238E27FC236}">
                    <a16:creationId xmlns:a16="http://schemas.microsoft.com/office/drawing/2014/main" id="{A2B7EEE0-0E91-4321-B7BE-9FC2F3ED2D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14224" y="5092795"/>
                <a:ext cx="766762" cy="769938"/>
              </a:xfrm>
              <a:prstGeom prst="ellipse">
                <a:avLst/>
              </a:prstGeom>
              <a:solidFill>
                <a:schemeClr val="accent4"/>
              </a:solidFill>
              <a:ln w="25400">
                <a:noFill/>
                <a:round/>
              </a:ln>
            </p:spPr>
            <p:txBody>
              <a:bodyPr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anose="02010609030101010101" pitchFamily="49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Text Box 7">
                <a:extLst>
                  <a:ext uri="{FF2B5EF4-FFF2-40B4-BE49-F238E27FC236}">
                    <a16:creationId xmlns:a16="http://schemas.microsoft.com/office/drawing/2014/main" id="{95C047C1-AAAE-4753-8707-5A1C8FA6D3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65721" y="5093147"/>
                <a:ext cx="431625" cy="584775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845C9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</a:t>
                </a:r>
              </a:p>
            </p:txBody>
          </p:sp>
        </p:grpSp>
      </p:grpSp>
      <p:sp>
        <p:nvSpPr>
          <p:cNvPr id="26" name="文本框 4">
            <a:extLst>
              <a:ext uri="{FF2B5EF4-FFF2-40B4-BE49-F238E27FC236}">
                <a16:creationId xmlns:a16="http://schemas.microsoft.com/office/drawing/2014/main" id="{D52AAAB4-6E4F-4656-BB5E-E8252B7221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5443" y="1395732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P10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69C6695-70F0-43DA-A22C-41420797192F}"/>
              </a:ext>
            </a:extLst>
          </p:cNvPr>
          <p:cNvSpPr txBox="1"/>
          <p:nvPr/>
        </p:nvSpPr>
        <p:spPr>
          <a:xfrm>
            <a:off x="1173191" y="4047085"/>
            <a:ext cx="2125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 – 9 = 1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630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35802E-6 L 0.06441 1.35802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41 1.35802E-6 L 0.12952 1.35802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952 1.35802E-6 L 0.19636 1.35802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9636 1.35802E-6 L 0.26146 1.35802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146 1.35802E-6 L 0.32761 1.35802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761 1.35802E-6 L 0.39375 1.35802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375 1.35802E-6 L 0.45782 1.35802E-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782 1.35802E-6 L 0.52292 1.35802E-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2292 1.35802E-6 L 0.59063 1.35802E-6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8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249778" y="3089380"/>
            <a:ext cx="1835158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9+2=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46620" y="1525259"/>
            <a:ext cx="1608074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7+8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49778" y="1539480"/>
            <a:ext cx="1835158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+ 4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368523" y="2166813"/>
            <a:ext cx="786255" cy="657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直接连接符 4"/>
          <p:cNvCxnSpPr/>
          <p:nvPr/>
        </p:nvCxnSpPr>
        <p:spPr bwMode="auto">
          <a:xfrm>
            <a:off x="1331640" y="2165948"/>
            <a:ext cx="792088" cy="0"/>
          </a:xfrm>
          <a:prstGeom prst="line">
            <a:avLst/>
          </a:prstGeom>
          <a:solidFill>
            <a:srgbClr val="FFFFCC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2928874" y="1567820"/>
            <a:ext cx="584271" cy="6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/>
          <p:cNvCxnSpPr>
            <a:cxnSpLocks/>
          </p:cNvCxnSpPr>
          <p:nvPr/>
        </p:nvCxnSpPr>
        <p:spPr bwMode="auto">
          <a:xfrm>
            <a:off x="3841912" y="2163615"/>
            <a:ext cx="658080" cy="0"/>
          </a:xfrm>
          <a:prstGeom prst="line">
            <a:avLst/>
          </a:prstGeom>
          <a:solidFill>
            <a:srgbClr val="FFFFCC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840289" y="2108969"/>
            <a:ext cx="1008112" cy="6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063333" y="1567819"/>
            <a:ext cx="509082" cy="6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>
            <a:cxnSpLocks/>
          </p:cNvCxnSpPr>
          <p:nvPr/>
        </p:nvCxnSpPr>
        <p:spPr bwMode="auto">
          <a:xfrm>
            <a:off x="1381780" y="3708374"/>
            <a:ext cx="691808" cy="0"/>
          </a:xfrm>
          <a:prstGeom prst="line">
            <a:avLst/>
          </a:prstGeom>
          <a:solidFill>
            <a:srgbClr val="FFFFCC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7668344" y="1563638"/>
            <a:ext cx="504056" cy="6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457056" y="3651869"/>
            <a:ext cx="591528" cy="6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2746411" y="3103550"/>
            <a:ext cx="818523" cy="6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359062" y="3096464"/>
            <a:ext cx="509082" cy="6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7812360" y="3073478"/>
            <a:ext cx="504056" cy="6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65726" y="881063"/>
            <a:ext cx="2756012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56176" y="1549708"/>
            <a:ext cx="1738046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812587" y="3083963"/>
            <a:ext cx="1759827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270972" y="3047269"/>
            <a:ext cx="1738046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5" name="直接连接符 24"/>
          <p:cNvCxnSpPr/>
          <p:nvPr/>
        </p:nvCxnSpPr>
        <p:spPr bwMode="auto">
          <a:xfrm>
            <a:off x="6270700" y="2143247"/>
            <a:ext cx="792088" cy="0"/>
          </a:xfrm>
          <a:prstGeom prst="line">
            <a:avLst/>
          </a:prstGeom>
          <a:solidFill>
            <a:srgbClr val="FFFFCC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6357744" y="2067352"/>
            <a:ext cx="1008112" cy="6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连接符 26"/>
          <p:cNvCxnSpPr>
            <a:cxnSpLocks/>
          </p:cNvCxnSpPr>
          <p:nvPr/>
        </p:nvCxnSpPr>
        <p:spPr bwMode="auto">
          <a:xfrm>
            <a:off x="3951184" y="3702496"/>
            <a:ext cx="692824" cy="0"/>
          </a:xfrm>
          <a:prstGeom prst="line">
            <a:avLst/>
          </a:prstGeom>
          <a:solidFill>
            <a:srgbClr val="FFFFCC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8" name="Rectangle 4"/>
          <p:cNvSpPr>
            <a:spLocks noChangeArrowheads="1"/>
          </p:cNvSpPr>
          <p:nvPr/>
        </p:nvSpPr>
        <p:spPr bwMode="auto">
          <a:xfrm>
            <a:off x="4051524" y="3672340"/>
            <a:ext cx="401656" cy="6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9" name="直接连接符 28"/>
          <p:cNvCxnSpPr>
            <a:cxnSpLocks/>
          </p:cNvCxnSpPr>
          <p:nvPr/>
        </p:nvCxnSpPr>
        <p:spPr bwMode="auto">
          <a:xfrm>
            <a:off x="6444208" y="3651870"/>
            <a:ext cx="720080" cy="0"/>
          </a:xfrm>
          <a:prstGeom prst="line">
            <a:avLst/>
          </a:prstGeom>
          <a:solidFill>
            <a:srgbClr val="FFFFCC"/>
          </a:solidFill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6385011" y="3651869"/>
            <a:ext cx="1008112" cy="6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67544" y="530766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 flipV="1">
            <a:off x="998191" y="948877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575369" y="411203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二、以题为例，熟练应用</a:t>
            </a:r>
          </a:p>
        </p:txBody>
      </p:sp>
      <p:sp>
        <p:nvSpPr>
          <p:cNvPr id="35" name="文本框 4">
            <a:extLst>
              <a:ext uri="{FF2B5EF4-FFF2-40B4-BE49-F238E27FC236}">
                <a16:creationId xmlns:a16="http://schemas.microsoft.com/office/drawing/2014/main" id="{E961127C-50D6-4C7D-AF1F-F0A148E0D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313" y="1155909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P11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26" grpId="0"/>
      <p:bldP spid="28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3032012" y="3426775"/>
            <a:ext cx="3488301" cy="707240"/>
            <a:chOff x="5580112" y="3937717"/>
            <a:chExt cx="3488301" cy="707240"/>
          </a:xfrm>
        </p:grpSpPr>
        <p:sp>
          <p:nvSpPr>
            <p:cNvPr id="11" name="矩形 10"/>
            <p:cNvSpPr/>
            <p:nvPr/>
          </p:nvSpPr>
          <p:spPr>
            <a:xfrm>
              <a:off x="5580112" y="408391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660232" y="408391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7488324" y="40611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6167216" y="4115483"/>
              <a:ext cx="443088" cy="4430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132371" y="3937717"/>
              <a:ext cx="441902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740352" y="3981314"/>
              <a:ext cx="1328061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（根）</a:t>
              </a:r>
            </a:p>
          </p:txBody>
        </p:sp>
      </p:grpSp>
      <p:pic>
        <p:nvPicPr>
          <p:cNvPr id="16" name="Picture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4" b="1614"/>
          <a:stretch>
            <a:fillRect/>
          </a:stretch>
        </p:blipFill>
        <p:spPr bwMode="auto">
          <a:xfrm>
            <a:off x="3005532" y="1223473"/>
            <a:ext cx="3222209" cy="209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16"/>
          <p:cNvSpPr txBox="1"/>
          <p:nvPr/>
        </p:nvSpPr>
        <p:spPr>
          <a:xfrm>
            <a:off x="565726" y="555526"/>
            <a:ext cx="2756012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2998488" y="3518919"/>
            <a:ext cx="646500" cy="59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4174577" y="3528993"/>
            <a:ext cx="400656" cy="59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4"/>
          <p:cNvSpPr>
            <a:spLocks noChangeArrowheads="1"/>
          </p:cNvSpPr>
          <p:nvPr/>
        </p:nvSpPr>
        <p:spPr bwMode="auto">
          <a:xfrm>
            <a:off x="5002378" y="3528993"/>
            <a:ext cx="441902" cy="59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3654544" y="3520554"/>
            <a:ext cx="388610" cy="594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对话气泡: 圆角矩形 8"/>
          <p:cNvSpPr/>
          <p:nvPr/>
        </p:nvSpPr>
        <p:spPr>
          <a:xfrm>
            <a:off x="6224169" y="1858145"/>
            <a:ext cx="2239719" cy="513473"/>
          </a:xfrm>
          <a:prstGeom prst="wedgeRoundRectCallout">
            <a:avLst>
              <a:gd name="adj1" fmla="val -60517"/>
              <a:gd name="adj2" fmla="val -5228"/>
              <a:gd name="adj3" fmla="val 16667"/>
            </a:avLst>
          </a:prstGeom>
          <a:solidFill>
            <a:srgbClr val="FFFFFF"/>
          </a:solidFill>
          <a:ln w="19050">
            <a:solidFill>
              <a:srgbClr val="8356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r>
              <a:rPr lang="zh-CN" altLang="en-US" sz="2800" b="1" spc="-250" dirty="0">
                <a:solidFill>
                  <a:srgbClr val="83568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你还剩几根？</a:t>
            </a:r>
          </a:p>
        </p:txBody>
      </p:sp>
      <p:sp>
        <p:nvSpPr>
          <p:cNvPr id="20" name="文本框 4">
            <a:extLst>
              <a:ext uri="{FF2B5EF4-FFF2-40B4-BE49-F238E27FC236}">
                <a16:creationId xmlns:a16="http://schemas.microsoft.com/office/drawing/2014/main" id="{629BC7BC-AA59-4669-8100-D0AA38C57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179" y="798068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P11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对话气泡: 圆角矩形 1"/>
          <p:cNvSpPr/>
          <p:nvPr/>
        </p:nvSpPr>
        <p:spPr>
          <a:xfrm>
            <a:off x="566346" y="1507523"/>
            <a:ext cx="2273447" cy="1403988"/>
          </a:xfrm>
          <a:prstGeom prst="wedgeRoundRectCallout">
            <a:avLst>
              <a:gd name="adj1" fmla="val 69742"/>
              <a:gd name="adj2" fmla="val -16486"/>
              <a:gd name="adj3" fmla="val 16667"/>
            </a:avLst>
          </a:prstGeom>
          <a:solidFill>
            <a:srgbClr val="FFFFFF"/>
          </a:solidFill>
          <a:ln w="19050">
            <a:solidFill>
              <a:srgbClr val="8356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spc="-250" dirty="0">
                <a:solidFill>
                  <a:srgbClr val="83568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我拔了</a:t>
            </a:r>
            <a:r>
              <a:rPr lang="en-US" altLang="zh-CN" sz="2800" b="1" spc="-250" dirty="0">
                <a:solidFill>
                  <a:srgbClr val="83568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 </a:t>
            </a:r>
            <a:r>
              <a:rPr lang="zh-CN" altLang="en-US" sz="2800" b="1" spc="-250" dirty="0">
                <a:solidFill>
                  <a:srgbClr val="83568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根 ，分给你 </a:t>
            </a:r>
            <a:r>
              <a:rPr lang="en-US" altLang="zh-CN" sz="2800" b="1" spc="-250" dirty="0">
                <a:solidFill>
                  <a:srgbClr val="83568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 </a:t>
            </a:r>
            <a:r>
              <a:rPr lang="zh-CN" altLang="en-US" sz="2800" b="1" spc="-250" dirty="0">
                <a:solidFill>
                  <a:srgbClr val="83568D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根</a:t>
            </a:r>
            <a:r>
              <a:rPr lang="zh-CN" altLang="en-US" sz="2800" b="1" spc="-250" dirty="0">
                <a:solidFill>
                  <a:srgbClr val="83568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E6206E29-0582-45A7-9620-CF92DD449B00}"/>
              </a:ext>
            </a:extLst>
          </p:cNvPr>
          <p:cNvGrpSpPr/>
          <p:nvPr/>
        </p:nvGrpSpPr>
        <p:grpSpPr>
          <a:xfrm>
            <a:off x="2411760" y="1552694"/>
            <a:ext cx="229249" cy="668645"/>
            <a:chOff x="5786529" y="1937569"/>
            <a:chExt cx="1067944" cy="3114848"/>
          </a:xfrm>
        </p:grpSpPr>
        <p:sp>
          <p:nvSpPr>
            <p:cNvPr id="26" name="îṡḷíḓê">
              <a:extLst>
                <a:ext uri="{FF2B5EF4-FFF2-40B4-BE49-F238E27FC236}">
                  <a16:creationId xmlns:a16="http://schemas.microsoft.com/office/drawing/2014/main" id="{1CC48D61-0F2F-4A3C-AE0F-CD60A5AEC066}"/>
                </a:ext>
              </a:extLst>
            </p:cNvPr>
            <p:cNvSpPr/>
            <p:nvPr/>
          </p:nvSpPr>
          <p:spPr>
            <a:xfrm>
              <a:off x="5900897" y="1937569"/>
              <a:ext cx="953576" cy="1194065"/>
            </a:xfrm>
            <a:custGeom>
              <a:avLst/>
              <a:gdLst>
                <a:gd name="connsiteX0" fmla="*/ 739595 w 953576"/>
                <a:gd name="connsiteY0" fmla="*/ 512109 h 1194065"/>
                <a:gd name="connsiteX1" fmla="*/ 841037 w 953576"/>
                <a:gd name="connsiteY1" fmla="*/ 439005 h 1194065"/>
                <a:gd name="connsiteX2" fmla="*/ 880804 w 953576"/>
                <a:gd name="connsiteY2" fmla="*/ 415192 h 1194065"/>
                <a:gd name="connsiteX3" fmla="*/ 935334 w 953576"/>
                <a:gd name="connsiteY3" fmla="*/ 420907 h 1194065"/>
                <a:gd name="connsiteX4" fmla="*/ 949384 w 953576"/>
                <a:gd name="connsiteY4" fmla="*/ 478772 h 1194065"/>
                <a:gd name="connsiteX5" fmla="*/ 893424 w 953576"/>
                <a:gd name="connsiteY5" fmla="*/ 579022 h 1194065"/>
                <a:gd name="connsiteX6" fmla="*/ 413840 w 953576"/>
                <a:gd name="connsiteY6" fmla="*/ 1124805 h 1194065"/>
                <a:gd name="connsiteX7" fmla="*/ 360262 w 953576"/>
                <a:gd name="connsiteY7" fmla="*/ 1177193 h 1194065"/>
                <a:gd name="connsiteX8" fmla="*/ 278109 w 953576"/>
                <a:gd name="connsiteY8" fmla="*/ 1163858 h 1194065"/>
                <a:gd name="connsiteX9" fmla="*/ 262393 w 953576"/>
                <a:gd name="connsiteY9" fmla="*/ 1133140 h 1194065"/>
                <a:gd name="connsiteX10" fmla="*/ 10456 w 953576"/>
                <a:gd name="connsiteY10" fmla="*/ 408763 h 1194065"/>
                <a:gd name="connsiteX11" fmla="*/ -21 w 953576"/>
                <a:gd name="connsiteY11" fmla="*/ 340659 h 1194065"/>
                <a:gd name="connsiteX12" fmla="*/ 32364 w 953576"/>
                <a:gd name="connsiteY12" fmla="*/ 290891 h 1194065"/>
                <a:gd name="connsiteX13" fmla="*/ 84275 w 953576"/>
                <a:gd name="connsiteY13" fmla="*/ 306131 h 1194065"/>
                <a:gd name="connsiteX14" fmla="*/ 149522 w 953576"/>
                <a:gd name="connsiteY14" fmla="*/ 387808 h 1194065"/>
                <a:gd name="connsiteX15" fmla="*/ 137853 w 953576"/>
                <a:gd name="connsiteY15" fmla="*/ 275175 h 1194065"/>
                <a:gd name="connsiteX16" fmla="*/ 131186 w 953576"/>
                <a:gd name="connsiteY16" fmla="*/ 113726 h 1194065"/>
                <a:gd name="connsiteX17" fmla="*/ 145711 w 953576"/>
                <a:gd name="connsiteY17" fmla="*/ 46575 h 1194065"/>
                <a:gd name="connsiteX18" fmla="*/ 262869 w 953576"/>
                <a:gd name="connsiteY18" fmla="*/ 34907 h 1194065"/>
                <a:gd name="connsiteX19" fmla="*/ 293825 w 953576"/>
                <a:gd name="connsiteY19" fmla="*/ 96343 h 1194065"/>
                <a:gd name="connsiteX20" fmla="*/ 347880 w 953576"/>
                <a:gd name="connsiteY20" fmla="*/ 296606 h 1194065"/>
                <a:gd name="connsiteX21" fmla="*/ 354309 w 953576"/>
                <a:gd name="connsiteY21" fmla="*/ 329944 h 1194065"/>
                <a:gd name="connsiteX22" fmla="*/ 375502 w 953576"/>
                <a:gd name="connsiteY22" fmla="*/ 297559 h 1194065"/>
                <a:gd name="connsiteX23" fmla="*/ 430747 w 953576"/>
                <a:gd name="connsiteY23" fmla="*/ 146111 h 1194065"/>
                <a:gd name="connsiteX24" fmla="*/ 473133 w 953576"/>
                <a:gd name="connsiteY24" fmla="*/ 84675 h 1194065"/>
                <a:gd name="connsiteX25" fmla="*/ 561621 w 953576"/>
                <a:gd name="connsiteY25" fmla="*/ 80698 h 1194065"/>
                <a:gd name="connsiteX26" fmla="*/ 577909 w 953576"/>
                <a:gd name="connsiteY26" fmla="*/ 104677 h 1194065"/>
                <a:gd name="connsiteX27" fmla="*/ 593625 w 953576"/>
                <a:gd name="connsiteY27" fmla="*/ 171590 h 1194065"/>
                <a:gd name="connsiteX28" fmla="*/ 584576 w 953576"/>
                <a:gd name="connsiteY28" fmla="*/ 309703 h 1194065"/>
                <a:gd name="connsiteX29" fmla="*/ 576242 w 953576"/>
                <a:gd name="connsiteY29" fmla="*/ 389951 h 1194065"/>
                <a:gd name="connsiteX30" fmla="*/ 663395 w 953576"/>
                <a:gd name="connsiteY30" fmla="*/ 283509 h 1194065"/>
                <a:gd name="connsiteX31" fmla="*/ 726022 w 953576"/>
                <a:gd name="connsiteY31" fmla="*/ 224454 h 1194065"/>
                <a:gd name="connsiteX32" fmla="*/ 797460 w 953576"/>
                <a:gd name="connsiteY32" fmla="*/ 218025 h 1194065"/>
                <a:gd name="connsiteX33" fmla="*/ 826988 w 953576"/>
                <a:gd name="connsiteY33" fmla="*/ 282557 h 1194065"/>
                <a:gd name="connsiteX34" fmla="*/ 795317 w 953576"/>
                <a:gd name="connsiteY34" fmla="*/ 386617 h 1194065"/>
                <a:gd name="connsiteX35" fmla="*/ 733881 w 953576"/>
                <a:gd name="connsiteY35" fmla="*/ 507347 h 1194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953576" h="1194065">
                  <a:moveTo>
                    <a:pt x="739595" y="512109"/>
                  </a:moveTo>
                  <a:cubicBezTo>
                    <a:pt x="773409" y="488297"/>
                    <a:pt x="806747" y="463056"/>
                    <a:pt x="841037" y="439005"/>
                  </a:cubicBezTo>
                  <a:cubicBezTo>
                    <a:pt x="853324" y="429551"/>
                    <a:pt x="866683" y="421574"/>
                    <a:pt x="880804" y="415192"/>
                  </a:cubicBezTo>
                  <a:cubicBezTo>
                    <a:pt x="898544" y="406262"/>
                    <a:pt x="919832" y="408501"/>
                    <a:pt x="935334" y="420907"/>
                  </a:cubicBezTo>
                  <a:cubicBezTo>
                    <a:pt x="952456" y="434861"/>
                    <a:pt x="958194" y="458507"/>
                    <a:pt x="949384" y="478772"/>
                  </a:cubicBezTo>
                  <a:cubicBezTo>
                    <a:pt x="935763" y="514752"/>
                    <a:pt x="916903" y="548542"/>
                    <a:pt x="893424" y="579022"/>
                  </a:cubicBezTo>
                  <a:cubicBezTo>
                    <a:pt x="753407" y="778333"/>
                    <a:pt x="586481" y="954069"/>
                    <a:pt x="413840" y="1124805"/>
                  </a:cubicBezTo>
                  <a:cubicBezTo>
                    <a:pt x="395981" y="1142188"/>
                    <a:pt x="379550" y="1161477"/>
                    <a:pt x="360262" y="1177193"/>
                  </a:cubicBezTo>
                  <a:cubicBezTo>
                    <a:pt x="328353" y="1203624"/>
                    <a:pt x="300969" y="1198386"/>
                    <a:pt x="278109" y="1163858"/>
                  </a:cubicBezTo>
                  <a:cubicBezTo>
                    <a:pt x="271799" y="1154214"/>
                    <a:pt x="266536" y="1143903"/>
                    <a:pt x="262393" y="1133140"/>
                  </a:cubicBezTo>
                  <a:cubicBezTo>
                    <a:pt x="165381" y="896419"/>
                    <a:pt x="81275" y="654603"/>
                    <a:pt x="10456" y="408763"/>
                  </a:cubicBezTo>
                  <a:cubicBezTo>
                    <a:pt x="3765" y="386665"/>
                    <a:pt x="241" y="363733"/>
                    <a:pt x="-21" y="340659"/>
                  </a:cubicBezTo>
                  <a:cubicBezTo>
                    <a:pt x="-1236" y="318775"/>
                    <a:pt x="11861" y="298654"/>
                    <a:pt x="32364" y="290891"/>
                  </a:cubicBezTo>
                  <a:cubicBezTo>
                    <a:pt x="51104" y="283485"/>
                    <a:pt x="72488" y="289772"/>
                    <a:pt x="84275" y="306131"/>
                  </a:cubicBezTo>
                  <a:cubicBezTo>
                    <a:pt x="104278" y="328277"/>
                    <a:pt x="121899" y="353756"/>
                    <a:pt x="149522" y="387808"/>
                  </a:cubicBezTo>
                  <a:cubicBezTo>
                    <a:pt x="144759" y="341612"/>
                    <a:pt x="142378" y="308274"/>
                    <a:pt x="137853" y="275175"/>
                  </a:cubicBezTo>
                  <a:cubicBezTo>
                    <a:pt x="131948" y="221573"/>
                    <a:pt x="129709" y="167637"/>
                    <a:pt x="131186" y="113726"/>
                  </a:cubicBezTo>
                  <a:cubicBezTo>
                    <a:pt x="130972" y="90533"/>
                    <a:pt x="135925" y="67601"/>
                    <a:pt x="145711" y="46575"/>
                  </a:cubicBezTo>
                  <a:cubicBezTo>
                    <a:pt x="172382" y="-10575"/>
                    <a:pt x="226912" y="-16290"/>
                    <a:pt x="262869" y="34907"/>
                  </a:cubicBezTo>
                  <a:cubicBezTo>
                    <a:pt x="275156" y="54338"/>
                    <a:pt x="285539" y="74912"/>
                    <a:pt x="293825" y="96343"/>
                  </a:cubicBezTo>
                  <a:cubicBezTo>
                    <a:pt x="318471" y="161137"/>
                    <a:pt x="336569" y="228217"/>
                    <a:pt x="347880" y="296606"/>
                  </a:cubicBezTo>
                  <a:cubicBezTo>
                    <a:pt x="350261" y="307560"/>
                    <a:pt x="352166" y="318752"/>
                    <a:pt x="354309" y="329944"/>
                  </a:cubicBezTo>
                  <a:cubicBezTo>
                    <a:pt x="374074" y="325657"/>
                    <a:pt x="371930" y="309703"/>
                    <a:pt x="375502" y="297559"/>
                  </a:cubicBezTo>
                  <a:cubicBezTo>
                    <a:pt x="390075" y="245742"/>
                    <a:pt x="408530" y="195117"/>
                    <a:pt x="430747" y="146111"/>
                  </a:cubicBezTo>
                  <a:cubicBezTo>
                    <a:pt x="440486" y="122918"/>
                    <a:pt x="454917" y="102010"/>
                    <a:pt x="473133" y="84675"/>
                  </a:cubicBezTo>
                  <a:cubicBezTo>
                    <a:pt x="496470" y="59148"/>
                    <a:pt x="536070" y="57362"/>
                    <a:pt x="561621" y="80698"/>
                  </a:cubicBezTo>
                  <a:cubicBezTo>
                    <a:pt x="568836" y="87294"/>
                    <a:pt x="574432" y="95509"/>
                    <a:pt x="577909" y="104677"/>
                  </a:cubicBezTo>
                  <a:cubicBezTo>
                    <a:pt x="588196" y="125489"/>
                    <a:pt x="593577" y="148373"/>
                    <a:pt x="593625" y="171590"/>
                  </a:cubicBezTo>
                  <a:cubicBezTo>
                    <a:pt x="594911" y="217811"/>
                    <a:pt x="591887" y="264054"/>
                    <a:pt x="584576" y="309703"/>
                  </a:cubicBezTo>
                  <a:cubicBezTo>
                    <a:pt x="581004" y="331610"/>
                    <a:pt x="579814" y="354232"/>
                    <a:pt x="576242" y="389951"/>
                  </a:cubicBezTo>
                  <a:cubicBezTo>
                    <a:pt x="610770" y="347565"/>
                    <a:pt x="636725" y="315180"/>
                    <a:pt x="663395" y="283509"/>
                  </a:cubicBezTo>
                  <a:cubicBezTo>
                    <a:pt x="681017" y="260649"/>
                    <a:pt x="702162" y="240718"/>
                    <a:pt x="726022" y="224454"/>
                  </a:cubicBezTo>
                  <a:cubicBezTo>
                    <a:pt x="746477" y="208428"/>
                    <a:pt x="774457" y="205904"/>
                    <a:pt x="797460" y="218025"/>
                  </a:cubicBezTo>
                  <a:cubicBezTo>
                    <a:pt x="819367" y="231669"/>
                    <a:pt x="830988" y="257077"/>
                    <a:pt x="826988" y="282557"/>
                  </a:cubicBezTo>
                  <a:cubicBezTo>
                    <a:pt x="824201" y="319157"/>
                    <a:pt x="813390" y="354685"/>
                    <a:pt x="795317" y="386617"/>
                  </a:cubicBezTo>
                  <a:cubicBezTo>
                    <a:pt x="775314" y="427098"/>
                    <a:pt x="754359" y="467104"/>
                    <a:pt x="733881" y="507347"/>
                  </a:cubicBezTo>
                  <a:close/>
                </a:path>
              </a:pathLst>
            </a:custGeom>
            <a:solidFill>
              <a:srgbClr val="00995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iŝļíďê">
              <a:extLst>
                <a:ext uri="{FF2B5EF4-FFF2-40B4-BE49-F238E27FC236}">
                  <a16:creationId xmlns:a16="http://schemas.microsoft.com/office/drawing/2014/main" id="{ACBB741D-CA69-4C16-9AA4-7C05C56BF020}"/>
                </a:ext>
              </a:extLst>
            </p:cNvPr>
            <p:cNvSpPr/>
            <p:nvPr/>
          </p:nvSpPr>
          <p:spPr>
            <a:xfrm>
              <a:off x="6087672" y="2199575"/>
              <a:ext cx="198494" cy="698013"/>
            </a:xfrm>
            <a:custGeom>
              <a:avLst/>
              <a:gdLst>
                <a:gd name="connsiteX0" fmla="*/ 198014 w 198494"/>
                <a:gd name="connsiteY0" fmla="*/ 644439 h 698013"/>
                <a:gd name="connsiteX1" fmla="*/ 166820 w 198494"/>
                <a:gd name="connsiteY1" fmla="*/ 697302 h 698013"/>
                <a:gd name="connsiteX2" fmla="*/ 122267 w 198494"/>
                <a:gd name="connsiteY2" fmla="*/ 665822 h 698013"/>
                <a:gd name="connsiteX3" fmla="*/ 121814 w 198494"/>
                <a:gd name="connsiteY3" fmla="*/ 662060 h 698013"/>
                <a:gd name="connsiteX4" fmla="*/ 83952 w 198494"/>
                <a:gd name="connsiteY4" fmla="*/ 470131 h 698013"/>
                <a:gd name="connsiteX5" fmla="*/ 4895 w 198494"/>
                <a:gd name="connsiteY5" fmla="*/ 69128 h 698013"/>
                <a:gd name="connsiteX6" fmla="*/ 1085 w 198494"/>
                <a:gd name="connsiteY6" fmla="*/ 52222 h 698013"/>
                <a:gd name="connsiteX7" fmla="*/ 24897 w 198494"/>
                <a:gd name="connsiteY7" fmla="*/ 1501 h 698013"/>
                <a:gd name="connsiteX8" fmla="*/ 74594 w 198494"/>
                <a:gd name="connsiteY8" fmla="*/ 28528 h 698013"/>
                <a:gd name="connsiteX9" fmla="*/ 74904 w 198494"/>
                <a:gd name="connsiteY9" fmla="*/ 29600 h 698013"/>
                <a:gd name="connsiteX10" fmla="*/ 86572 w 198494"/>
                <a:gd name="connsiteY10" fmla="*/ 73891 h 698013"/>
                <a:gd name="connsiteX11" fmla="*/ 193728 w 198494"/>
                <a:gd name="connsiteY11" fmla="*/ 621579 h 698013"/>
                <a:gd name="connsiteX12" fmla="*/ 198014 w 198494"/>
                <a:gd name="connsiteY12" fmla="*/ 644439 h 698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494" h="698013">
                  <a:moveTo>
                    <a:pt x="198014" y="644439"/>
                  </a:moveTo>
                  <a:cubicBezTo>
                    <a:pt x="200395" y="674681"/>
                    <a:pt x="191823" y="693492"/>
                    <a:pt x="166820" y="697302"/>
                  </a:cubicBezTo>
                  <a:cubicBezTo>
                    <a:pt x="145817" y="700898"/>
                    <a:pt x="125886" y="686801"/>
                    <a:pt x="122267" y="665822"/>
                  </a:cubicBezTo>
                  <a:cubicBezTo>
                    <a:pt x="122052" y="664560"/>
                    <a:pt x="121909" y="663322"/>
                    <a:pt x="121814" y="662060"/>
                  </a:cubicBezTo>
                  <a:cubicBezTo>
                    <a:pt x="108241" y="598242"/>
                    <a:pt x="96573" y="534187"/>
                    <a:pt x="83952" y="470131"/>
                  </a:cubicBezTo>
                  <a:cubicBezTo>
                    <a:pt x="57759" y="336305"/>
                    <a:pt x="31398" y="202645"/>
                    <a:pt x="4895" y="69128"/>
                  </a:cubicBezTo>
                  <a:cubicBezTo>
                    <a:pt x="4895" y="63413"/>
                    <a:pt x="2037" y="57936"/>
                    <a:pt x="1085" y="52222"/>
                  </a:cubicBezTo>
                  <a:cubicBezTo>
                    <a:pt x="-2487" y="28409"/>
                    <a:pt x="1085" y="8645"/>
                    <a:pt x="24897" y="1501"/>
                  </a:cubicBezTo>
                  <a:cubicBezTo>
                    <a:pt x="46090" y="-4762"/>
                    <a:pt x="68331" y="7335"/>
                    <a:pt x="74594" y="28528"/>
                  </a:cubicBezTo>
                  <a:cubicBezTo>
                    <a:pt x="74713" y="28885"/>
                    <a:pt x="74808" y="29243"/>
                    <a:pt x="74904" y="29600"/>
                  </a:cubicBezTo>
                  <a:cubicBezTo>
                    <a:pt x="80380" y="43911"/>
                    <a:pt x="84286" y="58746"/>
                    <a:pt x="86572" y="73891"/>
                  </a:cubicBezTo>
                  <a:cubicBezTo>
                    <a:pt x="122457" y="256461"/>
                    <a:pt x="158176" y="439008"/>
                    <a:pt x="193728" y="621579"/>
                  </a:cubicBezTo>
                  <a:cubicBezTo>
                    <a:pt x="198014" y="631342"/>
                    <a:pt x="198014" y="640867"/>
                    <a:pt x="198014" y="644439"/>
                  </a:cubicBezTo>
                  <a:close/>
                </a:path>
              </a:pathLst>
            </a:custGeom>
            <a:solidFill>
              <a:srgbClr val="006D2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îsliďe">
              <a:extLst>
                <a:ext uri="{FF2B5EF4-FFF2-40B4-BE49-F238E27FC236}">
                  <a16:creationId xmlns:a16="http://schemas.microsoft.com/office/drawing/2014/main" id="{83B19F95-7A54-45A6-8702-8A8B9C17025B}"/>
                </a:ext>
              </a:extLst>
            </p:cNvPr>
            <p:cNvSpPr/>
            <p:nvPr/>
          </p:nvSpPr>
          <p:spPr>
            <a:xfrm>
              <a:off x="6331825" y="2489642"/>
              <a:ext cx="360915" cy="406772"/>
            </a:xfrm>
            <a:custGeom>
              <a:avLst/>
              <a:gdLst>
                <a:gd name="connsiteX0" fmla="*/ 360817 w 360915"/>
                <a:gd name="connsiteY0" fmla="*/ 35999 h 406772"/>
                <a:gd name="connsiteX1" fmla="*/ 339623 w 360915"/>
                <a:gd name="connsiteY1" fmla="*/ 81719 h 406772"/>
                <a:gd name="connsiteX2" fmla="*/ 73876 w 360915"/>
                <a:gd name="connsiteY2" fmla="*/ 385566 h 406772"/>
                <a:gd name="connsiteX3" fmla="*/ 13392 w 360915"/>
                <a:gd name="connsiteY3" fmla="*/ 398425 h 406772"/>
                <a:gd name="connsiteX4" fmla="*/ 13392 w 360915"/>
                <a:gd name="connsiteY4" fmla="*/ 336750 h 406772"/>
                <a:gd name="connsiteX5" fmla="*/ 99831 w 360915"/>
                <a:gd name="connsiteY5" fmla="*/ 236262 h 406772"/>
                <a:gd name="connsiteX6" fmla="*/ 273901 w 360915"/>
                <a:gd name="connsiteY6" fmla="*/ 36237 h 406772"/>
                <a:gd name="connsiteX7" fmla="*/ 306762 w 360915"/>
                <a:gd name="connsiteY7" fmla="*/ 4566 h 406772"/>
                <a:gd name="connsiteX8" fmla="*/ 356102 w 360915"/>
                <a:gd name="connsiteY8" fmla="*/ 18187 h 406772"/>
                <a:gd name="connsiteX9" fmla="*/ 360817 w 360915"/>
                <a:gd name="connsiteY9" fmla="*/ 35999 h 406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0915" h="406772">
                  <a:moveTo>
                    <a:pt x="360817" y="35999"/>
                  </a:moveTo>
                  <a:cubicBezTo>
                    <a:pt x="359912" y="53406"/>
                    <a:pt x="352316" y="69788"/>
                    <a:pt x="339623" y="81719"/>
                  </a:cubicBezTo>
                  <a:cubicBezTo>
                    <a:pt x="255803" y="186970"/>
                    <a:pt x="161744" y="283649"/>
                    <a:pt x="73876" y="385566"/>
                  </a:cubicBezTo>
                  <a:cubicBezTo>
                    <a:pt x="53873" y="409379"/>
                    <a:pt x="30537" y="411998"/>
                    <a:pt x="13392" y="398425"/>
                  </a:cubicBezTo>
                  <a:cubicBezTo>
                    <a:pt x="-3753" y="384852"/>
                    <a:pt x="-5420" y="360801"/>
                    <a:pt x="13392" y="336750"/>
                  </a:cubicBezTo>
                  <a:cubicBezTo>
                    <a:pt x="40776" y="302222"/>
                    <a:pt x="70780" y="269599"/>
                    <a:pt x="99831" y="236262"/>
                  </a:cubicBezTo>
                  <a:lnTo>
                    <a:pt x="273901" y="36237"/>
                  </a:lnTo>
                  <a:cubicBezTo>
                    <a:pt x="282521" y="23497"/>
                    <a:pt x="293713" y="12710"/>
                    <a:pt x="306762" y="4566"/>
                  </a:cubicBezTo>
                  <a:cubicBezTo>
                    <a:pt x="324145" y="-5292"/>
                    <a:pt x="346243" y="804"/>
                    <a:pt x="356102" y="18187"/>
                  </a:cubicBezTo>
                  <a:cubicBezTo>
                    <a:pt x="359173" y="23616"/>
                    <a:pt x="360817" y="29760"/>
                    <a:pt x="360817" y="35999"/>
                  </a:cubicBezTo>
                  <a:close/>
                </a:path>
              </a:pathLst>
            </a:custGeom>
            <a:solidFill>
              <a:srgbClr val="006D2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9" name="íṧľîḓé">
              <a:extLst>
                <a:ext uri="{FF2B5EF4-FFF2-40B4-BE49-F238E27FC236}">
                  <a16:creationId xmlns:a16="http://schemas.microsoft.com/office/drawing/2014/main" id="{01EFC5F9-72F2-458D-BDEE-988B7787FCDD}"/>
                </a:ext>
              </a:extLst>
            </p:cNvPr>
            <p:cNvSpPr/>
            <p:nvPr/>
          </p:nvSpPr>
          <p:spPr>
            <a:xfrm>
              <a:off x="6287878" y="2228208"/>
              <a:ext cx="114737" cy="457181"/>
            </a:xfrm>
            <a:custGeom>
              <a:avLst/>
              <a:gdLst>
                <a:gd name="connsiteX0" fmla="*/ 189 w 114737"/>
                <a:gd name="connsiteY0" fmla="*/ 376014 h 457181"/>
                <a:gd name="connsiteX1" fmla="*/ 34718 w 114737"/>
                <a:gd name="connsiteY1" fmla="*/ 53831 h 457181"/>
                <a:gd name="connsiteX2" fmla="*/ 47576 w 114737"/>
                <a:gd name="connsiteY2" fmla="*/ 16207 h 457181"/>
                <a:gd name="connsiteX3" fmla="*/ 82104 w 114737"/>
                <a:gd name="connsiteY3" fmla="*/ 490 h 457181"/>
                <a:gd name="connsiteX4" fmla="*/ 113299 w 114737"/>
                <a:gd name="connsiteY4" fmla="*/ 29303 h 457181"/>
                <a:gd name="connsiteX5" fmla="*/ 113299 w 114737"/>
                <a:gd name="connsiteY5" fmla="*/ 80977 h 457181"/>
                <a:gd name="connsiteX6" fmla="*/ 80676 w 114737"/>
                <a:gd name="connsiteY6" fmla="*/ 395064 h 457181"/>
                <a:gd name="connsiteX7" fmla="*/ 36861 w 114737"/>
                <a:gd name="connsiteY7" fmla="*/ 456976 h 457181"/>
                <a:gd name="connsiteX8" fmla="*/ 189 w 114737"/>
                <a:gd name="connsiteY8" fmla="*/ 376014 h 457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737" h="457181">
                  <a:moveTo>
                    <a:pt x="189" y="376014"/>
                  </a:moveTo>
                  <a:cubicBezTo>
                    <a:pt x="10667" y="278620"/>
                    <a:pt x="22335" y="166225"/>
                    <a:pt x="34718" y="53831"/>
                  </a:cubicBezTo>
                  <a:cubicBezTo>
                    <a:pt x="36622" y="40591"/>
                    <a:pt x="40980" y="27827"/>
                    <a:pt x="47576" y="16207"/>
                  </a:cubicBezTo>
                  <a:cubicBezTo>
                    <a:pt x="54482" y="4062"/>
                    <a:pt x="68412" y="-2272"/>
                    <a:pt x="82104" y="490"/>
                  </a:cubicBezTo>
                  <a:cubicBezTo>
                    <a:pt x="98106" y="1276"/>
                    <a:pt x="111251" y="13421"/>
                    <a:pt x="113299" y="29303"/>
                  </a:cubicBezTo>
                  <a:cubicBezTo>
                    <a:pt x="115085" y="46472"/>
                    <a:pt x="115085" y="63808"/>
                    <a:pt x="113299" y="80977"/>
                  </a:cubicBezTo>
                  <a:cubicBezTo>
                    <a:pt x="102821" y="185752"/>
                    <a:pt x="91629" y="290289"/>
                    <a:pt x="80676" y="395064"/>
                  </a:cubicBezTo>
                  <a:cubicBezTo>
                    <a:pt x="76151" y="440069"/>
                    <a:pt x="63531" y="458167"/>
                    <a:pt x="36861" y="456976"/>
                  </a:cubicBezTo>
                  <a:cubicBezTo>
                    <a:pt x="10190" y="455786"/>
                    <a:pt x="-2192" y="436021"/>
                    <a:pt x="189" y="376014"/>
                  </a:cubicBezTo>
                  <a:close/>
                </a:path>
              </a:pathLst>
            </a:custGeom>
            <a:solidFill>
              <a:srgbClr val="006D2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iṣḷïḋè">
              <a:extLst>
                <a:ext uri="{FF2B5EF4-FFF2-40B4-BE49-F238E27FC236}">
                  <a16:creationId xmlns:a16="http://schemas.microsoft.com/office/drawing/2014/main" id="{0BB3D722-2874-42C8-9DE9-3A571977B687}"/>
                </a:ext>
              </a:extLst>
            </p:cNvPr>
            <p:cNvSpPr/>
            <p:nvPr/>
          </p:nvSpPr>
          <p:spPr>
            <a:xfrm>
              <a:off x="5984363" y="2437414"/>
              <a:ext cx="179025" cy="369630"/>
            </a:xfrm>
            <a:custGeom>
              <a:avLst/>
              <a:gdLst>
                <a:gd name="connsiteX0" fmla="*/ 178926 w 179025"/>
                <a:gd name="connsiteY0" fmla="*/ 322542 h 369630"/>
                <a:gd name="connsiteX1" fmla="*/ 155114 w 179025"/>
                <a:gd name="connsiteY1" fmla="*/ 367071 h 369630"/>
                <a:gd name="connsiteX2" fmla="*/ 110584 w 179025"/>
                <a:gd name="connsiteY2" fmla="*/ 350641 h 369630"/>
                <a:gd name="connsiteX3" fmla="*/ 94154 w 179025"/>
                <a:gd name="connsiteY3" fmla="*/ 314207 h 369630"/>
                <a:gd name="connsiteX4" fmla="*/ 8191 w 179025"/>
                <a:gd name="connsiteY4" fmla="*/ 76082 h 369630"/>
                <a:gd name="connsiteX5" fmla="*/ 23669 w 179025"/>
                <a:gd name="connsiteY5" fmla="*/ 2264 h 369630"/>
                <a:gd name="connsiteX6" fmla="*/ 82962 w 179025"/>
                <a:gd name="connsiteY6" fmla="*/ 49889 h 369630"/>
                <a:gd name="connsiteX7" fmla="*/ 172973 w 179025"/>
                <a:gd name="connsiteY7" fmla="*/ 297777 h 369630"/>
                <a:gd name="connsiteX8" fmla="*/ 178926 w 179025"/>
                <a:gd name="connsiteY8" fmla="*/ 322542 h 36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025" h="369630">
                  <a:moveTo>
                    <a:pt x="178926" y="322542"/>
                  </a:moveTo>
                  <a:cubicBezTo>
                    <a:pt x="178926" y="344926"/>
                    <a:pt x="173688" y="359928"/>
                    <a:pt x="155114" y="367071"/>
                  </a:cubicBezTo>
                  <a:cubicBezTo>
                    <a:pt x="138255" y="373572"/>
                    <a:pt x="119181" y="366524"/>
                    <a:pt x="110584" y="350641"/>
                  </a:cubicBezTo>
                  <a:cubicBezTo>
                    <a:pt x="103727" y="339163"/>
                    <a:pt x="98202" y="326947"/>
                    <a:pt x="94154" y="314207"/>
                  </a:cubicBezTo>
                  <a:cubicBezTo>
                    <a:pt x="65341" y="235150"/>
                    <a:pt x="36528" y="156331"/>
                    <a:pt x="8191" y="76082"/>
                  </a:cubicBezTo>
                  <a:cubicBezTo>
                    <a:pt x="-6811" y="34172"/>
                    <a:pt x="-1334" y="10598"/>
                    <a:pt x="23669" y="2264"/>
                  </a:cubicBezTo>
                  <a:cubicBezTo>
                    <a:pt x="48672" y="-6071"/>
                    <a:pt x="67008" y="6550"/>
                    <a:pt x="82962" y="49889"/>
                  </a:cubicBezTo>
                  <a:cubicBezTo>
                    <a:pt x="113680" y="132280"/>
                    <a:pt x="143208" y="215148"/>
                    <a:pt x="172973" y="297777"/>
                  </a:cubicBezTo>
                  <a:cubicBezTo>
                    <a:pt x="175402" y="305921"/>
                    <a:pt x="177379" y="314184"/>
                    <a:pt x="178926" y="322542"/>
                  </a:cubicBezTo>
                  <a:close/>
                </a:path>
              </a:pathLst>
            </a:custGeom>
            <a:solidFill>
              <a:srgbClr val="006D2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îsļïdé">
              <a:extLst>
                <a:ext uri="{FF2B5EF4-FFF2-40B4-BE49-F238E27FC236}">
                  <a16:creationId xmlns:a16="http://schemas.microsoft.com/office/drawing/2014/main" id="{43870857-E8F8-4CBB-8E78-0BB590587372}"/>
                </a:ext>
              </a:extLst>
            </p:cNvPr>
            <p:cNvSpPr/>
            <p:nvPr/>
          </p:nvSpPr>
          <p:spPr>
            <a:xfrm>
              <a:off x="6409516" y="2340173"/>
              <a:ext cx="178830" cy="322114"/>
            </a:xfrm>
            <a:custGeom>
              <a:avLst/>
              <a:gdLst>
                <a:gd name="connsiteX0" fmla="*/ 44524 w 178830"/>
                <a:gd name="connsiteY0" fmla="*/ 321198 h 322114"/>
                <a:gd name="connsiteX1" fmla="*/ 661 w 178830"/>
                <a:gd name="connsiteY1" fmla="*/ 292290 h 322114"/>
                <a:gd name="connsiteX2" fmla="*/ -6 w 178830"/>
                <a:gd name="connsiteY2" fmla="*/ 282146 h 322114"/>
                <a:gd name="connsiteX3" fmla="*/ 12139 w 178830"/>
                <a:gd name="connsiteY3" fmla="*/ 238093 h 322114"/>
                <a:gd name="connsiteX4" fmla="*/ 96673 w 178830"/>
                <a:gd name="connsiteY4" fmla="*/ 42592 h 322114"/>
                <a:gd name="connsiteX5" fmla="*/ 110009 w 178830"/>
                <a:gd name="connsiteY5" fmla="*/ 17351 h 322114"/>
                <a:gd name="connsiteX6" fmla="*/ 155729 w 178830"/>
                <a:gd name="connsiteY6" fmla="*/ 3063 h 322114"/>
                <a:gd name="connsiteX7" fmla="*/ 177874 w 178830"/>
                <a:gd name="connsiteY7" fmla="*/ 45688 h 322114"/>
                <a:gd name="connsiteX8" fmla="*/ 172159 w 178830"/>
                <a:gd name="connsiteY8" fmla="*/ 67833 h 322114"/>
                <a:gd name="connsiteX9" fmla="*/ 76909 w 178830"/>
                <a:gd name="connsiteY9" fmla="*/ 289766 h 322114"/>
                <a:gd name="connsiteX10" fmla="*/ 44524 w 178830"/>
                <a:gd name="connsiteY10" fmla="*/ 321198 h 32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8830" h="322114">
                  <a:moveTo>
                    <a:pt x="44524" y="321198"/>
                  </a:moveTo>
                  <a:cubicBezTo>
                    <a:pt x="24426" y="325318"/>
                    <a:pt x="4781" y="312388"/>
                    <a:pt x="661" y="292290"/>
                  </a:cubicBezTo>
                  <a:cubicBezTo>
                    <a:pt x="-29" y="288956"/>
                    <a:pt x="-244" y="285551"/>
                    <a:pt x="-6" y="282146"/>
                  </a:cubicBezTo>
                  <a:cubicBezTo>
                    <a:pt x="1447" y="266858"/>
                    <a:pt x="5567" y="251952"/>
                    <a:pt x="12139" y="238093"/>
                  </a:cubicBezTo>
                  <a:cubicBezTo>
                    <a:pt x="39762" y="172847"/>
                    <a:pt x="68337" y="107600"/>
                    <a:pt x="96673" y="42592"/>
                  </a:cubicBezTo>
                  <a:cubicBezTo>
                    <a:pt x="100055" y="33662"/>
                    <a:pt x="104531" y="25185"/>
                    <a:pt x="110009" y="17351"/>
                  </a:cubicBezTo>
                  <a:cubicBezTo>
                    <a:pt x="119391" y="1658"/>
                    <a:pt x="139083" y="-4485"/>
                    <a:pt x="155729" y="3063"/>
                  </a:cubicBezTo>
                  <a:cubicBezTo>
                    <a:pt x="172397" y="10088"/>
                    <a:pt x="181708" y="27995"/>
                    <a:pt x="177874" y="45688"/>
                  </a:cubicBezTo>
                  <a:cubicBezTo>
                    <a:pt x="177064" y="53308"/>
                    <a:pt x="175135" y="60761"/>
                    <a:pt x="172159" y="67833"/>
                  </a:cubicBezTo>
                  <a:cubicBezTo>
                    <a:pt x="140417" y="141819"/>
                    <a:pt x="108651" y="215780"/>
                    <a:pt x="76909" y="289766"/>
                  </a:cubicBezTo>
                  <a:cubicBezTo>
                    <a:pt x="68813" y="305720"/>
                    <a:pt x="58811" y="319055"/>
                    <a:pt x="44524" y="321198"/>
                  </a:cubicBezTo>
                  <a:close/>
                </a:path>
              </a:pathLst>
            </a:custGeom>
            <a:solidFill>
              <a:srgbClr val="006D22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2" name="ïṣļíḍé">
              <a:extLst>
                <a:ext uri="{FF2B5EF4-FFF2-40B4-BE49-F238E27FC236}">
                  <a16:creationId xmlns:a16="http://schemas.microsoft.com/office/drawing/2014/main" id="{1FEED240-BDC5-42F0-AAB9-3FCE5DE9E466}"/>
                </a:ext>
              </a:extLst>
            </p:cNvPr>
            <p:cNvSpPr/>
            <p:nvPr/>
          </p:nvSpPr>
          <p:spPr>
            <a:xfrm>
              <a:off x="5786529" y="3087046"/>
              <a:ext cx="662590" cy="1965371"/>
            </a:xfrm>
            <a:custGeom>
              <a:avLst/>
              <a:gdLst>
                <a:gd name="connsiteX0" fmla="*/ 3860 w 662590"/>
                <a:gd name="connsiteY0" fmla="*/ 1083087 h 1965372"/>
                <a:gd name="connsiteX1" fmla="*/ 14576 w 662590"/>
                <a:gd name="connsiteY1" fmla="*/ 535399 h 1965372"/>
                <a:gd name="connsiteX2" fmla="*/ 60534 w 662590"/>
                <a:gd name="connsiteY2" fmla="*/ 292035 h 1965372"/>
                <a:gd name="connsiteX3" fmla="*/ 130543 w 662590"/>
                <a:gd name="connsiteY3" fmla="*/ 140826 h 1965372"/>
                <a:gd name="connsiteX4" fmla="*/ 551786 w 662590"/>
                <a:gd name="connsiteY4" fmla="*/ 47790 h 1965372"/>
                <a:gd name="connsiteX5" fmla="*/ 556073 w 662590"/>
                <a:gd name="connsiteY5" fmla="*/ 50577 h 1965372"/>
                <a:gd name="connsiteX6" fmla="*/ 660848 w 662590"/>
                <a:gd name="connsiteY6" fmla="*/ 253221 h 1965372"/>
                <a:gd name="connsiteX7" fmla="*/ 644893 w 662590"/>
                <a:gd name="connsiteY7" fmla="*/ 517540 h 1965372"/>
                <a:gd name="connsiteX8" fmla="*/ 494398 w 662590"/>
                <a:gd name="connsiteY8" fmla="*/ 1210246 h 1965372"/>
                <a:gd name="connsiteX9" fmla="*/ 442249 w 662590"/>
                <a:gd name="connsiteY9" fmla="*/ 1452419 h 1965372"/>
                <a:gd name="connsiteX10" fmla="*/ 294135 w 662590"/>
                <a:gd name="connsiteY10" fmla="*/ 1863185 h 1965372"/>
                <a:gd name="connsiteX11" fmla="*/ 233175 w 662590"/>
                <a:gd name="connsiteY11" fmla="*/ 1939147 h 1965372"/>
                <a:gd name="connsiteX12" fmla="*/ 94872 w 662590"/>
                <a:gd name="connsiteY12" fmla="*/ 1933861 h 1965372"/>
                <a:gd name="connsiteX13" fmla="*/ 79822 w 662590"/>
                <a:gd name="connsiteY13" fmla="*/ 1912477 h 1965372"/>
                <a:gd name="connsiteX14" fmla="*/ 46723 w 662590"/>
                <a:gd name="connsiteY14" fmla="*/ 1812703 h 1965372"/>
                <a:gd name="connsiteX15" fmla="*/ 4099 w 662590"/>
                <a:gd name="connsiteY15" fmla="*/ 1307163 h 1965372"/>
                <a:gd name="connsiteX16" fmla="*/ 3860 w 662590"/>
                <a:gd name="connsiteY16" fmla="*/ 1083087 h 1965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62590" h="1965372">
                  <a:moveTo>
                    <a:pt x="3860" y="1083087"/>
                  </a:moveTo>
                  <a:cubicBezTo>
                    <a:pt x="-426" y="900445"/>
                    <a:pt x="-5664" y="717803"/>
                    <a:pt x="14576" y="535399"/>
                  </a:cubicBezTo>
                  <a:cubicBezTo>
                    <a:pt x="22358" y="453032"/>
                    <a:pt x="37746" y="371569"/>
                    <a:pt x="60534" y="292035"/>
                  </a:cubicBezTo>
                  <a:cubicBezTo>
                    <a:pt x="76751" y="238624"/>
                    <a:pt x="100301" y="187737"/>
                    <a:pt x="130543" y="140826"/>
                  </a:cubicBezTo>
                  <a:cubicBezTo>
                    <a:pt x="221173" y="-1192"/>
                    <a:pt x="409769" y="-42840"/>
                    <a:pt x="551786" y="47790"/>
                  </a:cubicBezTo>
                  <a:cubicBezTo>
                    <a:pt x="553215" y="48696"/>
                    <a:pt x="554644" y="49624"/>
                    <a:pt x="556073" y="50577"/>
                  </a:cubicBezTo>
                  <a:cubicBezTo>
                    <a:pt x="627510" y="98202"/>
                    <a:pt x="653466" y="172021"/>
                    <a:pt x="660848" y="253221"/>
                  </a:cubicBezTo>
                  <a:cubicBezTo>
                    <a:pt x="665539" y="341637"/>
                    <a:pt x="660181" y="430315"/>
                    <a:pt x="644893" y="517540"/>
                  </a:cubicBezTo>
                  <a:cubicBezTo>
                    <a:pt x="612985" y="752331"/>
                    <a:pt x="545357" y="979503"/>
                    <a:pt x="494398" y="1210246"/>
                  </a:cubicBezTo>
                  <a:cubicBezTo>
                    <a:pt x="476539" y="1290970"/>
                    <a:pt x="460584" y="1371933"/>
                    <a:pt x="442249" y="1452419"/>
                  </a:cubicBezTo>
                  <a:cubicBezTo>
                    <a:pt x="413221" y="1595842"/>
                    <a:pt x="363334" y="1734240"/>
                    <a:pt x="294135" y="1863185"/>
                  </a:cubicBezTo>
                  <a:cubicBezTo>
                    <a:pt x="278871" y="1892189"/>
                    <a:pt x="258178" y="1917977"/>
                    <a:pt x="233175" y="1939147"/>
                  </a:cubicBezTo>
                  <a:cubicBezTo>
                    <a:pt x="193527" y="1975890"/>
                    <a:pt x="131591" y="1973508"/>
                    <a:pt x="94872" y="1933861"/>
                  </a:cubicBezTo>
                  <a:cubicBezTo>
                    <a:pt x="88919" y="1927431"/>
                    <a:pt x="83870" y="1920240"/>
                    <a:pt x="79822" y="1912477"/>
                  </a:cubicBezTo>
                  <a:cubicBezTo>
                    <a:pt x="62154" y="1881807"/>
                    <a:pt x="50890" y="1847850"/>
                    <a:pt x="46723" y="1812703"/>
                  </a:cubicBezTo>
                  <a:cubicBezTo>
                    <a:pt x="23125" y="1645110"/>
                    <a:pt x="8887" y="1476327"/>
                    <a:pt x="4099" y="1307163"/>
                  </a:cubicBezTo>
                  <a:cubicBezTo>
                    <a:pt x="1241" y="1233344"/>
                    <a:pt x="3860" y="1158096"/>
                    <a:pt x="3860" y="1083087"/>
                  </a:cubicBezTo>
                  <a:close/>
                </a:path>
              </a:pathLst>
            </a:custGeom>
            <a:solidFill>
              <a:srgbClr val="FF881D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3" name="íš1íḋe">
              <a:extLst>
                <a:ext uri="{FF2B5EF4-FFF2-40B4-BE49-F238E27FC236}">
                  <a16:creationId xmlns:a16="http://schemas.microsoft.com/office/drawing/2014/main" id="{7F3306A5-5C07-429F-BE40-623AC8523209}"/>
                </a:ext>
              </a:extLst>
            </p:cNvPr>
            <p:cNvSpPr/>
            <p:nvPr/>
          </p:nvSpPr>
          <p:spPr>
            <a:xfrm>
              <a:off x="6207325" y="3249179"/>
              <a:ext cx="170460" cy="96252"/>
            </a:xfrm>
            <a:custGeom>
              <a:avLst/>
              <a:gdLst>
                <a:gd name="connsiteX0" fmla="*/ 58596 w 170460"/>
                <a:gd name="connsiteY0" fmla="*/ 362 h 96252"/>
                <a:gd name="connsiteX1" fmla="*/ 142416 w 170460"/>
                <a:gd name="connsiteY1" fmla="*/ 22508 h 96252"/>
                <a:gd name="connsiteX2" fmla="*/ 169491 w 170460"/>
                <a:gd name="connsiteY2" fmla="*/ 65156 h 96252"/>
                <a:gd name="connsiteX3" fmla="*/ 169086 w 170460"/>
                <a:gd name="connsiteY3" fmla="*/ 66799 h 96252"/>
                <a:gd name="connsiteX4" fmla="*/ 125509 w 170460"/>
                <a:gd name="connsiteY4" fmla="*/ 95374 h 96252"/>
                <a:gd name="connsiteX5" fmla="*/ 30259 w 170460"/>
                <a:gd name="connsiteY5" fmla="*/ 73704 h 96252"/>
                <a:gd name="connsiteX6" fmla="*/ 494 w 170460"/>
                <a:gd name="connsiteY6" fmla="*/ 30818 h 96252"/>
                <a:gd name="connsiteX7" fmla="*/ 1684 w 170460"/>
                <a:gd name="connsiteY7" fmla="*/ 26079 h 96252"/>
                <a:gd name="connsiteX8" fmla="*/ 58596 w 170460"/>
                <a:gd name="connsiteY8" fmla="*/ 362 h 9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0460" h="96252">
                  <a:moveTo>
                    <a:pt x="58596" y="362"/>
                  </a:moveTo>
                  <a:cubicBezTo>
                    <a:pt x="79789" y="5839"/>
                    <a:pt x="111460" y="12744"/>
                    <a:pt x="142416" y="22508"/>
                  </a:cubicBezTo>
                  <a:cubicBezTo>
                    <a:pt x="161680" y="26794"/>
                    <a:pt x="173801" y="45891"/>
                    <a:pt x="169491" y="65156"/>
                  </a:cubicBezTo>
                  <a:cubicBezTo>
                    <a:pt x="169372" y="65703"/>
                    <a:pt x="169229" y="66251"/>
                    <a:pt x="169086" y="66799"/>
                  </a:cubicBezTo>
                  <a:cubicBezTo>
                    <a:pt x="164800" y="86635"/>
                    <a:pt x="145393" y="99350"/>
                    <a:pt x="125509" y="95374"/>
                  </a:cubicBezTo>
                  <a:cubicBezTo>
                    <a:pt x="92910" y="92540"/>
                    <a:pt x="60882" y="85230"/>
                    <a:pt x="30259" y="73704"/>
                  </a:cubicBezTo>
                  <a:cubicBezTo>
                    <a:pt x="10209" y="70085"/>
                    <a:pt x="-3126" y="50892"/>
                    <a:pt x="494" y="30818"/>
                  </a:cubicBezTo>
                  <a:cubicBezTo>
                    <a:pt x="779" y="29223"/>
                    <a:pt x="1184" y="27627"/>
                    <a:pt x="1684" y="26079"/>
                  </a:cubicBezTo>
                  <a:cubicBezTo>
                    <a:pt x="8828" y="3458"/>
                    <a:pt x="26925" y="-2019"/>
                    <a:pt x="58596" y="362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4" name="íşḷiḍè">
              <a:extLst>
                <a:ext uri="{FF2B5EF4-FFF2-40B4-BE49-F238E27FC236}">
                  <a16:creationId xmlns:a16="http://schemas.microsoft.com/office/drawing/2014/main" id="{E5FDFEA8-80AC-480D-BBF1-7B05A48EB0AF}"/>
                </a:ext>
              </a:extLst>
            </p:cNvPr>
            <p:cNvSpPr/>
            <p:nvPr/>
          </p:nvSpPr>
          <p:spPr>
            <a:xfrm>
              <a:off x="6112509" y="3897279"/>
              <a:ext cx="170530" cy="94948"/>
            </a:xfrm>
            <a:custGeom>
              <a:avLst/>
              <a:gdLst>
                <a:gd name="connsiteX0" fmla="*/ 63639 w 170530"/>
                <a:gd name="connsiteY0" fmla="*/ 201 h 94948"/>
                <a:gd name="connsiteX1" fmla="*/ 144602 w 170530"/>
                <a:gd name="connsiteY1" fmla="*/ 21870 h 94948"/>
                <a:gd name="connsiteX2" fmla="*/ 169248 w 170530"/>
                <a:gd name="connsiteY2" fmla="*/ 64399 h 94948"/>
                <a:gd name="connsiteX3" fmla="*/ 168414 w 170530"/>
                <a:gd name="connsiteY3" fmla="*/ 67114 h 94948"/>
                <a:gd name="connsiteX4" fmla="*/ 123861 w 170530"/>
                <a:gd name="connsiteY4" fmla="*/ 93665 h 94948"/>
                <a:gd name="connsiteX5" fmla="*/ 123409 w 170530"/>
                <a:gd name="connsiteY5" fmla="*/ 93546 h 94948"/>
                <a:gd name="connsiteX6" fmla="*/ 33635 w 170530"/>
                <a:gd name="connsiteY6" fmla="*/ 76163 h 94948"/>
                <a:gd name="connsiteX7" fmla="*/ 84 w 170530"/>
                <a:gd name="connsiteY7" fmla="*/ 35300 h 94948"/>
                <a:gd name="connsiteX8" fmla="*/ 1012 w 170530"/>
                <a:gd name="connsiteY8" fmla="*/ 29966 h 94948"/>
                <a:gd name="connsiteX9" fmla="*/ 63639 w 170530"/>
                <a:gd name="connsiteY9" fmla="*/ 201 h 94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530" h="94948">
                  <a:moveTo>
                    <a:pt x="63639" y="201"/>
                  </a:moveTo>
                  <a:cubicBezTo>
                    <a:pt x="82213" y="4963"/>
                    <a:pt x="114122" y="11631"/>
                    <a:pt x="144602" y="21870"/>
                  </a:cubicBezTo>
                  <a:cubicBezTo>
                    <a:pt x="163152" y="26799"/>
                    <a:pt x="174201" y="45849"/>
                    <a:pt x="169248" y="64399"/>
                  </a:cubicBezTo>
                  <a:cubicBezTo>
                    <a:pt x="169009" y="65328"/>
                    <a:pt x="168724" y="66233"/>
                    <a:pt x="168414" y="67114"/>
                  </a:cubicBezTo>
                  <a:cubicBezTo>
                    <a:pt x="163438" y="86759"/>
                    <a:pt x="143506" y="98642"/>
                    <a:pt x="123861" y="93665"/>
                  </a:cubicBezTo>
                  <a:cubicBezTo>
                    <a:pt x="123718" y="93617"/>
                    <a:pt x="123551" y="93593"/>
                    <a:pt x="123409" y="93546"/>
                  </a:cubicBezTo>
                  <a:cubicBezTo>
                    <a:pt x="93167" y="89021"/>
                    <a:pt x="63163" y="83306"/>
                    <a:pt x="33635" y="76163"/>
                  </a:cubicBezTo>
                  <a:cubicBezTo>
                    <a:pt x="13085" y="74139"/>
                    <a:pt x="-1940" y="55850"/>
                    <a:pt x="84" y="35300"/>
                  </a:cubicBezTo>
                  <a:cubicBezTo>
                    <a:pt x="274" y="33491"/>
                    <a:pt x="584" y="31728"/>
                    <a:pt x="1012" y="29966"/>
                  </a:cubicBezTo>
                  <a:cubicBezTo>
                    <a:pt x="6489" y="5440"/>
                    <a:pt x="26730" y="-1942"/>
                    <a:pt x="63639" y="201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5" name="îšļiḋe">
              <a:extLst>
                <a:ext uri="{FF2B5EF4-FFF2-40B4-BE49-F238E27FC236}">
                  <a16:creationId xmlns:a16="http://schemas.microsoft.com/office/drawing/2014/main" id="{B3C0B7B8-22E0-40EC-B35F-0D96B6088A4C}"/>
                </a:ext>
              </a:extLst>
            </p:cNvPr>
            <p:cNvSpPr/>
            <p:nvPr/>
          </p:nvSpPr>
          <p:spPr>
            <a:xfrm>
              <a:off x="6061931" y="3393044"/>
              <a:ext cx="160909" cy="93582"/>
            </a:xfrm>
            <a:custGeom>
              <a:avLst/>
              <a:gdLst>
                <a:gd name="connsiteX0" fmla="*/ 111598 w 160909"/>
                <a:gd name="connsiteY0" fmla="*/ 93431 h 93582"/>
                <a:gd name="connsiteX1" fmla="*/ 27302 w 160909"/>
                <a:gd name="connsiteY1" fmla="*/ 74620 h 93582"/>
                <a:gd name="connsiteX2" fmla="*/ 846 w 160909"/>
                <a:gd name="connsiteY2" fmla="*/ 31971 h 93582"/>
                <a:gd name="connsiteX3" fmla="*/ 1346 w 160909"/>
                <a:gd name="connsiteY3" fmla="*/ 30090 h 93582"/>
                <a:gd name="connsiteX4" fmla="*/ 42113 w 160909"/>
                <a:gd name="connsiteY4" fmla="*/ 277 h 93582"/>
                <a:gd name="connsiteX5" fmla="*/ 43732 w 160909"/>
                <a:gd name="connsiteY5" fmla="*/ 563 h 93582"/>
                <a:gd name="connsiteX6" fmla="*/ 133029 w 160909"/>
                <a:gd name="connsiteY6" fmla="*/ 19374 h 93582"/>
                <a:gd name="connsiteX7" fmla="*/ 159961 w 160909"/>
                <a:gd name="connsiteY7" fmla="*/ 61713 h 93582"/>
                <a:gd name="connsiteX8" fmla="*/ 159461 w 160909"/>
                <a:gd name="connsiteY8" fmla="*/ 63666 h 93582"/>
                <a:gd name="connsiteX9" fmla="*/ 111598 w 160909"/>
                <a:gd name="connsiteY9" fmla="*/ 93431 h 93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909" h="93582">
                  <a:moveTo>
                    <a:pt x="111598" y="93431"/>
                  </a:moveTo>
                  <a:cubicBezTo>
                    <a:pt x="86595" y="88193"/>
                    <a:pt x="56353" y="83192"/>
                    <a:pt x="27302" y="74620"/>
                  </a:cubicBezTo>
                  <a:cubicBezTo>
                    <a:pt x="8228" y="70143"/>
                    <a:pt x="-3631" y="51069"/>
                    <a:pt x="846" y="31971"/>
                  </a:cubicBezTo>
                  <a:cubicBezTo>
                    <a:pt x="989" y="31352"/>
                    <a:pt x="1156" y="30710"/>
                    <a:pt x="1346" y="30090"/>
                  </a:cubicBezTo>
                  <a:cubicBezTo>
                    <a:pt x="4370" y="10588"/>
                    <a:pt x="22635" y="-2747"/>
                    <a:pt x="42113" y="277"/>
                  </a:cubicBezTo>
                  <a:cubicBezTo>
                    <a:pt x="42661" y="348"/>
                    <a:pt x="43209" y="444"/>
                    <a:pt x="43732" y="563"/>
                  </a:cubicBezTo>
                  <a:cubicBezTo>
                    <a:pt x="73950" y="4444"/>
                    <a:pt x="103811" y="10731"/>
                    <a:pt x="133029" y="19374"/>
                  </a:cubicBezTo>
                  <a:cubicBezTo>
                    <a:pt x="152151" y="23637"/>
                    <a:pt x="164200" y="42592"/>
                    <a:pt x="159961" y="61713"/>
                  </a:cubicBezTo>
                  <a:cubicBezTo>
                    <a:pt x="159818" y="62380"/>
                    <a:pt x="159652" y="63023"/>
                    <a:pt x="159461" y="63666"/>
                  </a:cubicBezTo>
                  <a:cubicBezTo>
                    <a:pt x="154699" y="86050"/>
                    <a:pt x="137554" y="92955"/>
                    <a:pt x="111598" y="93431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6" name="i$ļiḑé">
              <a:extLst>
                <a:ext uri="{FF2B5EF4-FFF2-40B4-BE49-F238E27FC236}">
                  <a16:creationId xmlns:a16="http://schemas.microsoft.com/office/drawing/2014/main" id="{18A5BD29-F019-4FDE-9A33-78275FCC9C36}"/>
                </a:ext>
              </a:extLst>
            </p:cNvPr>
            <p:cNvSpPr/>
            <p:nvPr/>
          </p:nvSpPr>
          <p:spPr>
            <a:xfrm>
              <a:off x="5863519" y="4023928"/>
              <a:ext cx="161426" cy="89868"/>
            </a:xfrm>
            <a:custGeom>
              <a:avLst/>
              <a:gdLst>
                <a:gd name="connsiteX0" fmla="*/ 64979 w 161426"/>
                <a:gd name="connsiteY0" fmla="*/ -4 h 89868"/>
                <a:gd name="connsiteX1" fmla="*/ 134511 w 161426"/>
                <a:gd name="connsiteY1" fmla="*/ 15474 h 89868"/>
                <a:gd name="connsiteX2" fmla="*/ 160086 w 161426"/>
                <a:gd name="connsiteY2" fmla="*/ 59813 h 89868"/>
                <a:gd name="connsiteX3" fmla="*/ 159753 w 161426"/>
                <a:gd name="connsiteY3" fmla="*/ 60956 h 89868"/>
                <a:gd name="connsiteX4" fmla="*/ 122129 w 161426"/>
                <a:gd name="connsiteY4" fmla="*/ 89531 h 89868"/>
                <a:gd name="connsiteX5" fmla="*/ 43072 w 161426"/>
                <a:gd name="connsiteY5" fmla="*/ 78339 h 89868"/>
                <a:gd name="connsiteX6" fmla="*/ -29 w 161426"/>
                <a:gd name="connsiteY6" fmla="*/ 34524 h 89868"/>
                <a:gd name="connsiteX7" fmla="*/ 64979 w 161426"/>
                <a:gd name="connsiteY7" fmla="*/ -4 h 8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426" h="89868">
                  <a:moveTo>
                    <a:pt x="64979" y="-4"/>
                  </a:moveTo>
                  <a:cubicBezTo>
                    <a:pt x="82600" y="3806"/>
                    <a:pt x="109270" y="7616"/>
                    <a:pt x="134511" y="15474"/>
                  </a:cubicBezTo>
                  <a:cubicBezTo>
                    <a:pt x="153824" y="20665"/>
                    <a:pt x="165253" y="40525"/>
                    <a:pt x="160086" y="59813"/>
                  </a:cubicBezTo>
                  <a:cubicBezTo>
                    <a:pt x="159967" y="60194"/>
                    <a:pt x="159872" y="60575"/>
                    <a:pt x="159753" y="60956"/>
                  </a:cubicBezTo>
                  <a:cubicBezTo>
                    <a:pt x="156705" y="78910"/>
                    <a:pt x="140250" y="91412"/>
                    <a:pt x="122129" y="89531"/>
                  </a:cubicBezTo>
                  <a:cubicBezTo>
                    <a:pt x="95578" y="87459"/>
                    <a:pt x="69170" y="83721"/>
                    <a:pt x="43072" y="78339"/>
                  </a:cubicBezTo>
                  <a:cubicBezTo>
                    <a:pt x="19259" y="74053"/>
                    <a:pt x="-1458" y="63575"/>
                    <a:pt x="-29" y="34524"/>
                  </a:cubicBezTo>
                  <a:cubicBezTo>
                    <a:pt x="209" y="10949"/>
                    <a:pt x="22116" y="-1671"/>
                    <a:pt x="64979" y="-4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7" name="iṧḻîḋè">
              <a:extLst>
                <a:ext uri="{FF2B5EF4-FFF2-40B4-BE49-F238E27FC236}">
                  <a16:creationId xmlns:a16="http://schemas.microsoft.com/office/drawing/2014/main" id="{5961FD26-4B8B-45C5-AB22-311457B01DE5}"/>
                </a:ext>
              </a:extLst>
            </p:cNvPr>
            <p:cNvSpPr/>
            <p:nvPr/>
          </p:nvSpPr>
          <p:spPr>
            <a:xfrm>
              <a:off x="5957968" y="4660403"/>
              <a:ext cx="152680" cy="90113"/>
            </a:xfrm>
            <a:custGeom>
              <a:avLst/>
              <a:gdLst>
                <a:gd name="connsiteX0" fmla="*/ 91973 w 152680"/>
                <a:gd name="connsiteY0" fmla="*/ 89564 h 90113"/>
                <a:gd name="connsiteX1" fmla="*/ 33633 w 152680"/>
                <a:gd name="connsiteY1" fmla="*/ 77896 h 90113"/>
                <a:gd name="connsiteX2" fmla="*/ 105 w 152680"/>
                <a:gd name="connsiteY2" fmla="*/ 36581 h 90113"/>
                <a:gd name="connsiteX3" fmla="*/ 772 w 152680"/>
                <a:gd name="connsiteY3" fmla="*/ 32414 h 90113"/>
                <a:gd name="connsiteX4" fmla="*/ 45325 w 152680"/>
                <a:gd name="connsiteY4" fmla="*/ 362 h 90113"/>
                <a:gd name="connsiteX5" fmla="*/ 48397 w 152680"/>
                <a:gd name="connsiteY5" fmla="*/ 981 h 90113"/>
                <a:gd name="connsiteX6" fmla="*/ 110309 w 152680"/>
                <a:gd name="connsiteY6" fmla="*/ 11221 h 90113"/>
                <a:gd name="connsiteX7" fmla="*/ 152457 w 152680"/>
                <a:gd name="connsiteY7" fmla="*/ 56226 h 90113"/>
                <a:gd name="connsiteX8" fmla="*/ 91973 w 152680"/>
                <a:gd name="connsiteY8" fmla="*/ 89564 h 90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680" h="90113">
                  <a:moveTo>
                    <a:pt x="91973" y="89564"/>
                  </a:moveTo>
                  <a:cubicBezTo>
                    <a:pt x="74590" y="86230"/>
                    <a:pt x="53873" y="83373"/>
                    <a:pt x="33633" y="77896"/>
                  </a:cubicBezTo>
                  <a:cubicBezTo>
                    <a:pt x="12964" y="75753"/>
                    <a:pt x="-2038" y="57250"/>
                    <a:pt x="105" y="36581"/>
                  </a:cubicBezTo>
                  <a:cubicBezTo>
                    <a:pt x="248" y="35176"/>
                    <a:pt x="462" y="33795"/>
                    <a:pt x="772" y="32414"/>
                  </a:cubicBezTo>
                  <a:cubicBezTo>
                    <a:pt x="4224" y="11268"/>
                    <a:pt x="24179" y="-3091"/>
                    <a:pt x="45325" y="362"/>
                  </a:cubicBezTo>
                  <a:cubicBezTo>
                    <a:pt x="46349" y="529"/>
                    <a:pt x="47373" y="719"/>
                    <a:pt x="48397" y="981"/>
                  </a:cubicBezTo>
                  <a:cubicBezTo>
                    <a:pt x="69209" y="3172"/>
                    <a:pt x="89902" y="6601"/>
                    <a:pt x="110309" y="11221"/>
                  </a:cubicBezTo>
                  <a:cubicBezTo>
                    <a:pt x="134122" y="16460"/>
                    <a:pt x="154362" y="27651"/>
                    <a:pt x="152457" y="56226"/>
                  </a:cubicBezTo>
                  <a:cubicBezTo>
                    <a:pt x="150314" y="79800"/>
                    <a:pt x="127930" y="92421"/>
                    <a:pt x="91973" y="89564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8" name="îšľîḍê">
              <a:extLst>
                <a:ext uri="{FF2B5EF4-FFF2-40B4-BE49-F238E27FC236}">
                  <a16:creationId xmlns:a16="http://schemas.microsoft.com/office/drawing/2014/main" id="{83864358-B573-479C-9CE8-8F8FA6482EBE}"/>
                </a:ext>
              </a:extLst>
            </p:cNvPr>
            <p:cNvSpPr/>
            <p:nvPr/>
          </p:nvSpPr>
          <p:spPr>
            <a:xfrm>
              <a:off x="5882435" y="3619438"/>
              <a:ext cx="151249" cy="86301"/>
            </a:xfrm>
            <a:custGeom>
              <a:avLst/>
              <a:gdLst>
                <a:gd name="connsiteX0" fmla="*/ 68447 w 151249"/>
                <a:gd name="connsiteY0" fmla="*/ 149 h 86301"/>
                <a:gd name="connsiteX1" fmla="*/ 124406 w 151249"/>
                <a:gd name="connsiteY1" fmla="*/ 12770 h 86301"/>
                <a:gd name="connsiteX2" fmla="*/ 150600 w 151249"/>
                <a:gd name="connsiteY2" fmla="*/ 52298 h 86301"/>
                <a:gd name="connsiteX3" fmla="*/ 113524 w 151249"/>
                <a:gd name="connsiteY3" fmla="*/ 86112 h 86301"/>
                <a:gd name="connsiteX4" fmla="*/ 110833 w 151249"/>
                <a:gd name="connsiteY4" fmla="*/ 85874 h 86301"/>
                <a:gd name="connsiteX5" fmla="*/ 47968 w 151249"/>
                <a:gd name="connsiteY5" fmla="*/ 78254 h 86301"/>
                <a:gd name="connsiteX6" fmla="*/ 343 w 151249"/>
                <a:gd name="connsiteY6" fmla="*/ 32058 h 86301"/>
                <a:gd name="connsiteX7" fmla="*/ 68447 w 151249"/>
                <a:gd name="connsiteY7" fmla="*/ 149 h 86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1249" h="86301">
                  <a:moveTo>
                    <a:pt x="68447" y="149"/>
                  </a:moveTo>
                  <a:cubicBezTo>
                    <a:pt x="79639" y="2530"/>
                    <a:pt x="102499" y="6340"/>
                    <a:pt x="124406" y="12770"/>
                  </a:cubicBezTo>
                  <a:cubicBezTo>
                    <a:pt x="142313" y="16818"/>
                    <a:pt x="153862" y="34225"/>
                    <a:pt x="150600" y="52298"/>
                  </a:cubicBezTo>
                  <a:cubicBezTo>
                    <a:pt x="149695" y="71872"/>
                    <a:pt x="133098" y="87017"/>
                    <a:pt x="113524" y="86112"/>
                  </a:cubicBezTo>
                  <a:cubicBezTo>
                    <a:pt x="112619" y="86065"/>
                    <a:pt x="111714" y="85993"/>
                    <a:pt x="110833" y="85874"/>
                  </a:cubicBezTo>
                  <a:cubicBezTo>
                    <a:pt x="89688" y="85231"/>
                    <a:pt x="68661" y="82683"/>
                    <a:pt x="47968" y="78254"/>
                  </a:cubicBezTo>
                  <a:cubicBezTo>
                    <a:pt x="12487" y="71348"/>
                    <a:pt x="-2990" y="54442"/>
                    <a:pt x="343" y="32058"/>
                  </a:cubicBezTo>
                  <a:cubicBezTo>
                    <a:pt x="3677" y="9674"/>
                    <a:pt x="19631" y="-2232"/>
                    <a:pt x="68447" y="149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9" name="íṧľîḑè">
              <a:extLst>
                <a:ext uri="{FF2B5EF4-FFF2-40B4-BE49-F238E27FC236}">
                  <a16:creationId xmlns:a16="http://schemas.microsoft.com/office/drawing/2014/main" id="{87CD33C3-8845-4F7E-A0D8-63C54F5B5392}"/>
                </a:ext>
              </a:extLst>
            </p:cNvPr>
            <p:cNvSpPr/>
            <p:nvPr/>
          </p:nvSpPr>
          <p:spPr>
            <a:xfrm>
              <a:off x="5919729" y="4399836"/>
              <a:ext cx="144284" cy="87957"/>
            </a:xfrm>
            <a:custGeom>
              <a:avLst/>
              <a:gdLst>
                <a:gd name="connsiteX0" fmla="*/ 47107 w 144284"/>
                <a:gd name="connsiteY0" fmla="*/ -151 h 87957"/>
                <a:gd name="connsiteX1" fmla="*/ 123546 w 144284"/>
                <a:gd name="connsiteY1" fmla="*/ 17947 h 87957"/>
                <a:gd name="connsiteX2" fmla="*/ 143786 w 144284"/>
                <a:gd name="connsiteY2" fmla="*/ 55809 h 87957"/>
                <a:gd name="connsiteX3" fmla="*/ 109258 w 144284"/>
                <a:gd name="connsiteY3" fmla="*/ 87718 h 87957"/>
                <a:gd name="connsiteX4" fmla="*/ 30677 w 144284"/>
                <a:gd name="connsiteY4" fmla="*/ 75573 h 87957"/>
                <a:gd name="connsiteX5" fmla="*/ 316 w 144284"/>
                <a:gd name="connsiteY5" fmla="*/ 34354 h 87957"/>
                <a:gd name="connsiteX6" fmla="*/ 435 w 144284"/>
                <a:gd name="connsiteY6" fmla="*/ 33663 h 87957"/>
                <a:gd name="connsiteX7" fmla="*/ 47107 w 144284"/>
                <a:gd name="connsiteY7" fmla="*/ -151 h 87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284" h="87957">
                  <a:moveTo>
                    <a:pt x="47107" y="-151"/>
                  </a:moveTo>
                  <a:cubicBezTo>
                    <a:pt x="73325" y="2112"/>
                    <a:pt x="99090" y="8208"/>
                    <a:pt x="123546" y="17947"/>
                  </a:cubicBezTo>
                  <a:cubicBezTo>
                    <a:pt x="137905" y="24710"/>
                    <a:pt x="146144" y="40093"/>
                    <a:pt x="143786" y="55809"/>
                  </a:cubicBezTo>
                  <a:cubicBezTo>
                    <a:pt x="142096" y="73692"/>
                    <a:pt x="127213" y="87432"/>
                    <a:pt x="109258" y="87718"/>
                  </a:cubicBezTo>
                  <a:cubicBezTo>
                    <a:pt x="82540" y="88479"/>
                    <a:pt x="55918" y="84360"/>
                    <a:pt x="30677" y="75573"/>
                  </a:cubicBezTo>
                  <a:cubicBezTo>
                    <a:pt x="10912" y="72572"/>
                    <a:pt x="-2685" y="54118"/>
                    <a:pt x="316" y="34354"/>
                  </a:cubicBezTo>
                  <a:cubicBezTo>
                    <a:pt x="364" y="34115"/>
                    <a:pt x="387" y="33901"/>
                    <a:pt x="435" y="33663"/>
                  </a:cubicBezTo>
                  <a:cubicBezTo>
                    <a:pt x="4245" y="7708"/>
                    <a:pt x="23533" y="-151"/>
                    <a:pt x="47107" y="-151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" name="îŝḷíde">
              <a:extLst>
                <a:ext uri="{FF2B5EF4-FFF2-40B4-BE49-F238E27FC236}">
                  <a16:creationId xmlns:a16="http://schemas.microsoft.com/office/drawing/2014/main" id="{D760FB79-EAEA-4203-82DC-062EE78123B1}"/>
                </a:ext>
              </a:extLst>
            </p:cNvPr>
            <p:cNvSpPr/>
            <p:nvPr/>
          </p:nvSpPr>
          <p:spPr>
            <a:xfrm>
              <a:off x="6033702" y="4266385"/>
              <a:ext cx="143146" cy="89181"/>
            </a:xfrm>
            <a:custGeom>
              <a:avLst/>
              <a:gdLst>
                <a:gd name="connsiteX0" fmla="*/ 57436 w 143146"/>
                <a:gd name="connsiteY0" fmla="*/ -50 h 89181"/>
                <a:gd name="connsiteX1" fmla="*/ 116967 w 143146"/>
                <a:gd name="connsiteY1" fmla="*/ 15190 h 89181"/>
                <a:gd name="connsiteX2" fmla="*/ 141161 w 143146"/>
                <a:gd name="connsiteY2" fmla="*/ 62958 h 89181"/>
                <a:gd name="connsiteX3" fmla="*/ 103870 w 143146"/>
                <a:gd name="connsiteY3" fmla="*/ 89009 h 89181"/>
                <a:gd name="connsiteX4" fmla="*/ 36719 w 143146"/>
                <a:gd name="connsiteY4" fmla="*/ 77340 h 89181"/>
                <a:gd name="connsiteX5" fmla="*/ 48 w 143146"/>
                <a:gd name="connsiteY5" fmla="*/ 33764 h 89181"/>
                <a:gd name="connsiteX6" fmla="*/ 57436 w 143146"/>
                <a:gd name="connsiteY6" fmla="*/ -50 h 89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146" h="89181">
                  <a:moveTo>
                    <a:pt x="57436" y="-50"/>
                  </a:moveTo>
                  <a:cubicBezTo>
                    <a:pt x="77557" y="3831"/>
                    <a:pt x="97441" y="8927"/>
                    <a:pt x="116967" y="15190"/>
                  </a:cubicBezTo>
                  <a:cubicBezTo>
                    <a:pt x="136827" y="21691"/>
                    <a:pt x="147661" y="43098"/>
                    <a:pt x="141161" y="62958"/>
                  </a:cubicBezTo>
                  <a:cubicBezTo>
                    <a:pt x="135898" y="78983"/>
                    <a:pt x="120706" y="89580"/>
                    <a:pt x="103870" y="89009"/>
                  </a:cubicBezTo>
                  <a:cubicBezTo>
                    <a:pt x="81153" y="87390"/>
                    <a:pt x="58650" y="83484"/>
                    <a:pt x="36719" y="77340"/>
                  </a:cubicBezTo>
                  <a:cubicBezTo>
                    <a:pt x="15050" y="71864"/>
                    <a:pt x="-1858" y="59481"/>
                    <a:pt x="48" y="33764"/>
                  </a:cubicBezTo>
                  <a:cubicBezTo>
                    <a:pt x="1953" y="8046"/>
                    <a:pt x="21003" y="-1241"/>
                    <a:pt x="57436" y="-50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ïṣľîḋe">
              <a:extLst>
                <a:ext uri="{FF2B5EF4-FFF2-40B4-BE49-F238E27FC236}">
                  <a16:creationId xmlns:a16="http://schemas.microsoft.com/office/drawing/2014/main" id="{7791FD86-7FD9-44FA-97CD-5497F43241D5}"/>
                </a:ext>
              </a:extLst>
            </p:cNvPr>
            <p:cNvSpPr/>
            <p:nvPr/>
          </p:nvSpPr>
          <p:spPr>
            <a:xfrm>
              <a:off x="5896199" y="4841500"/>
              <a:ext cx="135310" cy="84820"/>
            </a:xfrm>
            <a:custGeom>
              <a:avLst/>
              <a:gdLst>
                <a:gd name="connsiteX0" fmla="*/ 47063 w 135310"/>
                <a:gd name="connsiteY0" fmla="*/ -94 h 84820"/>
                <a:gd name="connsiteX1" fmla="*/ 113976 w 135310"/>
                <a:gd name="connsiteY1" fmla="*/ 14671 h 84820"/>
                <a:gd name="connsiteX2" fmla="*/ 133503 w 135310"/>
                <a:gd name="connsiteY2" fmla="*/ 58009 h 84820"/>
                <a:gd name="connsiteX3" fmla="*/ 99451 w 135310"/>
                <a:gd name="connsiteY3" fmla="*/ 84441 h 84820"/>
                <a:gd name="connsiteX4" fmla="*/ 31585 w 135310"/>
                <a:gd name="connsiteY4" fmla="*/ 74678 h 84820"/>
                <a:gd name="connsiteX5" fmla="*/ 391 w 135310"/>
                <a:gd name="connsiteY5" fmla="*/ 32292 h 84820"/>
                <a:gd name="connsiteX6" fmla="*/ 47063 w 135310"/>
                <a:gd name="connsiteY6" fmla="*/ -94 h 84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310" h="84820">
                  <a:moveTo>
                    <a:pt x="47063" y="-94"/>
                  </a:moveTo>
                  <a:cubicBezTo>
                    <a:pt x="70185" y="-117"/>
                    <a:pt x="93021" y="4931"/>
                    <a:pt x="113976" y="14671"/>
                  </a:cubicBezTo>
                  <a:cubicBezTo>
                    <a:pt x="130621" y="21981"/>
                    <a:pt x="139075" y="40698"/>
                    <a:pt x="133503" y="58009"/>
                  </a:cubicBezTo>
                  <a:cubicBezTo>
                    <a:pt x="129573" y="73583"/>
                    <a:pt x="115524" y="84489"/>
                    <a:pt x="99451" y="84441"/>
                  </a:cubicBezTo>
                  <a:cubicBezTo>
                    <a:pt x="76400" y="85608"/>
                    <a:pt x="53350" y="82298"/>
                    <a:pt x="31585" y="74678"/>
                  </a:cubicBezTo>
                  <a:cubicBezTo>
                    <a:pt x="11106" y="67772"/>
                    <a:pt x="-2943" y="54676"/>
                    <a:pt x="391" y="32292"/>
                  </a:cubicBezTo>
                  <a:cubicBezTo>
                    <a:pt x="3724" y="9908"/>
                    <a:pt x="23251" y="-1045"/>
                    <a:pt x="47063" y="-94"/>
                  </a:cubicBezTo>
                  <a:close/>
                </a:path>
              </a:pathLst>
            </a:custGeom>
            <a:solidFill>
              <a:srgbClr val="C45D00"/>
            </a:solidFill>
            <a:ln w="2370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923928" y="3604268"/>
            <a:ext cx="3488301" cy="707240"/>
            <a:chOff x="5580112" y="3937717"/>
            <a:chExt cx="3488301" cy="707240"/>
          </a:xfrm>
        </p:grpSpPr>
        <p:sp>
          <p:nvSpPr>
            <p:cNvPr id="10" name="矩形 9"/>
            <p:cNvSpPr/>
            <p:nvPr/>
          </p:nvSpPr>
          <p:spPr>
            <a:xfrm>
              <a:off x="5580112" y="408391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660232" y="408391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488324" y="40611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6167216" y="4115483"/>
              <a:ext cx="443088" cy="4430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132371" y="3937717"/>
              <a:ext cx="441902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740352" y="3981314"/>
              <a:ext cx="1328061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（个）</a:t>
              </a:r>
            </a:p>
          </p:txBody>
        </p:sp>
      </p:grp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848863" y="3699332"/>
            <a:ext cx="1008112" cy="59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088529" y="3716608"/>
            <a:ext cx="443088" cy="59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918089" y="3702686"/>
            <a:ext cx="443088" cy="59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4562240" y="3716608"/>
            <a:ext cx="391269" cy="594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endParaRPr lang="zh-CN" altLang="en-US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5726" y="356617"/>
            <a:ext cx="2756012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870299" y="3678647"/>
            <a:ext cx="253618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_GB2312" panose="02010609030101010101" pitchFamily="49" charset="-122"/>
              </a:defRPr>
            </a:lvl9pPr>
          </a:lstStyle>
          <a:p>
            <a:pPr eaLnBrk="1" fontAlgn="base" hangingPunct="1">
              <a:spcBef>
                <a:spcPct val="2000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还要编几个？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2677" y="1241779"/>
            <a:ext cx="3043511" cy="2318505"/>
          </a:xfrm>
          <a:custGeom>
            <a:avLst/>
            <a:gdLst>
              <a:gd name="connsiteX0" fmla="*/ 0 w 6440901"/>
              <a:gd name="connsiteY0" fmla="*/ 0 h 5143500"/>
              <a:gd name="connsiteX1" fmla="*/ 4719880 w 6440901"/>
              <a:gd name="connsiteY1" fmla="*/ 0 h 5143500"/>
              <a:gd name="connsiteX2" fmla="*/ 3614151 w 6440901"/>
              <a:gd name="connsiteY2" fmla="*/ 571500 h 5143500"/>
              <a:gd name="connsiteX3" fmla="*/ 4020551 w 6440901"/>
              <a:gd name="connsiteY3" fmla="*/ 1320800 h 5143500"/>
              <a:gd name="connsiteX4" fmla="*/ 4655551 w 6440901"/>
              <a:gd name="connsiteY4" fmla="*/ 2146300 h 5143500"/>
              <a:gd name="connsiteX5" fmla="*/ 6440901 w 6440901"/>
              <a:gd name="connsiteY5" fmla="*/ 2156330 h 5143500"/>
              <a:gd name="connsiteX6" fmla="*/ 6440901 w 6440901"/>
              <a:gd name="connsiteY6" fmla="*/ 5143500 h 5143500"/>
              <a:gd name="connsiteX7" fmla="*/ 0 w 6440901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40901" h="5143500">
                <a:moveTo>
                  <a:pt x="0" y="0"/>
                </a:moveTo>
                <a:lnTo>
                  <a:pt x="4719880" y="0"/>
                </a:lnTo>
                <a:lnTo>
                  <a:pt x="3614151" y="571500"/>
                </a:lnTo>
                <a:lnTo>
                  <a:pt x="4020551" y="1320800"/>
                </a:lnTo>
                <a:lnTo>
                  <a:pt x="4655551" y="2146300"/>
                </a:lnTo>
                <a:lnTo>
                  <a:pt x="6440901" y="2156330"/>
                </a:lnTo>
                <a:lnTo>
                  <a:pt x="6440901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8" name="对话气泡: 圆角矩形 7"/>
          <p:cNvSpPr/>
          <p:nvPr/>
        </p:nvSpPr>
        <p:spPr>
          <a:xfrm>
            <a:off x="3671728" y="1128633"/>
            <a:ext cx="3423322" cy="1040914"/>
          </a:xfrm>
          <a:prstGeom prst="wedgeRoundRectCallout">
            <a:avLst>
              <a:gd name="adj1" fmla="val -63897"/>
              <a:gd name="adj2" fmla="val -687"/>
              <a:gd name="adj3" fmla="val 16667"/>
            </a:avLst>
          </a:prstGeom>
          <a:solidFill>
            <a:srgbClr val="FFFFFF"/>
          </a:solidFill>
          <a:ln w="19050">
            <a:solidFill>
              <a:srgbClr val="8356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zh-CN" altLang="en-US" sz="2800" b="1" spc="-250" dirty="0">
                <a:solidFill>
                  <a:srgbClr val="83568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一共要编 </a:t>
            </a:r>
            <a:r>
              <a:rPr lang="en-US" altLang="zh-CN" sz="2800" b="1" spc="-250" dirty="0">
                <a:solidFill>
                  <a:srgbClr val="83568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 </a:t>
            </a:r>
            <a:r>
              <a:rPr lang="zh-CN" altLang="en-US" sz="2800" b="1" spc="-250" dirty="0">
                <a:solidFill>
                  <a:srgbClr val="83568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个，已经编好了 </a:t>
            </a:r>
            <a:r>
              <a:rPr lang="en-US" altLang="zh-CN" sz="2800" b="1" spc="-250" dirty="0">
                <a:solidFill>
                  <a:srgbClr val="83568D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  </a:t>
            </a:r>
            <a:r>
              <a:rPr lang="zh-CN" altLang="en-US" sz="2800" b="1" spc="-250" dirty="0">
                <a:solidFill>
                  <a:srgbClr val="83568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个。 </a:t>
            </a: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id="{E51293FE-8018-46E5-9D59-9C8D2BA06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196" y="625690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P11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10268" y="356157"/>
            <a:ext cx="2756012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3489" y="2461023"/>
            <a:ext cx="7557023" cy="784491"/>
          </a:xfrm>
          <a:prstGeom prst="rect">
            <a:avLst/>
          </a:prstGeom>
        </p:spPr>
      </p:pic>
      <p:sp>
        <p:nvSpPr>
          <p:cNvPr id="11" name="文本框 4">
            <a:extLst>
              <a:ext uri="{FF2B5EF4-FFF2-40B4-BE49-F238E27FC236}">
                <a16:creationId xmlns:a16="http://schemas.microsoft.com/office/drawing/2014/main" id="{2B8DB7E7-3386-4982-9874-DCD54AF00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196" y="625690"/>
            <a:ext cx="25241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P11 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练一练 思考题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5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BA13CF9-2F35-4368-8841-80E43507A0B1}"/>
              </a:ext>
            </a:extLst>
          </p:cNvPr>
          <p:cNvGrpSpPr/>
          <p:nvPr/>
        </p:nvGrpSpPr>
        <p:grpSpPr>
          <a:xfrm>
            <a:off x="438168" y="954523"/>
            <a:ext cx="8568952" cy="1228093"/>
            <a:chOff x="438168" y="954523"/>
            <a:chExt cx="8568952" cy="1228093"/>
          </a:xfrm>
        </p:grpSpPr>
        <p:sp>
          <p:nvSpPr>
            <p:cNvPr id="2" name="文本框 1"/>
            <p:cNvSpPr txBox="1"/>
            <p:nvPr/>
          </p:nvSpPr>
          <p:spPr>
            <a:xfrm>
              <a:off x="438168" y="954523"/>
              <a:ext cx="8568952" cy="1228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下面有</a:t>
              </a: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面  ，在相邻两面    之间各插一面  。一共可以插多少面  ？</a:t>
              </a: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861950" y="1002707"/>
              <a:ext cx="337063" cy="66679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635896" y="1500465"/>
              <a:ext cx="337063" cy="682151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11629FF8-D694-4E97-87ED-E687EA3CA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414149" y="964244"/>
              <a:ext cx="337063" cy="666798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EBB07CAF-EF80-4F46-804C-3C6B2A45D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013696" y="956567"/>
              <a:ext cx="337063" cy="682151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C10A8EE4-C904-4E90-813F-0AA17DE7A6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56733" y="2496582"/>
            <a:ext cx="337063" cy="68215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BD36373-C037-493F-8015-7F91A77BC3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1255" y="2496581"/>
            <a:ext cx="337063" cy="68215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04D240D-E9EE-41DE-887A-3FF2B5B228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0481" y="2465663"/>
            <a:ext cx="337063" cy="68215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7485AE4-AF3D-4CF5-8CBF-68278436AE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66982" y="2496199"/>
            <a:ext cx="337063" cy="68215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2767DC3-EF9A-4D9A-B327-60232E2AD3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8247" y="2465663"/>
            <a:ext cx="337063" cy="68215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71DAF41-4C21-4CE5-A54F-00D03D666A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2709" y="2465663"/>
            <a:ext cx="337063" cy="68215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4E3BFF1-731E-4673-A439-CFFD8AB797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37148" y="2465663"/>
            <a:ext cx="337063" cy="68215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DFB2813-AB0E-44F9-90F9-FD7FE10AEE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9574" y="2465663"/>
            <a:ext cx="337063" cy="68215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D2654D47-6435-425A-999F-1E4F75F0CB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5043" y="2465663"/>
            <a:ext cx="337063" cy="682151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B502664F-2D77-4EC4-A49F-2B66BF9FE769}"/>
              </a:ext>
            </a:extLst>
          </p:cNvPr>
          <p:cNvGrpSpPr/>
          <p:nvPr/>
        </p:nvGrpSpPr>
        <p:grpSpPr>
          <a:xfrm>
            <a:off x="1766784" y="3651870"/>
            <a:ext cx="3509021" cy="725629"/>
            <a:chOff x="1763688" y="3711271"/>
            <a:chExt cx="3509021" cy="725629"/>
          </a:xfrm>
        </p:grpSpPr>
        <p:sp>
          <p:nvSpPr>
            <p:cNvPr id="77" name="文本框 76"/>
            <p:cNvSpPr txBox="1"/>
            <p:nvPr/>
          </p:nvSpPr>
          <p:spPr>
            <a:xfrm>
              <a:off x="1763688" y="3808971"/>
              <a:ext cx="3509021" cy="6279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一共可以插 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 </a:t>
              </a: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面   。</a:t>
              </a: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EE6432F0-DB54-45C0-8D7A-C8FFEB43E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572000" y="3711271"/>
              <a:ext cx="337063" cy="68215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BE1A8B3-0431-4C68-9D31-CD305E36C9FB}"/>
              </a:ext>
            </a:extLst>
          </p:cNvPr>
          <p:cNvSpPr/>
          <p:nvPr/>
        </p:nvSpPr>
        <p:spPr>
          <a:xfrm>
            <a:off x="395536" y="392676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3F329FD-6E5A-4661-AA96-875879EB06A9}"/>
              </a:ext>
            </a:extLst>
          </p:cNvPr>
          <p:cNvSpPr/>
          <p:nvPr/>
        </p:nvSpPr>
        <p:spPr>
          <a:xfrm>
            <a:off x="503361" y="273113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三、自主练习，巩固提升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758647CF-9523-430B-B4F6-19F1F717ABDD}"/>
              </a:ext>
            </a:extLst>
          </p:cNvPr>
          <p:cNvCxnSpPr/>
          <p:nvPr/>
        </p:nvCxnSpPr>
        <p:spPr>
          <a:xfrm flipV="1">
            <a:off x="926183" y="810787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EADE3720-8460-463F-99E0-523A4E82B0F9}"/>
              </a:ext>
            </a:extLst>
          </p:cNvPr>
          <p:cNvSpPr txBox="1"/>
          <p:nvPr/>
        </p:nvSpPr>
        <p:spPr>
          <a:xfrm>
            <a:off x="503361" y="979434"/>
            <a:ext cx="756271" cy="668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2C36057-5B86-4901-9E33-F42024098846}"/>
              </a:ext>
            </a:extLst>
          </p:cNvPr>
          <p:cNvGrpSpPr/>
          <p:nvPr/>
        </p:nvGrpSpPr>
        <p:grpSpPr>
          <a:xfrm>
            <a:off x="2182292" y="4000968"/>
            <a:ext cx="4726078" cy="730885"/>
            <a:chOff x="2654234" y="3990668"/>
            <a:chExt cx="4726078" cy="730885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2013118-6D47-49B2-A981-A46E0CF4C193}"/>
                </a:ext>
              </a:extLst>
            </p:cNvPr>
            <p:cNvSpPr/>
            <p:nvPr/>
          </p:nvSpPr>
          <p:spPr>
            <a:xfrm>
              <a:off x="2654234" y="4060092"/>
              <a:ext cx="556399" cy="55639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594DEB5-D783-452D-9CDC-01B339FEC0BE}"/>
                </a:ext>
              </a:extLst>
            </p:cNvPr>
            <p:cNvSpPr/>
            <p:nvPr/>
          </p:nvSpPr>
          <p:spPr>
            <a:xfrm>
              <a:off x="4067873" y="4060092"/>
              <a:ext cx="556399" cy="55639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B9C67AE-C900-44E1-AAE4-07D083D008EE}"/>
                </a:ext>
              </a:extLst>
            </p:cNvPr>
            <p:cNvSpPr/>
            <p:nvPr/>
          </p:nvSpPr>
          <p:spPr>
            <a:xfrm>
              <a:off x="5475911" y="4060092"/>
              <a:ext cx="556399" cy="55639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F6966CE1-D4FD-499C-9D10-CE3ACF3848FA}"/>
                </a:ext>
              </a:extLst>
            </p:cNvPr>
            <p:cNvSpPr/>
            <p:nvPr/>
          </p:nvSpPr>
          <p:spPr>
            <a:xfrm>
              <a:off x="3366159" y="4060092"/>
              <a:ext cx="540587" cy="540587"/>
            </a:xfrm>
            <a:prstGeom prst="ellipse">
              <a:avLst/>
            </a:prstGeom>
            <a:solidFill>
              <a:srgbClr val="FF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FD5429D-0F21-4753-BD05-ABD377F29826}"/>
                </a:ext>
              </a:extLst>
            </p:cNvPr>
            <p:cNvSpPr txBox="1"/>
            <p:nvPr/>
          </p:nvSpPr>
          <p:spPr>
            <a:xfrm>
              <a:off x="4823752" y="3990668"/>
              <a:ext cx="2556560" cy="730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       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（根）</a:t>
              </a:r>
            </a:p>
          </p:txBody>
        </p:sp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F9DE3A6F-4772-4DD7-81D9-5CF0795811AD}"/>
              </a:ext>
            </a:extLst>
          </p:cNvPr>
          <p:cNvSpPr txBox="1"/>
          <p:nvPr/>
        </p:nvSpPr>
        <p:spPr>
          <a:xfrm>
            <a:off x="2974079" y="4050554"/>
            <a:ext cx="576064" cy="589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endParaRPr lang="zh-CN" altLang="en-US" sz="3200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37">
            <a:extLst>
              <a:ext uri="{FF2B5EF4-FFF2-40B4-BE49-F238E27FC236}">
                <a16:creationId xmlns:a16="http://schemas.microsoft.com/office/drawing/2014/main" id="{4D3E4D86-9538-48EF-9B13-28710F26E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759" y="4043088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</a:t>
            </a:r>
          </a:p>
        </p:txBody>
      </p:sp>
      <p:sp>
        <p:nvSpPr>
          <p:cNvPr id="17" name="Rectangle 35">
            <a:extLst>
              <a:ext uri="{FF2B5EF4-FFF2-40B4-BE49-F238E27FC236}">
                <a16:creationId xmlns:a16="http://schemas.microsoft.com/office/drawing/2014/main" id="{04565CB8-6806-4B5E-A62E-EAEB16CEA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1171" y="4043088"/>
            <a:ext cx="6976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" name="Rectangle 38">
            <a:extLst>
              <a:ext uri="{FF2B5EF4-FFF2-40B4-BE49-F238E27FC236}">
                <a16:creationId xmlns:a16="http://schemas.microsoft.com/office/drawing/2014/main" id="{09C00D7A-28BC-499A-92A1-B475D8B3A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9336" y="4043088"/>
            <a:ext cx="49244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71C8483-60E0-4436-ACE0-6943FD9370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6"/>
          <a:stretch>
            <a:fillRect/>
          </a:stretch>
        </p:blipFill>
        <p:spPr>
          <a:xfrm rot="1659439">
            <a:off x="4545606" y="1340571"/>
            <a:ext cx="345041" cy="90366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ECB766A-3DC0-491D-918A-EE7505350B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6"/>
          <a:stretch>
            <a:fillRect/>
          </a:stretch>
        </p:blipFill>
        <p:spPr>
          <a:xfrm rot="1659439">
            <a:off x="4877488" y="1356507"/>
            <a:ext cx="345041" cy="90366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4796DD2-18C9-4A5F-AC80-26ED048FA4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6"/>
          <a:stretch>
            <a:fillRect/>
          </a:stretch>
        </p:blipFill>
        <p:spPr>
          <a:xfrm rot="1659439">
            <a:off x="5223211" y="1377133"/>
            <a:ext cx="345041" cy="903662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344FDD4A-2405-446D-A20F-20496A016E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6"/>
          <a:stretch>
            <a:fillRect/>
          </a:stretch>
        </p:blipFill>
        <p:spPr>
          <a:xfrm rot="1659439">
            <a:off x="5567456" y="1415374"/>
            <a:ext cx="345041" cy="90366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57B84728-7271-42F5-9BED-A52EC45DB6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6"/>
          <a:stretch>
            <a:fillRect/>
          </a:stretch>
        </p:blipFill>
        <p:spPr>
          <a:xfrm rot="1659439">
            <a:off x="4104932" y="2062602"/>
            <a:ext cx="345041" cy="903662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BD66ABCA-7809-4170-9DD2-354C80F7478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6"/>
          <a:stretch>
            <a:fillRect/>
          </a:stretch>
        </p:blipFill>
        <p:spPr>
          <a:xfrm rot="1659439">
            <a:off x="4418153" y="2084558"/>
            <a:ext cx="345041" cy="90366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1579008-221C-4F35-8C28-04FD49FF1F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6"/>
          <a:stretch>
            <a:fillRect/>
          </a:stretch>
        </p:blipFill>
        <p:spPr>
          <a:xfrm rot="1659439">
            <a:off x="4721002" y="2099443"/>
            <a:ext cx="345041" cy="90366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387156D-73CE-418C-8A7C-68850211DC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6"/>
          <a:stretch>
            <a:fillRect/>
          </a:stretch>
        </p:blipFill>
        <p:spPr>
          <a:xfrm rot="1659439">
            <a:off x="5012478" y="2118170"/>
            <a:ext cx="345041" cy="90366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AD5938F5-2104-4BDF-AE39-80BC21C01D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96"/>
          <a:stretch>
            <a:fillRect/>
          </a:stretch>
        </p:blipFill>
        <p:spPr>
          <a:xfrm rot="1659439">
            <a:off x="5341704" y="2114522"/>
            <a:ext cx="345041" cy="903662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6F7AE883-0335-451D-BE30-A1774C0DF190}"/>
              </a:ext>
            </a:extLst>
          </p:cNvPr>
          <p:cNvGrpSpPr/>
          <p:nvPr/>
        </p:nvGrpSpPr>
        <p:grpSpPr>
          <a:xfrm>
            <a:off x="2368100" y="1572540"/>
            <a:ext cx="1222422" cy="1459084"/>
            <a:chOff x="559721" y="2571534"/>
            <a:chExt cx="1636010" cy="1952743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16F95BAA-4D6A-4BF5-92EE-58F04211CF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096"/>
            <a:stretch>
              <a:fillRect/>
            </a:stretch>
          </p:blipFill>
          <p:spPr>
            <a:xfrm rot="447548">
              <a:off x="861738" y="2734150"/>
              <a:ext cx="517161" cy="1354444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757435C4-ABB3-4FEA-8986-E78052D338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737"/>
            <a:stretch>
              <a:fillRect/>
            </a:stretch>
          </p:blipFill>
          <p:spPr>
            <a:xfrm>
              <a:off x="559721" y="3310492"/>
              <a:ext cx="1636010" cy="1205474"/>
            </a:xfrm>
            <a:custGeom>
              <a:avLst/>
              <a:gdLst>
                <a:gd name="connsiteX0" fmla="*/ 0 w 2395282"/>
                <a:gd name="connsiteY0" fmla="*/ 0 h 1764933"/>
                <a:gd name="connsiteX1" fmla="*/ 1823506 w 2395282"/>
                <a:gd name="connsiteY1" fmla="*/ 0 h 1764933"/>
                <a:gd name="connsiteX2" fmla="*/ 1858888 w 2395282"/>
                <a:gd name="connsiteY2" fmla="*/ 23855 h 1764933"/>
                <a:gd name="connsiteX3" fmla="*/ 1910172 w 2395282"/>
                <a:gd name="connsiteY3" fmla="*/ 34209 h 1764933"/>
                <a:gd name="connsiteX4" fmla="*/ 1961456 w 2395282"/>
                <a:gd name="connsiteY4" fmla="*/ 23855 h 1764933"/>
                <a:gd name="connsiteX5" fmla="*/ 1996838 w 2395282"/>
                <a:gd name="connsiteY5" fmla="*/ 0 h 1764933"/>
                <a:gd name="connsiteX6" fmla="*/ 2395282 w 2395282"/>
                <a:gd name="connsiteY6" fmla="*/ 0 h 1764933"/>
                <a:gd name="connsiteX7" fmla="*/ 2395282 w 2395282"/>
                <a:gd name="connsiteY7" fmla="*/ 1764933 h 1764933"/>
                <a:gd name="connsiteX8" fmla="*/ 0 w 2395282"/>
                <a:gd name="connsiteY8" fmla="*/ 1764933 h 1764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95282" h="1764933">
                  <a:moveTo>
                    <a:pt x="0" y="0"/>
                  </a:moveTo>
                  <a:lnTo>
                    <a:pt x="1823506" y="0"/>
                  </a:lnTo>
                  <a:lnTo>
                    <a:pt x="1858888" y="23855"/>
                  </a:lnTo>
                  <a:cubicBezTo>
                    <a:pt x="1874651" y="30522"/>
                    <a:pt x="1891981" y="34209"/>
                    <a:pt x="1910172" y="34209"/>
                  </a:cubicBezTo>
                  <a:cubicBezTo>
                    <a:pt x="1928363" y="34209"/>
                    <a:pt x="1945693" y="30522"/>
                    <a:pt x="1961456" y="23855"/>
                  </a:cubicBezTo>
                  <a:lnTo>
                    <a:pt x="1996838" y="0"/>
                  </a:lnTo>
                  <a:lnTo>
                    <a:pt x="2395282" y="0"/>
                  </a:lnTo>
                  <a:lnTo>
                    <a:pt x="2395282" y="1764933"/>
                  </a:lnTo>
                  <a:lnTo>
                    <a:pt x="0" y="1764933"/>
                  </a:lnTo>
                  <a:close/>
                </a:path>
              </a:pathLst>
            </a:cu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50A872CC-96F9-4B28-BD03-AB4CD3679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096"/>
            <a:stretch>
              <a:fillRect/>
            </a:stretch>
          </p:blipFill>
          <p:spPr>
            <a:xfrm rot="21005223">
              <a:off x="657106" y="2752755"/>
              <a:ext cx="517161" cy="1354444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293ADACC-01B4-4E7E-BBE9-7153FD7FE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096"/>
            <a:stretch>
              <a:fillRect/>
            </a:stretch>
          </p:blipFill>
          <p:spPr>
            <a:xfrm rot="21005223">
              <a:off x="956716" y="2655307"/>
              <a:ext cx="517161" cy="1354444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5968A982-5830-4CA5-B252-4488416C82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096"/>
            <a:stretch>
              <a:fillRect/>
            </a:stretch>
          </p:blipFill>
          <p:spPr>
            <a:xfrm>
              <a:off x="1215297" y="2571534"/>
              <a:ext cx="517161" cy="1354444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4E75C11D-026E-41D5-8ADE-90FA43FEF1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096"/>
            <a:stretch>
              <a:fillRect/>
            </a:stretch>
          </p:blipFill>
          <p:spPr>
            <a:xfrm rot="447548">
              <a:off x="1471085" y="2654894"/>
              <a:ext cx="517161" cy="1354444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8D155303-61E7-4E2E-B6C6-83A2CECCE7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096"/>
            <a:stretch>
              <a:fillRect/>
            </a:stretch>
          </p:blipFill>
          <p:spPr>
            <a:xfrm rot="447548">
              <a:off x="1075933" y="2601853"/>
              <a:ext cx="517161" cy="1354444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74AB3EE1-2344-4263-9155-C74F2491B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096"/>
            <a:stretch>
              <a:fillRect/>
            </a:stretch>
          </p:blipFill>
          <p:spPr>
            <a:xfrm rot="447548">
              <a:off x="821956" y="2654892"/>
              <a:ext cx="517161" cy="1354443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93C29D0C-3A01-41AE-85C3-A926F415F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096"/>
            <a:stretch>
              <a:fillRect/>
            </a:stretch>
          </p:blipFill>
          <p:spPr>
            <a:xfrm rot="447548">
              <a:off x="1242193" y="2633065"/>
              <a:ext cx="517161" cy="1354443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8BAE447D-E4B6-4E1C-BBA0-BE25DF5480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737"/>
            <a:stretch>
              <a:fillRect/>
            </a:stretch>
          </p:blipFill>
          <p:spPr>
            <a:xfrm>
              <a:off x="559721" y="3318803"/>
              <a:ext cx="1636010" cy="1205474"/>
            </a:xfrm>
            <a:custGeom>
              <a:avLst/>
              <a:gdLst>
                <a:gd name="connsiteX0" fmla="*/ 0 w 1636010"/>
                <a:gd name="connsiteY0" fmla="*/ 0 h 1205474"/>
                <a:gd name="connsiteX1" fmla="*/ 170661 w 1636010"/>
                <a:gd name="connsiteY1" fmla="*/ 0 h 1205474"/>
                <a:gd name="connsiteX2" fmla="*/ 170661 w 1636010"/>
                <a:gd name="connsiteY2" fmla="*/ 27304 h 1205474"/>
                <a:gd name="connsiteX3" fmla="*/ 841405 w 1636010"/>
                <a:gd name="connsiteY3" fmla="*/ 135458 h 1205474"/>
                <a:gd name="connsiteX4" fmla="*/ 1512149 w 1636010"/>
                <a:gd name="connsiteY4" fmla="*/ 27304 h 1205474"/>
                <a:gd name="connsiteX5" fmla="*/ 1512149 w 1636010"/>
                <a:gd name="connsiteY5" fmla="*/ 0 h 1205474"/>
                <a:gd name="connsiteX6" fmla="*/ 1636010 w 1636010"/>
                <a:gd name="connsiteY6" fmla="*/ 0 h 1205474"/>
                <a:gd name="connsiteX7" fmla="*/ 1636010 w 1636010"/>
                <a:gd name="connsiteY7" fmla="*/ 1205474 h 1205474"/>
                <a:gd name="connsiteX8" fmla="*/ 0 w 1636010"/>
                <a:gd name="connsiteY8" fmla="*/ 1205474 h 120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36010" h="1205474">
                  <a:moveTo>
                    <a:pt x="0" y="0"/>
                  </a:moveTo>
                  <a:lnTo>
                    <a:pt x="170661" y="0"/>
                  </a:lnTo>
                  <a:lnTo>
                    <a:pt x="170661" y="27304"/>
                  </a:lnTo>
                  <a:cubicBezTo>
                    <a:pt x="170661" y="87036"/>
                    <a:pt x="470963" y="135458"/>
                    <a:pt x="841405" y="135458"/>
                  </a:cubicBezTo>
                  <a:cubicBezTo>
                    <a:pt x="1211847" y="135458"/>
                    <a:pt x="1512149" y="87036"/>
                    <a:pt x="1512149" y="27304"/>
                  </a:cubicBezTo>
                  <a:lnTo>
                    <a:pt x="1512149" y="0"/>
                  </a:lnTo>
                  <a:lnTo>
                    <a:pt x="1636010" y="0"/>
                  </a:lnTo>
                  <a:lnTo>
                    <a:pt x="1636010" y="1205474"/>
                  </a:lnTo>
                  <a:lnTo>
                    <a:pt x="0" y="1205474"/>
                  </a:lnTo>
                  <a:close/>
                </a:path>
              </a:pathLst>
            </a:custGeom>
          </p:spPr>
        </p:pic>
      </p:grpSp>
      <p:sp>
        <p:nvSpPr>
          <p:cNvPr id="37" name="右大括号 36">
            <a:extLst>
              <a:ext uri="{FF2B5EF4-FFF2-40B4-BE49-F238E27FC236}">
                <a16:creationId xmlns:a16="http://schemas.microsoft.com/office/drawing/2014/main" id="{06F69B42-C271-4684-8F62-07FEC9308E8B}"/>
              </a:ext>
            </a:extLst>
          </p:cNvPr>
          <p:cNvSpPr/>
          <p:nvPr/>
        </p:nvSpPr>
        <p:spPr>
          <a:xfrm rot="5400000">
            <a:off x="4079714" y="1341655"/>
            <a:ext cx="273984" cy="3513738"/>
          </a:xfrm>
          <a:prstGeom prst="rightBrace">
            <a:avLst>
              <a:gd name="adj1" fmla="val 50807"/>
              <a:gd name="adj2" fmla="val 4924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2AAFE60-B002-4B54-B0BA-8824C0F9274A}"/>
              </a:ext>
            </a:extLst>
          </p:cNvPr>
          <p:cNvSpPr txBox="1"/>
          <p:nvPr/>
        </p:nvSpPr>
        <p:spPr>
          <a:xfrm>
            <a:off x="3671528" y="3234981"/>
            <a:ext cx="1222421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056697E-219E-4C7D-BED9-AD0A10CCB845}"/>
              </a:ext>
            </a:extLst>
          </p:cNvPr>
          <p:cNvSpPr txBox="1"/>
          <p:nvPr/>
        </p:nvSpPr>
        <p:spPr>
          <a:xfrm>
            <a:off x="2597302" y="948911"/>
            <a:ext cx="1222421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？根</a:t>
            </a:r>
          </a:p>
        </p:txBody>
      </p:sp>
    </p:spTree>
    <p:extLst>
      <p:ext uri="{BB962C8B-B14F-4D97-AF65-F5344CB8AC3E}">
        <p14:creationId xmlns:p14="http://schemas.microsoft.com/office/powerpoint/2010/main" val="4263685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716560" y="680204"/>
            <a:ext cx="457818" cy="613723"/>
          </a:xfrm>
          <a:prstGeom prst="rect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endParaRPr lang="zh-CN" altLang="en-US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04934" y="667764"/>
            <a:ext cx="435549" cy="613723"/>
          </a:xfrm>
          <a:prstGeom prst="rect">
            <a:avLst/>
          </a:prstGeom>
          <a:solidFill>
            <a:srgbClr val="FFFF00"/>
          </a:solidFill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endParaRPr lang="zh-CN" altLang="en-US" sz="2800" b="1" spc="-250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8622" y="599986"/>
            <a:ext cx="8326755" cy="663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2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spc="-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树上原来有 </a:t>
            </a:r>
            <a:r>
              <a:rPr lang="en-US" altLang="zh-CN" sz="32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 </a:t>
            </a:r>
            <a:r>
              <a:rPr lang="zh-CN" altLang="en-US" sz="3200" b="1" spc="-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只小鸟，飞走了 </a:t>
            </a:r>
            <a:r>
              <a:rPr lang="en-US" altLang="zh-CN" sz="3200" b="1" spc="-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 </a:t>
            </a:r>
            <a:r>
              <a:rPr lang="zh-CN" altLang="en-US" sz="3200" b="1" spc="-2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只。还有几只？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75606"/>
            <a:ext cx="3523923" cy="35130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3989" y="1960302"/>
            <a:ext cx="474904" cy="47472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38045" y="2320342"/>
            <a:ext cx="474904" cy="47472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07105" y="2423771"/>
            <a:ext cx="474904" cy="4747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99474" y="2320342"/>
            <a:ext cx="474904" cy="47472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94004" y="1701259"/>
            <a:ext cx="474904" cy="47472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92315" y="2320341"/>
            <a:ext cx="474904" cy="47472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98564" y="2430949"/>
            <a:ext cx="474904" cy="47472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92080" y="2209539"/>
            <a:ext cx="474904" cy="4747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23717" y="2220081"/>
            <a:ext cx="474904" cy="47472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91845" y="1949046"/>
            <a:ext cx="474904" cy="47472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52320" y="1425244"/>
            <a:ext cx="474904" cy="47472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33172" y="1497451"/>
            <a:ext cx="474904" cy="47472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02365" y="1491742"/>
            <a:ext cx="474904" cy="4747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59212" y="1485577"/>
            <a:ext cx="474904" cy="474725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669D8CA7-9FD5-4ACA-B097-A61A71D98617}"/>
              </a:ext>
            </a:extLst>
          </p:cNvPr>
          <p:cNvGrpSpPr/>
          <p:nvPr/>
        </p:nvGrpSpPr>
        <p:grpSpPr>
          <a:xfrm>
            <a:off x="4408654" y="3708134"/>
            <a:ext cx="3257615" cy="676293"/>
            <a:chOff x="5580112" y="3930069"/>
            <a:chExt cx="3257615" cy="676293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C27714B8-16AD-49B2-9FE7-B7C088C1CCDD}"/>
                </a:ext>
              </a:extLst>
            </p:cNvPr>
            <p:cNvSpPr/>
            <p:nvPr/>
          </p:nvSpPr>
          <p:spPr>
            <a:xfrm>
              <a:off x="5580112" y="408391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5626F45F-B16F-4E75-AE56-A4B7826D31FF}"/>
                </a:ext>
              </a:extLst>
            </p:cNvPr>
            <p:cNvSpPr/>
            <p:nvPr/>
          </p:nvSpPr>
          <p:spPr>
            <a:xfrm>
              <a:off x="6660232" y="408391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B5A29B-9FA8-4349-B891-90CBFCBC0A42}"/>
                </a:ext>
              </a:extLst>
            </p:cNvPr>
            <p:cNvSpPr/>
            <p:nvPr/>
          </p:nvSpPr>
          <p:spPr>
            <a:xfrm>
              <a:off x="7488324" y="4061108"/>
              <a:ext cx="504056" cy="504056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1" name="椭圆 30">
              <a:extLst>
                <a:ext uri="{FF2B5EF4-FFF2-40B4-BE49-F238E27FC236}">
                  <a16:creationId xmlns:a16="http://schemas.microsoft.com/office/drawing/2014/main" id="{E23C785C-F7A0-4C26-BD74-2455E66A7A19}"/>
                </a:ext>
              </a:extLst>
            </p:cNvPr>
            <p:cNvSpPr/>
            <p:nvPr/>
          </p:nvSpPr>
          <p:spPr>
            <a:xfrm>
              <a:off x="6167216" y="4115483"/>
              <a:ext cx="443088" cy="443088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90000"/>
                </a:lnSpc>
              </a:pPr>
              <a:endParaRPr lang="zh-CN" altLang="en-US" sz="2800" b="1" spc="-250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92303A7-AFD2-4D84-B919-DF3CC1AE1234}"/>
                </a:ext>
              </a:extLst>
            </p:cNvPr>
            <p:cNvSpPr txBox="1"/>
            <p:nvPr/>
          </p:nvSpPr>
          <p:spPr>
            <a:xfrm>
              <a:off x="7132371" y="3937717"/>
              <a:ext cx="441902" cy="668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2B5CD5F2-CE96-458B-8529-FED245A60D93}"/>
                </a:ext>
              </a:extLst>
            </p:cNvPr>
            <p:cNvSpPr txBox="1"/>
            <p:nvPr/>
          </p:nvSpPr>
          <p:spPr>
            <a:xfrm>
              <a:off x="8038686" y="3930069"/>
              <a:ext cx="799041" cy="663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只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)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Rectangle 4">
            <a:extLst>
              <a:ext uri="{FF2B5EF4-FFF2-40B4-BE49-F238E27FC236}">
                <a16:creationId xmlns:a16="http://schemas.microsoft.com/office/drawing/2014/main" id="{F653D434-844B-4477-9FC1-9934F7005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589" y="3810846"/>
            <a:ext cx="1008112" cy="59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b="1" kern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4">
            <a:extLst>
              <a:ext uri="{FF2B5EF4-FFF2-40B4-BE49-F238E27FC236}">
                <a16:creationId xmlns:a16="http://schemas.microsoft.com/office/drawing/2014/main" id="{8C70A54F-3F12-420A-AC73-8E48B2CDF3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9742" y="3831000"/>
            <a:ext cx="443088" cy="59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Rectangle 4">
            <a:extLst>
              <a:ext uri="{FF2B5EF4-FFF2-40B4-BE49-F238E27FC236}">
                <a16:creationId xmlns:a16="http://schemas.microsoft.com/office/drawing/2014/main" id="{5B7BB603-EA0B-4851-AE5A-B7FAEF7FAD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1169" y="3808502"/>
            <a:ext cx="443088" cy="592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Rectangle 4">
            <a:extLst>
              <a:ext uri="{FF2B5EF4-FFF2-40B4-BE49-F238E27FC236}">
                <a16:creationId xmlns:a16="http://schemas.microsoft.com/office/drawing/2014/main" id="{9B5B01FE-51C3-4FD9-AE02-9E11EFB22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4107" y="3805746"/>
            <a:ext cx="443088" cy="594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33CCFF"/>
                    </a:gs>
                    <a:gs pos="50000">
                      <a:srgbClr val="FFFFFF"/>
                    </a:gs>
                    <a:gs pos="100000">
                      <a:srgbClr val="33CCFF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lnSpc>
                <a:spcPct val="110000"/>
              </a:lnSpc>
              <a:spcBef>
                <a:spcPct val="10000"/>
              </a:spcBef>
              <a:spcAft>
                <a:spcPct val="0"/>
              </a:spcAft>
              <a:buNone/>
              <a:defRPr/>
            </a:pPr>
            <a:r>
              <a:rPr lang="en-US" altLang="zh-CN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endParaRPr lang="zh-CN" altLang="en-US" b="1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 bwMode="auto">
          <a:xfrm>
            <a:off x="1864961" y="2526521"/>
            <a:ext cx="4567428" cy="935037"/>
            <a:chOff x="-65304" y="0"/>
            <a:chExt cx="3126004" cy="649288"/>
          </a:xfrm>
        </p:grpSpPr>
        <p:sp>
          <p:nvSpPr>
            <p:cNvPr id="3" name="AutoShape 2"/>
            <p:cNvSpPr>
              <a:spLocks noChangeArrowheads="1"/>
            </p:cNvSpPr>
            <p:nvPr/>
          </p:nvSpPr>
          <p:spPr bwMode="auto">
            <a:xfrm>
              <a:off x="2413000" y="1588"/>
              <a:ext cx="647700" cy="647700"/>
            </a:xfrm>
            <a:prstGeom prst="roundRect">
              <a:avLst>
                <a:gd name="adj" fmla="val 25981"/>
              </a:avLst>
            </a:prstGeom>
            <a:noFill/>
            <a:ln w="28575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Text Box 5"/>
            <p:cNvSpPr txBox="1">
              <a:spLocks noChangeArrowheads="1"/>
            </p:cNvSpPr>
            <p:nvPr/>
          </p:nvSpPr>
          <p:spPr bwMode="auto">
            <a:xfrm>
              <a:off x="554179" y="89271"/>
              <a:ext cx="649287" cy="427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zh-CN" altLang="en-US" sz="4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</a:p>
          </p:txBody>
        </p:sp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1794125" y="83119"/>
              <a:ext cx="649288" cy="427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zh-CN" altLang="en-US" sz="4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</a:p>
          </p:txBody>
        </p:sp>
        <p:sp>
          <p:nvSpPr>
            <p:cNvPr id="6" name="AutoShape 2"/>
            <p:cNvSpPr>
              <a:spLocks noChangeArrowheads="1"/>
            </p:cNvSpPr>
            <p:nvPr/>
          </p:nvSpPr>
          <p:spPr bwMode="auto">
            <a:xfrm>
              <a:off x="1148700" y="0"/>
              <a:ext cx="647700" cy="647700"/>
            </a:xfrm>
            <a:prstGeom prst="roundRect">
              <a:avLst>
                <a:gd name="adj" fmla="val 25981"/>
              </a:avLst>
            </a:prstGeom>
            <a:noFill/>
            <a:ln w="28575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sz="44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4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AutoShape 2"/>
            <p:cNvSpPr>
              <a:spLocks noChangeArrowheads="1"/>
            </p:cNvSpPr>
            <p:nvPr/>
          </p:nvSpPr>
          <p:spPr bwMode="auto">
            <a:xfrm>
              <a:off x="-65304" y="1588"/>
              <a:ext cx="647700" cy="647700"/>
            </a:xfrm>
            <a:prstGeom prst="roundRect">
              <a:avLst>
                <a:gd name="adj" fmla="val 25981"/>
              </a:avLst>
            </a:prstGeom>
            <a:noFill/>
            <a:ln w="28575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zh-CN" altLang="en-US" sz="18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18"/>
          <p:cNvSpPr txBox="1">
            <a:spLocks noChangeArrowheads="1"/>
          </p:cNvSpPr>
          <p:nvPr/>
        </p:nvSpPr>
        <p:spPr bwMode="auto">
          <a:xfrm>
            <a:off x="703262" y="1368481"/>
            <a:ext cx="7737475" cy="64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你能写出几个算式？写一写。</a:t>
            </a:r>
          </a:p>
        </p:txBody>
      </p: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1803241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5414108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1803241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5414108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803241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5414108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1803241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5414108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1803241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5414108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 flipH="1">
            <a:off x="1803241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5414108" y="2571750"/>
            <a:ext cx="1080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4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</a:t>
            </a:r>
          </a:p>
        </p:txBody>
      </p:sp>
      <p:sp>
        <p:nvSpPr>
          <p:cNvPr id="28" name="矩形 27"/>
          <p:cNvSpPr/>
          <p:nvPr/>
        </p:nvSpPr>
        <p:spPr>
          <a:xfrm>
            <a:off x="395536" y="392676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/>
          <p:cNvCxnSpPr/>
          <p:nvPr/>
        </p:nvCxnSpPr>
        <p:spPr>
          <a:xfrm flipV="1">
            <a:off x="926183" y="810787"/>
            <a:ext cx="5302001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503361" y="273113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algn="ctr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四、拓展练习，发散思维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utoUpdateAnimBg="0"/>
      <p:bldP spid="11" grpId="1" bldLvl="0" autoUpdateAnimBg="0"/>
      <p:bldP spid="12" grpId="0" bldLvl="0" autoUpdateAnimBg="0"/>
      <p:bldP spid="12" grpId="1" bldLvl="0" autoUpdateAnimBg="0"/>
      <p:bldP spid="13" grpId="0" bldLvl="0" autoUpdateAnimBg="0"/>
      <p:bldP spid="13" grpId="1" bldLvl="0" autoUpdateAnimBg="0"/>
      <p:bldP spid="14" grpId="0" bldLvl="0" autoUpdateAnimBg="0"/>
      <p:bldP spid="14" grpId="1" bldLvl="0" autoUpdateAnimBg="0"/>
      <p:bldP spid="15" grpId="0" bldLvl="0" autoUpdateAnimBg="0"/>
      <p:bldP spid="15" grpId="1" bldLvl="0" autoUpdateAnimBg="0"/>
      <p:bldP spid="16" grpId="0" bldLvl="0" autoUpdateAnimBg="0"/>
      <p:bldP spid="16" grpId="1" bldLvl="0" autoUpdateAnimBg="0"/>
      <p:bldP spid="17" grpId="0" bldLvl="0" autoUpdateAnimBg="0"/>
      <p:bldP spid="17" grpId="1" bldLvl="0" autoUpdateAnimBg="0"/>
      <p:bldP spid="18" grpId="0" bldLvl="0" autoUpdateAnimBg="0"/>
      <p:bldP spid="18" grpId="1" bldLvl="0" autoUpdateAnimBg="0"/>
      <p:bldP spid="19" grpId="0" bldLvl="0" autoUpdateAnimBg="0"/>
      <p:bldP spid="19" grpId="1" bldLvl="0" autoUpdateAnimBg="0"/>
      <p:bldP spid="20" grpId="0" bldLvl="0" autoUpdateAnimBg="0"/>
      <p:bldP spid="20" grpId="1" bldLvl="0" autoUpdateAnimBg="0"/>
      <p:bldP spid="21" grpId="0" bldLvl="0" autoUpdateAnimBg="0"/>
      <p:bldP spid="22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>
            <a:extLst>
              <a:ext uri="{FF2B5EF4-FFF2-40B4-BE49-F238E27FC236}">
                <a16:creationId xmlns:a16="http://schemas.microsoft.com/office/drawing/2014/main" id="{1579AB3B-385B-4D5F-9FA0-4FD77C7089EC}"/>
              </a:ext>
            </a:extLst>
          </p:cNvPr>
          <p:cNvGrpSpPr/>
          <p:nvPr/>
        </p:nvGrpSpPr>
        <p:grpSpPr bwMode="auto">
          <a:xfrm>
            <a:off x="1979712" y="411510"/>
            <a:ext cx="4207388" cy="861330"/>
            <a:chOff x="-65304" y="0"/>
            <a:chExt cx="3126004" cy="649288"/>
          </a:xfrm>
        </p:grpSpPr>
        <p:sp>
          <p:nvSpPr>
            <p:cNvPr id="3" name="AutoShape 2">
              <a:extLst>
                <a:ext uri="{FF2B5EF4-FFF2-40B4-BE49-F238E27FC236}">
                  <a16:creationId xmlns:a16="http://schemas.microsoft.com/office/drawing/2014/main" id="{F4369B4F-9A2B-418E-922B-292DA2B27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3000" y="1588"/>
              <a:ext cx="647700" cy="647700"/>
            </a:xfrm>
            <a:prstGeom prst="roundRect">
              <a:avLst>
                <a:gd name="adj" fmla="val 25981"/>
              </a:avLst>
            </a:prstGeom>
            <a:noFill/>
            <a:ln w="28575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Text Box 5">
              <a:extLst>
                <a:ext uri="{FF2B5EF4-FFF2-40B4-BE49-F238E27FC236}">
                  <a16:creationId xmlns:a16="http://schemas.microsoft.com/office/drawing/2014/main" id="{44DC2214-993A-4F9B-97E0-9453C7BF9B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4179" y="89271"/>
              <a:ext cx="649287" cy="427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zh-CN" altLang="en-US" sz="3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</a:p>
          </p:txBody>
        </p:sp>
        <p:sp>
          <p:nvSpPr>
            <p:cNvPr id="5" name="Text Box 7">
              <a:extLst>
                <a:ext uri="{FF2B5EF4-FFF2-40B4-BE49-F238E27FC236}">
                  <a16:creationId xmlns:a16="http://schemas.microsoft.com/office/drawing/2014/main" id="{FA8B9A31-2F98-4EF5-BC19-02BE107AAB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94125" y="83119"/>
              <a:ext cx="649288" cy="427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zh-CN" altLang="en-US" sz="36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</a:p>
          </p:txBody>
        </p:sp>
        <p:sp>
          <p:nvSpPr>
            <p:cNvPr id="6" name="AutoShape 2">
              <a:extLst>
                <a:ext uri="{FF2B5EF4-FFF2-40B4-BE49-F238E27FC236}">
                  <a16:creationId xmlns:a16="http://schemas.microsoft.com/office/drawing/2014/main" id="{EA902F02-C8B5-4872-ABC8-9C8FC091B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8700" y="0"/>
              <a:ext cx="647700" cy="647700"/>
            </a:xfrm>
            <a:prstGeom prst="roundRect">
              <a:avLst>
                <a:gd name="adj" fmla="val 25981"/>
              </a:avLst>
            </a:prstGeom>
            <a:noFill/>
            <a:ln w="28575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en-US" altLang="zh-CN" sz="4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lang="zh-CN" altLang="en-US" sz="4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AutoShape 2">
              <a:extLst>
                <a:ext uri="{FF2B5EF4-FFF2-40B4-BE49-F238E27FC236}">
                  <a16:creationId xmlns:a16="http://schemas.microsoft.com/office/drawing/2014/main" id="{98F6D2EA-C1CD-4272-A801-383915CE3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65304" y="1588"/>
              <a:ext cx="647700" cy="647700"/>
            </a:xfrm>
            <a:prstGeom prst="roundRect">
              <a:avLst>
                <a:gd name="adj" fmla="val 25981"/>
              </a:avLst>
            </a:prstGeom>
            <a:noFill/>
            <a:ln w="28575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base" hangingPunct="1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zh-CN" altLang="en-US" sz="16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9B2405B0-DF03-434D-A11E-10889CD70B2C}"/>
              </a:ext>
            </a:extLst>
          </p:cNvPr>
          <p:cNvSpPr txBox="1"/>
          <p:nvPr/>
        </p:nvSpPr>
        <p:spPr>
          <a:xfrm>
            <a:off x="827584" y="1387051"/>
            <a:ext cx="162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19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9=10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BFFB836-59E0-4DB3-A80D-F1DD727D3482}"/>
              </a:ext>
            </a:extLst>
          </p:cNvPr>
          <p:cNvSpPr txBox="1"/>
          <p:nvPr/>
        </p:nvSpPr>
        <p:spPr>
          <a:xfrm>
            <a:off x="2498754" y="1387051"/>
            <a:ext cx="162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18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9=9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FBBF5CB-B355-4870-ACE8-7547140BD803}"/>
              </a:ext>
            </a:extLst>
          </p:cNvPr>
          <p:cNvSpPr txBox="1"/>
          <p:nvPr/>
        </p:nvSpPr>
        <p:spPr>
          <a:xfrm>
            <a:off x="3925731" y="1387051"/>
            <a:ext cx="162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17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9=8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A9F3C10-E92D-4717-AA43-3F495CF26E49}"/>
              </a:ext>
            </a:extLst>
          </p:cNvPr>
          <p:cNvSpPr txBox="1"/>
          <p:nvPr/>
        </p:nvSpPr>
        <p:spPr>
          <a:xfrm>
            <a:off x="5352708" y="1387051"/>
            <a:ext cx="162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16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9=7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6D30A2F-05ED-45ED-8130-3AA20CAC214F}"/>
              </a:ext>
            </a:extLst>
          </p:cNvPr>
          <p:cNvSpPr txBox="1"/>
          <p:nvPr/>
        </p:nvSpPr>
        <p:spPr>
          <a:xfrm>
            <a:off x="6804248" y="1387051"/>
            <a:ext cx="162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9=6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37FAF9A-7031-47C0-ABC6-240370098BCC}"/>
              </a:ext>
            </a:extLst>
          </p:cNvPr>
          <p:cNvSpPr txBox="1"/>
          <p:nvPr/>
        </p:nvSpPr>
        <p:spPr>
          <a:xfrm>
            <a:off x="827584" y="1963115"/>
            <a:ext cx="162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14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9=5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3B5B25C-7702-4017-88B6-7875E7C59843}"/>
              </a:ext>
            </a:extLst>
          </p:cNvPr>
          <p:cNvSpPr txBox="1"/>
          <p:nvPr/>
        </p:nvSpPr>
        <p:spPr>
          <a:xfrm>
            <a:off x="2498754" y="1963115"/>
            <a:ext cx="162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13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9=4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7A4C08D-CB27-4295-8D07-3F2937812211}"/>
              </a:ext>
            </a:extLst>
          </p:cNvPr>
          <p:cNvSpPr txBox="1"/>
          <p:nvPr/>
        </p:nvSpPr>
        <p:spPr>
          <a:xfrm>
            <a:off x="3925731" y="1963115"/>
            <a:ext cx="162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9=3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E5F1608-3C17-4DEB-B891-6626F171FE70}"/>
              </a:ext>
            </a:extLst>
          </p:cNvPr>
          <p:cNvSpPr txBox="1"/>
          <p:nvPr/>
        </p:nvSpPr>
        <p:spPr>
          <a:xfrm>
            <a:off x="5352708" y="1963115"/>
            <a:ext cx="162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11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9=2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BFAB6A0-2178-4F45-B70C-3D4E80A92810}"/>
              </a:ext>
            </a:extLst>
          </p:cNvPr>
          <p:cNvSpPr txBox="1"/>
          <p:nvPr/>
        </p:nvSpPr>
        <p:spPr>
          <a:xfrm>
            <a:off x="6804248" y="1963115"/>
            <a:ext cx="1625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9=1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3F69DE2-4B36-43A1-984C-C74AD516818D}"/>
              </a:ext>
            </a:extLst>
          </p:cNvPr>
          <p:cNvGrpSpPr/>
          <p:nvPr/>
        </p:nvGrpSpPr>
        <p:grpSpPr>
          <a:xfrm>
            <a:off x="566632" y="2450336"/>
            <a:ext cx="4352693" cy="1552132"/>
            <a:chOff x="494964" y="2468949"/>
            <a:chExt cx="4352693" cy="155213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0DCCC6E7-1613-420D-ACE9-12B529E69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94964" y="2468949"/>
              <a:ext cx="1080000" cy="1552132"/>
            </a:xfrm>
            <a:prstGeom prst="rect">
              <a:avLst/>
            </a:prstGeom>
          </p:spPr>
        </p:pic>
        <p:sp>
          <p:nvSpPr>
            <p:cNvPr id="20" name="对话气泡: 圆角矩形 19">
              <a:extLst>
                <a:ext uri="{FF2B5EF4-FFF2-40B4-BE49-F238E27FC236}">
                  <a16:creationId xmlns:a16="http://schemas.microsoft.com/office/drawing/2014/main" id="{C90AE6BA-7C17-4871-8178-FEFD2AEF4B1A}"/>
                </a:ext>
              </a:extLst>
            </p:cNvPr>
            <p:cNvSpPr/>
            <p:nvPr/>
          </p:nvSpPr>
          <p:spPr>
            <a:xfrm>
              <a:off x="1936886" y="3139263"/>
              <a:ext cx="2910771" cy="674708"/>
            </a:xfrm>
            <a:prstGeom prst="wedgeRoundRectCallout">
              <a:avLst>
                <a:gd name="adj1" fmla="val -61480"/>
                <a:gd name="adj2" fmla="val 1808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2D8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0000"/>
                </a:lnSpc>
              </a:pPr>
              <a:r>
                <a:rPr lang="zh-CN" altLang="en-US" sz="3200" b="1" spc="-250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你发现了什么？</a:t>
              </a:r>
            </a:p>
          </p:txBody>
        </p:sp>
      </p:grpSp>
      <p:sp>
        <p:nvSpPr>
          <p:cNvPr id="21" name="圆角矩形 9">
            <a:extLst>
              <a:ext uri="{FF2B5EF4-FFF2-40B4-BE49-F238E27FC236}">
                <a16:creationId xmlns:a16="http://schemas.microsoft.com/office/drawing/2014/main" id="{DC18C913-7858-4A34-985A-D27B3A3ED3CA}"/>
              </a:ext>
            </a:extLst>
          </p:cNvPr>
          <p:cNvSpPr/>
          <p:nvPr/>
        </p:nvSpPr>
        <p:spPr>
          <a:xfrm>
            <a:off x="503361" y="4070823"/>
            <a:ext cx="8137277" cy="762000"/>
          </a:xfrm>
          <a:prstGeom prst="roundRect">
            <a:avLst/>
          </a:prstGeom>
          <a:solidFill>
            <a:srgbClr val="FFC0B9"/>
          </a:solidFill>
          <a:ln w="38100" cap="flat" cmpd="sng" algn="ctr">
            <a:solidFill>
              <a:srgbClr val="C35452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十几减 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，差等于被减数的个位数加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042276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/>
          <p:cNvSpPr/>
          <p:nvPr/>
        </p:nvSpPr>
        <p:spPr bwMode="auto">
          <a:xfrm>
            <a:off x="972057" y="1104765"/>
            <a:ext cx="7380288" cy="2247900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316" name="矩形 2"/>
          <p:cNvSpPr>
            <a:spLocks noChangeArrowheads="1"/>
          </p:cNvSpPr>
          <p:nvPr/>
        </p:nvSpPr>
        <p:spPr bwMode="auto">
          <a:xfrm>
            <a:off x="1763688" y="1347614"/>
            <a:ext cx="6106444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457200" eaLnBrk="1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通过本节课的学习，你们有哪些新的收获</a:t>
            </a:r>
            <a:r>
              <a:rPr lang="en-US" altLang="zh-CN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41410" y="601561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972057" y="1019673"/>
            <a:ext cx="266383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975792" y="494004"/>
            <a:ext cx="602413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五、课堂小结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E2F807C-0C6C-426C-8211-F1A1E622C8D3}"/>
              </a:ext>
            </a:extLst>
          </p:cNvPr>
          <p:cNvSpPr/>
          <p:nvPr/>
        </p:nvSpPr>
        <p:spPr>
          <a:xfrm>
            <a:off x="467544" y="771550"/>
            <a:ext cx="460601" cy="427923"/>
          </a:xfrm>
          <a:prstGeom prst="rect">
            <a:avLst/>
          </a:prstGeom>
          <a:solidFill>
            <a:srgbClr val="8299FD"/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32E1C63-18EE-4DCD-8111-560650FE445D}"/>
              </a:ext>
            </a:extLst>
          </p:cNvPr>
          <p:cNvCxnSpPr/>
          <p:nvPr/>
        </p:nvCxnSpPr>
        <p:spPr>
          <a:xfrm flipV="1">
            <a:off x="998191" y="1189662"/>
            <a:ext cx="2493689" cy="1"/>
          </a:xfrm>
          <a:prstGeom prst="line">
            <a:avLst/>
          </a:prstGeom>
          <a:ln w="28575">
            <a:solidFill>
              <a:srgbClr val="FFB7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1E01BE25-78CB-4C36-862C-7AD6D0748F10}"/>
              </a:ext>
            </a:extLst>
          </p:cNvPr>
          <p:cNvSpPr/>
          <p:nvPr/>
        </p:nvSpPr>
        <p:spPr>
          <a:xfrm>
            <a:off x="1080223" y="667826"/>
            <a:ext cx="3096344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D682EE4-A8C8-4542-88A2-4E9B7195601E}"/>
              </a:ext>
            </a:extLst>
          </p:cNvPr>
          <p:cNvSpPr txBox="1"/>
          <p:nvPr/>
        </p:nvSpPr>
        <p:spPr>
          <a:xfrm>
            <a:off x="1061034" y="2110103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41677542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2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宋-黑-T-A">
      <a:majorFont>
        <a:latin typeface="Times New Roman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9050">
          <a:prstDash val="sys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421</Words>
  <Application>Microsoft Office PowerPoint</Application>
  <PresentationFormat>全屏显示(16:9)</PresentationFormat>
  <Paragraphs>164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等线</vt:lpstr>
      <vt:lpstr>黑体</vt:lpstr>
      <vt:lpstr>楷体</vt:lpstr>
      <vt:lpstr>楷体_GB2312</vt:lpstr>
      <vt:lpstr>宋体</vt:lpstr>
      <vt:lpstr>Arial</vt:lpstr>
      <vt:lpstr>Calibri</vt:lpstr>
      <vt:lpstr>Times New Roman</vt:lpstr>
      <vt:lpstr>1_自定义设计方案</vt:lpstr>
      <vt:lpstr>1_Office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228</cp:revision>
  <dcterms:created xsi:type="dcterms:W3CDTF">2015-08-27T07:30:00Z</dcterms:created>
  <dcterms:modified xsi:type="dcterms:W3CDTF">2025-05-10T00:39:31Z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2BD5E348556C48D89F03284948DE79AF</vt:lpwstr>
  </property>
</Properties>
</file>