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</p:sldMasterIdLst>
  <p:notesMasterIdLst>
    <p:notesMasterId r:id="rId23"/>
  </p:notesMasterIdLst>
  <p:sldIdLst>
    <p:sldId id="263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85" r:id="rId14"/>
    <p:sldId id="386" r:id="rId15"/>
    <p:sldId id="387" r:id="rId16"/>
    <p:sldId id="388" r:id="rId17"/>
    <p:sldId id="389" r:id="rId18"/>
    <p:sldId id="345" r:id="rId19"/>
    <p:sldId id="270" r:id="rId2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709">
          <p15:clr>
            <a:srgbClr val="A4A3A4"/>
          </p15:clr>
        </p15:guide>
        <p15:guide id="4" pos="385">
          <p15:clr>
            <a:srgbClr val="A4A3A4"/>
          </p15:clr>
        </p15:guide>
        <p15:guide id="5" pos="2880">
          <p15:clr>
            <a:srgbClr val="A4A3A4"/>
          </p15:clr>
        </p15:guide>
        <p15:guide id="6" pos="53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DCF7"/>
    <a:srgbClr val="FFFFEF"/>
    <a:srgbClr val="FFD160"/>
    <a:srgbClr val="FFEF04"/>
    <a:srgbClr val="325E9D"/>
    <a:srgbClr val="9D2933"/>
    <a:srgbClr val="E7CBAB"/>
    <a:srgbClr val="845C91"/>
    <a:srgbClr val="FFFFFF"/>
    <a:srgbClr val="C354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444" y="264"/>
      </p:cViewPr>
      <p:guideLst>
        <p:guide orient="horz" pos="1632"/>
        <p:guide orient="horz" pos="713"/>
        <p:guide orient="horz" pos="2709"/>
        <p:guide pos="385"/>
        <p:guide pos="2880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23" name="矩形 22"/>
          <p:cNvSpPr/>
          <p:nvPr userDrawn="1"/>
        </p:nvSpPr>
        <p:spPr>
          <a:xfrm>
            <a:off x="804082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_副标题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20" name="PA_标题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2862" y="161954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以内的退位减法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FDBFD69-6DE8-4BB5-88AA-8DAF555145BC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二</a:t>
            </a:r>
          </a:p>
        </p:txBody>
      </p:sp>
      <p:sp>
        <p:nvSpPr>
          <p:cNvPr id="7" name="标题 5">
            <a:extLst>
              <a:ext uri="{FF2B5EF4-FFF2-40B4-BE49-F238E27FC236}">
                <a16:creationId xmlns:a16="http://schemas.microsoft.com/office/drawing/2014/main" id="{41FE6B21-648C-43D3-8C49-23747EC87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326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十几减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9AD6C20-C805-469A-923C-6C9AEA4C346D}"/>
              </a:ext>
            </a:extLst>
          </p:cNvPr>
          <p:cNvSpPr txBox="1"/>
          <p:nvPr/>
        </p:nvSpPr>
        <p:spPr>
          <a:xfrm>
            <a:off x="251520" y="1154551"/>
            <a:ext cx="81317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口算。</a:t>
            </a:r>
          </a:p>
          <a:p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－9=           12－9=        8+5=           3+8=</a:t>
            </a:r>
          </a:p>
          <a:p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16－9=           17－9=        9+8=           1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－9=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BA1B81B-2E8A-4C93-9CC1-74AEBF8C17D8}"/>
              </a:ext>
            </a:extLst>
          </p:cNvPr>
          <p:cNvSpPr txBox="1"/>
          <p:nvPr/>
        </p:nvSpPr>
        <p:spPr>
          <a:xfrm>
            <a:off x="1713011" y="2115281"/>
            <a:ext cx="482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D02EA8C-C2A4-442A-BD47-200B599656B8}"/>
              </a:ext>
            </a:extLst>
          </p:cNvPr>
          <p:cNvSpPr txBox="1"/>
          <p:nvPr/>
        </p:nvSpPr>
        <p:spPr>
          <a:xfrm>
            <a:off x="4121668" y="2112260"/>
            <a:ext cx="37832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DBF81E-FDA3-4D89-BD0E-6DB6A566824F}"/>
              </a:ext>
            </a:extLst>
          </p:cNvPr>
          <p:cNvSpPr txBox="1"/>
          <p:nvPr/>
        </p:nvSpPr>
        <p:spPr>
          <a:xfrm>
            <a:off x="5796136" y="2112260"/>
            <a:ext cx="7670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EC6627-63DF-4FEB-AF3C-34708D58543F}"/>
              </a:ext>
            </a:extLst>
          </p:cNvPr>
          <p:cNvSpPr txBox="1"/>
          <p:nvPr/>
        </p:nvSpPr>
        <p:spPr>
          <a:xfrm>
            <a:off x="7765360" y="2112259"/>
            <a:ext cx="7670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A5FF0D-61AA-400A-833C-2F207944877D}"/>
              </a:ext>
            </a:extLst>
          </p:cNvPr>
          <p:cNvSpPr txBox="1"/>
          <p:nvPr/>
        </p:nvSpPr>
        <p:spPr>
          <a:xfrm>
            <a:off x="1713011" y="3580119"/>
            <a:ext cx="7670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47E183E-F9F1-451E-8211-BC8C5C3CB6FA}"/>
              </a:ext>
            </a:extLst>
          </p:cNvPr>
          <p:cNvSpPr txBox="1"/>
          <p:nvPr/>
        </p:nvSpPr>
        <p:spPr>
          <a:xfrm>
            <a:off x="4139952" y="3580118"/>
            <a:ext cx="47904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0EDB6D8-D9B9-4484-A90D-B301FF373657}"/>
              </a:ext>
            </a:extLst>
          </p:cNvPr>
          <p:cNvSpPr txBox="1"/>
          <p:nvPr/>
        </p:nvSpPr>
        <p:spPr>
          <a:xfrm>
            <a:off x="5821144" y="3580117"/>
            <a:ext cx="7670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711F87D-E763-407B-92BF-ED6EE60D0E00}"/>
              </a:ext>
            </a:extLst>
          </p:cNvPr>
          <p:cNvSpPr txBox="1"/>
          <p:nvPr/>
        </p:nvSpPr>
        <p:spPr>
          <a:xfrm>
            <a:off x="8217503" y="3580117"/>
            <a:ext cx="60296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0CF6052-6389-4D7C-A723-210F68C68931}"/>
              </a:ext>
            </a:extLst>
          </p:cNvPr>
          <p:cNvSpPr/>
          <p:nvPr/>
        </p:nvSpPr>
        <p:spPr>
          <a:xfrm>
            <a:off x="400691" y="588065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061CFFD-32E2-4D9C-BA63-EDC17106F6C9}"/>
              </a:ext>
            </a:extLst>
          </p:cNvPr>
          <p:cNvCxnSpPr/>
          <p:nvPr/>
        </p:nvCxnSpPr>
        <p:spPr>
          <a:xfrm flipV="1">
            <a:off x="931338" y="1006176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7C006E89-6950-4056-9B48-272CB04F8EEC}"/>
              </a:ext>
            </a:extLst>
          </p:cNvPr>
          <p:cNvSpPr/>
          <p:nvPr/>
        </p:nvSpPr>
        <p:spPr>
          <a:xfrm>
            <a:off x="508516" y="46850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一、复习引入，铺垫基础</a:t>
            </a:r>
          </a:p>
        </p:txBody>
      </p:sp>
    </p:spTree>
    <p:extLst>
      <p:ext uri="{BB962C8B-B14F-4D97-AF65-F5344CB8AC3E}">
        <p14:creationId xmlns:p14="http://schemas.microsoft.com/office/powerpoint/2010/main" val="391268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86857E-9D55-479E-956A-F9870D2AF6A3}"/>
              </a:ext>
            </a:extLst>
          </p:cNvPr>
          <p:cNvSpPr txBox="1"/>
          <p:nvPr/>
        </p:nvSpPr>
        <p:spPr>
          <a:xfrm>
            <a:off x="611187" y="627534"/>
            <a:ext cx="79216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 +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13                  8 +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16</a:t>
            </a:r>
          </a:p>
          <a:p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 +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  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+ 8 = 14 </a:t>
            </a:r>
          </a:p>
          <a:p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 +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=17  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+ 8 = 11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6F22169-2ED7-4C66-A64F-8D3576BBDB38}"/>
              </a:ext>
            </a:extLst>
          </p:cNvPr>
          <p:cNvSpPr txBox="1"/>
          <p:nvPr/>
        </p:nvSpPr>
        <p:spPr>
          <a:xfrm>
            <a:off x="1708765" y="1639459"/>
            <a:ext cx="53057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56D43C4-1C7E-4AA2-B4E5-67957A4D36A8}"/>
              </a:ext>
            </a:extLst>
          </p:cNvPr>
          <p:cNvSpPr txBox="1"/>
          <p:nvPr/>
        </p:nvSpPr>
        <p:spPr>
          <a:xfrm>
            <a:off x="5796136" y="1643793"/>
            <a:ext cx="53057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2F13DC3-6E1D-40FE-9625-84A2E76AE393}"/>
              </a:ext>
            </a:extLst>
          </p:cNvPr>
          <p:cNvSpPr txBox="1"/>
          <p:nvPr/>
        </p:nvSpPr>
        <p:spPr>
          <a:xfrm>
            <a:off x="1708765" y="2611429"/>
            <a:ext cx="53057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306DD34-C900-4B4E-909D-3989C7499990}"/>
              </a:ext>
            </a:extLst>
          </p:cNvPr>
          <p:cNvSpPr txBox="1"/>
          <p:nvPr/>
        </p:nvSpPr>
        <p:spPr>
          <a:xfrm>
            <a:off x="5076056" y="2611429"/>
            <a:ext cx="53057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B6F4306-5624-4C26-841D-7872E2AC32DF}"/>
              </a:ext>
            </a:extLst>
          </p:cNvPr>
          <p:cNvSpPr txBox="1"/>
          <p:nvPr/>
        </p:nvSpPr>
        <p:spPr>
          <a:xfrm>
            <a:off x="1714373" y="3611085"/>
            <a:ext cx="53057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6B66B4A-E004-49D9-BEBC-61CF82449BB7}"/>
              </a:ext>
            </a:extLst>
          </p:cNvPr>
          <p:cNvSpPr txBox="1"/>
          <p:nvPr/>
        </p:nvSpPr>
        <p:spPr>
          <a:xfrm>
            <a:off x="5105261" y="3563709"/>
            <a:ext cx="53057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9654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2696698F-18CE-4EBD-A4B1-EFB709E0E0AC}"/>
              </a:ext>
            </a:extLst>
          </p:cNvPr>
          <p:cNvSpPr/>
          <p:nvPr/>
        </p:nvSpPr>
        <p:spPr>
          <a:xfrm>
            <a:off x="539552" y="1083226"/>
            <a:ext cx="552666" cy="5526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9E31908-FCEB-4EA0-9305-8C4F477E879D}"/>
              </a:ext>
            </a:extLst>
          </p:cNvPr>
          <p:cNvSpPr/>
          <p:nvPr/>
        </p:nvSpPr>
        <p:spPr>
          <a:xfrm>
            <a:off x="323528" y="311931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EED8C55-0907-44DE-ABEF-59B546FC7546}"/>
              </a:ext>
            </a:extLst>
          </p:cNvPr>
          <p:cNvCxnSpPr/>
          <p:nvPr/>
        </p:nvCxnSpPr>
        <p:spPr>
          <a:xfrm flipV="1">
            <a:off x="854175" y="730042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6FA42B1E-F897-4CA3-BB14-10A146D9B5C1}"/>
              </a:ext>
            </a:extLst>
          </p:cNvPr>
          <p:cNvSpPr/>
          <p:nvPr/>
        </p:nvSpPr>
        <p:spPr>
          <a:xfrm>
            <a:off x="431353" y="192368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二、情境导入，提出问题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C9D8BF-7C3C-46E0-9D15-F57AEEA833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179232"/>
            <a:ext cx="2386586" cy="2427734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B2714D09-62DB-41F5-89E3-492856165A0B}"/>
              </a:ext>
            </a:extLst>
          </p:cNvPr>
          <p:cNvSpPr/>
          <p:nvPr/>
        </p:nvSpPr>
        <p:spPr>
          <a:xfrm>
            <a:off x="4932040" y="1182439"/>
            <a:ext cx="2914040" cy="504056"/>
          </a:xfrm>
          <a:prstGeom prst="wedgeRoundRectCallout">
            <a:avLst>
              <a:gd name="adj1" fmla="val -53030"/>
              <a:gd name="adj2" fmla="val -956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一共有 </a:t>
            </a:r>
            <a:r>
              <a:rPr lang="en-US" altLang="zh-CN" sz="2800" b="1" spc="-250" dirty="0">
                <a:solidFill>
                  <a:srgbClr val="1279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spc="-250" dirty="0">
                <a:solidFill>
                  <a:srgbClr val="1279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个风车。</a:t>
            </a:r>
            <a:endParaRPr lang="zh-CN" altLang="en-US" spc="-250" dirty="0">
              <a:solidFill>
                <a:srgbClr val="1279C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9160ECB8-FD14-426D-A830-23795985DEEF}"/>
              </a:ext>
            </a:extLst>
          </p:cNvPr>
          <p:cNvSpPr/>
          <p:nvPr/>
        </p:nvSpPr>
        <p:spPr>
          <a:xfrm>
            <a:off x="1015962" y="2043328"/>
            <a:ext cx="2241479" cy="504056"/>
          </a:xfrm>
          <a:prstGeom prst="wedgeRoundRectCallout">
            <a:avLst>
              <a:gd name="adj1" fmla="val 56735"/>
              <a:gd name="adj2" fmla="val -3447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我们要 </a:t>
            </a:r>
            <a:r>
              <a:rPr lang="en-US" altLang="zh-CN" sz="2800" b="1" spc="-250" dirty="0">
                <a:solidFill>
                  <a:srgbClr val="1279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 </a:t>
            </a: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个。</a:t>
            </a:r>
            <a:endParaRPr lang="zh-CN" altLang="en-US" spc="-250" dirty="0">
              <a:solidFill>
                <a:srgbClr val="1279C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DE7740EE-5094-4B3B-8CCA-30039EF58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3854935"/>
            <a:ext cx="2663825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还剩几个？</a:t>
            </a:r>
          </a:p>
        </p:txBody>
      </p:sp>
    </p:spTree>
    <p:extLst>
      <p:ext uri="{BB962C8B-B14F-4D97-AF65-F5344CB8AC3E}">
        <p14:creationId xmlns:p14="http://schemas.microsoft.com/office/powerpoint/2010/main" val="3962415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7619ECF-2A6A-4886-947D-ACD4E8FFF4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20" y="375025"/>
            <a:ext cx="2386586" cy="2427734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612605C6-CDF7-45A3-BE03-D8512094B71E}"/>
              </a:ext>
            </a:extLst>
          </p:cNvPr>
          <p:cNvSpPr/>
          <p:nvPr/>
        </p:nvSpPr>
        <p:spPr>
          <a:xfrm>
            <a:off x="5220072" y="411510"/>
            <a:ext cx="2914040" cy="504056"/>
          </a:xfrm>
          <a:prstGeom prst="wedgeRoundRectCallout">
            <a:avLst>
              <a:gd name="adj1" fmla="val -53030"/>
              <a:gd name="adj2" fmla="val -956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一共有 </a:t>
            </a:r>
            <a:r>
              <a:rPr lang="en-US" altLang="zh-CN" sz="2800" b="1" spc="-250" dirty="0">
                <a:solidFill>
                  <a:srgbClr val="1279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个风车。</a:t>
            </a:r>
            <a:endParaRPr lang="zh-CN" altLang="en-US" spc="-250" dirty="0">
              <a:solidFill>
                <a:srgbClr val="1279C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C3A0E0DE-A49A-42B4-948B-B82C12833723}"/>
              </a:ext>
            </a:extLst>
          </p:cNvPr>
          <p:cNvSpPr/>
          <p:nvPr/>
        </p:nvSpPr>
        <p:spPr>
          <a:xfrm>
            <a:off x="669722" y="1062789"/>
            <a:ext cx="2241479" cy="504056"/>
          </a:xfrm>
          <a:prstGeom prst="wedgeRoundRectCallout">
            <a:avLst>
              <a:gd name="adj1" fmla="val 56735"/>
              <a:gd name="adj2" fmla="val -3447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我们要 </a:t>
            </a:r>
            <a:r>
              <a:rPr lang="en-US" altLang="zh-CN" sz="2800" b="1" spc="-250" dirty="0">
                <a:solidFill>
                  <a:srgbClr val="1279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 </a:t>
            </a: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个。</a:t>
            </a:r>
            <a:endParaRPr lang="zh-CN" altLang="en-US" spc="-250" dirty="0">
              <a:solidFill>
                <a:srgbClr val="1279C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92A6F2-E12C-4D13-834D-5C49F750C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153" y="2037426"/>
            <a:ext cx="2160240" cy="5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还剩几个？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CFD2289-F465-4977-BD0A-A35C612136DA}"/>
              </a:ext>
            </a:extLst>
          </p:cNvPr>
          <p:cNvGrpSpPr/>
          <p:nvPr/>
        </p:nvGrpSpPr>
        <p:grpSpPr>
          <a:xfrm>
            <a:off x="2411760" y="3599341"/>
            <a:ext cx="5383406" cy="606461"/>
            <a:chOff x="2267745" y="3550994"/>
            <a:chExt cx="4392488" cy="606461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1616DE59-91BB-4CA3-A9D8-0A2699FEF786}"/>
                </a:ext>
              </a:extLst>
            </p:cNvPr>
            <p:cNvSpPr/>
            <p:nvPr/>
          </p:nvSpPr>
          <p:spPr>
            <a:xfrm>
              <a:off x="2267745" y="3550994"/>
              <a:ext cx="4392488" cy="606461"/>
            </a:xfrm>
            <a:prstGeom prst="roundRect">
              <a:avLst>
                <a:gd name="adj" fmla="val 29778"/>
              </a:avLst>
            </a:prstGeom>
            <a:solidFill>
              <a:schemeClr val="accent1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2E1E33C-FB7E-45E2-8C5E-2359E164D7BE}"/>
                </a:ext>
              </a:extLst>
            </p:cNvPr>
            <p:cNvSpPr txBox="1"/>
            <p:nvPr/>
          </p:nvSpPr>
          <p:spPr>
            <a:xfrm>
              <a:off x="2421334" y="3606327"/>
              <a:ext cx="40324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个风车，小女孩要了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1DB3588-5734-42D0-8F3C-39B393E77C8C}"/>
              </a:ext>
            </a:extLst>
          </p:cNvPr>
          <p:cNvGrpSpPr/>
          <p:nvPr/>
        </p:nvGrpSpPr>
        <p:grpSpPr>
          <a:xfrm>
            <a:off x="2411769" y="4338264"/>
            <a:ext cx="2304256" cy="551123"/>
            <a:chOff x="2267745" y="4227934"/>
            <a:chExt cx="2304256" cy="551123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71B7B2ED-EF43-40DC-82EC-2D84D38A4CA0}"/>
                </a:ext>
              </a:extLst>
            </p:cNvPr>
            <p:cNvSpPr/>
            <p:nvPr/>
          </p:nvSpPr>
          <p:spPr>
            <a:xfrm>
              <a:off x="2267745" y="4227934"/>
              <a:ext cx="2304256" cy="551123"/>
            </a:xfrm>
            <a:prstGeom prst="roundRect">
              <a:avLst>
                <a:gd name="adj" fmla="val 29778"/>
              </a:avLst>
            </a:prstGeom>
            <a:solidFill>
              <a:schemeClr val="accent1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3985EC7-09EA-4204-92B9-6424D3B2688E}"/>
                </a:ext>
              </a:extLst>
            </p:cNvPr>
            <p:cNvSpPr txBox="1"/>
            <p:nvPr/>
          </p:nvSpPr>
          <p:spPr>
            <a:xfrm>
              <a:off x="2487285" y="4272662"/>
              <a:ext cx="184646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还剩几个？</a:t>
              </a:r>
            </a:p>
          </p:txBody>
        </p:sp>
      </p:grpSp>
      <p:sp>
        <p:nvSpPr>
          <p:cNvPr id="12" name="Rectangle 9">
            <a:extLst>
              <a:ext uri="{FF2B5EF4-FFF2-40B4-BE49-F238E27FC236}">
                <a16:creationId xmlns:a16="http://schemas.microsoft.com/office/drawing/2014/main" id="{DFD8598D-BA7A-4EBD-9673-EAA92BED8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834" y="3621716"/>
            <a:ext cx="999368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</a:t>
            </a:r>
            <a:endParaRPr lang="en-US" altLang="zh-CN" sz="28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1457F1F8-E49B-4AD9-8DC6-6E62B53DB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039" y="4332825"/>
            <a:ext cx="999368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求解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2AD6EE3-0446-415A-8A65-1AA7729F66C3}"/>
              </a:ext>
            </a:extLst>
          </p:cNvPr>
          <p:cNvGrpSpPr/>
          <p:nvPr/>
        </p:nvGrpSpPr>
        <p:grpSpPr>
          <a:xfrm>
            <a:off x="1370805" y="2802759"/>
            <a:ext cx="5812817" cy="700068"/>
            <a:chOff x="1399140" y="2890560"/>
            <a:chExt cx="5812817" cy="700068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685F8F0F-773F-4025-A7B6-04B2289FF0EA}"/>
                </a:ext>
              </a:extLst>
            </p:cNvPr>
            <p:cNvSpPr/>
            <p:nvPr/>
          </p:nvSpPr>
          <p:spPr>
            <a:xfrm>
              <a:off x="1399140" y="2890560"/>
              <a:ext cx="5812817" cy="700068"/>
            </a:xfrm>
            <a:prstGeom prst="roundRect">
              <a:avLst>
                <a:gd name="adj" fmla="val 22788"/>
              </a:avLst>
            </a:prstGeom>
            <a:solidFill>
              <a:schemeClr val="accent5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0C5185B-C32C-45FB-96F6-14B3182D144D}"/>
                </a:ext>
              </a:extLst>
            </p:cNvPr>
            <p:cNvSpPr txBox="1"/>
            <p:nvPr/>
          </p:nvSpPr>
          <p:spPr>
            <a:xfrm>
              <a:off x="1982331" y="2927556"/>
              <a:ext cx="517933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你从中发现了哪些数学信息？</a:t>
              </a:r>
            </a:p>
          </p:txBody>
        </p:sp>
        <p:sp>
          <p:nvSpPr>
            <p:cNvPr id="17" name="faq-button_57638">
              <a:extLst>
                <a:ext uri="{FF2B5EF4-FFF2-40B4-BE49-F238E27FC236}">
                  <a16:creationId xmlns:a16="http://schemas.microsoft.com/office/drawing/2014/main" id="{AF171966-61CE-4763-AFAF-769BE7EC7792}"/>
                </a:ext>
              </a:extLst>
            </p:cNvPr>
            <p:cNvSpPr/>
            <p:nvPr/>
          </p:nvSpPr>
          <p:spPr>
            <a:xfrm>
              <a:off x="1465155" y="2942839"/>
              <a:ext cx="599656" cy="593252"/>
            </a:xfrm>
            <a:custGeom>
              <a:avLst/>
              <a:gdLst>
                <a:gd name="connsiteX0" fmla="*/ 234136 w 607850"/>
                <a:gd name="connsiteY0" fmla="*/ 358684 h 601359"/>
                <a:gd name="connsiteX1" fmla="*/ 275840 w 607850"/>
                <a:gd name="connsiteY1" fmla="*/ 358684 h 601359"/>
                <a:gd name="connsiteX2" fmla="*/ 275840 w 607850"/>
                <a:gd name="connsiteY2" fmla="*/ 400318 h 601359"/>
                <a:gd name="connsiteX3" fmla="*/ 234136 w 607850"/>
                <a:gd name="connsiteY3" fmla="*/ 400318 h 601359"/>
                <a:gd name="connsiteX4" fmla="*/ 397639 w 607850"/>
                <a:gd name="connsiteY4" fmla="*/ 308843 h 601359"/>
                <a:gd name="connsiteX5" fmla="*/ 388321 w 607850"/>
                <a:gd name="connsiteY5" fmla="*/ 418584 h 601359"/>
                <a:gd name="connsiteX6" fmla="*/ 384641 w 607850"/>
                <a:gd name="connsiteY6" fmla="*/ 462033 h 601359"/>
                <a:gd name="connsiteX7" fmla="*/ 432674 w 607850"/>
                <a:gd name="connsiteY7" fmla="*/ 426213 h 601359"/>
                <a:gd name="connsiteX8" fmla="*/ 435842 w 607850"/>
                <a:gd name="connsiteY8" fmla="*/ 434121 h 601359"/>
                <a:gd name="connsiteX9" fmla="*/ 482292 w 607850"/>
                <a:gd name="connsiteY9" fmla="*/ 548885 h 601359"/>
                <a:gd name="connsiteX10" fmla="*/ 503816 w 607850"/>
                <a:gd name="connsiteY10" fmla="*/ 540186 h 601359"/>
                <a:gd name="connsiteX11" fmla="*/ 454152 w 607850"/>
                <a:gd name="connsiteY11" fmla="*/ 417560 h 601359"/>
                <a:gd name="connsiteX12" fmla="*/ 513600 w 607850"/>
                <a:gd name="connsiteY12" fmla="*/ 410024 h 601359"/>
                <a:gd name="connsiteX13" fmla="*/ 477726 w 607850"/>
                <a:gd name="connsiteY13" fmla="*/ 378670 h 601359"/>
                <a:gd name="connsiteX14" fmla="*/ 444135 w 607850"/>
                <a:gd name="connsiteY14" fmla="*/ 349409 h 601359"/>
                <a:gd name="connsiteX15" fmla="*/ 255007 w 607850"/>
                <a:gd name="connsiteY15" fmla="*/ 96110 h 601359"/>
                <a:gd name="connsiteX16" fmla="*/ 354097 w 607850"/>
                <a:gd name="connsiteY16" fmla="*/ 195032 h 601359"/>
                <a:gd name="connsiteX17" fmla="*/ 276763 w 607850"/>
                <a:gd name="connsiteY17" fmla="*/ 291581 h 601359"/>
                <a:gd name="connsiteX18" fmla="*/ 276763 w 607850"/>
                <a:gd name="connsiteY18" fmla="*/ 334621 h 601359"/>
                <a:gd name="connsiteX19" fmla="*/ 233298 w 607850"/>
                <a:gd name="connsiteY19" fmla="*/ 334621 h 601359"/>
                <a:gd name="connsiteX20" fmla="*/ 233298 w 607850"/>
                <a:gd name="connsiteY20" fmla="*/ 250588 h 601359"/>
                <a:gd name="connsiteX21" fmla="*/ 255007 w 607850"/>
                <a:gd name="connsiteY21" fmla="*/ 250588 h 601359"/>
                <a:gd name="connsiteX22" fmla="*/ 310632 w 607850"/>
                <a:gd name="connsiteY22" fmla="*/ 195032 h 601359"/>
                <a:gd name="connsiteX23" fmla="*/ 255007 w 607850"/>
                <a:gd name="connsiteY23" fmla="*/ 139522 h 601359"/>
                <a:gd name="connsiteX24" fmla="*/ 202970 w 607850"/>
                <a:gd name="connsiteY24" fmla="*/ 175489 h 601359"/>
                <a:gd name="connsiteX25" fmla="*/ 162300 w 607850"/>
                <a:gd name="connsiteY25" fmla="*/ 160135 h 601359"/>
                <a:gd name="connsiteX26" fmla="*/ 198032 w 607850"/>
                <a:gd name="connsiteY26" fmla="*/ 114117 h 601359"/>
                <a:gd name="connsiteX27" fmla="*/ 255007 w 607850"/>
                <a:gd name="connsiteY27" fmla="*/ 96110 h 601359"/>
                <a:gd name="connsiteX28" fmla="*/ 254983 w 607850"/>
                <a:gd name="connsiteY28" fmla="*/ 43403 h 601359"/>
                <a:gd name="connsiteX29" fmla="*/ 105431 w 607850"/>
                <a:gd name="connsiteY29" fmla="*/ 105274 h 601359"/>
                <a:gd name="connsiteX30" fmla="*/ 43468 w 607850"/>
                <a:gd name="connsiteY30" fmla="*/ 254602 h 601359"/>
                <a:gd name="connsiteX31" fmla="*/ 105431 w 607850"/>
                <a:gd name="connsiteY31" fmla="*/ 403977 h 601359"/>
                <a:gd name="connsiteX32" fmla="*/ 254983 w 607850"/>
                <a:gd name="connsiteY32" fmla="*/ 465801 h 601359"/>
                <a:gd name="connsiteX33" fmla="*/ 345506 w 607850"/>
                <a:gd name="connsiteY33" fmla="*/ 445612 h 601359"/>
                <a:gd name="connsiteX34" fmla="*/ 364142 w 607850"/>
                <a:gd name="connsiteY34" fmla="*/ 226085 h 601359"/>
                <a:gd name="connsiteX35" fmla="*/ 459417 w 607850"/>
                <a:gd name="connsiteY35" fmla="*/ 309169 h 601359"/>
                <a:gd name="connsiteX36" fmla="*/ 466498 w 607850"/>
                <a:gd name="connsiteY36" fmla="*/ 254602 h 601359"/>
                <a:gd name="connsiteX37" fmla="*/ 404581 w 607850"/>
                <a:gd name="connsiteY37" fmla="*/ 105274 h 601359"/>
                <a:gd name="connsiteX38" fmla="*/ 254983 w 607850"/>
                <a:gd name="connsiteY38" fmla="*/ 43403 h 601359"/>
                <a:gd name="connsiteX39" fmla="*/ 254983 w 607850"/>
                <a:gd name="connsiteY39" fmla="*/ 0 h 601359"/>
                <a:gd name="connsiteX40" fmla="*/ 354265 w 607850"/>
                <a:gd name="connsiteY40" fmla="*/ 20003 h 601359"/>
                <a:gd name="connsiteX41" fmla="*/ 435330 w 607850"/>
                <a:gd name="connsiteY41" fmla="*/ 74571 h 601359"/>
                <a:gd name="connsiteX42" fmla="*/ 489933 w 607850"/>
                <a:gd name="connsiteY42" fmla="*/ 155515 h 601359"/>
                <a:gd name="connsiteX43" fmla="*/ 510013 w 607850"/>
                <a:gd name="connsiteY43" fmla="*/ 254602 h 601359"/>
                <a:gd name="connsiteX44" fmla="*/ 495151 w 607850"/>
                <a:gd name="connsiteY44" fmla="*/ 340384 h 601359"/>
                <a:gd name="connsiteX45" fmla="*/ 607850 w 607850"/>
                <a:gd name="connsiteY45" fmla="*/ 438680 h 601359"/>
                <a:gd name="connsiteX46" fmla="*/ 511224 w 607850"/>
                <a:gd name="connsiteY46" fmla="*/ 450961 h 601359"/>
                <a:gd name="connsiteX47" fmla="*/ 556369 w 607850"/>
                <a:gd name="connsiteY47" fmla="*/ 562469 h 601359"/>
                <a:gd name="connsiteX48" fmla="*/ 460022 w 607850"/>
                <a:gd name="connsiteY48" fmla="*/ 601359 h 601359"/>
                <a:gd name="connsiteX49" fmla="*/ 414877 w 607850"/>
                <a:gd name="connsiteY49" fmla="*/ 489852 h 601359"/>
                <a:gd name="connsiteX50" fmla="*/ 336840 w 607850"/>
                <a:gd name="connsiteY50" fmla="*/ 548094 h 601359"/>
                <a:gd name="connsiteX51" fmla="*/ 341406 w 607850"/>
                <a:gd name="connsiteY51" fmla="*/ 494225 h 601359"/>
                <a:gd name="connsiteX52" fmla="*/ 254983 w 607850"/>
                <a:gd name="connsiteY52" fmla="*/ 509250 h 601359"/>
                <a:gd name="connsiteX53" fmla="*/ 155748 w 607850"/>
                <a:gd name="connsiteY53" fmla="*/ 489200 h 601359"/>
                <a:gd name="connsiteX54" fmla="*/ 74683 w 607850"/>
                <a:gd name="connsiteY54" fmla="*/ 434679 h 601359"/>
                <a:gd name="connsiteX55" fmla="*/ 20033 w 607850"/>
                <a:gd name="connsiteY55" fmla="*/ 353735 h 601359"/>
                <a:gd name="connsiteX56" fmla="*/ 0 w 607850"/>
                <a:gd name="connsiteY56" fmla="*/ 254602 h 601359"/>
                <a:gd name="connsiteX57" fmla="*/ 20033 w 607850"/>
                <a:gd name="connsiteY57" fmla="*/ 155515 h 601359"/>
                <a:gd name="connsiteX58" fmla="*/ 74683 w 607850"/>
                <a:gd name="connsiteY58" fmla="*/ 74571 h 601359"/>
                <a:gd name="connsiteX59" fmla="*/ 155748 w 607850"/>
                <a:gd name="connsiteY59" fmla="*/ 20003 h 601359"/>
                <a:gd name="connsiteX60" fmla="*/ 254983 w 607850"/>
                <a:gd name="connsiteY60" fmla="*/ 0 h 60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7850" h="601359">
                  <a:moveTo>
                    <a:pt x="234136" y="358684"/>
                  </a:moveTo>
                  <a:lnTo>
                    <a:pt x="275840" y="358684"/>
                  </a:lnTo>
                  <a:lnTo>
                    <a:pt x="275840" y="400318"/>
                  </a:lnTo>
                  <a:lnTo>
                    <a:pt x="234136" y="400318"/>
                  </a:lnTo>
                  <a:close/>
                  <a:moveTo>
                    <a:pt x="397639" y="308843"/>
                  </a:moveTo>
                  <a:lnTo>
                    <a:pt x="388321" y="418584"/>
                  </a:lnTo>
                  <a:lnTo>
                    <a:pt x="384641" y="462033"/>
                  </a:lnTo>
                  <a:lnTo>
                    <a:pt x="432674" y="426213"/>
                  </a:lnTo>
                  <a:lnTo>
                    <a:pt x="435842" y="434121"/>
                  </a:lnTo>
                  <a:lnTo>
                    <a:pt x="482292" y="548885"/>
                  </a:lnTo>
                  <a:lnTo>
                    <a:pt x="503816" y="540186"/>
                  </a:lnTo>
                  <a:lnTo>
                    <a:pt x="454152" y="417560"/>
                  </a:lnTo>
                  <a:lnTo>
                    <a:pt x="513600" y="410024"/>
                  </a:lnTo>
                  <a:lnTo>
                    <a:pt x="477726" y="378670"/>
                  </a:lnTo>
                  <a:lnTo>
                    <a:pt x="444135" y="349409"/>
                  </a:lnTo>
                  <a:close/>
                  <a:moveTo>
                    <a:pt x="255007" y="96110"/>
                  </a:moveTo>
                  <a:cubicBezTo>
                    <a:pt x="309653" y="96110"/>
                    <a:pt x="354097" y="140499"/>
                    <a:pt x="354097" y="195032"/>
                  </a:cubicBezTo>
                  <a:cubicBezTo>
                    <a:pt x="354097" y="242166"/>
                    <a:pt x="320974" y="281670"/>
                    <a:pt x="276763" y="291581"/>
                  </a:cubicBezTo>
                  <a:lnTo>
                    <a:pt x="276763" y="334621"/>
                  </a:lnTo>
                  <a:lnTo>
                    <a:pt x="233298" y="334621"/>
                  </a:lnTo>
                  <a:lnTo>
                    <a:pt x="233298" y="250588"/>
                  </a:lnTo>
                  <a:lnTo>
                    <a:pt x="255007" y="250588"/>
                  </a:lnTo>
                  <a:cubicBezTo>
                    <a:pt x="285661" y="250588"/>
                    <a:pt x="310632" y="225648"/>
                    <a:pt x="310632" y="195032"/>
                  </a:cubicBezTo>
                  <a:cubicBezTo>
                    <a:pt x="310632" y="164415"/>
                    <a:pt x="285661" y="139522"/>
                    <a:pt x="255007" y="139522"/>
                  </a:cubicBezTo>
                  <a:cubicBezTo>
                    <a:pt x="231994" y="139522"/>
                    <a:pt x="211123" y="153993"/>
                    <a:pt x="202970" y="175489"/>
                  </a:cubicBezTo>
                  <a:lnTo>
                    <a:pt x="162300" y="160135"/>
                  </a:lnTo>
                  <a:cubicBezTo>
                    <a:pt x="169335" y="141523"/>
                    <a:pt x="181680" y="125610"/>
                    <a:pt x="198032" y="114117"/>
                  </a:cubicBezTo>
                  <a:cubicBezTo>
                    <a:pt x="214803" y="102345"/>
                    <a:pt x="234509" y="96110"/>
                    <a:pt x="255007" y="96110"/>
                  </a:cubicBezTo>
                  <a:close/>
                  <a:moveTo>
                    <a:pt x="254983" y="43403"/>
                  </a:moveTo>
                  <a:cubicBezTo>
                    <a:pt x="198517" y="43403"/>
                    <a:pt x="145405" y="65406"/>
                    <a:pt x="105431" y="105274"/>
                  </a:cubicBezTo>
                  <a:cubicBezTo>
                    <a:pt x="65504" y="145187"/>
                    <a:pt x="43468" y="198220"/>
                    <a:pt x="43468" y="254602"/>
                  </a:cubicBezTo>
                  <a:cubicBezTo>
                    <a:pt x="43468" y="311030"/>
                    <a:pt x="65504" y="364063"/>
                    <a:pt x="105431" y="403977"/>
                  </a:cubicBezTo>
                  <a:cubicBezTo>
                    <a:pt x="145405" y="443844"/>
                    <a:pt x="198517" y="465801"/>
                    <a:pt x="254983" y="465801"/>
                  </a:cubicBezTo>
                  <a:cubicBezTo>
                    <a:pt x="286850" y="465801"/>
                    <a:pt x="317599" y="458823"/>
                    <a:pt x="345506" y="445612"/>
                  </a:cubicBezTo>
                  <a:lnTo>
                    <a:pt x="364142" y="226085"/>
                  </a:lnTo>
                  <a:lnTo>
                    <a:pt x="459417" y="309169"/>
                  </a:lnTo>
                  <a:cubicBezTo>
                    <a:pt x="464076" y="291585"/>
                    <a:pt x="466498" y="273302"/>
                    <a:pt x="466498" y="254602"/>
                  </a:cubicBezTo>
                  <a:cubicBezTo>
                    <a:pt x="466498" y="198220"/>
                    <a:pt x="444508" y="145187"/>
                    <a:pt x="404581" y="105274"/>
                  </a:cubicBezTo>
                  <a:cubicBezTo>
                    <a:pt x="364608" y="65406"/>
                    <a:pt x="311496" y="43403"/>
                    <a:pt x="254983" y="43403"/>
                  </a:cubicBezTo>
                  <a:close/>
                  <a:moveTo>
                    <a:pt x="254983" y="0"/>
                  </a:moveTo>
                  <a:cubicBezTo>
                    <a:pt x="289412" y="0"/>
                    <a:pt x="322817" y="6745"/>
                    <a:pt x="354265" y="20003"/>
                  </a:cubicBezTo>
                  <a:cubicBezTo>
                    <a:pt x="384641" y="32843"/>
                    <a:pt x="411896" y="51218"/>
                    <a:pt x="435330" y="74571"/>
                  </a:cubicBezTo>
                  <a:cubicBezTo>
                    <a:pt x="458718" y="97970"/>
                    <a:pt x="477121" y="125184"/>
                    <a:pt x="489933" y="155515"/>
                  </a:cubicBezTo>
                  <a:cubicBezTo>
                    <a:pt x="503257" y="186916"/>
                    <a:pt x="510013" y="220270"/>
                    <a:pt x="510013" y="254602"/>
                  </a:cubicBezTo>
                  <a:cubicBezTo>
                    <a:pt x="510013" y="284142"/>
                    <a:pt x="505028" y="312937"/>
                    <a:pt x="495151" y="340384"/>
                  </a:cubicBezTo>
                  <a:lnTo>
                    <a:pt x="607850" y="438680"/>
                  </a:lnTo>
                  <a:lnTo>
                    <a:pt x="511224" y="450961"/>
                  </a:lnTo>
                  <a:lnTo>
                    <a:pt x="556369" y="562469"/>
                  </a:lnTo>
                  <a:lnTo>
                    <a:pt x="460022" y="601359"/>
                  </a:lnTo>
                  <a:lnTo>
                    <a:pt x="414877" y="489852"/>
                  </a:lnTo>
                  <a:lnTo>
                    <a:pt x="336840" y="548094"/>
                  </a:lnTo>
                  <a:lnTo>
                    <a:pt x="341406" y="494225"/>
                  </a:lnTo>
                  <a:cubicBezTo>
                    <a:pt x="313779" y="504180"/>
                    <a:pt x="284754" y="509250"/>
                    <a:pt x="254983" y="509250"/>
                  </a:cubicBezTo>
                  <a:cubicBezTo>
                    <a:pt x="220600" y="509250"/>
                    <a:pt x="187196" y="502505"/>
                    <a:pt x="155748" y="489200"/>
                  </a:cubicBezTo>
                  <a:cubicBezTo>
                    <a:pt x="125372" y="476408"/>
                    <a:pt x="98117" y="458032"/>
                    <a:pt x="74683" y="434679"/>
                  </a:cubicBezTo>
                  <a:cubicBezTo>
                    <a:pt x="51295" y="411280"/>
                    <a:pt x="32892" y="384066"/>
                    <a:pt x="20033" y="353735"/>
                  </a:cubicBezTo>
                  <a:cubicBezTo>
                    <a:pt x="6755" y="322334"/>
                    <a:pt x="0" y="288980"/>
                    <a:pt x="0" y="254602"/>
                  </a:cubicBezTo>
                  <a:cubicBezTo>
                    <a:pt x="0" y="220270"/>
                    <a:pt x="6755" y="186916"/>
                    <a:pt x="20033" y="155515"/>
                  </a:cubicBezTo>
                  <a:cubicBezTo>
                    <a:pt x="32892" y="125184"/>
                    <a:pt x="51295" y="97970"/>
                    <a:pt x="74683" y="74571"/>
                  </a:cubicBezTo>
                  <a:cubicBezTo>
                    <a:pt x="98117" y="51218"/>
                    <a:pt x="125372" y="32843"/>
                    <a:pt x="155748" y="20003"/>
                  </a:cubicBezTo>
                  <a:cubicBezTo>
                    <a:pt x="187196" y="6745"/>
                    <a:pt x="220600" y="0"/>
                    <a:pt x="2549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4053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8934ADF-8CD9-4B5A-9622-C67837B8E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739" y="360040"/>
            <a:ext cx="2386586" cy="2427734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5557190B-B087-4505-812F-1A5D05047777}"/>
              </a:ext>
            </a:extLst>
          </p:cNvPr>
          <p:cNvSpPr/>
          <p:nvPr/>
        </p:nvSpPr>
        <p:spPr>
          <a:xfrm>
            <a:off x="5036891" y="396525"/>
            <a:ext cx="2914040" cy="504056"/>
          </a:xfrm>
          <a:prstGeom prst="wedgeRoundRectCallout">
            <a:avLst>
              <a:gd name="adj1" fmla="val -53030"/>
              <a:gd name="adj2" fmla="val -956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一共有 </a:t>
            </a:r>
            <a:r>
              <a:rPr lang="en-US" altLang="zh-CN" sz="2800" b="1" spc="-250" dirty="0">
                <a:solidFill>
                  <a:srgbClr val="1279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个风车。</a:t>
            </a:r>
            <a:endParaRPr lang="zh-CN" altLang="en-US" spc="-250" dirty="0">
              <a:solidFill>
                <a:srgbClr val="1279C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B82D5FA0-5F88-47F0-B85F-9B2253CC52CC}"/>
              </a:ext>
            </a:extLst>
          </p:cNvPr>
          <p:cNvSpPr/>
          <p:nvPr/>
        </p:nvSpPr>
        <p:spPr>
          <a:xfrm>
            <a:off x="486541" y="1047804"/>
            <a:ext cx="2241479" cy="504056"/>
          </a:xfrm>
          <a:prstGeom prst="wedgeRoundRectCallout">
            <a:avLst>
              <a:gd name="adj1" fmla="val 56735"/>
              <a:gd name="adj2" fmla="val -3447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我们要 </a:t>
            </a:r>
            <a:r>
              <a:rPr lang="en-US" altLang="zh-CN" sz="2800" b="1" spc="-250" dirty="0">
                <a:solidFill>
                  <a:srgbClr val="1279C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 </a:t>
            </a:r>
            <a:r>
              <a:rPr lang="zh-CN" altLang="en-US" sz="2800" b="1" spc="-250" dirty="0">
                <a:solidFill>
                  <a:srgbClr val="1279C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个。</a:t>
            </a:r>
            <a:endParaRPr lang="zh-CN" altLang="en-US" spc="-250" dirty="0">
              <a:solidFill>
                <a:srgbClr val="1279C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94DDAA-B5FB-4256-ACE6-AC8323C0B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8972" y="2022441"/>
            <a:ext cx="2160240" cy="5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还剩几个？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A1870B5-91A5-4E3F-8066-3644EC9E5C1B}"/>
              </a:ext>
            </a:extLst>
          </p:cNvPr>
          <p:cNvGrpSpPr/>
          <p:nvPr/>
        </p:nvGrpSpPr>
        <p:grpSpPr>
          <a:xfrm>
            <a:off x="754605" y="2891573"/>
            <a:ext cx="3946829" cy="700068"/>
            <a:chOff x="1399141" y="2890560"/>
            <a:chExt cx="3946829" cy="700068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AF36BD6C-672C-4C42-8001-AA0F7EC0A8DA}"/>
                </a:ext>
              </a:extLst>
            </p:cNvPr>
            <p:cNvSpPr/>
            <p:nvPr/>
          </p:nvSpPr>
          <p:spPr>
            <a:xfrm>
              <a:off x="1399141" y="2890560"/>
              <a:ext cx="3730806" cy="700068"/>
            </a:xfrm>
            <a:prstGeom prst="roundRect">
              <a:avLst>
                <a:gd name="adj" fmla="val 22788"/>
              </a:avLst>
            </a:prstGeom>
            <a:solidFill>
              <a:schemeClr val="accent5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EF0C7FB-D85B-4930-849A-A740CD91F589}"/>
                </a:ext>
              </a:extLst>
            </p:cNvPr>
            <p:cNvSpPr txBox="1"/>
            <p:nvPr/>
          </p:nvSpPr>
          <p:spPr>
            <a:xfrm>
              <a:off x="1982331" y="2927556"/>
              <a:ext cx="33636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该怎么列式呢？</a:t>
              </a:r>
            </a:p>
          </p:txBody>
        </p:sp>
        <p:sp>
          <p:nvSpPr>
            <p:cNvPr id="13" name="faq-button_57638">
              <a:extLst>
                <a:ext uri="{FF2B5EF4-FFF2-40B4-BE49-F238E27FC236}">
                  <a16:creationId xmlns:a16="http://schemas.microsoft.com/office/drawing/2014/main" id="{1F16AF40-4CDE-4DC2-8BF7-A36594387CB6}"/>
                </a:ext>
              </a:extLst>
            </p:cNvPr>
            <p:cNvSpPr/>
            <p:nvPr/>
          </p:nvSpPr>
          <p:spPr>
            <a:xfrm>
              <a:off x="1465155" y="2942839"/>
              <a:ext cx="599656" cy="593252"/>
            </a:xfrm>
            <a:custGeom>
              <a:avLst/>
              <a:gdLst>
                <a:gd name="connsiteX0" fmla="*/ 234136 w 607850"/>
                <a:gd name="connsiteY0" fmla="*/ 358684 h 601359"/>
                <a:gd name="connsiteX1" fmla="*/ 275840 w 607850"/>
                <a:gd name="connsiteY1" fmla="*/ 358684 h 601359"/>
                <a:gd name="connsiteX2" fmla="*/ 275840 w 607850"/>
                <a:gd name="connsiteY2" fmla="*/ 400318 h 601359"/>
                <a:gd name="connsiteX3" fmla="*/ 234136 w 607850"/>
                <a:gd name="connsiteY3" fmla="*/ 400318 h 601359"/>
                <a:gd name="connsiteX4" fmla="*/ 397639 w 607850"/>
                <a:gd name="connsiteY4" fmla="*/ 308843 h 601359"/>
                <a:gd name="connsiteX5" fmla="*/ 388321 w 607850"/>
                <a:gd name="connsiteY5" fmla="*/ 418584 h 601359"/>
                <a:gd name="connsiteX6" fmla="*/ 384641 w 607850"/>
                <a:gd name="connsiteY6" fmla="*/ 462033 h 601359"/>
                <a:gd name="connsiteX7" fmla="*/ 432674 w 607850"/>
                <a:gd name="connsiteY7" fmla="*/ 426213 h 601359"/>
                <a:gd name="connsiteX8" fmla="*/ 435842 w 607850"/>
                <a:gd name="connsiteY8" fmla="*/ 434121 h 601359"/>
                <a:gd name="connsiteX9" fmla="*/ 482292 w 607850"/>
                <a:gd name="connsiteY9" fmla="*/ 548885 h 601359"/>
                <a:gd name="connsiteX10" fmla="*/ 503816 w 607850"/>
                <a:gd name="connsiteY10" fmla="*/ 540186 h 601359"/>
                <a:gd name="connsiteX11" fmla="*/ 454152 w 607850"/>
                <a:gd name="connsiteY11" fmla="*/ 417560 h 601359"/>
                <a:gd name="connsiteX12" fmla="*/ 513600 w 607850"/>
                <a:gd name="connsiteY12" fmla="*/ 410024 h 601359"/>
                <a:gd name="connsiteX13" fmla="*/ 477726 w 607850"/>
                <a:gd name="connsiteY13" fmla="*/ 378670 h 601359"/>
                <a:gd name="connsiteX14" fmla="*/ 444135 w 607850"/>
                <a:gd name="connsiteY14" fmla="*/ 349409 h 601359"/>
                <a:gd name="connsiteX15" fmla="*/ 255007 w 607850"/>
                <a:gd name="connsiteY15" fmla="*/ 96110 h 601359"/>
                <a:gd name="connsiteX16" fmla="*/ 354097 w 607850"/>
                <a:gd name="connsiteY16" fmla="*/ 195032 h 601359"/>
                <a:gd name="connsiteX17" fmla="*/ 276763 w 607850"/>
                <a:gd name="connsiteY17" fmla="*/ 291581 h 601359"/>
                <a:gd name="connsiteX18" fmla="*/ 276763 w 607850"/>
                <a:gd name="connsiteY18" fmla="*/ 334621 h 601359"/>
                <a:gd name="connsiteX19" fmla="*/ 233298 w 607850"/>
                <a:gd name="connsiteY19" fmla="*/ 334621 h 601359"/>
                <a:gd name="connsiteX20" fmla="*/ 233298 w 607850"/>
                <a:gd name="connsiteY20" fmla="*/ 250588 h 601359"/>
                <a:gd name="connsiteX21" fmla="*/ 255007 w 607850"/>
                <a:gd name="connsiteY21" fmla="*/ 250588 h 601359"/>
                <a:gd name="connsiteX22" fmla="*/ 310632 w 607850"/>
                <a:gd name="connsiteY22" fmla="*/ 195032 h 601359"/>
                <a:gd name="connsiteX23" fmla="*/ 255007 w 607850"/>
                <a:gd name="connsiteY23" fmla="*/ 139522 h 601359"/>
                <a:gd name="connsiteX24" fmla="*/ 202970 w 607850"/>
                <a:gd name="connsiteY24" fmla="*/ 175489 h 601359"/>
                <a:gd name="connsiteX25" fmla="*/ 162300 w 607850"/>
                <a:gd name="connsiteY25" fmla="*/ 160135 h 601359"/>
                <a:gd name="connsiteX26" fmla="*/ 198032 w 607850"/>
                <a:gd name="connsiteY26" fmla="*/ 114117 h 601359"/>
                <a:gd name="connsiteX27" fmla="*/ 255007 w 607850"/>
                <a:gd name="connsiteY27" fmla="*/ 96110 h 601359"/>
                <a:gd name="connsiteX28" fmla="*/ 254983 w 607850"/>
                <a:gd name="connsiteY28" fmla="*/ 43403 h 601359"/>
                <a:gd name="connsiteX29" fmla="*/ 105431 w 607850"/>
                <a:gd name="connsiteY29" fmla="*/ 105274 h 601359"/>
                <a:gd name="connsiteX30" fmla="*/ 43468 w 607850"/>
                <a:gd name="connsiteY30" fmla="*/ 254602 h 601359"/>
                <a:gd name="connsiteX31" fmla="*/ 105431 w 607850"/>
                <a:gd name="connsiteY31" fmla="*/ 403977 h 601359"/>
                <a:gd name="connsiteX32" fmla="*/ 254983 w 607850"/>
                <a:gd name="connsiteY32" fmla="*/ 465801 h 601359"/>
                <a:gd name="connsiteX33" fmla="*/ 345506 w 607850"/>
                <a:gd name="connsiteY33" fmla="*/ 445612 h 601359"/>
                <a:gd name="connsiteX34" fmla="*/ 364142 w 607850"/>
                <a:gd name="connsiteY34" fmla="*/ 226085 h 601359"/>
                <a:gd name="connsiteX35" fmla="*/ 459417 w 607850"/>
                <a:gd name="connsiteY35" fmla="*/ 309169 h 601359"/>
                <a:gd name="connsiteX36" fmla="*/ 466498 w 607850"/>
                <a:gd name="connsiteY36" fmla="*/ 254602 h 601359"/>
                <a:gd name="connsiteX37" fmla="*/ 404581 w 607850"/>
                <a:gd name="connsiteY37" fmla="*/ 105274 h 601359"/>
                <a:gd name="connsiteX38" fmla="*/ 254983 w 607850"/>
                <a:gd name="connsiteY38" fmla="*/ 43403 h 601359"/>
                <a:gd name="connsiteX39" fmla="*/ 254983 w 607850"/>
                <a:gd name="connsiteY39" fmla="*/ 0 h 601359"/>
                <a:gd name="connsiteX40" fmla="*/ 354265 w 607850"/>
                <a:gd name="connsiteY40" fmla="*/ 20003 h 601359"/>
                <a:gd name="connsiteX41" fmla="*/ 435330 w 607850"/>
                <a:gd name="connsiteY41" fmla="*/ 74571 h 601359"/>
                <a:gd name="connsiteX42" fmla="*/ 489933 w 607850"/>
                <a:gd name="connsiteY42" fmla="*/ 155515 h 601359"/>
                <a:gd name="connsiteX43" fmla="*/ 510013 w 607850"/>
                <a:gd name="connsiteY43" fmla="*/ 254602 h 601359"/>
                <a:gd name="connsiteX44" fmla="*/ 495151 w 607850"/>
                <a:gd name="connsiteY44" fmla="*/ 340384 h 601359"/>
                <a:gd name="connsiteX45" fmla="*/ 607850 w 607850"/>
                <a:gd name="connsiteY45" fmla="*/ 438680 h 601359"/>
                <a:gd name="connsiteX46" fmla="*/ 511224 w 607850"/>
                <a:gd name="connsiteY46" fmla="*/ 450961 h 601359"/>
                <a:gd name="connsiteX47" fmla="*/ 556369 w 607850"/>
                <a:gd name="connsiteY47" fmla="*/ 562469 h 601359"/>
                <a:gd name="connsiteX48" fmla="*/ 460022 w 607850"/>
                <a:gd name="connsiteY48" fmla="*/ 601359 h 601359"/>
                <a:gd name="connsiteX49" fmla="*/ 414877 w 607850"/>
                <a:gd name="connsiteY49" fmla="*/ 489852 h 601359"/>
                <a:gd name="connsiteX50" fmla="*/ 336840 w 607850"/>
                <a:gd name="connsiteY50" fmla="*/ 548094 h 601359"/>
                <a:gd name="connsiteX51" fmla="*/ 341406 w 607850"/>
                <a:gd name="connsiteY51" fmla="*/ 494225 h 601359"/>
                <a:gd name="connsiteX52" fmla="*/ 254983 w 607850"/>
                <a:gd name="connsiteY52" fmla="*/ 509250 h 601359"/>
                <a:gd name="connsiteX53" fmla="*/ 155748 w 607850"/>
                <a:gd name="connsiteY53" fmla="*/ 489200 h 601359"/>
                <a:gd name="connsiteX54" fmla="*/ 74683 w 607850"/>
                <a:gd name="connsiteY54" fmla="*/ 434679 h 601359"/>
                <a:gd name="connsiteX55" fmla="*/ 20033 w 607850"/>
                <a:gd name="connsiteY55" fmla="*/ 353735 h 601359"/>
                <a:gd name="connsiteX56" fmla="*/ 0 w 607850"/>
                <a:gd name="connsiteY56" fmla="*/ 254602 h 601359"/>
                <a:gd name="connsiteX57" fmla="*/ 20033 w 607850"/>
                <a:gd name="connsiteY57" fmla="*/ 155515 h 601359"/>
                <a:gd name="connsiteX58" fmla="*/ 74683 w 607850"/>
                <a:gd name="connsiteY58" fmla="*/ 74571 h 601359"/>
                <a:gd name="connsiteX59" fmla="*/ 155748 w 607850"/>
                <a:gd name="connsiteY59" fmla="*/ 20003 h 601359"/>
                <a:gd name="connsiteX60" fmla="*/ 254983 w 607850"/>
                <a:gd name="connsiteY60" fmla="*/ 0 h 60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7850" h="601359">
                  <a:moveTo>
                    <a:pt x="234136" y="358684"/>
                  </a:moveTo>
                  <a:lnTo>
                    <a:pt x="275840" y="358684"/>
                  </a:lnTo>
                  <a:lnTo>
                    <a:pt x="275840" y="400318"/>
                  </a:lnTo>
                  <a:lnTo>
                    <a:pt x="234136" y="400318"/>
                  </a:lnTo>
                  <a:close/>
                  <a:moveTo>
                    <a:pt x="397639" y="308843"/>
                  </a:moveTo>
                  <a:lnTo>
                    <a:pt x="388321" y="418584"/>
                  </a:lnTo>
                  <a:lnTo>
                    <a:pt x="384641" y="462033"/>
                  </a:lnTo>
                  <a:lnTo>
                    <a:pt x="432674" y="426213"/>
                  </a:lnTo>
                  <a:lnTo>
                    <a:pt x="435842" y="434121"/>
                  </a:lnTo>
                  <a:lnTo>
                    <a:pt x="482292" y="548885"/>
                  </a:lnTo>
                  <a:lnTo>
                    <a:pt x="503816" y="540186"/>
                  </a:lnTo>
                  <a:lnTo>
                    <a:pt x="454152" y="417560"/>
                  </a:lnTo>
                  <a:lnTo>
                    <a:pt x="513600" y="410024"/>
                  </a:lnTo>
                  <a:lnTo>
                    <a:pt x="477726" y="378670"/>
                  </a:lnTo>
                  <a:lnTo>
                    <a:pt x="444135" y="349409"/>
                  </a:lnTo>
                  <a:close/>
                  <a:moveTo>
                    <a:pt x="255007" y="96110"/>
                  </a:moveTo>
                  <a:cubicBezTo>
                    <a:pt x="309653" y="96110"/>
                    <a:pt x="354097" y="140499"/>
                    <a:pt x="354097" y="195032"/>
                  </a:cubicBezTo>
                  <a:cubicBezTo>
                    <a:pt x="354097" y="242166"/>
                    <a:pt x="320974" y="281670"/>
                    <a:pt x="276763" y="291581"/>
                  </a:cubicBezTo>
                  <a:lnTo>
                    <a:pt x="276763" y="334621"/>
                  </a:lnTo>
                  <a:lnTo>
                    <a:pt x="233298" y="334621"/>
                  </a:lnTo>
                  <a:lnTo>
                    <a:pt x="233298" y="250588"/>
                  </a:lnTo>
                  <a:lnTo>
                    <a:pt x="255007" y="250588"/>
                  </a:lnTo>
                  <a:cubicBezTo>
                    <a:pt x="285661" y="250588"/>
                    <a:pt x="310632" y="225648"/>
                    <a:pt x="310632" y="195032"/>
                  </a:cubicBezTo>
                  <a:cubicBezTo>
                    <a:pt x="310632" y="164415"/>
                    <a:pt x="285661" y="139522"/>
                    <a:pt x="255007" y="139522"/>
                  </a:cubicBezTo>
                  <a:cubicBezTo>
                    <a:pt x="231994" y="139522"/>
                    <a:pt x="211123" y="153993"/>
                    <a:pt x="202970" y="175489"/>
                  </a:cubicBezTo>
                  <a:lnTo>
                    <a:pt x="162300" y="160135"/>
                  </a:lnTo>
                  <a:cubicBezTo>
                    <a:pt x="169335" y="141523"/>
                    <a:pt x="181680" y="125610"/>
                    <a:pt x="198032" y="114117"/>
                  </a:cubicBezTo>
                  <a:cubicBezTo>
                    <a:pt x="214803" y="102345"/>
                    <a:pt x="234509" y="96110"/>
                    <a:pt x="255007" y="96110"/>
                  </a:cubicBezTo>
                  <a:close/>
                  <a:moveTo>
                    <a:pt x="254983" y="43403"/>
                  </a:moveTo>
                  <a:cubicBezTo>
                    <a:pt x="198517" y="43403"/>
                    <a:pt x="145405" y="65406"/>
                    <a:pt x="105431" y="105274"/>
                  </a:cubicBezTo>
                  <a:cubicBezTo>
                    <a:pt x="65504" y="145187"/>
                    <a:pt x="43468" y="198220"/>
                    <a:pt x="43468" y="254602"/>
                  </a:cubicBezTo>
                  <a:cubicBezTo>
                    <a:pt x="43468" y="311030"/>
                    <a:pt x="65504" y="364063"/>
                    <a:pt x="105431" y="403977"/>
                  </a:cubicBezTo>
                  <a:cubicBezTo>
                    <a:pt x="145405" y="443844"/>
                    <a:pt x="198517" y="465801"/>
                    <a:pt x="254983" y="465801"/>
                  </a:cubicBezTo>
                  <a:cubicBezTo>
                    <a:pt x="286850" y="465801"/>
                    <a:pt x="317599" y="458823"/>
                    <a:pt x="345506" y="445612"/>
                  </a:cubicBezTo>
                  <a:lnTo>
                    <a:pt x="364142" y="226085"/>
                  </a:lnTo>
                  <a:lnTo>
                    <a:pt x="459417" y="309169"/>
                  </a:lnTo>
                  <a:cubicBezTo>
                    <a:pt x="464076" y="291585"/>
                    <a:pt x="466498" y="273302"/>
                    <a:pt x="466498" y="254602"/>
                  </a:cubicBezTo>
                  <a:cubicBezTo>
                    <a:pt x="466498" y="198220"/>
                    <a:pt x="444508" y="145187"/>
                    <a:pt x="404581" y="105274"/>
                  </a:cubicBezTo>
                  <a:cubicBezTo>
                    <a:pt x="364608" y="65406"/>
                    <a:pt x="311496" y="43403"/>
                    <a:pt x="254983" y="43403"/>
                  </a:cubicBezTo>
                  <a:close/>
                  <a:moveTo>
                    <a:pt x="254983" y="0"/>
                  </a:moveTo>
                  <a:cubicBezTo>
                    <a:pt x="289412" y="0"/>
                    <a:pt x="322817" y="6745"/>
                    <a:pt x="354265" y="20003"/>
                  </a:cubicBezTo>
                  <a:cubicBezTo>
                    <a:pt x="384641" y="32843"/>
                    <a:pt x="411896" y="51218"/>
                    <a:pt x="435330" y="74571"/>
                  </a:cubicBezTo>
                  <a:cubicBezTo>
                    <a:pt x="458718" y="97970"/>
                    <a:pt x="477121" y="125184"/>
                    <a:pt x="489933" y="155515"/>
                  </a:cubicBezTo>
                  <a:cubicBezTo>
                    <a:pt x="503257" y="186916"/>
                    <a:pt x="510013" y="220270"/>
                    <a:pt x="510013" y="254602"/>
                  </a:cubicBezTo>
                  <a:cubicBezTo>
                    <a:pt x="510013" y="284142"/>
                    <a:pt x="505028" y="312937"/>
                    <a:pt x="495151" y="340384"/>
                  </a:cubicBezTo>
                  <a:lnTo>
                    <a:pt x="607850" y="438680"/>
                  </a:lnTo>
                  <a:lnTo>
                    <a:pt x="511224" y="450961"/>
                  </a:lnTo>
                  <a:lnTo>
                    <a:pt x="556369" y="562469"/>
                  </a:lnTo>
                  <a:lnTo>
                    <a:pt x="460022" y="601359"/>
                  </a:lnTo>
                  <a:lnTo>
                    <a:pt x="414877" y="489852"/>
                  </a:lnTo>
                  <a:lnTo>
                    <a:pt x="336840" y="548094"/>
                  </a:lnTo>
                  <a:lnTo>
                    <a:pt x="341406" y="494225"/>
                  </a:lnTo>
                  <a:cubicBezTo>
                    <a:pt x="313779" y="504180"/>
                    <a:pt x="284754" y="509250"/>
                    <a:pt x="254983" y="509250"/>
                  </a:cubicBezTo>
                  <a:cubicBezTo>
                    <a:pt x="220600" y="509250"/>
                    <a:pt x="187196" y="502505"/>
                    <a:pt x="155748" y="489200"/>
                  </a:cubicBezTo>
                  <a:cubicBezTo>
                    <a:pt x="125372" y="476408"/>
                    <a:pt x="98117" y="458032"/>
                    <a:pt x="74683" y="434679"/>
                  </a:cubicBezTo>
                  <a:cubicBezTo>
                    <a:pt x="51295" y="411280"/>
                    <a:pt x="32892" y="384066"/>
                    <a:pt x="20033" y="353735"/>
                  </a:cubicBezTo>
                  <a:cubicBezTo>
                    <a:pt x="6755" y="322334"/>
                    <a:pt x="0" y="288980"/>
                    <a:pt x="0" y="254602"/>
                  </a:cubicBezTo>
                  <a:cubicBezTo>
                    <a:pt x="0" y="220270"/>
                    <a:pt x="6755" y="186916"/>
                    <a:pt x="20033" y="155515"/>
                  </a:cubicBezTo>
                  <a:cubicBezTo>
                    <a:pt x="32892" y="125184"/>
                    <a:pt x="51295" y="97970"/>
                    <a:pt x="74683" y="74571"/>
                  </a:cubicBezTo>
                  <a:cubicBezTo>
                    <a:pt x="98117" y="51218"/>
                    <a:pt x="125372" y="32843"/>
                    <a:pt x="155748" y="20003"/>
                  </a:cubicBezTo>
                  <a:cubicBezTo>
                    <a:pt x="187196" y="6745"/>
                    <a:pt x="220600" y="0"/>
                    <a:pt x="2549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AEC9C6A-E269-4F18-931F-906B718EAE58}"/>
              </a:ext>
            </a:extLst>
          </p:cNvPr>
          <p:cNvGrpSpPr/>
          <p:nvPr/>
        </p:nvGrpSpPr>
        <p:grpSpPr>
          <a:xfrm>
            <a:off x="1120447" y="3904483"/>
            <a:ext cx="2376264" cy="584775"/>
            <a:chOff x="2627784" y="3859183"/>
            <a:chExt cx="2376264" cy="584775"/>
          </a:xfrm>
        </p:grpSpPr>
        <p:sp>
          <p:nvSpPr>
            <p:cNvPr id="15" name="Text Box 25">
              <a:extLst>
                <a:ext uri="{FF2B5EF4-FFF2-40B4-BE49-F238E27FC236}">
                  <a16:creationId xmlns:a16="http://schemas.microsoft.com/office/drawing/2014/main" id="{9717FA99-825A-42AD-A0CB-6867D8C95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8﹦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365E531-F7D7-40DC-9D8F-2D9F3D54050D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F0D2282A-13B5-4584-A1C3-9CFFA119BD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954" y="3022042"/>
            <a:ext cx="793852" cy="179351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9832793B-AE39-41E1-82CE-24BB1D6C46AD}"/>
              </a:ext>
            </a:extLst>
          </p:cNvPr>
          <p:cNvGrpSpPr/>
          <p:nvPr/>
        </p:nvGrpSpPr>
        <p:grpSpPr>
          <a:xfrm>
            <a:off x="4627899" y="2891213"/>
            <a:ext cx="3280385" cy="1012202"/>
            <a:chOff x="4721818" y="3454461"/>
            <a:chExt cx="3280385" cy="1012202"/>
          </a:xfrm>
        </p:grpSpPr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B21588F8-F901-4380-9286-A327BAD36B00}"/>
                </a:ext>
              </a:extLst>
            </p:cNvPr>
            <p:cNvSpPr/>
            <p:nvPr/>
          </p:nvSpPr>
          <p:spPr>
            <a:xfrm>
              <a:off x="4721818" y="3465683"/>
              <a:ext cx="3228756" cy="1000980"/>
            </a:xfrm>
            <a:prstGeom prst="wedgeRoundRectCallout">
              <a:avLst>
                <a:gd name="adj1" fmla="val 52800"/>
                <a:gd name="adj2" fmla="val -684"/>
                <a:gd name="adj3" fmla="val 16667"/>
              </a:avLst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99E23E0-A0E8-4332-9DBF-2EB66E72C1CF}"/>
                </a:ext>
              </a:extLst>
            </p:cNvPr>
            <p:cNvSpPr txBox="1"/>
            <p:nvPr/>
          </p:nvSpPr>
          <p:spPr>
            <a:xfrm>
              <a:off x="4836119" y="3454461"/>
              <a:ext cx="3166084" cy="100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你知道该怎样计算这个算式吗？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03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40B48C-6553-4132-8512-A59DC33B0E79}"/>
              </a:ext>
            </a:extLst>
          </p:cNvPr>
          <p:cNvGrpSpPr/>
          <p:nvPr/>
        </p:nvGrpSpPr>
        <p:grpSpPr>
          <a:xfrm>
            <a:off x="3203848" y="1169652"/>
            <a:ext cx="2376264" cy="584775"/>
            <a:chOff x="2627784" y="3859183"/>
            <a:chExt cx="2376264" cy="584775"/>
          </a:xfrm>
        </p:grpSpPr>
        <p:sp>
          <p:nvSpPr>
            <p:cNvPr id="3" name="Text Box 25">
              <a:extLst>
                <a:ext uri="{FF2B5EF4-FFF2-40B4-BE49-F238E27FC236}">
                  <a16:creationId xmlns:a16="http://schemas.microsoft.com/office/drawing/2014/main" id="{185018EF-7812-452A-9C9B-5963E37FF4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8﹦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19E317B-0D46-4B40-A12D-7D390B296E3A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752AED1-ABE8-462A-B724-52C564F1C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423" y="1855540"/>
            <a:ext cx="4124606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用小棒代替风车摆一摆。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32319FB-DDE8-47A7-AEE4-B9D89433EBBF}"/>
              </a:ext>
            </a:extLst>
          </p:cNvPr>
          <p:cNvSpPr/>
          <p:nvPr/>
        </p:nvSpPr>
        <p:spPr>
          <a:xfrm>
            <a:off x="467544" y="506280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8D71B671-3A53-4C93-8898-B16B0D39D6C2}"/>
              </a:ext>
            </a:extLst>
          </p:cNvPr>
          <p:cNvCxnSpPr/>
          <p:nvPr/>
        </p:nvCxnSpPr>
        <p:spPr>
          <a:xfrm flipV="1">
            <a:off x="998191" y="924391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BD61D0B2-F602-46BF-89B7-9E80A74D9F9F}"/>
              </a:ext>
            </a:extLst>
          </p:cNvPr>
          <p:cNvSpPr/>
          <p:nvPr/>
        </p:nvSpPr>
        <p:spPr>
          <a:xfrm>
            <a:off x="575369" y="386717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三、自主计算，内化算理、算法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DB3AC75-6EF9-4506-9E2C-3E262312E7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146941" y="271337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272BD1B-AFD2-4DBD-B2C3-BF07E8727F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870513" y="271337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4248D86-C217-4E92-9C58-1AE0CFE4E9D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594085" y="270442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FE1E82E-BCB8-470D-97BB-364F2C4B8C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379426" y="271337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57F6258F-334B-41A0-9F52-D4850A045C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069917" y="2747853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7620AD3-2D3A-4BED-AA4A-13C1251F6CE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78662" y="272519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85E29C4C-F616-49B1-84AA-CD7FB0518D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890943" y="382221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163B6452-5DDC-4C14-86F5-C0573DE827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14515" y="382221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60F9659D-ACF3-4F90-9C4F-5371153037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38087" y="381326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3D5F5CBC-3B28-4AD6-8308-3712193852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123428" y="382221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4B0EBC72-71F1-43BF-8E62-5141DBBD17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85231" y="385668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BB99B668-803C-4B56-AE5D-BB99AA7EF1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22664" y="383403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5474E439-F8FA-45AA-9F0E-86423187C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2090" y="3214645"/>
            <a:ext cx="793852" cy="1612827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id="{EFC762EB-3CEB-4FAE-8D0C-0696D8607864}"/>
              </a:ext>
            </a:extLst>
          </p:cNvPr>
          <p:cNvGrpSpPr/>
          <p:nvPr/>
        </p:nvGrpSpPr>
        <p:grpSpPr>
          <a:xfrm>
            <a:off x="4812106" y="2856906"/>
            <a:ext cx="2949644" cy="1012202"/>
            <a:chOff x="4721818" y="3454461"/>
            <a:chExt cx="3280385" cy="1012202"/>
          </a:xfrm>
        </p:grpSpPr>
        <p:sp>
          <p:nvSpPr>
            <p:cNvPr id="38" name="对话气泡: 圆角矩形 37">
              <a:extLst>
                <a:ext uri="{FF2B5EF4-FFF2-40B4-BE49-F238E27FC236}">
                  <a16:creationId xmlns:a16="http://schemas.microsoft.com/office/drawing/2014/main" id="{6D755352-F239-4C0F-9801-529077B07CCB}"/>
                </a:ext>
              </a:extLst>
            </p:cNvPr>
            <p:cNvSpPr/>
            <p:nvPr/>
          </p:nvSpPr>
          <p:spPr>
            <a:xfrm>
              <a:off x="4721818" y="3465683"/>
              <a:ext cx="3228756" cy="1000980"/>
            </a:xfrm>
            <a:prstGeom prst="wedgeRoundRectCallout">
              <a:avLst>
                <a:gd name="adj1" fmla="val 55916"/>
                <a:gd name="adj2" fmla="val -9803"/>
                <a:gd name="adj3" fmla="val 16667"/>
              </a:avLst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3A44257-99C4-4B03-8C47-F36CD8BA1BED}"/>
                </a:ext>
              </a:extLst>
            </p:cNvPr>
            <p:cNvSpPr txBox="1"/>
            <p:nvPr/>
          </p:nvSpPr>
          <p:spPr>
            <a:xfrm>
              <a:off x="4836119" y="3454461"/>
              <a:ext cx="3166084" cy="100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同桌之间说一说，你是怎么想的？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988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B088624-D181-4B68-9E47-C00281D9C9AE}"/>
              </a:ext>
            </a:extLst>
          </p:cNvPr>
          <p:cNvGrpSpPr/>
          <p:nvPr/>
        </p:nvGrpSpPr>
        <p:grpSpPr>
          <a:xfrm>
            <a:off x="467544" y="771550"/>
            <a:ext cx="870497" cy="359735"/>
            <a:chOff x="685184" y="1205211"/>
            <a:chExt cx="870497" cy="359735"/>
          </a:xfrm>
        </p:grpSpPr>
        <p:sp>
          <p:nvSpPr>
            <p:cNvPr id="3" name="半闭框 2">
              <a:extLst>
                <a:ext uri="{FF2B5EF4-FFF2-40B4-BE49-F238E27FC236}">
                  <a16:creationId xmlns:a16="http://schemas.microsoft.com/office/drawing/2014/main" id="{32F81EE4-043B-4139-A081-476B6716F7C5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半闭框 3">
              <a:extLst>
                <a:ext uri="{FF2B5EF4-FFF2-40B4-BE49-F238E27FC236}">
                  <a16:creationId xmlns:a16="http://schemas.microsoft.com/office/drawing/2014/main" id="{82AA1E8C-C7F1-4922-85E8-510DD422ECA2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半闭框 4">
              <a:extLst>
                <a:ext uri="{FF2B5EF4-FFF2-40B4-BE49-F238E27FC236}">
                  <a16:creationId xmlns:a16="http://schemas.microsoft.com/office/drawing/2014/main" id="{2A82242E-2D4E-48EC-A1FD-558B4176D2CB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746B35F2-567E-4704-A40B-A74A5AB2D429}"/>
              </a:ext>
            </a:extLst>
          </p:cNvPr>
          <p:cNvSpPr txBox="1"/>
          <p:nvPr/>
        </p:nvSpPr>
        <p:spPr>
          <a:xfrm>
            <a:off x="1538108" y="689808"/>
            <a:ext cx="3177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方法一：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破十法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D23C503-B0FB-4F66-B4EF-1559ADCD68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25483" y="234219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AF5D535-4C51-4425-BF34-B6B82ED2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71081" y="2336358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3A9195C-5337-4F4C-A35A-70D27E07F8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907774" y="233479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45D3F6B-E243-4E04-95B2-086B7547CC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164704" y="2328963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6A863C3-29F9-4AEA-BC12-1FA0D3B9EF9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81193" y="232156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63D334F-1D1D-44A1-AAF4-0ACAD80EE5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19642" y="2328963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306B458-8E73-42BA-A3A9-5B8C5F1615A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867677" y="232896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26F8CA-5F63-4631-8920-CBEC836BC7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06126" y="233905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FAACC79-23C6-4B71-8766-734D74BB3B8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44575" y="234644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4445E6F-BB5B-4785-974D-A426C3915BC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39292" y="2346448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3057DEA-0C73-42ED-99C2-9D718E390A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164287" y="233905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AD89FA4-744F-41C4-AC3A-731E41D93F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412322" y="233905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8B724D8D-FEBA-4113-94ED-107C547CF364}"/>
              </a:ext>
            </a:extLst>
          </p:cNvPr>
          <p:cNvGrpSpPr/>
          <p:nvPr/>
        </p:nvGrpSpPr>
        <p:grpSpPr>
          <a:xfrm>
            <a:off x="5409884" y="1724542"/>
            <a:ext cx="2376264" cy="584775"/>
            <a:chOff x="2828549" y="3866576"/>
            <a:chExt cx="2376264" cy="584775"/>
          </a:xfrm>
        </p:grpSpPr>
        <p:sp>
          <p:nvSpPr>
            <p:cNvPr id="23" name="Text Box 25">
              <a:extLst>
                <a:ext uri="{FF2B5EF4-FFF2-40B4-BE49-F238E27FC236}">
                  <a16:creationId xmlns:a16="http://schemas.microsoft.com/office/drawing/2014/main" id="{19B07E75-E1CD-4CFC-9EFF-14747A2651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549" y="3866576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8﹦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ADFCFD8-DFA1-4F89-8933-10FA53A6E18E}"/>
                </a:ext>
              </a:extLst>
            </p:cNvPr>
            <p:cNvSpPr/>
            <p:nvPr/>
          </p:nvSpPr>
          <p:spPr>
            <a:xfrm>
              <a:off x="4355976" y="3930320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BBC2B349-3D27-4252-A9A5-DDC8A2D46C2D}"/>
              </a:ext>
            </a:extLst>
          </p:cNvPr>
          <p:cNvSpPr/>
          <p:nvPr/>
        </p:nvSpPr>
        <p:spPr>
          <a:xfrm>
            <a:off x="1087299" y="2073265"/>
            <a:ext cx="2296469" cy="1148483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9D1BA9A-09D8-47C8-9120-F70058DA7F92}"/>
              </a:ext>
            </a:extLst>
          </p:cNvPr>
          <p:cNvCxnSpPr>
            <a:cxnSpLocks/>
          </p:cNvCxnSpPr>
          <p:nvPr/>
        </p:nvCxnSpPr>
        <p:spPr>
          <a:xfrm flipH="1">
            <a:off x="5401344" y="2233233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10E7AE39-4DB6-47AD-93BD-6F885455C393}"/>
              </a:ext>
            </a:extLst>
          </p:cNvPr>
          <p:cNvCxnSpPr>
            <a:cxnSpLocks/>
          </p:cNvCxnSpPr>
          <p:nvPr/>
        </p:nvCxnSpPr>
        <p:spPr>
          <a:xfrm>
            <a:off x="5691898" y="2233233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25">
            <a:extLst>
              <a:ext uri="{FF2B5EF4-FFF2-40B4-BE49-F238E27FC236}">
                <a16:creationId xmlns:a16="http://schemas.microsoft.com/office/drawing/2014/main" id="{E7F6D6F8-34EE-4996-8926-7E492AC20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2087" y="2882213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" name="Text Box 25">
            <a:extLst>
              <a:ext uri="{FF2B5EF4-FFF2-40B4-BE49-F238E27FC236}">
                <a16:creationId xmlns:a16="http://schemas.microsoft.com/office/drawing/2014/main" id="{75B89357-2AB7-4EFF-9772-B85CB8CB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7948" y="2882213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FDA3BAE-D4A9-49B0-9B03-2066F907E724}"/>
              </a:ext>
            </a:extLst>
          </p:cNvPr>
          <p:cNvGrpSpPr/>
          <p:nvPr/>
        </p:nvGrpSpPr>
        <p:grpSpPr>
          <a:xfrm>
            <a:off x="6076292" y="2257567"/>
            <a:ext cx="360280" cy="1260000"/>
            <a:chOff x="6732000" y="2520000"/>
            <a:chExt cx="360280" cy="1260000"/>
          </a:xfrm>
        </p:grpSpPr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903BE523-AFCF-4C9E-981F-1D1EE9CD2A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2520000"/>
              <a:ext cx="0" cy="125569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128FC963-3136-404A-AC6F-1F317496378C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694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B60DAF0E-7C86-46FA-888F-6335EDCB8E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3600000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Box 25">
            <a:extLst>
              <a:ext uri="{FF2B5EF4-FFF2-40B4-BE49-F238E27FC236}">
                <a16:creationId xmlns:a16="http://schemas.microsoft.com/office/drawing/2014/main" id="{EA03AE5A-6F5B-477B-81FA-A7181277F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017" y="3427567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6" name="Text Box 25">
            <a:extLst>
              <a:ext uri="{FF2B5EF4-FFF2-40B4-BE49-F238E27FC236}">
                <a16:creationId xmlns:a16="http://schemas.microsoft.com/office/drawing/2014/main" id="{3F8775F5-5867-475B-A907-BB1F9D4F0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307" y="1736131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F03ADBF-BA8E-4F29-AF35-85D9D483894F}"/>
              </a:ext>
            </a:extLst>
          </p:cNvPr>
          <p:cNvGrpSpPr/>
          <p:nvPr/>
        </p:nvGrpSpPr>
        <p:grpSpPr>
          <a:xfrm>
            <a:off x="1464676" y="1322432"/>
            <a:ext cx="1855118" cy="599564"/>
            <a:chOff x="983298" y="1648273"/>
            <a:chExt cx="1855118" cy="599564"/>
          </a:xfrm>
        </p:grpSpPr>
        <p:sp>
          <p:nvSpPr>
            <p:cNvPr id="39" name="Text Box 25">
              <a:extLst>
                <a:ext uri="{FF2B5EF4-FFF2-40B4-BE49-F238E27FC236}">
                  <a16:creationId xmlns:a16="http://schemas.microsoft.com/office/drawing/2014/main" id="{95F240F3-3B18-416A-96A4-3660FCB6B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48273"/>
              <a:ext cx="1824530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8﹦</a:t>
              </a: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271BD9F-9EF4-4FD1-B8E5-A840A1A70DE4}"/>
                </a:ext>
              </a:extLst>
            </p:cNvPr>
            <p:cNvSpPr/>
            <p:nvPr/>
          </p:nvSpPr>
          <p:spPr>
            <a:xfrm>
              <a:off x="983298" y="1648274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0EF15987-5A0B-4E6F-8902-47F81BDA50D4}"/>
              </a:ext>
            </a:extLst>
          </p:cNvPr>
          <p:cNvGrpSpPr/>
          <p:nvPr/>
        </p:nvGrpSpPr>
        <p:grpSpPr>
          <a:xfrm>
            <a:off x="1190103" y="3552152"/>
            <a:ext cx="1855118" cy="599563"/>
            <a:chOff x="2306670" y="3820505"/>
            <a:chExt cx="1855118" cy="599563"/>
          </a:xfrm>
        </p:grpSpPr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111CAE05-A8CD-4A9B-9F03-D1A2047777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4800" y="3827900"/>
              <a:ext cx="1641220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+ </a:t>
              </a: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﹦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A3DBB770-5E43-4495-87EB-AEDE0B37D20D}"/>
                </a:ext>
              </a:extLst>
            </p:cNvPr>
            <p:cNvSpPr/>
            <p:nvPr/>
          </p:nvSpPr>
          <p:spPr>
            <a:xfrm>
              <a:off x="2306670" y="3820505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3B5D7612-51F0-4AD1-8D96-7FDBC8C49D04}"/>
              </a:ext>
            </a:extLst>
          </p:cNvPr>
          <p:cNvSpPr/>
          <p:nvPr/>
        </p:nvSpPr>
        <p:spPr>
          <a:xfrm>
            <a:off x="543917" y="2072243"/>
            <a:ext cx="3600400" cy="133319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240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8" grpId="0"/>
      <p:bldP spid="29" grpId="0"/>
      <p:bldP spid="35" grpId="0"/>
      <p:bldP spid="36" grpId="0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FDF604D-AA1B-41A9-96F8-9897A1AB47C2}"/>
              </a:ext>
            </a:extLst>
          </p:cNvPr>
          <p:cNvGrpSpPr/>
          <p:nvPr/>
        </p:nvGrpSpPr>
        <p:grpSpPr>
          <a:xfrm>
            <a:off x="417659" y="599109"/>
            <a:ext cx="870497" cy="359735"/>
            <a:chOff x="685184" y="1205211"/>
            <a:chExt cx="870497" cy="359735"/>
          </a:xfrm>
        </p:grpSpPr>
        <p:sp>
          <p:nvSpPr>
            <p:cNvPr id="3" name="半闭框 2">
              <a:extLst>
                <a:ext uri="{FF2B5EF4-FFF2-40B4-BE49-F238E27FC236}">
                  <a16:creationId xmlns:a16="http://schemas.microsoft.com/office/drawing/2014/main" id="{3A279096-C0AB-4ED6-AB6A-ED947DF7826C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半闭框 3">
              <a:extLst>
                <a:ext uri="{FF2B5EF4-FFF2-40B4-BE49-F238E27FC236}">
                  <a16:creationId xmlns:a16="http://schemas.microsoft.com/office/drawing/2014/main" id="{E595CDED-55C2-42D2-B623-DAE274FB3C87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半闭框 4">
              <a:extLst>
                <a:ext uri="{FF2B5EF4-FFF2-40B4-BE49-F238E27FC236}">
                  <a16:creationId xmlns:a16="http://schemas.microsoft.com/office/drawing/2014/main" id="{1A2ECFB0-BDE3-4887-BD04-70DB3BE02F23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E001FBAA-24BF-4878-B963-678C33CBDB3A}"/>
              </a:ext>
            </a:extLst>
          </p:cNvPr>
          <p:cNvSpPr txBox="1"/>
          <p:nvPr/>
        </p:nvSpPr>
        <p:spPr>
          <a:xfrm>
            <a:off x="1488223" y="517367"/>
            <a:ext cx="3177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方法二：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平十法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C32965B-2ACB-4430-9BC7-86293EC9D3A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5598" y="238303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F560ED8-0C1D-409C-A51E-AA745B79A3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21196" y="2377204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9599063-BF9F-4800-AFBF-8B2034D215C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857889" y="237563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3599096-2B3F-4AC0-B74F-00745FE33F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114819" y="236980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ADDAE6B-1775-4432-B66D-F108D88016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31308" y="236241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520C3A3-5C15-498D-A678-BB94BE780F6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569757" y="236980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C4BD574-8CF4-4E3C-962B-D79968508B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817792" y="2369808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9D8A65D-1DEB-429A-AB56-C20BCA0E0A5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056241" y="237990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12D32BE-82F8-44FC-AC89-7F11645BF4D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294690" y="238729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50ED823-1B26-4E3B-A157-D381C964B7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589407" y="2387294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D34B3FC-D8F3-434F-8635-A5A997EDA2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47817" y="2394688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7221BFD-508B-40C4-ACCF-73606EC527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195852" y="239468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AACB04F3-FFA4-4507-97AA-8518F3C237C0}"/>
              </a:ext>
            </a:extLst>
          </p:cNvPr>
          <p:cNvGrpSpPr/>
          <p:nvPr/>
        </p:nvGrpSpPr>
        <p:grpSpPr>
          <a:xfrm>
            <a:off x="5346920" y="1795822"/>
            <a:ext cx="2376264" cy="584775"/>
            <a:chOff x="2828549" y="3866576"/>
            <a:chExt cx="2376264" cy="584775"/>
          </a:xfrm>
        </p:grpSpPr>
        <p:sp>
          <p:nvSpPr>
            <p:cNvPr id="23" name="Text Box 25">
              <a:extLst>
                <a:ext uri="{FF2B5EF4-FFF2-40B4-BE49-F238E27FC236}">
                  <a16:creationId xmlns:a16="http://schemas.microsoft.com/office/drawing/2014/main" id="{DE24E6A9-4868-4BD1-BC77-4C6AD8F02E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549" y="3866576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8﹦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31628B0-8A7D-4565-8EB9-FC4DD5F31961}"/>
                </a:ext>
              </a:extLst>
            </p:cNvPr>
            <p:cNvSpPr/>
            <p:nvPr/>
          </p:nvSpPr>
          <p:spPr>
            <a:xfrm>
              <a:off x="4355976" y="3930320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平行四边形 24">
            <a:extLst>
              <a:ext uri="{FF2B5EF4-FFF2-40B4-BE49-F238E27FC236}">
                <a16:creationId xmlns:a16="http://schemas.microsoft.com/office/drawing/2014/main" id="{4DB3E77C-4BC6-4539-B079-20C8AC111EBF}"/>
              </a:ext>
            </a:extLst>
          </p:cNvPr>
          <p:cNvSpPr/>
          <p:nvPr/>
        </p:nvSpPr>
        <p:spPr>
          <a:xfrm>
            <a:off x="1500841" y="2114111"/>
            <a:ext cx="1761235" cy="1148483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AAAF8640-651C-4F72-A4F9-23840463930B}"/>
              </a:ext>
            </a:extLst>
          </p:cNvPr>
          <p:cNvCxnSpPr>
            <a:cxnSpLocks/>
          </p:cNvCxnSpPr>
          <p:nvPr/>
        </p:nvCxnSpPr>
        <p:spPr>
          <a:xfrm flipH="1">
            <a:off x="6056099" y="2254238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D82F5756-FB93-45D8-BF14-362DC7660187}"/>
              </a:ext>
            </a:extLst>
          </p:cNvPr>
          <p:cNvCxnSpPr>
            <a:cxnSpLocks/>
          </p:cNvCxnSpPr>
          <p:nvPr/>
        </p:nvCxnSpPr>
        <p:spPr>
          <a:xfrm>
            <a:off x="6346653" y="2254238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25">
            <a:extLst>
              <a:ext uri="{FF2B5EF4-FFF2-40B4-BE49-F238E27FC236}">
                <a16:creationId xmlns:a16="http://schemas.microsoft.com/office/drawing/2014/main" id="{5BB2AC91-7EC7-4623-A4AE-CB3094EB1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6842" y="2903218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9" name="Text Box 25">
            <a:extLst>
              <a:ext uri="{FF2B5EF4-FFF2-40B4-BE49-F238E27FC236}">
                <a16:creationId xmlns:a16="http://schemas.microsoft.com/office/drawing/2014/main" id="{4AD61945-40E1-481F-B4E6-4406DC91D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2703" y="2903218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5" name="Text Box 25">
            <a:extLst>
              <a:ext uri="{FF2B5EF4-FFF2-40B4-BE49-F238E27FC236}">
                <a16:creationId xmlns:a16="http://schemas.microsoft.com/office/drawing/2014/main" id="{7EF601A8-CD0A-4937-8990-65F8208FB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4569" y="3552556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6" name="Text Box 25">
            <a:extLst>
              <a:ext uri="{FF2B5EF4-FFF2-40B4-BE49-F238E27FC236}">
                <a16:creationId xmlns:a16="http://schemas.microsoft.com/office/drawing/2014/main" id="{0DEC4968-E586-4959-82CC-C29DF257D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5343" y="1807411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7" name="平行四边形 36">
            <a:extLst>
              <a:ext uri="{FF2B5EF4-FFF2-40B4-BE49-F238E27FC236}">
                <a16:creationId xmlns:a16="http://schemas.microsoft.com/office/drawing/2014/main" id="{210ED38A-4892-41FE-9933-8E823E2C9585}"/>
              </a:ext>
            </a:extLst>
          </p:cNvPr>
          <p:cNvSpPr/>
          <p:nvPr/>
        </p:nvSpPr>
        <p:spPr>
          <a:xfrm>
            <a:off x="3111359" y="2100367"/>
            <a:ext cx="786568" cy="1148483"/>
          </a:xfrm>
          <a:prstGeom prst="parallelogram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E666CC5-EB9C-427A-AFFB-D0F99B770E25}"/>
              </a:ext>
            </a:extLst>
          </p:cNvPr>
          <p:cNvGrpSpPr/>
          <p:nvPr/>
        </p:nvGrpSpPr>
        <p:grpSpPr>
          <a:xfrm>
            <a:off x="820580" y="3419317"/>
            <a:ext cx="2068593" cy="601304"/>
            <a:chOff x="2306670" y="3820505"/>
            <a:chExt cx="2068593" cy="601304"/>
          </a:xfrm>
        </p:grpSpPr>
        <p:sp>
          <p:nvSpPr>
            <p:cNvPr id="39" name="Text Box 25">
              <a:extLst>
                <a:ext uri="{FF2B5EF4-FFF2-40B4-BE49-F238E27FC236}">
                  <a16:creationId xmlns:a16="http://schemas.microsoft.com/office/drawing/2014/main" id="{B6A282CE-A89B-4A15-9DB9-F40C9B2496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9443" y="3837034"/>
              <a:ext cx="2035820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6﹦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A92ECFB-BADE-4D88-B37E-CEBBA5898C0B}"/>
                </a:ext>
              </a:extLst>
            </p:cNvPr>
            <p:cNvSpPr/>
            <p:nvPr/>
          </p:nvSpPr>
          <p:spPr>
            <a:xfrm>
              <a:off x="2306670" y="3820505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EF746F8-886F-449E-9244-962B776C7E8E}"/>
              </a:ext>
            </a:extLst>
          </p:cNvPr>
          <p:cNvGrpSpPr/>
          <p:nvPr/>
        </p:nvGrpSpPr>
        <p:grpSpPr>
          <a:xfrm>
            <a:off x="2608996" y="1362912"/>
            <a:ext cx="2144102" cy="599564"/>
            <a:chOff x="983298" y="1648273"/>
            <a:chExt cx="1855118" cy="599564"/>
          </a:xfrm>
        </p:grpSpPr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ACD22AED-AC58-4984-AF00-E84A32B90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48273"/>
              <a:ext cx="1824530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2﹦</a:t>
              </a: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C573297C-DD0A-4C9B-AD79-50B6E95CB3ED}"/>
                </a:ext>
              </a:extLst>
            </p:cNvPr>
            <p:cNvSpPr/>
            <p:nvPr/>
          </p:nvSpPr>
          <p:spPr>
            <a:xfrm>
              <a:off x="983298" y="1648274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4CAD920-1953-4BB8-BEC4-1708CDFB3A9F}"/>
              </a:ext>
            </a:extLst>
          </p:cNvPr>
          <p:cNvGrpSpPr/>
          <p:nvPr/>
        </p:nvGrpSpPr>
        <p:grpSpPr>
          <a:xfrm flipH="1">
            <a:off x="5645752" y="2336060"/>
            <a:ext cx="360000" cy="1236364"/>
            <a:chOff x="6687680" y="2520404"/>
            <a:chExt cx="360000" cy="1236364"/>
          </a:xfrm>
        </p:grpSpPr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068D2636-60C0-434A-A38F-0820BECFCB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87680" y="3540370"/>
              <a:ext cx="0" cy="21639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13F139C3-0364-4E6A-9FF0-5FE4BB727713}"/>
                </a:ext>
              </a:extLst>
            </p:cNvPr>
            <p:cNvCxnSpPr>
              <a:cxnSpLocks/>
            </p:cNvCxnSpPr>
            <p:nvPr/>
          </p:nvCxnSpPr>
          <p:spPr>
            <a:xfrm>
              <a:off x="6687680" y="37567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40F9BF8D-41D8-45DA-B1CD-B8BB1D816A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47680" y="2520404"/>
              <a:ext cx="0" cy="12363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98670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8" grpId="0"/>
      <p:bldP spid="29" grpId="0"/>
      <p:bldP spid="35" grpId="0"/>
      <p:bldP spid="36" grpId="0"/>
      <p:bldP spid="37" grpId="0" animBg="1"/>
      <p:bldP spid="3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465B141-8FF1-438C-9112-05D3C518E138}"/>
              </a:ext>
            </a:extLst>
          </p:cNvPr>
          <p:cNvGrpSpPr/>
          <p:nvPr/>
        </p:nvGrpSpPr>
        <p:grpSpPr>
          <a:xfrm>
            <a:off x="683568" y="771550"/>
            <a:ext cx="870497" cy="359735"/>
            <a:chOff x="685184" y="1205211"/>
            <a:chExt cx="870497" cy="359735"/>
          </a:xfrm>
        </p:grpSpPr>
        <p:sp>
          <p:nvSpPr>
            <p:cNvPr id="3" name="半闭框 2">
              <a:extLst>
                <a:ext uri="{FF2B5EF4-FFF2-40B4-BE49-F238E27FC236}">
                  <a16:creationId xmlns:a16="http://schemas.microsoft.com/office/drawing/2014/main" id="{9EB4EC0D-F660-483E-8F73-EEBFBCCD83E2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半闭框 3">
              <a:extLst>
                <a:ext uri="{FF2B5EF4-FFF2-40B4-BE49-F238E27FC236}">
                  <a16:creationId xmlns:a16="http://schemas.microsoft.com/office/drawing/2014/main" id="{CACA7E19-3200-480B-986A-FB1DABB6DE52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半闭框 4">
              <a:extLst>
                <a:ext uri="{FF2B5EF4-FFF2-40B4-BE49-F238E27FC236}">
                  <a16:creationId xmlns:a16="http://schemas.microsoft.com/office/drawing/2014/main" id="{4961806C-1D01-4339-B388-F9433CCEB4FF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DFB83A19-3093-4813-8E17-EFB337B304B6}"/>
              </a:ext>
            </a:extLst>
          </p:cNvPr>
          <p:cNvSpPr txBox="1"/>
          <p:nvPr/>
        </p:nvSpPr>
        <p:spPr>
          <a:xfrm>
            <a:off x="1754132" y="689808"/>
            <a:ext cx="3602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方法三：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想加算减法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E37ED24-3A3C-4807-A238-585FA5711ACC}"/>
              </a:ext>
            </a:extLst>
          </p:cNvPr>
          <p:cNvGrpSpPr/>
          <p:nvPr/>
        </p:nvGrpSpPr>
        <p:grpSpPr>
          <a:xfrm>
            <a:off x="1835696" y="1419622"/>
            <a:ext cx="2376264" cy="584775"/>
            <a:chOff x="2627784" y="3859183"/>
            <a:chExt cx="2376264" cy="584775"/>
          </a:xfrm>
        </p:grpSpPr>
        <p:sp>
          <p:nvSpPr>
            <p:cNvPr id="8" name="Text Box 25">
              <a:extLst>
                <a:ext uri="{FF2B5EF4-FFF2-40B4-BE49-F238E27FC236}">
                  <a16:creationId xmlns:a16="http://schemas.microsoft.com/office/drawing/2014/main" id="{AD6638F4-ED7D-4C79-8607-6998D4322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 +     ﹦12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D86E419-E580-41E2-8735-8C7FEB638777}"/>
                </a:ext>
              </a:extLst>
            </p:cNvPr>
            <p:cNvSpPr/>
            <p:nvPr/>
          </p:nvSpPr>
          <p:spPr>
            <a:xfrm>
              <a:off x="3317136" y="3961412"/>
              <a:ext cx="441873" cy="44187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F079530-B39B-457A-9D09-6CAE0F879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057" y="2427734"/>
            <a:ext cx="1032945" cy="233369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01701E8F-C02E-4D72-A77E-2A9BF31B0AA9}"/>
              </a:ext>
            </a:extLst>
          </p:cNvPr>
          <p:cNvGrpSpPr/>
          <p:nvPr/>
        </p:nvGrpSpPr>
        <p:grpSpPr>
          <a:xfrm>
            <a:off x="5032678" y="1872118"/>
            <a:ext cx="2376264" cy="555616"/>
            <a:chOff x="5574310" y="3465683"/>
            <a:chExt cx="2376264" cy="555616"/>
          </a:xfrm>
        </p:grpSpPr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0B7D9C54-7138-4291-8552-BEF2F7EA414C}"/>
                </a:ext>
              </a:extLst>
            </p:cNvPr>
            <p:cNvSpPr/>
            <p:nvPr/>
          </p:nvSpPr>
          <p:spPr>
            <a:xfrm>
              <a:off x="5574310" y="3465683"/>
              <a:ext cx="2376264" cy="555616"/>
            </a:xfrm>
            <a:prstGeom prst="wedgeRoundRectCallout">
              <a:avLst>
                <a:gd name="adj1" fmla="val 44115"/>
                <a:gd name="adj2" fmla="val 77603"/>
                <a:gd name="adj3" fmla="val 16667"/>
              </a:avLst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356409A-8E23-4614-AD3B-D8AB3E7EA16A}"/>
                </a:ext>
              </a:extLst>
            </p:cNvPr>
            <p:cNvSpPr txBox="1"/>
            <p:nvPr/>
          </p:nvSpPr>
          <p:spPr>
            <a:xfrm>
              <a:off x="5623741" y="3465683"/>
              <a:ext cx="2326833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8 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加几等于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12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？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8E313C30-4356-4744-B014-4DD4D4F28C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576615" y="2314910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B63BDD4-044B-46BD-983A-53D92D1D85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58881" y="2322304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5F10235-B303-4F73-8CFF-2B22F18E4BE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61777" y="2329699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C2DBE58-C71A-4F1C-9B34-B9CF874A169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54888" y="3166352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BBAC3AC-2646-4AF7-AFDC-76F76A7EE9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737154" y="3173746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03526628-42DA-4D7F-9C2F-E3CFDE76C2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40050" y="3181141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7623734-93EC-4895-9FEA-C8C06BA35F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729766" y="2342838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8D9CD25-D3FA-4408-B20C-B82BD32AB4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517188" y="3180093"/>
            <a:ext cx="794438" cy="42777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38" name="组合 37">
            <a:extLst>
              <a:ext uri="{FF2B5EF4-FFF2-40B4-BE49-F238E27FC236}">
                <a16:creationId xmlns:a16="http://schemas.microsoft.com/office/drawing/2014/main" id="{9B0D5E52-5582-4A06-BDD8-75DF772EAC87}"/>
              </a:ext>
            </a:extLst>
          </p:cNvPr>
          <p:cNvGrpSpPr/>
          <p:nvPr/>
        </p:nvGrpSpPr>
        <p:grpSpPr>
          <a:xfrm>
            <a:off x="3082786" y="2138972"/>
            <a:ext cx="1112278" cy="1667016"/>
            <a:chOff x="2364740" y="2078881"/>
            <a:chExt cx="1112278" cy="1667016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2A575B53-23C5-4991-8AF1-76D030910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443356" y="2271094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618FF899-BD16-4761-80DB-05F75CA5B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865913" y="2262213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5E5A253D-4EF9-4B34-9561-42D76C321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181408" y="3127396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86150268-7DBB-4779-B519-B0E34EF36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584304" y="3134791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BBFF907-13D1-44B9-92D9-6AAF4B5C539F}"/>
              </a:ext>
            </a:extLst>
          </p:cNvPr>
          <p:cNvGrpSpPr/>
          <p:nvPr/>
        </p:nvGrpSpPr>
        <p:grpSpPr>
          <a:xfrm>
            <a:off x="1676904" y="3987975"/>
            <a:ext cx="2376264" cy="584775"/>
            <a:chOff x="2465158" y="3849600"/>
            <a:chExt cx="2376264" cy="584775"/>
          </a:xfrm>
        </p:grpSpPr>
        <p:sp>
          <p:nvSpPr>
            <p:cNvPr id="32" name="Text Box 25">
              <a:extLst>
                <a:ext uri="{FF2B5EF4-FFF2-40B4-BE49-F238E27FC236}">
                  <a16:creationId xmlns:a16="http://schemas.microsoft.com/office/drawing/2014/main" id="{F9D15570-5F6B-4AEB-B183-18C6E9DA4D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5158" y="3849600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8﹦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850433A2-BBA3-46B0-8BC5-D460A7A82D4D}"/>
                </a:ext>
              </a:extLst>
            </p:cNvPr>
            <p:cNvSpPr/>
            <p:nvPr/>
          </p:nvSpPr>
          <p:spPr>
            <a:xfrm>
              <a:off x="3981002" y="3933266"/>
              <a:ext cx="417441" cy="41744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C925096A-8CC6-4AF1-9E5C-BBD8A1815BE0}"/>
              </a:ext>
            </a:extLst>
          </p:cNvPr>
          <p:cNvSpPr/>
          <p:nvPr/>
        </p:nvSpPr>
        <p:spPr>
          <a:xfrm>
            <a:off x="1327265" y="2201468"/>
            <a:ext cx="2052588" cy="1587343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平行四边形 34">
            <a:extLst>
              <a:ext uri="{FF2B5EF4-FFF2-40B4-BE49-F238E27FC236}">
                <a16:creationId xmlns:a16="http://schemas.microsoft.com/office/drawing/2014/main" id="{2636B399-7256-46D6-9983-A12521DFDFA1}"/>
              </a:ext>
            </a:extLst>
          </p:cNvPr>
          <p:cNvSpPr/>
          <p:nvPr/>
        </p:nvSpPr>
        <p:spPr>
          <a:xfrm>
            <a:off x="3371803" y="2187017"/>
            <a:ext cx="1309580" cy="1632935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 Box 25">
            <a:extLst>
              <a:ext uri="{FF2B5EF4-FFF2-40B4-BE49-F238E27FC236}">
                <a16:creationId xmlns:a16="http://schemas.microsoft.com/office/drawing/2014/main" id="{11F73CCB-8F35-4975-A3E0-DF96CE4D5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874" y="1433747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7" name="Text Box 25">
            <a:extLst>
              <a:ext uri="{FF2B5EF4-FFF2-40B4-BE49-F238E27FC236}">
                <a16:creationId xmlns:a16="http://schemas.microsoft.com/office/drawing/2014/main" id="{B1212F9B-05C4-456B-B09B-A1FA2C60D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633" y="3972748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5984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04531 -0.0021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5809E4DF-06C5-4A33-B768-D8C559C0B4FD}"/>
              </a:ext>
            </a:extLst>
          </p:cNvPr>
          <p:cNvGrpSpPr/>
          <p:nvPr/>
        </p:nvGrpSpPr>
        <p:grpSpPr>
          <a:xfrm>
            <a:off x="3564552" y="3220372"/>
            <a:ext cx="3935871" cy="1169550"/>
            <a:chOff x="3564552" y="3220372"/>
            <a:chExt cx="3935871" cy="1169550"/>
          </a:xfrm>
        </p:grpSpPr>
        <p:sp>
          <p:nvSpPr>
            <p:cNvPr id="2" name="Text Box 40">
              <a:extLst>
                <a:ext uri="{FF2B5EF4-FFF2-40B4-BE49-F238E27FC236}">
                  <a16:creationId xmlns:a16="http://schemas.microsoft.com/office/drawing/2014/main" id="{0DE4378A-DDD2-404D-B18E-A485FECECB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4552" y="3220372"/>
              <a:ext cx="393587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因为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 + ( 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 = 12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</a:p>
          </p:txBody>
        </p:sp>
        <p:sp>
          <p:nvSpPr>
            <p:cNvPr id="3" name="Text Box 41">
              <a:extLst>
                <a:ext uri="{FF2B5EF4-FFF2-40B4-BE49-F238E27FC236}">
                  <a16:creationId xmlns:a16="http://schemas.microsoft.com/office/drawing/2014/main" id="{B00CE621-6E36-4A68-96FA-6539679C6E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3375" y="3805147"/>
              <a:ext cx="324036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所以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 = 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 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34A0528-450B-4252-BB85-6A698C5AF2F6}"/>
              </a:ext>
            </a:extLst>
          </p:cNvPr>
          <p:cNvGrpSpPr/>
          <p:nvPr/>
        </p:nvGrpSpPr>
        <p:grpSpPr>
          <a:xfrm>
            <a:off x="3513930" y="2278185"/>
            <a:ext cx="2114407" cy="594778"/>
            <a:chOff x="3513930" y="2278185"/>
            <a:chExt cx="2114407" cy="594778"/>
          </a:xfrm>
        </p:grpSpPr>
        <p:sp>
          <p:nvSpPr>
            <p:cNvPr id="4" name="Text Box 25">
              <a:extLst>
                <a:ext uri="{FF2B5EF4-FFF2-40B4-BE49-F238E27FC236}">
                  <a16:creationId xmlns:a16="http://schemas.microsoft.com/office/drawing/2014/main" id="{CC201C62-FF04-4F1D-B5F2-66C555C8D5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3930" y="2283186"/>
              <a:ext cx="1729626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2﹦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FB45668-1B72-418A-A16F-11EB1A607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2758" y="2278185"/>
              <a:ext cx="815579" cy="59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10000"/>
                </a:spcBef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038A4ED-953D-4713-8F72-7DD09B009638}"/>
              </a:ext>
            </a:extLst>
          </p:cNvPr>
          <p:cNvGrpSpPr/>
          <p:nvPr/>
        </p:nvGrpSpPr>
        <p:grpSpPr>
          <a:xfrm>
            <a:off x="5796485" y="2278185"/>
            <a:ext cx="1729626" cy="594778"/>
            <a:chOff x="5796485" y="2278185"/>
            <a:chExt cx="1729626" cy="594778"/>
          </a:xfrm>
        </p:grpSpPr>
        <p:sp>
          <p:nvSpPr>
            <p:cNvPr id="6" name="Text Box 25">
              <a:extLst>
                <a:ext uri="{FF2B5EF4-FFF2-40B4-BE49-F238E27FC236}">
                  <a16:creationId xmlns:a16="http://schemas.microsoft.com/office/drawing/2014/main" id="{1033CBE7-E05B-4C3E-98ED-F965F7883A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6485" y="2283186"/>
              <a:ext cx="1729626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6﹦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3D9B55A9-97F8-43DB-8075-B0C07E6E9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387" y="2278185"/>
              <a:ext cx="381902" cy="59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spcBef>
                  <a:spcPct val="10000"/>
                </a:spcBef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9">
            <a:extLst>
              <a:ext uri="{FF2B5EF4-FFF2-40B4-BE49-F238E27FC236}">
                <a16:creationId xmlns:a16="http://schemas.microsoft.com/office/drawing/2014/main" id="{9CA5E266-5125-4A0F-8414-8CE656CBB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982" y="1261965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CBC2ECA-9F64-4C04-917F-B4893BC43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2861" y="1261965"/>
            <a:ext cx="1930003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751B9EA-0664-43F8-AAF5-BB2EF811F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925" y="1286746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破十法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421E43B3-372A-4480-B651-E9B64FF89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495" y="3278066"/>
            <a:ext cx="2097881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想加算减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1B82E726-033A-41E4-934A-CAF06A309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955" y="2305466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平十法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D4AD966-4F03-4914-87A5-5E6286BBC56A}"/>
              </a:ext>
            </a:extLst>
          </p:cNvPr>
          <p:cNvSpPr/>
          <p:nvPr/>
        </p:nvSpPr>
        <p:spPr>
          <a:xfrm>
            <a:off x="462644" y="486533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13ACC86-7682-4832-896B-AC7A39F8C140}"/>
              </a:ext>
            </a:extLst>
          </p:cNvPr>
          <p:cNvCxnSpPr/>
          <p:nvPr/>
        </p:nvCxnSpPr>
        <p:spPr>
          <a:xfrm flipV="1">
            <a:off x="993291" y="904644"/>
            <a:ext cx="1850517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B8BF52AE-63B3-42A4-9A81-BE4138AB07E2}"/>
              </a:ext>
            </a:extLst>
          </p:cNvPr>
          <p:cNvSpPr/>
          <p:nvPr/>
        </p:nvSpPr>
        <p:spPr>
          <a:xfrm>
            <a:off x="1075323" y="382809"/>
            <a:ext cx="18385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归纳总结</a:t>
            </a:r>
          </a:p>
        </p:txBody>
      </p:sp>
    </p:spTree>
    <p:extLst>
      <p:ext uri="{BB962C8B-B14F-4D97-AF65-F5344CB8AC3E}">
        <p14:creationId xmlns:p14="http://schemas.microsoft.com/office/powerpoint/2010/main" val="136738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F794ABC-79C8-42E9-982A-EDBC65564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14" y="2030140"/>
            <a:ext cx="3618212" cy="11474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FF79D7B-EAA4-41A2-A3BB-71CE3FAF38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953" y="2046202"/>
            <a:ext cx="4151736" cy="121263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4EAB34C8-C9D5-4044-A485-1E6F25341AC3}"/>
              </a:ext>
            </a:extLst>
          </p:cNvPr>
          <p:cNvGrpSpPr/>
          <p:nvPr/>
        </p:nvGrpSpPr>
        <p:grpSpPr>
          <a:xfrm>
            <a:off x="5795156" y="3516760"/>
            <a:ext cx="2297556" cy="668645"/>
            <a:chOff x="3275856" y="4141001"/>
            <a:chExt cx="2297556" cy="66864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FA73E63-334F-4074-AE37-57B38358A176}"/>
                </a:ext>
              </a:extLst>
            </p:cNvPr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414D1EF-207B-442E-B299-2D57F863C7CD}"/>
                </a:ext>
              </a:extLst>
            </p:cNvPr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021A02AF-2FDF-4ABE-A4C9-1D1B06EC937C}"/>
              </a:ext>
            </a:extLst>
          </p:cNvPr>
          <p:cNvGrpSpPr/>
          <p:nvPr/>
        </p:nvGrpSpPr>
        <p:grpSpPr>
          <a:xfrm>
            <a:off x="1475656" y="3516760"/>
            <a:ext cx="2297556" cy="668645"/>
            <a:chOff x="3275856" y="4141001"/>
            <a:chExt cx="2297556" cy="66864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E106D67-FAC5-4773-9B73-19BE8BB5EF76}"/>
                </a:ext>
              </a:extLst>
            </p:cNvPr>
            <p:cNvSpPr txBox="1"/>
            <p:nvPr/>
          </p:nvSpPr>
          <p:spPr>
            <a:xfrm>
              <a:off x="3275856" y="4141001"/>
              <a:ext cx="2297556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FC37C76-9190-4C3D-BAF1-91074FCD652F}"/>
                </a:ext>
              </a:extLst>
            </p:cNvPr>
            <p:cNvSpPr/>
            <p:nvPr/>
          </p:nvSpPr>
          <p:spPr>
            <a:xfrm>
              <a:off x="4716016" y="4235454"/>
              <a:ext cx="540000" cy="540000"/>
            </a:xfrm>
            <a:prstGeom prst="rect">
              <a:avLst/>
            </a:prstGeom>
            <a:solidFill>
              <a:srgbClr val="FFFFEF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b="1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0" name="Rectangle 4">
            <a:extLst>
              <a:ext uri="{FF2B5EF4-FFF2-40B4-BE49-F238E27FC236}">
                <a16:creationId xmlns:a16="http://schemas.microsoft.com/office/drawing/2014/main" id="{E73F0BE0-BCA7-498D-8968-FD2844035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00" y="1065252"/>
            <a:ext cx="72104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圈一圈，算一算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2F84657E-2C89-44DB-A0CD-EFB05322C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0891" y="3566438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82BC5135-385A-4DC9-B933-18F2CD1CB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7324" y="3589473"/>
            <a:ext cx="4184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DC8014FE-C9ED-46C2-A512-18F3ED9F8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301" y="2083490"/>
            <a:ext cx="1824452" cy="121263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AutoShape 11">
            <a:extLst>
              <a:ext uri="{FF2B5EF4-FFF2-40B4-BE49-F238E27FC236}">
                <a16:creationId xmlns:a16="http://schemas.microsoft.com/office/drawing/2014/main" id="{3556C077-D76D-4DF3-B1C1-E68352882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057" y="2030140"/>
            <a:ext cx="1617168" cy="1128308"/>
          </a:xfrm>
          <a:prstGeom prst="roundRect">
            <a:avLst>
              <a:gd name="adj" fmla="val 6715"/>
            </a:avLst>
          </a:prstGeom>
          <a:noFill/>
          <a:ln w="28575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8CE9AF-B15D-4E70-B591-D636AEF712CB}"/>
              </a:ext>
            </a:extLst>
          </p:cNvPr>
          <p:cNvSpPr/>
          <p:nvPr/>
        </p:nvSpPr>
        <p:spPr>
          <a:xfrm>
            <a:off x="467544" y="506280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4575B3A-FBA0-4A36-B153-FFEDABF7885C}"/>
              </a:ext>
            </a:extLst>
          </p:cNvPr>
          <p:cNvCxnSpPr/>
          <p:nvPr/>
        </p:nvCxnSpPr>
        <p:spPr>
          <a:xfrm flipV="1">
            <a:off x="998191" y="924391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F7C9A8A2-D5EC-438A-A467-44E421B13FAF}"/>
              </a:ext>
            </a:extLst>
          </p:cNvPr>
          <p:cNvSpPr/>
          <p:nvPr/>
        </p:nvSpPr>
        <p:spPr>
          <a:xfrm>
            <a:off x="575369" y="386717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四、适时巩固，拓展提升</a:t>
            </a:r>
          </a:p>
        </p:txBody>
      </p:sp>
      <p:sp>
        <p:nvSpPr>
          <p:cNvPr id="19" name="文本框 4">
            <a:extLst>
              <a:ext uri="{FF2B5EF4-FFF2-40B4-BE49-F238E27FC236}">
                <a16:creationId xmlns:a16="http://schemas.microsoft.com/office/drawing/2014/main" id="{97FDCBC0-5911-4640-A391-B8A9521B4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100" y="1248766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77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415AB9-6DE7-4F79-B085-6C17BF3105E2}"/>
              </a:ext>
            </a:extLst>
          </p:cNvPr>
          <p:cNvSpPr txBox="1"/>
          <p:nvPr/>
        </p:nvSpPr>
        <p:spPr>
          <a:xfrm>
            <a:off x="1115616" y="1707654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DB96653-53D2-485B-861B-893F60B7F274}"/>
              </a:ext>
            </a:extLst>
          </p:cNvPr>
          <p:cNvSpPr txBox="1"/>
          <p:nvPr/>
        </p:nvSpPr>
        <p:spPr>
          <a:xfrm>
            <a:off x="994666" y="2549587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DEE1670-9662-4B3D-8811-34BC6912D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317" y="1786522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1AA379B-B8C9-499B-846C-963F41945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307" y="2624548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E1DDF454-6F61-45E2-B4B1-FD4124978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9208" y="1770579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C29C1165-A7EA-4768-B7E0-8F54BF4D4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370" y="2628455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69C72BA7-1048-4003-9127-DCCF02B18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3783" y="1816647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DFFC1692-4869-420E-85C6-A852E6DEC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079" y="2619399"/>
            <a:ext cx="4924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87EEE09-64AF-449F-A089-965219985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196" y="858307"/>
            <a:ext cx="896361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zh-CN" sz="34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4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3AFEB0E-33D0-44C6-A004-02515D1FE009}"/>
              </a:ext>
            </a:extLst>
          </p:cNvPr>
          <p:cNvSpPr txBox="1"/>
          <p:nvPr/>
        </p:nvSpPr>
        <p:spPr>
          <a:xfrm>
            <a:off x="3815916" y="1707654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8529E4D-DF4F-4BF2-AA8D-F3CCE72F37A6}"/>
              </a:ext>
            </a:extLst>
          </p:cNvPr>
          <p:cNvSpPr txBox="1"/>
          <p:nvPr/>
        </p:nvSpPr>
        <p:spPr>
          <a:xfrm>
            <a:off x="3702593" y="2518951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BF0E7E2-D3B0-43B8-9E6D-D2EBADDC47C3}"/>
              </a:ext>
            </a:extLst>
          </p:cNvPr>
          <p:cNvSpPr txBox="1"/>
          <p:nvPr/>
        </p:nvSpPr>
        <p:spPr>
          <a:xfrm>
            <a:off x="6737110" y="1707654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847CB46-CBE4-48F9-8AEB-0EF5F1BDD6AA}"/>
              </a:ext>
            </a:extLst>
          </p:cNvPr>
          <p:cNvSpPr txBox="1"/>
          <p:nvPr/>
        </p:nvSpPr>
        <p:spPr>
          <a:xfrm>
            <a:off x="6637166" y="2548466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4">
            <a:extLst>
              <a:ext uri="{FF2B5EF4-FFF2-40B4-BE49-F238E27FC236}">
                <a16:creationId xmlns:a16="http://schemas.microsoft.com/office/drawing/2014/main" id="{088AAC24-DC86-4BB4-B2DB-0CF5071D0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656" y="1050967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2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6C54D44-7B8B-4747-9471-00D3CFA4F793}"/>
              </a:ext>
            </a:extLst>
          </p:cNvPr>
          <p:cNvSpPr txBox="1"/>
          <p:nvPr/>
        </p:nvSpPr>
        <p:spPr>
          <a:xfrm>
            <a:off x="827584" y="1759734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DAEA5C8A-D252-4D9C-BC56-B7DAE9BA1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4827" y="1843751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1EB6DF63-E347-439F-B366-CDBD88D98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4356" y="1838602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E7A625A-CCE2-4AD2-8A3A-2B9BC455F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5401" y="1838602"/>
            <a:ext cx="65282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9FA1312-B871-4E0D-97D5-B60C7398F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699542"/>
            <a:ext cx="896361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en-US" altLang="zh-CN" sz="34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endParaRPr lang="zh-CN" altLang="en-US" sz="3400" b="1" dirty="0">
              <a:solidFill>
                <a:srgbClr val="00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7E14C9-CA5D-458D-8D7D-92A021BC0422}"/>
              </a:ext>
            </a:extLst>
          </p:cNvPr>
          <p:cNvSpPr txBox="1"/>
          <p:nvPr/>
        </p:nvSpPr>
        <p:spPr>
          <a:xfrm>
            <a:off x="3617113" y="1738154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CD0936-3C95-4A18-BA4F-44C90D8D1CC8}"/>
              </a:ext>
            </a:extLst>
          </p:cNvPr>
          <p:cNvSpPr txBox="1"/>
          <p:nvPr/>
        </p:nvSpPr>
        <p:spPr>
          <a:xfrm>
            <a:off x="6267069" y="1743893"/>
            <a:ext cx="151216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39F023F7-9D67-43E2-8A3E-0F137E2A7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052" y="89220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P12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118FD4E-6979-468F-8F1C-20DB12D9C336}"/>
              </a:ext>
            </a:extLst>
          </p:cNvPr>
          <p:cNvGrpSpPr/>
          <p:nvPr/>
        </p:nvGrpSpPr>
        <p:grpSpPr>
          <a:xfrm>
            <a:off x="603928" y="2839854"/>
            <a:ext cx="4543174" cy="1763169"/>
            <a:chOff x="479420" y="2783030"/>
            <a:chExt cx="4543174" cy="176316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25D5B87-7994-4A25-B2B8-00BC8F380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79420" y="2783030"/>
              <a:ext cx="904971" cy="1763169"/>
            </a:xfrm>
            <a:prstGeom prst="rect">
              <a:avLst/>
            </a:prstGeom>
          </p:spPr>
        </p:pic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0A41F893-8F4C-4D04-AD67-CAB57AF7C638}"/>
                </a:ext>
              </a:extLst>
            </p:cNvPr>
            <p:cNvSpPr/>
            <p:nvPr/>
          </p:nvSpPr>
          <p:spPr>
            <a:xfrm>
              <a:off x="1865275" y="2916672"/>
              <a:ext cx="3157319" cy="674708"/>
            </a:xfrm>
            <a:prstGeom prst="wedgeRoundRectCallout">
              <a:avLst>
                <a:gd name="adj1" fmla="val -62064"/>
                <a:gd name="adj2" fmla="val 3427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你发现了什么？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51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557CA1D-2823-443B-8483-6918F1A00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474773"/>
            <a:ext cx="7717123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marL="0" indent="0" eaLnBrk="1" fontAlgn="base" hangingPunct="1">
              <a:lnSpc>
                <a:spcPct val="130000"/>
              </a:lnSpc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中，选出</a:t>
            </a:r>
            <a:r>
              <a:rPr lang="en-US" altLang="zh-CN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个数写两个加法算式和两个减法算式 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7779D1DD-625C-423C-BC3E-503E5337DDD6}"/>
              </a:ext>
            </a:extLst>
          </p:cNvPr>
          <p:cNvGrpSpPr/>
          <p:nvPr/>
        </p:nvGrpSpPr>
        <p:grpSpPr>
          <a:xfrm>
            <a:off x="827584" y="2264670"/>
            <a:ext cx="2987003" cy="614159"/>
            <a:chOff x="827584" y="1973125"/>
            <a:chExt cx="2987003" cy="61415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62CF460-3834-4B57-B5D6-8D5EB402AE8B}"/>
                </a:ext>
              </a:extLst>
            </p:cNvPr>
            <p:cNvSpPr/>
            <p:nvPr/>
          </p:nvSpPr>
          <p:spPr>
            <a:xfrm>
              <a:off x="827584" y="19747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77E174E-32C9-45A7-B74B-341D9F8CB4EB}"/>
                </a:ext>
              </a:extLst>
            </p:cNvPr>
            <p:cNvSpPr txBox="1"/>
            <p:nvPr/>
          </p:nvSpPr>
          <p:spPr>
            <a:xfrm>
              <a:off x="1475656" y="197471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+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3F6FBA5-B719-4542-BD14-203E535078F6}"/>
                </a:ext>
              </a:extLst>
            </p:cNvPr>
            <p:cNvSpPr/>
            <p:nvPr/>
          </p:nvSpPr>
          <p:spPr>
            <a:xfrm>
              <a:off x="1969409" y="1973125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672456F-0486-4829-80AF-5D906612D26E}"/>
                </a:ext>
              </a:extLst>
            </p:cNvPr>
            <p:cNvSpPr txBox="1"/>
            <p:nvPr/>
          </p:nvSpPr>
          <p:spPr>
            <a:xfrm>
              <a:off x="2683723" y="200091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C6DEE55-2E47-4D92-94DD-8ABCB0B5BC5B}"/>
                </a:ext>
              </a:extLst>
            </p:cNvPr>
            <p:cNvSpPr/>
            <p:nvPr/>
          </p:nvSpPr>
          <p:spPr>
            <a:xfrm>
              <a:off x="3228220" y="20009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069DD8B4-9237-4D5D-A923-5097032B77AB}"/>
              </a:ext>
            </a:extLst>
          </p:cNvPr>
          <p:cNvGrpSpPr/>
          <p:nvPr/>
        </p:nvGrpSpPr>
        <p:grpSpPr>
          <a:xfrm>
            <a:off x="4542129" y="2264670"/>
            <a:ext cx="2987003" cy="614159"/>
            <a:chOff x="827584" y="1973125"/>
            <a:chExt cx="2987003" cy="61415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400569C-BBBF-4ED7-89F7-10C7C9DB4858}"/>
                </a:ext>
              </a:extLst>
            </p:cNvPr>
            <p:cNvSpPr/>
            <p:nvPr/>
          </p:nvSpPr>
          <p:spPr>
            <a:xfrm>
              <a:off x="827584" y="19747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8653289-9B7D-488C-A579-1F27E0678725}"/>
                </a:ext>
              </a:extLst>
            </p:cNvPr>
            <p:cNvSpPr txBox="1"/>
            <p:nvPr/>
          </p:nvSpPr>
          <p:spPr>
            <a:xfrm>
              <a:off x="1475656" y="197471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+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3E1D2AE-5E2F-4F8D-99C8-78538D5769B3}"/>
                </a:ext>
              </a:extLst>
            </p:cNvPr>
            <p:cNvSpPr/>
            <p:nvPr/>
          </p:nvSpPr>
          <p:spPr>
            <a:xfrm>
              <a:off x="1969409" y="1973125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77E6782-2AFA-4AC8-9514-E9A044631D89}"/>
                </a:ext>
              </a:extLst>
            </p:cNvPr>
            <p:cNvSpPr txBox="1"/>
            <p:nvPr/>
          </p:nvSpPr>
          <p:spPr>
            <a:xfrm>
              <a:off x="2683723" y="200091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348D599-B116-4F5D-9AAB-13EAC1786DE0}"/>
                </a:ext>
              </a:extLst>
            </p:cNvPr>
            <p:cNvSpPr/>
            <p:nvPr/>
          </p:nvSpPr>
          <p:spPr>
            <a:xfrm>
              <a:off x="3228220" y="20009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33670F5-A39C-4562-8FDE-BC51063D89CB}"/>
              </a:ext>
            </a:extLst>
          </p:cNvPr>
          <p:cNvGrpSpPr/>
          <p:nvPr/>
        </p:nvGrpSpPr>
        <p:grpSpPr>
          <a:xfrm>
            <a:off x="827584" y="3272782"/>
            <a:ext cx="2987003" cy="614159"/>
            <a:chOff x="827584" y="1973125"/>
            <a:chExt cx="2987003" cy="614159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A112186-703B-4637-A19A-5BBC1FB75E18}"/>
                </a:ext>
              </a:extLst>
            </p:cNvPr>
            <p:cNvSpPr/>
            <p:nvPr/>
          </p:nvSpPr>
          <p:spPr>
            <a:xfrm>
              <a:off x="827584" y="19747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F877C07-940B-4C2F-ABAC-DEF68D74F821}"/>
                </a:ext>
              </a:extLst>
            </p:cNvPr>
            <p:cNvSpPr txBox="1"/>
            <p:nvPr/>
          </p:nvSpPr>
          <p:spPr>
            <a:xfrm>
              <a:off x="1445785" y="1995638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－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0155BF7-4160-47C3-8D9F-693937F21855}"/>
                </a:ext>
              </a:extLst>
            </p:cNvPr>
            <p:cNvSpPr/>
            <p:nvPr/>
          </p:nvSpPr>
          <p:spPr>
            <a:xfrm>
              <a:off x="1969409" y="1973125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DE990AC-3E46-40E6-9F09-C3D62E51B481}"/>
                </a:ext>
              </a:extLst>
            </p:cNvPr>
            <p:cNvSpPr txBox="1"/>
            <p:nvPr/>
          </p:nvSpPr>
          <p:spPr>
            <a:xfrm>
              <a:off x="2683723" y="200091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E72DF8D-1615-454D-9325-320D1A83F616}"/>
                </a:ext>
              </a:extLst>
            </p:cNvPr>
            <p:cNvSpPr/>
            <p:nvPr/>
          </p:nvSpPr>
          <p:spPr>
            <a:xfrm>
              <a:off x="3228220" y="20009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46DFA7A-694A-4B76-88B6-F6701F7DBAC5}"/>
              </a:ext>
            </a:extLst>
          </p:cNvPr>
          <p:cNvGrpSpPr/>
          <p:nvPr/>
        </p:nvGrpSpPr>
        <p:grpSpPr>
          <a:xfrm>
            <a:off x="4542129" y="3344790"/>
            <a:ext cx="2987003" cy="614159"/>
            <a:chOff x="827584" y="1973125"/>
            <a:chExt cx="2987003" cy="614159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6D261DE-C143-478D-AEAB-428E2155CAAA}"/>
                </a:ext>
              </a:extLst>
            </p:cNvPr>
            <p:cNvSpPr/>
            <p:nvPr/>
          </p:nvSpPr>
          <p:spPr>
            <a:xfrm>
              <a:off x="827584" y="19747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228F279-8EE5-409A-AE8B-DC1B0F090A62}"/>
                </a:ext>
              </a:extLst>
            </p:cNvPr>
            <p:cNvSpPr txBox="1"/>
            <p:nvPr/>
          </p:nvSpPr>
          <p:spPr>
            <a:xfrm>
              <a:off x="1450429" y="1976309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－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0835B77-70BD-48E8-9386-A778BA59FDD7}"/>
                </a:ext>
              </a:extLst>
            </p:cNvPr>
            <p:cNvSpPr/>
            <p:nvPr/>
          </p:nvSpPr>
          <p:spPr>
            <a:xfrm>
              <a:off x="1969409" y="1973125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83DCF26-0BD7-4043-8EF7-DED80FE6832C}"/>
                </a:ext>
              </a:extLst>
            </p:cNvPr>
            <p:cNvSpPr txBox="1"/>
            <p:nvPr/>
          </p:nvSpPr>
          <p:spPr>
            <a:xfrm>
              <a:off x="2683723" y="200091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DA020FC-E44E-495D-B1CD-CA6E6CFDBC57}"/>
                </a:ext>
              </a:extLst>
            </p:cNvPr>
            <p:cNvSpPr/>
            <p:nvPr/>
          </p:nvSpPr>
          <p:spPr>
            <a:xfrm>
              <a:off x="3228220" y="2000917"/>
              <a:ext cx="586367" cy="58636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E81B014B-0AF9-4776-90B2-CF611A4FF6A1}"/>
              </a:ext>
            </a:extLst>
          </p:cNvPr>
          <p:cNvSpPr txBox="1"/>
          <p:nvPr/>
        </p:nvSpPr>
        <p:spPr>
          <a:xfrm>
            <a:off x="920198" y="2275007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76250D0-8F3B-4CB5-BBA0-A7CC3CCA230E}"/>
              </a:ext>
            </a:extLst>
          </p:cNvPr>
          <p:cNvSpPr txBox="1"/>
          <p:nvPr/>
        </p:nvSpPr>
        <p:spPr>
          <a:xfrm>
            <a:off x="2075898" y="2255603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A53612B-9FD0-4528-80E9-E5ABC076B230}"/>
              </a:ext>
            </a:extLst>
          </p:cNvPr>
          <p:cNvSpPr txBox="1"/>
          <p:nvPr/>
        </p:nvSpPr>
        <p:spPr>
          <a:xfrm>
            <a:off x="3238523" y="2285643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F61090F-3FE9-44FE-A033-5E18CB7810D2}"/>
              </a:ext>
            </a:extLst>
          </p:cNvPr>
          <p:cNvSpPr txBox="1"/>
          <p:nvPr/>
        </p:nvSpPr>
        <p:spPr>
          <a:xfrm>
            <a:off x="4625404" y="2292462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76CFA4D-565B-4AB0-9449-ED1489CEADEE}"/>
              </a:ext>
            </a:extLst>
          </p:cNvPr>
          <p:cNvSpPr txBox="1"/>
          <p:nvPr/>
        </p:nvSpPr>
        <p:spPr>
          <a:xfrm>
            <a:off x="5781104" y="2262422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9D8E274-8D6A-4A42-A7D8-666D3EB96628}"/>
              </a:ext>
            </a:extLst>
          </p:cNvPr>
          <p:cNvSpPr txBox="1"/>
          <p:nvPr/>
        </p:nvSpPr>
        <p:spPr>
          <a:xfrm>
            <a:off x="6943729" y="2292462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F34F3E4-F34B-4DD2-9BD8-F513283AAAB3}"/>
              </a:ext>
            </a:extLst>
          </p:cNvPr>
          <p:cNvSpPr txBox="1"/>
          <p:nvPr/>
        </p:nvSpPr>
        <p:spPr>
          <a:xfrm>
            <a:off x="814356" y="3304395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5571830-8FAD-43DD-9B14-FB17085F52C1}"/>
              </a:ext>
            </a:extLst>
          </p:cNvPr>
          <p:cNvSpPr txBox="1"/>
          <p:nvPr/>
        </p:nvSpPr>
        <p:spPr>
          <a:xfrm>
            <a:off x="2055070" y="3291297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30A914E-1A09-4A14-A784-8D5220E539CA}"/>
              </a:ext>
            </a:extLst>
          </p:cNvPr>
          <p:cNvSpPr txBox="1"/>
          <p:nvPr/>
        </p:nvSpPr>
        <p:spPr>
          <a:xfrm>
            <a:off x="3341348" y="3308855"/>
            <a:ext cx="471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D1F2524-F684-4CD6-ABBD-048C62C75D95}"/>
              </a:ext>
            </a:extLst>
          </p:cNvPr>
          <p:cNvSpPr txBox="1"/>
          <p:nvPr/>
        </p:nvSpPr>
        <p:spPr>
          <a:xfrm>
            <a:off x="4572000" y="3370990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8BB9231-4F9C-4C7E-861E-35BAAE4D8FD6}"/>
              </a:ext>
            </a:extLst>
          </p:cNvPr>
          <p:cNvSpPr txBox="1"/>
          <p:nvPr/>
        </p:nvSpPr>
        <p:spPr>
          <a:xfrm>
            <a:off x="5757320" y="3340950"/>
            <a:ext cx="704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CBE6B65-838C-45FE-9056-B14A141984DF}"/>
              </a:ext>
            </a:extLst>
          </p:cNvPr>
          <p:cNvSpPr txBox="1"/>
          <p:nvPr/>
        </p:nvSpPr>
        <p:spPr>
          <a:xfrm>
            <a:off x="7057875" y="3370990"/>
            <a:ext cx="471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182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/>
          <p:cNvSpPr/>
          <p:nvPr/>
        </p:nvSpPr>
        <p:spPr bwMode="auto">
          <a:xfrm>
            <a:off x="1181224" y="1259954"/>
            <a:ext cx="6847160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20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1619672" y="1545343"/>
            <a:ext cx="6196606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通过今天这一节课的学习</a:t>
            </a:r>
            <a:r>
              <a:rPr lang="en-US" altLang="zh-CN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你们有哪些收获</a:t>
            </a:r>
            <a:r>
              <a:rPr lang="en-US" altLang="zh-CN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1410" y="601561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972057" y="1019673"/>
            <a:ext cx="266383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975792" y="494004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五、课堂小结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562</Words>
  <Application>Microsoft Office PowerPoint</Application>
  <PresentationFormat>全屏显示(16:9)</PresentationFormat>
  <Paragraphs>145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235</cp:revision>
  <dcterms:created xsi:type="dcterms:W3CDTF">2015-08-27T07:30:00Z</dcterms:created>
  <dcterms:modified xsi:type="dcterms:W3CDTF">2025-05-09T09:00:27Z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46DE1CAEEB2E4F48B4008DC430E5761B</vt:lpwstr>
  </property>
</Properties>
</file>