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Override1.xml" ContentType="application/vnd.openxmlformats-officedocument.themeOverrid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notesSlides/notesSlide1.xml" ContentType="application/vnd.openxmlformats-officedocument.presentationml.notesSlide+xml"/>
  <Override PartName="/ppt/theme/themeOverride2.xml" ContentType="application/vnd.openxmlformats-officedocument.themeOverride+xml"/>
  <Override PartName="/ppt/theme/themeOverride3.xml" ContentType="application/vnd.openxmlformats-officedocument.themeOverride+xml"/>
  <Override PartName="/ppt/theme/themeOverride4.xml" ContentType="application/vnd.openxmlformats-officedocument.themeOverride+xml"/>
  <Override PartName="/ppt/theme/themeOverride5.xml" ContentType="application/vnd.openxmlformats-officedocument.themeOverride+xml"/>
  <Override PartName="/ppt/theme/themeOverride6.xml" ContentType="application/vnd.openxmlformats-officedocument.themeOverride+xml"/>
  <Override PartName="/ppt/theme/themeOverride7.xml" ContentType="application/vnd.openxmlformats-officedocument.themeOverride+xml"/>
  <Override PartName="/ppt/theme/themeOverride8.xml" ContentType="application/vnd.openxmlformats-officedocument.themeOverride+xml"/>
  <Override PartName="/ppt/theme/themeOverride9.xml" ContentType="application/vnd.openxmlformats-officedocument.themeOverride+xml"/>
  <Override PartName="/ppt/theme/themeOverride10.xml" ContentType="application/vnd.openxmlformats-officedocument.themeOverride+xml"/>
  <Override PartName="/ppt/theme/themeOverride11.xml" ContentType="application/vnd.openxmlformats-officedocument.themeOverride+xml"/>
  <Override PartName="/ppt/theme/themeOverride12.xml" ContentType="application/vnd.openxmlformats-officedocument.themeOverride+xml"/>
  <Override PartName="/ppt/theme/themeOverride13.xml" ContentType="application/vnd.openxmlformats-officedocument.themeOverride+xml"/>
  <Override PartName="/ppt/theme/themeOverride14.xml" ContentType="application/vnd.openxmlformats-officedocument.themeOverride+xml"/>
  <Override PartName="/ppt/theme/themeOverride15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57" r:id="rId2"/>
    <p:sldMasterId id="2147483663" r:id="rId3"/>
  </p:sldMasterIdLst>
  <p:notesMasterIdLst>
    <p:notesMasterId r:id="rId27"/>
  </p:notesMasterIdLst>
  <p:sldIdLst>
    <p:sldId id="263" r:id="rId4"/>
    <p:sldId id="264" r:id="rId5"/>
    <p:sldId id="364" r:id="rId6"/>
    <p:sldId id="365" r:id="rId7"/>
    <p:sldId id="366" r:id="rId8"/>
    <p:sldId id="367" r:id="rId9"/>
    <p:sldId id="368" r:id="rId10"/>
    <p:sldId id="369" r:id="rId11"/>
    <p:sldId id="370" r:id="rId12"/>
    <p:sldId id="371" r:id="rId13"/>
    <p:sldId id="372" r:id="rId14"/>
    <p:sldId id="350" r:id="rId15"/>
    <p:sldId id="351" r:id="rId16"/>
    <p:sldId id="352" r:id="rId17"/>
    <p:sldId id="353" r:id="rId18"/>
    <p:sldId id="373" r:id="rId19"/>
    <p:sldId id="354" r:id="rId20"/>
    <p:sldId id="360" r:id="rId21"/>
    <p:sldId id="355" r:id="rId22"/>
    <p:sldId id="374" r:id="rId23"/>
    <p:sldId id="270" r:id="rId24"/>
  </p:sldIdLst>
  <p:sldSz cx="9144000" cy="5143500" type="screen16x9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orient="horz" pos="713">
          <p15:clr>
            <a:srgbClr val="A4A3A4"/>
          </p15:clr>
        </p15:guide>
        <p15:guide id="3" orient="horz" pos="2970">
          <p15:clr>
            <a:srgbClr val="A4A3A4"/>
          </p15:clr>
        </p15:guide>
        <p15:guide id="4" pos="385">
          <p15:clr>
            <a:srgbClr val="A4A3A4"/>
          </p15:clr>
        </p15:guide>
        <p15:guide id="5" pos="2907">
          <p15:clr>
            <a:srgbClr val="A4A3A4"/>
          </p15:clr>
        </p15:guide>
        <p15:guide id="6" pos="5375">
          <p15:clr>
            <a:srgbClr val="A4A3A4"/>
          </p15:clr>
        </p15:guide>
        <p15:guide id="7" orient="horz" pos="2807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6AB7"/>
    <a:srgbClr val="FFFFEF"/>
    <a:srgbClr val="F8ED00"/>
    <a:srgbClr val="E8333C"/>
    <a:srgbClr val="007461"/>
    <a:srgbClr val="3E9245"/>
    <a:srgbClr val="F49701"/>
    <a:srgbClr val="FEF6F0"/>
    <a:srgbClr val="FDF1E9"/>
    <a:srgbClr val="1279C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45" autoAdjust="0"/>
    <p:restoredTop sz="96209" autoAdjust="0"/>
  </p:normalViewPr>
  <p:slideViewPr>
    <p:cSldViewPr>
      <p:cViewPr varScale="1">
        <p:scale>
          <a:sx n="150" d="100"/>
          <a:sy n="150" d="100"/>
        </p:scale>
        <p:origin x="474" y="120"/>
      </p:cViewPr>
      <p:guideLst>
        <p:guide orient="horz" pos="1620"/>
        <p:guide orient="horz" pos="713"/>
        <p:guide orient="horz" pos="2970"/>
        <p:guide pos="385"/>
        <p:guide pos="2907"/>
        <p:guide pos="5375"/>
        <p:guide orient="horz" pos="2807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presProps" Target="presProps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tableStyles" Target="tableStyle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96C4006-5F16-4DF0-B32E-F43F745AFE5E}" type="datetimeFigureOut">
              <a:rPr lang="zh-CN" altLang="en-US" smtClean="0"/>
              <a:t>2025/5/10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D270D31-C002-479B-894A-47AD5EC02CF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270D31-C002-479B-894A-47AD5EC02CF9}" type="slidenum">
              <a:rPr lang="zh-CN" altLang="en-US" smtClean="0"/>
              <a:t>1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7.png"/><Relationship Id="rId4" Type="http://schemas.openxmlformats.org/officeDocument/2006/relationships/image" Target="../media/image2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8.png"/><Relationship Id="rId4" Type="http://schemas.openxmlformats.org/officeDocument/2006/relationships/image" Target="../media/image2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2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8.png"/><Relationship Id="rId4" Type="http://schemas.openxmlformats.org/officeDocument/2006/relationships/image" Target="../media/image2.png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8.png"/><Relationship Id="rId4" Type="http://schemas.openxmlformats.org/officeDocument/2006/relationships/image" Target="../media/image2.pn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16.png"/><Relationship Id="rId4" Type="http://schemas.openxmlformats.org/officeDocument/2006/relationships/image" Target="../media/image17.png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16.png"/><Relationship Id="rId4" Type="http://schemas.openxmlformats.org/officeDocument/2006/relationships/image" Target="../media/image17.png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3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3.xml"/><Relationship Id="rId5" Type="http://schemas.openxmlformats.org/officeDocument/2006/relationships/image" Target="../media/image16.png"/><Relationship Id="rId4" Type="http://schemas.openxmlformats.org/officeDocument/2006/relationships/image" Target="../media/image17.png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3.xml"/><Relationship Id="rId5" Type="http://schemas.openxmlformats.org/officeDocument/2006/relationships/image" Target="../media/image16.png"/><Relationship Id="rId4" Type="http://schemas.openxmlformats.org/officeDocument/2006/relationships/image" Target="../media/image17.png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任意多边形 8"/>
          <p:cNvSpPr/>
          <p:nvPr userDrawn="1"/>
        </p:nvSpPr>
        <p:spPr>
          <a:xfrm>
            <a:off x="-1" y="0"/>
            <a:ext cx="9144001" cy="4011910"/>
          </a:xfrm>
          <a:custGeom>
            <a:avLst/>
            <a:gdLst>
              <a:gd name="connsiteX0" fmla="*/ 0 w 12192000"/>
              <a:gd name="connsiteY0" fmla="*/ 0 h 5352292"/>
              <a:gd name="connsiteX1" fmla="*/ 12192000 w 12192000"/>
              <a:gd name="connsiteY1" fmla="*/ 0 h 5352292"/>
              <a:gd name="connsiteX2" fmla="*/ 12192000 w 12192000"/>
              <a:gd name="connsiteY2" fmla="*/ 4019518 h 5352292"/>
              <a:gd name="connsiteX3" fmla="*/ 12140122 w 12192000"/>
              <a:gd name="connsiteY3" fmla="*/ 4063317 h 5352292"/>
              <a:gd name="connsiteX4" fmla="*/ 10718048 w 12192000"/>
              <a:gd name="connsiteY4" fmla="*/ 5205046 h 5352292"/>
              <a:gd name="connsiteX5" fmla="*/ 7322233 w 12192000"/>
              <a:gd name="connsiteY5" fmla="*/ 3798277 h 5352292"/>
              <a:gd name="connsiteX6" fmla="*/ 2688360 w 12192000"/>
              <a:gd name="connsiteY6" fmla="*/ 5345723 h 5352292"/>
              <a:gd name="connsiteX7" fmla="*/ 140150 w 12192000"/>
              <a:gd name="connsiteY7" fmla="*/ 4581752 h 5352292"/>
              <a:gd name="connsiteX8" fmla="*/ 0 w 12192000"/>
              <a:gd name="connsiteY8" fmla="*/ 4514263 h 53522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2192000" h="5352292">
                <a:moveTo>
                  <a:pt x="0" y="0"/>
                </a:moveTo>
                <a:lnTo>
                  <a:pt x="12192000" y="0"/>
                </a:lnTo>
                <a:lnTo>
                  <a:pt x="12192000" y="4019518"/>
                </a:lnTo>
                <a:lnTo>
                  <a:pt x="12140122" y="4063317"/>
                </a:lnTo>
                <a:cubicBezTo>
                  <a:pt x="11757501" y="4424821"/>
                  <a:pt x="11445408" y="5225562"/>
                  <a:pt x="10718048" y="5205046"/>
                </a:cubicBezTo>
                <a:cubicBezTo>
                  <a:pt x="9886780" y="5181600"/>
                  <a:pt x="8660513" y="3774831"/>
                  <a:pt x="7322233" y="3798277"/>
                </a:cubicBezTo>
                <a:cubicBezTo>
                  <a:pt x="5983951" y="3821723"/>
                  <a:pt x="4344997" y="5468815"/>
                  <a:pt x="2688360" y="5345723"/>
                </a:cubicBezTo>
                <a:cubicBezTo>
                  <a:pt x="1872980" y="5285139"/>
                  <a:pt x="1016900" y="4992393"/>
                  <a:pt x="140150" y="4581752"/>
                </a:cubicBezTo>
                <a:lnTo>
                  <a:pt x="0" y="4514263"/>
                </a:lnTo>
                <a:close/>
              </a:path>
            </a:pathLst>
          </a:custGeom>
          <a:solidFill>
            <a:srgbClr val="F498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  <p:sp>
        <p:nvSpPr>
          <p:cNvPr id="11" name="五边形 26"/>
          <p:cNvSpPr/>
          <p:nvPr userDrawn="1"/>
        </p:nvSpPr>
        <p:spPr>
          <a:xfrm rot="5400000">
            <a:off x="7460634" y="-157180"/>
            <a:ext cx="1159412" cy="1464072"/>
          </a:xfrm>
          <a:custGeom>
            <a:avLst/>
            <a:gdLst>
              <a:gd name="connsiteX0" fmla="*/ 0 w 1174652"/>
              <a:gd name="connsiteY0" fmla="*/ 0 h 1464072"/>
              <a:gd name="connsiteX1" fmla="*/ 587326 w 1174652"/>
              <a:gd name="connsiteY1" fmla="*/ 0 h 1464072"/>
              <a:gd name="connsiteX2" fmla="*/ 1174652 w 1174652"/>
              <a:gd name="connsiteY2" fmla="*/ 732036 h 1464072"/>
              <a:gd name="connsiteX3" fmla="*/ 587326 w 1174652"/>
              <a:gd name="connsiteY3" fmla="*/ 1464072 h 1464072"/>
              <a:gd name="connsiteX4" fmla="*/ 0 w 1174652"/>
              <a:gd name="connsiteY4" fmla="*/ 1464072 h 1464072"/>
              <a:gd name="connsiteX5" fmla="*/ 0 w 1174652"/>
              <a:gd name="connsiteY5" fmla="*/ 0 h 1464072"/>
              <a:gd name="connsiteX0-1" fmla="*/ 0 w 930812"/>
              <a:gd name="connsiteY0-2" fmla="*/ 0 h 1464072"/>
              <a:gd name="connsiteX1-3" fmla="*/ 587326 w 930812"/>
              <a:gd name="connsiteY1-4" fmla="*/ 0 h 1464072"/>
              <a:gd name="connsiteX2-5" fmla="*/ 930812 w 930812"/>
              <a:gd name="connsiteY2-6" fmla="*/ 732036 h 1464072"/>
              <a:gd name="connsiteX3-7" fmla="*/ 587326 w 930812"/>
              <a:gd name="connsiteY3-8" fmla="*/ 1464072 h 1464072"/>
              <a:gd name="connsiteX4-9" fmla="*/ 0 w 930812"/>
              <a:gd name="connsiteY4-10" fmla="*/ 1464072 h 1464072"/>
              <a:gd name="connsiteX5-11" fmla="*/ 0 w 930812"/>
              <a:gd name="connsiteY5-12" fmla="*/ 0 h 1464072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</a:cxnLst>
            <a:rect l="l" t="t" r="r" b="b"/>
            <a:pathLst>
              <a:path w="930812" h="1464072">
                <a:moveTo>
                  <a:pt x="0" y="0"/>
                </a:moveTo>
                <a:lnTo>
                  <a:pt x="587326" y="0"/>
                </a:lnTo>
                <a:lnTo>
                  <a:pt x="930812" y="732036"/>
                </a:lnTo>
                <a:lnTo>
                  <a:pt x="587326" y="1464072"/>
                </a:lnTo>
                <a:lnTo>
                  <a:pt x="0" y="1464072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  <p:pic>
        <p:nvPicPr>
          <p:cNvPr id="6" name="图片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385" y="2931790"/>
            <a:ext cx="2441038" cy="2441038"/>
          </a:xfrm>
          <a:prstGeom prst="rect">
            <a:avLst/>
          </a:prstGeom>
        </p:spPr>
      </p:pic>
      <p:pic>
        <p:nvPicPr>
          <p:cNvPr id="8" name="图片 4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18239" y="51470"/>
            <a:ext cx="1354137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文本框 6"/>
          <p:cNvSpPr txBox="1"/>
          <p:nvPr userDrawn="1"/>
        </p:nvSpPr>
        <p:spPr>
          <a:xfrm rot="3823486">
            <a:off x="394012" y="4369821"/>
            <a:ext cx="569387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600" b="0" i="0" u="none" strike="noStrike" kern="1200" cap="none" spc="0" normalizeH="0" baseline="0" noProof="0" dirty="0">
                <a:ln>
                  <a:noFill/>
                </a:ln>
                <a:solidFill>
                  <a:srgbClr val="D2CBC1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状元成才路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4970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  <p:pic>
        <p:nvPicPr>
          <p:cNvPr id="18" name="图片 1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7026" y="-34280"/>
            <a:ext cx="9161025" cy="5177779"/>
          </a:xfrm>
          <a:prstGeom prst="rect">
            <a:avLst/>
          </a:prstGeom>
        </p:spPr>
      </p:pic>
      <p:sp>
        <p:nvSpPr>
          <p:cNvPr id="10" name="矩形 9"/>
          <p:cNvSpPr/>
          <p:nvPr userDrawn="1"/>
        </p:nvSpPr>
        <p:spPr>
          <a:xfrm>
            <a:off x="2057" y="0"/>
            <a:ext cx="9158968" cy="5143500"/>
          </a:xfrm>
          <a:prstGeom prst="rect">
            <a:avLst/>
          </a:prstGeom>
          <a:solidFill>
            <a:srgbClr val="FFF9E7"/>
          </a:solidFill>
          <a:ln w="254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  <p:pic>
        <p:nvPicPr>
          <p:cNvPr id="15" name="图片 4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61277" y="113312"/>
            <a:ext cx="1354137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文本框 7"/>
          <p:cNvSpPr txBox="1"/>
          <p:nvPr userDrawn="1"/>
        </p:nvSpPr>
        <p:spPr>
          <a:xfrm rot="3823486">
            <a:off x="394012" y="4369821"/>
            <a:ext cx="569387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600" b="0" i="0" u="none" strike="noStrike" kern="1200" cap="none" spc="0" normalizeH="0" baseline="0" noProof="0" dirty="0">
                <a:ln>
                  <a:noFill/>
                </a:ln>
                <a:solidFill>
                  <a:srgbClr val="FFF9E7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状元成才路</a:t>
            </a:r>
          </a:p>
        </p:txBody>
      </p:sp>
      <p:pic>
        <p:nvPicPr>
          <p:cNvPr id="2" name="图片 1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4361670" y="2273020"/>
            <a:ext cx="420660" cy="59746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 userDrawn="1"/>
        </p:nvPicPr>
        <p:blipFill rotWithShape="1">
          <a:blip r:embed="rId2"/>
          <a:srcRect r="11490"/>
          <a:stretch>
            <a:fillRect/>
          </a:stretch>
        </p:blipFill>
        <p:spPr>
          <a:xfrm>
            <a:off x="0" y="0"/>
            <a:ext cx="9144000" cy="5145470"/>
          </a:xfrm>
          <a:prstGeom prst="rect">
            <a:avLst/>
          </a:prstGeom>
        </p:spPr>
      </p:pic>
      <p:grpSp>
        <p:nvGrpSpPr>
          <p:cNvPr id="7" name="组合 6"/>
          <p:cNvGrpSpPr/>
          <p:nvPr userDrawn="1"/>
        </p:nvGrpSpPr>
        <p:grpSpPr>
          <a:xfrm>
            <a:off x="77391" y="68154"/>
            <a:ext cx="8989219" cy="5009163"/>
            <a:chOff x="154780" y="143227"/>
            <a:chExt cx="8834439" cy="4767346"/>
          </a:xfrm>
        </p:grpSpPr>
        <p:sp>
          <p:nvSpPr>
            <p:cNvPr id="6" name="圆角矩形 5"/>
            <p:cNvSpPr/>
            <p:nvPr userDrawn="1"/>
          </p:nvSpPr>
          <p:spPr>
            <a:xfrm>
              <a:off x="154780" y="143227"/>
              <a:ext cx="8834439" cy="4767346"/>
            </a:xfrm>
            <a:prstGeom prst="roundRect">
              <a:avLst>
                <a:gd name="adj" fmla="val 8812"/>
              </a:avLst>
            </a:prstGeom>
            <a:solidFill>
              <a:srgbClr val="FFEDDE"/>
            </a:solidFill>
            <a:ln w="31750">
              <a:solidFill>
                <a:srgbClr val="F498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endParaRPr>
            </a:p>
          </p:txBody>
        </p:sp>
        <p:sp>
          <p:nvSpPr>
            <p:cNvPr id="16" name="圆角矩形 15"/>
            <p:cNvSpPr/>
            <p:nvPr userDrawn="1"/>
          </p:nvSpPr>
          <p:spPr>
            <a:xfrm>
              <a:off x="271642" y="232795"/>
              <a:ext cx="8600714" cy="4588210"/>
            </a:xfrm>
            <a:prstGeom prst="roundRect">
              <a:avLst>
                <a:gd name="adj" fmla="val 8812"/>
              </a:avLst>
            </a:prstGeom>
            <a:noFill/>
            <a:ln w="31750" cap="rnd">
              <a:solidFill>
                <a:srgbClr val="F49800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endParaRPr>
            </a:p>
          </p:txBody>
        </p:sp>
      </p:grpSp>
      <p:pic>
        <p:nvPicPr>
          <p:cNvPr id="17" name="图片 16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872" t="20466"/>
          <a:stretch>
            <a:fillRect/>
          </a:stretch>
        </p:blipFill>
        <p:spPr>
          <a:xfrm rot="11424345">
            <a:off x="8012215" y="4182947"/>
            <a:ext cx="1198520" cy="1119753"/>
          </a:xfrm>
          <a:custGeom>
            <a:avLst/>
            <a:gdLst>
              <a:gd name="connsiteX0" fmla="*/ 745071 w 1198520"/>
              <a:gd name="connsiteY0" fmla="*/ 1119753 h 1119753"/>
              <a:gd name="connsiteX1" fmla="*/ 165212 w 1198520"/>
              <a:gd name="connsiteY1" fmla="*/ 1119753 h 1119753"/>
              <a:gd name="connsiteX2" fmla="*/ 0 w 1198520"/>
              <a:gd name="connsiteY2" fmla="*/ 220094 h 1119753"/>
              <a:gd name="connsiteX3" fmla="*/ 1198520 w 1198520"/>
              <a:gd name="connsiteY3" fmla="*/ 0 h 1119753"/>
              <a:gd name="connsiteX4" fmla="*/ 1198520 w 1198520"/>
              <a:gd name="connsiteY4" fmla="*/ 517119 h 1119753"/>
              <a:gd name="connsiteX5" fmla="*/ 1195549 w 1198520"/>
              <a:gd name="connsiteY5" fmla="*/ 515432 h 1119753"/>
              <a:gd name="connsiteX6" fmla="*/ 852887 w 1198520"/>
              <a:gd name="connsiteY6" fmla="*/ 481862 h 1119753"/>
              <a:gd name="connsiteX7" fmla="*/ 451060 w 1198520"/>
              <a:gd name="connsiteY7" fmla="*/ 885108 h 1119753"/>
              <a:gd name="connsiteX8" fmla="*/ 702557 w 1198520"/>
              <a:gd name="connsiteY8" fmla="*/ 1112112 h 1119753"/>
              <a:gd name="connsiteX9" fmla="*/ 1198520 w 1198520"/>
              <a:gd name="connsiteY9" fmla="*/ 1119753 h 1119753"/>
              <a:gd name="connsiteX10" fmla="*/ 965694 w 1198520"/>
              <a:gd name="connsiteY10" fmla="*/ 1119753 h 1119753"/>
              <a:gd name="connsiteX11" fmla="*/ 969941 w 1198520"/>
              <a:gd name="connsiteY11" fmla="*/ 1119276 h 1119753"/>
              <a:gd name="connsiteX12" fmla="*/ 1144532 w 1198520"/>
              <a:gd name="connsiteY12" fmla="*/ 1061324 h 1119753"/>
              <a:gd name="connsiteX13" fmla="*/ 1198520 w 1198520"/>
              <a:gd name="connsiteY13" fmla="*/ 1028884 h 11197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198520" h="1119753">
                <a:moveTo>
                  <a:pt x="745071" y="1119753"/>
                </a:moveTo>
                <a:lnTo>
                  <a:pt x="165212" y="1119753"/>
                </a:lnTo>
                <a:lnTo>
                  <a:pt x="0" y="220094"/>
                </a:lnTo>
                <a:lnTo>
                  <a:pt x="1198520" y="0"/>
                </a:lnTo>
                <a:lnTo>
                  <a:pt x="1198520" y="517119"/>
                </a:lnTo>
                <a:lnTo>
                  <a:pt x="1195549" y="515432"/>
                </a:lnTo>
                <a:cubicBezTo>
                  <a:pt x="1101650" y="473055"/>
                  <a:pt x="980010" y="458518"/>
                  <a:pt x="852887" y="481862"/>
                </a:cubicBezTo>
                <a:cubicBezTo>
                  <a:pt x="598641" y="528552"/>
                  <a:pt x="418736" y="709091"/>
                  <a:pt x="451060" y="885108"/>
                </a:cubicBezTo>
                <a:cubicBezTo>
                  <a:pt x="471262" y="995118"/>
                  <a:pt x="569584" y="1077325"/>
                  <a:pt x="702557" y="1112112"/>
                </a:cubicBezTo>
                <a:close/>
                <a:moveTo>
                  <a:pt x="1198520" y="1119753"/>
                </a:moveTo>
                <a:lnTo>
                  <a:pt x="965694" y="1119753"/>
                </a:lnTo>
                <a:lnTo>
                  <a:pt x="969941" y="1119276"/>
                </a:lnTo>
                <a:cubicBezTo>
                  <a:pt x="1033502" y="1107603"/>
                  <a:pt x="1092417" y="1087565"/>
                  <a:pt x="1144532" y="1061324"/>
                </a:cubicBezTo>
                <a:lnTo>
                  <a:pt x="1198520" y="1028884"/>
                </a:lnTo>
                <a:close/>
              </a:path>
            </a:pathLst>
          </a:custGeom>
        </p:spPr>
      </p:pic>
      <p:pic>
        <p:nvPicPr>
          <p:cNvPr id="15" name="图片 4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71474" y="145743"/>
            <a:ext cx="1354137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文本框 10"/>
          <p:cNvSpPr txBox="1"/>
          <p:nvPr userDrawn="1"/>
        </p:nvSpPr>
        <p:spPr>
          <a:xfrm rot="3823486">
            <a:off x="394012" y="4369821"/>
            <a:ext cx="569387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600" b="0" i="0" u="none" strike="noStrike" kern="1200" cap="none" spc="0" normalizeH="0" baseline="0" noProof="0" dirty="0">
                <a:ln>
                  <a:noFill/>
                </a:ln>
                <a:solidFill>
                  <a:srgbClr val="FFEDDE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状元成才路</a:t>
            </a:r>
          </a:p>
        </p:txBody>
      </p:sp>
      <p:pic>
        <p:nvPicPr>
          <p:cNvPr id="2" name="图片 1"/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4361670" y="2273020"/>
            <a:ext cx="420660" cy="59746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 userDrawn="1"/>
        </p:nvPicPr>
        <p:blipFill rotWithShape="1">
          <a:blip r:embed="rId2"/>
          <a:srcRect r="11490"/>
          <a:stretch>
            <a:fillRect/>
          </a:stretch>
        </p:blipFill>
        <p:spPr>
          <a:xfrm>
            <a:off x="0" y="0"/>
            <a:ext cx="9144000" cy="5145470"/>
          </a:xfrm>
          <a:prstGeom prst="rect">
            <a:avLst/>
          </a:prstGeom>
        </p:spPr>
      </p:pic>
      <p:grpSp>
        <p:nvGrpSpPr>
          <p:cNvPr id="7" name="组合 6"/>
          <p:cNvGrpSpPr/>
          <p:nvPr userDrawn="1"/>
        </p:nvGrpSpPr>
        <p:grpSpPr>
          <a:xfrm>
            <a:off x="77391" y="68154"/>
            <a:ext cx="8989219" cy="5009163"/>
            <a:chOff x="154780" y="143227"/>
            <a:chExt cx="8834439" cy="4767346"/>
          </a:xfrm>
          <a:solidFill>
            <a:schemeClr val="bg1"/>
          </a:solidFill>
        </p:grpSpPr>
        <p:sp>
          <p:nvSpPr>
            <p:cNvPr id="6" name="圆角矩形 5"/>
            <p:cNvSpPr/>
            <p:nvPr userDrawn="1"/>
          </p:nvSpPr>
          <p:spPr>
            <a:xfrm>
              <a:off x="154780" y="143227"/>
              <a:ext cx="8834439" cy="4767346"/>
            </a:xfrm>
            <a:prstGeom prst="roundRect">
              <a:avLst>
                <a:gd name="adj" fmla="val 8812"/>
              </a:avLst>
            </a:prstGeom>
            <a:grpFill/>
            <a:ln w="31750">
              <a:solidFill>
                <a:srgbClr val="F498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endParaRPr>
            </a:p>
          </p:txBody>
        </p:sp>
        <p:sp>
          <p:nvSpPr>
            <p:cNvPr id="16" name="圆角矩形 15"/>
            <p:cNvSpPr/>
            <p:nvPr userDrawn="1"/>
          </p:nvSpPr>
          <p:spPr>
            <a:xfrm>
              <a:off x="271642" y="232795"/>
              <a:ext cx="8600714" cy="4588210"/>
            </a:xfrm>
            <a:prstGeom prst="roundRect">
              <a:avLst>
                <a:gd name="adj" fmla="val 8812"/>
              </a:avLst>
            </a:prstGeom>
            <a:grpFill/>
            <a:ln w="31750" cap="rnd">
              <a:solidFill>
                <a:srgbClr val="F49800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endParaRPr>
            </a:p>
          </p:txBody>
        </p:sp>
      </p:grpSp>
      <p:pic>
        <p:nvPicPr>
          <p:cNvPr id="17" name="图片 16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872" t="20466"/>
          <a:stretch>
            <a:fillRect/>
          </a:stretch>
        </p:blipFill>
        <p:spPr>
          <a:xfrm rot="11424345">
            <a:off x="8012215" y="4182947"/>
            <a:ext cx="1198520" cy="1119753"/>
          </a:xfrm>
          <a:custGeom>
            <a:avLst/>
            <a:gdLst>
              <a:gd name="connsiteX0" fmla="*/ 745071 w 1198520"/>
              <a:gd name="connsiteY0" fmla="*/ 1119753 h 1119753"/>
              <a:gd name="connsiteX1" fmla="*/ 165212 w 1198520"/>
              <a:gd name="connsiteY1" fmla="*/ 1119753 h 1119753"/>
              <a:gd name="connsiteX2" fmla="*/ 0 w 1198520"/>
              <a:gd name="connsiteY2" fmla="*/ 220094 h 1119753"/>
              <a:gd name="connsiteX3" fmla="*/ 1198520 w 1198520"/>
              <a:gd name="connsiteY3" fmla="*/ 0 h 1119753"/>
              <a:gd name="connsiteX4" fmla="*/ 1198520 w 1198520"/>
              <a:gd name="connsiteY4" fmla="*/ 517119 h 1119753"/>
              <a:gd name="connsiteX5" fmla="*/ 1195549 w 1198520"/>
              <a:gd name="connsiteY5" fmla="*/ 515432 h 1119753"/>
              <a:gd name="connsiteX6" fmla="*/ 852887 w 1198520"/>
              <a:gd name="connsiteY6" fmla="*/ 481862 h 1119753"/>
              <a:gd name="connsiteX7" fmla="*/ 451060 w 1198520"/>
              <a:gd name="connsiteY7" fmla="*/ 885108 h 1119753"/>
              <a:gd name="connsiteX8" fmla="*/ 702557 w 1198520"/>
              <a:gd name="connsiteY8" fmla="*/ 1112112 h 1119753"/>
              <a:gd name="connsiteX9" fmla="*/ 1198520 w 1198520"/>
              <a:gd name="connsiteY9" fmla="*/ 1119753 h 1119753"/>
              <a:gd name="connsiteX10" fmla="*/ 965694 w 1198520"/>
              <a:gd name="connsiteY10" fmla="*/ 1119753 h 1119753"/>
              <a:gd name="connsiteX11" fmla="*/ 969941 w 1198520"/>
              <a:gd name="connsiteY11" fmla="*/ 1119276 h 1119753"/>
              <a:gd name="connsiteX12" fmla="*/ 1144532 w 1198520"/>
              <a:gd name="connsiteY12" fmla="*/ 1061324 h 1119753"/>
              <a:gd name="connsiteX13" fmla="*/ 1198520 w 1198520"/>
              <a:gd name="connsiteY13" fmla="*/ 1028884 h 11197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198520" h="1119753">
                <a:moveTo>
                  <a:pt x="745071" y="1119753"/>
                </a:moveTo>
                <a:lnTo>
                  <a:pt x="165212" y="1119753"/>
                </a:lnTo>
                <a:lnTo>
                  <a:pt x="0" y="220094"/>
                </a:lnTo>
                <a:lnTo>
                  <a:pt x="1198520" y="0"/>
                </a:lnTo>
                <a:lnTo>
                  <a:pt x="1198520" y="517119"/>
                </a:lnTo>
                <a:lnTo>
                  <a:pt x="1195549" y="515432"/>
                </a:lnTo>
                <a:cubicBezTo>
                  <a:pt x="1101650" y="473055"/>
                  <a:pt x="980010" y="458518"/>
                  <a:pt x="852887" y="481862"/>
                </a:cubicBezTo>
                <a:cubicBezTo>
                  <a:pt x="598641" y="528552"/>
                  <a:pt x="418736" y="709091"/>
                  <a:pt x="451060" y="885108"/>
                </a:cubicBezTo>
                <a:cubicBezTo>
                  <a:pt x="471262" y="995118"/>
                  <a:pt x="569584" y="1077325"/>
                  <a:pt x="702557" y="1112112"/>
                </a:cubicBezTo>
                <a:close/>
                <a:moveTo>
                  <a:pt x="1198520" y="1119753"/>
                </a:moveTo>
                <a:lnTo>
                  <a:pt x="965694" y="1119753"/>
                </a:lnTo>
                <a:lnTo>
                  <a:pt x="969941" y="1119276"/>
                </a:lnTo>
                <a:cubicBezTo>
                  <a:pt x="1033502" y="1107603"/>
                  <a:pt x="1092417" y="1087565"/>
                  <a:pt x="1144532" y="1061324"/>
                </a:cubicBezTo>
                <a:lnTo>
                  <a:pt x="1198520" y="1028884"/>
                </a:lnTo>
                <a:close/>
              </a:path>
            </a:pathLst>
          </a:custGeom>
        </p:spPr>
      </p:pic>
      <p:pic>
        <p:nvPicPr>
          <p:cNvPr id="15" name="图片 4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71474" y="145743"/>
            <a:ext cx="1354137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文本框 7"/>
          <p:cNvSpPr txBox="1"/>
          <p:nvPr userDrawn="1"/>
        </p:nvSpPr>
        <p:spPr>
          <a:xfrm rot="3823486">
            <a:off x="394012" y="4369821"/>
            <a:ext cx="569387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状元成才路</a:t>
            </a:r>
          </a:p>
        </p:txBody>
      </p:sp>
      <p:pic>
        <p:nvPicPr>
          <p:cNvPr id="2" name="图片 1"/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4361670" y="2273020"/>
            <a:ext cx="420660" cy="59746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 userDrawn="1"/>
        </p:nvPicPr>
        <p:blipFill rotWithShape="1">
          <a:blip r:embed="rId2"/>
          <a:srcRect r="11490"/>
          <a:stretch>
            <a:fillRect/>
          </a:stretch>
        </p:blipFill>
        <p:spPr>
          <a:xfrm>
            <a:off x="0" y="0"/>
            <a:ext cx="9144000" cy="5145470"/>
          </a:xfrm>
          <a:prstGeom prst="rect">
            <a:avLst/>
          </a:prstGeom>
        </p:spPr>
      </p:pic>
      <p:grpSp>
        <p:nvGrpSpPr>
          <p:cNvPr id="7" name="组合 6"/>
          <p:cNvGrpSpPr/>
          <p:nvPr userDrawn="1"/>
        </p:nvGrpSpPr>
        <p:grpSpPr>
          <a:xfrm>
            <a:off x="77391" y="68154"/>
            <a:ext cx="8989219" cy="5009163"/>
            <a:chOff x="154780" y="143227"/>
            <a:chExt cx="8834439" cy="4767346"/>
          </a:xfrm>
          <a:solidFill>
            <a:schemeClr val="bg1"/>
          </a:solidFill>
        </p:grpSpPr>
        <p:sp>
          <p:nvSpPr>
            <p:cNvPr id="6" name="圆角矩形 5"/>
            <p:cNvSpPr/>
            <p:nvPr userDrawn="1"/>
          </p:nvSpPr>
          <p:spPr>
            <a:xfrm>
              <a:off x="154780" y="143227"/>
              <a:ext cx="8834439" cy="4767346"/>
            </a:xfrm>
            <a:prstGeom prst="roundRect">
              <a:avLst>
                <a:gd name="adj" fmla="val 8812"/>
              </a:avLst>
            </a:prstGeom>
            <a:grpFill/>
            <a:ln w="31750">
              <a:solidFill>
                <a:srgbClr val="F498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endParaRPr>
            </a:p>
          </p:txBody>
        </p:sp>
        <p:sp>
          <p:nvSpPr>
            <p:cNvPr id="16" name="圆角矩形 15"/>
            <p:cNvSpPr/>
            <p:nvPr userDrawn="1"/>
          </p:nvSpPr>
          <p:spPr>
            <a:xfrm>
              <a:off x="271642" y="232795"/>
              <a:ext cx="8600714" cy="4588210"/>
            </a:xfrm>
            <a:prstGeom prst="roundRect">
              <a:avLst>
                <a:gd name="adj" fmla="val 8812"/>
              </a:avLst>
            </a:prstGeom>
            <a:grpFill/>
            <a:ln w="31750" cap="rnd">
              <a:solidFill>
                <a:srgbClr val="F49800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endParaRPr>
            </a:p>
          </p:txBody>
        </p:sp>
      </p:grpSp>
      <p:pic>
        <p:nvPicPr>
          <p:cNvPr id="17" name="图片 16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872" t="20466"/>
          <a:stretch>
            <a:fillRect/>
          </a:stretch>
        </p:blipFill>
        <p:spPr>
          <a:xfrm rot="11424345">
            <a:off x="8012215" y="4182947"/>
            <a:ext cx="1198520" cy="1119753"/>
          </a:xfrm>
          <a:custGeom>
            <a:avLst/>
            <a:gdLst>
              <a:gd name="connsiteX0" fmla="*/ 745071 w 1198520"/>
              <a:gd name="connsiteY0" fmla="*/ 1119753 h 1119753"/>
              <a:gd name="connsiteX1" fmla="*/ 165212 w 1198520"/>
              <a:gd name="connsiteY1" fmla="*/ 1119753 h 1119753"/>
              <a:gd name="connsiteX2" fmla="*/ 0 w 1198520"/>
              <a:gd name="connsiteY2" fmla="*/ 220094 h 1119753"/>
              <a:gd name="connsiteX3" fmla="*/ 1198520 w 1198520"/>
              <a:gd name="connsiteY3" fmla="*/ 0 h 1119753"/>
              <a:gd name="connsiteX4" fmla="*/ 1198520 w 1198520"/>
              <a:gd name="connsiteY4" fmla="*/ 517119 h 1119753"/>
              <a:gd name="connsiteX5" fmla="*/ 1195549 w 1198520"/>
              <a:gd name="connsiteY5" fmla="*/ 515432 h 1119753"/>
              <a:gd name="connsiteX6" fmla="*/ 852887 w 1198520"/>
              <a:gd name="connsiteY6" fmla="*/ 481862 h 1119753"/>
              <a:gd name="connsiteX7" fmla="*/ 451060 w 1198520"/>
              <a:gd name="connsiteY7" fmla="*/ 885108 h 1119753"/>
              <a:gd name="connsiteX8" fmla="*/ 702557 w 1198520"/>
              <a:gd name="connsiteY8" fmla="*/ 1112112 h 1119753"/>
              <a:gd name="connsiteX9" fmla="*/ 1198520 w 1198520"/>
              <a:gd name="connsiteY9" fmla="*/ 1119753 h 1119753"/>
              <a:gd name="connsiteX10" fmla="*/ 965694 w 1198520"/>
              <a:gd name="connsiteY10" fmla="*/ 1119753 h 1119753"/>
              <a:gd name="connsiteX11" fmla="*/ 969941 w 1198520"/>
              <a:gd name="connsiteY11" fmla="*/ 1119276 h 1119753"/>
              <a:gd name="connsiteX12" fmla="*/ 1144532 w 1198520"/>
              <a:gd name="connsiteY12" fmla="*/ 1061324 h 1119753"/>
              <a:gd name="connsiteX13" fmla="*/ 1198520 w 1198520"/>
              <a:gd name="connsiteY13" fmla="*/ 1028884 h 11197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198520" h="1119753">
                <a:moveTo>
                  <a:pt x="745071" y="1119753"/>
                </a:moveTo>
                <a:lnTo>
                  <a:pt x="165212" y="1119753"/>
                </a:lnTo>
                <a:lnTo>
                  <a:pt x="0" y="220094"/>
                </a:lnTo>
                <a:lnTo>
                  <a:pt x="1198520" y="0"/>
                </a:lnTo>
                <a:lnTo>
                  <a:pt x="1198520" y="517119"/>
                </a:lnTo>
                <a:lnTo>
                  <a:pt x="1195549" y="515432"/>
                </a:lnTo>
                <a:cubicBezTo>
                  <a:pt x="1101650" y="473055"/>
                  <a:pt x="980010" y="458518"/>
                  <a:pt x="852887" y="481862"/>
                </a:cubicBezTo>
                <a:cubicBezTo>
                  <a:pt x="598641" y="528552"/>
                  <a:pt x="418736" y="709091"/>
                  <a:pt x="451060" y="885108"/>
                </a:cubicBezTo>
                <a:cubicBezTo>
                  <a:pt x="471262" y="995118"/>
                  <a:pt x="569584" y="1077325"/>
                  <a:pt x="702557" y="1112112"/>
                </a:cubicBezTo>
                <a:close/>
                <a:moveTo>
                  <a:pt x="1198520" y="1119753"/>
                </a:moveTo>
                <a:lnTo>
                  <a:pt x="965694" y="1119753"/>
                </a:lnTo>
                <a:lnTo>
                  <a:pt x="969941" y="1119276"/>
                </a:lnTo>
                <a:cubicBezTo>
                  <a:pt x="1033502" y="1107603"/>
                  <a:pt x="1092417" y="1087565"/>
                  <a:pt x="1144532" y="1061324"/>
                </a:cubicBezTo>
                <a:lnTo>
                  <a:pt x="1198520" y="1028884"/>
                </a:lnTo>
                <a:close/>
              </a:path>
            </a:pathLst>
          </a:custGeom>
        </p:spPr>
      </p:pic>
      <p:pic>
        <p:nvPicPr>
          <p:cNvPr id="15" name="图片 4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71474" y="145743"/>
            <a:ext cx="1354137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文本框 7"/>
          <p:cNvSpPr txBox="1"/>
          <p:nvPr userDrawn="1"/>
        </p:nvSpPr>
        <p:spPr>
          <a:xfrm rot="3823486">
            <a:off x="394012" y="4369821"/>
            <a:ext cx="569387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状元成才路</a:t>
            </a:r>
          </a:p>
        </p:txBody>
      </p:sp>
      <p:pic>
        <p:nvPicPr>
          <p:cNvPr id="2" name="图片 1"/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4361670" y="2273020"/>
            <a:ext cx="420660" cy="597460"/>
          </a:xfrm>
          <a:prstGeom prst="rect">
            <a:avLst/>
          </a:prstGeom>
        </p:spPr>
      </p:pic>
      <p:grpSp>
        <p:nvGrpSpPr>
          <p:cNvPr id="10" name="组合 9"/>
          <p:cNvGrpSpPr/>
          <p:nvPr userDrawn="1"/>
        </p:nvGrpSpPr>
        <p:grpSpPr>
          <a:xfrm>
            <a:off x="2392243" y="4755786"/>
            <a:ext cx="4166521" cy="370094"/>
            <a:chOff x="2362866" y="4755786"/>
            <a:chExt cx="4332983" cy="370094"/>
          </a:xfrm>
        </p:grpSpPr>
        <p:grpSp>
          <p:nvGrpSpPr>
            <p:cNvPr id="11" name="组合 10"/>
            <p:cNvGrpSpPr/>
            <p:nvPr/>
          </p:nvGrpSpPr>
          <p:grpSpPr>
            <a:xfrm>
              <a:off x="2362866" y="4755786"/>
              <a:ext cx="4213851" cy="370094"/>
              <a:chOff x="2461379" y="4759182"/>
              <a:chExt cx="3984433" cy="370094"/>
            </a:xfrm>
          </p:grpSpPr>
          <p:sp>
            <p:nvSpPr>
              <p:cNvPr id="13" name="圆角矩形 1"/>
              <p:cNvSpPr/>
              <p:nvPr/>
            </p:nvSpPr>
            <p:spPr>
              <a:xfrm>
                <a:off x="2461379" y="4759182"/>
                <a:ext cx="3984433" cy="370094"/>
              </a:xfrm>
              <a:prstGeom prst="roundRect">
                <a:avLst/>
              </a:prstGeom>
              <a:solidFill>
                <a:srgbClr val="F49800"/>
              </a:solidFill>
              <a:ln w="41275">
                <a:solidFill>
                  <a:srgbClr val="FFBF57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等线" panose="02010600030101010101" charset="-122"/>
                  <a:ea typeface="等线" panose="02010600030101010101" charset="-122"/>
                  <a:cs typeface="+mn-cs"/>
                </a:endParaRPr>
              </a:p>
            </p:txBody>
          </p:sp>
          <p:cxnSp>
            <p:nvCxnSpPr>
              <p:cNvPr id="14" name="直接连接符 13"/>
              <p:cNvCxnSpPr/>
              <p:nvPr/>
            </p:nvCxnSpPr>
            <p:spPr>
              <a:xfrm>
                <a:off x="6020964" y="5072724"/>
                <a:ext cx="325597" cy="0"/>
              </a:xfrm>
              <a:prstGeom prst="line">
                <a:avLst/>
              </a:prstGeom>
              <a:ln w="44450" cap="rnd">
                <a:solidFill>
                  <a:schemeClr val="accent2">
                    <a:lumMod val="40000"/>
                    <a:lumOff val="6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" name="直接连接符 17"/>
              <p:cNvCxnSpPr/>
              <p:nvPr/>
            </p:nvCxnSpPr>
            <p:spPr>
              <a:xfrm>
                <a:off x="5876948" y="5072724"/>
                <a:ext cx="37565" cy="0"/>
              </a:xfrm>
              <a:prstGeom prst="line">
                <a:avLst/>
              </a:prstGeom>
              <a:ln w="44450" cap="rnd">
                <a:solidFill>
                  <a:schemeClr val="accent2">
                    <a:lumMod val="40000"/>
                    <a:lumOff val="6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2" name="矩形 11"/>
            <p:cNvSpPr/>
            <p:nvPr/>
          </p:nvSpPr>
          <p:spPr>
            <a:xfrm>
              <a:off x="2481998" y="4799651"/>
              <a:ext cx="4213851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选自“状元成才路”系列丛书《创优作业100分》</a:t>
              </a:r>
            </a:p>
          </p:txBody>
        </p:sp>
      </p:grpSp>
      <p:sp>
        <p:nvSpPr>
          <p:cNvPr id="23" name="矩形 22"/>
          <p:cNvSpPr/>
          <p:nvPr userDrawn="1"/>
        </p:nvSpPr>
        <p:spPr>
          <a:xfrm>
            <a:off x="804082" y="287782"/>
            <a:ext cx="3152653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40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▶备选练习</a:t>
            </a:r>
          </a:p>
        </p:txBody>
      </p:sp>
      <p:pic>
        <p:nvPicPr>
          <p:cNvPr id="24" name="图片 23"/>
          <p:cNvPicPr>
            <a:picLocks noChangeAspect="1"/>
          </p:cNvPicPr>
          <p:nvPr userDrawn="1"/>
        </p:nvPicPr>
        <p:blipFill rotWithShape="1">
          <a:blip r:embed="rId6"/>
          <a:srcRect l="12271"/>
          <a:stretch>
            <a:fillRect/>
          </a:stretch>
        </p:blipFill>
        <p:spPr>
          <a:xfrm>
            <a:off x="1" y="-93995"/>
            <a:ext cx="4211960" cy="1475360"/>
          </a:xfrm>
          <a:prstGeom prst="rect">
            <a:avLst/>
          </a:prstGeom>
        </p:spPr>
      </p:pic>
      <p:pic>
        <p:nvPicPr>
          <p:cNvPr id="25" name="图片 24"/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86" y="77890"/>
            <a:ext cx="1131590" cy="1131590"/>
          </a:xfrm>
          <a:prstGeom prst="rect">
            <a:avLst/>
          </a:prstGeom>
        </p:spPr>
      </p:pic>
      <p:sp>
        <p:nvSpPr>
          <p:cNvPr id="26" name="矩形 25"/>
          <p:cNvSpPr/>
          <p:nvPr userDrawn="1"/>
        </p:nvSpPr>
        <p:spPr>
          <a:xfrm>
            <a:off x="771245" y="329347"/>
            <a:ext cx="3152653" cy="584775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lstStyle/>
          <a:p>
            <a:pPr lvl="0" algn="ctr"/>
            <a:r>
              <a:rPr lang="zh-CN" altLang="en-US" sz="3200" b="1" noProof="0" dirty="0">
                <a:ln>
                  <a:solidFill>
                    <a:srgbClr val="E8333C"/>
                  </a:solidFill>
                </a:ln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cs typeface="+mn-ea"/>
              </a:rPr>
              <a:t>▶备选练习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 userDrawn="1"/>
        </p:nvPicPr>
        <p:blipFill rotWithShape="1">
          <a:blip r:embed="rId2"/>
          <a:srcRect r="11490"/>
          <a:stretch>
            <a:fillRect/>
          </a:stretch>
        </p:blipFill>
        <p:spPr>
          <a:xfrm>
            <a:off x="0" y="0"/>
            <a:ext cx="9144000" cy="5145470"/>
          </a:xfrm>
          <a:prstGeom prst="rect">
            <a:avLst/>
          </a:prstGeom>
        </p:spPr>
      </p:pic>
      <p:grpSp>
        <p:nvGrpSpPr>
          <p:cNvPr id="7" name="组合 6"/>
          <p:cNvGrpSpPr/>
          <p:nvPr userDrawn="1"/>
        </p:nvGrpSpPr>
        <p:grpSpPr>
          <a:xfrm>
            <a:off x="77391" y="68154"/>
            <a:ext cx="8989219" cy="5009163"/>
            <a:chOff x="154780" y="143227"/>
            <a:chExt cx="8834439" cy="4767346"/>
          </a:xfrm>
          <a:solidFill>
            <a:schemeClr val="bg1"/>
          </a:solidFill>
        </p:grpSpPr>
        <p:sp>
          <p:nvSpPr>
            <p:cNvPr id="6" name="圆角矩形 5"/>
            <p:cNvSpPr/>
            <p:nvPr userDrawn="1"/>
          </p:nvSpPr>
          <p:spPr>
            <a:xfrm>
              <a:off x="154780" y="143227"/>
              <a:ext cx="8834439" cy="4767346"/>
            </a:xfrm>
            <a:prstGeom prst="roundRect">
              <a:avLst>
                <a:gd name="adj" fmla="val 8812"/>
              </a:avLst>
            </a:prstGeom>
            <a:grpFill/>
            <a:ln w="31750">
              <a:solidFill>
                <a:srgbClr val="F498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endParaRPr>
            </a:p>
          </p:txBody>
        </p:sp>
        <p:sp>
          <p:nvSpPr>
            <p:cNvPr id="16" name="圆角矩形 15"/>
            <p:cNvSpPr/>
            <p:nvPr userDrawn="1"/>
          </p:nvSpPr>
          <p:spPr>
            <a:xfrm>
              <a:off x="271642" y="232795"/>
              <a:ext cx="8600714" cy="4588210"/>
            </a:xfrm>
            <a:prstGeom prst="roundRect">
              <a:avLst>
                <a:gd name="adj" fmla="val 8812"/>
              </a:avLst>
            </a:prstGeom>
            <a:grpFill/>
            <a:ln w="31750" cap="rnd">
              <a:solidFill>
                <a:srgbClr val="F49800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endParaRPr>
            </a:p>
          </p:txBody>
        </p:sp>
      </p:grpSp>
      <p:pic>
        <p:nvPicPr>
          <p:cNvPr id="17" name="图片 16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872" t="20466"/>
          <a:stretch>
            <a:fillRect/>
          </a:stretch>
        </p:blipFill>
        <p:spPr>
          <a:xfrm rot="11424345">
            <a:off x="8012215" y="4182947"/>
            <a:ext cx="1198520" cy="1119753"/>
          </a:xfrm>
          <a:custGeom>
            <a:avLst/>
            <a:gdLst>
              <a:gd name="connsiteX0" fmla="*/ 745071 w 1198520"/>
              <a:gd name="connsiteY0" fmla="*/ 1119753 h 1119753"/>
              <a:gd name="connsiteX1" fmla="*/ 165212 w 1198520"/>
              <a:gd name="connsiteY1" fmla="*/ 1119753 h 1119753"/>
              <a:gd name="connsiteX2" fmla="*/ 0 w 1198520"/>
              <a:gd name="connsiteY2" fmla="*/ 220094 h 1119753"/>
              <a:gd name="connsiteX3" fmla="*/ 1198520 w 1198520"/>
              <a:gd name="connsiteY3" fmla="*/ 0 h 1119753"/>
              <a:gd name="connsiteX4" fmla="*/ 1198520 w 1198520"/>
              <a:gd name="connsiteY4" fmla="*/ 517119 h 1119753"/>
              <a:gd name="connsiteX5" fmla="*/ 1195549 w 1198520"/>
              <a:gd name="connsiteY5" fmla="*/ 515432 h 1119753"/>
              <a:gd name="connsiteX6" fmla="*/ 852887 w 1198520"/>
              <a:gd name="connsiteY6" fmla="*/ 481862 h 1119753"/>
              <a:gd name="connsiteX7" fmla="*/ 451060 w 1198520"/>
              <a:gd name="connsiteY7" fmla="*/ 885108 h 1119753"/>
              <a:gd name="connsiteX8" fmla="*/ 702557 w 1198520"/>
              <a:gd name="connsiteY8" fmla="*/ 1112112 h 1119753"/>
              <a:gd name="connsiteX9" fmla="*/ 1198520 w 1198520"/>
              <a:gd name="connsiteY9" fmla="*/ 1119753 h 1119753"/>
              <a:gd name="connsiteX10" fmla="*/ 965694 w 1198520"/>
              <a:gd name="connsiteY10" fmla="*/ 1119753 h 1119753"/>
              <a:gd name="connsiteX11" fmla="*/ 969941 w 1198520"/>
              <a:gd name="connsiteY11" fmla="*/ 1119276 h 1119753"/>
              <a:gd name="connsiteX12" fmla="*/ 1144532 w 1198520"/>
              <a:gd name="connsiteY12" fmla="*/ 1061324 h 1119753"/>
              <a:gd name="connsiteX13" fmla="*/ 1198520 w 1198520"/>
              <a:gd name="connsiteY13" fmla="*/ 1028884 h 11197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198520" h="1119753">
                <a:moveTo>
                  <a:pt x="745071" y="1119753"/>
                </a:moveTo>
                <a:lnTo>
                  <a:pt x="165212" y="1119753"/>
                </a:lnTo>
                <a:lnTo>
                  <a:pt x="0" y="220094"/>
                </a:lnTo>
                <a:lnTo>
                  <a:pt x="1198520" y="0"/>
                </a:lnTo>
                <a:lnTo>
                  <a:pt x="1198520" y="517119"/>
                </a:lnTo>
                <a:lnTo>
                  <a:pt x="1195549" y="515432"/>
                </a:lnTo>
                <a:cubicBezTo>
                  <a:pt x="1101650" y="473055"/>
                  <a:pt x="980010" y="458518"/>
                  <a:pt x="852887" y="481862"/>
                </a:cubicBezTo>
                <a:cubicBezTo>
                  <a:pt x="598641" y="528552"/>
                  <a:pt x="418736" y="709091"/>
                  <a:pt x="451060" y="885108"/>
                </a:cubicBezTo>
                <a:cubicBezTo>
                  <a:pt x="471262" y="995118"/>
                  <a:pt x="569584" y="1077325"/>
                  <a:pt x="702557" y="1112112"/>
                </a:cubicBezTo>
                <a:close/>
                <a:moveTo>
                  <a:pt x="1198520" y="1119753"/>
                </a:moveTo>
                <a:lnTo>
                  <a:pt x="965694" y="1119753"/>
                </a:lnTo>
                <a:lnTo>
                  <a:pt x="969941" y="1119276"/>
                </a:lnTo>
                <a:cubicBezTo>
                  <a:pt x="1033502" y="1107603"/>
                  <a:pt x="1092417" y="1087565"/>
                  <a:pt x="1144532" y="1061324"/>
                </a:cubicBezTo>
                <a:lnTo>
                  <a:pt x="1198520" y="1028884"/>
                </a:lnTo>
                <a:close/>
              </a:path>
            </a:pathLst>
          </a:custGeom>
        </p:spPr>
      </p:pic>
      <p:pic>
        <p:nvPicPr>
          <p:cNvPr id="15" name="图片 4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71474" y="145743"/>
            <a:ext cx="1354137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文本框 7"/>
          <p:cNvSpPr txBox="1"/>
          <p:nvPr userDrawn="1"/>
        </p:nvSpPr>
        <p:spPr>
          <a:xfrm rot="3823486">
            <a:off x="394012" y="4369821"/>
            <a:ext cx="569387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状元成才路</a:t>
            </a:r>
          </a:p>
        </p:txBody>
      </p:sp>
      <p:pic>
        <p:nvPicPr>
          <p:cNvPr id="2" name="图片 1"/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4361670" y="2273020"/>
            <a:ext cx="420660" cy="597460"/>
          </a:xfrm>
          <a:prstGeom prst="rect">
            <a:avLst/>
          </a:prstGeom>
        </p:spPr>
      </p:pic>
      <p:grpSp>
        <p:nvGrpSpPr>
          <p:cNvPr id="10" name="组合 9"/>
          <p:cNvGrpSpPr/>
          <p:nvPr userDrawn="1"/>
        </p:nvGrpSpPr>
        <p:grpSpPr>
          <a:xfrm>
            <a:off x="2392243" y="4755786"/>
            <a:ext cx="4166521" cy="370094"/>
            <a:chOff x="2362866" y="4755786"/>
            <a:chExt cx="4332983" cy="370094"/>
          </a:xfrm>
        </p:grpSpPr>
        <p:grpSp>
          <p:nvGrpSpPr>
            <p:cNvPr id="11" name="组合 10"/>
            <p:cNvGrpSpPr/>
            <p:nvPr/>
          </p:nvGrpSpPr>
          <p:grpSpPr>
            <a:xfrm>
              <a:off x="2362866" y="4755786"/>
              <a:ext cx="4213851" cy="370094"/>
              <a:chOff x="2461379" y="4759182"/>
              <a:chExt cx="3984433" cy="370094"/>
            </a:xfrm>
          </p:grpSpPr>
          <p:sp>
            <p:nvSpPr>
              <p:cNvPr id="13" name="圆角矩形 1"/>
              <p:cNvSpPr/>
              <p:nvPr/>
            </p:nvSpPr>
            <p:spPr>
              <a:xfrm>
                <a:off x="2461379" y="4759182"/>
                <a:ext cx="3984433" cy="370094"/>
              </a:xfrm>
              <a:prstGeom prst="roundRect">
                <a:avLst/>
              </a:prstGeom>
              <a:solidFill>
                <a:srgbClr val="F49800"/>
              </a:solidFill>
              <a:ln w="41275">
                <a:solidFill>
                  <a:srgbClr val="FFBF57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等线" panose="02010600030101010101" charset="-122"/>
                  <a:ea typeface="等线" panose="02010600030101010101" charset="-122"/>
                  <a:cs typeface="+mn-cs"/>
                </a:endParaRPr>
              </a:p>
            </p:txBody>
          </p:sp>
          <p:cxnSp>
            <p:nvCxnSpPr>
              <p:cNvPr id="14" name="直接连接符 13"/>
              <p:cNvCxnSpPr/>
              <p:nvPr/>
            </p:nvCxnSpPr>
            <p:spPr>
              <a:xfrm>
                <a:off x="6020964" y="5072724"/>
                <a:ext cx="325597" cy="0"/>
              </a:xfrm>
              <a:prstGeom prst="line">
                <a:avLst/>
              </a:prstGeom>
              <a:ln w="44450" cap="rnd">
                <a:solidFill>
                  <a:schemeClr val="accent2">
                    <a:lumMod val="40000"/>
                    <a:lumOff val="6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" name="直接连接符 17"/>
              <p:cNvCxnSpPr/>
              <p:nvPr/>
            </p:nvCxnSpPr>
            <p:spPr>
              <a:xfrm>
                <a:off x="5876948" y="5072724"/>
                <a:ext cx="37565" cy="0"/>
              </a:xfrm>
              <a:prstGeom prst="line">
                <a:avLst/>
              </a:prstGeom>
              <a:ln w="44450" cap="rnd">
                <a:solidFill>
                  <a:schemeClr val="accent2">
                    <a:lumMod val="40000"/>
                    <a:lumOff val="6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2" name="矩形 11"/>
            <p:cNvSpPr/>
            <p:nvPr/>
          </p:nvSpPr>
          <p:spPr>
            <a:xfrm>
              <a:off x="2481998" y="4799651"/>
              <a:ext cx="4213851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选自“状元成才路”系列丛书《创优作业100分》</a:t>
              </a:r>
            </a:p>
          </p:txBody>
        </p:sp>
      </p:grp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226" y="0"/>
            <a:ext cx="909955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pic>
        <p:nvPicPr>
          <p:cNvPr id="3" name="图片 4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1490"/>
          <a:stretch>
            <a:fillRect/>
          </a:stretch>
        </p:blipFill>
        <p:spPr bwMode="auto">
          <a:xfrm>
            <a:off x="0" y="0"/>
            <a:ext cx="9144000" cy="5145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4" name="组合 3"/>
          <p:cNvGrpSpPr/>
          <p:nvPr userDrawn="1"/>
        </p:nvGrpSpPr>
        <p:grpSpPr>
          <a:xfrm>
            <a:off x="77391" y="68154"/>
            <a:ext cx="8989219" cy="5009163"/>
            <a:chOff x="154780" y="143227"/>
            <a:chExt cx="8834439" cy="4767346"/>
          </a:xfrm>
          <a:solidFill>
            <a:schemeClr val="bg1"/>
          </a:solidFill>
        </p:grpSpPr>
        <p:sp>
          <p:nvSpPr>
            <p:cNvPr id="5" name="圆角矩形 5"/>
            <p:cNvSpPr/>
            <p:nvPr/>
          </p:nvSpPr>
          <p:spPr>
            <a:xfrm>
              <a:off x="154780" y="143227"/>
              <a:ext cx="8834439" cy="4767346"/>
            </a:xfrm>
            <a:prstGeom prst="roundRect">
              <a:avLst>
                <a:gd name="adj" fmla="val 8812"/>
              </a:avLst>
            </a:prstGeom>
            <a:grpFill/>
            <a:ln w="31750">
              <a:solidFill>
                <a:srgbClr val="F498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solidFill>
                  <a:prstClr val="white"/>
                </a:solidFill>
                <a:latin typeface="等线" panose="02010600030101010101" charset="-122"/>
                <a:ea typeface="等线" panose="02010600030101010101" charset="-122"/>
              </a:endParaRPr>
            </a:p>
          </p:txBody>
        </p:sp>
        <p:sp>
          <p:nvSpPr>
            <p:cNvPr id="6" name="圆角矩形 15"/>
            <p:cNvSpPr/>
            <p:nvPr/>
          </p:nvSpPr>
          <p:spPr>
            <a:xfrm>
              <a:off x="271642" y="232795"/>
              <a:ext cx="8600714" cy="4588210"/>
            </a:xfrm>
            <a:prstGeom prst="roundRect">
              <a:avLst>
                <a:gd name="adj" fmla="val 8812"/>
              </a:avLst>
            </a:prstGeom>
            <a:grpFill/>
            <a:ln w="31750" cap="rnd">
              <a:solidFill>
                <a:srgbClr val="F49800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prstClr val="white"/>
                </a:solidFill>
                <a:latin typeface="等线" panose="02010600030101010101" charset="-122"/>
                <a:ea typeface="等线" panose="02010600030101010101" charset="-122"/>
              </a:endParaRPr>
            </a:p>
          </p:txBody>
        </p:sp>
      </p:grpSp>
      <p:pic>
        <p:nvPicPr>
          <p:cNvPr id="7" name="图片 6"/>
          <p:cNvPicPr>
            <a:picLocks noChangeAspect="1"/>
          </p:cNvPicPr>
          <p:nvPr userDrawn="1"/>
        </p:nvPicPr>
        <p:blipFill>
          <a:blip r:embed="rId3" cstate="print"/>
          <a:srcRect l="14872" t="20466"/>
          <a:stretch>
            <a:fillRect/>
          </a:stretch>
        </p:blipFill>
        <p:spPr>
          <a:xfrm rot="11424345">
            <a:off x="8012215" y="4182947"/>
            <a:ext cx="1198520" cy="1119753"/>
          </a:xfrm>
          <a:custGeom>
            <a:avLst/>
            <a:gdLst>
              <a:gd name="connsiteX0" fmla="*/ 745071 w 1198520"/>
              <a:gd name="connsiteY0" fmla="*/ 1119753 h 1119753"/>
              <a:gd name="connsiteX1" fmla="*/ 165212 w 1198520"/>
              <a:gd name="connsiteY1" fmla="*/ 1119753 h 1119753"/>
              <a:gd name="connsiteX2" fmla="*/ 0 w 1198520"/>
              <a:gd name="connsiteY2" fmla="*/ 220094 h 1119753"/>
              <a:gd name="connsiteX3" fmla="*/ 1198520 w 1198520"/>
              <a:gd name="connsiteY3" fmla="*/ 0 h 1119753"/>
              <a:gd name="connsiteX4" fmla="*/ 1198520 w 1198520"/>
              <a:gd name="connsiteY4" fmla="*/ 517119 h 1119753"/>
              <a:gd name="connsiteX5" fmla="*/ 1195549 w 1198520"/>
              <a:gd name="connsiteY5" fmla="*/ 515432 h 1119753"/>
              <a:gd name="connsiteX6" fmla="*/ 852887 w 1198520"/>
              <a:gd name="connsiteY6" fmla="*/ 481862 h 1119753"/>
              <a:gd name="connsiteX7" fmla="*/ 451060 w 1198520"/>
              <a:gd name="connsiteY7" fmla="*/ 885108 h 1119753"/>
              <a:gd name="connsiteX8" fmla="*/ 702557 w 1198520"/>
              <a:gd name="connsiteY8" fmla="*/ 1112112 h 1119753"/>
              <a:gd name="connsiteX9" fmla="*/ 1198520 w 1198520"/>
              <a:gd name="connsiteY9" fmla="*/ 1119753 h 1119753"/>
              <a:gd name="connsiteX10" fmla="*/ 965694 w 1198520"/>
              <a:gd name="connsiteY10" fmla="*/ 1119753 h 1119753"/>
              <a:gd name="connsiteX11" fmla="*/ 969941 w 1198520"/>
              <a:gd name="connsiteY11" fmla="*/ 1119276 h 1119753"/>
              <a:gd name="connsiteX12" fmla="*/ 1144532 w 1198520"/>
              <a:gd name="connsiteY12" fmla="*/ 1061324 h 1119753"/>
              <a:gd name="connsiteX13" fmla="*/ 1198520 w 1198520"/>
              <a:gd name="connsiteY13" fmla="*/ 1028884 h 11197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198520" h="1119753">
                <a:moveTo>
                  <a:pt x="745071" y="1119753"/>
                </a:moveTo>
                <a:lnTo>
                  <a:pt x="165212" y="1119753"/>
                </a:lnTo>
                <a:lnTo>
                  <a:pt x="0" y="220094"/>
                </a:lnTo>
                <a:lnTo>
                  <a:pt x="1198520" y="0"/>
                </a:lnTo>
                <a:lnTo>
                  <a:pt x="1198520" y="517119"/>
                </a:lnTo>
                <a:lnTo>
                  <a:pt x="1195549" y="515432"/>
                </a:lnTo>
                <a:cubicBezTo>
                  <a:pt x="1101650" y="473055"/>
                  <a:pt x="980010" y="458518"/>
                  <a:pt x="852887" y="481862"/>
                </a:cubicBezTo>
                <a:cubicBezTo>
                  <a:pt x="598641" y="528552"/>
                  <a:pt x="418736" y="709091"/>
                  <a:pt x="451060" y="885108"/>
                </a:cubicBezTo>
                <a:cubicBezTo>
                  <a:pt x="471262" y="995118"/>
                  <a:pt x="569584" y="1077325"/>
                  <a:pt x="702557" y="1112112"/>
                </a:cubicBezTo>
                <a:close/>
                <a:moveTo>
                  <a:pt x="1198520" y="1119753"/>
                </a:moveTo>
                <a:lnTo>
                  <a:pt x="965694" y="1119753"/>
                </a:lnTo>
                <a:lnTo>
                  <a:pt x="969941" y="1119276"/>
                </a:lnTo>
                <a:cubicBezTo>
                  <a:pt x="1033502" y="1107603"/>
                  <a:pt x="1092417" y="1087565"/>
                  <a:pt x="1144532" y="1061324"/>
                </a:cubicBezTo>
                <a:lnTo>
                  <a:pt x="1198520" y="1028884"/>
                </a:lnTo>
                <a:close/>
              </a:path>
            </a:pathLst>
          </a:custGeom>
        </p:spPr>
      </p:pic>
      <p:pic>
        <p:nvPicPr>
          <p:cNvPr id="8" name="图片 4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70788" y="146050"/>
            <a:ext cx="1354137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文本框 10"/>
          <p:cNvSpPr txBox="1">
            <a:spLocks noChangeArrowheads="1"/>
          </p:cNvSpPr>
          <p:nvPr userDrawn="1"/>
        </p:nvSpPr>
        <p:spPr bwMode="auto">
          <a:xfrm rot="3823486">
            <a:off x="393701" y="4368800"/>
            <a:ext cx="569912" cy="185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600">
                <a:solidFill>
                  <a:srgbClr val="FFFF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状元成才路</a:t>
            </a:r>
          </a:p>
        </p:txBody>
      </p:sp>
      <p:pic>
        <p:nvPicPr>
          <p:cNvPr id="10" name="图片 11"/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62450" y="2273300"/>
            <a:ext cx="419100" cy="596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092280" y="483518"/>
            <a:ext cx="1644477" cy="4683452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8073" y="-92546"/>
            <a:ext cx="8427095" cy="5143500"/>
          </a:xfrm>
          <a:prstGeom prst="rect">
            <a:avLst/>
          </a:prstGeom>
        </p:spPr>
      </p:pic>
      <p:sp>
        <p:nvSpPr>
          <p:cNvPr id="13" name="矩形 12"/>
          <p:cNvSpPr/>
          <p:nvPr userDrawn="1"/>
        </p:nvSpPr>
        <p:spPr>
          <a:xfrm>
            <a:off x="1403647" y="771550"/>
            <a:ext cx="5635253" cy="3411674"/>
          </a:xfrm>
          <a:prstGeom prst="rect">
            <a:avLst/>
          </a:prstGeom>
          <a:solidFill>
            <a:srgbClr val="F2F2F2"/>
          </a:solidFill>
          <a:ln w="28575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0" name="图片 9"/>
          <p:cNvPicPr>
            <a:picLocks noChangeAspect="1"/>
          </p:cNvPicPr>
          <p:nvPr userDrawn="1"/>
        </p:nvPicPr>
        <p:blipFill>
          <a:blip r:embed="rId5" cstate="email"/>
          <a:srcRect/>
          <a:stretch>
            <a:fillRect/>
          </a:stretch>
        </p:blipFill>
        <p:spPr>
          <a:xfrm>
            <a:off x="7452320" y="-23471"/>
            <a:ext cx="1231058" cy="1591845"/>
          </a:xfrm>
          <a:prstGeom prst="rect">
            <a:avLst/>
          </a:prstGeom>
        </p:spPr>
      </p:pic>
      <p:pic>
        <p:nvPicPr>
          <p:cNvPr id="4" name="图片 7" descr="C:\Users\nk\Desktop\状元成才路.png状元成才路"/>
          <p:cNvPicPr>
            <a:picLocks noChangeAspect="1" noChangeArrowheads="1"/>
          </p:cNvPicPr>
          <p:nvPr userDrawn="1"/>
        </p:nvPicPr>
        <p:blipFill>
          <a:blip r:embed="rId6"/>
          <a:srcRect/>
          <a:stretch>
            <a:fillRect/>
          </a:stretch>
        </p:blipFill>
        <p:spPr bwMode="auto">
          <a:xfrm>
            <a:off x="8403590" y="64135"/>
            <a:ext cx="681990" cy="6692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-56791" y="-164554"/>
            <a:ext cx="9257582" cy="5143500"/>
          </a:xfrm>
          <a:prstGeom prst="rect">
            <a:avLst/>
          </a:prstGeom>
        </p:spPr>
      </p:pic>
      <p:sp>
        <p:nvSpPr>
          <p:cNvPr id="11" name="矩形 10"/>
          <p:cNvSpPr/>
          <p:nvPr userDrawn="1"/>
        </p:nvSpPr>
        <p:spPr>
          <a:xfrm>
            <a:off x="339253" y="523043"/>
            <a:ext cx="8465494" cy="4097414"/>
          </a:xfrm>
          <a:prstGeom prst="rect">
            <a:avLst/>
          </a:prstGeom>
          <a:solidFill>
            <a:srgbClr val="F2F2F2"/>
          </a:solidFill>
          <a:ln w="28575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4" name="图片 13"/>
          <p:cNvPicPr>
            <a:picLocks noChangeAspect="1"/>
          </p:cNvPicPr>
          <p:nvPr userDrawn="1"/>
        </p:nvPicPr>
        <p:blipFill>
          <a:blip r:embed="rId4" cstate="email"/>
          <a:srcRect/>
          <a:stretch>
            <a:fillRect/>
          </a:stretch>
        </p:blipFill>
        <p:spPr>
          <a:xfrm>
            <a:off x="7956376" y="2139702"/>
            <a:ext cx="1443798" cy="3268963"/>
          </a:xfrm>
          <a:prstGeom prst="rect">
            <a:avLst/>
          </a:prstGeom>
        </p:spPr>
      </p:pic>
      <p:sp>
        <p:nvSpPr>
          <p:cNvPr id="16" name="文本框 15"/>
          <p:cNvSpPr txBox="1"/>
          <p:nvPr userDrawn="1"/>
        </p:nvSpPr>
        <p:spPr>
          <a:xfrm rot="20132266">
            <a:off x="3678574" y="2340918"/>
            <a:ext cx="1786853" cy="46166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dirty="0">
                <a:solidFill>
                  <a:schemeClr val="bg1">
                    <a:lumMod val="75000"/>
                    <a:alpha val="50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状元成才路</a:t>
            </a:r>
          </a:p>
        </p:txBody>
      </p:sp>
      <p:pic>
        <p:nvPicPr>
          <p:cNvPr id="4" name="图片 7" descr="C:\Users\nk\Desktop\状元成才路.png状元成才路"/>
          <p:cNvPicPr>
            <a:picLocks noChangeAspect="1" noChangeArrowheads="1"/>
          </p:cNvPicPr>
          <p:nvPr userDrawn="1"/>
        </p:nvPicPr>
        <p:blipFill>
          <a:blip r:embed="rId5"/>
          <a:srcRect/>
          <a:stretch>
            <a:fillRect/>
          </a:stretch>
        </p:blipFill>
        <p:spPr bwMode="auto">
          <a:xfrm>
            <a:off x="8403590" y="64135"/>
            <a:ext cx="681990" cy="6692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-56791" y="-164554"/>
            <a:ext cx="9257582" cy="5143500"/>
          </a:xfrm>
          <a:prstGeom prst="rect">
            <a:avLst/>
          </a:prstGeom>
        </p:spPr>
      </p:pic>
      <p:sp>
        <p:nvSpPr>
          <p:cNvPr id="6" name="矩形 5"/>
          <p:cNvSpPr/>
          <p:nvPr userDrawn="1"/>
        </p:nvSpPr>
        <p:spPr>
          <a:xfrm>
            <a:off x="383450" y="411510"/>
            <a:ext cx="8377100" cy="424847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4" name="图片 13"/>
          <p:cNvPicPr>
            <a:picLocks noChangeAspect="1"/>
          </p:cNvPicPr>
          <p:nvPr userDrawn="1"/>
        </p:nvPicPr>
        <p:blipFill>
          <a:blip r:embed="rId4" cstate="email"/>
          <a:srcRect/>
          <a:stretch>
            <a:fillRect/>
          </a:stretch>
        </p:blipFill>
        <p:spPr>
          <a:xfrm>
            <a:off x="7956376" y="2139702"/>
            <a:ext cx="1443798" cy="3268963"/>
          </a:xfrm>
          <a:prstGeom prst="rect">
            <a:avLst/>
          </a:prstGeom>
        </p:spPr>
      </p:pic>
      <p:sp>
        <p:nvSpPr>
          <p:cNvPr id="10" name="文本框 9"/>
          <p:cNvSpPr txBox="1"/>
          <p:nvPr userDrawn="1"/>
        </p:nvSpPr>
        <p:spPr>
          <a:xfrm rot="20132266">
            <a:off x="3678574" y="2340918"/>
            <a:ext cx="1786853" cy="46166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dirty="0">
                <a:solidFill>
                  <a:schemeClr val="bg1">
                    <a:lumMod val="75000"/>
                    <a:alpha val="50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状元成才路</a:t>
            </a:r>
          </a:p>
        </p:txBody>
      </p:sp>
      <p:pic>
        <p:nvPicPr>
          <p:cNvPr id="4" name="图片 7" descr="C:\Users\nk\Desktop\状元成才路.png状元成才路"/>
          <p:cNvPicPr>
            <a:picLocks noChangeAspect="1" noChangeArrowheads="1"/>
          </p:cNvPicPr>
          <p:nvPr userDrawn="1"/>
        </p:nvPicPr>
        <p:blipFill>
          <a:blip r:embed="rId5"/>
          <a:srcRect/>
          <a:stretch>
            <a:fillRect/>
          </a:stretch>
        </p:blipFill>
        <p:spPr bwMode="auto">
          <a:xfrm>
            <a:off x="8403590" y="64135"/>
            <a:ext cx="681990" cy="6692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 userDrawn="1"/>
        </p:nvPicPr>
        <p:blipFill rotWithShape="1">
          <a:blip r:embed="rId2"/>
          <a:srcRect b="6729"/>
          <a:stretch>
            <a:fillRect/>
          </a:stretch>
        </p:blipFill>
        <p:spPr>
          <a:xfrm>
            <a:off x="-216532" y="-308571"/>
            <a:ext cx="9613068" cy="5452071"/>
          </a:xfrm>
          <a:prstGeom prst="rect">
            <a:avLst/>
          </a:prstGeom>
        </p:spPr>
      </p:pic>
      <p:sp>
        <p:nvSpPr>
          <p:cNvPr id="8" name="矩形 7"/>
          <p:cNvSpPr/>
          <p:nvPr userDrawn="1"/>
        </p:nvSpPr>
        <p:spPr>
          <a:xfrm>
            <a:off x="251520" y="195486"/>
            <a:ext cx="8640960" cy="475252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文本框 9"/>
          <p:cNvSpPr txBox="1"/>
          <p:nvPr userDrawn="1"/>
        </p:nvSpPr>
        <p:spPr>
          <a:xfrm rot="20132266">
            <a:off x="3678574" y="2340918"/>
            <a:ext cx="1786853" cy="46166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dirty="0">
                <a:solidFill>
                  <a:schemeClr val="bg1">
                    <a:lumMod val="75000"/>
                    <a:alpha val="50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状元成才路</a:t>
            </a:r>
          </a:p>
        </p:txBody>
      </p:sp>
      <p:pic>
        <p:nvPicPr>
          <p:cNvPr id="4" name="图片 7" descr="C:\Users\nk\Desktop\状元成才路.png状元成才路"/>
          <p:cNvPicPr>
            <a:picLocks noChangeAspect="1" noChangeArrowheads="1"/>
          </p:cNvPicPr>
          <p:nvPr userDrawn="1"/>
        </p:nvPicPr>
        <p:blipFill>
          <a:blip r:embed="rId3"/>
          <a:srcRect/>
          <a:stretch>
            <a:fillRect/>
          </a:stretch>
        </p:blipFill>
        <p:spPr bwMode="auto">
          <a:xfrm>
            <a:off x="8403590" y="64135"/>
            <a:ext cx="681990" cy="6692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0" y="0"/>
            <a:ext cx="0" cy="0"/>
          </a:xfrm>
        </p:spPr>
        <p:txBody>
          <a:bodyPr/>
          <a:lstStyle>
            <a:lvl1pPr>
              <a:defRPr>
                <a:ea typeface="黑体" panose="02010609060101010101" pitchFamily="49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0" y="0"/>
            <a:ext cx="0" cy="0"/>
          </a:xfrm>
        </p:spPr>
        <p:txBody>
          <a:bodyPr/>
          <a:lstStyle>
            <a:lvl1pPr>
              <a:defRPr>
                <a:ea typeface="黑体" panose="02010609060101010101" pitchFamily="49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0" y="0"/>
            <a:ext cx="0" cy="0"/>
          </a:xfrm>
        </p:spPr>
        <p:txBody>
          <a:bodyPr vert="horz" wrap="square" lIns="91440" tIns="45720" rIns="91440" bIns="45720" numCol="1" anchor="t" anchorCtr="0" compatLnSpc="1"/>
          <a:lstStyle>
            <a:lvl1pPr>
              <a:defRPr>
                <a:ea typeface="黑体" panose="02010609060101010101" pitchFamily="49" charset="-122"/>
              </a:defRPr>
            </a:lvl1pPr>
          </a:lstStyle>
          <a:p>
            <a:pPr>
              <a:defRPr/>
            </a:pPr>
            <a:fld id="{706132C3-28DF-4685-8E4C-BC50E7B16C18}" type="slidenum">
              <a:rPr lang="zh-CN" altLang="en-US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092280" y="483518"/>
            <a:ext cx="1644477" cy="4683452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8073" y="-92546"/>
            <a:ext cx="8427095" cy="5143500"/>
          </a:xfrm>
          <a:prstGeom prst="rect">
            <a:avLst/>
          </a:prstGeom>
        </p:spPr>
      </p:pic>
      <p:sp>
        <p:nvSpPr>
          <p:cNvPr id="13" name="矩形 12"/>
          <p:cNvSpPr/>
          <p:nvPr userDrawn="1"/>
        </p:nvSpPr>
        <p:spPr>
          <a:xfrm>
            <a:off x="1403647" y="771550"/>
            <a:ext cx="5635253" cy="3411674"/>
          </a:xfrm>
          <a:prstGeom prst="rect">
            <a:avLst/>
          </a:prstGeom>
          <a:solidFill>
            <a:srgbClr val="F2F2F2"/>
          </a:solidFill>
          <a:ln w="28575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0" name="图片 9"/>
          <p:cNvPicPr>
            <a:picLocks noChangeAspect="1"/>
          </p:cNvPicPr>
          <p:nvPr userDrawn="1"/>
        </p:nvPicPr>
        <p:blipFill>
          <a:blip r:embed="rId5" cstate="email"/>
          <a:srcRect/>
          <a:stretch>
            <a:fillRect/>
          </a:stretch>
        </p:blipFill>
        <p:spPr>
          <a:xfrm>
            <a:off x="7452320" y="-23471"/>
            <a:ext cx="1231058" cy="1591845"/>
          </a:xfrm>
          <a:prstGeom prst="rect">
            <a:avLst/>
          </a:prstGeom>
        </p:spPr>
      </p:pic>
      <p:pic>
        <p:nvPicPr>
          <p:cNvPr id="4" name="图片 7" descr="C:\Users\nk\Desktop\状元成才路.png状元成才路"/>
          <p:cNvPicPr>
            <a:picLocks noChangeAspect="1" noChangeArrowheads="1"/>
          </p:cNvPicPr>
          <p:nvPr userDrawn="1"/>
        </p:nvPicPr>
        <p:blipFill>
          <a:blip r:embed="rId6"/>
          <a:srcRect/>
          <a:stretch>
            <a:fillRect/>
          </a:stretch>
        </p:blipFill>
        <p:spPr bwMode="auto">
          <a:xfrm>
            <a:off x="8403590" y="64135"/>
            <a:ext cx="681990" cy="6692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1893535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-56791" y="-164554"/>
            <a:ext cx="9257582" cy="5143500"/>
          </a:xfrm>
          <a:prstGeom prst="rect">
            <a:avLst/>
          </a:prstGeom>
        </p:spPr>
      </p:pic>
      <p:sp>
        <p:nvSpPr>
          <p:cNvPr id="11" name="矩形 10"/>
          <p:cNvSpPr/>
          <p:nvPr userDrawn="1"/>
        </p:nvSpPr>
        <p:spPr>
          <a:xfrm>
            <a:off x="339253" y="523043"/>
            <a:ext cx="8465494" cy="4097414"/>
          </a:xfrm>
          <a:prstGeom prst="rect">
            <a:avLst/>
          </a:prstGeom>
          <a:solidFill>
            <a:srgbClr val="F2F2F2"/>
          </a:solidFill>
          <a:ln w="28575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文本框 15"/>
          <p:cNvSpPr txBox="1"/>
          <p:nvPr userDrawn="1"/>
        </p:nvSpPr>
        <p:spPr>
          <a:xfrm rot="20132266">
            <a:off x="3678574" y="2340918"/>
            <a:ext cx="1786853" cy="46166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dirty="0">
                <a:solidFill>
                  <a:schemeClr val="bg1">
                    <a:lumMod val="75000"/>
                    <a:alpha val="50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状元成才路</a:t>
            </a:r>
          </a:p>
        </p:txBody>
      </p:sp>
      <p:pic>
        <p:nvPicPr>
          <p:cNvPr id="2" name="图片 1"/>
          <p:cNvPicPr>
            <a:picLocks noChangeAspect="1"/>
          </p:cNvPicPr>
          <p:nvPr userDrawn="1"/>
        </p:nvPicPr>
        <p:blipFill>
          <a:blip r:embed="rId4" cstate="email"/>
          <a:srcRect/>
          <a:stretch>
            <a:fillRect/>
          </a:stretch>
        </p:blipFill>
        <p:spPr>
          <a:xfrm>
            <a:off x="8581792" y="3723878"/>
            <a:ext cx="675790" cy="1530085"/>
          </a:xfrm>
          <a:prstGeom prst="rect">
            <a:avLst/>
          </a:prstGeom>
        </p:spPr>
      </p:pic>
      <p:pic>
        <p:nvPicPr>
          <p:cNvPr id="4" name="图片 7" descr="C:\Users\nk\Desktop\状元成才路.png状元成才路"/>
          <p:cNvPicPr>
            <a:picLocks noChangeAspect="1" noChangeArrowheads="1"/>
          </p:cNvPicPr>
          <p:nvPr userDrawn="1"/>
        </p:nvPicPr>
        <p:blipFill>
          <a:blip r:embed="rId5"/>
          <a:srcRect/>
          <a:stretch>
            <a:fillRect/>
          </a:stretch>
        </p:blipFill>
        <p:spPr bwMode="auto">
          <a:xfrm>
            <a:off x="8403590" y="64135"/>
            <a:ext cx="681990" cy="6692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8712145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-56791" y="-164554"/>
            <a:ext cx="9257582" cy="5143500"/>
          </a:xfrm>
          <a:prstGeom prst="rect">
            <a:avLst/>
          </a:prstGeom>
        </p:spPr>
      </p:pic>
      <p:sp>
        <p:nvSpPr>
          <p:cNvPr id="6" name="矩形 5"/>
          <p:cNvSpPr/>
          <p:nvPr userDrawn="1"/>
        </p:nvSpPr>
        <p:spPr>
          <a:xfrm>
            <a:off x="383450" y="411510"/>
            <a:ext cx="8377100" cy="424847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4" name="图片 13"/>
          <p:cNvPicPr>
            <a:picLocks noChangeAspect="1"/>
          </p:cNvPicPr>
          <p:nvPr userDrawn="1"/>
        </p:nvPicPr>
        <p:blipFill>
          <a:blip r:embed="rId4" cstate="email"/>
          <a:srcRect/>
          <a:stretch>
            <a:fillRect/>
          </a:stretch>
        </p:blipFill>
        <p:spPr>
          <a:xfrm>
            <a:off x="8581792" y="3723878"/>
            <a:ext cx="675790" cy="1530085"/>
          </a:xfrm>
          <a:prstGeom prst="rect">
            <a:avLst/>
          </a:prstGeom>
        </p:spPr>
      </p:pic>
      <p:sp>
        <p:nvSpPr>
          <p:cNvPr id="10" name="文本框 9"/>
          <p:cNvSpPr txBox="1"/>
          <p:nvPr userDrawn="1"/>
        </p:nvSpPr>
        <p:spPr>
          <a:xfrm rot="20132266">
            <a:off x="3678574" y="2340918"/>
            <a:ext cx="1786853" cy="46166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dirty="0">
                <a:solidFill>
                  <a:schemeClr val="bg1">
                    <a:lumMod val="75000"/>
                    <a:alpha val="50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状元成才路</a:t>
            </a:r>
          </a:p>
        </p:txBody>
      </p:sp>
      <p:pic>
        <p:nvPicPr>
          <p:cNvPr id="4" name="图片 7" descr="C:\Users\nk\Desktop\状元成才路.png状元成才路"/>
          <p:cNvPicPr>
            <a:picLocks noChangeAspect="1" noChangeArrowheads="1"/>
          </p:cNvPicPr>
          <p:nvPr userDrawn="1"/>
        </p:nvPicPr>
        <p:blipFill>
          <a:blip r:embed="rId5"/>
          <a:srcRect/>
          <a:stretch>
            <a:fillRect/>
          </a:stretch>
        </p:blipFill>
        <p:spPr bwMode="auto">
          <a:xfrm>
            <a:off x="8403590" y="64135"/>
            <a:ext cx="681990" cy="6692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9876675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 userDrawn="1"/>
        </p:nvPicPr>
        <p:blipFill rotWithShape="1">
          <a:blip r:embed="rId2"/>
          <a:srcRect b="6729"/>
          <a:stretch>
            <a:fillRect/>
          </a:stretch>
        </p:blipFill>
        <p:spPr>
          <a:xfrm>
            <a:off x="-216532" y="-308571"/>
            <a:ext cx="9613068" cy="5452071"/>
          </a:xfrm>
          <a:prstGeom prst="rect">
            <a:avLst/>
          </a:prstGeom>
        </p:spPr>
      </p:pic>
      <p:sp>
        <p:nvSpPr>
          <p:cNvPr id="8" name="矩形 7"/>
          <p:cNvSpPr/>
          <p:nvPr userDrawn="1"/>
        </p:nvSpPr>
        <p:spPr>
          <a:xfrm>
            <a:off x="251520" y="195486"/>
            <a:ext cx="8640960" cy="475252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文本框 9"/>
          <p:cNvSpPr txBox="1"/>
          <p:nvPr userDrawn="1"/>
        </p:nvSpPr>
        <p:spPr>
          <a:xfrm rot="20132266">
            <a:off x="3678574" y="2340918"/>
            <a:ext cx="1786853" cy="46166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dirty="0">
                <a:solidFill>
                  <a:schemeClr val="bg1">
                    <a:lumMod val="75000"/>
                    <a:alpha val="50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状元成才路</a:t>
            </a:r>
          </a:p>
        </p:txBody>
      </p:sp>
      <p:pic>
        <p:nvPicPr>
          <p:cNvPr id="4" name="图片 7" descr="C:\Users\nk\Desktop\状元成才路.png状元成才路"/>
          <p:cNvPicPr>
            <a:picLocks noChangeAspect="1" noChangeArrowheads="1"/>
          </p:cNvPicPr>
          <p:nvPr userDrawn="1"/>
        </p:nvPicPr>
        <p:blipFill>
          <a:blip r:embed="rId3"/>
          <a:srcRect/>
          <a:stretch>
            <a:fillRect/>
          </a:stretch>
        </p:blipFill>
        <p:spPr bwMode="auto">
          <a:xfrm>
            <a:off x="8403590" y="64135"/>
            <a:ext cx="681990" cy="6692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7174906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0" y="0"/>
            <a:ext cx="0" cy="0"/>
          </a:xfrm>
        </p:spPr>
        <p:txBody>
          <a:bodyPr/>
          <a:lstStyle>
            <a:lvl1pPr>
              <a:defRPr>
                <a:ea typeface="黑体" panose="02010609060101010101" pitchFamily="49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0" y="0"/>
            <a:ext cx="0" cy="0"/>
          </a:xfrm>
        </p:spPr>
        <p:txBody>
          <a:bodyPr/>
          <a:lstStyle>
            <a:lvl1pPr>
              <a:defRPr>
                <a:ea typeface="黑体" panose="02010609060101010101" pitchFamily="49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0" y="0"/>
            <a:ext cx="0" cy="0"/>
          </a:xfrm>
        </p:spPr>
        <p:txBody>
          <a:bodyPr vert="horz" wrap="square" lIns="91440" tIns="45720" rIns="91440" bIns="45720" numCol="1" anchor="t" anchorCtr="0" compatLnSpc="1"/>
          <a:lstStyle>
            <a:lvl1pPr>
              <a:defRPr>
                <a:ea typeface="黑体" panose="02010609060101010101" pitchFamily="49" charset="-122"/>
              </a:defRPr>
            </a:lvl1pPr>
          </a:lstStyle>
          <a:p>
            <a:pPr>
              <a:defRPr/>
            </a:pPr>
            <a:fld id="{706132C3-28DF-4685-8E4C-BC50E7B16C18}" type="slidenum">
              <a:rPr lang="zh-CN" altLang="en-US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947917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1.xml"/><Relationship Id="rId2" Type="http://schemas.openxmlformats.org/officeDocument/2006/relationships/slideLayout" Target="../slideLayouts/slideLayout10.xml"/><Relationship Id="rId1" Type="http://schemas.openxmlformats.org/officeDocument/2006/relationships/slideLayout" Target="../slideLayouts/slideLayout9.xml"/><Relationship Id="rId6" Type="http://schemas.openxmlformats.org/officeDocument/2006/relationships/theme" Target="../theme/theme2.xml"/><Relationship Id="rId5" Type="http://schemas.openxmlformats.org/officeDocument/2006/relationships/slideLayout" Target="../slideLayouts/slideLayout13.xml"/><Relationship Id="rId4" Type="http://schemas.openxmlformats.org/officeDocument/2006/relationships/slideLayout" Target="../slideLayouts/slideLayout12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6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theme" Target="../theme/theme3.xml"/><Relationship Id="rId5" Type="http://schemas.openxmlformats.org/officeDocument/2006/relationships/slideLayout" Target="../slideLayouts/slideLayout18.xml"/><Relationship Id="rId4" Type="http://schemas.openxmlformats.org/officeDocument/2006/relationships/slideLayout" Target="../slideLayouts/slideLayout1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628650" y="274638"/>
            <a:ext cx="7886700" cy="9937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28650" y="1370013"/>
            <a:ext cx="7886700" cy="32623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628650" y="4767263"/>
            <a:ext cx="20574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B24215C-2C44-4F0D-BC1E-E70FEB39A31F}" type="datetimeFigureOut">
              <a:rPr lang="zh-CN" altLang="en-US" smtClean="0"/>
              <a:t>2025/5/10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68A8C3-9897-4E05-A7FB-BC0ECC2A17DA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8" r:id="rId1"/>
    <p:sldLayoutId id="2147483659" r:id="rId2"/>
    <p:sldLayoutId id="2147483660" r:id="rId3"/>
    <p:sldLayoutId id="2147483661" r:id="rId4"/>
    <p:sldLayoutId id="2147483662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628650" y="274638"/>
            <a:ext cx="7886700" cy="9937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28650" y="1370013"/>
            <a:ext cx="7886700" cy="32623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628650" y="4767263"/>
            <a:ext cx="20574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B24215C-2C44-4F0D-BC1E-E70FEB39A31F}" type="datetimeFigureOut">
              <a:rPr lang="zh-CN" altLang="en-US" smtClean="0"/>
              <a:t>2025/5/10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68A8C3-9897-4E05-A7FB-BC0ECC2A17D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18107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4" r:id="rId1"/>
    <p:sldLayoutId id="2147483665" r:id="rId2"/>
    <p:sldLayoutId id="2147483666" r:id="rId3"/>
    <p:sldLayoutId id="2147483667" r:id="rId4"/>
    <p:sldLayoutId id="2147483668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tags" Target="../tags/tag2.xml"/><Relationship Id="rId2" Type="http://schemas.openxmlformats.org/officeDocument/2006/relationships/tags" Target="../tags/tag1.xml"/><Relationship Id="rId1" Type="http://schemas.openxmlformats.org/officeDocument/2006/relationships/themeOverride" Target="../theme/themeOverride1.xml"/><Relationship Id="rId5" Type="http://schemas.openxmlformats.org/officeDocument/2006/relationships/notesSlide" Target="../notesSlides/notesSlide1.xml"/><Relationship Id="rId4" Type="http://schemas.openxmlformats.org/officeDocument/2006/relationships/slideLayout" Target="../slideLayouts/slideLayout9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2.xml"/><Relationship Id="rId1" Type="http://schemas.openxmlformats.org/officeDocument/2006/relationships/themeOverride" Target="../theme/themeOverride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2.xml"/><Relationship Id="rId1" Type="http://schemas.openxmlformats.org/officeDocument/2006/relationships/themeOverride" Target="../theme/themeOverride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slideLayout" Target="../slideLayouts/slideLayout12.xml"/><Relationship Id="rId1" Type="http://schemas.openxmlformats.org/officeDocument/2006/relationships/themeOverride" Target="../theme/themeOverride4.xml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slideLayout" Target="../slideLayouts/slideLayout12.xml"/><Relationship Id="rId1" Type="http://schemas.openxmlformats.org/officeDocument/2006/relationships/themeOverride" Target="../theme/themeOverride5.xml"/><Relationship Id="rId4" Type="http://schemas.openxmlformats.org/officeDocument/2006/relationships/image" Target="../media/image2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slideLayout" Target="../slideLayouts/slideLayout12.xml"/><Relationship Id="rId1" Type="http://schemas.openxmlformats.org/officeDocument/2006/relationships/themeOverride" Target="../theme/themeOverride6.xml"/><Relationship Id="rId5" Type="http://schemas.openxmlformats.org/officeDocument/2006/relationships/image" Target="../media/image24.png"/><Relationship Id="rId4" Type="http://schemas.microsoft.com/office/2007/relationships/hdphoto" Target="../media/hdphoto1.wdp"/></Relationships>
</file>

<file path=ppt/slides/_rels/slide7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4.png"/></Relationships>
</file>

<file path=ppt/slides/_rels/slide8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4.png"/></Relationships>
</file>

<file path=ppt/slides/_rels/slide9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4.png"/></Relationships>
</file>

<file path=ppt/slides/_rels/slide10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4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1.xml"/><Relationship Id="rId1" Type="http://schemas.openxmlformats.org/officeDocument/2006/relationships/themeOverride" Target="../theme/themeOverride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1.xml"/><Relationship Id="rId1" Type="http://schemas.openxmlformats.org/officeDocument/2006/relationships/themeOverride" Target="../theme/themeOverride8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1.xml"/><Relationship Id="rId1" Type="http://schemas.openxmlformats.org/officeDocument/2006/relationships/themeOverride" Target="../theme/themeOverride9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1.xml"/><Relationship Id="rId1" Type="http://schemas.openxmlformats.org/officeDocument/2006/relationships/themeOverride" Target="../theme/themeOverride10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1.xml"/><Relationship Id="rId1" Type="http://schemas.openxmlformats.org/officeDocument/2006/relationships/themeOverride" Target="../theme/themeOverride1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1.xml"/><Relationship Id="rId1" Type="http://schemas.openxmlformats.org/officeDocument/2006/relationships/themeOverride" Target="../theme/themeOverride1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1.xml"/><Relationship Id="rId1" Type="http://schemas.openxmlformats.org/officeDocument/2006/relationships/themeOverride" Target="../theme/themeOverride1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5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A_副标题 6"/>
          <p:cNvSpPr txBox="1"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1403648" y="703276"/>
            <a:ext cx="1905584" cy="665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1pPr>
            <a:lvl2pPr marL="685800" indent="-228600"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 altLang="zh-CN" sz="2000" b="1" dirty="0">
                <a:latin typeface="Times New Roman" panose="02020603050405020304" pitchFamily="18" charset="0"/>
                <a:ea typeface="楷体_GB2312" panose="02010609030101010101" pitchFamily="49" charset="-122"/>
              </a:rPr>
              <a:t>R</a:t>
            </a:r>
            <a:r>
              <a:rPr lang="zh-CN" altLang="en-US" sz="2000" b="1" dirty="0">
                <a:latin typeface="宋体" panose="02010600030101010101" pitchFamily="2" charset="-122"/>
                <a:ea typeface="楷体_GB2312" panose="02010609030101010101" pitchFamily="49" charset="-122"/>
              </a:rPr>
              <a:t>·</a:t>
            </a:r>
            <a:r>
              <a:rPr lang="zh-CN" altLang="en-US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一年级下册</a:t>
            </a:r>
          </a:p>
        </p:txBody>
      </p:sp>
      <p:sp>
        <p:nvSpPr>
          <p:cNvPr id="19" name="PA_标题 5"/>
          <p:cNvSpPr txBox="1"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2592862" y="1619543"/>
            <a:ext cx="4320480" cy="7966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9pPr>
          </a:lstStyle>
          <a:p>
            <a:pPr algn="just">
              <a:lnSpc>
                <a:spcPct val="130000"/>
              </a:lnSpc>
            </a:pPr>
            <a:r>
              <a:rPr lang="en-US" altLang="zh-CN" sz="36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20</a:t>
            </a:r>
            <a:r>
              <a:rPr lang="zh-CN" altLang="en-US" sz="36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以内的退位减法</a:t>
            </a:r>
          </a:p>
        </p:txBody>
      </p:sp>
      <p:sp>
        <p:nvSpPr>
          <p:cNvPr id="6" name="椭圆 5">
            <a:extLst>
              <a:ext uri="{FF2B5EF4-FFF2-40B4-BE49-F238E27FC236}">
                <a16:creationId xmlns:a16="http://schemas.microsoft.com/office/drawing/2014/main" id="{88EE573D-5013-4FD2-B794-E5E54B9911AB}"/>
              </a:ext>
            </a:extLst>
          </p:cNvPr>
          <p:cNvSpPr/>
          <p:nvPr/>
        </p:nvSpPr>
        <p:spPr>
          <a:xfrm>
            <a:off x="1763688" y="1694289"/>
            <a:ext cx="810011" cy="810011"/>
          </a:xfrm>
          <a:prstGeom prst="ellipse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3600" b="1" dirty="0">
                <a:latin typeface="Times New Roman" panose="02020603050405020304" pitchFamily="18" charset="0"/>
              </a:rPr>
              <a:t>二</a:t>
            </a:r>
          </a:p>
        </p:txBody>
      </p:sp>
      <p:sp>
        <p:nvSpPr>
          <p:cNvPr id="7" name="标题 5">
            <a:extLst>
              <a:ext uri="{FF2B5EF4-FFF2-40B4-BE49-F238E27FC236}">
                <a16:creationId xmlns:a16="http://schemas.microsoft.com/office/drawing/2014/main" id="{34C5ED0D-F4E4-49EA-9582-4ED0C557EE1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37326" y="2211710"/>
            <a:ext cx="4392488" cy="1400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9pPr>
          </a:lstStyle>
          <a:p>
            <a:pPr algn="ctr">
              <a:lnSpc>
                <a:spcPct val="130000"/>
              </a:lnSpc>
            </a:pP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第</a:t>
            </a: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4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课时 十几减</a:t>
            </a: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7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、</a:t>
            </a: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6</a:t>
            </a:r>
            <a:endParaRPr lang="zh-CN" altLang="en-US" sz="32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668633" y="915566"/>
            <a:ext cx="7633335" cy="36971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1.口算。</a:t>
            </a:r>
          </a:p>
          <a:p>
            <a:pPr>
              <a:lnSpc>
                <a:spcPct val="150000"/>
              </a:lnSpc>
            </a:pP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   11-8=                 12-9=                 15-8=              </a:t>
            </a:r>
          </a:p>
          <a:p>
            <a:pPr>
              <a:lnSpc>
                <a:spcPct val="150000"/>
              </a:lnSpc>
            </a:pP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   16-8=                 12-8=                 17-8= </a:t>
            </a:r>
          </a:p>
          <a:p>
            <a:pPr>
              <a:lnSpc>
                <a:spcPct val="150000"/>
              </a:lnSpc>
            </a:pP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   13-8=                 15-9=                 14-8= </a:t>
            </a:r>
          </a:p>
          <a:p>
            <a:pPr>
              <a:lnSpc>
                <a:spcPct val="150000"/>
              </a:lnSpc>
            </a:pP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   17-9=                 18-9=                 19-8=</a:t>
            </a:r>
          </a:p>
        </p:txBody>
      </p:sp>
      <p:sp>
        <p:nvSpPr>
          <p:cNvPr id="4" name="Text Box 19"/>
          <p:cNvSpPr txBox="1">
            <a:spLocks noChangeArrowheads="1"/>
          </p:cNvSpPr>
          <p:nvPr/>
        </p:nvSpPr>
        <p:spPr bwMode="auto">
          <a:xfrm>
            <a:off x="2222163" y="1774436"/>
            <a:ext cx="431800" cy="5835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33CCFF"/>
                    </a:gs>
                    <a:gs pos="50000">
                      <a:srgbClr val="FFFFFF"/>
                    </a:gs>
                    <a:gs pos="100000">
                      <a:srgbClr val="33CCFF"/>
                    </a:gs>
                  </a:gsLst>
                  <a:lin ang="5400000" scaled="1"/>
                </a:gra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</a:t>
            </a:r>
          </a:p>
        </p:txBody>
      </p:sp>
      <p:sp>
        <p:nvSpPr>
          <p:cNvPr id="5" name="Text Box 19"/>
          <p:cNvSpPr txBox="1">
            <a:spLocks noChangeArrowheads="1"/>
          </p:cNvSpPr>
          <p:nvPr/>
        </p:nvSpPr>
        <p:spPr bwMode="auto">
          <a:xfrm>
            <a:off x="4846139" y="1773226"/>
            <a:ext cx="431800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33CCFF"/>
                    </a:gs>
                    <a:gs pos="50000">
                      <a:srgbClr val="FFFFFF"/>
                    </a:gs>
                    <a:gs pos="100000">
                      <a:srgbClr val="33CCFF"/>
                    </a:gs>
                  </a:gsLst>
                  <a:lin ang="5400000" scaled="1"/>
                </a:gra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</a:t>
            </a:r>
          </a:p>
        </p:txBody>
      </p:sp>
      <p:sp>
        <p:nvSpPr>
          <p:cNvPr id="6" name="Text Box 19"/>
          <p:cNvSpPr txBox="1">
            <a:spLocks noChangeArrowheads="1"/>
          </p:cNvSpPr>
          <p:nvPr/>
        </p:nvSpPr>
        <p:spPr bwMode="auto">
          <a:xfrm>
            <a:off x="7596924" y="1773226"/>
            <a:ext cx="431800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33CCFF"/>
                    </a:gs>
                    <a:gs pos="50000">
                      <a:srgbClr val="FFFFFF"/>
                    </a:gs>
                    <a:gs pos="100000">
                      <a:srgbClr val="33CCFF"/>
                    </a:gs>
                  </a:gsLst>
                  <a:lin ang="5400000" scaled="1"/>
                </a:gra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7</a:t>
            </a:r>
          </a:p>
        </p:txBody>
      </p:sp>
      <p:sp>
        <p:nvSpPr>
          <p:cNvPr id="7" name="Text Box 19"/>
          <p:cNvSpPr txBox="1">
            <a:spLocks noChangeArrowheads="1"/>
          </p:cNvSpPr>
          <p:nvPr/>
        </p:nvSpPr>
        <p:spPr bwMode="auto">
          <a:xfrm>
            <a:off x="2222163" y="2535398"/>
            <a:ext cx="431800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33CCFF"/>
                    </a:gs>
                    <a:gs pos="50000">
                      <a:srgbClr val="FFFFFF"/>
                    </a:gs>
                    <a:gs pos="100000">
                      <a:srgbClr val="33CCFF"/>
                    </a:gs>
                  </a:gsLst>
                  <a:lin ang="5400000" scaled="1"/>
                </a:gra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8</a:t>
            </a:r>
          </a:p>
        </p:txBody>
      </p:sp>
      <p:sp>
        <p:nvSpPr>
          <p:cNvPr id="8" name="Text Box 19"/>
          <p:cNvSpPr txBox="1">
            <a:spLocks noChangeArrowheads="1"/>
          </p:cNvSpPr>
          <p:nvPr/>
        </p:nvSpPr>
        <p:spPr bwMode="auto">
          <a:xfrm>
            <a:off x="4846139" y="2535398"/>
            <a:ext cx="431800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33CCFF"/>
                    </a:gs>
                    <a:gs pos="50000">
                      <a:srgbClr val="FFFFFF"/>
                    </a:gs>
                    <a:gs pos="100000">
                      <a:srgbClr val="33CCFF"/>
                    </a:gs>
                  </a:gsLst>
                  <a:lin ang="5400000" scaled="1"/>
                </a:gra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4</a:t>
            </a:r>
          </a:p>
        </p:txBody>
      </p:sp>
      <p:sp>
        <p:nvSpPr>
          <p:cNvPr id="9" name="Text Box 19"/>
          <p:cNvSpPr txBox="1">
            <a:spLocks noChangeArrowheads="1"/>
          </p:cNvSpPr>
          <p:nvPr/>
        </p:nvSpPr>
        <p:spPr bwMode="auto">
          <a:xfrm>
            <a:off x="7596924" y="2537283"/>
            <a:ext cx="431800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33CCFF"/>
                    </a:gs>
                    <a:gs pos="50000">
                      <a:srgbClr val="FFFFFF"/>
                    </a:gs>
                    <a:gs pos="100000">
                      <a:srgbClr val="33CCFF"/>
                    </a:gs>
                  </a:gsLst>
                  <a:lin ang="5400000" scaled="1"/>
                </a:gra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9</a:t>
            </a:r>
          </a:p>
        </p:txBody>
      </p:sp>
      <p:sp>
        <p:nvSpPr>
          <p:cNvPr id="10" name="Text Box 19"/>
          <p:cNvSpPr txBox="1">
            <a:spLocks noChangeArrowheads="1"/>
          </p:cNvSpPr>
          <p:nvPr/>
        </p:nvSpPr>
        <p:spPr bwMode="auto">
          <a:xfrm>
            <a:off x="2222163" y="3225602"/>
            <a:ext cx="431800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33CCFF"/>
                    </a:gs>
                    <a:gs pos="50000">
                      <a:srgbClr val="FFFFFF"/>
                    </a:gs>
                    <a:gs pos="100000">
                      <a:srgbClr val="33CCFF"/>
                    </a:gs>
                  </a:gsLst>
                  <a:lin ang="5400000" scaled="1"/>
                </a:gra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5</a:t>
            </a:r>
          </a:p>
        </p:txBody>
      </p:sp>
      <p:sp>
        <p:nvSpPr>
          <p:cNvPr id="11" name="Text Box 19"/>
          <p:cNvSpPr txBox="1">
            <a:spLocks noChangeArrowheads="1"/>
          </p:cNvSpPr>
          <p:nvPr/>
        </p:nvSpPr>
        <p:spPr bwMode="auto">
          <a:xfrm>
            <a:off x="4846139" y="3216875"/>
            <a:ext cx="431800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33CCFF"/>
                    </a:gs>
                    <a:gs pos="50000">
                      <a:srgbClr val="FFFFFF"/>
                    </a:gs>
                    <a:gs pos="100000">
                      <a:srgbClr val="33CCFF"/>
                    </a:gs>
                  </a:gsLst>
                  <a:lin ang="5400000" scaled="1"/>
                </a:gra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6</a:t>
            </a:r>
          </a:p>
        </p:txBody>
      </p:sp>
      <p:sp>
        <p:nvSpPr>
          <p:cNvPr id="12" name="Text Box 19"/>
          <p:cNvSpPr txBox="1">
            <a:spLocks noChangeArrowheads="1"/>
          </p:cNvSpPr>
          <p:nvPr/>
        </p:nvSpPr>
        <p:spPr bwMode="auto">
          <a:xfrm>
            <a:off x="7596924" y="3216875"/>
            <a:ext cx="431800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33CCFF"/>
                    </a:gs>
                    <a:gs pos="50000">
                      <a:srgbClr val="FFFFFF"/>
                    </a:gs>
                    <a:gs pos="100000">
                      <a:srgbClr val="33CCFF"/>
                    </a:gs>
                  </a:gsLst>
                  <a:lin ang="5400000" scaled="1"/>
                </a:gra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6</a:t>
            </a:r>
          </a:p>
        </p:txBody>
      </p:sp>
      <p:sp>
        <p:nvSpPr>
          <p:cNvPr id="13" name="Text Box 19"/>
          <p:cNvSpPr txBox="1">
            <a:spLocks noChangeArrowheads="1"/>
          </p:cNvSpPr>
          <p:nvPr/>
        </p:nvSpPr>
        <p:spPr bwMode="auto">
          <a:xfrm>
            <a:off x="2222163" y="4004315"/>
            <a:ext cx="431800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33CCFF"/>
                    </a:gs>
                    <a:gs pos="50000">
                      <a:srgbClr val="FFFFFF"/>
                    </a:gs>
                    <a:gs pos="100000">
                      <a:srgbClr val="33CCFF"/>
                    </a:gs>
                  </a:gsLst>
                  <a:lin ang="5400000" scaled="1"/>
                </a:gra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8</a:t>
            </a:r>
          </a:p>
        </p:txBody>
      </p:sp>
      <p:sp>
        <p:nvSpPr>
          <p:cNvPr id="14" name="Text Box 19"/>
          <p:cNvSpPr txBox="1">
            <a:spLocks noChangeArrowheads="1"/>
          </p:cNvSpPr>
          <p:nvPr/>
        </p:nvSpPr>
        <p:spPr bwMode="auto">
          <a:xfrm>
            <a:off x="4846139" y="4004315"/>
            <a:ext cx="431800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33CCFF"/>
                    </a:gs>
                    <a:gs pos="50000">
                      <a:srgbClr val="FFFFFF"/>
                    </a:gs>
                    <a:gs pos="100000">
                      <a:srgbClr val="33CCFF"/>
                    </a:gs>
                  </a:gsLst>
                  <a:lin ang="5400000" scaled="1"/>
                </a:gra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9</a:t>
            </a:r>
          </a:p>
        </p:txBody>
      </p:sp>
      <p:sp>
        <p:nvSpPr>
          <p:cNvPr id="15" name="Text Box 19"/>
          <p:cNvSpPr txBox="1">
            <a:spLocks noChangeArrowheads="1"/>
          </p:cNvSpPr>
          <p:nvPr/>
        </p:nvSpPr>
        <p:spPr bwMode="auto">
          <a:xfrm>
            <a:off x="7596924" y="4004314"/>
            <a:ext cx="992505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33CCFF"/>
                    </a:gs>
                    <a:gs pos="50000">
                      <a:srgbClr val="FFFFFF"/>
                    </a:gs>
                    <a:gs pos="100000">
                      <a:srgbClr val="33CCFF"/>
                    </a:gs>
                  </a:gsLst>
                  <a:lin ang="5400000" scaled="1"/>
                </a:gra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11</a:t>
            </a:r>
          </a:p>
        </p:txBody>
      </p:sp>
      <p:sp>
        <p:nvSpPr>
          <p:cNvPr id="18" name="矩形 17"/>
          <p:cNvSpPr/>
          <p:nvPr/>
        </p:nvSpPr>
        <p:spPr>
          <a:xfrm>
            <a:off x="359719" y="330920"/>
            <a:ext cx="460601" cy="427923"/>
          </a:xfrm>
          <a:prstGeom prst="rect">
            <a:avLst/>
          </a:prstGeom>
          <a:solidFill>
            <a:srgbClr val="8299FD"/>
          </a:solidFill>
          <a:ln w="1905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19" name="直接连接符 18"/>
          <p:cNvCxnSpPr/>
          <p:nvPr/>
        </p:nvCxnSpPr>
        <p:spPr>
          <a:xfrm flipV="1">
            <a:off x="890366" y="749031"/>
            <a:ext cx="5302001" cy="1"/>
          </a:xfrm>
          <a:prstGeom prst="line">
            <a:avLst/>
          </a:prstGeom>
          <a:ln w="28575">
            <a:solidFill>
              <a:srgbClr val="FFB73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矩形 19"/>
          <p:cNvSpPr/>
          <p:nvPr/>
        </p:nvSpPr>
        <p:spPr>
          <a:xfrm>
            <a:off x="467544" y="211357"/>
            <a:ext cx="6024138" cy="584775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lstStyle/>
          <a:p>
            <a:pPr algn="ctr"/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一、复习旧知识，激活经验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ldLvl="0" animBg="1" autoUpdateAnimBg="0"/>
      <p:bldP spid="5" grpId="0" bldLvl="0" animBg="1" autoUpdateAnimBg="0"/>
      <p:bldP spid="6" grpId="0" bldLvl="0" animBg="1" autoUpdateAnimBg="0"/>
      <p:bldP spid="7" grpId="0" bldLvl="0" animBg="1" autoUpdateAnimBg="0"/>
      <p:bldP spid="8" grpId="0" bldLvl="0" animBg="1" autoUpdateAnimBg="0"/>
      <p:bldP spid="9" grpId="0" bldLvl="0" animBg="1" autoUpdateAnimBg="0"/>
      <p:bldP spid="10" grpId="0" bldLvl="0" animBg="1" autoUpdateAnimBg="0"/>
      <p:bldP spid="11" grpId="0" bldLvl="0" animBg="1" autoUpdateAnimBg="0"/>
      <p:bldP spid="12" grpId="0" bldLvl="0" animBg="1" autoUpdateAnimBg="0"/>
      <p:bldP spid="13" grpId="0" bldLvl="0" animBg="1" autoUpdateAnimBg="0"/>
      <p:bldP spid="14" grpId="0" bldLvl="0" animBg="1" autoUpdateAnimBg="0"/>
      <p:bldP spid="15" grpId="0" bldLvl="0" animBg="1" autoUpdateAnimBg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>
            <a:extLst>
              <a:ext uri="{FF2B5EF4-FFF2-40B4-BE49-F238E27FC236}">
                <a16:creationId xmlns:a16="http://schemas.microsoft.com/office/drawing/2014/main" id="{C68B0AE1-2A14-41AD-97C0-20C19F6D7F92}"/>
              </a:ext>
            </a:extLst>
          </p:cNvPr>
          <p:cNvGrpSpPr/>
          <p:nvPr/>
        </p:nvGrpSpPr>
        <p:grpSpPr>
          <a:xfrm>
            <a:off x="5134869" y="3582148"/>
            <a:ext cx="2515989" cy="665527"/>
            <a:chOff x="6068960" y="2725631"/>
            <a:chExt cx="2515989" cy="665527"/>
          </a:xfrm>
        </p:grpSpPr>
        <p:sp>
          <p:nvSpPr>
            <p:cNvPr id="3" name="文本框 2">
              <a:extLst>
                <a:ext uri="{FF2B5EF4-FFF2-40B4-BE49-F238E27FC236}">
                  <a16:creationId xmlns:a16="http://schemas.microsoft.com/office/drawing/2014/main" id="{2969AD10-49A8-46CA-8814-9E23768814C9}"/>
                </a:ext>
              </a:extLst>
            </p:cNvPr>
            <p:cNvSpPr txBox="1"/>
            <p:nvPr/>
          </p:nvSpPr>
          <p:spPr>
            <a:xfrm>
              <a:off x="6068960" y="2725631"/>
              <a:ext cx="2515989" cy="6636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>
                <a:lnSpc>
                  <a:spcPct val="130000"/>
                </a:lnSpc>
              </a:pPr>
              <a:r>
                <a:rPr lang="en-US" altLang="zh-CN" sz="3200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13</a:t>
              </a:r>
              <a:r>
                <a:rPr lang="zh-CN" altLang="en-US" sz="3200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－</a:t>
              </a:r>
              <a:r>
                <a:rPr lang="en-US" altLang="zh-CN" sz="3200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5</a:t>
              </a:r>
              <a:r>
                <a:rPr lang="zh-CN" altLang="en-US" sz="3200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 </a:t>
              </a:r>
              <a:r>
                <a:rPr lang="en-US" altLang="zh-CN" sz="3200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=</a:t>
              </a:r>
              <a:endPara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  <p:sp>
          <p:nvSpPr>
            <p:cNvPr id="4" name="矩形 3">
              <a:extLst>
                <a:ext uri="{FF2B5EF4-FFF2-40B4-BE49-F238E27FC236}">
                  <a16:creationId xmlns:a16="http://schemas.microsoft.com/office/drawing/2014/main" id="{AE0FC7B1-004A-406D-A6FE-FBB88767F8E6}"/>
                </a:ext>
              </a:extLst>
            </p:cNvPr>
            <p:cNvSpPr/>
            <p:nvPr/>
          </p:nvSpPr>
          <p:spPr>
            <a:xfrm>
              <a:off x="7589341" y="2834759"/>
              <a:ext cx="556399" cy="556399"/>
            </a:xfrm>
            <a:prstGeom prst="rect">
              <a:avLst/>
            </a:prstGeom>
            <a:solidFill>
              <a:srgbClr val="FFFFFF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90000"/>
                </a:lnSpc>
              </a:pPr>
              <a:endParaRPr lang="zh-CN" altLang="en-US" sz="2800" b="1" spc="-250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</p:grpSp>
      <p:sp>
        <p:nvSpPr>
          <p:cNvPr id="5" name="文本框 4">
            <a:extLst>
              <a:ext uri="{FF2B5EF4-FFF2-40B4-BE49-F238E27FC236}">
                <a16:creationId xmlns:a16="http://schemas.microsoft.com/office/drawing/2014/main" id="{D5BC966E-49A3-4BA2-B965-6BBCD726FC5A}"/>
              </a:ext>
            </a:extLst>
          </p:cNvPr>
          <p:cNvSpPr txBox="1"/>
          <p:nvPr/>
        </p:nvSpPr>
        <p:spPr>
          <a:xfrm>
            <a:off x="539552" y="483518"/>
            <a:ext cx="7934325" cy="68199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eaLnBrk="1" hangingPunct="1">
              <a:lnSpc>
                <a:spcPct val="120000"/>
              </a:lnSpc>
              <a:buFont typeface="Arial" panose="020B0604020202020204" pitchFamily="34" charset="0"/>
            </a:pP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2.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看图填一填。</a:t>
            </a:r>
          </a:p>
        </p:txBody>
      </p:sp>
      <p:grpSp>
        <p:nvGrpSpPr>
          <p:cNvPr id="6" name="组合 5">
            <a:extLst>
              <a:ext uri="{FF2B5EF4-FFF2-40B4-BE49-F238E27FC236}">
                <a16:creationId xmlns:a16="http://schemas.microsoft.com/office/drawing/2014/main" id="{E3AFCAA1-93DF-4BF2-8241-7967569B6997}"/>
              </a:ext>
            </a:extLst>
          </p:cNvPr>
          <p:cNvGrpSpPr/>
          <p:nvPr/>
        </p:nvGrpSpPr>
        <p:grpSpPr>
          <a:xfrm>
            <a:off x="1841539" y="1277892"/>
            <a:ext cx="5342731" cy="1133514"/>
            <a:chOff x="2328069" y="1419622"/>
            <a:chExt cx="5342731" cy="1133514"/>
          </a:xfrm>
        </p:grpSpPr>
        <p:sp>
          <p:nvSpPr>
            <p:cNvPr id="7" name="等腰三角形 6">
              <a:extLst>
                <a:ext uri="{FF2B5EF4-FFF2-40B4-BE49-F238E27FC236}">
                  <a16:creationId xmlns:a16="http://schemas.microsoft.com/office/drawing/2014/main" id="{77E75C3B-74C7-4497-B199-0745A9AD9DC5}"/>
                </a:ext>
              </a:extLst>
            </p:cNvPr>
            <p:cNvSpPr/>
            <p:nvPr/>
          </p:nvSpPr>
          <p:spPr>
            <a:xfrm>
              <a:off x="2328069" y="1419622"/>
              <a:ext cx="572706" cy="493712"/>
            </a:xfrm>
            <a:prstGeom prst="triangle">
              <a:avLst/>
            </a:prstGeom>
            <a:solidFill>
              <a:srgbClr val="00746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" name="等腰三角形 7">
              <a:extLst>
                <a:ext uri="{FF2B5EF4-FFF2-40B4-BE49-F238E27FC236}">
                  <a16:creationId xmlns:a16="http://schemas.microsoft.com/office/drawing/2014/main" id="{5A2E272B-23C7-4005-8C38-46C0DB8793B8}"/>
                </a:ext>
              </a:extLst>
            </p:cNvPr>
            <p:cNvSpPr/>
            <p:nvPr/>
          </p:nvSpPr>
          <p:spPr>
            <a:xfrm>
              <a:off x="3004662" y="1419622"/>
              <a:ext cx="572706" cy="493712"/>
            </a:xfrm>
            <a:prstGeom prst="triangle">
              <a:avLst/>
            </a:prstGeom>
            <a:solidFill>
              <a:srgbClr val="00746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" name="等腰三角形 8">
              <a:extLst>
                <a:ext uri="{FF2B5EF4-FFF2-40B4-BE49-F238E27FC236}">
                  <a16:creationId xmlns:a16="http://schemas.microsoft.com/office/drawing/2014/main" id="{2ACFC62F-C64F-4625-A550-9F0C82AB05F3}"/>
                </a:ext>
              </a:extLst>
            </p:cNvPr>
            <p:cNvSpPr/>
            <p:nvPr/>
          </p:nvSpPr>
          <p:spPr>
            <a:xfrm>
              <a:off x="3701908" y="1419622"/>
              <a:ext cx="572706" cy="493712"/>
            </a:xfrm>
            <a:prstGeom prst="triangle">
              <a:avLst/>
            </a:prstGeom>
            <a:solidFill>
              <a:srgbClr val="00746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" name="等腰三角形 9">
              <a:extLst>
                <a:ext uri="{FF2B5EF4-FFF2-40B4-BE49-F238E27FC236}">
                  <a16:creationId xmlns:a16="http://schemas.microsoft.com/office/drawing/2014/main" id="{0F47B288-524E-4CC4-81A5-6EBE3657AC73}"/>
                </a:ext>
              </a:extLst>
            </p:cNvPr>
            <p:cNvSpPr/>
            <p:nvPr/>
          </p:nvSpPr>
          <p:spPr>
            <a:xfrm>
              <a:off x="4432635" y="1419622"/>
              <a:ext cx="572706" cy="493712"/>
            </a:xfrm>
            <a:prstGeom prst="triangle">
              <a:avLst/>
            </a:prstGeom>
            <a:solidFill>
              <a:srgbClr val="00746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" name="等腰三角形 10">
              <a:extLst>
                <a:ext uri="{FF2B5EF4-FFF2-40B4-BE49-F238E27FC236}">
                  <a16:creationId xmlns:a16="http://schemas.microsoft.com/office/drawing/2014/main" id="{3A3AE55A-772E-47F0-A9B1-1AA49FDFBFF9}"/>
                </a:ext>
              </a:extLst>
            </p:cNvPr>
            <p:cNvSpPr/>
            <p:nvPr/>
          </p:nvSpPr>
          <p:spPr>
            <a:xfrm>
              <a:off x="2328069" y="2059424"/>
              <a:ext cx="572706" cy="493712"/>
            </a:xfrm>
            <a:prstGeom prst="triangle">
              <a:avLst/>
            </a:prstGeom>
            <a:solidFill>
              <a:srgbClr val="00746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" name="等腰三角形 11">
              <a:extLst>
                <a:ext uri="{FF2B5EF4-FFF2-40B4-BE49-F238E27FC236}">
                  <a16:creationId xmlns:a16="http://schemas.microsoft.com/office/drawing/2014/main" id="{9C897F66-9A5B-4B7E-93FE-20633A2F8F0B}"/>
                </a:ext>
              </a:extLst>
            </p:cNvPr>
            <p:cNvSpPr/>
            <p:nvPr/>
          </p:nvSpPr>
          <p:spPr>
            <a:xfrm>
              <a:off x="3004662" y="2059424"/>
              <a:ext cx="572706" cy="493712"/>
            </a:xfrm>
            <a:prstGeom prst="triangle">
              <a:avLst/>
            </a:prstGeom>
            <a:solidFill>
              <a:srgbClr val="00746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" name="等腰三角形 12">
              <a:extLst>
                <a:ext uri="{FF2B5EF4-FFF2-40B4-BE49-F238E27FC236}">
                  <a16:creationId xmlns:a16="http://schemas.microsoft.com/office/drawing/2014/main" id="{A32ACC21-260F-4342-AD89-F123C796340C}"/>
                </a:ext>
              </a:extLst>
            </p:cNvPr>
            <p:cNvSpPr/>
            <p:nvPr/>
          </p:nvSpPr>
          <p:spPr>
            <a:xfrm>
              <a:off x="3701908" y="2059424"/>
              <a:ext cx="572706" cy="493712"/>
            </a:xfrm>
            <a:prstGeom prst="triangle">
              <a:avLst/>
            </a:prstGeom>
            <a:solidFill>
              <a:srgbClr val="00746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" name="等腰三角形 13">
              <a:extLst>
                <a:ext uri="{FF2B5EF4-FFF2-40B4-BE49-F238E27FC236}">
                  <a16:creationId xmlns:a16="http://schemas.microsoft.com/office/drawing/2014/main" id="{6C58FAA5-3811-4534-ACE6-2DAFFCAD84AB}"/>
                </a:ext>
              </a:extLst>
            </p:cNvPr>
            <p:cNvSpPr/>
            <p:nvPr/>
          </p:nvSpPr>
          <p:spPr>
            <a:xfrm>
              <a:off x="4432635" y="2059424"/>
              <a:ext cx="572706" cy="493712"/>
            </a:xfrm>
            <a:prstGeom prst="triangle">
              <a:avLst/>
            </a:prstGeom>
            <a:solidFill>
              <a:srgbClr val="00746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" name="等腰三角形 14">
              <a:extLst>
                <a:ext uri="{FF2B5EF4-FFF2-40B4-BE49-F238E27FC236}">
                  <a16:creationId xmlns:a16="http://schemas.microsoft.com/office/drawing/2014/main" id="{5FEDD283-0850-4E7F-BA6D-95672F4E39AC}"/>
                </a:ext>
              </a:extLst>
            </p:cNvPr>
            <p:cNvSpPr/>
            <p:nvPr/>
          </p:nvSpPr>
          <p:spPr>
            <a:xfrm>
              <a:off x="5670121" y="1419622"/>
              <a:ext cx="572706" cy="493712"/>
            </a:xfrm>
            <a:prstGeom prst="triangle">
              <a:avLst/>
            </a:prstGeom>
            <a:noFill/>
            <a:ln>
              <a:solidFill>
                <a:srgbClr val="00746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" name="等腰三角形 15">
              <a:extLst>
                <a:ext uri="{FF2B5EF4-FFF2-40B4-BE49-F238E27FC236}">
                  <a16:creationId xmlns:a16="http://schemas.microsoft.com/office/drawing/2014/main" id="{EA540B7B-8C61-4B43-A4C1-5AD1D0F6875C}"/>
                </a:ext>
              </a:extLst>
            </p:cNvPr>
            <p:cNvSpPr/>
            <p:nvPr/>
          </p:nvSpPr>
          <p:spPr>
            <a:xfrm>
              <a:off x="6367367" y="1419622"/>
              <a:ext cx="572706" cy="493712"/>
            </a:xfrm>
            <a:prstGeom prst="triangle">
              <a:avLst/>
            </a:prstGeom>
            <a:noFill/>
            <a:ln>
              <a:solidFill>
                <a:srgbClr val="00746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" name="等腰三角形 16">
              <a:extLst>
                <a:ext uri="{FF2B5EF4-FFF2-40B4-BE49-F238E27FC236}">
                  <a16:creationId xmlns:a16="http://schemas.microsoft.com/office/drawing/2014/main" id="{F4EF361D-16EE-42FD-B4DE-E13C4B34F4E7}"/>
                </a:ext>
              </a:extLst>
            </p:cNvPr>
            <p:cNvSpPr/>
            <p:nvPr/>
          </p:nvSpPr>
          <p:spPr>
            <a:xfrm>
              <a:off x="7098094" y="1419622"/>
              <a:ext cx="572706" cy="493712"/>
            </a:xfrm>
            <a:prstGeom prst="triangle">
              <a:avLst/>
            </a:prstGeom>
            <a:noFill/>
            <a:ln>
              <a:solidFill>
                <a:srgbClr val="00746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" name="等腰三角形 17">
              <a:extLst>
                <a:ext uri="{FF2B5EF4-FFF2-40B4-BE49-F238E27FC236}">
                  <a16:creationId xmlns:a16="http://schemas.microsoft.com/office/drawing/2014/main" id="{D621C98C-78DB-4953-9625-5057356A215D}"/>
                </a:ext>
              </a:extLst>
            </p:cNvPr>
            <p:cNvSpPr/>
            <p:nvPr/>
          </p:nvSpPr>
          <p:spPr>
            <a:xfrm>
              <a:off x="5670121" y="2059424"/>
              <a:ext cx="572706" cy="493712"/>
            </a:xfrm>
            <a:prstGeom prst="triangle">
              <a:avLst/>
            </a:prstGeom>
            <a:noFill/>
            <a:ln>
              <a:solidFill>
                <a:srgbClr val="00746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" name="等腰三角形 18">
              <a:extLst>
                <a:ext uri="{FF2B5EF4-FFF2-40B4-BE49-F238E27FC236}">
                  <a16:creationId xmlns:a16="http://schemas.microsoft.com/office/drawing/2014/main" id="{EA7C8F9E-02AE-4420-B531-3D41CF35A5CF}"/>
                </a:ext>
              </a:extLst>
            </p:cNvPr>
            <p:cNvSpPr/>
            <p:nvPr/>
          </p:nvSpPr>
          <p:spPr>
            <a:xfrm>
              <a:off x="6367367" y="2059424"/>
              <a:ext cx="572706" cy="493712"/>
            </a:xfrm>
            <a:prstGeom prst="triangle">
              <a:avLst/>
            </a:prstGeom>
            <a:noFill/>
            <a:ln>
              <a:solidFill>
                <a:srgbClr val="00746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0" name="组合 19">
            <a:extLst>
              <a:ext uri="{FF2B5EF4-FFF2-40B4-BE49-F238E27FC236}">
                <a16:creationId xmlns:a16="http://schemas.microsoft.com/office/drawing/2014/main" id="{B68890B5-AF5F-4304-A3EC-1720123ABA2D}"/>
              </a:ext>
            </a:extLst>
          </p:cNvPr>
          <p:cNvGrpSpPr/>
          <p:nvPr/>
        </p:nvGrpSpPr>
        <p:grpSpPr>
          <a:xfrm>
            <a:off x="3474388" y="2754114"/>
            <a:ext cx="2515989" cy="668645"/>
            <a:chOff x="6068960" y="2725631"/>
            <a:chExt cx="2515989" cy="668645"/>
          </a:xfrm>
        </p:grpSpPr>
        <p:sp>
          <p:nvSpPr>
            <p:cNvPr id="21" name="文本框 20">
              <a:extLst>
                <a:ext uri="{FF2B5EF4-FFF2-40B4-BE49-F238E27FC236}">
                  <a16:creationId xmlns:a16="http://schemas.microsoft.com/office/drawing/2014/main" id="{0C2E753C-5197-4FE7-8CC9-42682BBEDB63}"/>
                </a:ext>
              </a:extLst>
            </p:cNvPr>
            <p:cNvSpPr txBox="1"/>
            <p:nvPr/>
          </p:nvSpPr>
          <p:spPr>
            <a:xfrm>
              <a:off x="6068960" y="2725631"/>
              <a:ext cx="2515989" cy="66864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>
                <a:lnSpc>
                  <a:spcPct val="130000"/>
                </a:lnSpc>
              </a:pPr>
              <a:r>
                <a:rPr lang="en-US" altLang="zh-CN" sz="3200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8</a:t>
              </a:r>
              <a:r>
                <a:rPr lang="zh-CN" altLang="en-US" sz="3200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＋  </a:t>
              </a:r>
              <a:r>
                <a:rPr lang="en-US" altLang="zh-CN" sz="3200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     =13</a:t>
              </a:r>
              <a:endPara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  <p:sp>
          <p:nvSpPr>
            <p:cNvPr id="22" name="矩形 21">
              <a:extLst>
                <a:ext uri="{FF2B5EF4-FFF2-40B4-BE49-F238E27FC236}">
                  <a16:creationId xmlns:a16="http://schemas.microsoft.com/office/drawing/2014/main" id="{DB3A21DF-FC48-46DC-9573-D88E3027A4B7}"/>
                </a:ext>
              </a:extLst>
            </p:cNvPr>
            <p:cNvSpPr/>
            <p:nvPr/>
          </p:nvSpPr>
          <p:spPr>
            <a:xfrm>
              <a:off x="6827064" y="2834759"/>
              <a:ext cx="556399" cy="556399"/>
            </a:xfrm>
            <a:prstGeom prst="rect">
              <a:avLst/>
            </a:prstGeom>
            <a:solidFill>
              <a:srgbClr val="FFFFFF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90000"/>
                </a:lnSpc>
              </a:pPr>
              <a:endParaRPr lang="zh-CN" altLang="en-US" sz="2800" b="1" spc="-250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</p:grpSp>
      <p:grpSp>
        <p:nvGrpSpPr>
          <p:cNvPr id="23" name="组合 22">
            <a:extLst>
              <a:ext uri="{FF2B5EF4-FFF2-40B4-BE49-F238E27FC236}">
                <a16:creationId xmlns:a16="http://schemas.microsoft.com/office/drawing/2014/main" id="{4284AA25-8AA4-464D-8820-509510FFA18B}"/>
              </a:ext>
            </a:extLst>
          </p:cNvPr>
          <p:cNvGrpSpPr/>
          <p:nvPr/>
        </p:nvGrpSpPr>
        <p:grpSpPr>
          <a:xfrm>
            <a:off x="1914427" y="3582148"/>
            <a:ext cx="2515989" cy="665527"/>
            <a:chOff x="6068960" y="2725631"/>
            <a:chExt cx="2515989" cy="665527"/>
          </a:xfrm>
        </p:grpSpPr>
        <p:sp>
          <p:nvSpPr>
            <p:cNvPr id="24" name="文本框 23">
              <a:extLst>
                <a:ext uri="{FF2B5EF4-FFF2-40B4-BE49-F238E27FC236}">
                  <a16:creationId xmlns:a16="http://schemas.microsoft.com/office/drawing/2014/main" id="{1C3BF70D-A873-41B4-8056-7ED0046613C0}"/>
                </a:ext>
              </a:extLst>
            </p:cNvPr>
            <p:cNvSpPr txBox="1"/>
            <p:nvPr/>
          </p:nvSpPr>
          <p:spPr>
            <a:xfrm>
              <a:off x="6068960" y="2725631"/>
              <a:ext cx="2515989" cy="6636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>
                <a:lnSpc>
                  <a:spcPct val="130000"/>
                </a:lnSpc>
              </a:pPr>
              <a:r>
                <a:rPr lang="en-US" altLang="zh-CN" sz="3200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13</a:t>
              </a:r>
              <a:r>
                <a:rPr lang="zh-CN" altLang="en-US" sz="3200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－</a:t>
              </a:r>
              <a:r>
                <a:rPr lang="en-US" altLang="zh-CN" sz="3200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8</a:t>
              </a:r>
              <a:r>
                <a:rPr lang="zh-CN" altLang="en-US" sz="3200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 </a:t>
              </a:r>
              <a:r>
                <a:rPr lang="en-US" altLang="zh-CN" sz="3200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=</a:t>
              </a:r>
              <a:endPara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  <p:sp>
          <p:nvSpPr>
            <p:cNvPr id="25" name="矩形 24">
              <a:extLst>
                <a:ext uri="{FF2B5EF4-FFF2-40B4-BE49-F238E27FC236}">
                  <a16:creationId xmlns:a16="http://schemas.microsoft.com/office/drawing/2014/main" id="{F06753FD-CE20-4F68-8263-02B5EBC6A33B}"/>
                </a:ext>
              </a:extLst>
            </p:cNvPr>
            <p:cNvSpPr/>
            <p:nvPr/>
          </p:nvSpPr>
          <p:spPr>
            <a:xfrm>
              <a:off x="7589341" y="2834759"/>
              <a:ext cx="556399" cy="556399"/>
            </a:xfrm>
            <a:prstGeom prst="rect">
              <a:avLst/>
            </a:prstGeom>
            <a:solidFill>
              <a:srgbClr val="FFFFFF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90000"/>
                </a:lnSpc>
              </a:pPr>
              <a:endParaRPr lang="zh-CN" altLang="en-US" sz="2800" b="1" spc="-250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</p:grpSp>
      <p:sp>
        <p:nvSpPr>
          <p:cNvPr id="26" name="文本框 25">
            <a:extLst>
              <a:ext uri="{FF2B5EF4-FFF2-40B4-BE49-F238E27FC236}">
                <a16:creationId xmlns:a16="http://schemas.microsoft.com/office/drawing/2014/main" id="{1B82F619-34D6-4947-896F-4084B2562130}"/>
              </a:ext>
            </a:extLst>
          </p:cNvPr>
          <p:cNvSpPr txBox="1"/>
          <p:nvPr/>
        </p:nvSpPr>
        <p:spPr>
          <a:xfrm>
            <a:off x="4288262" y="2754113"/>
            <a:ext cx="744289" cy="6686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5</a:t>
            </a:r>
            <a:endParaRPr lang="zh-CN" altLang="en-US" sz="32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7" name="文本框 26">
            <a:extLst>
              <a:ext uri="{FF2B5EF4-FFF2-40B4-BE49-F238E27FC236}">
                <a16:creationId xmlns:a16="http://schemas.microsoft.com/office/drawing/2014/main" id="{064AE40F-4E59-4A7A-B494-134024E5FDED}"/>
              </a:ext>
            </a:extLst>
          </p:cNvPr>
          <p:cNvSpPr txBox="1"/>
          <p:nvPr/>
        </p:nvSpPr>
        <p:spPr>
          <a:xfrm>
            <a:off x="3524055" y="3581048"/>
            <a:ext cx="744289" cy="6686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5</a:t>
            </a:r>
            <a:endParaRPr lang="zh-CN" altLang="en-US" sz="32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8" name="文本框 27">
            <a:extLst>
              <a:ext uri="{FF2B5EF4-FFF2-40B4-BE49-F238E27FC236}">
                <a16:creationId xmlns:a16="http://schemas.microsoft.com/office/drawing/2014/main" id="{E9A69C47-57FD-4B1F-94C4-67D78FDCDDF0}"/>
              </a:ext>
            </a:extLst>
          </p:cNvPr>
          <p:cNvSpPr txBox="1"/>
          <p:nvPr/>
        </p:nvSpPr>
        <p:spPr>
          <a:xfrm>
            <a:off x="6726858" y="3562811"/>
            <a:ext cx="744289" cy="6686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8</a:t>
            </a:r>
            <a:endParaRPr lang="zh-CN" altLang="en-US" sz="32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062340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  <p:bldP spid="27" grpId="0"/>
      <p:bldP spid="28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9">
            <a:extLst>
              <a:ext uri="{FF2B5EF4-FFF2-40B4-BE49-F238E27FC236}">
                <a16:creationId xmlns:a16="http://schemas.microsoft.com/office/drawing/2014/main" id="{228971F7-8E92-4901-8888-F1317D78B09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331640" y="3483765"/>
            <a:ext cx="2321478" cy="1328311"/>
          </a:xfrm>
          <a:prstGeom prst="rect">
            <a:avLst/>
          </a:prstGeom>
        </p:spPr>
      </p:pic>
      <p:sp>
        <p:nvSpPr>
          <p:cNvPr id="2" name="矩形 1">
            <a:extLst>
              <a:ext uri="{FF2B5EF4-FFF2-40B4-BE49-F238E27FC236}">
                <a16:creationId xmlns:a16="http://schemas.microsoft.com/office/drawing/2014/main" id="{D55DE934-D1DD-412D-AEEC-8440E0F32483}"/>
              </a:ext>
            </a:extLst>
          </p:cNvPr>
          <p:cNvSpPr/>
          <p:nvPr/>
        </p:nvSpPr>
        <p:spPr>
          <a:xfrm>
            <a:off x="359719" y="330920"/>
            <a:ext cx="460601" cy="427923"/>
          </a:xfrm>
          <a:prstGeom prst="rect">
            <a:avLst/>
          </a:prstGeom>
          <a:solidFill>
            <a:srgbClr val="8299FD"/>
          </a:solidFill>
          <a:ln w="1905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3" name="直接连接符 2">
            <a:extLst>
              <a:ext uri="{FF2B5EF4-FFF2-40B4-BE49-F238E27FC236}">
                <a16:creationId xmlns:a16="http://schemas.microsoft.com/office/drawing/2014/main" id="{21077CD7-62EF-4608-BA81-7D341A9D37BC}"/>
              </a:ext>
            </a:extLst>
          </p:cNvPr>
          <p:cNvCxnSpPr/>
          <p:nvPr/>
        </p:nvCxnSpPr>
        <p:spPr>
          <a:xfrm flipV="1">
            <a:off x="890366" y="749031"/>
            <a:ext cx="5302001" cy="1"/>
          </a:xfrm>
          <a:prstGeom prst="line">
            <a:avLst/>
          </a:prstGeom>
          <a:ln w="28575">
            <a:solidFill>
              <a:srgbClr val="FFB73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矩形 3">
            <a:extLst>
              <a:ext uri="{FF2B5EF4-FFF2-40B4-BE49-F238E27FC236}">
                <a16:creationId xmlns:a16="http://schemas.microsoft.com/office/drawing/2014/main" id="{306B47E0-5580-4492-9CDD-DE291CB0A93C}"/>
              </a:ext>
            </a:extLst>
          </p:cNvPr>
          <p:cNvSpPr/>
          <p:nvPr/>
        </p:nvSpPr>
        <p:spPr>
          <a:xfrm>
            <a:off x="467544" y="211357"/>
            <a:ext cx="6024138" cy="584775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lstStyle/>
          <a:p>
            <a:pPr algn="ctr"/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二、情境呈现，引出问题</a:t>
            </a: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AB9B1251-68AA-4B2A-9A18-484897B10C53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844801"/>
            <a:ext cx="3211092" cy="3998719"/>
          </a:xfrm>
          <a:prstGeom prst="rect">
            <a:avLst/>
          </a:prstGeom>
        </p:spPr>
      </p:pic>
      <p:grpSp>
        <p:nvGrpSpPr>
          <p:cNvPr id="6" name="组合 5">
            <a:extLst>
              <a:ext uri="{FF2B5EF4-FFF2-40B4-BE49-F238E27FC236}">
                <a16:creationId xmlns:a16="http://schemas.microsoft.com/office/drawing/2014/main" id="{EA3F6600-784B-4AAB-9E26-AE0EA59D17B1}"/>
              </a:ext>
            </a:extLst>
          </p:cNvPr>
          <p:cNvGrpSpPr/>
          <p:nvPr/>
        </p:nvGrpSpPr>
        <p:grpSpPr>
          <a:xfrm>
            <a:off x="3851920" y="1635646"/>
            <a:ext cx="4417554" cy="1314596"/>
            <a:chOff x="4114886" y="1491630"/>
            <a:chExt cx="4417554" cy="1314596"/>
          </a:xfrm>
        </p:grpSpPr>
        <p:sp>
          <p:nvSpPr>
            <p:cNvPr id="7" name="对话气泡: 圆角矩形 6">
              <a:extLst>
                <a:ext uri="{FF2B5EF4-FFF2-40B4-BE49-F238E27FC236}">
                  <a16:creationId xmlns:a16="http://schemas.microsoft.com/office/drawing/2014/main" id="{07AF4180-2C77-458E-9E00-3D713E02EE09}"/>
                </a:ext>
              </a:extLst>
            </p:cNvPr>
            <p:cNvSpPr/>
            <p:nvPr/>
          </p:nvSpPr>
          <p:spPr>
            <a:xfrm>
              <a:off x="4139952" y="1491630"/>
              <a:ext cx="4392488" cy="1314596"/>
            </a:xfrm>
            <a:prstGeom prst="wedgeRoundRectCallout">
              <a:avLst>
                <a:gd name="adj1" fmla="val 34080"/>
                <a:gd name="adj2" fmla="val 56468"/>
                <a:gd name="adj3" fmla="val 16667"/>
              </a:avLst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" name="文本框 7">
              <a:extLst>
                <a:ext uri="{FF2B5EF4-FFF2-40B4-BE49-F238E27FC236}">
                  <a16:creationId xmlns:a16="http://schemas.microsoft.com/office/drawing/2014/main" id="{31928463-E09A-40C4-84F4-0C851B212938}"/>
                </a:ext>
              </a:extLst>
            </p:cNvPr>
            <p:cNvSpPr txBox="1"/>
            <p:nvPr/>
          </p:nvSpPr>
          <p:spPr>
            <a:xfrm>
              <a:off x="4114886" y="1491630"/>
              <a:ext cx="4392488" cy="113024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indent="457200">
                <a:lnSpc>
                  <a:spcPct val="150000"/>
                </a:lnSpc>
              </a:pPr>
              <a:r>
                <a:rPr lang="zh-CN" altLang="en-US" sz="2400" b="1" dirty="0">
                  <a:latin typeface="Times New Roman" panose="02020603050405020304" pitchFamily="18" charset="0"/>
                  <a:ea typeface="黑体" panose="02010609060101010101" pitchFamily="49" charset="-122"/>
                </a:rPr>
                <a:t>瞧！有两位小朋友在鱼池旁，他们都看到了什么呢？</a:t>
              </a:r>
            </a:p>
          </p:txBody>
        </p:sp>
      </p:grpSp>
      <p:pic>
        <p:nvPicPr>
          <p:cNvPr id="9" name="图片 8">
            <a:extLst>
              <a:ext uri="{FF2B5EF4-FFF2-40B4-BE49-F238E27FC236}">
                <a16:creationId xmlns:a16="http://schemas.microsoft.com/office/drawing/2014/main" id="{01F3C89B-3D77-45EC-B47C-A87DFD2BFC8C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6336" y="3115280"/>
            <a:ext cx="1283584" cy="16988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49864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2CCCB4F0-9727-4972-ABC7-E31E385958F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220072" y="1075394"/>
            <a:ext cx="3091690" cy="1769013"/>
          </a:xfrm>
          <a:prstGeom prst="rect">
            <a:avLst/>
          </a:prstGeom>
        </p:spPr>
      </p:pic>
      <p:grpSp>
        <p:nvGrpSpPr>
          <p:cNvPr id="3" name="组合 2">
            <a:extLst>
              <a:ext uri="{FF2B5EF4-FFF2-40B4-BE49-F238E27FC236}">
                <a16:creationId xmlns:a16="http://schemas.microsoft.com/office/drawing/2014/main" id="{C660FBEF-B285-4CA0-A986-06B3B88637CE}"/>
              </a:ext>
            </a:extLst>
          </p:cNvPr>
          <p:cNvGrpSpPr/>
          <p:nvPr/>
        </p:nvGrpSpPr>
        <p:grpSpPr>
          <a:xfrm>
            <a:off x="2123728" y="267494"/>
            <a:ext cx="3384376" cy="1008112"/>
            <a:chOff x="1145976" y="2755478"/>
            <a:chExt cx="3384376" cy="1008112"/>
          </a:xfrm>
        </p:grpSpPr>
        <p:sp>
          <p:nvSpPr>
            <p:cNvPr id="4" name="圆角矩形标注 41">
              <a:extLst>
                <a:ext uri="{FF2B5EF4-FFF2-40B4-BE49-F238E27FC236}">
                  <a16:creationId xmlns:a16="http://schemas.microsoft.com/office/drawing/2014/main" id="{EB262B03-BB81-4660-8718-BA663729F157}"/>
                </a:ext>
              </a:extLst>
            </p:cNvPr>
            <p:cNvSpPr>
              <a:spLocks noChangeArrowheads="1"/>
            </p:cNvSpPr>
            <p:nvPr/>
          </p:nvSpPr>
          <p:spPr bwMode="auto">
            <a:xfrm flipH="1">
              <a:off x="1145976" y="2755478"/>
              <a:ext cx="3384376" cy="1008112"/>
            </a:xfrm>
            <a:prstGeom prst="wedgeRoundRectCallout">
              <a:avLst>
                <a:gd name="adj1" fmla="val -57333"/>
                <a:gd name="adj2" fmla="val 37704"/>
                <a:gd name="adj3" fmla="val 16667"/>
              </a:avLst>
            </a:prstGeom>
            <a:solidFill>
              <a:srgbClr val="FFFFFF"/>
            </a:solidFill>
            <a:ln w="19050">
              <a:solidFill>
                <a:srgbClr val="3399FF"/>
              </a:solidFill>
              <a:miter lim="800000"/>
            </a:ln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r>
                <a:rPr kumimoji="0" lang="en-US" altLang="zh-CN" sz="2800" b="1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13</a:t>
              </a:r>
              <a:r>
                <a:rPr kumimoji="0" lang="zh-CN" alt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条鱼，红的有</a:t>
              </a:r>
              <a:r>
                <a:rPr kumimoji="0" lang="en-US" altLang="zh-CN" sz="2800" b="1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6</a:t>
              </a:r>
              <a:r>
                <a:rPr kumimoji="0" lang="zh-CN" alt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条，黑的有     条。</a:t>
              </a:r>
              <a:endPara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  <p:sp>
          <p:nvSpPr>
            <p:cNvPr id="5" name="矩形 4">
              <a:extLst>
                <a:ext uri="{FF2B5EF4-FFF2-40B4-BE49-F238E27FC236}">
                  <a16:creationId xmlns:a16="http://schemas.microsoft.com/office/drawing/2014/main" id="{8459B24B-84EC-4EEC-8A53-A40869119164}"/>
                </a:ext>
              </a:extLst>
            </p:cNvPr>
            <p:cNvSpPr/>
            <p:nvPr/>
          </p:nvSpPr>
          <p:spPr bwMode="auto">
            <a:xfrm>
              <a:off x="2370112" y="3295757"/>
              <a:ext cx="370800" cy="37080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</p:grpSp>
      <p:grpSp>
        <p:nvGrpSpPr>
          <p:cNvPr id="6" name="组合 5">
            <a:extLst>
              <a:ext uri="{FF2B5EF4-FFF2-40B4-BE49-F238E27FC236}">
                <a16:creationId xmlns:a16="http://schemas.microsoft.com/office/drawing/2014/main" id="{43A3DF6E-CCD5-43B5-B1D3-BE81D6B3D7B8}"/>
              </a:ext>
            </a:extLst>
          </p:cNvPr>
          <p:cNvGrpSpPr/>
          <p:nvPr/>
        </p:nvGrpSpPr>
        <p:grpSpPr>
          <a:xfrm>
            <a:off x="1691680" y="1419622"/>
            <a:ext cx="3384376" cy="1008112"/>
            <a:chOff x="1145976" y="2755478"/>
            <a:chExt cx="3384376" cy="1008112"/>
          </a:xfrm>
        </p:grpSpPr>
        <p:sp>
          <p:nvSpPr>
            <p:cNvPr id="7" name="圆角矩形标注 41">
              <a:extLst>
                <a:ext uri="{FF2B5EF4-FFF2-40B4-BE49-F238E27FC236}">
                  <a16:creationId xmlns:a16="http://schemas.microsoft.com/office/drawing/2014/main" id="{A497180B-DDCF-496A-836D-7FC2D387DADF}"/>
                </a:ext>
              </a:extLst>
            </p:cNvPr>
            <p:cNvSpPr>
              <a:spLocks noChangeArrowheads="1"/>
            </p:cNvSpPr>
            <p:nvPr/>
          </p:nvSpPr>
          <p:spPr bwMode="auto">
            <a:xfrm flipH="1">
              <a:off x="1145976" y="2755478"/>
              <a:ext cx="3384376" cy="1008112"/>
            </a:xfrm>
            <a:prstGeom prst="wedgeRoundRectCallout">
              <a:avLst>
                <a:gd name="adj1" fmla="val -55477"/>
                <a:gd name="adj2" fmla="val 4469"/>
                <a:gd name="adj3" fmla="val 16667"/>
              </a:avLst>
            </a:prstGeom>
            <a:solidFill>
              <a:srgbClr val="FFFFFF"/>
            </a:solidFill>
            <a:ln w="19050">
              <a:solidFill>
                <a:srgbClr val="3399FF"/>
              </a:solidFill>
              <a:miter lim="800000"/>
            </a:ln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r>
                <a:rPr kumimoji="0" lang="en-US" altLang="zh-CN" sz="2800" b="1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13</a:t>
              </a:r>
              <a:r>
                <a:rPr kumimoji="0" lang="zh-CN" alt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条鱼，</a:t>
              </a:r>
              <a:r>
                <a:rPr lang="zh-CN" altLang="en-US" sz="2800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黑</a:t>
              </a:r>
              <a:r>
                <a:rPr kumimoji="0" lang="zh-CN" alt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的有</a:t>
              </a:r>
              <a:r>
                <a:rPr kumimoji="0" lang="en-US" altLang="zh-CN" sz="2800" b="1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7</a:t>
              </a:r>
              <a:r>
                <a:rPr kumimoji="0" lang="zh-CN" alt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条，红的有     条。</a:t>
              </a:r>
              <a:endPara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  <p:sp>
          <p:nvSpPr>
            <p:cNvPr id="8" name="矩形 7">
              <a:extLst>
                <a:ext uri="{FF2B5EF4-FFF2-40B4-BE49-F238E27FC236}">
                  <a16:creationId xmlns:a16="http://schemas.microsoft.com/office/drawing/2014/main" id="{D0FC988E-E742-45E6-BA4F-8BD18EF7D943}"/>
                </a:ext>
              </a:extLst>
            </p:cNvPr>
            <p:cNvSpPr/>
            <p:nvPr/>
          </p:nvSpPr>
          <p:spPr bwMode="auto">
            <a:xfrm>
              <a:off x="2370112" y="3295757"/>
              <a:ext cx="370800" cy="37080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</p:grpSp>
      <p:grpSp>
        <p:nvGrpSpPr>
          <p:cNvPr id="9" name="组合 8">
            <a:extLst>
              <a:ext uri="{FF2B5EF4-FFF2-40B4-BE49-F238E27FC236}">
                <a16:creationId xmlns:a16="http://schemas.microsoft.com/office/drawing/2014/main" id="{FC566064-D7C4-4ECB-82ED-E13CBE76F367}"/>
              </a:ext>
            </a:extLst>
          </p:cNvPr>
          <p:cNvGrpSpPr/>
          <p:nvPr/>
        </p:nvGrpSpPr>
        <p:grpSpPr>
          <a:xfrm>
            <a:off x="522539" y="2607752"/>
            <a:ext cx="3946829" cy="700068"/>
            <a:chOff x="1399141" y="2890560"/>
            <a:chExt cx="3946829" cy="700068"/>
          </a:xfrm>
        </p:grpSpPr>
        <p:sp>
          <p:nvSpPr>
            <p:cNvPr id="10" name="矩形: 圆角 9">
              <a:extLst>
                <a:ext uri="{FF2B5EF4-FFF2-40B4-BE49-F238E27FC236}">
                  <a16:creationId xmlns:a16="http://schemas.microsoft.com/office/drawing/2014/main" id="{FB65DD32-91CD-4D25-8B01-A3DAEE9883C7}"/>
                </a:ext>
              </a:extLst>
            </p:cNvPr>
            <p:cNvSpPr/>
            <p:nvPr/>
          </p:nvSpPr>
          <p:spPr>
            <a:xfrm>
              <a:off x="1399141" y="2890560"/>
              <a:ext cx="3730806" cy="700068"/>
            </a:xfrm>
            <a:prstGeom prst="roundRect">
              <a:avLst>
                <a:gd name="adj" fmla="val 22788"/>
              </a:avLst>
            </a:prstGeom>
            <a:solidFill>
              <a:schemeClr val="accent5">
                <a:lumMod val="60000"/>
                <a:lumOff val="40000"/>
                <a:alpha val="15000"/>
              </a:schemeClr>
            </a:solidFill>
            <a:ln w="12700" cap="rnd">
              <a:noFill/>
              <a:prstDash val="solid"/>
              <a:round/>
              <a:headEnd/>
              <a:tailEnd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rmAutofit/>
            </a:bodyPr>
            <a:lstStyle/>
            <a:p>
              <a:pPr algn="ctr" defTabSz="914354"/>
              <a:endParaRPr lang="zh-CN" altLang="en-US" sz="2000" b="1" dirty="0">
                <a:solidFill>
                  <a:schemeClr val="bg1"/>
                </a:solidFill>
              </a:endParaRPr>
            </a:p>
          </p:txBody>
        </p:sp>
        <p:sp>
          <p:nvSpPr>
            <p:cNvPr id="11" name="文本框 10">
              <a:extLst>
                <a:ext uri="{FF2B5EF4-FFF2-40B4-BE49-F238E27FC236}">
                  <a16:creationId xmlns:a16="http://schemas.microsoft.com/office/drawing/2014/main" id="{D7F4281D-C889-47FA-A107-A5BFFB6D272A}"/>
                </a:ext>
              </a:extLst>
            </p:cNvPr>
            <p:cNvSpPr txBox="1"/>
            <p:nvPr/>
          </p:nvSpPr>
          <p:spPr>
            <a:xfrm>
              <a:off x="1982331" y="2927556"/>
              <a:ext cx="3363639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3000" b="1" dirty="0">
                  <a:latin typeface="Times New Roman" panose="02020603050405020304" pitchFamily="18" charset="0"/>
                  <a:ea typeface="黑体" panose="02010609060101010101" pitchFamily="49" charset="-122"/>
                </a:rPr>
                <a:t>该怎么列式呢？</a:t>
              </a:r>
            </a:p>
          </p:txBody>
        </p:sp>
        <p:sp>
          <p:nvSpPr>
            <p:cNvPr id="12" name="faq-button_57638">
              <a:extLst>
                <a:ext uri="{FF2B5EF4-FFF2-40B4-BE49-F238E27FC236}">
                  <a16:creationId xmlns:a16="http://schemas.microsoft.com/office/drawing/2014/main" id="{C4EE68EF-274D-4398-8F99-B32798842CEC}"/>
                </a:ext>
              </a:extLst>
            </p:cNvPr>
            <p:cNvSpPr/>
            <p:nvPr/>
          </p:nvSpPr>
          <p:spPr>
            <a:xfrm>
              <a:off x="1465155" y="2942839"/>
              <a:ext cx="599656" cy="593252"/>
            </a:xfrm>
            <a:custGeom>
              <a:avLst/>
              <a:gdLst>
                <a:gd name="connsiteX0" fmla="*/ 234136 w 607850"/>
                <a:gd name="connsiteY0" fmla="*/ 358684 h 601359"/>
                <a:gd name="connsiteX1" fmla="*/ 275840 w 607850"/>
                <a:gd name="connsiteY1" fmla="*/ 358684 h 601359"/>
                <a:gd name="connsiteX2" fmla="*/ 275840 w 607850"/>
                <a:gd name="connsiteY2" fmla="*/ 400318 h 601359"/>
                <a:gd name="connsiteX3" fmla="*/ 234136 w 607850"/>
                <a:gd name="connsiteY3" fmla="*/ 400318 h 601359"/>
                <a:gd name="connsiteX4" fmla="*/ 397639 w 607850"/>
                <a:gd name="connsiteY4" fmla="*/ 308843 h 601359"/>
                <a:gd name="connsiteX5" fmla="*/ 388321 w 607850"/>
                <a:gd name="connsiteY5" fmla="*/ 418584 h 601359"/>
                <a:gd name="connsiteX6" fmla="*/ 384641 w 607850"/>
                <a:gd name="connsiteY6" fmla="*/ 462033 h 601359"/>
                <a:gd name="connsiteX7" fmla="*/ 432674 w 607850"/>
                <a:gd name="connsiteY7" fmla="*/ 426213 h 601359"/>
                <a:gd name="connsiteX8" fmla="*/ 435842 w 607850"/>
                <a:gd name="connsiteY8" fmla="*/ 434121 h 601359"/>
                <a:gd name="connsiteX9" fmla="*/ 482292 w 607850"/>
                <a:gd name="connsiteY9" fmla="*/ 548885 h 601359"/>
                <a:gd name="connsiteX10" fmla="*/ 503816 w 607850"/>
                <a:gd name="connsiteY10" fmla="*/ 540186 h 601359"/>
                <a:gd name="connsiteX11" fmla="*/ 454152 w 607850"/>
                <a:gd name="connsiteY11" fmla="*/ 417560 h 601359"/>
                <a:gd name="connsiteX12" fmla="*/ 513600 w 607850"/>
                <a:gd name="connsiteY12" fmla="*/ 410024 h 601359"/>
                <a:gd name="connsiteX13" fmla="*/ 477726 w 607850"/>
                <a:gd name="connsiteY13" fmla="*/ 378670 h 601359"/>
                <a:gd name="connsiteX14" fmla="*/ 444135 w 607850"/>
                <a:gd name="connsiteY14" fmla="*/ 349409 h 601359"/>
                <a:gd name="connsiteX15" fmla="*/ 255007 w 607850"/>
                <a:gd name="connsiteY15" fmla="*/ 96110 h 601359"/>
                <a:gd name="connsiteX16" fmla="*/ 354097 w 607850"/>
                <a:gd name="connsiteY16" fmla="*/ 195032 h 601359"/>
                <a:gd name="connsiteX17" fmla="*/ 276763 w 607850"/>
                <a:gd name="connsiteY17" fmla="*/ 291581 h 601359"/>
                <a:gd name="connsiteX18" fmla="*/ 276763 w 607850"/>
                <a:gd name="connsiteY18" fmla="*/ 334621 h 601359"/>
                <a:gd name="connsiteX19" fmla="*/ 233298 w 607850"/>
                <a:gd name="connsiteY19" fmla="*/ 334621 h 601359"/>
                <a:gd name="connsiteX20" fmla="*/ 233298 w 607850"/>
                <a:gd name="connsiteY20" fmla="*/ 250588 h 601359"/>
                <a:gd name="connsiteX21" fmla="*/ 255007 w 607850"/>
                <a:gd name="connsiteY21" fmla="*/ 250588 h 601359"/>
                <a:gd name="connsiteX22" fmla="*/ 310632 w 607850"/>
                <a:gd name="connsiteY22" fmla="*/ 195032 h 601359"/>
                <a:gd name="connsiteX23" fmla="*/ 255007 w 607850"/>
                <a:gd name="connsiteY23" fmla="*/ 139522 h 601359"/>
                <a:gd name="connsiteX24" fmla="*/ 202970 w 607850"/>
                <a:gd name="connsiteY24" fmla="*/ 175489 h 601359"/>
                <a:gd name="connsiteX25" fmla="*/ 162300 w 607850"/>
                <a:gd name="connsiteY25" fmla="*/ 160135 h 601359"/>
                <a:gd name="connsiteX26" fmla="*/ 198032 w 607850"/>
                <a:gd name="connsiteY26" fmla="*/ 114117 h 601359"/>
                <a:gd name="connsiteX27" fmla="*/ 255007 w 607850"/>
                <a:gd name="connsiteY27" fmla="*/ 96110 h 601359"/>
                <a:gd name="connsiteX28" fmla="*/ 254983 w 607850"/>
                <a:gd name="connsiteY28" fmla="*/ 43403 h 601359"/>
                <a:gd name="connsiteX29" fmla="*/ 105431 w 607850"/>
                <a:gd name="connsiteY29" fmla="*/ 105274 h 601359"/>
                <a:gd name="connsiteX30" fmla="*/ 43468 w 607850"/>
                <a:gd name="connsiteY30" fmla="*/ 254602 h 601359"/>
                <a:gd name="connsiteX31" fmla="*/ 105431 w 607850"/>
                <a:gd name="connsiteY31" fmla="*/ 403977 h 601359"/>
                <a:gd name="connsiteX32" fmla="*/ 254983 w 607850"/>
                <a:gd name="connsiteY32" fmla="*/ 465801 h 601359"/>
                <a:gd name="connsiteX33" fmla="*/ 345506 w 607850"/>
                <a:gd name="connsiteY33" fmla="*/ 445612 h 601359"/>
                <a:gd name="connsiteX34" fmla="*/ 364142 w 607850"/>
                <a:gd name="connsiteY34" fmla="*/ 226085 h 601359"/>
                <a:gd name="connsiteX35" fmla="*/ 459417 w 607850"/>
                <a:gd name="connsiteY35" fmla="*/ 309169 h 601359"/>
                <a:gd name="connsiteX36" fmla="*/ 466498 w 607850"/>
                <a:gd name="connsiteY36" fmla="*/ 254602 h 601359"/>
                <a:gd name="connsiteX37" fmla="*/ 404581 w 607850"/>
                <a:gd name="connsiteY37" fmla="*/ 105274 h 601359"/>
                <a:gd name="connsiteX38" fmla="*/ 254983 w 607850"/>
                <a:gd name="connsiteY38" fmla="*/ 43403 h 601359"/>
                <a:gd name="connsiteX39" fmla="*/ 254983 w 607850"/>
                <a:gd name="connsiteY39" fmla="*/ 0 h 601359"/>
                <a:gd name="connsiteX40" fmla="*/ 354265 w 607850"/>
                <a:gd name="connsiteY40" fmla="*/ 20003 h 601359"/>
                <a:gd name="connsiteX41" fmla="*/ 435330 w 607850"/>
                <a:gd name="connsiteY41" fmla="*/ 74571 h 601359"/>
                <a:gd name="connsiteX42" fmla="*/ 489933 w 607850"/>
                <a:gd name="connsiteY42" fmla="*/ 155515 h 601359"/>
                <a:gd name="connsiteX43" fmla="*/ 510013 w 607850"/>
                <a:gd name="connsiteY43" fmla="*/ 254602 h 601359"/>
                <a:gd name="connsiteX44" fmla="*/ 495151 w 607850"/>
                <a:gd name="connsiteY44" fmla="*/ 340384 h 601359"/>
                <a:gd name="connsiteX45" fmla="*/ 607850 w 607850"/>
                <a:gd name="connsiteY45" fmla="*/ 438680 h 601359"/>
                <a:gd name="connsiteX46" fmla="*/ 511224 w 607850"/>
                <a:gd name="connsiteY46" fmla="*/ 450961 h 601359"/>
                <a:gd name="connsiteX47" fmla="*/ 556369 w 607850"/>
                <a:gd name="connsiteY47" fmla="*/ 562469 h 601359"/>
                <a:gd name="connsiteX48" fmla="*/ 460022 w 607850"/>
                <a:gd name="connsiteY48" fmla="*/ 601359 h 601359"/>
                <a:gd name="connsiteX49" fmla="*/ 414877 w 607850"/>
                <a:gd name="connsiteY49" fmla="*/ 489852 h 601359"/>
                <a:gd name="connsiteX50" fmla="*/ 336840 w 607850"/>
                <a:gd name="connsiteY50" fmla="*/ 548094 h 601359"/>
                <a:gd name="connsiteX51" fmla="*/ 341406 w 607850"/>
                <a:gd name="connsiteY51" fmla="*/ 494225 h 601359"/>
                <a:gd name="connsiteX52" fmla="*/ 254983 w 607850"/>
                <a:gd name="connsiteY52" fmla="*/ 509250 h 601359"/>
                <a:gd name="connsiteX53" fmla="*/ 155748 w 607850"/>
                <a:gd name="connsiteY53" fmla="*/ 489200 h 601359"/>
                <a:gd name="connsiteX54" fmla="*/ 74683 w 607850"/>
                <a:gd name="connsiteY54" fmla="*/ 434679 h 601359"/>
                <a:gd name="connsiteX55" fmla="*/ 20033 w 607850"/>
                <a:gd name="connsiteY55" fmla="*/ 353735 h 601359"/>
                <a:gd name="connsiteX56" fmla="*/ 0 w 607850"/>
                <a:gd name="connsiteY56" fmla="*/ 254602 h 601359"/>
                <a:gd name="connsiteX57" fmla="*/ 20033 w 607850"/>
                <a:gd name="connsiteY57" fmla="*/ 155515 h 601359"/>
                <a:gd name="connsiteX58" fmla="*/ 74683 w 607850"/>
                <a:gd name="connsiteY58" fmla="*/ 74571 h 601359"/>
                <a:gd name="connsiteX59" fmla="*/ 155748 w 607850"/>
                <a:gd name="connsiteY59" fmla="*/ 20003 h 601359"/>
                <a:gd name="connsiteX60" fmla="*/ 254983 w 607850"/>
                <a:gd name="connsiteY60" fmla="*/ 0 h 6013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</a:cxnLst>
              <a:rect l="l" t="t" r="r" b="b"/>
              <a:pathLst>
                <a:path w="607850" h="601359">
                  <a:moveTo>
                    <a:pt x="234136" y="358684"/>
                  </a:moveTo>
                  <a:lnTo>
                    <a:pt x="275840" y="358684"/>
                  </a:lnTo>
                  <a:lnTo>
                    <a:pt x="275840" y="400318"/>
                  </a:lnTo>
                  <a:lnTo>
                    <a:pt x="234136" y="400318"/>
                  </a:lnTo>
                  <a:close/>
                  <a:moveTo>
                    <a:pt x="397639" y="308843"/>
                  </a:moveTo>
                  <a:lnTo>
                    <a:pt x="388321" y="418584"/>
                  </a:lnTo>
                  <a:lnTo>
                    <a:pt x="384641" y="462033"/>
                  </a:lnTo>
                  <a:lnTo>
                    <a:pt x="432674" y="426213"/>
                  </a:lnTo>
                  <a:lnTo>
                    <a:pt x="435842" y="434121"/>
                  </a:lnTo>
                  <a:lnTo>
                    <a:pt x="482292" y="548885"/>
                  </a:lnTo>
                  <a:lnTo>
                    <a:pt x="503816" y="540186"/>
                  </a:lnTo>
                  <a:lnTo>
                    <a:pt x="454152" y="417560"/>
                  </a:lnTo>
                  <a:lnTo>
                    <a:pt x="513600" y="410024"/>
                  </a:lnTo>
                  <a:lnTo>
                    <a:pt x="477726" y="378670"/>
                  </a:lnTo>
                  <a:lnTo>
                    <a:pt x="444135" y="349409"/>
                  </a:lnTo>
                  <a:close/>
                  <a:moveTo>
                    <a:pt x="255007" y="96110"/>
                  </a:moveTo>
                  <a:cubicBezTo>
                    <a:pt x="309653" y="96110"/>
                    <a:pt x="354097" y="140499"/>
                    <a:pt x="354097" y="195032"/>
                  </a:cubicBezTo>
                  <a:cubicBezTo>
                    <a:pt x="354097" y="242166"/>
                    <a:pt x="320974" y="281670"/>
                    <a:pt x="276763" y="291581"/>
                  </a:cubicBezTo>
                  <a:lnTo>
                    <a:pt x="276763" y="334621"/>
                  </a:lnTo>
                  <a:lnTo>
                    <a:pt x="233298" y="334621"/>
                  </a:lnTo>
                  <a:lnTo>
                    <a:pt x="233298" y="250588"/>
                  </a:lnTo>
                  <a:lnTo>
                    <a:pt x="255007" y="250588"/>
                  </a:lnTo>
                  <a:cubicBezTo>
                    <a:pt x="285661" y="250588"/>
                    <a:pt x="310632" y="225648"/>
                    <a:pt x="310632" y="195032"/>
                  </a:cubicBezTo>
                  <a:cubicBezTo>
                    <a:pt x="310632" y="164415"/>
                    <a:pt x="285661" y="139522"/>
                    <a:pt x="255007" y="139522"/>
                  </a:cubicBezTo>
                  <a:cubicBezTo>
                    <a:pt x="231994" y="139522"/>
                    <a:pt x="211123" y="153993"/>
                    <a:pt x="202970" y="175489"/>
                  </a:cubicBezTo>
                  <a:lnTo>
                    <a:pt x="162300" y="160135"/>
                  </a:lnTo>
                  <a:cubicBezTo>
                    <a:pt x="169335" y="141523"/>
                    <a:pt x="181680" y="125610"/>
                    <a:pt x="198032" y="114117"/>
                  </a:cubicBezTo>
                  <a:cubicBezTo>
                    <a:pt x="214803" y="102345"/>
                    <a:pt x="234509" y="96110"/>
                    <a:pt x="255007" y="96110"/>
                  </a:cubicBezTo>
                  <a:close/>
                  <a:moveTo>
                    <a:pt x="254983" y="43403"/>
                  </a:moveTo>
                  <a:cubicBezTo>
                    <a:pt x="198517" y="43403"/>
                    <a:pt x="145405" y="65406"/>
                    <a:pt x="105431" y="105274"/>
                  </a:cubicBezTo>
                  <a:cubicBezTo>
                    <a:pt x="65504" y="145187"/>
                    <a:pt x="43468" y="198220"/>
                    <a:pt x="43468" y="254602"/>
                  </a:cubicBezTo>
                  <a:cubicBezTo>
                    <a:pt x="43468" y="311030"/>
                    <a:pt x="65504" y="364063"/>
                    <a:pt x="105431" y="403977"/>
                  </a:cubicBezTo>
                  <a:cubicBezTo>
                    <a:pt x="145405" y="443844"/>
                    <a:pt x="198517" y="465801"/>
                    <a:pt x="254983" y="465801"/>
                  </a:cubicBezTo>
                  <a:cubicBezTo>
                    <a:pt x="286850" y="465801"/>
                    <a:pt x="317599" y="458823"/>
                    <a:pt x="345506" y="445612"/>
                  </a:cubicBezTo>
                  <a:lnTo>
                    <a:pt x="364142" y="226085"/>
                  </a:lnTo>
                  <a:lnTo>
                    <a:pt x="459417" y="309169"/>
                  </a:lnTo>
                  <a:cubicBezTo>
                    <a:pt x="464076" y="291585"/>
                    <a:pt x="466498" y="273302"/>
                    <a:pt x="466498" y="254602"/>
                  </a:cubicBezTo>
                  <a:cubicBezTo>
                    <a:pt x="466498" y="198220"/>
                    <a:pt x="444508" y="145187"/>
                    <a:pt x="404581" y="105274"/>
                  </a:cubicBezTo>
                  <a:cubicBezTo>
                    <a:pt x="364608" y="65406"/>
                    <a:pt x="311496" y="43403"/>
                    <a:pt x="254983" y="43403"/>
                  </a:cubicBezTo>
                  <a:close/>
                  <a:moveTo>
                    <a:pt x="254983" y="0"/>
                  </a:moveTo>
                  <a:cubicBezTo>
                    <a:pt x="289412" y="0"/>
                    <a:pt x="322817" y="6745"/>
                    <a:pt x="354265" y="20003"/>
                  </a:cubicBezTo>
                  <a:cubicBezTo>
                    <a:pt x="384641" y="32843"/>
                    <a:pt x="411896" y="51218"/>
                    <a:pt x="435330" y="74571"/>
                  </a:cubicBezTo>
                  <a:cubicBezTo>
                    <a:pt x="458718" y="97970"/>
                    <a:pt x="477121" y="125184"/>
                    <a:pt x="489933" y="155515"/>
                  </a:cubicBezTo>
                  <a:cubicBezTo>
                    <a:pt x="503257" y="186916"/>
                    <a:pt x="510013" y="220270"/>
                    <a:pt x="510013" y="254602"/>
                  </a:cubicBezTo>
                  <a:cubicBezTo>
                    <a:pt x="510013" y="284142"/>
                    <a:pt x="505028" y="312937"/>
                    <a:pt x="495151" y="340384"/>
                  </a:cubicBezTo>
                  <a:lnTo>
                    <a:pt x="607850" y="438680"/>
                  </a:lnTo>
                  <a:lnTo>
                    <a:pt x="511224" y="450961"/>
                  </a:lnTo>
                  <a:lnTo>
                    <a:pt x="556369" y="562469"/>
                  </a:lnTo>
                  <a:lnTo>
                    <a:pt x="460022" y="601359"/>
                  </a:lnTo>
                  <a:lnTo>
                    <a:pt x="414877" y="489852"/>
                  </a:lnTo>
                  <a:lnTo>
                    <a:pt x="336840" y="548094"/>
                  </a:lnTo>
                  <a:lnTo>
                    <a:pt x="341406" y="494225"/>
                  </a:lnTo>
                  <a:cubicBezTo>
                    <a:pt x="313779" y="504180"/>
                    <a:pt x="284754" y="509250"/>
                    <a:pt x="254983" y="509250"/>
                  </a:cubicBezTo>
                  <a:cubicBezTo>
                    <a:pt x="220600" y="509250"/>
                    <a:pt x="187196" y="502505"/>
                    <a:pt x="155748" y="489200"/>
                  </a:cubicBezTo>
                  <a:cubicBezTo>
                    <a:pt x="125372" y="476408"/>
                    <a:pt x="98117" y="458032"/>
                    <a:pt x="74683" y="434679"/>
                  </a:cubicBezTo>
                  <a:cubicBezTo>
                    <a:pt x="51295" y="411280"/>
                    <a:pt x="32892" y="384066"/>
                    <a:pt x="20033" y="353735"/>
                  </a:cubicBezTo>
                  <a:cubicBezTo>
                    <a:pt x="6755" y="322334"/>
                    <a:pt x="0" y="288980"/>
                    <a:pt x="0" y="254602"/>
                  </a:cubicBezTo>
                  <a:cubicBezTo>
                    <a:pt x="0" y="220270"/>
                    <a:pt x="6755" y="186916"/>
                    <a:pt x="20033" y="155515"/>
                  </a:cubicBezTo>
                  <a:cubicBezTo>
                    <a:pt x="32892" y="125184"/>
                    <a:pt x="51295" y="97970"/>
                    <a:pt x="74683" y="74571"/>
                  </a:cubicBezTo>
                  <a:cubicBezTo>
                    <a:pt x="98117" y="51218"/>
                    <a:pt x="125372" y="32843"/>
                    <a:pt x="155748" y="20003"/>
                  </a:cubicBezTo>
                  <a:cubicBezTo>
                    <a:pt x="187196" y="6745"/>
                    <a:pt x="220600" y="0"/>
                    <a:pt x="254983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13" name="组合 12">
            <a:extLst>
              <a:ext uri="{FF2B5EF4-FFF2-40B4-BE49-F238E27FC236}">
                <a16:creationId xmlns:a16="http://schemas.microsoft.com/office/drawing/2014/main" id="{B99E88F0-0FEE-47FF-A67B-C1ED608D72D4}"/>
              </a:ext>
            </a:extLst>
          </p:cNvPr>
          <p:cNvGrpSpPr/>
          <p:nvPr/>
        </p:nvGrpSpPr>
        <p:grpSpPr>
          <a:xfrm>
            <a:off x="724952" y="3524834"/>
            <a:ext cx="2376264" cy="584775"/>
            <a:chOff x="2627784" y="3859183"/>
            <a:chExt cx="2376264" cy="584775"/>
          </a:xfrm>
        </p:grpSpPr>
        <p:sp>
          <p:nvSpPr>
            <p:cNvPr id="14" name="Text Box 25">
              <a:extLst>
                <a:ext uri="{FF2B5EF4-FFF2-40B4-BE49-F238E27FC236}">
                  <a16:creationId xmlns:a16="http://schemas.microsoft.com/office/drawing/2014/main" id="{E6A2F14D-4CB4-440E-82E4-329AC749F56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627784" y="3859183"/>
              <a:ext cx="2376264" cy="584775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square">
              <a:spAutoFit/>
            </a:bodyPr>
            <a:lstStyle>
              <a:lvl1pPr algn="ctr">
                <a:spcBef>
                  <a:spcPct val="20000"/>
                </a:spcBef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algn="ctr">
                <a:spcBef>
                  <a:spcPct val="20000"/>
                </a:spcBef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algn="ctr">
                <a:spcBef>
                  <a:spcPct val="20000"/>
                </a:spcBef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algn="ctr">
                <a:spcBef>
                  <a:spcPct val="20000"/>
                </a:spcBef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algn="ctr">
                <a:spcBef>
                  <a:spcPct val="20000"/>
                </a:spcBef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algn="ctr" fontAlgn="base">
                <a:spcBef>
                  <a:spcPct val="2000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algn="ctr" fontAlgn="base">
                <a:spcBef>
                  <a:spcPct val="2000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algn="ctr" fontAlgn="base">
                <a:spcBef>
                  <a:spcPct val="2000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algn="ctr" fontAlgn="base">
                <a:spcBef>
                  <a:spcPct val="2000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l" eaLnBrk="1" hangingPunct="1">
                <a:spcBef>
                  <a:spcPct val="50000"/>
                </a:spcBef>
                <a:defRPr/>
              </a:pPr>
              <a:r>
                <a:rPr lang="en-US" altLang="zh-CN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13</a:t>
              </a:r>
              <a:r>
                <a:rPr lang="zh-CN" altLang="en-US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－</a:t>
              </a:r>
              <a:r>
                <a:rPr lang="en-US" altLang="zh-CN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7﹦</a:t>
              </a:r>
            </a:p>
          </p:txBody>
        </p:sp>
        <p:sp>
          <p:nvSpPr>
            <p:cNvPr id="15" name="矩形 14">
              <a:extLst>
                <a:ext uri="{FF2B5EF4-FFF2-40B4-BE49-F238E27FC236}">
                  <a16:creationId xmlns:a16="http://schemas.microsoft.com/office/drawing/2014/main" id="{B759E67F-7732-41C5-8DFF-70263F8A5EAB}"/>
                </a:ext>
              </a:extLst>
            </p:cNvPr>
            <p:cNvSpPr/>
            <p:nvPr/>
          </p:nvSpPr>
          <p:spPr>
            <a:xfrm>
              <a:off x="4139952" y="3917208"/>
              <a:ext cx="504056" cy="504056"/>
            </a:xfrm>
            <a:prstGeom prst="rect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6" name="组合 15">
            <a:extLst>
              <a:ext uri="{FF2B5EF4-FFF2-40B4-BE49-F238E27FC236}">
                <a16:creationId xmlns:a16="http://schemas.microsoft.com/office/drawing/2014/main" id="{99148AA4-1443-4C12-B2A5-09D6B78AA34D}"/>
              </a:ext>
            </a:extLst>
          </p:cNvPr>
          <p:cNvGrpSpPr/>
          <p:nvPr/>
        </p:nvGrpSpPr>
        <p:grpSpPr>
          <a:xfrm>
            <a:off x="724952" y="4291231"/>
            <a:ext cx="2376264" cy="584775"/>
            <a:chOff x="2627784" y="3859183"/>
            <a:chExt cx="2376264" cy="584775"/>
          </a:xfrm>
        </p:grpSpPr>
        <p:sp>
          <p:nvSpPr>
            <p:cNvPr id="17" name="Text Box 25">
              <a:extLst>
                <a:ext uri="{FF2B5EF4-FFF2-40B4-BE49-F238E27FC236}">
                  <a16:creationId xmlns:a16="http://schemas.microsoft.com/office/drawing/2014/main" id="{0A291F9F-4A69-413E-80FE-9718C8633DA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627784" y="3859183"/>
              <a:ext cx="2376264" cy="584775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square">
              <a:spAutoFit/>
            </a:bodyPr>
            <a:lstStyle>
              <a:lvl1pPr algn="ctr">
                <a:spcBef>
                  <a:spcPct val="20000"/>
                </a:spcBef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algn="ctr">
                <a:spcBef>
                  <a:spcPct val="20000"/>
                </a:spcBef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algn="ctr">
                <a:spcBef>
                  <a:spcPct val="20000"/>
                </a:spcBef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algn="ctr">
                <a:spcBef>
                  <a:spcPct val="20000"/>
                </a:spcBef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algn="ctr">
                <a:spcBef>
                  <a:spcPct val="20000"/>
                </a:spcBef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algn="ctr" fontAlgn="base">
                <a:spcBef>
                  <a:spcPct val="2000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algn="ctr" fontAlgn="base">
                <a:spcBef>
                  <a:spcPct val="2000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algn="ctr" fontAlgn="base">
                <a:spcBef>
                  <a:spcPct val="2000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algn="ctr" fontAlgn="base">
                <a:spcBef>
                  <a:spcPct val="2000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l" eaLnBrk="1" hangingPunct="1">
                <a:spcBef>
                  <a:spcPct val="50000"/>
                </a:spcBef>
                <a:defRPr/>
              </a:pPr>
              <a:r>
                <a:rPr lang="en-US" altLang="zh-CN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13</a:t>
              </a:r>
              <a:r>
                <a:rPr lang="zh-CN" altLang="en-US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－</a:t>
              </a:r>
              <a:r>
                <a:rPr lang="en-US" altLang="zh-CN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6﹦</a:t>
              </a:r>
            </a:p>
          </p:txBody>
        </p:sp>
        <p:sp>
          <p:nvSpPr>
            <p:cNvPr id="18" name="矩形 17">
              <a:extLst>
                <a:ext uri="{FF2B5EF4-FFF2-40B4-BE49-F238E27FC236}">
                  <a16:creationId xmlns:a16="http://schemas.microsoft.com/office/drawing/2014/main" id="{43DB9C66-434B-4B25-9466-6648FAFC3BC9}"/>
                </a:ext>
              </a:extLst>
            </p:cNvPr>
            <p:cNvSpPr/>
            <p:nvPr/>
          </p:nvSpPr>
          <p:spPr>
            <a:xfrm>
              <a:off x="4139952" y="3917208"/>
              <a:ext cx="504056" cy="504056"/>
            </a:xfrm>
            <a:prstGeom prst="rect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9" name="椭圆 18">
            <a:extLst>
              <a:ext uri="{FF2B5EF4-FFF2-40B4-BE49-F238E27FC236}">
                <a16:creationId xmlns:a16="http://schemas.microsoft.com/office/drawing/2014/main" id="{377847D9-D098-465B-9C9A-0E2F236EF409}"/>
              </a:ext>
            </a:extLst>
          </p:cNvPr>
          <p:cNvSpPr/>
          <p:nvPr/>
        </p:nvSpPr>
        <p:spPr>
          <a:xfrm>
            <a:off x="448619" y="625907"/>
            <a:ext cx="552666" cy="552666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800" b="1" dirty="0">
                <a:latin typeface="Times New Roman" panose="02020603050405020304" pitchFamily="18" charset="0"/>
                <a:ea typeface="楷体" panose="02010609060101010101" pitchFamily="49" charset="-122"/>
              </a:rPr>
              <a:t>3</a:t>
            </a:r>
            <a:endParaRPr lang="zh-CN" altLang="en-US" sz="2800" b="1" dirty="0">
              <a:latin typeface="Times New Roman" panose="02020603050405020304" pitchFamily="18" charset="0"/>
              <a:ea typeface="楷体" panose="02010609060101010101" pitchFamily="49" charset="-122"/>
            </a:endParaRPr>
          </a:p>
        </p:txBody>
      </p:sp>
      <p:pic>
        <p:nvPicPr>
          <p:cNvPr id="20" name="图片 19">
            <a:extLst>
              <a:ext uri="{FF2B5EF4-FFF2-40B4-BE49-F238E27FC236}">
                <a16:creationId xmlns:a16="http://schemas.microsoft.com/office/drawing/2014/main" id="{EFA033F3-AFDB-4DEE-B63E-12B0F90A662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37459" y="3098285"/>
            <a:ext cx="793852" cy="1793517"/>
          </a:xfrm>
          <a:prstGeom prst="rect">
            <a:avLst/>
          </a:prstGeom>
        </p:spPr>
      </p:pic>
      <p:grpSp>
        <p:nvGrpSpPr>
          <p:cNvPr id="21" name="组合 20">
            <a:extLst>
              <a:ext uri="{FF2B5EF4-FFF2-40B4-BE49-F238E27FC236}">
                <a16:creationId xmlns:a16="http://schemas.microsoft.com/office/drawing/2014/main" id="{2D135534-2057-4849-A8EF-503684CD20E3}"/>
              </a:ext>
            </a:extLst>
          </p:cNvPr>
          <p:cNvGrpSpPr/>
          <p:nvPr/>
        </p:nvGrpSpPr>
        <p:grpSpPr>
          <a:xfrm>
            <a:off x="4606404" y="2967456"/>
            <a:ext cx="3280385" cy="1012202"/>
            <a:chOff x="4721818" y="3454461"/>
            <a:chExt cx="3280385" cy="1012202"/>
          </a:xfrm>
        </p:grpSpPr>
        <p:sp>
          <p:nvSpPr>
            <p:cNvPr id="22" name="对话气泡: 圆角矩形 21">
              <a:extLst>
                <a:ext uri="{FF2B5EF4-FFF2-40B4-BE49-F238E27FC236}">
                  <a16:creationId xmlns:a16="http://schemas.microsoft.com/office/drawing/2014/main" id="{45B24917-A2DC-415A-B5C1-D11D9517655F}"/>
                </a:ext>
              </a:extLst>
            </p:cNvPr>
            <p:cNvSpPr/>
            <p:nvPr/>
          </p:nvSpPr>
          <p:spPr>
            <a:xfrm>
              <a:off x="4721818" y="3465683"/>
              <a:ext cx="3228756" cy="1000980"/>
            </a:xfrm>
            <a:prstGeom prst="wedgeRoundRectCallout">
              <a:avLst>
                <a:gd name="adj1" fmla="val 52800"/>
                <a:gd name="adj2" fmla="val -684"/>
                <a:gd name="adj3" fmla="val 16667"/>
              </a:avLst>
            </a:prstGeom>
            <a:noFill/>
            <a:ln w="28575"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" name="文本框 22">
              <a:extLst>
                <a:ext uri="{FF2B5EF4-FFF2-40B4-BE49-F238E27FC236}">
                  <a16:creationId xmlns:a16="http://schemas.microsoft.com/office/drawing/2014/main" id="{510BA49B-BF02-416F-8B57-091EB2932F91}"/>
                </a:ext>
              </a:extLst>
            </p:cNvPr>
            <p:cNvSpPr txBox="1"/>
            <p:nvPr/>
          </p:nvSpPr>
          <p:spPr>
            <a:xfrm>
              <a:off x="4836119" y="3454461"/>
              <a:ext cx="3166084" cy="10009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sz="2400" b="1" dirty="0">
                  <a:latin typeface="Times New Roman" panose="02020603050405020304" pitchFamily="18" charset="0"/>
                  <a:ea typeface="黑体" panose="02010609060101010101" pitchFamily="49" charset="-122"/>
                </a:rPr>
                <a:t>你知道该怎样计算这个算式吗？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8725790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2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>
            <a:extLst>
              <a:ext uri="{FF2B5EF4-FFF2-40B4-BE49-F238E27FC236}">
                <a16:creationId xmlns:a16="http://schemas.microsoft.com/office/drawing/2014/main" id="{FB8D5098-AE2D-43DD-ACBF-EF923A4BB37C}"/>
              </a:ext>
            </a:extLst>
          </p:cNvPr>
          <p:cNvSpPr/>
          <p:nvPr/>
        </p:nvSpPr>
        <p:spPr>
          <a:xfrm>
            <a:off x="323528" y="339502"/>
            <a:ext cx="460601" cy="427923"/>
          </a:xfrm>
          <a:prstGeom prst="rect">
            <a:avLst/>
          </a:prstGeom>
          <a:solidFill>
            <a:srgbClr val="8299FD"/>
          </a:solidFill>
          <a:ln w="1905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10" name="直接连接符 9">
            <a:extLst>
              <a:ext uri="{FF2B5EF4-FFF2-40B4-BE49-F238E27FC236}">
                <a16:creationId xmlns:a16="http://schemas.microsoft.com/office/drawing/2014/main" id="{A1D78786-B16C-4CEF-BF35-E0568BFFD770}"/>
              </a:ext>
            </a:extLst>
          </p:cNvPr>
          <p:cNvCxnSpPr/>
          <p:nvPr/>
        </p:nvCxnSpPr>
        <p:spPr>
          <a:xfrm flipV="1">
            <a:off x="854175" y="757613"/>
            <a:ext cx="5302001" cy="1"/>
          </a:xfrm>
          <a:prstGeom prst="line">
            <a:avLst/>
          </a:prstGeom>
          <a:ln w="28575">
            <a:solidFill>
              <a:srgbClr val="FFB73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矩形 10">
            <a:extLst>
              <a:ext uri="{FF2B5EF4-FFF2-40B4-BE49-F238E27FC236}">
                <a16:creationId xmlns:a16="http://schemas.microsoft.com/office/drawing/2014/main" id="{E3F7D121-B270-4418-9875-FDF1151307F9}"/>
              </a:ext>
            </a:extLst>
          </p:cNvPr>
          <p:cNvSpPr/>
          <p:nvPr/>
        </p:nvSpPr>
        <p:spPr>
          <a:xfrm>
            <a:off x="431353" y="219939"/>
            <a:ext cx="6024138" cy="584775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lstStyle/>
          <a:p>
            <a:pPr algn="ctr"/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三、探究算法，内化算理</a:t>
            </a:r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3D94E421-1C64-40D5-8CB8-64321A9DD19E}"/>
              </a:ext>
            </a:extLst>
          </p:cNvPr>
          <p:cNvSpPr/>
          <p:nvPr/>
        </p:nvSpPr>
        <p:spPr>
          <a:xfrm>
            <a:off x="595109" y="1399944"/>
            <a:ext cx="7875256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CN" sz="3000" b="1" dirty="0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13</a:t>
            </a:r>
            <a:r>
              <a:rPr lang="zh-CN" altLang="en-US" sz="3000" b="1" dirty="0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条鱼，黑的有</a:t>
            </a:r>
            <a:r>
              <a:rPr lang="en-US" altLang="zh-CN" sz="3000" b="1" dirty="0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7</a:t>
            </a:r>
            <a:r>
              <a:rPr lang="zh-CN" altLang="en-US" sz="3000" b="1" dirty="0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条，红的有几条？</a:t>
            </a:r>
          </a:p>
        </p:txBody>
      </p:sp>
      <p:grpSp>
        <p:nvGrpSpPr>
          <p:cNvPr id="16" name="组合 15">
            <a:extLst>
              <a:ext uri="{FF2B5EF4-FFF2-40B4-BE49-F238E27FC236}">
                <a16:creationId xmlns:a16="http://schemas.microsoft.com/office/drawing/2014/main" id="{09B55C4F-D7F6-4A22-B3A5-AAF5C906B0CC}"/>
              </a:ext>
            </a:extLst>
          </p:cNvPr>
          <p:cNvGrpSpPr/>
          <p:nvPr/>
        </p:nvGrpSpPr>
        <p:grpSpPr>
          <a:xfrm>
            <a:off x="5436096" y="2186388"/>
            <a:ext cx="2376264" cy="584775"/>
            <a:chOff x="2627784" y="3859183"/>
            <a:chExt cx="2376264" cy="584775"/>
          </a:xfrm>
        </p:grpSpPr>
        <p:sp>
          <p:nvSpPr>
            <p:cNvPr id="17" name="Text Box 25">
              <a:extLst>
                <a:ext uri="{FF2B5EF4-FFF2-40B4-BE49-F238E27FC236}">
                  <a16:creationId xmlns:a16="http://schemas.microsoft.com/office/drawing/2014/main" id="{7CB23890-2038-4612-A234-09F80D87888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627784" y="3859183"/>
              <a:ext cx="2376264" cy="584775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square">
              <a:spAutoFit/>
            </a:bodyPr>
            <a:lstStyle>
              <a:lvl1pPr algn="ctr">
                <a:spcBef>
                  <a:spcPct val="20000"/>
                </a:spcBef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algn="ctr">
                <a:spcBef>
                  <a:spcPct val="20000"/>
                </a:spcBef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algn="ctr">
                <a:spcBef>
                  <a:spcPct val="20000"/>
                </a:spcBef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algn="ctr">
                <a:spcBef>
                  <a:spcPct val="20000"/>
                </a:spcBef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algn="ctr">
                <a:spcBef>
                  <a:spcPct val="20000"/>
                </a:spcBef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algn="ctr" fontAlgn="base">
                <a:spcBef>
                  <a:spcPct val="2000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algn="ctr" fontAlgn="base">
                <a:spcBef>
                  <a:spcPct val="2000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algn="ctr" fontAlgn="base">
                <a:spcBef>
                  <a:spcPct val="2000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algn="ctr" fontAlgn="base">
                <a:spcBef>
                  <a:spcPct val="2000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l" eaLnBrk="1" hangingPunct="1">
                <a:spcBef>
                  <a:spcPct val="50000"/>
                </a:spcBef>
                <a:defRPr/>
              </a:pPr>
              <a:r>
                <a:rPr lang="en-US" altLang="zh-CN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13</a:t>
              </a:r>
              <a:r>
                <a:rPr lang="zh-CN" altLang="en-US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－</a:t>
              </a:r>
              <a:r>
                <a:rPr lang="en-US" altLang="zh-CN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7﹦</a:t>
              </a:r>
            </a:p>
          </p:txBody>
        </p:sp>
        <p:sp>
          <p:nvSpPr>
            <p:cNvPr id="18" name="矩形 17">
              <a:extLst>
                <a:ext uri="{FF2B5EF4-FFF2-40B4-BE49-F238E27FC236}">
                  <a16:creationId xmlns:a16="http://schemas.microsoft.com/office/drawing/2014/main" id="{47055049-5668-4DA4-9C86-6A0732412A19}"/>
                </a:ext>
              </a:extLst>
            </p:cNvPr>
            <p:cNvSpPr/>
            <p:nvPr/>
          </p:nvSpPr>
          <p:spPr>
            <a:xfrm>
              <a:off x="4139952" y="3917208"/>
              <a:ext cx="504056" cy="504056"/>
            </a:xfrm>
            <a:prstGeom prst="rect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pic>
        <p:nvPicPr>
          <p:cNvPr id="3" name="图片 2">
            <a:extLst>
              <a:ext uri="{FF2B5EF4-FFF2-40B4-BE49-F238E27FC236}">
                <a16:creationId xmlns:a16="http://schemas.microsoft.com/office/drawing/2014/main" id="{54A14656-2FB7-468F-8F03-B220185C6D10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49495" b="72000" l="2343" r="44057">
                        <a14:foregroundMark x1="6914" y1="57293" x2="10686" y2="64404"/>
                        <a14:foregroundMark x1="12400" y1="61737" x2="20743" y2="69253"/>
                        <a14:foregroundMark x1="18457" y1="63192" x2="2343" y2="55030"/>
                        <a14:foregroundMark x1="35657" y1="53414" x2="33371" y2="63394"/>
                        <a14:foregroundMark x1="36800" y1="56040" x2="35943" y2="62141"/>
                        <a14:foregroundMark x1="42857" y1="57899" x2="43429" y2="56242"/>
                        <a14:foregroundMark x1="41143" y1="54828" x2="26457" y2="49535"/>
                        <a14:foregroundMark x1="41143" y1="53010" x2="34229" y2="61131"/>
                        <a14:foregroundMark x1="44171" y1="56606" x2="41714" y2="60646"/>
                        <a14:foregroundMark x1="14857" y1="66667" x2="23600" y2="71394"/>
                        <a14:foregroundMark x1="12514" y1="67636" x2="22286" y2="72000"/>
                        <a14:backgroundMark x1="46286" y1="66828" x2="49486" y2="70707"/>
                        <a14:backgroundMark x1="45143" y1="68444" x2="45714" y2="71717"/>
                        <a14:backgroundMark x1="45714" y1="67838" x2="48343" y2="71515"/>
                        <a14:backgroundMark x1="45371" y1="67636" x2="45257" y2="7054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960" t="48999" r="54464" b="30002"/>
          <a:stretch/>
        </p:blipFill>
        <p:spPr>
          <a:xfrm>
            <a:off x="733740" y="3002941"/>
            <a:ext cx="567654" cy="405468"/>
          </a:xfrm>
          <a:prstGeom prst="rect">
            <a:avLst/>
          </a:prstGeom>
        </p:spPr>
      </p:pic>
      <p:pic>
        <p:nvPicPr>
          <p:cNvPr id="4" name="图片 3">
            <a:extLst>
              <a:ext uri="{FF2B5EF4-FFF2-40B4-BE49-F238E27FC236}">
                <a16:creationId xmlns:a16="http://schemas.microsoft.com/office/drawing/2014/main" id="{01E4A274-1127-41A8-9C69-11B61A54C410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455" t="58799" r="8928" b="21601"/>
          <a:stretch/>
        </p:blipFill>
        <p:spPr>
          <a:xfrm>
            <a:off x="2205195" y="2844305"/>
            <a:ext cx="513592" cy="378437"/>
          </a:xfrm>
          <a:prstGeom prst="rect">
            <a:avLst/>
          </a:prstGeom>
        </p:spPr>
      </p:pic>
      <p:pic>
        <p:nvPicPr>
          <p:cNvPr id="19" name="图片 18">
            <a:extLst>
              <a:ext uri="{FF2B5EF4-FFF2-40B4-BE49-F238E27FC236}">
                <a16:creationId xmlns:a16="http://schemas.microsoft.com/office/drawing/2014/main" id="{4006057C-FC0C-4CFA-AA82-4768D222CCA5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49495" b="72000" l="2343" r="44057">
                        <a14:foregroundMark x1="6914" y1="57293" x2="10686" y2="64404"/>
                        <a14:foregroundMark x1="12400" y1="61737" x2="20743" y2="69253"/>
                        <a14:foregroundMark x1="18457" y1="63192" x2="2343" y2="55030"/>
                        <a14:foregroundMark x1="35657" y1="53414" x2="33371" y2="63394"/>
                        <a14:foregroundMark x1="36800" y1="56040" x2="35943" y2="62141"/>
                        <a14:foregroundMark x1="42857" y1="57899" x2="43429" y2="56242"/>
                        <a14:foregroundMark x1="41143" y1="54828" x2="26457" y2="49535"/>
                        <a14:foregroundMark x1="41143" y1="53010" x2="34229" y2="61131"/>
                        <a14:foregroundMark x1="44171" y1="56606" x2="41714" y2="60646"/>
                        <a14:foregroundMark x1="14857" y1="66667" x2="23600" y2="71394"/>
                        <a14:foregroundMark x1="12514" y1="67636" x2="22286" y2="72000"/>
                        <a14:backgroundMark x1="46286" y1="66828" x2="49486" y2="70707"/>
                        <a14:backgroundMark x1="45143" y1="68444" x2="45714" y2="71717"/>
                        <a14:backgroundMark x1="45714" y1="67838" x2="48343" y2="71515"/>
                        <a14:backgroundMark x1="45371" y1="67636" x2="45257" y2="7054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960" t="48999" r="54464" b="30002"/>
          <a:stretch/>
        </p:blipFill>
        <p:spPr>
          <a:xfrm>
            <a:off x="851945" y="3370957"/>
            <a:ext cx="567654" cy="405468"/>
          </a:xfrm>
          <a:prstGeom prst="rect">
            <a:avLst/>
          </a:prstGeom>
        </p:spPr>
      </p:pic>
      <p:pic>
        <p:nvPicPr>
          <p:cNvPr id="20" name="图片 19">
            <a:extLst>
              <a:ext uri="{FF2B5EF4-FFF2-40B4-BE49-F238E27FC236}">
                <a16:creationId xmlns:a16="http://schemas.microsoft.com/office/drawing/2014/main" id="{4D52BD7F-4B71-4C76-841C-05ED18AED56D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49495" b="72000" l="2343" r="44057">
                        <a14:foregroundMark x1="6914" y1="57293" x2="10686" y2="64404"/>
                        <a14:foregroundMark x1="12400" y1="61737" x2="20743" y2="69253"/>
                        <a14:foregroundMark x1="18457" y1="63192" x2="2343" y2="55030"/>
                        <a14:foregroundMark x1="35657" y1="53414" x2="33371" y2="63394"/>
                        <a14:foregroundMark x1="36800" y1="56040" x2="35943" y2="62141"/>
                        <a14:foregroundMark x1="42857" y1="57899" x2="43429" y2="56242"/>
                        <a14:foregroundMark x1="41143" y1="54828" x2="26457" y2="49535"/>
                        <a14:foregroundMark x1="41143" y1="53010" x2="34229" y2="61131"/>
                        <a14:foregroundMark x1="44171" y1="56606" x2="41714" y2="60646"/>
                        <a14:foregroundMark x1="14857" y1="66667" x2="23600" y2="71394"/>
                        <a14:foregroundMark x1="12514" y1="67636" x2="22286" y2="72000"/>
                        <a14:backgroundMark x1="46286" y1="66828" x2="49486" y2="70707"/>
                        <a14:backgroundMark x1="45143" y1="68444" x2="45714" y2="71717"/>
                        <a14:backgroundMark x1="45714" y1="67838" x2="48343" y2="71515"/>
                        <a14:backgroundMark x1="45371" y1="67636" x2="45257" y2="7054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960" t="48999" r="54464" b="30002"/>
          <a:stretch/>
        </p:blipFill>
        <p:spPr>
          <a:xfrm>
            <a:off x="1508872" y="3353211"/>
            <a:ext cx="567654" cy="405468"/>
          </a:xfrm>
          <a:prstGeom prst="rect">
            <a:avLst/>
          </a:prstGeom>
        </p:spPr>
      </p:pic>
      <p:pic>
        <p:nvPicPr>
          <p:cNvPr id="21" name="图片 20">
            <a:extLst>
              <a:ext uri="{FF2B5EF4-FFF2-40B4-BE49-F238E27FC236}">
                <a16:creationId xmlns:a16="http://schemas.microsoft.com/office/drawing/2014/main" id="{C6C2559E-0A16-4AD7-B010-FA615EFC3BBA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49495" b="72000" l="2343" r="44057">
                        <a14:foregroundMark x1="6914" y1="57293" x2="10686" y2="64404"/>
                        <a14:foregroundMark x1="12400" y1="61737" x2="20743" y2="69253"/>
                        <a14:foregroundMark x1="18457" y1="63192" x2="2343" y2="55030"/>
                        <a14:foregroundMark x1="35657" y1="53414" x2="33371" y2="63394"/>
                        <a14:foregroundMark x1="36800" y1="56040" x2="35943" y2="62141"/>
                        <a14:foregroundMark x1="42857" y1="57899" x2="43429" y2="56242"/>
                        <a14:foregroundMark x1="41143" y1="54828" x2="26457" y2="49535"/>
                        <a14:foregroundMark x1="41143" y1="53010" x2="34229" y2="61131"/>
                        <a14:foregroundMark x1="44171" y1="56606" x2="41714" y2="60646"/>
                        <a14:foregroundMark x1="14857" y1="66667" x2="23600" y2="71394"/>
                        <a14:foregroundMark x1="12514" y1="67636" x2="22286" y2="72000"/>
                        <a14:backgroundMark x1="46286" y1="66828" x2="49486" y2="70707"/>
                        <a14:backgroundMark x1="45143" y1="68444" x2="45714" y2="71717"/>
                        <a14:backgroundMark x1="45714" y1="67838" x2="48343" y2="71515"/>
                        <a14:backgroundMark x1="45371" y1="67636" x2="45257" y2="7054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960" t="48999" r="54464" b="30002"/>
          <a:stretch/>
        </p:blipFill>
        <p:spPr>
          <a:xfrm>
            <a:off x="1498731" y="2851010"/>
            <a:ext cx="567654" cy="405468"/>
          </a:xfrm>
          <a:prstGeom prst="rect">
            <a:avLst/>
          </a:prstGeom>
        </p:spPr>
      </p:pic>
      <p:pic>
        <p:nvPicPr>
          <p:cNvPr id="22" name="图片 21">
            <a:extLst>
              <a:ext uri="{FF2B5EF4-FFF2-40B4-BE49-F238E27FC236}">
                <a16:creationId xmlns:a16="http://schemas.microsoft.com/office/drawing/2014/main" id="{BC64527C-D1EB-4138-8DE5-B14BDCABDDD4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49495" b="72000" l="2343" r="44057">
                        <a14:foregroundMark x1="6914" y1="57293" x2="10686" y2="64404"/>
                        <a14:foregroundMark x1="12400" y1="61737" x2="20743" y2="69253"/>
                        <a14:foregroundMark x1="18457" y1="63192" x2="2343" y2="55030"/>
                        <a14:foregroundMark x1="35657" y1="53414" x2="33371" y2="63394"/>
                        <a14:foregroundMark x1="36800" y1="56040" x2="35943" y2="62141"/>
                        <a14:foregroundMark x1="42857" y1="57899" x2="43429" y2="56242"/>
                        <a14:foregroundMark x1="41143" y1="54828" x2="26457" y2="49535"/>
                        <a14:foregroundMark x1="41143" y1="53010" x2="34229" y2="61131"/>
                        <a14:foregroundMark x1="44171" y1="56606" x2="41714" y2="60646"/>
                        <a14:foregroundMark x1="14857" y1="66667" x2="23600" y2="71394"/>
                        <a14:foregroundMark x1="12514" y1="67636" x2="22286" y2="72000"/>
                        <a14:backgroundMark x1="46286" y1="66828" x2="49486" y2="70707"/>
                        <a14:backgroundMark x1="45143" y1="68444" x2="45714" y2="71717"/>
                        <a14:backgroundMark x1="45714" y1="67838" x2="48343" y2="71515"/>
                        <a14:backgroundMark x1="45371" y1="67636" x2="45257" y2="7054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960" t="48999" r="54464" b="30002"/>
          <a:stretch/>
        </p:blipFill>
        <p:spPr>
          <a:xfrm>
            <a:off x="977578" y="3817385"/>
            <a:ext cx="567654" cy="405468"/>
          </a:xfrm>
          <a:prstGeom prst="rect">
            <a:avLst/>
          </a:prstGeom>
        </p:spPr>
      </p:pic>
      <p:pic>
        <p:nvPicPr>
          <p:cNvPr id="23" name="图片 22">
            <a:extLst>
              <a:ext uri="{FF2B5EF4-FFF2-40B4-BE49-F238E27FC236}">
                <a16:creationId xmlns:a16="http://schemas.microsoft.com/office/drawing/2014/main" id="{74E42B35-2BBE-4C93-9222-8BC2250D2D31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49495" b="72000" l="2343" r="44057">
                        <a14:foregroundMark x1="6914" y1="57293" x2="10686" y2="64404"/>
                        <a14:foregroundMark x1="12400" y1="61737" x2="20743" y2="69253"/>
                        <a14:foregroundMark x1="18457" y1="63192" x2="2343" y2="55030"/>
                        <a14:foregroundMark x1="35657" y1="53414" x2="33371" y2="63394"/>
                        <a14:foregroundMark x1="36800" y1="56040" x2="35943" y2="62141"/>
                        <a14:foregroundMark x1="42857" y1="57899" x2="43429" y2="56242"/>
                        <a14:foregroundMark x1="41143" y1="54828" x2="26457" y2="49535"/>
                        <a14:foregroundMark x1="41143" y1="53010" x2="34229" y2="61131"/>
                        <a14:foregroundMark x1="44171" y1="56606" x2="41714" y2="60646"/>
                        <a14:foregroundMark x1="14857" y1="66667" x2="23600" y2="71394"/>
                        <a14:foregroundMark x1="12514" y1="67636" x2="22286" y2="72000"/>
                        <a14:backgroundMark x1="46286" y1="66828" x2="49486" y2="70707"/>
                        <a14:backgroundMark x1="45143" y1="68444" x2="45714" y2="71717"/>
                        <a14:backgroundMark x1="45714" y1="67838" x2="48343" y2="71515"/>
                        <a14:backgroundMark x1="45371" y1="67636" x2="45257" y2="7054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960" t="48999" r="54464" b="30002"/>
          <a:stretch/>
        </p:blipFill>
        <p:spPr>
          <a:xfrm>
            <a:off x="1154713" y="2658514"/>
            <a:ext cx="567654" cy="405468"/>
          </a:xfrm>
          <a:prstGeom prst="rect">
            <a:avLst/>
          </a:prstGeom>
        </p:spPr>
      </p:pic>
      <p:pic>
        <p:nvPicPr>
          <p:cNvPr id="24" name="图片 23">
            <a:extLst>
              <a:ext uri="{FF2B5EF4-FFF2-40B4-BE49-F238E27FC236}">
                <a16:creationId xmlns:a16="http://schemas.microsoft.com/office/drawing/2014/main" id="{960D391F-03B7-4B30-B31F-38510EEA3532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49495" b="72000" l="2343" r="44057">
                        <a14:foregroundMark x1="6914" y1="57293" x2="10686" y2="64404"/>
                        <a14:foregroundMark x1="12400" y1="61737" x2="20743" y2="69253"/>
                        <a14:foregroundMark x1="18457" y1="63192" x2="2343" y2="55030"/>
                        <a14:foregroundMark x1="35657" y1="53414" x2="33371" y2="63394"/>
                        <a14:foregroundMark x1="36800" y1="56040" x2="35943" y2="62141"/>
                        <a14:foregroundMark x1="42857" y1="57899" x2="43429" y2="56242"/>
                        <a14:foregroundMark x1="41143" y1="54828" x2="26457" y2="49535"/>
                        <a14:foregroundMark x1="41143" y1="53010" x2="34229" y2="61131"/>
                        <a14:foregroundMark x1="44171" y1="56606" x2="41714" y2="60646"/>
                        <a14:foregroundMark x1="14857" y1="66667" x2="23600" y2="71394"/>
                        <a14:foregroundMark x1="12514" y1="67636" x2="22286" y2="72000"/>
                        <a14:backgroundMark x1="46286" y1="66828" x2="49486" y2="70707"/>
                        <a14:backgroundMark x1="45143" y1="68444" x2="45714" y2="71717"/>
                        <a14:backgroundMark x1="45714" y1="67838" x2="48343" y2="71515"/>
                        <a14:backgroundMark x1="45371" y1="67636" x2="45257" y2="7054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960" t="48999" r="54464" b="30002"/>
          <a:stretch/>
        </p:blipFill>
        <p:spPr>
          <a:xfrm>
            <a:off x="1581550" y="3801311"/>
            <a:ext cx="567654" cy="405468"/>
          </a:xfrm>
          <a:prstGeom prst="rect">
            <a:avLst/>
          </a:prstGeom>
        </p:spPr>
      </p:pic>
      <p:pic>
        <p:nvPicPr>
          <p:cNvPr id="26" name="图片 25">
            <a:extLst>
              <a:ext uri="{FF2B5EF4-FFF2-40B4-BE49-F238E27FC236}">
                <a16:creationId xmlns:a16="http://schemas.microsoft.com/office/drawing/2014/main" id="{D2B960EF-E145-4CF1-A28B-B22ECF5EA6BF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455" t="58799" r="8928" b="21601"/>
          <a:stretch/>
        </p:blipFill>
        <p:spPr>
          <a:xfrm>
            <a:off x="2178081" y="3224448"/>
            <a:ext cx="513592" cy="378437"/>
          </a:xfrm>
          <a:prstGeom prst="rect">
            <a:avLst/>
          </a:prstGeom>
        </p:spPr>
      </p:pic>
      <p:pic>
        <p:nvPicPr>
          <p:cNvPr id="29" name="图片 28">
            <a:extLst>
              <a:ext uri="{FF2B5EF4-FFF2-40B4-BE49-F238E27FC236}">
                <a16:creationId xmlns:a16="http://schemas.microsoft.com/office/drawing/2014/main" id="{15DADE8C-55C2-4FA8-B69B-82483CA0C955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455" t="58799" r="8928" b="21601"/>
          <a:stretch/>
        </p:blipFill>
        <p:spPr>
          <a:xfrm>
            <a:off x="2177985" y="3587031"/>
            <a:ext cx="513592" cy="378437"/>
          </a:xfrm>
          <a:prstGeom prst="rect">
            <a:avLst/>
          </a:prstGeom>
        </p:spPr>
      </p:pic>
      <p:pic>
        <p:nvPicPr>
          <p:cNvPr id="27" name="图片 26">
            <a:extLst>
              <a:ext uri="{FF2B5EF4-FFF2-40B4-BE49-F238E27FC236}">
                <a16:creationId xmlns:a16="http://schemas.microsoft.com/office/drawing/2014/main" id="{1340A2CF-3C0F-4C67-9F75-3AA77D35FD99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455" t="58799" r="8928" b="21601"/>
          <a:stretch/>
        </p:blipFill>
        <p:spPr>
          <a:xfrm>
            <a:off x="2815554" y="2807699"/>
            <a:ext cx="513592" cy="378437"/>
          </a:xfrm>
          <a:prstGeom prst="rect">
            <a:avLst/>
          </a:prstGeom>
        </p:spPr>
      </p:pic>
      <p:pic>
        <p:nvPicPr>
          <p:cNvPr id="28" name="图片 27">
            <a:extLst>
              <a:ext uri="{FF2B5EF4-FFF2-40B4-BE49-F238E27FC236}">
                <a16:creationId xmlns:a16="http://schemas.microsoft.com/office/drawing/2014/main" id="{E76F03A4-319D-4146-9113-AE0FF8987475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455" t="58799" r="8928" b="21601"/>
          <a:stretch/>
        </p:blipFill>
        <p:spPr>
          <a:xfrm>
            <a:off x="2824867" y="3202690"/>
            <a:ext cx="513592" cy="378437"/>
          </a:xfrm>
          <a:prstGeom prst="rect">
            <a:avLst/>
          </a:prstGeom>
        </p:spPr>
      </p:pic>
      <p:pic>
        <p:nvPicPr>
          <p:cNvPr id="30" name="图片 29">
            <a:extLst>
              <a:ext uri="{FF2B5EF4-FFF2-40B4-BE49-F238E27FC236}">
                <a16:creationId xmlns:a16="http://schemas.microsoft.com/office/drawing/2014/main" id="{C1A10369-1269-4CD3-BB1C-DB01A4F4EF22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455" t="58799" r="8928" b="21601"/>
          <a:stretch/>
        </p:blipFill>
        <p:spPr>
          <a:xfrm>
            <a:off x="2792131" y="3636309"/>
            <a:ext cx="513592" cy="378437"/>
          </a:xfrm>
          <a:prstGeom prst="rect">
            <a:avLst/>
          </a:prstGeom>
        </p:spPr>
      </p:pic>
      <p:grpSp>
        <p:nvGrpSpPr>
          <p:cNvPr id="31" name="组合 30">
            <a:extLst>
              <a:ext uri="{FF2B5EF4-FFF2-40B4-BE49-F238E27FC236}">
                <a16:creationId xmlns:a16="http://schemas.microsoft.com/office/drawing/2014/main" id="{79886015-FD68-4F73-B00B-FEF6119FB1BB}"/>
              </a:ext>
            </a:extLst>
          </p:cNvPr>
          <p:cNvGrpSpPr/>
          <p:nvPr/>
        </p:nvGrpSpPr>
        <p:grpSpPr>
          <a:xfrm>
            <a:off x="510569" y="940427"/>
            <a:ext cx="870497" cy="359735"/>
            <a:chOff x="685184" y="1205211"/>
            <a:chExt cx="870497" cy="359735"/>
          </a:xfrm>
        </p:grpSpPr>
        <p:sp>
          <p:nvSpPr>
            <p:cNvPr id="32" name="半闭框 31">
              <a:extLst>
                <a:ext uri="{FF2B5EF4-FFF2-40B4-BE49-F238E27FC236}">
                  <a16:creationId xmlns:a16="http://schemas.microsoft.com/office/drawing/2014/main" id="{5DF649B9-F509-4316-8FDC-9168752F78D5}"/>
                </a:ext>
              </a:extLst>
            </p:cNvPr>
            <p:cNvSpPr/>
            <p:nvPr/>
          </p:nvSpPr>
          <p:spPr>
            <a:xfrm rot="2580000" flipH="1">
              <a:off x="685184" y="1205212"/>
              <a:ext cx="359734" cy="359734"/>
            </a:xfrm>
            <a:prstGeom prst="halfFrame">
              <a:avLst>
                <a:gd name="adj1" fmla="val 22751"/>
                <a:gd name="adj2" fmla="val 20988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33" name="半闭框 32">
              <a:extLst>
                <a:ext uri="{FF2B5EF4-FFF2-40B4-BE49-F238E27FC236}">
                  <a16:creationId xmlns:a16="http://schemas.microsoft.com/office/drawing/2014/main" id="{1FE051AA-527E-4FB0-9F10-39BD1CDBBAEE}"/>
                </a:ext>
              </a:extLst>
            </p:cNvPr>
            <p:cNvSpPr/>
            <p:nvPr/>
          </p:nvSpPr>
          <p:spPr>
            <a:xfrm rot="2580000" flipH="1">
              <a:off x="939399" y="1205211"/>
              <a:ext cx="359734" cy="359734"/>
            </a:xfrm>
            <a:prstGeom prst="halfFrame">
              <a:avLst>
                <a:gd name="adj1" fmla="val 22751"/>
                <a:gd name="adj2" fmla="val 20988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34" name="半闭框 33">
              <a:extLst>
                <a:ext uri="{FF2B5EF4-FFF2-40B4-BE49-F238E27FC236}">
                  <a16:creationId xmlns:a16="http://schemas.microsoft.com/office/drawing/2014/main" id="{AC1A61ED-3B62-4C8D-B02B-CF5BB0BAF61F}"/>
                </a:ext>
              </a:extLst>
            </p:cNvPr>
            <p:cNvSpPr/>
            <p:nvPr/>
          </p:nvSpPr>
          <p:spPr>
            <a:xfrm rot="2580000" flipH="1">
              <a:off x="1195947" y="1205212"/>
              <a:ext cx="359734" cy="359734"/>
            </a:xfrm>
            <a:prstGeom prst="halfFrame">
              <a:avLst>
                <a:gd name="adj1" fmla="val 22751"/>
                <a:gd name="adj2" fmla="val 20988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sp>
        <p:nvSpPr>
          <p:cNvPr id="35" name="文本框 34">
            <a:extLst>
              <a:ext uri="{FF2B5EF4-FFF2-40B4-BE49-F238E27FC236}">
                <a16:creationId xmlns:a16="http://schemas.microsoft.com/office/drawing/2014/main" id="{33D63BF6-7D5C-470D-8E82-49CF3C9A328F}"/>
              </a:ext>
            </a:extLst>
          </p:cNvPr>
          <p:cNvSpPr txBox="1"/>
          <p:nvPr/>
        </p:nvSpPr>
        <p:spPr>
          <a:xfrm>
            <a:off x="1510884" y="866078"/>
            <a:ext cx="317790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方法一：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破十法</a:t>
            </a:r>
          </a:p>
        </p:txBody>
      </p:sp>
      <p:cxnSp>
        <p:nvCxnSpPr>
          <p:cNvPr id="39" name="直接连接符 38">
            <a:extLst>
              <a:ext uri="{FF2B5EF4-FFF2-40B4-BE49-F238E27FC236}">
                <a16:creationId xmlns:a16="http://schemas.microsoft.com/office/drawing/2014/main" id="{973C511D-B5F4-49AC-8D54-912D0E277DDA}"/>
              </a:ext>
            </a:extLst>
          </p:cNvPr>
          <p:cNvCxnSpPr>
            <a:cxnSpLocks/>
          </p:cNvCxnSpPr>
          <p:nvPr/>
        </p:nvCxnSpPr>
        <p:spPr>
          <a:xfrm flipH="1">
            <a:off x="5436096" y="2774165"/>
            <a:ext cx="260824" cy="652116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直接连接符 39">
            <a:extLst>
              <a:ext uri="{FF2B5EF4-FFF2-40B4-BE49-F238E27FC236}">
                <a16:creationId xmlns:a16="http://schemas.microsoft.com/office/drawing/2014/main" id="{C46B6201-B318-44FB-9981-9960DFA667B8}"/>
              </a:ext>
            </a:extLst>
          </p:cNvPr>
          <p:cNvCxnSpPr>
            <a:cxnSpLocks/>
          </p:cNvCxnSpPr>
          <p:nvPr/>
        </p:nvCxnSpPr>
        <p:spPr>
          <a:xfrm>
            <a:off x="5726650" y="2774165"/>
            <a:ext cx="278230" cy="652116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Text Box 25">
            <a:extLst>
              <a:ext uri="{FF2B5EF4-FFF2-40B4-BE49-F238E27FC236}">
                <a16:creationId xmlns:a16="http://schemas.microsoft.com/office/drawing/2014/main" id="{955493BF-4B70-4878-AF82-C52D5BF4922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16839" y="3423145"/>
            <a:ext cx="628208" cy="523220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>
            <a:lvl1pPr algn="ctr">
              <a:spcBef>
                <a:spcPct val="20000"/>
              </a:spcBef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algn="ctr"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algn="ctr">
              <a:spcBef>
                <a:spcPct val="20000"/>
              </a:spcBef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algn="ctr">
              <a:spcBef>
                <a:spcPct val="20000"/>
              </a:spcBef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algn="ctr">
              <a:spcBef>
                <a:spcPct val="20000"/>
              </a:spcBef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l" eaLnBrk="1" hangingPunct="1">
              <a:spcBef>
                <a:spcPct val="50000"/>
              </a:spcBef>
              <a:defRPr/>
            </a:pP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</a:t>
            </a:r>
          </a:p>
        </p:txBody>
      </p:sp>
      <p:sp>
        <p:nvSpPr>
          <p:cNvPr id="42" name="Text Box 25">
            <a:extLst>
              <a:ext uri="{FF2B5EF4-FFF2-40B4-BE49-F238E27FC236}">
                <a16:creationId xmlns:a16="http://schemas.microsoft.com/office/drawing/2014/main" id="{73CB91A1-918A-4720-8EBD-AFC44122F0E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12700" y="3423145"/>
            <a:ext cx="628208" cy="523220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>
            <a:lvl1pPr algn="ctr">
              <a:spcBef>
                <a:spcPct val="20000"/>
              </a:spcBef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algn="ctr"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algn="ctr">
              <a:spcBef>
                <a:spcPct val="20000"/>
              </a:spcBef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algn="ctr">
              <a:spcBef>
                <a:spcPct val="20000"/>
              </a:spcBef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algn="ctr">
              <a:spcBef>
                <a:spcPct val="20000"/>
              </a:spcBef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l" eaLnBrk="1" hangingPunct="1">
              <a:spcBef>
                <a:spcPct val="50000"/>
              </a:spcBef>
              <a:defRPr/>
            </a:pP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10</a:t>
            </a:r>
          </a:p>
        </p:txBody>
      </p:sp>
      <p:grpSp>
        <p:nvGrpSpPr>
          <p:cNvPr id="43" name="组合 42">
            <a:extLst>
              <a:ext uri="{FF2B5EF4-FFF2-40B4-BE49-F238E27FC236}">
                <a16:creationId xmlns:a16="http://schemas.microsoft.com/office/drawing/2014/main" id="{0A6D3956-ABA7-4199-8E11-9ECE19492C92}"/>
              </a:ext>
            </a:extLst>
          </p:cNvPr>
          <p:cNvGrpSpPr/>
          <p:nvPr/>
        </p:nvGrpSpPr>
        <p:grpSpPr>
          <a:xfrm>
            <a:off x="6111044" y="2798499"/>
            <a:ext cx="360280" cy="1260000"/>
            <a:chOff x="6732000" y="2520000"/>
            <a:chExt cx="360280" cy="1260000"/>
          </a:xfrm>
        </p:grpSpPr>
        <p:cxnSp>
          <p:nvCxnSpPr>
            <p:cNvPr id="44" name="直接箭头连接符 43">
              <a:extLst>
                <a:ext uri="{FF2B5EF4-FFF2-40B4-BE49-F238E27FC236}">
                  <a16:creationId xmlns:a16="http://schemas.microsoft.com/office/drawing/2014/main" id="{2E23CAFC-1C7A-4FD6-A172-5FCDE637C889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7092280" y="2520000"/>
              <a:ext cx="0" cy="1255698"/>
            </a:xfrm>
            <a:prstGeom prst="straightConnector1">
              <a:avLst/>
            </a:prstGeom>
            <a:ln w="28575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直接连接符 44">
              <a:extLst>
                <a:ext uri="{FF2B5EF4-FFF2-40B4-BE49-F238E27FC236}">
                  <a16:creationId xmlns:a16="http://schemas.microsoft.com/office/drawing/2014/main" id="{0F38E316-AB88-4C0E-8F5C-DC652EC93F8D}"/>
                </a:ext>
              </a:extLst>
            </p:cNvPr>
            <p:cNvCxnSpPr>
              <a:cxnSpLocks/>
            </p:cNvCxnSpPr>
            <p:nvPr/>
          </p:nvCxnSpPr>
          <p:spPr>
            <a:xfrm>
              <a:off x="6732280" y="3769468"/>
              <a:ext cx="360000" cy="0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直接连接符 45">
              <a:extLst>
                <a:ext uri="{FF2B5EF4-FFF2-40B4-BE49-F238E27FC236}">
                  <a16:creationId xmlns:a16="http://schemas.microsoft.com/office/drawing/2014/main" id="{04E2BE2D-70A6-482F-852F-3FD175AAEA15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732000" y="3600000"/>
              <a:ext cx="0" cy="180000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7" name="Text Box 25">
            <a:extLst>
              <a:ext uri="{FF2B5EF4-FFF2-40B4-BE49-F238E27FC236}">
                <a16:creationId xmlns:a16="http://schemas.microsoft.com/office/drawing/2014/main" id="{BAE949F2-EFDD-4EF5-A041-9E77E7A4268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47116" y="4047967"/>
            <a:ext cx="524545" cy="461665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>
            <a:lvl1pPr algn="ctr">
              <a:spcBef>
                <a:spcPct val="20000"/>
              </a:spcBef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algn="ctr"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algn="ctr">
              <a:spcBef>
                <a:spcPct val="20000"/>
              </a:spcBef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algn="ctr">
              <a:spcBef>
                <a:spcPct val="20000"/>
              </a:spcBef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algn="ctr">
              <a:spcBef>
                <a:spcPct val="20000"/>
              </a:spcBef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l" eaLnBrk="1" hangingPunct="1">
              <a:spcBef>
                <a:spcPct val="50000"/>
              </a:spcBef>
              <a:defRPr/>
            </a:pPr>
            <a:r>
              <a:rPr lang="en-US" altLang="zh-CN" sz="2400" b="1" dirty="0">
                <a:solidFill>
                  <a:srgbClr val="7030A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</a:t>
            </a:r>
          </a:p>
        </p:txBody>
      </p:sp>
      <p:grpSp>
        <p:nvGrpSpPr>
          <p:cNvPr id="49" name="组合 48">
            <a:extLst>
              <a:ext uri="{FF2B5EF4-FFF2-40B4-BE49-F238E27FC236}">
                <a16:creationId xmlns:a16="http://schemas.microsoft.com/office/drawing/2014/main" id="{34529AE4-9505-47A6-8826-AA681FD866EC}"/>
              </a:ext>
            </a:extLst>
          </p:cNvPr>
          <p:cNvGrpSpPr/>
          <p:nvPr/>
        </p:nvGrpSpPr>
        <p:grpSpPr>
          <a:xfrm>
            <a:off x="1140198" y="2007783"/>
            <a:ext cx="1855118" cy="558710"/>
            <a:chOff x="983298" y="1689127"/>
            <a:chExt cx="1855118" cy="558710"/>
          </a:xfrm>
        </p:grpSpPr>
        <p:sp>
          <p:nvSpPr>
            <p:cNvPr id="50" name="Text Box 25">
              <a:extLst>
                <a:ext uri="{FF2B5EF4-FFF2-40B4-BE49-F238E27FC236}">
                  <a16:creationId xmlns:a16="http://schemas.microsoft.com/office/drawing/2014/main" id="{831C6EBE-EBA4-4C04-AEED-AA824A1A238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13886" y="1689127"/>
              <a:ext cx="1824530" cy="553998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square">
              <a:spAutoFit/>
            </a:bodyPr>
            <a:lstStyle>
              <a:lvl1pPr algn="ctr">
                <a:spcBef>
                  <a:spcPct val="20000"/>
                </a:spcBef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algn="ctr">
                <a:spcBef>
                  <a:spcPct val="20000"/>
                </a:spcBef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algn="ctr">
                <a:spcBef>
                  <a:spcPct val="20000"/>
                </a:spcBef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algn="ctr">
                <a:spcBef>
                  <a:spcPct val="20000"/>
                </a:spcBef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algn="ctr">
                <a:spcBef>
                  <a:spcPct val="20000"/>
                </a:spcBef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algn="ctr" fontAlgn="base">
                <a:spcBef>
                  <a:spcPct val="2000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algn="ctr" fontAlgn="base">
                <a:spcBef>
                  <a:spcPct val="2000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algn="ctr" fontAlgn="base">
                <a:spcBef>
                  <a:spcPct val="2000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algn="ctr" fontAlgn="base">
                <a:spcBef>
                  <a:spcPct val="2000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l" eaLnBrk="1" hangingPunct="1">
                <a:spcBef>
                  <a:spcPct val="50000"/>
                </a:spcBef>
                <a:defRPr/>
              </a:pPr>
              <a:r>
                <a:rPr lang="en-US" altLang="zh-CN" sz="3000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10</a:t>
              </a:r>
              <a:r>
                <a:rPr lang="zh-CN" altLang="en-US" sz="3000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－</a:t>
              </a:r>
              <a:r>
                <a:rPr lang="en-US" altLang="zh-CN" sz="3000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7﹦</a:t>
              </a:r>
              <a:r>
                <a:rPr lang="en-US" altLang="zh-CN" sz="3000" b="1" dirty="0">
                  <a:solidFill>
                    <a:srgbClr val="7030A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3</a:t>
              </a:r>
            </a:p>
          </p:txBody>
        </p:sp>
        <p:sp>
          <p:nvSpPr>
            <p:cNvPr id="51" name="矩形 50">
              <a:extLst>
                <a:ext uri="{FF2B5EF4-FFF2-40B4-BE49-F238E27FC236}">
                  <a16:creationId xmlns:a16="http://schemas.microsoft.com/office/drawing/2014/main" id="{87FCFB7F-96C5-4704-A26B-7209F4BCD960}"/>
                </a:ext>
              </a:extLst>
            </p:cNvPr>
            <p:cNvSpPr/>
            <p:nvPr/>
          </p:nvSpPr>
          <p:spPr>
            <a:xfrm>
              <a:off x="983298" y="1714561"/>
              <a:ext cx="1855118" cy="533276"/>
            </a:xfrm>
            <a:prstGeom prst="rect">
              <a:avLst/>
            </a:prstGeom>
            <a:noFill/>
            <a:ln w="28575">
              <a:solidFill>
                <a:schemeClr val="accent6"/>
              </a:solidFill>
              <a:prstDash val="lg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52" name="组合 51">
            <a:extLst>
              <a:ext uri="{FF2B5EF4-FFF2-40B4-BE49-F238E27FC236}">
                <a16:creationId xmlns:a16="http://schemas.microsoft.com/office/drawing/2014/main" id="{CE5123D0-2E0F-47E1-9387-333F042552B2}"/>
              </a:ext>
            </a:extLst>
          </p:cNvPr>
          <p:cNvGrpSpPr/>
          <p:nvPr/>
        </p:nvGrpSpPr>
        <p:grpSpPr>
          <a:xfrm>
            <a:off x="1897308" y="4346424"/>
            <a:ext cx="1855118" cy="553998"/>
            <a:chOff x="2306670" y="3779422"/>
            <a:chExt cx="1855118" cy="553998"/>
          </a:xfrm>
        </p:grpSpPr>
        <p:sp>
          <p:nvSpPr>
            <p:cNvPr id="53" name="Text Box 25">
              <a:extLst>
                <a:ext uri="{FF2B5EF4-FFF2-40B4-BE49-F238E27FC236}">
                  <a16:creationId xmlns:a16="http://schemas.microsoft.com/office/drawing/2014/main" id="{C8ED1493-7A7D-4793-ADF5-7075CF07F87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418005" y="3779422"/>
              <a:ext cx="1556012" cy="553998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square">
              <a:spAutoFit/>
            </a:bodyPr>
            <a:lstStyle>
              <a:lvl1pPr algn="ctr">
                <a:spcBef>
                  <a:spcPct val="20000"/>
                </a:spcBef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algn="ctr">
                <a:spcBef>
                  <a:spcPct val="20000"/>
                </a:spcBef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algn="ctr">
                <a:spcBef>
                  <a:spcPct val="20000"/>
                </a:spcBef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algn="ctr">
                <a:spcBef>
                  <a:spcPct val="20000"/>
                </a:spcBef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algn="ctr">
                <a:spcBef>
                  <a:spcPct val="20000"/>
                </a:spcBef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algn="ctr" fontAlgn="base">
                <a:spcBef>
                  <a:spcPct val="2000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algn="ctr" fontAlgn="base">
                <a:spcBef>
                  <a:spcPct val="2000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algn="ctr" fontAlgn="base">
                <a:spcBef>
                  <a:spcPct val="2000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algn="ctr" fontAlgn="base">
                <a:spcBef>
                  <a:spcPct val="2000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l" eaLnBrk="1" hangingPunct="1">
                <a:spcBef>
                  <a:spcPct val="50000"/>
                </a:spcBef>
                <a:defRPr/>
              </a:pPr>
              <a:r>
                <a:rPr lang="en-US" altLang="zh-CN" sz="3000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3 +</a:t>
              </a:r>
              <a:r>
                <a:rPr lang="en-US" altLang="zh-CN" sz="3000" b="1" dirty="0">
                  <a:solidFill>
                    <a:srgbClr val="7030A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3</a:t>
              </a:r>
              <a:r>
                <a:rPr lang="en-US" altLang="zh-CN" sz="3000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﹦</a:t>
              </a:r>
              <a:r>
                <a:rPr lang="en-US" altLang="zh-CN" sz="3000" b="1" dirty="0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6</a:t>
              </a:r>
            </a:p>
          </p:txBody>
        </p:sp>
        <p:sp>
          <p:nvSpPr>
            <p:cNvPr id="54" name="矩形 53">
              <a:extLst>
                <a:ext uri="{FF2B5EF4-FFF2-40B4-BE49-F238E27FC236}">
                  <a16:creationId xmlns:a16="http://schemas.microsoft.com/office/drawing/2014/main" id="{2109A118-AA90-4E8A-99B1-A3F7DAEF1129}"/>
                </a:ext>
              </a:extLst>
            </p:cNvPr>
            <p:cNvSpPr/>
            <p:nvPr/>
          </p:nvSpPr>
          <p:spPr>
            <a:xfrm>
              <a:off x="2306670" y="3820506"/>
              <a:ext cx="1855118" cy="488524"/>
            </a:xfrm>
            <a:prstGeom prst="rect">
              <a:avLst/>
            </a:prstGeom>
            <a:noFill/>
            <a:ln w="28575">
              <a:solidFill>
                <a:schemeClr val="accent6"/>
              </a:solidFill>
              <a:prstDash val="lg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8" name="矩形: 圆角 7">
            <a:extLst>
              <a:ext uri="{FF2B5EF4-FFF2-40B4-BE49-F238E27FC236}">
                <a16:creationId xmlns:a16="http://schemas.microsoft.com/office/drawing/2014/main" id="{C5EC2ECD-F0C1-4561-AA87-7B7C63A22F57}"/>
              </a:ext>
            </a:extLst>
          </p:cNvPr>
          <p:cNvSpPr/>
          <p:nvPr/>
        </p:nvSpPr>
        <p:spPr>
          <a:xfrm>
            <a:off x="673754" y="2641056"/>
            <a:ext cx="1501025" cy="1636365"/>
          </a:xfrm>
          <a:prstGeom prst="roundRect">
            <a:avLst>
              <a:gd name="adj" fmla="val 4161"/>
            </a:avLst>
          </a:prstGeom>
          <a:noFill/>
          <a:ln w="190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6" name="Text Box 25">
            <a:extLst>
              <a:ext uri="{FF2B5EF4-FFF2-40B4-BE49-F238E27FC236}">
                <a16:creationId xmlns:a16="http://schemas.microsoft.com/office/drawing/2014/main" id="{C9C2CBC2-0C6E-4047-8E51-70149CD3986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05152" y="2194471"/>
            <a:ext cx="435281" cy="553998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>
            <a:lvl1pPr algn="ctr">
              <a:spcBef>
                <a:spcPct val="20000"/>
              </a:spcBef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algn="ctr"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algn="ctr">
              <a:spcBef>
                <a:spcPct val="20000"/>
              </a:spcBef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algn="ctr">
              <a:spcBef>
                <a:spcPct val="20000"/>
              </a:spcBef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algn="ctr">
              <a:spcBef>
                <a:spcPct val="20000"/>
              </a:spcBef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l" eaLnBrk="1" hangingPunct="1">
              <a:spcBef>
                <a:spcPct val="50000"/>
              </a:spcBef>
              <a:defRPr/>
            </a:pPr>
            <a:r>
              <a:rPr lang="en-US" altLang="zh-CN" sz="30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6</a:t>
            </a:r>
          </a:p>
        </p:txBody>
      </p:sp>
    </p:spTree>
    <p:extLst>
      <p:ext uri="{BB962C8B-B14F-4D97-AF65-F5344CB8AC3E}">
        <p14:creationId xmlns:p14="http://schemas.microsoft.com/office/powerpoint/2010/main" val="201371982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5E-6 3.95062E-6 L 0.06094 0.00123 " pathEditMode="relative" rAng="0" ptsTypes="AA">
                                      <p:cBhvr>
                                        <p:cTn id="22" dur="2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038" y="62"/>
                                    </p:animMotion>
                                  </p:childTnLst>
                                </p:cTn>
                              </p:par>
                              <p:par>
                                <p:cTn id="23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7.40741E-7 L 0.05625 0.00339 " pathEditMode="relative" rAng="0" ptsTypes="AA">
                                      <p:cBhvr>
                                        <p:cTn id="24" dur="2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812" y="154"/>
                                    </p:animMotion>
                                  </p:childTnLst>
                                </p:cTn>
                              </p:par>
                              <p:par>
                                <p:cTn id="25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2.83951E-6 L 0.05625 -0.00155 " pathEditMode="relative" rAng="0" ptsTypes="AA">
                                      <p:cBhvr>
                                        <p:cTn id="26" dur="2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812" y="-9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9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" grpId="0"/>
      <p:bldP spid="42" grpId="0"/>
      <p:bldP spid="47" grpId="0"/>
      <p:bldP spid="8" grpId="0" animBg="1"/>
      <p:bldP spid="8" grpId="1" animBg="1"/>
      <p:bldP spid="5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:a16="http://schemas.microsoft.com/office/drawing/2014/main" id="{2D5DF104-80CF-4813-BD1A-ED20AC7D55E9}"/>
              </a:ext>
            </a:extLst>
          </p:cNvPr>
          <p:cNvSpPr/>
          <p:nvPr/>
        </p:nvSpPr>
        <p:spPr>
          <a:xfrm>
            <a:off x="398654" y="541343"/>
            <a:ext cx="6048672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CN" sz="3000" b="1" dirty="0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13</a:t>
            </a:r>
            <a:r>
              <a:rPr lang="zh-CN" altLang="en-US" sz="3000" b="1" dirty="0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条鱼，红的有</a:t>
            </a:r>
            <a:r>
              <a:rPr lang="en-US" altLang="zh-CN" sz="3000" b="1" dirty="0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6</a:t>
            </a:r>
            <a:r>
              <a:rPr lang="zh-CN" altLang="en-US" sz="3000" b="1" dirty="0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条，黑的有几条？</a:t>
            </a: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DAED7FAD-86C9-4929-8313-2BA578023557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49495" b="72000" l="2343" r="44057">
                        <a14:foregroundMark x1="6914" y1="57293" x2="10686" y2="64404"/>
                        <a14:foregroundMark x1="12400" y1="61737" x2="20743" y2="69253"/>
                        <a14:foregroundMark x1="18457" y1="63192" x2="2343" y2="55030"/>
                        <a14:foregroundMark x1="35657" y1="53414" x2="33371" y2="63394"/>
                        <a14:foregroundMark x1="36800" y1="56040" x2="35943" y2="62141"/>
                        <a14:foregroundMark x1="42857" y1="57899" x2="43429" y2="56242"/>
                        <a14:foregroundMark x1="41143" y1="54828" x2="26457" y2="49535"/>
                        <a14:foregroundMark x1="41143" y1="53010" x2="34229" y2="61131"/>
                        <a14:foregroundMark x1="44171" y1="56606" x2="41714" y2="60646"/>
                        <a14:foregroundMark x1="14857" y1="66667" x2="23600" y2="71394"/>
                        <a14:foregroundMark x1="12514" y1="67636" x2="22286" y2="72000"/>
                        <a14:backgroundMark x1="46286" y1="66828" x2="49486" y2="70707"/>
                        <a14:backgroundMark x1="45143" y1="68444" x2="45714" y2="71717"/>
                        <a14:backgroundMark x1="45714" y1="67838" x2="48343" y2="71515"/>
                        <a14:backgroundMark x1="45371" y1="67636" x2="45257" y2="7054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960" t="48999" r="54464" b="30002"/>
          <a:stretch/>
        </p:blipFill>
        <p:spPr>
          <a:xfrm>
            <a:off x="1120099" y="2298537"/>
            <a:ext cx="567654" cy="405468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id="{CF2B3AEE-6B3F-4E4F-A58A-845041622A57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49495" b="72000" l="2343" r="44057">
                        <a14:foregroundMark x1="6914" y1="57293" x2="10686" y2="64404"/>
                        <a14:foregroundMark x1="12400" y1="61737" x2="20743" y2="69253"/>
                        <a14:foregroundMark x1="18457" y1="63192" x2="2343" y2="55030"/>
                        <a14:foregroundMark x1="35657" y1="53414" x2="33371" y2="63394"/>
                        <a14:foregroundMark x1="36800" y1="56040" x2="35943" y2="62141"/>
                        <a14:foregroundMark x1="42857" y1="57899" x2="43429" y2="56242"/>
                        <a14:foregroundMark x1="41143" y1="54828" x2="26457" y2="49535"/>
                        <a14:foregroundMark x1="41143" y1="53010" x2="34229" y2="61131"/>
                        <a14:foregroundMark x1="44171" y1="56606" x2="41714" y2="60646"/>
                        <a14:foregroundMark x1="14857" y1="66667" x2="23600" y2="71394"/>
                        <a14:foregroundMark x1="12514" y1="67636" x2="22286" y2="72000"/>
                        <a14:backgroundMark x1="46286" y1="66828" x2="49486" y2="70707"/>
                        <a14:backgroundMark x1="45143" y1="68444" x2="45714" y2="71717"/>
                        <a14:backgroundMark x1="45714" y1="67838" x2="48343" y2="71515"/>
                        <a14:backgroundMark x1="45371" y1="67636" x2="45257" y2="7054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960" t="48999" r="54464" b="30002"/>
          <a:stretch/>
        </p:blipFill>
        <p:spPr>
          <a:xfrm>
            <a:off x="1134918" y="3133202"/>
            <a:ext cx="567654" cy="405468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id="{7A289EA9-2D7E-46CF-91FE-1BDD4CC738C0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49495" b="72000" l="2343" r="44057">
                        <a14:foregroundMark x1="6914" y1="57293" x2="10686" y2="64404"/>
                        <a14:foregroundMark x1="12400" y1="61737" x2="20743" y2="69253"/>
                        <a14:foregroundMark x1="18457" y1="63192" x2="2343" y2="55030"/>
                        <a14:foregroundMark x1="35657" y1="53414" x2="33371" y2="63394"/>
                        <a14:foregroundMark x1="36800" y1="56040" x2="35943" y2="62141"/>
                        <a14:foregroundMark x1="42857" y1="57899" x2="43429" y2="56242"/>
                        <a14:foregroundMark x1="41143" y1="54828" x2="26457" y2="49535"/>
                        <a14:foregroundMark x1="41143" y1="53010" x2="34229" y2="61131"/>
                        <a14:foregroundMark x1="44171" y1="56606" x2="41714" y2="60646"/>
                        <a14:foregroundMark x1="14857" y1="66667" x2="23600" y2="71394"/>
                        <a14:foregroundMark x1="12514" y1="67636" x2="22286" y2="72000"/>
                        <a14:backgroundMark x1="46286" y1="66828" x2="49486" y2="70707"/>
                        <a14:backgroundMark x1="45143" y1="68444" x2="45714" y2="71717"/>
                        <a14:backgroundMark x1="45714" y1="67838" x2="48343" y2="71515"/>
                        <a14:backgroundMark x1="45371" y1="67636" x2="45257" y2="7054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960" t="48999" r="54464" b="30002"/>
          <a:stretch/>
        </p:blipFill>
        <p:spPr>
          <a:xfrm>
            <a:off x="1155668" y="2686650"/>
            <a:ext cx="567654" cy="405468"/>
          </a:xfrm>
          <a:prstGeom prst="rect">
            <a:avLst/>
          </a:prstGeom>
        </p:spPr>
      </p:pic>
      <p:grpSp>
        <p:nvGrpSpPr>
          <p:cNvPr id="37" name="组合 36">
            <a:extLst>
              <a:ext uri="{FF2B5EF4-FFF2-40B4-BE49-F238E27FC236}">
                <a16:creationId xmlns:a16="http://schemas.microsoft.com/office/drawing/2014/main" id="{30BFF71A-F116-46C8-9373-D1226D98EDFD}"/>
              </a:ext>
            </a:extLst>
          </p:cNvPr>
          <p:cNvGrpSpPr/>
          <p:nvPr/>
        </p:nvGrpSpPr>
        <p:grpSpPr>
          <a:xfrm>
            <a:off x="1776508" y="2022687"/>
            <a:ext cx="588787" cy="1645553"/>
            <a:chOff x="1789519" y="1899945"/>
            <a:chExt cx="588787" cy="1645553"/>
          </a:xfrm>
        </p:grpSpPr>
        <p:pic>
          <p:nvPicPr>
            <p:cNvPr id="6" name="图片 5">
              <a:extLst>
                <a:ext uri="{FF2B5EF4-FFF2-40B4-BE49-F238E27FC236}">
                  <a16:creationId xmlns:a16="http://schemas.microsoft.com/office/drawing/2014/main" id="{95F71B7D-13CE-431E-BA68-71EEED735CC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ackgroundRemoval t="49495" b="72000" l="2343" r="44057">
                          <a14:foregroundMark x1="6914" y1="57293" x2="10686" y2="64404"/>
                          <a14:foregroundMark x1="12400" y1="61737" x2="20743" y2="69253"/>
                          <a14:foregroundMark x1="18457" y1="63192" x2="2343" y2="55030"/>
                          <a14:foregroundMark x1="35657" y1="53414" x2="33371" y2="63394"/>
                          <a14:foregroundMark x1="36800" y1="56040" x2="35943" y2="62141"/>
                          <a14:foregroundMark x1="42857" y1="57899" x2="43429" y2="56242"/>
                          <a14:foregroundMark x1="41143" y1="54828" x2="26457" y2="49535"/>
                          <a14:foregroundMark x1="41143" y1="53010" x2="34229" y2="61131"/>
                          <a14:foregroundMark x1="44171" y1="56606" x2="41714" y2="60646"/>
                          <a14:foregroundMark x1="14857" y1="66667" x2="23600" y2="71394"/>
                          <a14:foregroundMark x1="12514" y1="67636" x2="22286" y2="72000"/>
                          <a14:backgroundMark x1="46286" y1="66828" x2="49486" y2="70707"/>
                          <a14:backgroundMark x1="45143" y1="68444" x2="45714" y2="71717"/>
                          <a14:backgroundMark x1="45714" y1="67838" x2="48343" y2="71515"/>
                          <a14:backgroundMark x1="45371" y1="67636" x2="45257" y2="70545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960" t="48999" r="54464" b="30002"/>
            <a:stretch/>
          </p:blipFill>
          <p:spPr>
            <a:xfrm>
              <a:off x="1807304" y="2702103"/>
              <a:ext cx="567654" cy="405468"/>
            </a:xfrm>
            <a:prstGeom prst="rect">
              <a:avLst/>
            </a:prstGeom>
          </p:spPr>
        </p:pic>
        <p:pic>
          <p:nvPicPr>
            <p:cNvPr id="7" name="图片 6">
              <a:extLst>
                <a:ext uri="{FF2B5EF4-FFF2-40B4-BE49-F238E27FC236}">
                  <a16:creationId xmlns:a16="http://schemas.microsoft.com/office/drawing/2014/main" id="{26745FAE-F7CE-45CE-A16F-2748B749416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ackgroundRemoval t="49495" b="72000" l="2343" r="44057">
                          <a14:foregroundMark x1="6914" y1="57293" x2="10686" y2="64404"/>
                          <a14:foregroundMark x1="12400" y1="61737" x2="20743" y2="69253"/>
                          <a14:foregroundMark x1="18457" y1="63192" x2="2343" y2="55030"/>
                          <a14:foregroundMark x1="35657" y1="53414" x2="33371" y2="63394"/>
                          <a14:foregroundMark x1="36800" y1="56040" x2="35943" y2="62141"/>
                          <a14:foregroundMark x1="42857" y1="57899" x2="43429" y2="56242"/>
                          <a14:foregroundMark x1="41143" y1="54828" x2="26457" y2="49535"/>
                          <a14:foregroundMark x1="41143" y1="53010" x2="34229" y2="61131"/>
                          <a14:foregroundMark x1="44171" y1="56606" x2="41714" y2="60646"/>
                          <a14:foregroundMark x1="14857" y1="66667" x2="23600" y2="71394"/>
                          <a14:foregroundMark x1="12514" y1="67636" x2="22286" y2="72000"/>
                          <a14:backgroundMark x1="46286" y1="66828" x2="49486" y2="70707"/>
                          <a14:backgroundMark x1="45143" y1="68444" x2="45714" y2="71717"/>
                          <a14:backgroundMark x1="45714" y1="67838" x2="48343" y2="71515"/>
                          <a14:backgroundMark x1="45371" y1="67636" x2="45257" y2="70545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960" t="48999" r="54464" b="30002"/>
            <a:stretch/>
          </p:blipFill>
          <p:spPr>
            <a:xfrm>
              <a:off x="1789519" y="2315300"/>
              <a:ext cx="567654" cy="405468"/>
            </a:xfrm>
            <a:prstGeom prst="rect">
              <a:avLst/>
            </a:prstGeom>
          </p:spPr>
        </p:pic>
        <p:pic>
          <p:nvPicPr>
            <p:cNvPr id="8" name="图片 7">
              <a:extLst>
                <a:ext uri="{FF2B5EF4-FFF2-40B4-BE49-F238E27FC236}">
                  <a16:creationId xmlns:a16="http://schemas.microsoft.com/office/drawing/2014/main" id="{F22CB352-07F3-411A-BF3B-46BCC9E4227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ackgroundRemoval t="49495" b="72000" l="2343" r="44057">
                          <a14:foregroundMark x1="6914" y1="57293" x2="10686" y2="64404"/>
                          <a14:foregroundMark x1="12400" y1="61737" x2="20743" y2="69253"/>
                          <a14:foregroundMark x1="18457" y1="63192" x2="2343" y2="55030"/>
                          <a14:foregroundMark x1="35657" y1="53414" x2="33371" y2="63394"/>
                          <a14:foregroundMark x1="36800" y1="56040" x2="35943" y2="62141"/>
                          <a14:foregroundMark x1="42857" y1="57899" x2="43429" y2="56242"/>
                          <a14:foregroundMark x1="41143" y1="54828" x2="26457" y2="49535"/>
                          <a14:foregroundMark x1="41143" y1="53010" x2="34229" y2="61131"/>
                          <a14:foregroundMark x1="44171" y1="56606" x2="41714" y2="60646"/>
                          <a14:foregroundMark x1="14857" y1="66667" x2="23600" y2="71394"/>
                          <a14:foregroundMark x1="12514" y1="67636" x2="22286" y2="72000"/>
                          <a14:backgroundMark x1="46286" y1="66828" x2="49486" y2="70707"/>
                          <a14:backgroundMark x1="45143" y1="68444" x2="45714" y2="71717"/>
                          <a14:backgroundMark x1="45714" y1="67838" x2="48343" y2="71515"/>
                          <a14:backgroundMark x1="45371" y1="67636" x2="45257" y2="70545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960" t="48999" r="54464" b="30002"/>
            <a:stretch/>
          </p:blipFill>
          <p:spPr>
            <a:xfrm>
              <a:off x="1810652" y="1899945"/>
              <a:ext cx="567654" cy="405468"/>
            </a:xfrm>
            <a:prstGeom prst="rect">
              <a:avLst/>
            </a:prstGeom>
          </p:spPr>
        </p:pic>
        <p:pic>
          <p:nvPicPr>
            <p:cNvPr id="10" name="图片 9">
              <a:extLst>
                <a:ext uri="{FF2B5EF4-FFF2-40B4-BE49-F238E27FC236}">
                  <a16:creationId xmlns:a16="http://schemas.microsoft.com/office/drawing/2014/main" id="{8242894D-348E-4D30-A00F-442539D1088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ackgroundRemoval t="49495" b="72000" l="2343" r="44057">
                          <a14:foregroundMark x1="6914" y1="57293" x2="10686" y2="64404"/>
                          <a14:foregroundMark x1="12400" y1="61737" x2="20743" y2="69253"/>
                          <a14:foregroundMark x1="18457" y1="63192" x2="2343" y2="55030"/>
                          <a14:foregroundMark x1="35657" y1="53414" x2="33371" y2="63394"/>
                          <a14:foregroundMark x1="36800" y1="56040" x2="35943" y2="62141"/>
                          <a14:foregroundMark x1="42857" y1="57899" x2="43429" y2="56242"/>
                          <a14:foregroundMark x1="41143" y1="54828" x2="26457" y2="49535"/>
                          <a14:foregroundMark x1="41143" y1="53010" x2="34229" y2="61131"/>
                          <a14:foregroundMark x1="44171" y1="56606" x2="41714" y2="60646"/>
                          <a14:foregroundMark x1="14857" y1="66667" x2="23600" y2="71394"/>
                          <a14:foregroundMark x1="12514" y1="67636" x2="22286" y2="72000"/>
                          <a14:backgroundMark x1="46286" y1="66828" x2="49486" y2="70707"/>
                          <a14:backgroundMark x1="45143" y1="68444" x2="45714" y2="71717"/>
                          <a14:backgroundMark x1="45714" y1="67838" x2="48343" y2="71515"/>
                          <a14:backgroundMark x1="45371" y1="67636" x2="45257" y2="70545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960" t="48999" r="54464" b="30002"/>
            <a:stretch/>
          </p:blipFill>
          <p:spPr>
            <a:xfrm>
              <a:off x="1807304" y="3140030"/>
              <a:ext cx="567654" cy="405468"/>
            </a:xfrm>
            <a:prstGeom prst="rect">
              <a:avLst/>
            </a:prstGeom>
          </p:spPr>
        </p:pic>
      </p:grpSp>
      <p:grpSp>
        <p:nvGrpSpPr>
          <p:cNvPr id="36" name="组合 35">
            <a:extLst>
              <a:ext uri="{FF2B5EF4-FFF2-40B4-BE49-F238E27FC236}">
                <a16:creationId xmlns:a16="http://schemas.microsoft.com/office/drawing/2014/main" id="{9547D394-36C2-4958-90F7-32583ECC2B0A}"/>
              </a:ext>
            </a:extLst>
          </p:cNvPr>
          <p:cNvGrpSpPr/>
          <p:nvPr/>
        </p:nvGrpSpPr>
        <p:grpSpPr>
          <a:xfrm>
            <a:off x="2432918" y="2285142"/>
            <a:ext cx="1119244" cy="1180394"/>
            <a:chOff x="2445929" y="2162400"/>
            <a:chExt cx="1119244" cy="1180394"/>
          </a:xfrm>
        </p:grpSpPr>
        <p:pic>
          <p:nvPicPr>
            <p:cNvPr id="4" name="图片 3">
              <a:extLst>
                <a:ext uri="{FF2B5EF4-FFF2-40B4-BE49-F238E27FC236}">
                  <a16:creationId xmlns:a16="http://schemas.microsoft.com/office/drawing/2014/main" id="{848826F1-8EA8-43FD-8030-9515B7F2F7B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3455" t="58799" r="8928" b="21601"/>
            <a:stretch/>
          </p:blipFill>
          <p:spPr>
            <a:xfrm>
              <a:off x="2482094" y="2178954"/>
              <a:ext cx="513592" cy="378437"/>
            </a:xfrm>
            <a:prstGeom prst="rect">
              <a:avLst/>
            </a:prstGeom>
          </p:spPr>
        </p:pic>
        <p:pic>
          <p:nvPicPr>
            <p:cNvPr id="11" name="图片 10">
              <a:extLst>
                <a:ext uri="{FF2B5EF4-FFF2-40B4-BE49-F238E27FC236}">
                  <a16:creationId xmlns:a16="http://schemas.microsoft.com/office/drawing/2014/main" id="{678627E4-F95C-45B1-9369-97E258210DE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3455" t="58799" r="8928" b="21601"/>
            <a:stretch/>
          </p:blipFill>
          <p:spPr>
            <a:xfrm>
              <a:off x="2445929" y="2567417"/>
              <a:ext cx="513592" cy="378437"/>
            </a:xfrm>
            <a:prstGeom prst="rect">
              <a:avLst/>
            </a:prstGeom>
          </p:spPr>
        </p:pic>
        <p:pic>
          <p:nvPicPr>
            <p:cNvPr id="12" name="图片 11">
              <a:extLst>
                <a:ext uri="{FF2B5EF4-FFF2-40B4-BE49-F238E27FC236}">
                  <a16:creationId xmlns:a16="http://schemas.microsoft.com/office/drawing/2014/main" id="{4A20BE5C-8293-4064-AC88-9FBEFABC9EA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3455" t="58799" r="8928" b="21601"/>
            <a:stretch/>
          </p:blipFill>
          <p:spPr>
            <a:xfrm>
              <a:off x="2445929" y="2935828"/>
              <a:ext cx="513592" cy="378437"/>
            </a:xfrm>
            <a:prstGeom prst="rect">
              <a:avLst/>
            </a:prstGeom>
          </p:spPr>
        </p:pic>
        <p:pic>
          <p:nvPicPr>
            <p:cNvPr id="13" name="图片 12">
              <a:extLst>
                <a:ext uri="{FF2B5EF4-FFF2-40B4-BE49-F238E27FC236}">
                  <a16:creationId xmlns:a16="http://schemas.microsoft.com/office/drawing/2014/main" id="{21D0F3CE-7CF5-44C2-BC6C-EEF3D683384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3455" t="58799" r="8928" b="21601"/>
            <a:stretch/>
          </p:blipFill>
          <p:spPr>
            <a:xfrm>
              <a:off x="3042268" y="2162400"/>
              <a:ext cx="513592" cy="378437"/>
            </a:xfrm>
            <a:prstGeom prst="rect">
              <a:avLst/>
            </a:prstGeom>
          </p:spPr>
        </p:pic>
        <p:pic>
          <p:nvPicPr>
            <p:cNvPr id="14" name="图片 13">
              <a:extLst>
                <a:ext uri="{FF2B5EF4-FFF2-40B4-BE49-F238E27FC236}">
                  <a16:creationId xmlns:a16="http://schemas.microsoft.com/office/drawing/2014/main" id="{D73796F9-82A1-4024-81B4-574841A4233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3455" t="58799" r="8928" b="21601"/>
            <a:stretch/>
          </p:blipFill>
          <p:spPr>
            <a:xfrm>
              <a:off x="3051581" y="2557391"/>
              <a:ext cx="513592" cy="378437"/>
            </a:xfrm>
            <a:prstGeom prst="rect">
              <a:avLst/>
            </a:prstGeom>
          </p:spPr>
        </p:pic>
        <p:pic>
          <p:nvPicPr>
            <p:cNvPr id="15" name="图片 14">
              <a:extLst>
                <a:ext uri="{FF2B5EF4-FFF2-40B4-BE49-F238E27FC236}">
                  <a16:creationId xmlns:a16="http://schemas.microsoft.com/office/drawing/2014/main" id="{059C8A2B-02B7-4996-B0D9-9CBB7705362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3455" t="58799" r="8928" b="21601"/>
            <a:stretch/>
          </p:blipFill>
          <p:spPr>
            <a:xfrm>
              <a:off x="3027863" y="2964357"/>
              <a:ext cx="513592" cy="378437"/>
            </a:xfrm>
            <a:prstGeom prst="rect">
              <a:avLst/>
            </a:prstGeom>
          </p:spPr>
        </p:pic>
      </p:grpSp>
      <p:grpSp>
        <p:nvGrpSpPr>
          <p:cNvPr id="16" name="组合 15">
            <a:extLst>
              <a:ext uri="{FF2B5EF4-FFF2-40B4-BE49-F238E27FC236}">
                <a16:creationId xmlns:a16="http://schemas.microsoft.com/office/drawing/2014/main" id="{43A7D063-6CEF-4CE6-8FFA-15946B90B7BA}"/>
              </a:ext>
            </a:extLst>
          </p:cNvPr>
          <p:cNvGrpSpPr/>
          <p:nvPr/>
        </p:nvGrpSpPr>
        <p:grpSpPr>
          <a:xfrm>
            <a:off x="5259194" y="1736456"/>
            <a:ext cx="2376264" cy="584775"/>
            <a:chOff x="2627784" y="3859183"/>
            <a:chExt cx="2376264" cy="584775"/>
          </a:xfrm>
        </p:grpSpPr>
        <p:sp>
          <p:nvSpPr>
            <p:cNvPr id="17" name="Text Box 25">
              <a:extLst>
                <a:ext uri="{FF2B5EF4-FFF2-40B4-BE49-F238E27FC236}">
                  <a16:creationId xmlns:a16="http://schemas.microsoft.com/office/drawing/2014/main" id="{FEC1D677-AD74-48E7-966E-E6B8745E7C4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627784" y="3859183"/>
              <a:ext cx="2376264" cy="584775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square">
              <a:spAutoFit/>
            </a:bodyPr>
            <a:lstStyle>
              <a:lvl1pPr algn="ctr">
                <a:spcBef>
                  <a:spcPct val="20000"/>
                </a:spcBef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algn="ctr">
                <a:spcBef>
                  <a:spcPct val="20000"/>
                </a:spcBef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algn="ctr">
                <a:spcBef>
                  <a:spcPct val="20000"/>
                </a:spcBef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algn="ctr">
                <a:spcBef>
                  <a:spcPct val="20000"/>
                </a:spcBef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algn="ctr">
                <a:spcBef>
                  <a:spcPct val="20000"/>
                </a:spcBef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algn="ctr" fontAlgn="base">
                <a:spcBef>
                  <a:spcPct val="2000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algn="ctr" fontAlgn="base">
                <a:spcBef>
                  <a:spcPct val="2000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algn="ctr" fontAlgn="base">
                <a:spcBef>
                  <a:spcPct val="2000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algn="ctr" fontAlgn="base">
                <a:spcBef>
                  <a:spcPct val="2000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l" eaLnBrk="1" hangingPunct="1">
                <a:spcBef>
                  <a:spcPct val="50000"/>
                </a:spcBef>
                <a:defRPr/>
              </a:pPr>
              <a:r>
                <a:rPr lang="en-US" altLang="zh-CN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13</a:t>
              </a:r>
              <a:r>
                <a:rPr lang="zh-CN" altLang="en-US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－</a:t>
              </a:r>
              <a:r>
                <a:rPr lang="en-US" altLang="zh-CN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6﹦</a:t>
              </a:r>
            </a:p>
          </p:txBody>
        </p:sp>
        <p:sp>
          <p:nvSpPr>
            <p:cNvPr id="18" name="矩形 17">
              <a:extLst>
                <a:ext uri="{FF2B5EF4-FFF2-40B4-BE49-F238E27FC236}">
                  <a16:creationId xmlns:a16="http://schemas.microsoft.com/office/drawing/2014/main" id="{96622B3B-F200-41C4-AFC1-B6865FE149A7}"/>
                </a:ext>
              </a:extLst>
            </p:cNvPr>
            <p:cNvSpPr/>
            <p:nvPr/>
          </p:nvSpPr>
          <p:spPr>
            <a:xfrm>
              <a:off x="4139952" y="3917208"/>
              <a:ext cx="504056" cy="504056"/>
            </a:xfrm>
            <a:prstGeom prst="rect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cxnSp>
        <p:nvCxnSpPr>
          <p:cNvPr id="19" name="直接连接符 18">
            <a:extLst>
              <a:ext uri="{FF2B5EF4-FFF2-40B4-BE49-F238E27FC236}">
                <a16:creationId xmlns:a16="http://schemas.microsoft.com/office/drawing/2014/main" id="{87932A1F-04C3-405E-B673-FB0EFFBE9EF6}"/>
              </a:ext>
            </a:extLst>
          </p:cNvPr>
          <p:cNvCxnSpPr>
            <a:cxnSpLocks/>
          </p:cNvCxnSpPr>
          <p:nvPr/>
        </p:nvCxnSpPr>
        <p:spPr>
          <a:xfrm flipH="1">
            <a:off x="5259194" y="2312904"/>
            <a:ext cx="260824" cy="652116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直接连接符 19">
            <a:extLst>
              <a:ext uri="{FF2B5EF4-FFF2-40B4-BE49-F238E27FC236}">
                <a16:creationId xmlns:a16="http://schemas.microsoft.com/office/drawing/2014/main" id="{7539C37F-7ACB-4A97-AE65-6844F9037BBE}"/>
              </a:ext>
            </a:extLst>
          </p:cNvPr>
          <p:cNvCxnSpPr>
            <a:cxnSpLocks/>
          </p:cNvCxnSpPr>
          <p:nvPr/>
        </p:nvCxnSpPr>
        <p:spPr>
          <a:xfrm>
            <a:off x="5549748" y="2312904"/>
            <a:ext cx="278230" cy="652116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 Box 25">
            <a:extLst>
              <a:ext uri="{FF2B5EF4-FFF2-40B4-BE49-F238E27FC236}">
                <a16:creationId xmlns:a16="http://schemas.microsoft.com/office/drawing/2014/main" id="{1120A835-1F1E-46A9-896B-803C5667942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39937" y="2961884"/>
            <a:ext cx="628208" cy="523220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>
            <a:lvl1pPr algn="ctr">
              <a:spcBef>
                <a:spcPct val="20000"/>
              </a:spcBef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algn="ctr"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algn="ctr">
              <a:spcBef>
                <a:spcPct val="20000"/>
              </a:spcBef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algn="ctr">
              <a:spcBef>
                <a:spcPct val="20000"/>
              </a:spcBef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algn="ctr">
              <a:spcBef>
                <a:spcPct val="20000"/>
              </a:spcBef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l" eaLnBrk="1" hangingPunct="1">
              <a:spcBef>
                <a:spcPct val="50000"/>
              </a:spcBef>
              <a:defRPr/>
            </a:pP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</a:t>
            </a:r>
          </a:p>
        </p:txBody>
      </p:sp>
      <p:sp>
        <p:nvSpPr>
          <p:cNvPr id="22" name="Text Box 25">
            <a:extLst>
              <a:ext uri="{FF2B5EF4-FFF2-40B4-BE49-F238E27FC236}">
                <a16:creationId xmlns:a16="http://schemas.microsoft.com/office/drawing/2014/main" id="{05967CEF-C096-4F18-A228-8926F679250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35798" y="2961884"/>
            <a:ext cx="628208" cy="523220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>
            <a:lvl1pPr algn="ctr">
              <a:spcBef>
                <a:spcPct val="20000"/>
              </a:spcBef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algn="ctr"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algn="ctr">
              <a:spcBef>
                <a:spcPct val="20000"/>
              </a:spcBef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algn="ctr">
              <a:spcBef>
                <a:spcPct val="20000"/>
              </a:spcBef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algn="ctr">
              <a:spcBef>
                <a:spcPct val="20000"/>
              </a:spcBef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l" eaLnBrk="1" hangingPunct="1">
              <a:spcBef>
                <a:spcPct val="50000"/>
              </a:spcBef>
              <a:defRPr/>
            </a:pP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10</a:t>
            </a:r>
          </a:p>
        </p:txBody>
      </p:sp>
      <p:grpSp>
        <p:nvGrpSpPr>
          <p:cNvPr id="23" name="组合 22">
            <a:extLst>
              <a:ext uri="{FF2B5EF4-FFF2-40B4-BE49-F238E27FC236}">
                <a16:creationId xmlns:a16="http://schemas.microsoft.com/office/drawing/2014/main" id="{8E94E907-4FA8-4A42-AF86-E15F8E732AF6}"/>
              </a:ext>
            </a:extLst>
          </p:cNvPr>
          <p:cNvGrpSpPr/>
          <p:nvPr/>
        </p:nvGrpSpPr>
        <p:grpSpPr>
          <a:xfrm>
            <a:off x="5934142" y="2337238"/>
            <a:ext cx="360280" cy="1260000"/>
            <a:chOff x="6732000" y="2520000"/>
            <a:chExt cx="360280" cy="1260000"/>
          </a:xfrm>
        </p:grpSpPr>
        <p:cxnSp>
          <p:nvCxnSpPr>
            <p:cNvPr id="24" name="直接箭头连接符 23">
              <a:extLst>
                <a:ext uri="{FF2B5EF4-FFF2-40B4-BE49-F238E27FC236}">
                  <a16:creationId xmlns:a16="http://schemas.microsoft.com/office/drawing/2014/main" id="{76CA46C8-EBB5-4B3B-B62A-A94F8BA62C17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7092280" y="2520000"/>
              <a:ext cx="0" cy="1255698"/>
            </a:xfrm>
            <a:prstGeom prst="straightConnector1">
              <a:avLst/>
            </a:prstGeom>
            <a:ln w="28575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直接连接符 24">
              <a:extLst>
                <a:ext uri="{FF2B5EF4-FFF2-40B4-BE49-F238E27FC236}">
                  <a16:creationId xmlns:a16="http://schemas.microsoft.com/office/drawing/2014/main" id="{E331743E-81A6-4373-BB5B-2521A7B1E33C}"/>
                </a:ext>
              </a:extLst>
            </p:cNvPr>
            <p:cNvCxnSpPr>
              <a:cxnSpLocks/>
            </p:cNvCxnSpPr>
            <p:nvPr/>
          </p:nvCxnSpPr>
          <p:spPr>
            <a:xfrm>
              <a:off x="6732280" y="3763118"/>
              <a:ext cx="360000" cy="0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直接连接符 25">
              <a:extLst>
                <a:ext uri="{FF2B5EF4-FFF2-40B4-BE49-F238E27FC236}">
                  <a16:creationId xmlns:a16="http://schemas.microsoft.com/office/drawing/2014/main" id="{32B02B12-AEE4-4B19-BF77-50A996DFA4DE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732000" y="3600000"/>
              <a:ext cx="0" cy="180000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7" name="Text Box 25">
            <a:extLst>
              <a:ext uri="{FF2B5EF4-FFF2-40B4-BE49-F238E27FC236}">
                <a16:creationId xmlns:a16="http://schemas.microsoft.com/office/drawing/2014/main" id="{73FFE4D9-B23A-4C87-894D-DD8C582914D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937867" y="3574006"/>
            <a:ext cx="524545" cy="461665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>
            <a:lvl1pPr algn="ctr">
              <a:spcBef>
                <a:spcPct val="20000"/>
              </a:spcBef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algn="ctr"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algn="ctr">
              <a:spcBef>
                <a:spcPct val="20000"/>
              </a:spcBef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algn="ctr">
              <a:spcBef>
                <a:spcPct val="20000"/>
              </a:spcBef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algn="ctr">
              <a:spcBef>
                <a:spcPct val="20000"/>
              </a:spcBef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l" eaLnBrk="1" hangingPunct="1">
              <a:spcBef>
                <a:spcPct val="50000"/>
              </a:spcBef>
              <a:defRPr/>
            </a:pPr>
            <a:r>
              <a:rPr lang="en-US" altLang="zh-CN" sz="2400" b="1" dirty="0">
                <a:solidFill>
                  <a:srgbClr val="7030A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4</a:t>
            </a:r>
          </a:p>
        </p:txBody>
      </p:sp>
      <p:sp>
        <p:nvSpPr>
          <p:cNvPr id="28" name="Text Box 25">
            <a:extLst>
              <a:ext uri="{FF2B5EF4-FFF2-40B4-BE49-F238E27FC236}">
                <a16:creationId xmlns:a16="http://schemas.microsoft.com/office/drawing/2014/main" id="{8B82B5F5-612A-4FDC-A1CC-AE51D5379D2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12562" y="1781232"/>
            <a:ext cx="435281" cy="553998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>
            <a:lvl1pPr algn="ctr">
              <a:spcBef>
                <a:spcPct val="20000"/>
              </a:spcBef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algn="ctr"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algn="ctr">
              <a:spcBef>
                <a:spcPct val="20000"/>
              </a:spcBef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algn="ctr">
              <a:spcBef>
                <a:spcPct val="20000"/>
              </a:spcBef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algn="ctr">
              <a:spcBef>
                <a:spcPct val="20000"/>
              </a:spcBef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l" eaLnBrk="1" hangingPunct="1">
              <a:spcBef>
                <a:spcPct val="50000"/>
              </a:spcBef>
              <a:defRPr/>
            </a:pPr>
            <a:r>
              <a:rPr lang="en-US" altLang="zh-CN" sz="30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7</a:t>
            </a:r>
          </a:p>
        </p:txBody>
      </p:sp>
      <p:grpSp>
        <p:nvGrpSpPr>
          <p:cNvPr id="29" name="组合 28">
            <a:extLst>
              <a:ext uri="{FF2B5EF4-FFF2-40B4-BE49-F238E27FC236}">
                <a16:creationId xmlns:a16="http://schemas.microsoft.com/office/drawing/2014/main" id="{8B84A78A-82E0-464D-A71B-813E3C6B9319}"/>
              </a:ext>
            </a:extLst>
          </p:cNvPr>
          <p:cNvGrpSpPr/>
          <p:nvPr/>
        </p:nvGrpSpPr>
        <p:grpSpPr>
          <a:xfrm>
            <a:off x="2295907" y="1281084"/>
            <a:ext cx="1855118" cy="558710"/>
            <a:chOff x="983298" y="1689127"/>
            <a:chExt cx="1855118" cy="558710"/>
          </a:xfrm>
        </p:grpSpPr>
        <p:sp>
          <p:nvSpPr>
            <p:cNvPr id="30" name="Text Box 25">
              <a:extLst>
                <a:ext uri="{FF2B5EF4-FFF2-40B4-BE49-F238E27FC236}">
                  <a16:creationId xmlns:a16="http://schemas.microsoft.com/office/drawing/2014/main" id="{01002EF5-900E-4A4C-9732-B6D7A964EA0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13886" y="1689127"/>
              <a:ext cx="1824530" cy="553998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square">
              <a:spAutoFit/>
            </a:bodyPr>
            <a:lstStyle>
              <a:lvl1pPr algn="ctr">
                <a:spcBef>
                  <a:spcPct val="20000"/>
                </a:spcBef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algn="ctr">
                <a:spcBef>
                  <a:spcPct val="20000"/>
                </a:spcBef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algn="ctr">
                <a:spcBef>
                  <a:spcPct val="20000"/>
                </a:spcBef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algn="ctr">
                <a:spcBef>
                  <a:spcPct val="20000"/>
                </a:spcBef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algn="ctr">
                <a:spcBef>
                  <a:spcPct val="20000"/>
                </a:spcBef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algn="ctr" fontAlgn="base">
                <a:spcBef>
                  <a:spcPct val="2000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algn="ctr" fontAlgn="base">
                <a:spcBef>
                  <a:spcPct val="2000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algn="ctr" fontAlgn="base">
                <a:spcBef>
                  <a:spcPct val="2000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algn="ctr" fontAlgn="base">
                <a:spcBef>
                  <a:spcPct val="2000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l" eaLnBrk="1" hangingPunct="1">
                <a:spcBef>
                  <a:spcPct val="50000"/>
                </a:spcBef>
                <a:defRPr/>
              </a:pPr>
              <a:r>
                <a:rPr lang="en-US" altLang="zh-CN" sz="3000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10</a:t>
              </a:r>
              <a:r>
                <a:rPr lang="zh-CN" altLang="en-US" sz="3000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－</a:t>
              </a:r>
              <a:r>
                <a:rPr lang="en-US" altLang="zh-CN" sz="3000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6﹦</a:t>
              </a:r>
              <a:r>
                <a:rPr lang="en-US" altLang="zh-CN" sz="3000" b="1" dirty="0">
                  <a:solidFill>
                    <a:srgbClr val="7030A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4</a:t>
              </a:r>
            </a:p>
          </p:txBody>
        </p:sp>
        <p:sp>
          <p:nvSpPr>
            <p:cNvPr id="31" name="矩形 30">
              <a:extLst>
                <a:ext uri="{FF2B5EF4-FFF2-40B4-BE49-F238E27FC236}">
                  <a16:creationId xmlns:a16="http://schemas.microsoft.com/office/drawing/2014/main" id="{1FA5879A-D3B3-4417-B981-6C3AF975418E}"/>
                </a:ext>
              </a:extLst>
            </p:cNvPr>
            <p:cNvSpPr/>
            <p:nvPr/>
          </p:nvSpPr>
          <p:spPr>
            <a:xfrm>
              <a:off x="983298" y="1714561"/>
              <a:ext cx="1855118" cy="533276"/>
            </a:xfrm>
            <a:prstGeom prst="rect">
              <a:avLst/>
            </a:prstGeom>
            <a:noFill/>
            <a:ln w="28575">
              <a:solidFill>
                <a:schemeClr val="accent6"/>
              </a:solidFill>
              <a:prstDash val="lg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32" name="组合 31">
            <a:extLst>
              <a:ext uri="{FF2B5EF4-FFF2-40B4-BE49-F238E27FC236}">
                <a16:creationId xmlns:a16="http://schemas.microsoft.com/office/drawing/2014/main" id="{C51904A1-FF7F-4348-953F-BD5DEBE1FBC6}"/>
              </a:ext>
            </a:extLst>
          </p:cNvPr>
          <p:cNvGrpSpPr/>
          <p:nvPr/>
        </p:nvGrpSpPr>
        <p:grpSpPr>
          <a:xfrm>
            <a:off x="1140770" y="3765041"/>
            <a:ext cx="1855118" cy="553998"/>
            <a:chOff x="2306670" y="3779422"/>
            <a:chExt cx="1855118" cy="553998"/>
          </a:xfrm>
        </p:grpSpPr>
        <p:sp>
          <p:nvSpPr>
            <p:cNvPr id="33" name="Text Box 25">
              <a:extLst>
                <a:ext uri="{FF2B5EF4-FFF2-40B4-BE49-F238E27FC236}">
                  <a16:creationId xmlns:a16="http://schemas.microsoft.com/office/drawing/2014/main" id="{5AED2F43-2670-48C5-BF65-F3677C63B61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418005" y="3779422"/>
              <a:ext cx="1556012" cy="553998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square">
              <a:spAutoFit/>
            </a:bodyPr>
            <a:lstStyle>
              <a:lvl1pPr algn="ctr">
                <a:spcBef>
                  <a:spcPct val="20000"/>
                </a:spcBef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algn="ctr">
                <a:spcBef>
                  <a:spcPct val="20000"/>
                </a:spcBef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algn="ctr">
                <a:spcBef>
                  <a:spcPct val="20000"/>
                </a:spcBef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algn="ctr">
                <a:spcBef>
                  <a:spcPct val="20000"/>
                </a:spcBef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algn="ctr">
                <a:spcBef>
                  <a:spcPct val="20000"/>
                </a:spcBef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algn="ctr" fontAlgn="base">
                <a:spcBef>
                  <a:spcPct val="2000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algn="ctr" fontAlgn="base">
                <a:spcBef>
                  <a:spcPct val="2000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algn="ctr" fontAlgn="base">
                <a:spcBef>
                  <a:spcPct val="2000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algn="ctr" fontAlgn="base">
                <a:spcBef>
                  <a:spcPct val="2000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l" eaLnBrk="1" hangingPunct="1">
                <a:spcBef>
                  <a:spcPct val="50000"/>
                </a:spcBef>
                <a:defRPr/>
              </a:pPr>
              <a:r>
                <a:rPr lang="en-US" altLang="zh-CN" sz="3000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3 +</a:t>
              </a:r>
              <a:r>
                <a:rPr lang="en-US" altLang="zh-CN" sz="3000" b="1" dirty="0">
                  <a:solidFill>
                    <a:srgbClr val="7030A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4</a:t>
              </a:r>
              <a:r>
                <a:rPr lang="en-US" altLang="zh-CN" sz="3000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﹦</a:t>
              </a:r>
              <a:r>
                <a:rPr lang="en-US" altLang="zh-CN" sz="3000" b="1" dirty="0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7</a:t>
              </a:r>
            </a:p>
          </p:txBody>
        </p:sp>
        <p:sp>
          <p:nvSpPr>
            <p:cNvPr id="34" name="矩形 33">
              <a:extLst>
                <a:ext uri="{FF2B5EF4-FFF2-40B4-BE49-F238E27FC236}">
                  <a16:creationId xmlns:a16="http://schemas.microsoft.com/office/drawing/2014/main" id="{4D88A428-010E-4656-95A1-C0ED794E1944}"/>
                </a:ext>
              </a:extLst>
            </p:cNvPr>
            <p:cNvSpPr/>
            <p:nvPr/>
          </p:nvSpPr>
          <p:spPr>
            <a:xfrm>
              <a:off x="2306670" y="3820506"/>
              <a:ext cx="1855118" cy="488524"/>
            </a:xfrm>
            <a:prstGeom prst="rect">
              <a:avLst/>
            </a:prstGeom>
            <a:noFill/>
            <a:ln w="28575">
              <a:solidFill>
                <a:schemeClr val="accent6"/>
              </a:solidFill>
              <a:prstDash val="lg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38" name="矩形: 圆角 37">
            <a:extLst>
              <a:ext uri="{FF2B5EF4-FFF2-40B4-BE49-F238E27FC236}">
                <a16:creationId xmlns:a16="http://schemas.microsoft.com/office/drawing/2014/main" id="{3ECAB3F2-4C09-4F0A-A206-733BA9AC0BBB}"/>
              </a:ext>
            </a:extLst>
          </p:cNvPr>
          <p:cNvSpPr/>
          <p:nvPr/>
        </p:nvSpPr>
        <p:spPr>
          <a:xfrm>
            <a:off x="2995116" y="2219697"/>
            <a:ext cx="1279494" cy="1354309"/>
          </a:xfrm>
          <a:prstGeom prst="roundRect">
            <a:avLst>
              <a:gd name="adj" fmla="val 4161"/>
            </a:avLst>
          </a:prstGeom>
          <a:noFill/>
          <a:ln w="190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827877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05556E-6 -6.17284E-7 L 0.0625 -0.00617 " pathEditMode="relative" rAng="0" ptsTypes="AA">
                                      <p:cBhvr>
                                        <p:cTn id="22" dur="2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125" y="-309"/>
                                    </p:animMotion>
                                  </p:childTnLst>
                                </p:cTn>
                              </p:par>
                              <p:par>
                                <p:cTn id="23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11111E-6 3.58025E-6 L 0.06944 0.00154 " pathEditMode="relative" rAng="0" ptsTypes="AA">
                                      <p:cBhvr>
                                        <p:cTn id="24" dur="2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472" y="6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22" grpId="0"/>
      <p:bldP spid="27" grpId="0"/>
      <p:bldP spid="28" grpId="0"/>
      <p:bldP spid="38" grpId="0" animBg="1"/>
      <p:bldP spid="38" grpId="2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>
            <a:extLst>
              <a:ext uri="{FF2B5EF4-FFF2-40B4-BE49-F238E27FC236}">
                <a16:creationId xmlns:a16="http://schemas.microsoft.com/office/drawing/2014/main" id="{7257A623-99FB-447C-9DE7-349502CE3FEF}"/>
              </a:ext>
            </a:extLst>
          </p:cNvPr>
          <p:cNvGrpSpPr/>
          <p:nvPr/>
        </p:nvGrpSpPr>
        <p:grpSpPr>
          <a:xfrm>
            <a:off x="423171" y="555526"/>
            <a:ext cx="870497" cy="359735"/>
            <a:chOff x="685184" y="1205211"/>
            <a:chExt cx="870497" cy="359735"/>
          </a:xfrm>
        </p:grpSpPr>
        <p:sp>
          <p:nvSpPr>
            <p:cNvPr id="3" name="半闭框 2">
              <a:extLst>
                <a:ext uri="{FF2B5EF4-FFF2-40B4-BE49-F238E27FC236}">
                  <a16:creationId xmlns:a16="http://schemas.microsoft.com/office/drawing/2014/main" id="{5E87E0FB-7B27-4E81-A7C3-AC1EE63C20E1}"/>
                </a:ext>
              </a:extLst>
            </p:cNvPr>
            <p:cNvSpPr/>
            <p:nvPr/>
          </p:nvSpPr>
          <p:spPr>
            <a:xfrm rot="2580000" flipH="1">
              <a:off x="685184" y="1205212"/>
              <a:ext cx="359734" cy="359734"/>
            </a:xfrm>
            <a:prstGeom prst="halfFrame">
              <a:avLst>
                <a:gd name="adj1" fmla="val 22751"/>
                <a:gd name="adj2" fmla="val 20988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4" name="半闭框 3">
              <a:extLst>
                <a:ext uri="{FF2B5EF4-FFF2-40B4-BE49-F238E27FC236}">
                  <a16:creationId xmlns:a16="http://schemas.microsoft.com/office/drawing/2014/main" id="{73888C3D-5E3A-4855-A179-47A1273DC539}"/>
                </a:ext>
              </a:extLst>
            </p:cNvPr>
            <p:cNvSpPr/>
            <p:nvPr/>
          </p:nvSpPr>
          <p:spPr>
            <a:xfrm rot="2580000" flipH="1">
              <a:off x="939399" y="1205211"/>
              <a:ext cx="359734" cy="359734"/>
            </a:xfrm>
            <a:prstGeom prst="halfFrame">
              <a:avLst>
                <a:gd name="adj1" fmla="val 22751"/>
                <a:gd name="adj2" fmla="val 20988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5" name="半闭框 4">
              <a:extLst>
                <a:ext uri="{FF2B5EF4-FFF2-40B4-BE49-F238E27FC236}">
                  <a16:creationId xmlns:a16="http://schemas.microsoft.com/office/drawing/2014/main" id="{CF5E6250-E2F2-4195-ABBE-226A8C255A4A}"/>
                </a:ext>
              </a:extLst>
            </p:cNvPr>
            <p:cNvSpPr/>
            <p:nvPr/>
          </p:nvSpPr>
          <p:spPr>
            <a:xfrm rot="2580000" flipH="1">
              <a:off x="1195947" y="1205212"/>
              <a:ext cx="359734" cy="359734"/>
            </a:xfrm>
            <a:prstGeom prst="halfFrame">
              <a:avLst>
                <a:gd name="adj1" fmla="val 22751"/>
                <a:gd name="adj2" fmla="val 20988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sp>
        <p:nvSpPr>
          <p:cNvPr id="6" name="文本框 5">
            <a:extLst>
              <a:ext uri="{FF2B5EF4-FFF2-40B4-BE49-F238E27FC236}">
                <a16:creationId xmlns:a16="http://schemas.microsoft.com/office/drawing/2014/main" id="{E317B7E9-C95E-409D-9D13-6C9C2F5B0E1C}"/>
              </a:ext>
            </a:extLst>
          </p:cNvPr>
          <p:cNvSpPr txBox="1"/>
          <p:nvPr/>
        </p:nvSpPr>
        <p:spPr>
          <a:xfrm>
            <a:off x="1423486" y="481177"/>
            <a:ext cx="317790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方法二：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平十法</a:t>
            </a:r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6F57C286-D512-40AD-913F-477CE9E75467}"/>
              </a:ext>
            </a:extLst>
          </p:cNvPr>
          <p:cNvSpPr/>
          <p:nvPr/>
        </p:nvSpPr>
        <p:spPr>
          <a:xfrm>
            <a:off x="400774" y="1010765"/>
            <a:ext cx="7875256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CN" sz="3000" b="1" dirty="0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13</a:t>
            </a:r>
            <a:r>
              <a:rPr lang="zh-CN" altLang="en-US" sz="3000" b="1" dirty="0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条鱼，黑的有</a:t>
            </a:r>
            <a:r>
              <a:rPr lang="en-US" altLang="zh-CN" sz="3000" b="1" dirty="0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7</a:t>
            </a:r>
            <a:r>
              <a:rPr lang="zh-CN" altLang="en-US" sz="3000" b="1" dirty="0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条，红的有几条？</a:t>
            </a:r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FB589B4E-57E6-4100-8182-1E73ECD4811B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49495" b="72000" l="2343" r="44057">
                        <a14:foregroundMark x1="6914" y1="57293" x2="10686" y2="64404"/>
                        <a14:foregroundMark x1="12400" y1="61737" x2="20743" y2="69253"/>
                        <a14:foregroundMark x1="18457" y1="63192" x2="2343" y2="55030"/>
                        <a14:foregroundMark x1="35657" y1="53414" x2="33371" y2="63394"/>
                        <a14:foregroundMark x1="36800" y1="56040" x2="35943" y2="62141"/>
                        <a14:foregroundMark x1="42857" y1="57899" x2="43429" y2="56242"/>
                        <a14:foregroundMark x1="41143" y1="54828" x2="26457" y2="49535"/>
                        <a14:foregroundMark x1="41143" y1="53010" x2="34229" y2="61131"/>
                        <a14:foregroundMark x1="44171" y1="56606" x2="41714" y2="60646"/>
                        <a14:foregroundMark x1="14857" y1="66667" x2="23600" y2="71394"/>
                        <a14:foregroundMark x1="12514" y1="67636" x2="22286" y2="72000"/>
                        <a14:backgroundMark x1="46286" y1="66828" x2="49486" y2="70707"/>
                        <a14:backgroundMark x1="45143" y1="68444" x2="45714" y2="71717"/>
                        <a14:backgroundMark x1="45714" y1="67838" x2="48343" y2="71515"/>
                        <a14:backgroundMark x1="45371" y1="67636" x2="45257" y2="7054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960" t="48999" r="54464" b="30002"/>
          <a:stretch/>
        </p:blipFill>
        <p:spPr>
          <a:xfrm>
            <a:off x="1000598" y="2488269"/>
            <a:ext cx="567654" cy="405468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id="{53261C52-EE77-4EDB-AC8B-73EA046C83A3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455" t="58799" r="8928" b="21601"/>
          <a:stretch/>
        </p:blipFill>
        <p:spPr>
          <a:xfrm>
            <a:off x="2511746" y="2545266"/>
            <a:ext cx="513592" cy="378437"/>
          </a:xfrm>
          <a:prstGeom prst="rect">
            <a:avLst/>
          </a:prstGeom>
        </p:spPr>
      </p:pic>
      <p:pic>
        <p:nvPicPr>
          <p:cNvPr id="10" name="图片 9">
            <a:extLst>
              <a:ext uri="{FF2B5EF4-FFF2-40B4-BE49-F238E27FC236}">
                <a16:creationId xmlns:a16="http://schemas.microsoft.com/office/drawing/2014/main" id="{8ECE3005-3108-48C8-816C-9897206D5D28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49495" b="72000" l="2343" r="44057">
                        <a14:foregroundMark x1="6914" y1="57293" x2="10686" y2="64404"/>
                        <a14:foregroundMark x1="12400" y1="61737" x2="20743" y2="69253"/>
                        <a14:foregroundMark x1="18457" y1="63192" x2="2343" y2="55030"/>
                        <a14:foregroundMark x1="35657" y1="53414" x2="33371" y2="63394"/>
                        <a14:foregroundMark x1="36800" y1="56040" x2="35943" y2="62141"/>
                        <a14:foregroundMark x1="42857" y1="57899" x2="43429" y2="56242"/>
                        <a14:foregroundMark x1="41143" y1="54828" x2="26457" y2="49535"/>
                        <a14:foregroundMark x1="41143" y1="53010" x2="34229" y2="61131"/>
                        <a14:foregroundMark x1="44171" y1="56606" x2="41714" y2="60646"/>
                        <a14:foregroundMark x1="14857" y1="66667" x2="23600" y2="71394"/>
                        <a14:foregroundMark x1="12514" y1="67636" x2="22286" y2="72000"/>
                        <a14:backgroundMark x1="46286" y1="66828" x2="49486" y2="70707"/>
                        <a14:backgroundMark x1="45143" y1="68444" x2="45714" y2="71717"/>
                        <a14:backgroundMark x1="45714" y1="67838" x2="48343" y2="71515"/>
                        <a14:backgroundMark x1="45371" y1="67636" x2="45257" y2="7054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960" t="48999" r="54464" b="30002"/>
          <a:stretch/>
        </p:blipFill>
        <p:spPr>
          <a:xfrm>
            <a:off x="973079" y="2994953"/>
            <a:ext cx="567654" cy="405468"/>
          </a:xfrm>
          <a:prstGeom prst="rect">
            <a:avLst/>
          </a:prstGeom>
        </p:spPr>
      </p:pic>
      <p:pic>
        <p:nvPicPr>
          <p:cNvPr id="11" name="图片 10">
            <a:extLst>
              <a:ext uri="{FF2B5EF4-FFF2-40B4-BE49-F238E27FC236}">
                <a16:creationId xmlns:a16="http://schemas.microsoft.com/office/drawing/2014/main" id="{FE3BBE7C-2B00-49AD-89C2-28229F1887BD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49495" b="72000" l="2343" r="44057">
                        <a14:foregroundMark x1="6914" y1="57293" x2="10686" y2="64404"/>
                        <a14:foregroundMark x1="12400" y1="61737" x2="20743" y2="69253"/>
                        <a14:foregroundMark x1="18457" y1="63192" x2="2343" y2="55030"/>
                        <a14:foregroundMark x1="35657" y1="53414" x2="33371" y2="63394"/>
                        <a14:foregroundMark x1="36800" y1="56040" x2="35943" y2="62141"/>
                        <a14:foregroundMark x1="42857" y1="57899" x2="43429" y2="56242"/>
                        <a14:foregroundMark x1="41143" y1="54828" x2="26457" y2="49535"/>
                        <a14:foregroundMark x1="41143" y1="53010" x2="34229" y2="61131"/>
                        <a14:foregroundMark x1="44171" y1="56606" x2="41714" y2="60646"/>
                        <a14:foregroundMark x1="14857" y1="66667" x2="23600" y2="71394"/>
                        <a14:foregroundMark x1="12514" y1="67636" x2="22286" y2="72000"/>
                        <a14:backgroundMark x1="46286" y1="66828" x2="49486" y2="70707"/>
                        <a14:backgroundMark x1="45143" y1="68444" x2="45714" y2="71717"/>
                        <a14:backgroundMark x1="45714" y1="67838" x2="48343" y2="71515"/>
                        <a14:backgroundMark x1="45371" y1="67636" x2="45257" y2="7054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960" t="48999" r="54464" b="30002"/>
          <a:stretch/>
        </p:blipFill>
        <p:spPr>
          <a:xfrm>
            <a:off x="1582698" y="3146995"/>
            <a:ext cx="567654" cy="405468"/>
          </a:xfrm>
          <a:prstGeom prst="rect">
            <a:avLst/>
          </a:prstGeom>
        </p:spPr>
      </p:pic>
      <p:pic>
        <p:nvPicPr>
          <p:cNvPr id="12" name="图片 11">
            <a:extLst>
              <a:ext uri="{FF2B5EF4-FFF2-40B4-BE49-F238E27FC236}">
                <a16:creationId xmlns:a16="http://schemas.microsoft.com/office/drawing/2014/main" id="{F7FEE9C5-49AA-4DBF-BC63-3324D5C51D84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49495" b="72000" l="2343" r="44057">
                        <a14:foregroundMark x1="6914" y1="57293" x2="10686" y2="64404"/>
                        <a14:foregroundMark x1="12400" y1="61737" x2="20743" y2="69253"/>
                        <a14:foregroundMark x1="18457" y1="63192" x2="2343" y2="55030"/>
                        <a14:foregroundMark x1="35657" y1="53414" x2="33371" y2="63394"/>
                        <a14:foregroundMark x1="36800" y1="56040" x2="35943" y2="62141"/>
                        <a14:foregroundMark x1="42857" y1="57899" x2="43429" y2="56242"/>
                        <a14:foregroundMark x1="41143" y1="54828" x2="26457" y2="49535"/>
                        <a14:foregroundMark x1="41143" y1="53010" x2="34229" y2="61131"/>
                        <a14:foregroundMark x1="44171" y1="56606" x2="41714" y2="60646"/>
                        <a14:foregroundMark x1="14857" y1="66667" x2="23600" y2="71394"/>
                        <a14:foregroundMark x1="12514" y1="67636" x2="22286" y2="72000"/>
                        <a14:backgroundMark x1="46286" y1="66828" x2="49486" y2="70707"/>
                        <a14:backgroundMark x1="45143" y1="68444" x2="45714" y2="71717"/>
                        <a14:backgroundMark x1="45714" y1="67838" x2="48343" y2="71515"/>
                        <a14:backgroundMark x1="45371" y1="67636" x2="45257" y2="7054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960" t="48999" r="54464" b="30002"/>
          <a:stretch/>
        </p:blipFill>
        <p:spPr>
          <a:xfrm>
            <a:off x="1597982" y="2710747"/>
            <a:ext cx="567654" cy="405468"/>
          </a:xfrm>
          <a:prstGeom prst="rect">
            <a:avLst/>
          </a:prstGeom>
        </p:spPr>
      </p:pic>
      <p:pic>
        <p:nvPicPr>
          <p:cNvPr id="13" name="图片 12">
            <a:extLst>
              <a:ext uri="{FF2B5EF4-FFF2-40B4-BE49-F238E27FC236}">
                <a16:creationId xmlns:a16="http://schemas.microsoft.com/office/drawing/2014/main" id="{A858D483-71A2-46C1-9D9E-0DA0D4517760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49495" b="72000" l="2343" r="44057">
                        <a14:foregroundMark x1="6914" y1="57293" x2="10686" y2="64404"/>
                        <a14:foregroundMark x1="12400" y1="61737" x2="20743" y2="69253"/>
                        <a14:foregroundMark x1="18457" y1="63192" x2="2343" y2="55030"/>
                        <a14:foregroundMark x1="35657" y1="53414" x2="33371" y2="63394"/>
                        <a14:foregroundMark x1="36800" y1="56040" x2="35943" y2="62141"/>
                        <a14:foregroundMark x1="42857" y1="57899" x2="43429" y2="56242"/>
                        <a14:foregroundMark x1="41143" y1="54828" x2="26457" y2="49535"/>
                        <a14:foregroundMark x1="41143" y1="53010" x2="34229" y2="61131"/>
                        <a14:foregroundMark x1="44171" y1="56606" x2="41714" y2="60646"/>
                        <a14:foregroundMark x1="14857" y1="66667" x2="23600" y2="71394"/>
                        <a14:foregroundMark x1="12514" y1="67636" x2="22286" y2="72000"/>
                        <a14:backgroundMark x1="46286" y1="66828" x2="49486" y2="70707"/>
                        <a14:backgroundMark x1="45143" y1="68444" x2="45714" y2="71717"/>
                        <a14:backgroundMark x1="45714" y1="67838" x2="48343" y2="71515"/>
                        <a14:backgroundMark x1="45371" y1="67636" x2="45257" y2="7054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960" t="48999" r="54464" b="30002"/>
          <a:stretch/>
        </p:blipFill>
        <p:spPr>
          <a:xfrm>
            <a:off x="949445" y="3477211"/>
            <a:ext cx="567654" cy="405468"/>
          </a:xfrm>
          <a:prstGeom prst="rect">
            <a:avLst/>
          </a:prstGeom>
        </p:spPr>
      </p:pic>
      <p:pic>
        <p:nvPicPr>
          <p:cNvPr id="14" name="图片 13">
            <a:extLst>
              <a:ext uri="{FF2B5EF4-FFF2-40B4-BE49-F238E27FC236}">
                <a16:creationId xmlns:a16="http://schemas.microsoft.com/office/drawing/2014/main" id="{DB9B48B5-BD15-4574-AC26-B29136741766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49495" b="72000" l="2343" r="44057">
                        <a14:foregroundMark x1="6914" y1="57293" x2="10686" y2="64404"/>
                        <a14:foregroundMark x1="12400" y1="61737" x2="20743" y2="69253"/>
                        <a14:foregroundMark x1="18457" y1="63192" x2="2343" y2="55030"/>
                        <a14:foregroundMark x1="35657" y1="53414" x2="33371" y2="63394"/>
                        <a14:foregroundMark x1="36800" y1="56040" x2="35943" y2="62141"/>
                        <a14:foregroundMark x1="42857" y1="57899" x2="43429" y2="56242"/>
                        <a14:foregroundMark x1="41143" y1="54828" x2="26457" y2="49535"/>
                        <a14:foregroundMark x1="41143" y1="53010" x2="34229" y2="61131"/>
                        <a14:foregroundMark x1="44171" y1="56606" x2="41714" y2="60646"/>
                        <a14:foregroundMark x1="14857" y1="66667" x2="23600" y2="71394"/>
                        <a14:foregroundMark x1="12514" y1="67636" x2="22286" y2="72000"/>
                        <a14:backgroundMark x1="46286" y1="66828" x2="49486" y2="70707"/>
                        <a14:backgroundMark x1="45143" y1="68444" x2="45714" y2="71717"/>
                        <a14:backgroundMark x1="45714" y1="67838" x2="48343" y2="71515"/>
                        <a14:backgroundMark x1="45371" y1="67636" x2="45257" y2="7054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960" t="48999" r="54464" b="30002"/>
          <a:stretch/>
        </p:blipFill>
        <p:spPr>
          <a:xfrm>
            <a:off x="1597982" y="2253889"/>
            <a:ext cx="567654" cy="405468"/>
          </a:xfrm>
          <a:prstGeom prst="rect">
            <a:avLst/>
          </a:prstGeom>
        </p:spPr>
      </p:pic>
      <p:pic>
        <p:nvPicPr>
          <p:cNvPr id="15" name="图片 14">
            <a:extLst>
              <a:ext uri="{FF2B5EF4-FFF2-40B4-BE49-F238E27FC236}">
                <a16:creationId xmlns:a16="http://schemas.microsoft.com/office/drawing/2014/main" id="{A1D53114-FF6A-4934-8B8C-DD9F0992BD62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49495" b="72000" l="2343" r="44057">
                        <a14:foregroundMark x1="6914" y1="57293" x2="10686" y2="64404"/>
                        <a14:foregroundMark x1="12400" y1="61737" x2="20743" y2="69253"/>
                        <a14:foregroundMark x1="18457" y1="63192" x2="2343" y2="55030"/>
                        <a14:foregroundMark x1="35657" y1="53414" x2="33371" y2="63394"/>
                        <a14:foregroundMark x1="36800" y1="56040" x2="35943" y2="62141"/>
                        <a14:foregroundMark x1="42857" y1="57899" x2="43429" y2="56242"/>
                        <a14:foregroundMark x1="41143" y1="54828" x2="26457" y2="49535"/>
                        <a14:foregroundMark x1="41143" y1="53010" x2="34229" y2="61131"/>
                        <a14:foregroundMark x1="44171" y1="56606" x2="41714" y2="60646"/>
                        <a14:foregroundMark x1="14857" y1="66667" x2="23600" y2="71394"/>
                        <a14:foregroundMark x1="12514" y1="67636" x2="22286" y2="72000"/>
                        <a14:backgroundMark x1="46286" y1="66828" x2="49486" y2="70707"/>
                        <a14:backgroundMark x1="45143" y1="68444" x2="45714" y2="71717"/>
                        <a14:backgroundMark x1="45714" y1="67838" x2="48343" y2="71515"/>
                        <a14:backgroundMark x1="45371" y1="67636" x2="45257" y2="7054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960" t="48999" r="54464" b="30002"/>
          <a:stretch/>
        </p:blipFill>
        <p:spPr>
          <a:xfrm>
            <a:off x="1532469" y="3603853"/>
            <a:ext cx="567654" cy="405468"/>
          </a:xfrm>
          <a:prstGeom prst="rect">
            <a:avLst/>
          </a:prstGeom>
        </p:spPr>
      </p:pic>
      <p:pic>
        <p:nvPicPr>
          <p:cNvPr id="16" name="图片 15">
            <a:extLst>
              <a:ext uri="{FF2B5EF4-FFF2-40B4-BE49-F238E27FC236}">
                <a16:creationId xmlns:a16="http://schemas.microsoft.com/office/drawing/2014/main" id="{E1CEB659-D0C3-48FB-AD79-0C44E1AB4725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455" t="58799" r="8928" b="21601"/>
          <a:stretch/>
        </p:blipFill>
        <p:spPr>
          <a:xfrm>
            <a:off x="2484632" y="2925409"/>
            <a:ext cx="513592" cy="378437"/>
          </a:xfrm>
          <a:prstGeom prst="rect">
            <a:avLst/>
          </a:prstGeom>
        </p:spPr>
      </p:pic>
      <p:pic>
        <p:nvPicPr>
          <p:cNvPr id="17" name="图片 16">
            <a:extLst>
              <a:ext uri="{FF2B5EF4-FFF2-40B4-BE49-F238E27FC236}">
                <a16:creationId xmlns:a16="http://schemas.microsoft.com/office/drawing/2014/main" id="{EAD9D852-A560-466B-B4DE-4D52D6DFDCF7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455" t="58799" r="8928" b="21601"/>
          <a:stretch/>
        </p:blipFill>
        <p:spPr>
          <a:xfrm>
            <a:off x="2484536" y="3287992"/>
            <a:ext cx="513592" cy="378437"/>
          </a:xfrm>
          <a:prstGeom prst="rect">
            <a:avLst/>
          </a:prstGeom>
        </p:spPr>
      </p:pic>
      <p:pic>
        <p:nvPicPr>
          <p:cNvPr id="18" name="图片 17">
            <a:extLst>
              <a:ext uri="{FF2B5EF4-FFF2-40B4-BE49-F238E27FC236}">
                <a16:creationId xmlns:a16="http://schemas.microsoft.com/office/drawing/2014/main" id="{DA2DAC1E-3ADC-4A76-B531-CAF8792DA101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455" t="58799" r="8928" b="21601"/>
          <a:stretch/>
        </p:blipFill>
        <p:spPr>
          <a:xfrm>
            <a:off x="3122105" y="2508660"/>
            <a:ext cx="513592" cy="378437"/>
          </a:xfrm>
          <a:prstGeom prst="rect">
            <a:avLst/>
          </a:prstGeom>
        </p:spPr>
      </p:pic>
      <p:pic>
        <p:nvPicPr>
          <p:cNvPr id="19" name="图片 18">
            <a:extLst>
              <a:ext uri="{FF2B5EF4-FFF2-40B4-BE49-F238E27FC236}">
                <a16:creationId xmlns:a16="http://schemas.microsoft.com/office/drawing/2014/main" id="{C08E7435-338C-4C1B-B1E5-AF29641AB198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455" t="58799" r="8928" b="21601"/>
          <a:stretch/>
        </p:blipFill>
        <p:spPr>
          <a:xfrm>
            <a:off x="3131418" y="2903651"/>
            <a:ext cx="513592" cy="378437"/>
          </a:xfrm>
          <a:prstGeom prst="rect">
            <a:avLst/>
          </a:prstGeom>
        </p:spPr>
      </p:pic>
      <p:pic>
        <p:nvPicPr>
          <p:cNvPr id="20" name="图片 19">
            <a:extLst>
              <a:ext uri="{FF2B5EF4-FFF2-40B4-BE49-F238E27FC236}">
                <a16:creationId xmlns:a16="http://schemas.microsoft.com/office/drawing/2014/main" id="{382EA7F1-EC57-4EF7-B7BE-99D174667B11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455" t="58799" r="8928" b="21601"/>
          <a:stretch/>
        </p:blipFill>
        <p:spPr>
          <a:xfrm>
            <a:off x="3098682" y="3337270"/>
            <a:ext cx="513592" cy="378437"/>
          </a:xfrm>
          <a:prstGeom prst="rect">
            <a:avLst/>
          </a:prstGeom>
        </p:spPr>
      </p:pic>
      <p:grpSp>
        <p:nvGrpSpPr>
          <p:cNvPr id="21" name="组合 20">
            <a:extLst>
              <a:ext uri="{FF2B5EF4-FFF2-40B4-BE49-F238E27FC236}">
                <a16:creationId xmlns:a16="http://schemas.microsoft.com/office/drawing/2014/main" id="{E320F5A9-D798-4915-A8AE-932527CE3253}"/>
              </a:ext>
            </a:extLst>
          </p:cNvPr>
          <p:cNvGrpSpPr/>
          <p:nvPr/>
        </p:nvGrpSpPr>
        <p:grpSpPr>
          <a:xfrm>
            <a:off x="5212936" y="2038365"/>
            <a:ext cx="2376264" cy="584775"/>
            <a:chOff x="2627784" y="3859183"/>
            <a:chExt cx="2376264" cy="584775"/>
          </a:xfrm>
        </p:grpSpPr>
        <p:sp>
          <p:nvSpPr>
            <p:cNvPr id="22" name="Text Box 25">
              <a:extLst>
                <a:ext uri="{FF2B5EF4-FFF2-40B4-BE49-F238E27FC236}">
                  <a16:creationId xmlns:a16="http://schemas.microsoft.com/office/drawing/2014/main" id="{18D065D0-DE7D-4E1F-90EC-2007446B06B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627784" y="3859183"/>
              <a:ext cx="2376264" cy="584775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square">
              <a:spAutoFit/>
            </a:bodyPr>
            <a:lstStyle>
              <a:lvl1pPr algn="ctr">
                <a:spcBef>
                  <a:spcPct val="20000"/>
                </a:spcBef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algn="ctr">
                <a:spcBef>
                  <a:spcPct val="20000"/>
                </a:spcBef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algn="ctr">
                <a:spcBef>
                  <a:spcPct val="20000"/>
                </a:spcBef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algn="ctr">
                <a:spcBef>
                  <a:spcPct val="20000"/>
                </a:spcBef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algn="ctr">
                <a:spcBef>
                  <a:spcPct val="20000"/>
                </a:spcBef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algn="ctr" fontAlgn="base">
                <a:spcBef>
                  <a:spcPct val="2000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algn="ctr" fontAlgn="base">
                <a:spcBef>
                  <a:spcPct val="2000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algn="ctr" fontAlgn="base">
                <a:spcBef>
                  <a:spcPct val="2000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algn="ctr" fontAlgn="base">
                <a:spcBef>
                  <a:spcPct val="2000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l" eaLnBrk="1" hangingPunct="1">
                <a:spcBef>
                  <a:spcPct val="50000"/>
                </a:spcBef>
                <a:defRPr/>
              </a:pPr>
              <a:r>
                <a:rPr lang="en-US" altLang="zh-CN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13</a:t>
              </a:r>
              <a:r>
                <a:rPr lang="zh-CN" altLang="en-US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－</a:t>
              </a:r>
              <a:r>
                <a:rPr lang="en-US" altLang="zh-CN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7﹦</a:t>
              </a:r>
            </a:p>
          </p:txBody>
        </p:sp>
        <p:sp>
          <p:nvSpPr>
            <p:cNvPr id="23" name="矩形 22">
              <a:extLst>
                <a:ext uri="{FF2B5EF4-FFF2-40B4-BE49-F238E27FC236}">
                  <a16:creationId xmlns:a16="http://schemas.microsoft.com/office/drawing/2014/main" id="{325DBF0E-EE27-418C-86BC-530025494745}"/>
                </a:ext>
              </a:extLst>
            </p:cNvPr>
            <p:cNvSpPr/>
            <p:nvPr/>
          </p:nvSpPr>
          <p:spPr>
            <a:xfrm>
              <a:off x="4139952" y="3917208"/>
              <a:ext cx="504056" cy="504056"/>
            </a:xfrm>
            <a:prstGeom prst="rect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cxnSp>
        <p:nvCxnSpPr>
          <p:cNvPr id="24" name="直接连接符 23">
            <a:extLst>
              <a:ext uri="{FF2B5EF4-FFF2-40B4-BE49-F238E27FC236}">
                <a16:creationId xmlns:a16="http://schemas.microsoft.com/office/drawing/2014/main" id="{090EDB56-3BC2-4180-9423-596E6FB1D9E0}"/>
              </a:ext>
            </a:extLst>
          </p:cNvPr>
          <p:cNvCxnSpPr>
            <a:cxnSpLocks/>
          </p:cNvCxnSpPr>
          <p:nvPr/>
        </p:nvCxnSpPr>
        <p:spPr>
          <a:xfrm flipH="1">
            <a:off x="5942518" y="2540085"/>
            <a:ext cx="260824" cy="652116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直接连接符 24">
            <a:extLst>
              <a:ext uri="{FF2B5EF4-FFF2-40B4-BE49-F238E27FC236}">
                <a16:creationId xmlns:a16="http://schemas.microsoft.com/office/drawing/2014/main" id="{13050DB5-E781-4B3A-B76C-F5D6EB11D7B7}"/>
              </a:ext>
            </a:extLst>
          </p:cNvPr>
          <p:cNvCxnSpPr>
            <a:cxnSpLocks/>
          </p:cNvCxnSpPr>
          <p:nvPr/>
        </p:nvCxnSpPr>
        <p:spPr>
          <a:xfrm>
            <a:off x="6233072" y="2540085"/>
            <a:ext cx="278230" cy="652116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 Box 25">
            <a:extLst>
              <a:ext uri="{FF2B5EF4-FFF2-40B4-BE49-F238E27FC236}">
                <a16:creationId xmlns:a16="http://schemas.microsoft.com/office/drawing/2014/main" id="{07C3AD07-48E2-4C90-8511-F9C77E752D0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23261" y="3189065"/>
            <a:ext cx="628208" cy="523220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>
            <a:lvl1pPr algn="ctr">
              <a:spcBef>
                <a:spcPct val="20000"/>
              </a:spcBef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algn="ctr"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algn="ctr">
              <a:spcBef>
                <a:spcPct val="20000"/>
              </a:spcBef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algn="ctr">
              <a:spcBef>
                <a:spcPct val="20000"/>
              </a:spcBef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algn="ctr">
              <a:spcBef>
                <a:spcPct val="20000"/>
              </a:spcBef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l" eaLnBrk="1" hangingPunct="1">
              <a:spcBef>
                <a:spcPct val="50000"/>
              </a:spcBef>
              <a:defRPr/>
            </a:pP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</a:t>
            </a:r>
          </a:p>
        </p:txBody>
      </p:sp>
      <p:sp>
        <p:nvSpPr>
          <p:cNvPr id="27" name="Text Box 25">
            <a:extLst>
              <a:ext uri="{FF2B5EF4-FFF2-40B4-BE49-F238E27FC236}">
                <a16:creationId xmlns:a16="http://schemas.microsoft.com/office/drawing/2014/main" id="{5039D238-2392-4430-8ABA-D5E6D10E68A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19122" y="3189065"/>
            <a:ext cx="278230" cy="523220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>
            <a:lvl1pPr algn="ctr">
              <a:spcBef>
                <a:spcPct val="20000"/>
              </a:spcBef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algn="ctr"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algn="ctr">
              <a:spcBef>
                <a:spcPct val="20000"/>
              </a:spcBef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algn="ctr">
              <a:spcBef>
                <a:spcPct val="20000"/>
              </a:spcBef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algn="ctr">
              <a:spcBef>
                <a:spcPct val="20000"/>
              </a:spcBef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l" eaLnBrk="1" hangingPunct="1">
              <a:spcBef>
                <a:spcPct val="50000"/>
              </a:spcBef>
              <a:defRPr/>
            </a:pP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4</a:t>
            </a:r>
          </a:p>
        </p:txBody>
      </p:sp>
      <p:sp>
        <p:nvSpPr>
          <p:cNvPr id="33" name="Text Box 25">
            <a:extLst>
              <a:ext uri="{FF2B5EF4-FFF2-40B4-BE49-F238E27FC236}">
                <a16:creationId xmlns:a16="http://schemas.microsoft.com/office/drawing/2014/main" id="{3BCBB3FF-440A-452C-8613-15E6EF009AD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81992" y="2046448"/>
            <a:ext cx="435281" cy="553998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>
            <a:lvl1pPr algn="ctr">
              <a:spcBef>
                <a:spcPct val="20000"/>
              </a:spcBef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algn="ctr"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algn="ctr">
              <a:spcBef>
                <a:spcPct val="20000"/>
              </a:spcBef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algn="ctr">
              <a:spcBef>
                <a:spcPct val="20000"/>
              </a:spcBef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algn="ctr">
              <a:spcBef>
                <a:spcPct val="20000"/>
              </a:spcBef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l" eaLnBrk="1" hangingPunct="1">
              <a:spcBef>
                <a:spcPct val="50000"/>
              </a:spcBef>
              <a:defRPr/>
            </a:pPr>
            <a:r>
              <a:rPr lang="en-US" altLang="zh-CN" sz="30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6</a:t>
            </a:r>
          </a:p>
        </p:txBody>
      </p:sp>
      <p:grpSp>
        <p:nvGrpSpPr>
          <p:cNvPr id="34" name="组合 33">
            <a:extLst>
              <a:ext uri="{FF2B5EF4-FFF2-40B4-BE49-F238E27FC236}">
                <a16:creationId xmlns:a16="http://schemas.microsoft.com/office/drawing/2014/main" id="{69467A6C-65AE-4BF7-9BF4-8D067DD76FE1}"/>
              </a:ext>
            </a:extLst>
          </p:cNvPr>
          <p:cNvGrpSpPr/>
          <p:nvPr/>
        </p:nvGrpSpPr>
        <p:grpSpPr>
          <a:xfrm flipH="1">
            <a:off x="5510505" y="2563868"/>
            <a:ext cx="360040" cy="1250394"/>
            <a:chOff x="6687640" y="2520404"/>
            <a:chExt cx="360040" cy="1250394"/>
          </a:xfrm>
        </p:grpSpPr>
        <p:cxnSp>
          <p:nvCxnSpPr>
            <p:cNvPr id="35" name="直接箭头连接符 34">
              <a:extLst>
                <a:ext uri="{FF2B5EF4-FFF2-40B4-BE49-F238E27FC236}">
                  <a16:creationId xmlns:a16="http://schemas.microsoft.com/office/drawing/2014/main" id="{3EBAA5F2-C23B-4225-8981-C33AA900EE45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6687640" y="3574267"/>
              <a:ext cx="0" cy="196531"/>
            </a:xfrm>
            <a:prstGeom prst="straightConnector1">
              <a:avLst/>
            </a:prstGeom>
            <a:ln w="28575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直接连接符 35">
              <a:extLst>
                <a:ext uri="{FF2B5EF4-FFF2-40B4-BE49-F238E27FC236}">
                  <a16:creationId xmlns:a16="http://schemas.microsoft.com/office/drawing/2014/main" id="{DD4F48D7-BCA8-45EB-AC5F-070F572079AB}"/>
                </a:ext>
              </a:extLst>
            </p:cNvPr>
            <p:cNvCxnSpPr>
              <a:cxnSpLocks/>
            </p:cNvCxnSpPr>
            <p:nvPr/>
          </p:nvCxnSpPr>
          <p:spPr>
            <a:xfrm>
              <a:off x="6687640" y="3756768"/>
              <a:ext cx="360000" cy="0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直接连接符 36">
              <a:extLst>
                <a:ext uri="{FF2B5EF4-FFF2-40B4-BE49-F238E27FC236}">
                  <a16:creationId xmlns:a16="http://schemas.microsoft.com/office/drawing/2014/main" id="{634C5E2F-D81B-4621-A7D7-FBBF236E26F4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7047680" y="2520404"/>
              <a:ext cx="0" cy="1236364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8" name="Text Box 25">
            <a:extLst>
              <a:ext uri="{FF2B5EF4-FFF2-40B4-BE49-F238E27FC236}">
                <a16:creationId xmlns:a16="http://schemas.microsoft.com/office/drawing/2014/main" id="{F4D24877-4E7F-410D-A1E3-E3080937A5B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83856" y="3850684"/>
            <a:ext cx="524545" cy="461665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>
            <a:lvl1pPr algn="ctr">
              <a:spcBef>
                <a:spcPct val="20000"/>
              </a:spcBef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algn="ctr"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algn="ctr">
              <a:spcBef>
                <a:spcPct val="20000"/>
              </a:spcBef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algn="ctr">
              <a:spcBef>
                <a:spcPct val="20000"/>
              </a:spcBef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algn="ctr">
              <a:spcBef>
                <a:spcPct val="20000"/>
              </a:spcBef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l" eaLnBrk="1" hangingPunct="1">
              <a:spcBef>
                <a:spcPct val="50000"/>
              </a:spcBef>
              <a:defRPr/>
            </a:pPr>
            <a:r>
              <a:rPr lang="en-US" altLang="zh-CN" sz="24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10</a:t>
            </a:r>
          </a:p>
        </p:txBody>
      </p:sp>
      <p:sp>
        <p:nvSpPr>
          <p:cNvPr id="39" name="矩形: 圆角 38">
            <a:extLst>
              <a:ext uri="{FF2B5EF4-FFF2-40B4-BE49-F238E27FC236}">
                <a16:creationId xmlns:a16="http://schemas.microsoft.com/office/drawing/2014/main" id="{DBAAB72F-DA32-4290-B165-96F67E08279C}"/>
              </a:ext>
            </a:extLst>
          </p:cNvPr>
          <p:cNvSpPr/>
          <p:nvPr/>
        </p:nvSpPr>
        <p:spPr>
          <a:xfrm>
            <a:off x="348822" y="2355726"/>
            <a:ext cx="651680" cy="1653595"/>
          </a:xfrm>
          <a:prstGeom prst="roundRect">
            <a:avLst/>
          </a:prstGeom>
          <a:noFill/>
          <a:ln w="285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grpSp>
        <p:nvGrpSpPr>
          <p:cNvPr id="40" name="组合 39">
            <a:extLst>
              <a:ext uri="{FF2B5EF4-FFF2-40B4-BE49-F238E27FC236}">
                <a16:creationId xmlns:a16="http://schemas.microsoft.com/office/drawing/2014/main" id="{E49A6ABD-2203-4D24-B255-3D955068E531}"/>
              </a:ext>
            </a:extLst>
          </p:cNvPr>
          <p:cNvGrpSpPr/>
          <p:nvPr/>
        </p:nvGrpSpPr>
        <p:grpSpPr>
          <a:xfrm>
            <a:off x="515523" y="1568004"/>
            <a:ext cx="2164917" cy="558710"/>
            <a:chOff x="983298" y="1689127"/>
            <a:chExt cx="1855118" cy="558710"/>
          </a:xfrm>
        </p:grpSpPr>
        <p:sp>
          <p:nvSpPr>
            <p:cNvPr id="41" name="Text Box 25">
              <a:extLst>
                <a:ext uri="{FF2B5EF4-FFF2-40B4-BE49-F238E27FC236}">
                  <a16:creationId xmlns:a16="http://schemas.microsoft.com/office/drawing/2014/main" id="{FD5850AE-E942-4601-9F4D-97E630E2808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13886" y="1689127"/>
              <a:ext cx="1750371" cy="553998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square">
              <a:spAutoFit/>
            </a:bodyPr>
            <a:lstStyle>
              <a:lvl1pPr algn="ctr">
                <a:spcBef>
                  <a:spcPct val="20000"/>
                </a:spcBef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algn="ctr">
                <a:spcBef>
                  <a:spcPct val="20000"/>
                </a:spcBef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algn="ctr">
                <a:spcBef>
                  <a:spcPct val="20000"/>
                </a:spcBef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algn="ctr">
                <a:spcBef>
                  <a:spcPct val="20000"/>
                </a:spcBef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algn="ctr">
                <a:spcBef>
                  <a:spcPct val="20000"/>
                </a:spcBef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algn="ctr" fontAlgn="base">
                <a:spcBef>
                  <a:spcPct val="2000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algn="ctr" fontAlgn="base">
                <a:spcBef>
                  <a:spcPct val="2000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algn="ctr" fontAlgn="base">
                <a:spcBef>
                  <a:spcPct val="2000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algn="ctr" fontAlgn="base">
                <a:spcBef>
                  <a:spcPct val="2000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l" eaLnBrk="1" hangingPunct="1">
                <a:spcBef>
                  <a:spcPct val="50000"/>
                </a:spcBef>
                <a:defRPr/>
              </a:pPr>
              <a:r>
                <a:rPr lang="en-US" altLang="zh-CN" sz="3000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13</a:t>
              </a:r>
              <a:r>
                <a:rPr lang="zh-CN" altLang="en-US" sz="3000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－</a:t>
              </a:r>
              <a:r>
                <a:rPr lang="en-US" altLang="zh-CN" sz="3000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3﹦</a:t>
              </a:r>
              <a:r>
                <a:rPr lang="en-US" altLang="zh-CN" sz="3000" b="1" dirty="0">
                  <a:solidFill>
                    <a:srgbClr val="7030A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10</a:t>
              </a:r>
            </a:p>
          </p:txBody>
        </p:sp>
        <p:sp>
          <p:nvSpPr>
            <p:cNvPr id="42" name="矩形 41">
              <a:extLst>
                <a:ext uri="{FF2B5EF4-FFF2-40B4-BE49-F238E27FC236}">
                  <a16:creationId xmlns:a16="http://schemas.microsoft.com/office/drawing/2014/main" id="{3C7DE395-87A9-4E8E-938D-D845FBFD9E72}"/>
                </a:ext>
              </a:extLst>
            </p:cNvPr>
            <p:cNvSpPr/>
            <p:nvPr/>
          </p:nvSpPr>
          <p:spPr>
            <a:xfrm>
              <a:off x="983298" y="1714561"/>
              <a:ext cx="1855118" cy="533276"/>
            </a:xfrm>
            <a:prstGeom prst="rect">
              <a:avLst/>
            </a:prstGeom>
            <a:noFill/>
            <a:ln w="28575">
              <a:solidFill>
                <a:schemeClr val="accent6"/>
              </a:solidFill>
              <a:prstDash val="lg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43" name="矩形: 圆角 42">
            <a:extLst>
              <a:ext uri="{FF2B5EF4-FFF2-40B4-BE49-F238E27FC236}">
                <a16:creationId xmlns:a16="http://schemas.microsoft.com/office/drawing/2014/main" id="{8850ADF4-9F67-4213-9C15-1AA57F502B7B}"/>
              </a:ext>
            </a:extLst>
          </p:cNvPr>
          <p:cNvSpPr/>
          <p:nvPr/>
        </p:nvSpPr>
        <p:spPr>
          <a:xfrm>
            <a:off x="1564222" y="2201816"/>
            <a:ext cx="651680" cy="1882099"/>
          </a:xfrm>
          <a:prstGeom prst="roundRect">
            <a:avLst/>
          </a:prstGeom>
          <a:noFill/>
          <a:ln w="285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44" name="组合 43">
            <a:extLst>
              <a:ext uri="{FF2B5EF4-FFF2-40B4-BE49-F238E27FC236}">
                <a16:creationId xmlns:a16="http://schemas.microsoft.com/office/drawing/2014/main" id="{57E14DD3-9916-4E25-9EEE-BB507EAF6851}"/>
              </a:ext>
            </a:extLst>
          </p:cNvPr>
          <p:cNvGrpSpPr/>
          <p:nvPr/>
        </p:nvGrpSpPr>
        <p:grpSpPr>
          <a:xfrm>
            <a:off x="2059495" y="4160199"/>
            <a:ext cx="2078373" cy="558710"/>
            <a:chOff x="983299" y="1689127"/>
            <a:chExt cx="1780958" cy="558710"/>
          </a:xfrm>
        </p:grpSpPr>
        <p:sp>
          <p:nvSpPr>
            <p:cNvPr id="45" name="Text Box 25">
              <a:extLst>
                <a:ext uri="{FF2B5EF4-FFF2-40B4-BE49-F238E27FC236}">
                  <a16:creationId xmlns:a16="http://schemas.microsoft.com/office/drawing/2014/main" id="{F5252B69-93E9-4A31-8143-10E46B8633F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13886" y="1689127"/>
              <a:ext cx="1750371" cy="553998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square">
              <a:spAutoFit/>
            </a:bodyPr>
            <a:lstStyle>
              <a:lvl1pPr algn="ctr">
                <a:spcBef>
                  <a:spcPct val="20000"/>
                </a:spcBef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algn="ctr">
                <a:spcBef>
                  <a:spcPct val="20000"/>
                </a:spcBef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algn="ctr">
                <a:spcBef>
                  <a:spcPct val="20000"/>
                </a:spcBef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algn="ctr">
                <a:spcBef>
                  <a:spcPct val="20000"/>
                </a:spcBef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algn="ctr">
                <a:spcBef>
                  <a:spcPct val="20000"/>
                </a:spcBef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algn="ctr" fontAlgn="base">
                <a:spcBef>
                  <a:spcPct val="2000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algn="ctr" fontAlgn="base">
                <a:spcBef>
                  <a:spcPct val="2000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algn="ctr" fontAlgn="base">
                <a:spcBef>
                  <a:spcPct val="2000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algn="ctr" fontAlgn="base">
                <a:spcBef>
                  <a:spcPct val="2000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l" eaLnBrk="1" hangingPunct="1">
                <a:spcBef>
                  <a:spcPct val="50000"/>
                </a:spcBef>
                <a:defRPr/>
              </a:pPr>
              <a:r>
                <a:rPr lang="en-US" altLang="zh-CN" sz="3000" b="1" dirty="0">
                  <a:solidFill>
                    <a:srgbClr val="7030A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10</a:t>
              </a:r>
              <a:r>
                <a:rPr lang="zh-CN" altLang="en-US" sz="3000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－</a:t>
              </a:r>
              <a:r>
                <a:rPr lang="en-US" altLang="zh-CN" sz="3000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4﹦</a:t>
              </a:r>
              <a:r>
                <a:rPr lang="en-US" altLang="zh-CN" sz="3000" b="1" dirty="0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6</a:t>
              </a:r>
            </a:p>
          </p:txBody>
        </p:sp>
        <p:sp>
          <p:nvSpPr>
            <p:cNvPr id="46" name="矩形 45">
              <a:extLst>
                <a:ext uri="{FF2B5EF4-FFF2-40B4-BE49-F238E27FC236}">
                  <a16:creationId xmlns:a16="http://schemas.microsoft.com/office/drawing/2014/main" id="{5277F26F-4219-4C56-8A63-E9976D4397F6}"/>
                </a:ext>
              </a:extLst>
            </p:cNvPr>
            <p:cNvSpPr/>
            <p:nvPr/>
          </p:nvSpPr>
          <p:spPr>
            <a:xfrm>
              <a:off x="983299" y="1714561"/>
              <a:ext cx="1557968" cy="533276"/>
            </a:xfrm>
            <a:prstGeom prst="rect">
              <a:avLst/>
            </a:prstGeom>
            <a:noFill/>
            <a:ln w="28575">
              <a:solidFill>
                <a:schemeClr val="accent6"/>
              </a:solidFill>
              <a:prstDash val="lg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27050541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38889E-6 1.85185E-6 L -0.07031 0.0037 " pathEditMode="relative" rAng="0" ptsTypes="AA">
                                      <p:cBhvr>
                                        <p:cTn id="22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524" y="185"/>
                                    </p:animMotion>
                                  </p:childTnLst>
                                </p:cTn>
                              </p:par>
                              <p:par>
                                <p:cTn id="23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-4.93827E-6 L -0.07049 -0.00648 " pathEditMode="relative" rAng="0" ptsTypes="AA">
                                      <p:cBhvr>
                                        <p:cTn id="24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524" y="-340"/>
                                    </p:animMotion>
                                  </p:childTnLst>
                                </p:cTn>
                              </p:par>
                              <p:par>
                                <p:cTn id="25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6 -2.09877E-6 L -0.07049 0.00494 " pathEditMode="relative" rAng="0" ptsTypes="AA">
                                      <p:cBhvr>
                                        <p:cTn id="26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524" y="24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6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  <p:bldP spid="27" grpId="0"/>
      <p:bldP spid="33" grpId="0"/>
      <p:bldP spid="38" grpId="0"/>
      <p:bldP spid="39" grpId="0" animBg="1"/>
      <p:bldP spid="39" grpId="1" animBg="1"/>
      <p:bldP spid="43" grpId="0" animBg="1"/>
      <p:bldP spid="43" grpId="1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:a16="http://schemas.microsoft.com/office/drawing/2014/main" id="{4E2BF013-7B16-4597-A8D6-0BC075191805}"/>
              </a:ext>
            </a:extLst>
          </p:cNvPr>
          <p:cNvSpPr/>
          <p:nvPr/>
        </p:nvSpPr>
        <p:spPr>
          <a:xfrm>
            <a:off x="596082" y="537106"/>
            <a:ext cx="6048672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CN" sz="3000" b="1" dirty="0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13</a:t>
            </a:r>
            <a:r>
              <a:rPr lang="zh-CN" altLang="en-US" sz="3000" b="1" dirty="0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条鱼，红的有</a:t>
            </a:r>
            <a:r>
              <a:rPr lang="en-US" altLang="zh-CN" sz="3000" b="1" dirty="0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6</a:t>
            </a:r>
            <a:r>
              <a:rPr lang="zh-CN" altLang="en-US" sz="3000" b="1" dirty="0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条，黑的有几条？</a:t>
            </a:r>
          </a:p>
        </p:txBody>
      </p:sp>
      <p:grpSp>
        <p:nvGrpSpPr>
          <p:cNvPr id="3" name="组合 2">
            <a:extLst>
              <a:ext uri="{FF2B5EF4-FFF2-40B4-BE49-F238E27FC236}">
                <a16:creationId xmlns:a16="http://schemas.microsoft.com/office/drawing/2014/main" id="{E5083A96-0B8B-4F71-9539-6623E1234513}"/>
              </a:ext>
            </a:extLst>
          </p:cNvPr>
          <p:cNvGrpSpPr/>
          <p:nvPr/>
        </p:nvGrpSpPr>
        <p:grpSpPr>
          <a:xfrm>
            <a:off x="5328084" y="1953698"/>
            <a:ext cx="2376264" cy="584775"/>
            <a:chOff x="2627784" y="3859183"/>
            <a:chExt cx="2376264" cy="584775"/>
          </a:xfrm>
        </p:grpSpPr>
        <p:sp>
          <p:nvSpPr>
            <p:cNvPr id="4" name="Text Box 25">
              <a:extLst>
                <a:ext uri="{FF2B5EF4-FFF2-40B4-BE49-F238E27FC236}">
                  <a16:creationId xmlns:a16="http://schemas.microsoft.com/office/drawing/2014/main" id="{16B818C3-AE99-4FA6-A389-91AF702FAF5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627784" y="3859183"/>
              <a:ext cx="2376264" cy="584775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square">
              <a:spAutoFit/>
            </a:bodyPr>
            <a:lstStyle>
              <a:lvl1pPr algn="ctr">
                <a:spcBef>
                  <a:spcPct val="20000"/>
                </a:spcBef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algn="ctr">
                <a:spcBef>
                  <a:spcPct val="20000"/>
                </a:spcBef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algn="ctr">
                <a:spcBef>
                  <a:spcPct val="20000"/>
                </a:spcBef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algn="ctr">
                <a:spcBef>
                  <a:spcPct val="20000"/>
                </a:spcBef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algn="ctr">
                <a:spcBef>
                  <a:spcPct val="20000"/>
                </a:spcBef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algn="ctr" fontAlgn="base">
                <a:spcBef>
                  <a:spcPct val="2000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algn="ctr" fontAlgn="base">
                <a:spcBef>
                  <a:spcPct val="2000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algn="ctr" fontAlgn="base">
                <a:spcBef>
                  <a:spcPct val="2000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algn="ctr" fontAlgn="base">
                <a:spcBef>
                  <a:spcPct val="2000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l" eaLnBrk="1" hangingPunct="1">
                <a:spcBef>
                  <a:spcPct val="50000"/>
                </a:spcBef>
                <a:defRPr/>
              </a:pPr>
              <a:r>
                <a:rPr lang="en-US" altLang="zh-CN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13</a:t>
              </a:r>
              <a:r>
                <a:rPr lang="zh-CN" altLang="en-US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－</a:t>
              </a:r>
              <a:r>
                <a:rPr lang="en-US" altLang="zh-CN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6﹦</a:t>
              </a:r>
            </a:p>
          </p:txBody>
        </p:sp>
        <p:sp>
          <p:nvSpPr>
            <p:cNvPr id="5" name="矩形 4">
              <a:extLst>
                <a:ext uri="{FF2B5EF4-FFF2-40B4-BE49-F238E27FC236}">
                  <a16:creationId xmlns:a16="http://schemas.microsoft.com/office/drawing/2014/main" id="{062B1CDD-F0CC-468D-A4AB-050B8AE9CFD5}"/>
                </a:ext>
              </a:extLst>
            </p:cNvPr>
            <p:cNvSpPr/>
            <p:nvPr/>
          </p:nvSpPr>
          <p:spPr>
            <a:xfrm>
              <a:off x="4139952" y="3917208"/>
              <a:ext cx="504056" cy="504056"/>
            </a:xfrm>
            <a:prstGeom prst="rect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cxnSp>
        <p:nvCxnSpPr>
          <p:cNvPr id="6" name="直接连接符 5">
            <a:extLst>
              <a:ext uri="{FF2B5EF4-FFF2-40B4-BE49-F238E27FC236}">
                <a16:creationId xmlns:a16="http://schemas.microsoft.com/office/drawing/2014/main" id="{532FEEF8-364D-4681-AD2B-07D16D4D8162}"/>
              </a:ext>
            </a:extLst>
          </p:cNvPr>
          <p:cNvCxnSpPr>
            <a:cxnSpLocks/>
          </p:cNvCxnSpPr>
          <p:nvPr/>
        </p:nvCxnSpPr>
        <p:spPr>
          <a:xfrm flipH="1">
            <a:off x="6049765" y="2515779"/>
            <a:ext cx="260824" cy="652116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直接连接符 6">
            <a:extLst>
              <a:ext uri="{FF2B5EF4-FFF2-40B4-BE49-F238E27FC236}">
                <a16:creationId xmlns:a16="http://schemas.microsoft.com/office/drawing/2014/main" id="{146F6612-B6F0-45E0-9C63-0B2591F6D2BA}"/>
              </a:ext>
            </a:extLst>
          </p:cNvPr>
          <p:cNvCxnSpPr>
            <a:cxnSpLocks/>
          </p:cNvCxnSpPr>
          <p:nvPr/>
        </p:nvCxnSpPr>
        <p:spPr>
          <a:xfrm>
            <a:off x="6340319" y="2515779"/>
            <a:ext cx="278230" cy="652116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 Box 25">
            <a:extLst>
              <a:ext uri="{FF2B5EF4-FFF2-40B4-BE49-F238E27FC236}">
                <a16:creationId xmlns:a16="http://schemas.microsoft.com/office/drawing/2014/main" id="{F8717A18-A49A-4326-BAE5-4CEC80FD5C1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30508" y="3164759"/>
            <a:ext cx="628208" cy="523220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>
            <a:lvl1pPr algn="ctr">
              <a:spcBef>
                <a:spcPct val="20000"/>
              </a:spcBef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algn="ctr"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algn="ctr">
              <a:spcBef>
                <a:spcPct val="20000"/>
              </a:spcBef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algn="ctr">
              <a:spcBef>
                <a:spcPct val="20000"/>
              </a:spcBef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algn="ctr">
              <a:spcBef>
                <a:spcPct val="20000"/>
              </a:spcBef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l" eaLnBrk="1" hangingPunct="1">
              <a:spcBef>
                <a:spcPct val="50000"/>
              </a:spcBef>
              <a:defRPr/>
            </a:pP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</a:t>
            </a:r>
          </a:p>
        </p:txBody>
      </p:sp>
      <p:sp>
        <p:nvSpPr>
          <p:cNvPr id="9" name="Text Box 25">
            <a:extLst>
              <a:ext uri="{FF2B5EF4-FFF2-40B4-BE49-F238E27FC236}">
                <a16:creationId xmlns:a16="http://schemas.microsoft.com/office/drawing/2014/main" id="{0F06EA5B-1A81-404C-A9FE-03E9B139837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26369" y="3164759"/>
            <a:ext cx="278230" cy="523220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>
            <a:lvl1pPr algn="ctr">
              <a:spcBef>
                <a:spcPct val="20000"/>
              </a:spcBef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algn="ctr"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algn="ctr">
              <a:spcBef>
                <a:spcPct val="20000"/>
              </a:spcBef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algn="ctr">
              <a:spcBef>
                <a:spcPct val="20000"/>
              </a:spcBef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algn="ctr">
              <a:spcBef>
                <a:spcPct val="20000"/>
              </a:spcBef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l" eaLnBrk="1" hangingPunct="1">
              <a:spcBef>
                <a:spcPct val="50000"/>
              </a:spcBef>
              <a:defRPr/>
            </a:pP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</a:t>
            </a:r>
          </a:p>
        </p:txBody>
      </p:sp>
      <p:grpSp>
        <p:nvGrpSpPr>
          <p:cNvPr id="10" name="组合 9">
            <a:extLst>
              <a:ext uri="{FF2B5EF4-FFF2-40B4-BE49-F238E27FC236}">
                <a16:creationId xmlns:a16="http://schemas.microsoft.com/office/drawing/2014/main" id="{9B9BEE50-4937-46E7-9EFA-2C08287C6AA7}"/>
              </a:ext>
            </a:extLst>
          </p:cNvPr>
          <p:cNvGrpSpPr/>
          <p:nvPr/>
        </p:nvGrpSpPr>
        <p:grpSpPr>
          <a:xfrm flipH="1">
            <a:off x="5617752" y="2539562"/>
            <a:ext cx="360040" cy="1250394"/>
            <a:chOff x="6687640" y="2520404"/>
            <a:chExt cx="360040" cy="1250394"/>
          </a:xfrm>
        </p:grpSpPr>
        <p:cxnSp>
          <p:nvCxnSpPr>
            <p:cNvPr id="11" name="直接箭头连接符 10">
              <a:extLst>
                <a:ext uri="{FF2B5EF4-FFF2-40B4-BE49-F238E27FC236}">
                  <a16:creationId xmlns:a16="http://schemas.microsoft.com/office/drawing/2014/main" id="{FE27BCC4-220C-4B23-A9E8-4DC38BC76D78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6687640" y="3574267"/>
              <a:ext cx="0" cy="196531"/>
            </a:xfrm>
            <a:prstGeom prst="straightConnector1">
              <a:avLst/>
            </a:prstGeom>
            <a:ln w="28575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直接连接符 11">
              <a:extLst>
                <a:ext uri="{FF2B5EF4-FFF2-40B4-BE49-F238E27FC236}">
                  <a16:creationId xmlns:a16="http://schemas.microsoft.com/office/drawing/2014/main" id="{6EB7CBCA-0C02-42FE-A49E-618F1FE6102F}"/>
                </a:ext>
              </a:extLst>
            </p:cNvPr>
            <p:cNvCxnSpPr>
              <a:cxnSpLocks/>
            </p:cNvCxnSpPr>
            <p:nvPr/>
          </p:nvCxnSpPr>
          <p:spPr>
            <a:xfrm>
              <a:off x="6687640" y="3756768"/>
              <a:ext cx="360000" cy="0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直接连接符 12">
              <a:extLst>
                <a:ext uri="{FF2B5EF4-FFF2-40B4-BE49-F238E27FC236}">
                  <a16:creationId xmlns:a16="http://schemas.microsoft.com/office/drawing/2014/main" id="{B4728C0E-861B-4739-9899-98C96FD6AFC5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7047680" y="2520404"/>
              <a:ext cx="0" cy="1236364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4" name="Text Box 25">
            <a:extLst>
              <a:ext uri="{FF2B5EF4-FFF2-40B4-BE49-F238E27FC236}">
                <a16:creationId xmlns:a16="http://schemas.microsoft.com/office/drawing/2014/main" id="{F1D1C8E5-BBB2-42F0-8D67-920A600C5F8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91103" y="3826378"/>
            <a:ext cx="524545" cy="461665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>
            <a:lvl1pPr algn="ctr">
              <a:spcBef>
                <a:spcPct val="20000"/>
              </a:spcBef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algn="ctr"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algn="ctr">
              <a:spcBef>
                <a:spcPct val="20000"/>
              </a:spcBef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algn="ctr">
              <a:spcBef>
                <a:spcPct val="20000"/>
              </a:spcBef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algn="ctr">
              <a:spcBef>
                <a:spcPct val="20000"/>
              </a:spcBef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l" eaLnBrk="1" hangingPunct="1">
              <a:spcBef>
                <a:spcPct val="50000"/>
              </a:spcBef>
              <a:defRPr/>
            </a:pPr>
            <a:r>
              <a:rPr lang="en-US" altLang="zh-CN" sz="24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10</a:t>
            </a:r>
          </a:p>
        </p:txBody>
      </p:sp>
      <p:pic>
        <p:nvPicPr>
          <p:cNvPr id="15" name="图片 14">
            <a:extLst>
              <a:ext uri="{FF2B5EF4-FFF2-40B4-BE49-F238E27FC236}">
                <a16:creationId xmlns:a16="http://schemas.microsoft.com/office/drawing/2014/main" id="{697BAA18-F9CE-416A-B3EF-F35B808AF367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49495" b="72000" l="2343" r="44057">
                        <a14:foregroundMark x1="6914" y1="57293" x2="10686" y2="64404"/>
                        <a14:foregroundMark x1="12400" y1="61737" x2="20743" y2="69253"/>
                        <a14:foregroundMark x1="18457" y1="63192" x2="2343" y2="55030"/>
                        <a14:foregroundMark x1="35657" y1="53414" x2="33371" y2="63394"/>
                        <a14:foregroundMark x1="36800" y1="56040" x2="35943" y2="62141"/>
                        <a14:foregroundMark x1="42857" y1="57899" x2="43429" y2="56242"/>
                        <a14:foregroundMark x1="41143" y1="54828" x2="26457" y2="49535"/>
                        <a14:foregroundMark x1="41143" y1="53010" x2="34229" y2="61131"/>
                        <a14:foregroundMark x1="44171" y1="56606" x2="41714" y2="60646"/>
                        <a14:foregroundMark x1="14857" y1="66667" x2="23600" y2="71394"/>
                        <a14:foregroundMark x1="12514" y1="67636" x2="22286" y2="72000"/>
                        <a14:backgroundMark x1="46286" y1="66828" x2="49486" y2="70707"/>
                        <a14:backgroundMark x1="45143" y1="68444" x2="45714" y2="71717"/>
                        <a14:backgroundMark x1="45714" y1="67838" x2="48343" y2="71515"/>
                        <a14:backgroundMark x1="45371" y1="67636" x2="45257" y2="7054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960" t="48999" r="54464" b="30002"/>
          <a:stretch/>
        </p:blipFill>
        <p:spPr>
          <a:xfrm>
            <a:off x="1062357" y="2205121"/>
            <a:ext cx="567654" cy="405468"/>
          </a:xfrm>
          <a:prstGeom prst="rect">
            <a:avLst/>
          </a:prstGeom>
        </p:spPr>
      </p:pic>
      <p:pic>
        <p:nvPicPr>
          <p:cNvPr id="16" name="图片 15">
            <a:extLst>
              <a:ext uri="{FF2B5EF4-FFF2-40B4-BE49-F238E27FC236}">
                <a16:creationId xmlns:a16="http://schemas.microsoft.com/office/drawing/2014/main" id="{06BEE106-264C-4C49-9C7E-236AA538A534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455" t="58799" r="8928" b="21601"/>
          <a:stretch/>
        </p:blipFill>
        <p:spPr>
          <a:xfrm>
            <a:off x="2452340" y="2248706"/>
            <a:ext cx="513592" cy="378437"/>
          </a:xfrm>
          <a:prstGeom prst="rect">
            <a:avLst/>
          </a:prstGeom>
        </p:spPr>
      </p:pic>
      <p:pic>
        <p:nvPicPr>
          <p:cNvPr id="17" name="图片 16">
            <a:extLst>
              <a:ext uri="{FF2B5EF4-FFF2-40B4-BE49-F238E27FC236}">
                <a16:creationId xmlns:a16="http://schemas.microsoft.com/office/drawing/2014/main" id="{076529C0-1B69-4507-B63E-707215DD243C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49495" b="72000" l="2343" r="44057">
                        <a14:foregroundMark x1="6914" y1="57293" x2="10686" y2="64404"/>
                        <a14:foregroundMark x1="12400" y1="61737" x2="20743" y2="69253"/>
                        <a14:foregroundMark x1="18457" y1="63192" x2="2343" y2="55030"/>
                        <a14:foregroundMark x1="35657" y1="53414" x2="33371" y2="63394"/>
                        <a14:foregroundMark x1="36800" y1="56040" x2="35943" y2="62141"/>
                        <a14:foregroundMark x1="42857" y1="57899" x2="43429" y2="56242"/>
                        <a14:foregroundMark x1="41143" y1="54828" x2="26457" y2="49535"/>
                        <a14:foregroundMark x1="41143" y1="53010" x2="34229" y2="61131"/>
                        <a14:foregroundMark x1="44171" y1="56606" x2="41714" y2="60646"/>
                        <a14:foregroundMark x1="14857" y1="66667" x2="23600" y2="71394"/>
                        <a14:foregroundMark x1="12514" y1="67636" x2="22286" y2="72000"/>
                        <a14:backgroundMark x1="46286" y1="66828" x2="49486" y2="70707"/>
                        <a14:backgroundMark x1="45143" y1="68444" x2="45714" y2="71717"/>
                        <a14:backgroundMark x1="45714" y1="67838" x2="48343" y2="71515"/>
                        <a14:backgroundMark x1="45371" y1="67636" x2="45257" y2="7054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960" t="48999" r="54464" b="30002"/>
          <a:stretch/>
        </p:blipFill>
        <p:spPr>
          <a:xfrm>
            <a:off x="1034838" y="2711805"/>
            <a:ext cx="567654" cy="405468"/>
          </a:xfrm>
          <a:prstGeom prst="rect">
            <a:avLst/>
          </a:prstGeom>
        </p:spPr>
      </p:pic>
      <p:pic>
        <p:nvPicPr>
          <p:cNvPr id="18" name="图片 17">
            <a:extLst>
              <a:ext uri="{FF2B5EF4-FFF2-40B4-BE49-F238E27FC236}">
                <a16:creationId xmlns:a16="http://schemas.microsoft.com/office/drawing/2014/main" id="{04A68D2C-B99C-4908-93DC-BE0EF172E090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49495" b="72000" l="2343" r="44057">
                        <a14:foregroundMark x1="6914" y1="57293" x2="10686" y2="64404"/>
                        <a14:foregroundMark x1="12400" y1="61737" x2="20743" y2="69253"/>
                        <a14:foregroundMark x1="18457" y1="63192" x2="2343" y2="55030"/>
                        <a14:foregroundMark x1="35657" y1="53414" x2="33371" y2="63394"/>
                        <a14:foregroundMark x1="36800" y1="56040" x2="35943" y2="62141"/>
                        <a14:foregroundMark x1="42857" y1="57899" x2="43429" y2="56242"/>
                        <a14:foregroundMark x1="41143" y1="54828" x2="26457" y2="49535"/>
                        <a14:foregroundMark x1="41143" y1="53010" x2="34229" y2="61131"/>
                        <a14:foregroundMark x1="44171" y1="56606" x2="41714" y2="60646"/>
                        <a14:foregroundMark x1="14857" y1="66667" x2="23600" y2="71394"/>
                        <a14:foregroundMark x1="12514" y1="67636" x2="22286" y2="72000"/>
                        <a14:backgroundMark x1="46286" y1="66828" x2="49486" y2="70707"/>
                        <a14:backgroundMark x1="45143" y1="68444" x2="45714" y2="71717"/>
                        <a14:backgroundMark x1="45714" y1="67838" x2="48343" y2="71515"/>
                        <a14:backgroundMark x1="45371" y1="67636" x2="45257" y2="7054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960" t="48999" r="54464" b="30002"/>
          <a:stretch/>
        </p:blipFill>
        <p:spPr>
          <a:xfrm>
            <a:off x="1644457" y="2863847"/>
            <a:ext cx="567654" cy="405468"/>
          </a:xfrm>
          <a:prstGeom prst="rect">
            <a:avLst/>
          </a:prstGeom>
        </p:spPr>
      </p:pic>
      <p:pic>
        <p:nvPicPr>
          <p:cNvPr id="19" name="图片 18">
            <a:extLst>
              <a:ext uri="{FF2B5EF4-FFF2-40B4-BE49-F238E27FC236}">
                <a16:creationId xmlns:a16="http://schemas.microsoft.com/office/drawing/2014/main" id="{353BAD16-142C-4AA0-A21A-7F6030CC1ACE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49495" b="72000" l="2343" r="44057">
                        <a14:foregroundMark x1="6914" y1="57293" x2="10686" y2="64404"/>
                        <a14:foregroundMark x1="12400" y1="61737" x2="20743" y2="69253"/>
                        <a14:foregroundMark x1="18457" y1="63192" x2="2343" y2="55030"/>
                        <a14:foregroundMark x1="35657" y1="53414" x2="33371" y2="63394"/>
                        <a14:foregroundMark x1="36800" y1="56040" x2="35943" y2="62141"/>
                        <a14:foregroundMark x1="42857" y1="57899" x2="43429" y2="56242"/>
                        <a14:foregroundMark x1="41143" y1="54828" x2="26457" y2="49535"/>
                        <a14:foregroundMark x1="41143" y1="53010" x2="34229" y2="61131"/>
                        <a14:foregroundMark x1="44171" y1="56606" x2="41714" y2="60646"/>
                        <a14:foregroundMark x1="14857" y1="66667" x2="23600" y2="71394"/>
                        <a14:foregroundMark x1="12514" y1="67636" x2="22286" y2="72000"/>
                        <a14:backgroundMark x1="46286" y1="66828" x2="49486" y2="70707"/>
                        <a14:backgroundMark x1="45143" y1="68444" x2="45714" y2="71717"/>
                        <a14:backgroundMark x1="45714" y1="67838" x2="48343" y2="71515"/>
                        <a14:backgroundMark x1="45371" y1="67636" x2="45257" y2="7054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960" t="48999" r="54464" b="30002"/>
          <a:stretch/>
        </p:blipFill>
        <p:spPr>
          <a:xfrm>
            <a:off x="1659741" y="2427599"/>
            <a:ext cx="567654" cy="405468"/>
          </a:xfrm>
          <a:prstGeom prst="rect">
            <a:avLst/>
          </a:prstGeom>
        </p:spPr>
      </p:pic>
      <p:pic>
        <p:nvPicPr>
          <p:cNvPr id="20" name="图片 19">
            <a:extLst>
              <a:ext uri="{FF2B5EF4-FFF2-40B4-BE49-F238E27FC236}">
                <a16:creationId xmlns:a16="http://schemas.microsoft.com/office/drawing/2014/main" id="{EAA0E8E4-031A-4C76-B6CB-B79D2FA47340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49495" b="72000" l="2343" r="44057">
                        <a14:foregroundMark x1="6914" y1="57293" x2="10686" y2="64404"/>
                        <a14:foregroundMark x1="12400" y1="61737" x2="20743" y2="69253"/>
                        <a14:foregroundMark x1="18457" y1="63192" x2="2343" y2="55030"/>
                        <a14:foregroundMark x1="35657" y1="53414" x2="33371" y2="63394"/>
                        <a14:foregroundMark x1="36800" y1="56040" x2="35943" y2="62141"/>
                        <a14:foregroundMark x1="42857" y1="57899" x2="43429" y2="56242"/>
                        <a14:foregroundMark x1="41143" y1="54828" x2="26457" y2="49535"/>
                        <a14:foregroundMark x1="41143" y1="53010" x2="34229" y2="61131"/>
                        <a14:foregroundMark x1="44171" y1="56606" x2="41714" y2="60646"/>
                        <a14:foregroundMark x1="14857" y1="66667" x2="23600" y2="71394"/>
                        <a14:foregroundMark x1="12514" y1="67636" x2="22286" y2="72000"/>
                        <a14:backgroundMark x1="46286" y1="66828" x2="49486" y2="70707"/>
                        <a14:backgroundMark x1="45143" y1="68444" x2="45714" y2="71717"/>
                        <a14:backgroundMark x1="45714" y1="67838" x2="48343" y2="71515"/>
                        <a14:backgroundMark x1="45371" y1="67636" x2="45257" y2="7054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960" t="48999" r="54464" b="30002"/>
          <a:stretch/>
        </p:blipFill>
        <p:spPr>
          <a:xfrm>
            <a:off x="1011204" y="3194063"/>
            <a:ext cx="567654" cy="405468"/>
          </a:xfrm>
          <a:prstGeom prst="rect">
            <a:avLst/>
          </a:prstGeom>
        </p:spPr>
      </p:pic>
      <p:pic>
        <p:nvPicPr>
          <p:cNvPr id="21" name="图片 20">
            <a:extLst>
              <a:ext uri="{FF2B5EF4-FFF2-40B4-BE49-F238E27FC236}">
                <a16:creationId xmlns:a16="http://schemas.microsoft.com/office/drawing/2014/main" id="{DFA2D718-8395-45D5-A01C-E4487DC33C64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49495" b="72000" l="2343" r="44057">
                        <a14:foregroundMark x1="6914" y1="57293" x2="10686" y2="64404"/>
                        <a14:foregroundMark x1="12400" y1="61737" x2="20743" y2="69253"/>
                        <a14:foregroundMark x1="18457" y1="63192" x2="2343" y2="55030"/>
                        <a14:foregroundMark x1="35657" y1="53414" x2="33371" y2="63394"/>
                        <a14:foregroundMark x1="36800" y1="56040" x2="35943" y2="62141"/>
                        <a14:foregroundMark x1="42857" y1="57899" x2="43429" y2="56242"/>
                        <a14:foregroundMark x1="41143" y1="54828" x2="26457" y2="49535"/>
                        <a14:foregroundMark x1="41143" y1="53010" x2="34229" y2="61131"/>
                        <a14:foregroundMark x1="44171" y1="56606" x2="41714" y2="60646"/>
                        <a14:foregroundMark x1="14857" y1="66667" x2="23600" y2="71394"/>
                        <a14:foregroundMark x1="12514" y1="67636" x2="22286" y2="72000"/>
                        <a14:backgroundMark x1="46286" y1="66828" x2="49486" y2="70707"/>
                        <a14:backgroundMark x1="45143" y1="68444" x2="45714" y2="71717"/>
                        <a14:backgroundMark x1="45714" y1="67838" x2="48343" y2="71515"/>
                        <a14:backgroundMark x1="45371" y1="67636" x2="45257" y2="7054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960" t="48999" r="54464" b="30002"/>
          <a:stretch/>
        </p:blipFill>
        <p:spPr>
          <a:xfrm>
            <a:off x="1659741" y="1970741"/>
            <a:ext cx="567654" cy="405468"/>
          </a:xfrm>
          <a:prstGeom prst="rect">
            <a:avLst/>
          </a:prstGeom>
        </p:spPr>
      </p:pic>
      <p:pic>
        <p:nvPicPr>
          <p:cNvPr id="22" name="图片 21">
            <a:extLst>
              <a:ext uri="{FF2B5EF4-FFF2-40B4-BE49-F238E27FC236}">
                <a16:creationId xmlns:a16="http://schemas.microsoft.com/office/drawing/2014/main" id="{57997761-110B-4A1A-9770-7A02395AE740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49495" b="72000" l="2343" r="44057">
                        <a14:foregroundMark x1="6914" y1="57293" x2="10686" y2="64404"/>
                        <a14:foregroundMark x1="12400" y1="61737" x2="20743" y2="69253"/>
                        <a14:foregroundMark x1="18457" y1="63192" x2="2343" y2="55030"/>
                        <a14:foregroundMark x1="35657" y1="53414" x2="33371" y2="63394"/>
                        <a14:foregroundMark x1="36800" y1="56040" x2="35943" y2="62141"/>
                        <a14:foregroundMark x1="42857" y1="57899" x2="43429" y2="56242"/>
                        <a14:foregroundMark x1="41143" y1="54828" x2="26457" y2="49535"/>
                        <a14:foregroundMark x1="41143" y1="53010" x2="34229" y2="61131"/>
                        <a14:foregroundMark x1="44171" y1="56606" x2="41714" y2="60646"/>
                        <a14:foregroundMark x1="14857" y1="66667" x2="23600" y2="71394"/>
                        <a14:foregroundMark x1="12514" y1="67636" x2="22286" y2="72000"/>
                        <a14:backgroundMark x1="46286" y1="66828" x2="49486" y2="70707"/>
                        <a14:backgroundMark x1="45143" y1="68444" x2="45714" y2="71717"/>
                        <a14:backgroundMark x1="45714" y1="67838" x2="48343" y2="71515"/>
                        <a14:backgroundMark x1="45371" y1="67636" x2="45257" y2="7054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960" t="48999" r="54464" b="30002"/>
          <a:stretch/>
        </p:blipFill>
        <p:spPr>
          <a:xfrm>
            <a:off x="1594228" y="3320705"/>
            <a:ext cx="567654" cy="405468"/>
          </a:xfrm>
          <a:prstGeom prst="rect">
            <a:avLst/>
          </a:prstGeom>
        </p:spPr>
      </p:pic>
      <p:pic>
        <p:nvPicPr>
          <p:cNvPr id="23" name="图片 22">
            <a:extLst>
              <a:ext uri="{FF2B5EF4-FFF2-40B4-BE49-F238E27FC236}">
                <a16:creationId xmlns:a16="http://schemas.microsoft.com/office/drawing/2014/main" id="{56BBE8A6-07EA-4A31-B431-79649B8B9B46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455" t="58799" r="8928" b="21601"/>
          <a:stretch/>
        </p:blipFill>
        <p:spPr>
          <a:xfrm>
            <a:off x="2425226" y="2628849"/>
            <a:ext cx="513592" cy="378437"/>
          </a:xfrm>
          <a:prstGeom prst="rect">
            <a:avLst/>
          </a:prstGeom>
        </p:spPr>
      </p:pic>
      <p:pic>
        <p:nvPicPr>
          <p:cNvPr id="24" name="图片 23">
            <a:extLst>
              <a:ext uri="{FF2B5EF4-FFF2-40B4-BE49-F238E27FC236}">
                <a16:creationId xmlns:a16="http://schemas.microsoft.com/office/drawing/2014/main" id="{0F5FEC35-A81D-4A7D-A3E9-A7F06B28576A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455" t="58799" r="8928" b="21601"/>
          <a:stretch/>
        </p:blipFill>
        <p:spPr>
          <a:xfrm>
            <a:off x="2425130" y="2991432"/>
            <a:ext cx="513592" cy="378437"/>
          </a:xfrm>
          <a:prstGeom prst="rect">
            <a:avLst/>
          </a:prstGeom>
        </p:spPr>
      </p:pic>
      <p:pic>
        <p:nvPicPr>
          <p:cNvPr id="25" name="图片 24">
            <a:extLst>
              <a:ext uri="{FF2B5EF4-FFF2-40B4-BE49-F238E27FC236}">
                <a16:creationId xmlns:a16="http://schemas.microsoft.com/office/drawing/2014/main" id="{C11DCB8B-A6A4-40BA-8E70-2730252AEA25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455" t="58799" r="8928" b="21601"/>
          <a:stretch/>
        </p:blipFill>
        <p:spPr>
          <a:xfrm>
            <a:off x="3081712" y="2186990"/>
            <a:ext cx="513592" cy="378437"/>
          </a:xfrm>
          <a:prstGeom prst="rect">
            <a:avLst/>
          </a:prstGeom>
        </p:spPr>
      </p:pic>
      <p:pic>
        <p:nvPicPr>
          <p:cNvPr id="26" name="图片 25">
            <a:extLst>
              <a:ext uri="{FF2B5EF4-FFF2-40B4-BE49-F238E27FC236}">
                <a16:creationId xmlns:a16="http://schemas.microsoft.com/office/drawing/2014/main" id="{D744E6A7-6933-4618-A081-34B6F8A441D2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455" t="58799" r="8928" b="21601"/>
          <a:stretch/>
        </p:blipFill>
        <p:spPr>
          <a:xfrm>
            <a:off x="3091025" y="2581981"/>
            <a:ext cx="513592" cy="378437"/>
          </a:xfrm>
          <a:prstGeom prst="rect">
            <a:avLst/>
          </a:prstGeom>
        </p:spPr>
      </p:pic>
      <p:pic>
        <p:nvPicPr>
          <p:cNvPr id="27" name="图片 26">
            <a:extLst>
              <a:ext uri="{FF2B5EF4-FFF2-40B4-BE49-F238E27FC236}">
                <a16:creationId xmlns:a16="http://schemas.microsoft.com/office/drawing/2014/main" id="{8FA23BE4-B211-421D-B14D-3316E65C748E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455" t="58799" r="8928" b="21601"/>
          <a:stretch/>
        </p:blipFill>
        <p:spPr>
          <a:xfrm>
            <a:off x="3058289" y="3015600"/>
            <a:ext cx="513592" cy="378437"/>
          </a:xfrm>
          <a:prstGeom prst="rect">
            <a:avLst/>
          </a:prstGeom>
        </p:spPr>
      </p:pic>
      <p:sp>
        <p:nvSpPr>
          <p:cNvPr id="29" name="矩形: 圆角 28">
            <a:extLst>
              <a:ext uri="{FF2B5EF4-FFF2-40B4-BE49-F238E27FC236}">
                <a16:creationId xmlns:a16="http://schemas.microsoft.com/office/drawing/2014/main" id="{42B4A77E-F949-420A-BE39-48E32B54D812}"/>
              </a:ext>
            </a:extLst>
          </p:cNvPr>
          <p:cNvSpPr/>
          <p:nvPr/>
        </p:nvSpPr>
        <p:spPr>
          <a:xfrm>
            <a:off x="3597391" y="2091205"/>
            <a:ext cx="675862" cy="1453723"/>
          </a:xfrm>
          <a:prstGeom prst="roundRect">
            <a:avLst/>
          </a:prstGeom>
          <a:noFill/>
          <a:ln w="285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0" name="组合 29">
            <a:extLst>
              <a:ext uri="{FF2B5EF4-FFF2-40B4-BE49-F238E27FC236}">
                <a16:creationId xmlns:a16="http://schemas.microsoft.com/office/drawing/2014/main" id="{BD97940E-D0C2-4C8F-A6DC-C60AD76ADAEC}"/>
              </a:ext>
            </a:extLst>
          </p:cNvPr>
          <p:cNvGrpSpPr/>
          <p:nvPr/>
        </p:nvGrpSpPr>
        <p:grpSpPr>
          <a:xfrm>
            <a:off x="1662171" y="1319525"/>
            <a:ext cx="2164917" cy="558710"/>
            <a:chOff x="983298" y="1689127"/>
            <a:chExt cx="1855118" cy="558710"/>
          </a:xfrm>
        </p:grpSpPr>
        <p:sp>
          <p:nvSpPr>
            <p:cNvPr id="31" name="Text Box 25">
              <a:extLst>
                <a:ext uri="{FF2B5EF4-FFF2-40B4-BE49-F238E27FC236}">
                  <a16:creationId xmlns:a16="http://schemas.microsoft.com/office/drawing/2014/main" id="{20B29854-2EFD-494C-B14E-F110686CAAD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13886" y="1689127"/>
              <a:ext cx="1750371" cy="553998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square">
              <a:spAutoFit/>
            </a:bodyPr>
            <a:lstStyle>
              <a:lvl1pPr algn="ctr">
                <a:spcBef>
                  <a:spcPct val="20000"/>
                </a:spcBef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algn="ctr">
                <a:spcBef>
                  <a:spcPct val="20000"/>
                </a:spcBef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algn="ctr">
                <a:spcBef>
                  <a:spcPct val="20000"/>
                </a:spcBef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algn="ctr">
                <a:spcBef>
                  <a:spcPct val="20000"/>
                </a:spcBef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algn="ctr">
                <a:spcBef>
                  <a:spcPct val="20000"/>
                </a:spcBef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algn="ctr" fontAlgn="base">
                <a:spcBef>
                  <a:spcPct val="2000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algn="ctr" fontAlgn="base">
                <a:spcBef>
                  <a:spcPct val="2000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algn="ctr" fontAlgn="base">
                <a:spcBef>
                  <a:spcPct val="2000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algn="ctr" fontAlgn="base">
                <a:spcBef>
                  <a:spcPct val="2000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l" eaLnBrk="1" hangingPunct="1">
                <a:spcBef>
                  <a:spcPct val="50000"/>
                </a:spcBef>
                <a:defRPr/>
              </a:pPr>
              <a:r>
                <a:rPr lang="en-US" altLang="zh-CN" sz="3000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13</a:t>
              </a:r>
              <a:r>
                <a:rPr lang="zh-CN" altLang="en-US" sz="3000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－</a:t>
              </a:r>
              <a:r>
                <a:rPr lang="en-US" altLang="zh-CN" sz="3000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3﹦</a:t>
              </a:r>
              <a:r>
                <a:rPr lang="en-US" altLang="zh-CN" sz="3000" b="1" dirty="0">
                  <a:solidFill>
                    <a:srgbClr val="7030A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10</a:t>
              </a:r>
            </a:p>
          </p:txBody>
        </p:sp>
        <p:sp>
          <p:nvSpPr>
            <p:cNvPr id="32" name="矩形 31">
              <a:extLst>
                <a:ext uri="{FF2B5EF4-FFF2-40B4-BE49-F238E27FC236}">
                  <a16:creationId xmlns:a16="http://schemas.microsoft.com/office/drawing/2014/main" id="{EC063B43-57C3-452D-A066-FCA8FF17B193}"/>
                </a:ext>
              </a:extLst>
            </p:cNvPr>
            <p:cNvSpPr/>
            <p:nvPr/>
          </p:nvSpPr>
          <p:spPr>
            <a:xfrm>
              <a:off x="983298" y="1714561"/>
              <a:ext cx="1855118" cy="533276"/>
            </a:xfrm>
            <a:prstGeom prst="rect">
              <a:avLst/>
            </a:prstGeom>
            <a:noFill/>
            <a:ln w="28575">
              <a:solidFill>
                <a:schemeClr val="accent6"/>
              </a:solidFill>
              <a:prstDash val="lg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33" name="矩形: 圆角 32">
            <a:extLst>
              <a:ext uri="{FF2B5EF4-FFF2-40B4-BE49-F238E27FC236}">
                <a16:creationId xmlns:a16="http://schemas.microsoft.com/office/drawing/2014/main" id="{75A6626A-9C13-4B32-9D43-948C71D52E6C}"/>
              </a:ext>
            </a:extLst>
          </p:cNvPr>
          <p:cNvSpPr/>
          <p:nvPr/>
        </p:nvSpPr>
        <p:spPr>
          <a:xfrm>
            <a:off x="2338040" y="2091204"/>
            <a:ext cx="675862" cy="1453723"/>
          </a:xfrm>
          <a:prstGeom prst="roundRect">
            <a:avLst/>
          </a:prstGeom>
          <a:noFill/>
          <a:ln w="285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4" name="组合 33">
            <a:extLst>
              <a:ext uri="{FF2B5EF4-FFF2-40B4-BE49-F238E27FC236}">
                <a16:creationId xmlns:a16="http://schemas.microsoft.com/office/drawing/2014/main" id="{27F5A091-0239-4802-9A56-53B3F3EBFE99}"/>
              </a:ext>
            </a:extLst>
          </p:cNvPr>
          <p:cNvGrpSpPr/>
          <p:nvPr/>
        </p:nvGrpSpPr>
        <p:grpSpPr>
          <a:xfrm>
            <a:off x="909978" y="3789956"/>
            <a:ext cx="2078373" cy="558710"/>
            <a:chOff x="983299" y="1689127"/>
            <a:chExt cx="1780958" cy="558710"/>
          </a:xfrm>
        </p:grpSpPr>
        <p:sp>
          <p:nvSpPr>
            <p:cNvPr id="35" name="Text Box 25">
              <a:extLst>
                <a:ext uri="{FF2B5EF4-FFF2-40B4-BE49-F238E27FC236}">
                  <a16:creationId xmlns:a16="http://schemas.microsoft.com/office/drawing/2014/main" id="{63747EF6-B522-46B2-BBDF-9EC228FE05E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13886" y="1689127"/>
              <a:ext cx="1750371" cy="553998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square">
              <a:spAutoFit/>
            </a:bodyPr>
            <a:lstStyle>
              <a:lvl1pPr algn="ctr">
                <a:spcBef>
                  <a:spcPct val="20000"/>
                </a:spcBef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algn="ctr">
                <a:spcBef>
                  <a:spcPct val="20000"/>
                </a:spcBef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algn="ctr">
                <a:spcBef>
                  <a:spcPct val="20000"/>
                </a:spcBef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algn="ctr">
                <a:spcBef>
                  <a:spcPct val="20000"/>
                </a:spcBef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algn="ctr">
                <a:spcBef>
                  <a:spcPct val="20000"/>
                </a:spcBef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algn="ctr" fontAlgn="base">
                <a:spcBef>
                  <a:spcPct val="2000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algn="ctr" fontAlgn="base">
                <a:spcBef>
                  <a:spcPct val="2000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algn="ctr" fontAlgn="base">
                <a:spcBef>
                  <a:spcPct val="2000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algn="ctr" fontAlgn="base">
                <a:spcBef>
                  <a:spcPct val="2000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l" eaLnBrk="1" hangingPunct="1">
                <a:spcBef>
                  <a:spcPct val="50000"/>
                </a:spcBef>
                <a:defRPr/>
              </a:pPr>
              <a:r>
                <a:rPr lang="en-US" altLang="zh-CN" sz="3000" b="1" dirty="0">
                  <a:solidFill>
                    <a:srgbClr val="7030A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10</a:t>
              </a:r>
              <a:r>
                <a:rPr lang="zh-CN" altLang="en-US" sz="3000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－</a:t>
              </a:r>
              <a:r>
                <a:rPr lang="en-US" altLang="zh-CN" sz="3000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3﹦</a:t>
              </a:r>
              <a:r>
                <a:rPr lang="en-US" altLang="zh-CN" sz="3000" b="1" dirty="0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7</a:t>
              </a:r>
            </a:p>
          </p:txBody>
        </p:sp>
        <p:sp>
          <p:nvSpPr>
            <p:cNvPr id="36" name="矩形 35">
              <a:extLst>
                <a:ext uri="{FF2B5EF4-FFF2-40B4-BE49-F238E27FC236}">
                  <a16:creationId xmlns:a16="http://schemas.microsoft.com/office/drawing/2014/main" id="{14F14FC8-A8C7-499A-BBA7-BA03023A7D38}"/>
                </a:ext>
              </a:extLst>
            </p:cNvPr>
            <p:cNvSpPr/>
            <p:nvPr/>
          </p:nvSpPr>
          <p:spPr>
            <a:xfrm>
              <a:off x="983299" y="1714561"/>
              <a:ext cx="1557968" cy="533276"/>
            </a:xfrm>
            <a:prstGeom prst="rect">
              <a:avLst/>
            </a:prstGeom>
            <a:noFill/>
            <a:ln w="28575">
              <a:solidFill>
                <a:schemeClr val="accent6"/>
              </a:solidFill>
              <a:prstDash val="lg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37" name="Text Box 25">
            <a:extLst>
              <a:ext uri="{FF2B5EF4-FFF2-40B4-BE49-F238E27FC236}">
                <a16:creationId xmlns:a16="http://schemas.microsoft.com/office/drawing/2014/main" id="{B59426BF-082F-46C1-9C16-8D7322D86F3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943808" y="1999129"/>
            <a:ext cx="435281" cy="553998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>
            <a:lvl1pPr algn="ctr">
              <a:spcBef>
                <a:spcPct val="20000"/>
              </a:spcBef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algn="ctr"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algn="ctr">
              <a:spcBef>
                <a:spcPct val="20000"/>
              </a:spcBef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algn="ctr">
              <a:spcBef>
                <a:spcPct val="20000"/>
              </a:spcBef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algn="ctr">
              <a:spcBef>
                <a:spcPct val="20000"/>
              </a:spcBef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l" eaLnBrk="1" hangingPunct="1">
              <a:spcBef>
                <a:spcPct val="50000"/>
              </a:spcBef>
              <a:defRPr/>
            </a:pPr>
            <a:r>
              <a:rPr lang="en-US" altLang="zh-CN" sz="30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7</a:t>
            </a:r>
          </a:p>
        </p:txBody>
      </p:sp>
    </p:spTree>
    <p:extLst>
      <p:ext uri="{BB962C8B-B14F-4D97-AF65-F5344CB8AC3E}">
        <p14:creationId xmlns:p14="http://schemas.microsoft.com/office/powerpoint/2010/main" val="4887167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6 2.96296E-6 L 0.06806 2.96296E-6 " pathEditMode="relative" rAng="0" ptsTypes="AA">
                                      <p:cBhvr>
                                        <p:cTn id="22" dur="2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403" y="0"/>
                                    </p:animMotion>
                                  </p:childTnLst>
                                </p:cTn>
                              </p:par>
                              <p:par>
                                <p:cTn id="23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6 -2.46914E-7 L 0.06302 0.0034 " pathEditMode="relative" rAng="0" ptsTypes="AA">
                                      <p:cBhvr>
                                        <p:cTn id="24" dur="2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142" y="154"/>
                                    </p:animMotion>
                                  </p:childTnLst>
                                </p:cTn>
                              </p:par>
                              <p:par>
                                <p:cTn id="25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55112E-17 1.85185E-6 L 0.06667 -0.00216 " pathEditMode="relative" rAng="0" ptsTypes="AA">
                                      <p:cBhvr>
                                        <p:cTn id="26" dur="2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333" y="-12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6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4" grpId="0"/>
      <p:bldP spid="29" grpId="0" animBg="1"/>
      <p:bldP spid="29" grpId="1" animBg="1"/>
      <p:bldP spid="33" grpId="0" animBg="1"/>
      <p:bldP spid="33" grpId="1" animBg="1"/>
      <p:bldP spid="37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>
            <a:extLst>
              <a:ext uri="{FF2B5EF4-FFF2-40B4-BE49-F238E27FC236}">
                <a16:creationId xmlns:a16="http://schemas.microsoft.com/office/drawing/2014/main" id="{5C8CA5B8-41A8-4616-B4F6-D8A5ED10A591}"/>
              </a:ext>
            </a:extLst>
          </p:cNvPr>
          <p:cNvGrpSpPr/>
          <p:nvPr/>
        </p:nvGrpSpPr>
        <p:grpSpPr>
          <a:xfrm>
            <a:off x="427680" y="629677"/>
            <a:ext cx="870497" cy="359735"/>
            <a:chOff x="685184" y="1205211"/>
            <a:chExt cx="870497" cy="359735"/>
          </a:xfrm>
        </p:grpSpPr>
        <p:sp>
          <p:nvSpPr>
            <p:cNvPr id="3" name="半闭框 2">
              <a:extLst>
                <a:ext uri="{FF2B5EF4-FFF2-40B4-BE49-F238E27FC236}">
                  <a16:creationId xmlns:a16="http://schemas.microsoft.com/office/drawing/2014/main" id="{6A4366F7-12A1-4E94-A704-10761937ABDB}"/>
                </a:ext>
              </a:extLst>
            </p:cNvPr>
            <p:cNvSpPr/>
            <p:nvPr/>
          </p:nvSpPr>
          <p:spPr>
            <a:xfrm rot="2580000" flipH="1">
              <a:off x="685184" y="1205212"/>
              <a:ext cx="359734" cy="359734"/>
            </a:xfrm>
            <a:prstGeom prst="halfFrame">
              <a:avLst>
                <a:gd name="adj1" fmla="val 22751"/>
                <a:gd name="adj2" fmla="val 20988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4" name="半闭框 3">
              <a:extLst>
                <a:ext uri="{FF2B5EF4-FFF2-40B4-BE49-F238E27FC236}">
                  <a16:creationId xmlns:a16="http://schemas.microsoft.com/office/drawing/2014/main" id="{399B835E-249D-438C-A73B-A6C6FAE24CE0}"/>
                </a:ext>
              </a:extLst>
            </p:cNvPr>
            <p:cNvSpPr/>
            <p:nvPr/>
          </p:nvSpPr>
          <p:spPr>
            <a:xfrm rot="2580000" flipH="1">
              <a:off x="939399" y="1205211"/>
              <a:ext cx="359734" cy="359734"/>
            </a:xfrm>
            <a:prstGeom prst="halfFrame">
              <a:avLst>
                <a:gd name="adj1" fmla="val 22751"/>
                <a:gd name="adj2" fmla="val 20988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5" name="半闭框 4">
              <a:extLst>
                <a:ext uri="{FF2B5EF4-FFF2-40B4-BE49-F238E27FC236}">
                  <a16:creationId xmlns:a16="http://schemas.microsoft.com/office/drawing/2014/main" id="{A1E5C1CA-8FA5-4576-AA3F-0CF29F404020}"/>
                </a:ext>
              </a:extLst>
            </p:cNvPr>
            <p:cNvSpPr/>
            <p:nvPr/>
          </p:nvSpPr>
          <p:spPr>
            <a:xfrm rot="2580000" flipH="1">
              <a:off x="1195947" y="1205212"/>
              <a:ext cx="359734" cy="359734"/>
            </a:xfrm>
            <a:prstGeom prst="halfFrame">
              <a:avLst>
                <a:gd name="adj1" fmla="val 22751"/>
                <a:gd name="adj2" fmla="val 20988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sp>
        <p:nvSpPr>
          <p:cNvPr id="6" name="文本框 5">
            <a:extLst>
              <a:ext uri="{FF2B5EF4-FFF2-40B4-BE49-F238E27FC236}">
                <a16:creationId xmlns:a16="http://schemas.microsoft.com/office/drawing/2014/main" id="{2603E0E2-3C55-4EAA-B2D8-1A1A65FFA096}"/>
              </a:ext>
            </a:extLst>
          </p:cNvPr>
          <p:cNvSpPr txBox="1"/>
          <p:nvPr/>
        </p:nvSpPr>
        <p:spPr>
          <a:xfrm>
            <a:off x="1427994" y="555328"/>
            <a:ext cx="359924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方法三：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想加算减法</a:t>
            </a:r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BB6660E3-5B8F-4AEB-AD97-3F856F428EF0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49495" b="72000" l="2343" r="44057">
                        <a14:foregroundMark x1="6914" y1="57293" x2="10686" y2="64404"/>
                        <a14:foregroundMark x1="12400" y1="61737" x2="20743" y2="69253"/>
                        <a14:foregroundMark x1="18457" y1="63192" x2="2343" y2="55030"/>
                        <a14:foregroundMark x1="35657" y1="53414" x2="33371" y2="63394"/>
                        <a14:foregroundMark x1="36800" y1="56040" x2="35943" y2="62141"/>
                        <a14:foregroundMark x1="42857" y1="57899" x2="43429" y2="56242"/>
                        <a14:foregroundMark x1="41143" y1="54828" x2="26457" y2="49535"/>
                        <a14:foregroundMark x1="41143" y1="53010" x2="34229" y2="61131"/>
                        <a14:foregroundMark x1="44171" y1="56606" x2="41714" y2="60646"/>
                        <a14:foregroundMark x1="14857" y1="66667" x2="23600" y2="71394"/>
                        <a14:foregroundMark x1="12514" y1="67636" x2="22286" y2="72000"/>
                        <a14:backgroundMark x1="46286" y1="66828" x2="49486" y2="70707"/>
                        <a14:backgroundMark x1="45143" y1="68444" x2="45714" y2="71717"/>
                        <a14:backgroundMark x1="45714" y1="67838" x2="48343" y2="71515"/>
                        <a14:backgroundMark x1="45371" y1="67636" x2="45257" y2="7054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960" t="48999" r="54464" b="30002"/>
          <a:stretch/>
        </p:blipFill>
        <p:spPr>
          <a:xfrm>
            <a:off x="1372526" y="1779662"/>
            <a:ext cx="567654" cy="405468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id="{19C062BB-94FE-4C5D-93AB-9848CF32F8F3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455" t="58799" r="8928" b="21601"/>
          <a:stretch/>
        </p:blipFill>
        <p:spPr>
          <a:xfrm>
            <a:off x="2883674" y="1836659"/>
            <a:ext cx="513592" cy="378437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id="{685BBB2E-5216-4AC5-9FA0-8F28C62C4F87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49495" b="72000" l="2343" r="44057">
                        <a14:foregroundMark x1="6914" y1="57293" x2="10686" y2="64404"/>
                        <a14:foregroundMark x1="12400" y1="61737" x2="20743" y2="69253"/>
                        <a14:foregroundMark x1="18457" y1="63192" x2="2343" y2="55030"/>
                        <a14:foregroundMark x1="35657" y1="53414" x2="33371" y2="63394"/>
                        <a14:foregroundMark x1="36800" y1="56040" x2="35943" y2="62141"/>
                        <a14:foregroundMark x1="42857" y1="57899" x2="43429" y2="56242"/>
                        <a14:foregroundMark x1="41143" y1="54828" x2="26457" y2="49535"/>
                        <a14:foregroundMark x1="41143" y1="53010" x2="34229" y2="61131"/>
                        <a14:foregroundMark x1="44171" y1="56606" x2="41714" y2="60646"/>
                        <a14:foregroundMark x1="14857" y1="66667" x2="23600" y2="71394"/>
                        <a14:foregroundMark x1="12514" y1="67636" x2="22286" y2="72000"/>
                        <a14:backgroundMark x1="46286" y1="66828" x2="49486" y2="70707"/>
                        <a14:backgroundMark x1="45143" y1="68444" x2="45714" y2="71717"/>
                        <a14:backgroundMark x1="45714" y1="67838" x2="48343" y2="71515"/>
                        <a14:backgroundMark x1="45371" y1="67636" x2="45257" y2="7054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960" t="48999" r="54464" b="30002"/>
          <a:stretch/>
        </p:blipFill>
        <p:spPr>
          <a:xfrm>
            <a:off x="1345007" y="2286346"/>
            <a:ext cx="567654" cy="405468"/>
          </a:xfrm>
          <a:prstGeom prst="rect">
            <a:avLst/>
          </a:prstGeom>
        </p:spPr>
      </p:pic>
      <p:pic>
        <p:nvPicPr>
          <p:cNvPr id="10" name="图片 9">
            <a:extLst>
              <a:ext uri="{FF2B5EF4-FFF2-40B4-BE49-F238E27FC236}">
                <a16:creationId xmlns:a16="http://schemas.microsoft.com/office/drawing/2014/main" id="{B63D2475-0AF7-4538-988E-9982637F513A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49495" b="72000" l="2343" r="44057">
                        <a14:foregroundMark x1="6914" y1="57293" x2="10686" y2="64404"/>
                        <a14:foregroundMark x1="12400" y1="61737" x2="20743" y2="69253"/>
                        <a14:foregroundMark x1="18457" y1="63192" x2="2343" y2="55030"/>
                        <a14:foregroundMark x1="35657" y1="53414" x2="33371" y2="63394"/>
                        <a14:foregroundMark x1="36800" y1="56040" x2="35943" y2="62141"/>
                        <a14:foregroundMark x1="42857" y1="57899" x2="43429" y2="56242"/>
                        <a14:foregroundMark x1="41143" y1="54828" x2="26457" y2="49535"/>
                        <a14:foregroundMark x1="41143" y1="53010" x2="34229" y2="61131"/>
                        <a14:foregroundMark x1="44171" y1="56606" x2="41714" y2="60646"/>
                        <a14:foregroundMark x1="14857" y1="66667" x2="23600" y2="71394"/>
                        <a14:foregroundMark x1="12514" y1="67636" x2="22286" y2="72000"/>
                        <a14:backgroundMark x1="46286" y1="66828" x2="49486" y2="70707"/>
                        <a14:backgroundMark x1="45143" y1="68444" x2="45714" y2="71717"/>
                        <a14:backgroundMark x1="45714" y1="67838" x2="48343" y2="71515"/>
                        <a14:backgroundMark x1="45371" y1="67636" x2="45257" y2="7054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960" t="48999" r="54464" b="30002"/>
          <a:stretch/>
        </p:blipFill>
        <p:spPr>
          <a:xfrm>
            <a:off x="1954626" y="2438388"/>
            <a:ext cx="567654" cy="405468"/>
          </a:xfrm>
          <a:prstGeom prst="rect">
            <a:avLst/>
          </a:prstGeom>
        </p:spPr>
      </p:pic>
      <p:pic>
        <p:nvPicPr>
          <p:cNvPr id="11" name="图片 10">
            <a:extLst>
              <a:ext uri="{FF2B5EF4-FFF2-40B4-BE49-F238E27FC236}">
                <a16:creationId xmlns:a16="http://schemas.microsoft.com/office/drawing/2014/main" id="{CFDC1E16-67CA-454B-A972-0BFED8532B38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49495" b="72000" l="2343" r="44057">
                        <a14:foregroundMark x1="6914" y1="57293" x2="10686" y2="64404"/>
                        <a14:foregroundMark x1="12400" y1="61737" x2="20743" y2="69253"/>
                        <a14:foregroundMark x1="18457" y1="63192" x2="2343" y2="55030"/>
                        <a14:foregroundMark x1="35657" y1="53414" x2="33371" y2="63394"/>
                        <a14:foregroundMark x1="36800" y1="56040" x2="35943" y2="62141"/>
                        <a14:foregroundMark x1="42857" y1="57899" x2="43429" y2="56242"/>
                        <a14:foregroundMark x1="41143" y1="54828" x2="26457" y2="49535"/>
                        <a14:foregroundMark x1="41143" y1="53010" x2="34229" y2="61131"/>
                        <a14:foregroundMark x1="44171" y1="56606" x2="41714" y2="60646"/>
                        <a14:foregroundMark x1="14857" y1="66667" x2="23600" y2="71394"/>
                        <a14:foregroundMark x1="12514" y1="67636" x2="22286" y2="72000"/>
                        <a14:backgroundMark x1="46286" y1="66828" x2="49486" y2="70707"/>
                        <a14:backgroundMark x1="45143" y1="68444" x2="45714" y2="71717"/>
                        <a14:backgroundMark x1="45714" y1="67838" x2="48343" y2="71515"/>
                        <a14:backgroundMark x1="45371" y1="67636" x2="45257" y2="7054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960" t="48999" r="54464" b="30002"/>
          <a:stretch/>
        </p:blipFill>
        <p:spPr>
          <a:xfrm>
            <a:off x="1969910" y="2002140"/>
            <a:ext cx="567654" cy="405468"/>
          </a:xfrm>
          <a:prstGeom prst="rect">
            <a:avLst/>
          </a:prstGeom>
        </p:spPr>
      </p:pic>
      <p:pic>
        <p:nvPicPr>
          <p:cNvPr id="12" name="图片 11">
            <a:extLst>
              <a:ext uri="{FF2B5EF4-FFF2-40B4-BE49-F238E27FC236}">
                <a16:creationId xmlns:a16="http://schemas.microsoft.com/office/drawing/2014/main" id="{30FCFA21-7E69-484D-A4E2-DB755D3B118C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49495" b="72000" l="2343" r="44057">
                        <a14:foregroundMark x1="6914" y1="57293" x2="10686" y2="64404"/>
                        <a14:foregroundMark x1="12400" y1="61737" x2="20743" y2="69253"/>
                        <a14:foregroundMark x1="18457" y1="63192" x2="2343" y2="55030"/>
                        <a14:foregroundMark x1="35657" y1="53414" x2="33371" y2="63394"/>
                        <a14:foregroundMark x1="36800" y1="56040" x2="35943" y2="62141"/>
                        <a14:foregroundMark x1="42857" y1="57899" x2="43429" y2="56242"/>
                        <a14:foregroundMark x1="41143" y1="54828" x2="26457" y2="49535"/>
                        <a14:foregroundMark x1="41143" y1="53010" x2="34229" y2="61131"/>
                        <a14:foregroundMark x1="44171" y1="56606" x2="41714" y2="60646"/>
                        <a14:foregroundMark x1="14857" y1="66667" x2="23600" y2="71394"/>
                        <a14:foregroundMark x1="12514" y1="67636" x2="22286" y2="72000"/>
                        <a14:backgroundMark x1="46286" y1="66828" x2="49486" y2="70707"/>
                        <a14:backgroundMark x1="45143" y1="68444" x2="45714" y2="71717"/>
                        <a14:backgroundMark x1="45714" y1="67838" x2="48343" y2="71515"/>
                        <a14:backgroundMark x1="45371" y1="67636" x2="45257" y2="7054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960" t="48999" r="54464" b="30002"/>
          <a:stretch/>
        </p:blipFill>
        <p:spPr>
          <a:xfrm>
            <a:off x="1321373" y="2768604"/>
            <a:ext cx="567654" cy="405468"/>
          </a:xfrm>
          <a:prstGeom prst="rect">
            <a:avLst/>
          </a:prstGeom>
        </p:spPr>
      </p:pic>
      <p:pic>
        <p:nvPicPr>
          <p:cNvPr id="13" name="图片 12">
            <a:extLst>
              <a:ext uri="{FF2B5EF4-FFF2-40B4-BE49-F238E27FC236}">
                <a16:creationId xmlns:a16="http://schemas.microsoft.com/office/drawing/2014/main" id="{CF5C8C72-1918-49FB-A198-33EAA1D7513B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49495" b="72000" l="2343" r="44057">
                        <a14:foregroundMark x1="6914" y1="57293" x2="10686" y2="64404"/>
                        <a14:foregroundMark x1="12400" y1="61737" x2="20743" y2="69253"/>
                        <a14:foregroundMark x1="18457" y1="63192" x2="2343" y2="55030"/>
                        <a14:foregroundMark x1="35657" y1="53414" x2="33371" y2="63394"/>
                        <a14:foregroundMark x1="36800" y1="56040" x2="35943" y2="62141"/>
                        <a14:foregroundMark x1="42857" y1="57899" x2="43429" y2="56242"/>
                        <a14:foregroundMark x1="41143" y1="54828" x2="26457" y2="49535"/>
                        <a14:foregroundMark x1="41143" y1="53010" x2="34229" y2="61131"/>
                        <a14:foregroundMark x1="44171" y1="56606" x2="41714" y2="60646"/>
                        <a14:foregroundMark x1="14857" y1="66667" x2="23600" y2="71394"/>
                        <a14:foregroundMark x1="12514" y1="67636" x2="22286" y2="72000"/>
                        <a14:backgroundMark x1="46286" y1="66828" x2="49486" y2="70707"/>
                        <a14:backgroundMark x1="45143" y1="68444" x2="45714" y2="71717"/>
                        <a14:backgroundMark x1="45714" y1="67838" x2="48343" y2="71515"/>
                        <a14:backgroundMark x1="45371" y1="67636" x2="45257" y2="7054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960" t="48999" r="54464" b="30002"/>
          <a:stretch/>
        </p:blipFill>
        <p:spPr>
          <a:xfrm>
            <a:off x="1969910" y="1545282"/>
            <a:ext cx="567654" cy="405468"/>
          </a:xfrm>
          <a:prstGeom prst="rect">
            <a:avLst/>
          </a:prstGeom>
        </p:spPr>
      </p:pic>
      <p:pic>
        <p:nvPicPr>
          <p:cNvPr id="14" name="图片 13">
            <a:extLst>
              <a:ext uri="{FF2B5EF4-FFF2-40B4-BE49-F238E27FC236}">
                <a16:creationId xmlns:a16="http://schemas.microsoft.com/office/drawing/2014/main" id="{26351DB3-16D6-4126-88A2-238FAE228C95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49495" b="72000" l="2343" r="44057">
                        <a14:foregroundMark x1="6914" y1="57293" x2="10686" y2="64404"/>
                        <a14:foregroundMark x1="12400" y1="61737" x2="20743" y2="69253"/>
                        <a14:foregroundMark x1="18457" y1="63192" x2="2343" y2="55030"/>
                        <a14:foregroundMark x1="35657" y1="53414" x2="33371" y2="63394"/>
                        <a14:foregroundMark x1="36800" y1="56040" x2="35943" y2="62141"/>
                        <a14:foregroundMark x1="42857" y1="57899" x2="43429" y2="56242"/>
                        <a14:foregroundMark x1="41143" y1="54828" x2="26457" y2="49535"/>
                        <a14:foregroundMark x1="41143" y1="53010" x2="34229" y2="61131"/>
                        <a14:foregroundMark x1="44171" y1="56606" x2="41714" y2="60646"/>
                        <a14:foregroundMark x1="14857" y1="66667" x2="23600" y2="71394"/>
                        <a14:foregroundMark x1="12514" y1="67636" x2="22286" y2="72000"/>
                        <a14:backgroundMark x1="46286" y1="66828" x2="49486" y2="70707"/>
                        <a14:backgroundMark x1="45143" y1="68444" x2="45714" y2="71717"/>
                        <a14:backgroundMark x1="45714" y1="67838" x2="48343" y2="71515"/>
                        <a14:backgroundMark x1="45371" y1="67636" x2="45257" y2="7054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960" t="48999" r="54464" b="30002"/>
          <a:stretch/>
        </p:blipFill>
        <p:spPr>
          <a:xfrm>
            <a:off x="1904397" y="2895246"/>
            <a:ext cx="567654" cy="405468"/>
          </a:xfrm>
          <a:prstGeom prst="rect">
            <a:avLst/>
          </a:prstGeom>
        </p:spPr>
      </p:pic>
      <p:pic>
        <p:nvPicPr>
          <p:cNvPr id="15" name="图片 14">
            <a:extLst>
              <a:ext uri="{FF2B5EF4-FFF2-40B4-BE49-F238E27FC236}">
                <a16:creationId xmlns:a16="http://schemas.microsoft.com/office/drawing/2014/main" id="{763F92D6-0CF2-4AAD-ACD8-F1BE8614E074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455" t="58799" r="8928" b="21601"/>
          <a:stretch/>
        </p:blipFill>
        <p:spPr>
          <a:xfrm>
            <a:off x="2856560" y="2216802"/>
            <a:ext cx="513592" cy="378437"/>
          </a:xfrm>
          <a:prstGeom prst="rect">
            <a:avLst/>
          </a:prstGeom>
        </p:spPr>
      </p:pic>
      <p:pic>
        <p:nvPicPr>
          <p:cNvPr id="16" name="图片 15">
            <a:extLst>
              <a:ext uri="{FF2B5EF4-FFF2-40B4-BE49-F238E27FC236}">
                <a16:creationId xmlns:a16="http://schemas.microsoft.com/office/drawing/2014/main" id="{3C77401C-B004-4709-86D9-3C0474FE70BC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455" t="58799" r="8928" b="21601"/>
          <a:stretch/>
        </p:blipFill>
        <p:spPr>
          <a:xfrm>
            <a:off x="2856464" y="2579385"/>
            <a:ext cx="513592" cy="378437"/>
          </a:xfrm>
          <a:prstGeom prst="rect">
            <a:avLst/>
          </a:prstGeom>
        </p:spPr>
      </p:pic>
      <p:pic>
        <p:nvPicPr>
          <p:cNvPr id="17" name="图片 16">
            <a:extLst>
              <a:ext uri="{FF2B5EF4-FFF2-40B4-BE49-F238E27FC236}">
                <a16:creationId xmlns:a16="http://schemas.microsoft.com/office/drawing/2014/main" id="{1372CC1F-2266-44A7-B54C-4EEDAC778D34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455" t="58799" r="8928" b="21601"/>
          <a:stretch/>
        </p:blipFill>
        <p:spPr>
          <a:xfrm>
            <a:off x="3494033" y="1800053"/>
            <a:ext cx="513592" cy="378437"/>
          </a:xfrm>
          <a:prstGeom prst="rect">
            <a:avLst/>
          </a:prstGeom>
        </p:spPr>
      </p:pic>
      <p:pic>
        <p:nvPicPr>
          <p:cNvPr id="18" name="图片 17">
            <a:extLst>
              <a:ext uri="{FF2B5EF4-FFF2-40B4-BE49-F238E27FC236}">
                <a16:creationId xmlns:a16="http://schemas.microsoft.com/office/drawing/2014/main" id="{4A985150-009E-4C0B-91F7-960FE3F83D19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455" t="58799" r="8928" b="21601"/>
          <a:stretch/>
        </p:blipFill>
        <p:spPr>
          <a:xfrm>
            <a:off x="3503346" y="2195044"/>
            <a:ext cx="513592" cy="378437"/>
          </a:xfrm>
          <a:prstGeom prst="rect">
            <a:avLst/>
          </a:prstGeom>
        </p:spPr>
      </p:pic>
      <p:pic>
        <p:nvPicPr>
          <p:cNvPr id="19" name="图片 18">
            <a:extLst>
              <a:ext uri="{FF2B5EF4-FFF2-40B4-BE49-F238E27FC236}">
                <a16:creationId xmlns:a16="http://schemas.microsoft.com/office/drawing/2014/main" id="{84B8B15C-FADF-407A-A0DF-2A5A428F0D39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455" t="58799" r="8928" b="21601"/>
          <a:stretch/>
        </p:blipFill>
        <p:spPr>
          <a:xfrm>
            <a:off x="3470610" y="2628663"/>
            <a:ext cx="513592" cy="378437"/>
          </a:xfrm>
          <a:prstGeom prst="rect">
            <a:avLst/>
          </a:prstGeom>
        </p:spPr>
      </p:pic>
      <p:sp>
        <p:nvSpPr>
          <p:cNvPr id="20" name="Text Box 25">
            <a:extLst>
              <a:ext uri="{FF2B5EF4-FFF2-40B4-BE49-F238E27FC236}">
                <a16:creationId xmlns:a16="http://schemas.microsoft.com/office/drawing/2014/main" id="{0958CD70-EF17-4396-B26B-D43AF116637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21452" y="3614283"/>
            <a:ext cx="2081894" cy="579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fontAlgn="base" hangingPunct="1">
              <a:spcBef>
                <a:spcPct val="50000"/>
              </a:spcBef>
              <a:spcAft>
                <a:spcPct val="0"/>
              </a:spcAft>
              <a:buFontTx/>
              <a:buNone/>
            </a:pPr>
            <a:r>
              <a:rPr lang="en-US" altLang="zh-CN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 + 6 ﹦</a:t>
            </a:r>
            <a:r>
              <a:rPr lang="en-US" altLang="zh-CN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13</a:t>
            </a:r>
            <a:endParaRPr lang="zh-CN" altLang="en-US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21" name="组合 20">
            <a:extLst>
              <a:ext uri="{FF2B5EF4-FFF2-40B4-BE49-F238E27FC236}">
                <a16:creationId xmlns:a16="http://schemas.microsoft.com/office/drawing/2014/main" id="{E7C9BB42-3F6F-4E51-BEFA-941D68D49B91}"/>
              </a:ext>
            </a:extLst>
          </p:cNvPr>
          <p:cNvGrpSpPr/>
          <p:nvPr/>
        </p:nvGrpSpPr>
        <p:grpSpPr>
          <a:xfrm>
            <a:off x="4789477" y="2606610"/>
            <a:ext cx="2376264" cy="584775"/>
            <a:chOff x="2627784" y="3859183"/>
            <a:chExt cx="2376264" cy="584775"/>
          </a:xfrm>
        </p:grpSpPr>
        <p:sp>
          <p:nvSpPr>
            <p:cNvPr id="22" name="Text Box 25">
              <a:extLst>
                <a:ext uri="{FF2B5EF4-FFF2-40B4-BE49-F238E27FC236}">
                  <a16:creationId xmlns:a16="http://schemas.microsoft.com/office/drawing/2014/main" id="{412A1008-813B-4374-8F06-CFBB9CD9ECE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627784" y="3859183"/>
              <a:ext cx="2376264" cy="584775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square">
              <a:spAutoFit/>
            </a:bodyPr>
            <a:lstStyle>
              <a:lvl1pPr algn="ctr">
                <a:spcBef>
                  <a:spcPct val="20000"/>
                </a:spcBef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algn="ctr">
                <a:spcBef>
                  <a:spcPct val="20000"/>
                </a:spcBef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algn="ctr">
                <a:spcBef>
                  <a:spcPct val="20000"/>
                </a:spcBef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algn="ctr">
                <a:spcBef>
                  <a:spcPct val="20000"/>
                </a:spcBef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algn="ctr">
                <a:spcBef>
                  <a:spcPct val="20000"/>
                </a:spcBef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algn="ctr" fontAlgn="base">
                <a:spcBef>
                  <a:spcPct val="2000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algn="ctr" fontAlgn="base">
                <a:spcBef>
                  <a:spcPct val="2000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algn="ctr" fontAlgn="base">
                <a:spcBef>
                  <a:spcPct val="2000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algn="ctr" fontAlgn="base">
                <a:spcBef>
                  <a:spcPct val="2000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l" eaLnBrk="1" hangingPunct="1">
                <a:spcBef>
                  <a:spcPct val="50000"/>
                </a:spcBef>
                <a:defRPr/>
              </a:pPr>
              <a:r>
                <a:rPr lang="en-US" altLang="zh-CN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13</a:t>
              </a:r>
              <a:r>
                <a:rPr lang="zh-CN" altLang="en-US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－</a:t>
              </a:r>
              <a:r>
                <a:rPr lang="en-US" altLang="zh-CN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6﹦</a:t>
              </a:r>
            </a:p>
          </p:txBody>
        </p:sp>
        <p:sp>
          <p:nvSpPr>
            <p:cNvPr id="23" name="矩形 22">
              <a:extLst>
                <a:ext uri="{FF2B5EF4-FFF2-40B4-BE49-F238E27FC236}">
                  <a16:creationId xmlns:a16="http://schemas.microsoft.com/office/drawing/2014/main" id="{29FE9387-46DB-4E2C-B3D8-6B7CFF91CBFA}"/>
                </a:ext>
              </a:extLst>
            </p:cNvPr>
            <p:cNvSpPr/>
            <p:nvPr/>
          </p:nvSpPr>
          <p:spPr>
            <a:xfrm>
              <a:off x="4139952" y="3917208"/>
              <a:ext cx="504056" cy="504056"/>
            </a:xfrm>
            <a:prstGeom prst="rect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4" name="Text Box 25">
            <a:extLst>
              <a:ext uri="{FF2B5EF4-FFF2-40B4-BE49-F238E27FC236}">
                <a16:creationId xmlns:a16="http://schemas.microsoft.com/office/drawing/2014/main" id="{6C0DF4F1-FAA8-4E60-AB7F-55B43F6A282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42845" y="2651386"/>
            <a:ext cx="435281" cy="553998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>
            <a:lvl1pPr algn="ctr">
              <a:spcBef>
                <a:spcPct val="20000"/>
              </a:spcBef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algn="ctr"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algn="ctr">
              <a:spcBef>
                <a:spcPct val="20000"/>
              </a:spcBef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algn="ctr">
              <a:spcBef>
                <a:spcPct val="20000"/>
              </a:spcBef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algn="ctr">
              <a:spcBef>
                <a:spcPct val="20000"/>
              </a:spcBef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l" eaLnBrk="1" hangingPunct="1">
              <a:spcBef>
                <a:spcPct val="50000"/>
              </a:spcBef>
              <a:defRPr/>
            </a:pPr>
            <a:r>
              <a:rPr lang="en-US" altLang="zh-CN" sz="30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7</a:t>
            </a:r>
          </a:p>
        </p:txBody>
      </p:sp>
      <p:grpSp>
        <p:nvGrpSpPr>
          <p:cNvPr id="25" name="组合 24">
            <a:extLst>
              <a:ext uri="{FF2B5EF4-FFF2-40B4-BE49-F238E27FC236}">
                <a16:creationId xmlns:a16="http://schemas.microsoft.com/office/drawing/2014/main" id="{0F24AF5F-4704-4048-ACA5-50C40873F2CB}"/>
              </a:ext>
            </a:extLst>
          </p:cNvPr>
          <p:cNvGrpSpPr/>
          <p:nvPr/>
        </p:nvGrpSpPr>
        <p:grpSpPr>
          <a:xfrm>
            <a:off x="4818750" y="1610269"/>
            <a:ext cx="2376264" cy="584775"/>
            <a:chOff x="2627784" y="3859183"/>
            <a:chExt cx="2376264" cy="584775"/>
          </a:xfrm>
        </p:grpSpPr>
        <p:sp>
          <p:nvSpPr>
            <p:cNvPr id="26" name="Text Box 25">
              <a:extLst>
                <a:ext uri="{FF2B5EF4-FFF2-40B4-BE49-F238E27FC236}">
                  <a16:creationId xmlns:a16="http://schemas.microsoft.com/office/drawing/2014/main" id="{98C1C05F-A9C6-46D9-B744-03AAE804E31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627784" y="3859183"/>
              <a:ext cx="2376264" cy="584775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square">
              <a:spAutoFit/>
            </a:bodyPr>
            <a:lstStyle>
              <a:lvl1pPr algn="ctr">
                <a:spcBef>
                  <a:spcPct val="20000"/>
                </a:spcBef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algn="ctr">
                <a:spcBef>
                  <a:spcPct val="20000"/>
                </a:spcBef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algn="ctr">
                <a:spcBef>
                  <a:spcPct val="20000"/>
                </a:spcBef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algn="ctr">
                <a:spcBef>
                  <a:spcPct val="20000"/>
                </a:spcBef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algn="ctr">
                <a:spcBef>
                  <a:spcPct val="20000"/>
                </a:spcBef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algn="ctr" fontAlgn="base">
                <a:spcBef>
                  <a:spcPct val="2000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algn="ctr" fontAlgn="base">
                <a:spcBef>
                  <a:spcPct val="2000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algn="ctr" fontAlgn="base">
                <a:spcBef>
                  <a:spcPct val="2000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algn="ctr" fontAlgn="base">
                <a:spcBef>
                  <a:spcPct val="2000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l" eaLnBrk="1" hangingPunct="1">
                <a:spcBef>
                  <a:spcPct val="50000"/>
                </a:spcBef>
                <a:defRPr/>
              </a:pPr>
              <a:r>
                <a:rPr lang="en-US" altLang="zh-CN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13</a:t>
              </a:r>
              <a:r>
                <a:rPr lang="zh-CN" altLang="en-US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－</a:t>
              </a:r>
              <a:r>
                <a:rPr lang="en-US" altLang="zh-CN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7﹦</a:t>
              </a:r>
            </a:p>
          </p:txBody>
        </p:sp>
        <p:sp>
          <p:nvSpPr>
            <p:cNvPr id="27" name="矩形 26">
              <a:extLst>
                <a:ext uri="{FF2B5EF4-FFF2-40B4-BE49-F238E27FC236}">
                  <a16:creationId xmlns:a16="http://schemas.microsoft.com/office/drawing/2014/main" id="{B7AC5BC3-9107-4B45-9293-D90563E32700}"/>
                </a:ext>
              </a:extLst>
            </p:cNvPr>
            <p:cNvSpPr/>
            <p:nvPr/>
          </p:nvSpPr>
          <p:spPr>
            <a:xfrm>
              <a:off x="4139952" y="3917208"/>
              <a:ext cx="504056" cy="504056"/>
            </a:xfrm>
            <a:prstGeom prst="rect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8" name="Text Box 25">
            <a:extLst>
              <a:ext uri="{FF2B5EF4-FFF2-40B4-BE49-F238E27FC236}">
                <a16:creationId xmlns:a16="http://schemas.microsoft.com/office/drawing/2014/main" id="{37629A08-2F4C-400C-9783-9093E1F32FD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87806" y="1618352"/>
            <a:ext cx="435281" cy="553998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>
            <a:lvl1pPr algn="ctr">
              <a:spcBef>
                <a:spcPct val="20000"/>
              </a:spcBef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algn="ctr"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algn="ctr">
              <a:spcBef>
                <a:spcPct val="20000"/>
              </a:spcBef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algn="ctr">
              <a:spcBef>
                <a:spcPct val="20000"/>
              </a:spcBef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algn="ctr">
              <a:spcBef>
                <a:spcPct val="20000"/>
              </a:spcBef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l" eaLnBrk="1" hangingPunct="1">
              <a:spcBef>
                <a:spcPct val="50000"/>
              </a:spcBef>
              <a:defRPr/>
            </a:pPr>
            <a:r>
              <a:rPr lang="en-US" altLang="zh-CN" sz="30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6</a:t>
            </a:r>
          </a:p>
        </p:txBody>
      </p:sp>
    </p:spTree>
    <p:extLst>
      <p:ext uri="{BB962C8B-B14F-4D97-AF65-F5344CB8AC3E}">
        <p14:creationId xmlns:p14="http://schemas.microsoft.com/office/powerpoint/2010/main" val="30041472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24" grpId="0"/>
      <p:bldP spid="28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9">
            <a:extLst>
              <a:ext uri="{FF2B5EF4-FFF2-40B4-BE49-F238E27FC236}">
                <a16:creationId xmlns:a16="http://schemas.microsoft.com/office/drawing/2014/main" id="{18DD3470-89E8-49D2-836B-CB45CA446F4C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49099" y="967584"/>
            <a:ext cx="2041922" cy="589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10000"/>
              </a:lnSpc>
              <a:spcBef>
                <a:spcPct val="10000"/>
              </a:spcBef>
            </a:pP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10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－</a:t>
            </a: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7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＝</a:t>
            </a: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</a:t>
            </a:r>
          </a:p>
        </p:txBody>
      </p:sp>
      <p:sp>
        <p:nvSpPr>
          <p:cNvPr id="9" name="Rectangle 10">
            <a:extLst>
              <a:ext uri="{FF2B5EF4-FFF2-40B4-BE49-F238E27FC236}">
                <a16:creationId xmlns:a16="http://schemas.microsoft.com/office/drawing/2014/main" id="{F1F26F47-3A9B-4683-9815-46C21B57FFAD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85978" y="967584"/>
            <a:ext cx="1930003" cy="589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10000"/>
              </a:lnSpc>
              <a:spcBef>
                <a:spcPct val="10000"/>
              </a:spcBef>
            </a:pP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＋</a:t>
            </a: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＝</a:t>
            </a: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6</a:t>
            </a:r>
          </a:p>
        </p:txBody>
      </p:sp>
      <p:sp>
        <p:nvSpPr>
          <p:cNvPr id="10" name="Rectangle 8">
            <a:extLst>
              <a:ext uri="{FF2B5EF4-FFF2-40B4-BE49-F238E27FC236}">
                <a16:creationId xmlns:a16="http://schemas.microsoft.com/office/drawing/2014/main" id="{B240BE36-96F6-442B-BCDD-6A4992F3506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89955" y="1303973"/>
            <a:ext cx="1657187" cy="562495"/>
          </a:xfrm>
          <a:prstGeom prst="flowChartAlternateProcess">
            <a:avLst/>
          </a:prstGeom>
          <a:solidFill>
            <a:srgbClr val="C35452"/>
          </a:solidFill>
          <a:ln w="9525">
            <a:noFill/>
            <a:miter lim="800000"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10000"/>
              </a:lnSpc>
              <a:spcBef>
                <a:spcPct val="10000"/>
              </a:spcBef>
            </a:pPr>
            <a:r>
              <a:rPr lang="zh-CN" altLang="en-US" sz="2800" b="1" dirty="0">
                <a:solidFill>
                  <a:srgbClr val="FFFF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破十法</a:t>
            </a:r>
          </a:p>
        </p:txBody>
      </p:sp>
      <p:sp>
        <p:nvSpPr>
          <p:cNvPr id="11" name="Rectangle 8">
            <a:extLst>
              <a:ext uri="{FF2B5EF4-FFF2-40B4-BE49-F238E27FC236}">
                <a16:creationId xmlns:a16="http://schemas.microsoft.com/office/drawing/2014/main" id="{15E4161C-CF60-4BA9-90F7-1B9824B533A7}"/>
              </a:ext>
            </a:extLst>
          </p:cNvPr>
          <p:cNvSpPr>
            <a:spLocks noChangeArrowheads="1"/>
          </p:cNvSpPr>
          <p:nvPr/>
        </p:nvSpPr>
        <p:spPr bwMode="auto">
          <a:xfrm>
            <a:off x="692944" y="3739365"/>
            <a:ext cx="2097881" cy="562495"/>
          </a:xfrm>
          <a:prstGeom prst="flowChartAlternateProcess">
            <a:avLst/>
          </a:prstGeom>
          <a:solidFill>
            <a:srgbClr val="C35452"/>
          </a:solidFill>
          <a:ln w="9525">
            <a:noFill/>
            <a:miter lim="800000"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10000"/>
              </a:lnSpc>
              <a:spcBef>
                <a:spcPct val="10000"/>
              </a:spcBef>
            </a:pPr>
            <a:r>
              <a:rPr lang="zh-CN" altLang="en-US" sz="2800" b="1" dirty="0">
                <a:solidFill>
                  <a:srgbClr val="FFFF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想加算减</a:t>
            </a:r>
          </a:p>
        </p:txBody>
      </p:sp>
      <p:sp>
        <p:nvSpPr>
          <p:cNvPr id="12" name="Rectangle 8">
            <a:extLst>
              <a:ext uri="{FF2B5EF4-FFF2-40B4-BE49-F238E27FC236}">
                <a16:creationId xmlns:a16="http://schemas.microsoft.com/office/drawing/2014/main" id="{758DFAF7-632B-4BF2-8737-0BEC257FCA9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75323" y="2551770"/>
            <a:ext cx="1657187" cy="562495"/>
          </a:xfrm>
          <a:prstGeom prst="flowChartAlternateProcess">
            <a:avLst/>
          </a:prstGeom>
          <a:solidFill>
            <a:srgbClr val="C35452"/>
          </a:solidFill>
          <a:ln w="9525">
            <a:noFill/>
            <a:miter lim="800000"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10000"/>
              </a:lnSpc>
              <a:spcBef>
                <a:spcPct val="10000"/>
              </a:spcBef>
            </a:pPr>
            <a:r>
              <a:rPr lang="zh-CN" altLang="en-US" sz="2800" b="1" dirty="0">
                <a:solidFill>
                  <a:srgbClr val="FFFF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平十法</a:t>
            </a:r>
          </a:p>
        </p:txBody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id="{793F0A31-FC85-45EC-986A-25AAFA43ACC4}"/>
              </a:ext>
            </a:extLst>
          </p:cNvPr>
          <p:cNvSpPr/>
          <p:nvPr/>
        </p:nvSpPr>
        <p:spPr>
          <a:xfrm>
            <a:off x="462644" y="486533"/>
            <a:ext cx="460601" cy="427923"/>
          </a:xfrm>
          <a:prstGeom prst="rect">
            <a:avLst/>
          </a:prstGeom>
          <a:solidFill>
            <a:srgbClr val="8299FD"/>
          </a:solidFill>
          <a:ln w="1905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14" name="直接连接符 13">
            <a:extLst>
              <a:ext uri="{FF2B5EF4-FFF2-40B4-BE49-F238E27FC236}">
                <a16:creationId xmlns:a16="http://schemas.microsoft.com/office/drawing/2014/main" id="{3D5411A2-0FDA-4F50-8F18-02144E6FF741}"/>
              </a:ext>
            </a:extLst>
          </p:cNvPr>
          <p:cNvCxnSpPr/>
          <p:nvPr/>
        </p:nvCxnSpPr>
        <p:spPr>
          <a:xfrm flipV="1">
            <a:off x="993291" y="904644"/>
            <a:ext cx="1850517" cy="1"/>
          </a:xfrm>
          <a:prstGeom prst="line">
            <a:avLst/>
          </a:prstGeom>
          <a:ln w="28575">
            <a:solidFill>
              <a:srgbClr val="FFB73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矩形 14">
            <a:extLst>
              <a:ext uri="{FF2B5EF4-FFF2-40B4-BE49-F238E27FC236}">
                <a16:creationId xmlns:a16="http://schemas.microsoft.com/office/drawing/2014/main" id="{B15DED0A-EF5E-4326-9237-BC55E0E5547E}"/>
              </a:ext>
            </a:extLst>
          </p:cNvPr>
          <p:cNvSpPr/>
          <p:nvPr/>
        </p:nvSpPr>
        <p:spPr>
          <a:xfrm>
            <a:off x="1075323" y="382809"/>
            <a:ext cx="1838531" cy="584775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lstStyle/>
          <a:p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归纳总结</a:t>
            </a:r>
          </a:p>
        </p:txBody>
      </p:sp>
      <p:sp>
        <p:nvSpPr>
          <p:cNvPr id="16" name="Rectangle 9">
            <a:extLst>
              <a:ext uri="{FF2B5EF4-FFF2-40B4-BE49-F238E27FC236}">
                <a16:creationId xmlns:a16="http://schemas.microsoft.com/office/drawing/2014/main" id="{0DA941B5-91D8-44C2-9ACE-355748B13CB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48736" y="1510100"/>
            <a:ext cx="2041922" cy="589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10000"/>
              </a:lnSpc>
              <a:spcBef>
                <a:spcPct val="10000"/>
              </a:spcBef>
            </a:pP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10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－</a:t>
            </a: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6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＝</a:t>
            </a: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4</a:t>
            </a:r>
          </a:p>
        </p:txBody>
      </p:sp>
      <p:sp>
        <p:nvSpPr>
          <p:cNvPr id="17" name="Rectangle 10">
            <a:extLst>
              <a:ext uri="{FF2B5EF4-FFF2-40B4-BE49-F238E27FC236}">
                <a16:creationId xmlns:a16="http://schemas.microsoft.com/office/drawing/2014/main" id="{ACAE6209-970F-4B85-8823-96354CFB4186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85615" y="1510100"/>
            <a:ext cx="1930003" cy="589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10000"/>
              </a:lnSpc>
              <a:spcBef>
                <a:spcPct val="10000"/>
              </a:spcBef>
            </a:pP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4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＋</a:t>
            </a: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＝</a:t>
            </a: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7</a:t>
            </a:r>
          </a:p>
        </p:txBody>
      </p:sp>
      <p:sp>
        <p:nvSpPr>
          <p:cNvPr id="18" name="Rectangle 9">
            <a:extLst>
              <a:ext uri="{FF2B5EF4-FFF2-40B4-BE49-F238E27FC236}">
                <a16:creationId xmlns:a16="http://schemas.microsoft.com/office/drawing/2014/main" id="{09F88454-7F84-4A79-895A-88B617B1593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21231" y="2292635"/>
            <a:ext cx="2041922" cy="589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10000"/>
              </a:lnSpc>
              <a:spcBef>
                <a:spcPct val="10000"/>
              </a:spcBef>
            </a:pP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13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－</a:t>
            </a: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＝</a:t>
            </a: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10</a:t>
            </a:r>
          </a:p>
        </p:txBody>
      </p:sp>
      <p:sp>
        <p:nvSpPr>
          <p:cNvPr id="19" name="Rectangle 10">
            <a:extLst>
              <a:ext uri="{FF2B5EF4-FFF2-40B4-BE49-F238E27FC236}">
                <a16:creationId xmlns:a16="http://schemas.microsoft.com/office/drawing/2014/main" id="{1AC74EC8-14F2-49B3-931F-64155C4C7FEB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87918" y="2276861"/>
            <a:ext cx="1930003" cy="589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10000"/>
              </a:lnSpc>
              <a:spcBef>
                <a:spcPct val="10000"/>
              </a:spcBef>
            </a:pP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10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－</a:t>
            </a: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4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＝</a:t>
            </a: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6</a:t>
            </a:r>
          </a:p>
        </p:txBody>
      </p:sp>
      <p:sp>
        <p:nvSpPr>
          <p:cNvPr id="20" name="Rectangle 9">
            <a:extLst>
              <a:ext uri="{FF2B5EF4-FFF2-40B4-BE49-F238E27FC236}">
                <a16:creationId xmlns:a16="http://schemas.microsoft.com/office/drawing/2014/main" id="{F203506F-19C8-40AC-A5D8-8635B9C989E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20868" y="2835151"/>
            <a:ext cx="2041922" cy="589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10000"/>
              </a:lnSpc>
              <a:spcBef>
                <a:spcPct val="10000"/>
              </a:spcBef>
            </a:pP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13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－</a:t>
            </a: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＝</a:t>
            </a: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10</a:t>
            </a:r>
          </a:p>
        </p:txBody>
      </p:sp>
      <p:sp>
        <p:nvSpPr>
          <p:cNvPr id="21" name="Rectangle 10">
            <a:extLst>
              <a:ext uri="{FF2B5EF4-FFF2-40B4-BE49-F238E27FC236}">
                <a16:creationId xmlns:a16="http://schemas.microsoft.com/office/drawing/2014/main" id="{4AFB9F87-0B5F-484A-BB88-D06919B4E3BE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87555" y="2819377"/>
            <a:ext cx="1930003" cy="589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10000"/>
              </a:lnSpc>
              <a:spcBef>
                <a:spcPct val="10000"/>
              </a:spcBef>
            </a:pP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10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－</a:t>
            </a: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＝</a:t>
            </a: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7</a:t>
            </a:r>
          </a:p>
        </p:txBody>
      </p:sp>
      <p:sp>
        <p:nvSpPr>
          <p:cNvPr id="22" name="Rectangle 9">
            <a:extLst>
              <a:ext uri="{FF2B5EF4-FFF2-40B4-BE49-F238E27FC236}">
                <a16:creationId xmlns:a16="http://schemas.microsoft.com/office/drawing/2014/main" id="{0FC36C33-4D7B-4A8F-A162-FF36E841675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82281" y="3739365"/>
            <a:ext cx="2041922" cy="589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10000"/>
              </a:lnSpc>
              <a:spcBef>
                <a:spcPct val="10000"/>
              </a:spcBef>
            </a:pP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6 + 7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＝</a:t>
            </a: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13</a:t>
            </a:r>
          </a:p>
        </p:txBody>
      </p:sp>
      <p:sp>
        <p:nvSpPr>
          <p:cNvPr id="23" name="Rectangle 9">
            <a:extLst>
              <a:ext uri="{FF2B5EF4-FFF2-40B4-BE49-F238E27FC236}">
                <a16:creationId xmlns:a16="http://schemas.microsoft.com/office/drawing/2014/main" id="{39C12CA4-C738-44F1-9898-6F346A2F7801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85615" y="3373906"/>
            <a:ext cx="2041922" cy="589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10000"/>
              </a:lnSpc>
              <a:spcBef>
                <a:spcPct val="10000"/>
              </a:spcBef>
            </a:pP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13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－</a:t>
            </a: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7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＝</a:t>
            </a: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6</a:t>
            </a:r>
          </a:p>
        </p:txBody>
      </p:sp>
      <p:sp>
        <p:nvSpPr>
          <p:cNvPr id="24" name="Rectangle 9">
            <a:extLst>
              <a:ext uri="{FF2B5EF4-FFF2-40B4-BE49-F238E27FC236}">
                <a16:creationId xmlns:a16="http://schemas.microsoft.com/office/drawing/2014/main" id="{1CC89632-AE0A-4CD4-9792-D6236BEE3472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85615" y="3951670"/>
            <a:ext cx="2041922" cy="589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10000"/>
              </a:lnSpc>
              <a:spcBef>
                <a:spcPct val="10000"/>
              </a:spcBef>
            </a:pP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13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－</a:t>
            </a: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6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＝</a:t>
            </a: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7</a:t>
            </a:r>
          </a:p>
        </p:txBody>
      </p:sp>
      <p:sp>
        <p:nvSpPr>
          <p:cNvPr id="25" name="左大括号 24">
            <a:extLst>
              <a:ext uri="{FF2B5EF4-FFF2-40B4-BE49-F238E27FC236}">
                <a16:creationId xmlns:a16="http://schemas.microsoft.com/office/drawing/2014/main" id="{E2C29865-FEE3-4244-AB54-F6A84F25330D}"/>
              </a:ext>
            </a:extLst>
          </p:cNvPr>
          <p:cNvSpPr/>
          <p:nvPr/>
        </p:nvSpPr>
        <p:spPr>
          <a:xfrm>
            <a:off x="3131840" y="1126720"/>
            <a:ext cx="216024" cy="868966"/>
          </a:xfrm>
          <a:prstGeom prst="leftBrace">
            <a:avLst>
              <a:gd name="adj1" fmla="val 30611"/>
              <a:gd name="adj2" fmla="val 50000"/>
            </a:avLst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左大括号 25">
            <a:extLst>
              <a:ext uri="{FF2B5EF4-FFF2-40B4-BE49-F238E27FC236}">
                <a16:creationId xmlns:a16="http://schemas.microsoft.com/office/drawing/2014/main" id="{8B5A8A1D-BC36-43BB-8032-E671A8215B89}"/>
              </a:ext>
            </a:extLst>
          </p:cNvPr>
          <p:cNvSpPr/>
          <p:nvPr/>
        </p:nvSpPr>
        <p:spPr>
          <a:xfrm>
            <a:off x="3131840" y="2421812"/>
            <a:ext cx="216024" cy="868966"/>
          </a:xfrm>
          <a:prstGeom prst="leftBrace">
            <a:avLst>
              <a:gd name="adj1" fmla="val 30611"/>
              <a:gd name="adj2" fmla="val 50000"/>
            </a:avLst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7" name="左大括号 26">
            <a:extLst>
              <a:ext uri="{FF2B5EF4-FFF2-40B4-BE49-F238E27FC236}">
                <a16:creationId xmlns:a16="http://schemas.microsoft.com/office/drawing/2014/main" id="{037397F0-788A-4DBD-A7BD-6DB0115C97A2}"/>
              </a:ext>
            </a:extLst>
          </p:cNvPr>
          <p:cNvSpPr/>
          <p:nvPr/>
        </p:nvSpPr>
        <p:spPr>
          <a:xfrm>
            <a:off x="5482646" y="3595906"/>
            <a:ext cx="216024" cy="868966"/>
          </a:xfrm>
          <a:prstGeom prst="leftBrace">
            <a:avLst>
              <a:gd name="adj1" fmla="val 30611"/>
              <a:gd name="adj2" fmla="val 50000"/>
            </a:avLst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563713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 bldLvl="0" animBg="1"/>
      <p:bldP spid="11" grpId="0" bldLvl="0" animBg="1"/>
      <p:bldP spid="12" grpId="0" bldLvl="0" animBg="1"/>
      <p:bldP spid="16" grpId="0"/>
      <p:bldP spid="17" grpId="0"/>
      <p:bldP spid="18" grpId="0"/>
      <p:bldP spid="19" grpId="0"/>
      <p:bldP spid="20" grpId="0"/>
      <p:bldP spid="21" grpId="0"/>
      <p:bldP spid="22" grpId="0"/>
      <p:bldP spid="23" grpId="0"/>
      <p:bldP spid="24" grpId="0"/>
      <p:bldP spid="25" grpId="0" animBg="1"/>
      <p:bldP spid="26" grpId="0" animBg="1"/>
      <p:bldP spid="27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4"/>
          <p:cNvSpPr>
            <a:spLocks noChangeArrowheads="1"/>
          </p:cNvSpPr>
          <p:nvPr/>
        </p:nvSpPr>
        <p:spPr bwMode="auto">
          <a:xfrm>
            <a:off x="627446" y="1001128"/>
            <a:ext cx="2695575" cy="6267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32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1.</a:t>
            </a:r>
            <a:endParaRPr kumimoji="0" lang="zh-CN" altLang="en-US" sz="32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1968938" y="1516016"/>
            <a:ext cx="5234152" cy="1345323"/>
            <a:chOff x="1481959" y="1608083"/>
            <a:chExt cx="5234153" cy="1345325"/>
          </a:xfrm>
          <a:solidFill>
            <a:schemeClr val="accent6">
              <a:lumMod val="75000"/>
            </a:schemeClr>
          </a:solidFill>
        </p:grpSpPr>
        <p:sp>
          <p:nvSpPr>
            <p:cNvPr id="4" name="椭圆 3"/>
            <p:cNvSpPr/>
            <p:nvPr/>
          </p:nvSpPr>
          <p:spPr>
            <a:xfrm>
              <a:off x="1481959" y="1608083"/>
              <a:ext cx="578069" cy="578069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32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  <p:sp>
          <p:nvSpPr>
            <p:cNvPr id="5" name="椭圆 4"/>
            <p:cNvSpPr/>
            <p:nvPr/>
          </p:nvSpPr>
          <p:spPr>
            <a:xfrm>
              <a:off x="2257973" y="1608083"/>
              <a:ext cx="578069" cy="578069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32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  <p:sp>
          <p:nvSpPr>
            <p:cNvPr id="6" name="椭圆 5"/>
            <p:cNvSpPr/>
            <p:nvPr/>
          </p:nvSpPr>
          <p:spPr>
            <a:xfrm>
              <a:off x="3033987" y="1608083"/>
              <a:ext cx="578069" cy="578069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32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  <p:sp>
          <p:nvSpPr>
            <p:cNvPr id="7" name="椭圆 6"/>
            <p:cNvSpPr/>
            <p:nvPr/>
          </p:nvSpPr>
          <p:spPr>
            <a:xfrm>
              <a:off x="3810001" y="1608083"/>
              <a:ext cx="578069" cy="578070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32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  <p:sp>
          <p:nvSpPr>
            <p:cNvPr id="8" name="椭圆 7"/>
            <p:cNvSpPr/>
            <p:nvPr/>
          </p:nvSpPr>
          <p:spPr>
            <a:xfrm>
              <a:off x="4586015" y="1608083"/>
              <a:ext cx="578069" cy="578070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32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  <p:sp>
          <p:nvSpPr>
            <p:cNvPr id="9" name="椭圆 8"/>
            <p:cNvSpPr/>
            <p:nvPr/>
          </p:nvSpPr>
          <p:spPr>
            <a:xfrm>
              <a:off x="5362029" y="1608083"/>
              <a:ext cx="578069" cy="578070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32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  <p:sp>
          <p:nvSpPr>
            <p:cNvPr id="10" name="椭圆 9"/>
            <p:cNvSpPr/>
            <p:nvPr/>
          </p:nvSpPr>
          <p:spPr>
            <a:xfrm>
              <a:off x="6138043" y="1608083"/>
              <a:ext cx="578069" cy="578070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32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  <p:sp>
          <p:nvSpPr>
            <p:cNvPr id="11" name="椭圆 10"/>
            <p:cNvSpPr/>
            <p:nvPr/>
          </p:nvSpPr>
          <p:spPr>
            <a:xfrm>
              <a:off x="1481959" y="2375338"/>
              <a:ext cx="578069" cy="578069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32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  <p:sp>
          <p:nvSpPr>
            <p:cNvPr id="12" name="椭圆 11"/>
            <p:cNvSpPr/>
            <p:nvPr/>
          </p:nvSpPr>
          <p:spPr>
            <a:xfrm>
              <a:off x="2257973" y="2375338"/>
              <a:ext cx="578069" cy="578069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32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  <p:sp>
          <p:nvSpPr>
            <p:cNvPr id="13" name="椭圆 12"/>
            <p:cNvSpPr/>
            <p:nvPr/>
          </p:nvSpPr>
          <p:spPr>
            <a:xfrm>
              <a:off x="3033987" y="2375338"/>
              <a:ext cx="578069" cy="578069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32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  <p:sp>
          <p:nvSpPr>
            <p:cNvPr id="14" name="椭圆 13"/>
            <p:cNvSpPr/>
            <p:nvPr/>
          </p:nvSpPr>
          <p:spPr>
            <a:xfrm>
              <a:off x="3810001" y="2375338"/>
              <a:ext cx="578069" cy="578070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32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  <p:sp>
          <p:nvSpPr>
            <p:cNvPr id="15" name="椭圆 14"/>
            <p:cNvSpPr/>
            <p:nvPr/>
          </p:nvSpPr>
          <p:spPr>
            <a:xfrm>
              <a:off x="4586015" y="2375338"/>
              <a:ext cx="578069" cy="578070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32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  <p:sp>
          <p:nvSpPr>
            <p:cNvPr id="16" name="椭圆 15"/>
            <p:cNvSpPr/>
            <p:nvPr/>
          </p:nvSpPr>
          <p:spPr>
            <a:xfrm>
              <a:off x="5362029" y="2375338"/>
              <a:ext cx="578069" cy="578070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32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  <p:sp>
          <p:nvSpPr>
            <p:cNvPr id="17" name="椭圆 16"/>
            <p:cNvSpPr/>
            <p:nvPr/>
          </p:nvSpPr>
          <p:spPr>
            <a:xfrm>
              <a:off x="6138043" y="2375338"/>
              <a:ext cx="578069" cy="578070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32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</p:grpSp>
      <p:cxnSp>
        <p:nvCxnSpPr>
          <p:cNvPr id="18" name="直接连接符 17"/>
          <p:cNvCxnSpPr/>
          <p:nvPr/>
        </p:nvCxnSpPr>
        <p:spPr>
          <a:xfrm>
            <a:off x="4979988" y="1475040"/>
            <a:ext cx="0" cy="1408454"/>
          </a:xfrm>
          <a:prstGeom prst="line">
            <a:avLst/>
          </a:prstGeom>
          <a:ln w="25400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3" name="组合 42"/>
          <p:cNvGrpSpPr/>
          <p:nvPr/>
        </p:nvGrpSpPr>
        <p:grpSpPr>
          <a:xfrm>
            <a:off x="3167845" y="3057857"/>
            <a:ext cx="2808310" cy="668645"/>
            <a:chOff x="3275856" y="3291830"/>
            <a:chExt cx="2808310" cy="668645"/>
          </a:xfrm>
        </p:grpSpPr>
        <p:sp>
          <p:nvSpPr>
            <p:cNvPr id="39" name="文本框 38"/>
            <p:cNvSpPr txBox="1"/>
            <p:nvPr/>
          </p:nvSpPr>
          <p:spPr>
            <a:xfrm>
              <a:off x="3275856" y="3291830"/>
              <a:ext cx="2808310" cy="66864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>
                <a:lnSpc>
                  <a:spcPct val="130000"/>
                </a:lnSpc>
              </a:pPr>
              <a:r>
                <a:rPr lang="en-US" altLang="zh-CN" sz="3200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14</a:t>
              </a:r>
              <a:r>
                <a:rPr lang="zh-CN" altLang="en-US" sz="3200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－        </a:t>
              </a:r>
              <a:r>
                <a:rPr lang="en-US" altLang="zh-CN" sz="3200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=</a:t>
              </a:r>
              <a:endPara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  <p:sp>
          <p:nvSpPr>
            <p:cNvPr id="40" name="矩形 39"/>
            <p:cNvSpPr/>
            <p:nvPr/>
          </p:nvSpPr>
          <p:spPr>
            <a:xfrm>
              <a:off x="4250518" y="3377556"/>
              <a:ext cx="578069" cy="578069"/>
            </a:xfrm>
            <a:prstGeom prst="rect">
              <a:avLst/>
            </a:prstGeom>
            <a:solidFill>
              <a:srgbClr val="FFFFEF"/>
            </a:solidFill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42" name="矩形 41"/>
            <p:cNvSpPr/>
            <p:nvPr/>
          </p:nvSpPr>
          <p:spPr>
            <a:xfrm>
              <a:off x="5354522" y="3377556"/>
              <a:ext cx="578069" cy="578069"/>
            </a:xfrm>
            <a:prstGeom prst="rect">
              <a:avLst/>
            </a:prstGeom>
            <a:solidFill>
              <a:srgbClr val="FFFFEF"/>
            </a:solidFill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44" name="组合 43"/>
          <p:cNvGrpSpPr/>
          <p:nvPr/>
        </p:nvGrpSpPr>
        <p:grpSpPr>
          <a:xfrm>
            <a:off x="3167845" y="3801965"/>
            <a:ext cx="2808310" cy="668645"/>
            <a:chOff x="3275856" y="3291830"/>
            <a:chExt cx="2808310" cy="668645"/>
          </a:xfrm>
        </p:grpSpPr>
        <p:sp>
          <p:nvSpPr>
            <p:cNvPr id="45" name="文本框 44"/>
            <p:cNvSpPr txBox="1"/>
            <p:nvPr/>
          </p:nvSpPr>
          <p:spPr>
            <a:xfrm>
              <a:off x="3275856" y="3291830"/>
              <a:ext cx="2808310" cy="66864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>
                <a:lnSpc>
                  <a:spcPct val="130000"/>
                </a:lnSpc>
              </a:pPr>
              <a:r>
                <a:rPr lang="en-US" altLang="zh-CN" sz="3200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14</a:t>
              </a:r>
              <a:r>
                <a:rPr lang="zh-CN" altLang="en-US" sz="3200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－        </a:t>
              </a:r>
              <a:r>
                <a:rPr lang="en-US" altLang="zh-CN" sz="3200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=</a:t>
              </a:r>
              <a:endPara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  <p:sp>
          <p:nvSpPr>
            <p:cNvPr id="46" name="矩形 45"/>
            <p:cNvSpPr/>
            <p:nvPr/>
          </p:nvSpPr>
          <p:spPr>
            <a:xfrm>
              <a:off x="4250518" y="3377556"/>
              <a:ext cx="578069" cy="578069"/>
            </a:xfrm>
            <a:prstGeom prst="rect">
              <a:avLst/>
            </a:prstGeom>
            <a:solidFill>
              <a:srgbClr val="FFFFEF"/>
            </a:solidFill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47" name="矩形 46"/>
            <p:cNvSpPr/>
            <p:nvPr/>
          </p:nvSpPr>
          <p:spPr>
            <a:xfrm>
              <a:off x="5354522" y="3377556"/>
              <a:ext cx="578069" cy="578069"/>
            </a:xfrm>
            <a:prstGeom prst="rect">
              <a:avLst/>
            </a:prstGeom>
            <a:solidFill>
              <a:srgbClr val="FFFFEF"/>
            </a:solidFill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sp>
        <p:nvSpPr>
          <p:cNvPr id="32" name="文本框 1"/>
          <p:cNvSpPr txBox="1"/>
          <p:nvPr/>
        </p:nvSpPr>
        <p:spPr>
          <a:xfrm>
            <a:off x="4247743" y="3093730"/>
            <a:ext cx="565301" cy="631711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eaLnBrk="1" hangingPunct="1">
              <a:lnSpc>
                <a:spcPct val="120000"/>
              </a:lnSpc>
              <a:buFont typeface="Arial" panose="020B0604020202020204" pitchFamily="34" charset="0"/>
            </a:pPr>
            <a:r>
              <a:rPr lang="en-US" altLang="zh-CN" sz="3200" b="1" dirty="0">
                <a:solidFill>
                  <a:srgbClr val="FF28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8</a:t>
            </a:r>
            <a:endParaRPr lang="zh-CN" altLang="en-US" sz="3200" b="1" dirty="0">
              <a:solidFill>
                <a:srgbClr val="FF28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33" name="文本框 1"/>
          <p:cNvSpPr txBox="1"/>
          <p:nvPr/>
        </p:nvSpPr>
        <p:spPr>
          <a:xfrm>
            <a:off x="5333648" y="3078163"/>
            <a:ext cx="731973" cy="631711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eaLnBrk="1" hangingPunct="1">
              <a:lnSpc>
                <a:spcPct val="120000"/>
              </a:lnSpc>
              <a:buFont typeface="Arial" panose="020B0604020202020204" pitchFamily="34" charset="0"/>
            </a:pPr>
            <a:r>
              <a:rPr lang="en-US" altLang="zh-CN" sz="3200" b="1" dirty="0">
                <a:solidFill>
                  <a:srgbClr val="FF28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6</a:t>
            </a:r>
            <a:endParaRPr lang="zh-CN" altLang="en-US" sz="3200" b="1" dirty="0">
              <a:solidFill>
                <a:srgbClr val="FF28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35" name="文本框 1"/>
          <p:cNvSpPr txBox="1"/>
          <p:nvPr/>
        </p:nvSpPr>
        <p:spPr>
          <a:xfrm>
            <a:off x="4232392" y="3845419"/>
            <a:ext cx="565300" cy="631711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eaLnBrk="1" hangingPunct="1">
              <a:lnSpc>
                <a:spcPct val="120000"/>
              </a:lnSpc>
              <a:buFont typeface="Arial" panose="020B0604020202020204" pitchFamily="34" charset="0"/>
            </a:pPr>
            <a:r>
              <a:rPr lang="en-US" altLang="zh-CN" sz="3200" b="1" dirty="0">
                <a:solidFill>
                  <a:srgbClr val="FF28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6</a:t>
            </a:r>
            <a:endParaRPr lang="zh-CN" altLang="en-US" sz="3200" b="1" dirty="0">
              <a:solidFill>
                <a:srgbClr val="FF28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36" name="文本框 1"/>
          <p:cNvSpPr txBox="1"/>
          <p:nvPr/>
        </p:nvSpPr>
        <p:spPr>
          <a:xfrm>
            <a:off x="5333649" y="3820434"/>
            <a:ext cx="731973" cy="631711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eaLnBrk="1" hangingPunct="1">
              <a:lnSpc>
                <a:spcPct val="120000"/>
              </a:lnSpc>
              <a:buFont typeface="Arial" panose="020B0604020202020204" pitchFamily="34" charset="0"/>
            </a:pPr>
            <a:r>
              <a:rPr lang="en-US" altLang="zh-CN" sz="3200" b="1" dirty="0">
                <a:solidFill>
                  <a:srgbClr val="FF28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8</a:t>
            </a:r>
            <a:endParaRPr lang="zh-CN" altLang="en-US" sz="3200" b="1" dirty="0">
              <a:solidFill>
                <a:srgbClr val="FF28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41" name="矩形 40"/>
          <p:cNvSpPr/>
          <p:nvPr/>
        </p:nvSpPr>
        <p:spPr>
          <a:xfrm>
            <a:off x="508663" y="489334"/>
            <a:ext cx="460601" cy="427923"/>
          </a:xfrm>
          <a:prstGeom prst="rect">
            <a:avLst/>
          </a:prstGeom>
          <a:solidFill>
            <a:srgbClr val="8299FD"/>
          </a:solidFill>
          <a:ln w="1905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48" name="直接连接符 47"/>
          <p:cNvCxnSpPr/>
          <p:nvPr/>
        </p:nvCxnSpPr>
        <p:spPr>
          <a:xfrm flipV="1">
            <a:off x="1039310" y="907446"/>
            <a:ext cx="2695575" cy="1"/>
          </a:xfrm>
          <a:prstGeom prst="line">
            <a:avLst/>
          </a:prstGeom>
          <a:ln w="28575">
            <a:solidFill>
              <a:srgbClr val="FFB73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矩形 48"/>
          <p:cNvSpPr/>
          <p:nvPr/>
        </p:nvSpPr>
        <p:spPr>
          <a:xfrm>
            <a:off x="1086966" y="358499"/>
            <a:ext cx="3557042" cy="584775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lstStyle/>
          <a:p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四、适时巩固</a:t>
            </a:r>
          </a:p>
        </p:txBody>
      </p:sp>
      <p:sp>
        <p:nvSpPr>
          <p:cNvPr id="37" name="文本框 4">
            <a:extLst>
              <a:ext uri="{FF2B5EF4-FFF2-40B4-BE49-F238E27FC236}">
                <a16:creationId xmlns:a16="http://schemas.microsoft.com/office/drawing/2014/main" id="{E3C8C544-1D32-4969-83CA-BACE5D9CB1E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94828" y="1177462"/>
            <a:ext cx="2524125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9pPr>
          </a:lstStyle>
          <a:p>
            <a:r>
              <a:rPr lang="en-US" altLang="zh-CN" sz="16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[</a:t>
            </a:r>
            <a:r>
              <a:rPr lang="zh-CN" altLang="en-US" sz="16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教材</a:t>
            </a:r>
            <a:r>
              <a:rPr lang="en-US" altLang="zh-CN" sz="16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P13 </a:t>
            </a:r>
            <a:r>
              <a:rPr lang="zh-CN" altLang="en-US" sz="16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做一做第</a:t>
            </a:r>
            <a:r>
              <a:rPr lang="en-US" altLang="zh-CN" sz="16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</a:t>
            </a:r>
            <a:r>
              <a:rPr lang="zh-CN" altLang="en-US" sz="16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题</a:t>
            </a:r>
            <a:r>
              <a:rPr lang="en-US" altLang="zh-CN" sz="16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]</a:t>
            </a:r>
            <a:endParaRPr lang="zh-CN" altLang="en-US" sz="1050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/>
      <p:bldP spid="33" grpId="0"/>
      <p:bldP spid="35" grpId="0"/>
      <p:bldP spid="36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6"/>
          <p:cNvGrpSpPr/>
          <p:nvPr/>
        </p:nvGrpSpPr>
        <p:grpSpPr>
          <a:xfrm>
            <a:off x="2026117" y="933833"/>
            <a:ext cx="5104196" cy="1260475"/>
            <a:chOff x="2060028" y="935420"/>
            <a:chExt cx="5103954" cy="1261239"/>
          </a:xfrm>
        </p:grpSpPr>
        <p:sp>
          <p:nvSpPr>
            <p:cNvPr id="3" name="等腰三角形 2"/>
            <p:cNvSpPr/>
            <p:nvPr/>
          </p:nvSpPr>
          <p:spPr>
            <a:xfrm>
              <a:off x="2060028" y="935420"/>
              <a:ext cx="516297" cy="525781"/>
            </a:xfrm>
            <a:prstGeom prst="triangle">
              <a:avLst/>
            </a:prstGeom>
            <a:solidFill>
              <a:srgbClr val="F8ED00"/>
            </a:solidFill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4" name="等腰三角形 3"/>
            <p:cNvSpPr/>
            <p:nvPr/>
          </p:nvSpPr>
          <p:spPr>
            <a:xfrm>
              <a:off x="2715634" y="935420"/>
              <a:ext cx="516297" cy="525781"/>
            </a:xfrm>
            <a:prstGeom prst="triangle">
              <a:avLst/>
            </a:prstGeom>
            <a:solidFill>
              <a:srgbClr val="F8ED00"/>
            </a:solidFill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5" name="等腰三角形 4"/>
            <p:cNvSpPr/>
            <p:nvPr/>
          </p:nvSpPr>
          <p:spPr>
            <a:xfrm>
              <a:off x="3371241" y="935420"/>
              <a:ext cx="516297" cy="525781"/>
            </a:xfrm>
            <a:prstGeom prst="triangle">
              <a:avLst/>
            </a:prstGeom>
            <a:solidFill>
              <a:srgbClr val="F8ED00"/>
            </a:solidFill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6" name="等腰三角形 5"/>
            <p:cNvSpPr/>
            <p:nvPr/>
          </p:nvSpPr>
          <p:spPr>
            <a:xfrm>
              <a:off x="4026847" y="935420"/>
              <a:ext cx="516297" cy="525781"/>
            </a:xfrm>
            <a:prstGeom prst="triangle">
              <a:avLst/>
            </a:prstGeom>
            <a:solidFill>
              <a:srgbClr val="F8ED00"/>
            </a:solidFill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7" name="等腰三角形 6"/>
            <p:cNvSpPr/>
            <p:nvPr/>
          </p:nvSpPr>
          <p:spPr>
            <a:xfrm>
              <a:off x="4680866" y="935420"/>
              <a:ext cx="516297" cy="525781"/>
            </a:xfrm>
            <a:prstGeom prst="triangle">
              <a:avLst/>
            </a:prstGeom>
            <a:solidFill>
              <a:srgbClr val="F8ED00"/>
            </a:solidFill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8" name="等腰三角形 7"/>
            <p:cNvSpPr/>
            <p:nvPr/>
          </p:nvSpPr>
          <p:spPr>
            <a:xfrm>
              <a:off x="5336473" y="935420"/>
              <a:ext cx="516297" cy="525781"/>
            </a:xfrm>
            <a:prstGeom prst="triangle">
              <a:avLst/>
            </a:prstGeom>
            <a:solidFill>
              <a:srgbClr val="F8ED00"/>
            </a:solidFill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9" name="等腰三角形 8"/>
            <p:cNvSpPr/>
            <p:nvPr/>
          </p:nvSpPr>
          <p:spPr>
            <a:xfrm>
              <a:off x="5992079" y="935420"/>
              <a:ext cx="516297" cy="525781"/>
            </a:xfrm>
            <a:prstGeom prst="triangle">
              <a:avLst/>
            </a:prstGeom>
            <a:solidFill>
              <a:srgbClr val="F8ED00"/>
            </a:solidFill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0" name="等腰三角形 9"/>
            <p:cNvSpPr/>
            <p:nvPr/>
          </p:nvSpPr>
          <p:spPr>
            <a:xfrm>
              <a:off x="6647685" y="935420"/>
              <a:ext cx="516297" cy="525781"/>
            </a:xfrm>
            <a:prstGeom prst="triangle">
              <a:avLst/>
            </a:prstGeom>
            <a:solidFill>
              <a:srgbClr val="F8ED00"/>
            </a:solidFill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1" name="等腰三角形 10"/>
            <p:cNvSpPr/>
            <p:nvPr/>
          </p:nvSpPr>
          <p:spPr>
            <a:xfrm>
              <a:off x="2060028" y="1670879"/>
              <a:ext cx="516297" cy="525780"/>
            </a:xfrm>
            <a:prstGeom prst="triangle">
              <a:avLst/>
            </a:prstGeom>
            <a:solidFill>
              <a:srgbClr val="F8ED00"/>
            </a:solidFill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2" name="等腰三角形 11"/>
            <p:cNvSpPr/>
            <p:nvPr/>
          </p:nvSpPr>
          <p:spPr>
            <a:xfrm>
              <a:off x="2715634" y="1670879"/>
              <a:ext cx="516297" cy="525780"/>
            </a:xfrm>
            <a:prstGeom prst="triangle">
              <a:avLst/>
            </a:prstGeom>
            <a:solidFill>
              <a:srgbClr val="F8ED00"/>
            </a:solidFill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3" name="等腰三角形 12"/>
            <p:cNvSpPr/>
            <p:nvPr/>
          </p:nvSpPr>
          <p:spPr>
            <a:xfrm>
              <a:off x="3371241" y="1670879"/>
              <a:ext cx="516297" cy="525780"/>
            </a:xfrm>
            <a:prstGeom prst="triangle">
              <a:avLst/>
            </a:prstGeom>
            <a:solidFill>
              <a:srgbClr val="F8ED00"/>
            </a:solidFill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4" name="等腰三角形 13"/>
            <p:cNvSpPr/>
            <p:nvPr/>
          </p:nvSpPr>
          <p:spPr>
            <a:xfrm>
              <a:off x="4026847" y="1670879"/>
              <a:ext cx="516297" cy="525780"/>
            </a:xfrm>
            <a:prstGeom prst="triangle">
              <a:avLst/>
            </a:prstGeom>
            <a:solidFill>
              <a:srgbClr val="F8ED00"/>
            </a:solidFill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5" name="等腰三角形 14"/>
            <p:cNvSpPr/>
            <p:nvPr/>
          </p:nvSpPr>
          <p:spPr>
            <a:xfrm>
              <a:off x="4680866" y="1670879"/>
              <a:ext cx="516297" cy="525780"/>
            </a:xfrm>
            <a:prstGeom prst="triangle">
              <a:avLst/>
            </a:prstGeom>
            <a:solidFill>
              <a:srgbClr val="F8ED00"/>
            </a:solidFill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6" name="等腰三角形 15"/>
            <p:cNvSpPr/>
            <p:nvPr/>
          </p:nvSpPr>
          <p:spPr>
            <a:xfrm>
              <a:off x="5336473" y="1670879"/>
              <a:ext cx="516297" cy="525780"/>
            </a:xfrm>
            <a:prstGeom prst="triangle">
              <a:avLst/>
            </a:prstGeom>
            <a:solidFill>
              <a:srgbClr val="F8ED00"/>
            </a:solidFill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7" name="等腰三角形 16"/>
            <p:cNvSpPr/>
            <p:nvPr/>
          </p:nvSpPr>
          <p:spPr>
            <a:xfrm>
              <a:off x="5992079" y="1670879"/>
              <a:ext cx="516297" cy="525780"/>
            </a:xfrm>
            <a:prstGeom prst="triangle">
              <a:avLst/>
            </a:prstGeom>
            <a:solidFill>
              <a:srgbClr val="F8ED00"/>
            </a:solidFill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  <p:cxnSp>
        <p:nvCxnSpPr>
          <p:cNvPr id="36" name="直接连接符 35"/>
          <p:cNvCxnSpPr/>
          <p:nvPr/>
        </p:nvCxnSpPr>
        <p:spPr>
          <a:xfrm>
            <a:off x="4578215" y="933833"/>
            <a:ext cx="0" cy="1300230"/>
          </a:xfrm>
          <a:prstGeom prst="line">
            <a:avLst/>
          </a:prstGeom>
          <a:ln w="25400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7" name="组合 36"/>
          <p:cNvGrpSpPr/>
          <p:nvPr/>
        </p:nvGrpSpPr>
        <p:grpSpPr>
          <a:xfrm>
            <a:off x="3167845" y="2763746"/>
            <a:ext cx="2808310" cy="668645"/>
            <a:chOff x="3275856" y="3291830"/>
            <a:chExt cx="2808310" cy="668645"/>
          </a:xfrm>
        </p:grpSpPr>
        <p:sp>
          <p:nvSpPr>
            <p:cNvPr id="38" name="文本框 37"/>
            <p:cNvSpPr txBox="1"/>
            <p:nvPr/>
          </p:nvSpPr>
          <p:spPr>
            <a:xfrm>
              <a:off x="3275856" y="3291830"/>
              <a:ext cx="2808310" cy="66864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>
                <a:lnSpc>
                  <a:spcPct val="130000"/>
                </a:lnSpc>
              </a:pPr>
              <a:r>
                <a:rPr lang="en-US" altLang="zh-CN" sz="3200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15</a:t>
              </a:r>
              <a:r>
                <a:rPr lang="zh-CN" altLang="en-US" sz="3200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－        </a:t>
              </a:r>
              <a:r>
                <a:rPr lang="en-US" altLang="zh-CN" sz="3200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=</a:t>
              </a:r>
              <a:endPara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  <p:sp>
          <p:nvSpPr>
            <p:cNvPr id="39" name="矩形 38"/>
            <p:cNvSpPr/>
            <p:nvPr/>
          </p:nvSpPr>
          <p:spPr>
            <a:xfrm>
              <a:off x="4250518" y="3377556"/>
              <a:ext cx="578069" cy="578069"/>
            </a:xfrm>
            <a:prstGeom prst="rect">
              <a:avLst/>
            </a:prstGeom>
            <a:solidFill>
              <a:srgbClr val="FFFFEF"/>
            </a:solidFill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40" name="矩形 39"/>
            <p:cNvSpPr/>
            <p:nvPr/>
          </p:nvSpPr>
          <p:spPr>
            <a:xfrm>
              <a:off x="5354522" y="3377556"/>
              <a:ext cx="578069" cy="578069"/>
            </a:xfrm>
            <a:prstGeom prst="rect">
              <a:avLst/>
            </a:prstGeom>
            <a:solidFill>
              <a:srgbClr val="FFFFEF"/>
            </a:solidFill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41" name="组合 40"/>
          <p:cNvGrpSpPr/>
          <p:nvPr/>
        </p:nvGrpSpPr>
        <p:grpSpPr>
          <a:xfrm>
            <a:off x="3167845" y="3507854"/>
            <a:ext cx="2808310" cy="668645"/>
            <a:chOff x="3275856" y="3291830"/>
            <a:chExt cx="2808310" cy="668645"/>
          </a:xfrm>
        </p:grpSpPr>
        <p:sp>
          <p:nvSpPr>
            <p:cNvPr id="42" name="文本框 41"/>
            <p:cNvSpPr txBox="1"/>
            <p:nvPr/>
          </p:nvSpPr>
          <p:spPr>
            <a:xfrm>
              <a:off x="3275856" y="3291830"/>
              <a:ext cx="2808310" cy="66864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>
                <a:lnSpc>
                  <a:spcPct val="130000"/>
                </a:lnSpc>
              </a:pPr>
              <a:r>
                <a:rPr lang="en-US" altLang="zh-CN" sz="3200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15</a:t>
              </a:r>
              <a:r>
                <a:rPr lang="zh-CN" altLang="en-US" sz="3200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－        </a:t>
              </a:r>
              <a:r>
                <a:rPr lang="en-US" altLang="zh-CN" sz="3200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=</a:t>
              </a:r>
              <a:endPara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  <p:sp>
          <p:nvSpPr>
            <p:cNvPr id="43" name="矩形 42"/>
            <p:cNvSpPr/>
            <p:nvPr/>
          </p:nvSpPr>
          <p:spPr>
            <a:xfrm>
              <a:off x="4250518" y="3377556"/>
              <a:ext cx="578069" cy="578069"/>
            </a:xfrm>
            <a:prstGeom prst="rect">
              <a:avLst/>
            </a:prstGeom>
            <a:solidFill>
              <a:srgbClr val="FFFFEF"/>
            </a:solidFill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44" name="矩形 43"/>
            <p:cNvSpPr/>
            <p:nvPr/>
          </p:nvSpPr>
          <p:spPr>
            <a:xfrm>
              <a:off x="5354522" y="3377556"/>
              <a:ext cx="578069" cy="578069"/>
            </a:xfrm>
            <a:prstGeom prst="rect">
              <a:avLst/>
            </a:prstGeom>
            <a:solidFill>
              <a:srgbClr val="FFFFEF"/>
            </a:solidFill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sp>
        <p:nvSpPr>
          <p:cNvPr id="46" name="文本框 1"/>
          <p:cNvSpPr txBox="1"/>
          <p:nvPr/>
        </p:nvSpPr>
        <p:spPr>
          <a:xfrm>
            <a:off x="4247743" y="2799619"/>
            <a:ext cx="565301" cy="631711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eaLnBrk="1" hangingPunct="1">
              <a:lnSpc>
                <a:spcPct val="120000"/>
              </a:lnSpc>
              <a:buFont typeface="Arial" panose="020B0604020202020204" pitchFamily="34" charset="0"/>
            </a:pPr>
            <a:r>
              <a:rPr lang="en-US" altLang="zh-CN" sz="3200" b="1" dirty="0">
                <a:solidFill>
                  <a:srgbClr val="FF28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8</a:t>
            </a:r>
            <a:endParaRPr lang="zh-CN" altLang="en-US" sz="3200" b="1" dirty="0">
              <a:solidFill>
                <a:srgbClr val="FF28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47" name="文本框 1"/>
          <p:cNvSpPr txBox="1"/>
          <p:nvPr/>
        </p:nvSpPr>
        <p:spPr>
          <a:xfrm>
            <a:off x="5333648" y="2784052"/>
            <a:ext cx="731973" cy="631711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eaLnBrk="1" hangingPunct="1">
              <a:lnSpc>
                <a:spcPct val="120000"/>
              </a:lnSpc>
              <a:buFont typeface="Arial" panose="020B0604020202020204" pitchFamily="34" charset="0"/>
            </a:pPr>
            <a:r>
              <a:rPr lang="en-US" altLang="zh-CN" sz="3200" b="1" dirty="0">
                <a:solidFill>
                  <a:srgbClr val="FF28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7</a:t>
            </a:r>
            <a:endParaRPr lang="zh-CN" altLang="en-US" sz="3200" b="1" dirty="0">
              <a:solidFill>
                <a:srgbClr val="FF28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49" name="文本框 1"/>
          <p:cNvSpPr txBox="1"/>
          <p:nvPr/>
        </p:nvSpPr>
        <p:spPr>
          <a:xfrm>
            <a:off x="4232392" y="3551308"/>
            <a:ext cx="565300" cy="631711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eaLnBrk="1" hangingPunct="1">
              <a:lnSpc>
                <a:spcPct val="120000"/>
              </a:lnSpc>
              <a:buFont typeface="Arial" panose="020B0604020202020204" pitchFamily="34" charset="0"/>
            </a:pPr>
            <a:r>
              <a:rPr lang="en-US" altLang="zh-CN" sz="3200" b="1" dirty="0">
                <a:solidFill>
                  <a:srgbClr val="FF28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7</a:t>
            </a:r>
            <a:endParaRPr lang="zh-CN" altLang="en-US" sz="3200" b="1" dirty="0">
              <a:solidFill>
                <a:srgbClr val="FF28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50" name="文本框 1"/>
          <p:cNvSpPr txBox="1"/>
          <p:nvPr/>
        </p:nvSpPr>
        <p:spPr>
          <a:xfrm>
            <a:off x="5333649" y="3526323"/>
            <a:ext cx="731973" cy="631711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eaLnBrk="1" hangingPunct="1">
              <a:lnSpc>
                <a:spcPct val="120000"/>
              </a:lnSpc>
              <a:buFont typeface="Arial" panose="020B0604020202020204" pitchFamily="34" charset="0"/>
            </a:pPr>
            <a:r>
              <a:rPr lang="en-US" altLang="zh-CN" sz="3200" b="1" dirty="0">
                <a:solidFill>
                  <a:srgbClr val="FF28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8</a:t>
            </a:r>
            <a:endParaRPr lang="zh-CN" altLang="en-US" sz="3200" b="1" dirty="0">
              <a:solidFill>
                <a:srgbClr val="FF28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" grpId="0"/>
      <p:bldP spid="47" grpId="0"/>
      <p:bldP spid="49" grpId="0"/>
      <p:bldP spid="50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文本框 16"/>
          <p:cNvSpPr txBox="1"/>
          <p:nvPr/>
        </p:nvSpPr>
        <p:spPr>
          <a:xfrm>
            <a:off x="3843393" y="1579489"/>
            <a:ext cx="1656184" cy="6686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9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＋</a:t>
            </a: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6=</a:t>
            </a:r>
            <a:endParaRPr lang="zh-CN" altLang="en-US" sz="32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3843393" y="2335153"/>
            <a:ext cx="1656184" cy="6686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15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－</a:t>
            </a: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9=</a:t>
            </a:r>
            <a:endParaRPr lang="zh-CN" altLang="en-US" sz="32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3843393" y="3003798"/>
            <a:ext cx="1656184" cy="6686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15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－</a:t>
            </a: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6=</a:t>
            </a:r>
            <a:endParaRPr lang="zh-CN" altLang="en-US" sz="32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6671399" y="1579489"/>
            <a:ext cx="1656184" cy="6686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7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＋</a:t>
            </a: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9=</a:t>
            </a:r>
            <a:endParaRPr lang="zh-CN" altLang="en-US" sz="32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6671399" y="2335153"/>
            <a:ext cx="1656184" cy="6686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16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－</a:t>
            </a: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7=</a:t>
            </a:r>
            <a:endParaRPr lang="zh-CN" altLang="en-US" sz="32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6671399" y="3003798"/>
            <a:ext cx="1656184" cy="6686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16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－</a:t>
            </a: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9=</a:t>
            </a:r>
            <a:endParaRPr lang="zh-CN" altLang="en-US" sz="32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1115616" y="1579489"/>
            <a:ext cx="1656184" cy="6686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8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＋</a:t>
            </a: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9=</a:t>
            </a:r>
            <a:endParaRPr lang="zh-CN" altLang="en-US" sz="32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1115616" y="2335153"/>
            <a:ext cx="1656184" cy="6686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17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－</a:t>
            </a: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8=</a:t>
            </a:r>
            <a:endParaRPr lang="zh-CN" altLang="en-US" sz="32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" name="Rectangle 4"/>
          <p:cNvSpPr>
            <a:spLocks noChangeArrowheads="1"/>
          </p:cNvSpPr>
          <p:nvPr/>
        </p:nvSpPr>
        <p:spPr bwMode="auto">
          <a:xfrm>
            <a:off x="624099" y="808272"/>
            <a:ext cx="7210425" cy="64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fontAlgn="base" hangingPunct="1"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altLang="zh-CN" b="1" dirty="0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2.</a:t>
            </a:r>
            <a:r>
              <a:rPr lang="zh-CN" altLang="en-US" b="1" dirty="0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5" name="Rectangle 42"/>
          <p:cNvSpPr>
            <a:spLocks noChangeArrowheads="1"/>
          </p:cNvSpPr>
          <p:nvPr/>
        </p:nvSpPr>
        <p:spPr bwMode="auto">
          <a:xfrm>
            <a:off x="2211042" y="1640463"/>
            <a:ext cx="697627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zh-CN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17</a:t>
            </a:r>
            <a:r>
              <a:rPr lang="en-US" altLang="zh-CN" b="1" dirty="0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6" name="Rectangle 42"/>
          <p:cNvSpPr>
            <a:spLocks noChangeArrowheads="1"/>
          </p:cNvSpPr>
          <p:nvPr/>
        </p:nvSpPr>
        <p:spPr bwMode="auto">
          <a:xfrm>
            <a:off x="2488022" y="2411519"/>
            <a:ext cx="492443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zh-CN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9</a:t>
            </a:r>
            <a:r>
              <a:rPr lang="en-US" altLang="zh-CN" b="1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7" name="Rectangle 42"/>
          <p:cNvSpPr>
            <a:spLocks noChangeArrowheads="1"/>
          </p:cNvSpPr>
          <p:nvPr/>
        </p:nvSpPr>
        <p:spPr bwMode="auto">
          <a:xfrm>
            <a:off x="2488022" y="3106209"/>
            <a:ext cx="492443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zh-CN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8</a:t>
            </a:r>
            <a:r>
              <a:rPr lang="en-US" altLang="zh-CN" b="1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8" name="Rectangle 42"/>
          <p:cNvSpPr>
            <a:spLocks noChangeArrowheads="1"/>
          </p:cNvSpPr>
          <p:nvPr/>
        </p:nvSpPr>
        <p:spPr bwMode="auto">
          <a:xfrm>
            <a:off x="4936618" y="1652694"/>
            <a:ext cx="697627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zh-CN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15</a:t>
            </a:r>
            <a:r>
              <a:rPr lang="en-US" altLang="zh-CN" b="1" dirty="0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9" name="Rectangle 42"/>
          <p:cNvSpPr>
            <a:spLocks noChangeArrowheads="1"/>
          </p:cNvSpPr>
          <p:nvPr/>
        </p:nvSpPr>
        <p:spPr bwMode="auto">
          <a:xfrm>
            <a:off x="5194076" y="2356274"/>
            <a:ext cx="492443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zh-CN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6</a:t>
            </a:r>
            <a:r>
              <a:rPr lang="en-US" altLang="zh-CN" b="1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10" name="Rectangle 42"/>
          <p:cNvSpPr>
            <a:spLocks noChangeArrowheads="1"/>
          </p:cNvSpPr>
          <p:nvPr/>
        </p:nvSpPr>
        <p:spPr bwMode="auto">
          <a:xfrm>
            <a:off x="5193758" y="3107161"/>
            <a:ext cx="492443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zh-CN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9</a:t>
            </a:r>
            <a:r>
              <a:rPr lang="en-US" altLang="zh-CN" b="1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11" name="Rectangle 42"/>
          <p:cNvSpPr>
            <a:spLocks noChangeArrowheads="1"/>
          </p:cNvSpPr>
          <p:nvPr/>
        </p:nvSpPr>
        <p:spPr bwMode="auto">
          <a:xfrm>
            <a:off x="7753263" y="1652694"/>
            <a:ext cx="697627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zh-CN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16</a:t>
            </a:r>
            <a:r>
              <a:rPr lang="en-US" altLang="zh-CN" b="1" dirty="0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12" name="Rectangle 42"/>
          <p:cNvSpPr>
            <a:spLocks noChangeArrowheads="1"/>
          </p:cNvSpPr>
          <p:nvPr/>
        </p:nvSpPr>
        <p:spPr bwMode="auto">
          <a:xfrm>
            <a:off x="8053280" y="2411518"/>
            <a:ext cx="492443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zh-CN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9</a:t>
            </a:r>
            <a:r>
              <a:rPr lang="en-US" altLang="zh-CN" b="1" dirty="0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13" name="Rectangle 42"/>
          <p:cNvSpPr>
            <a:spLocks noChangeArrowheads="1"/>
          </p:cNvSpPr>
          <p:nvPr/>
        </p:nvSpPr>
        <p:spPr bwMode="auto">
          <a:xfrm>
            <a:off x="8053281" y="3097067"/>
            <a:ext cx="492443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zh-CN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7</a:t>
            </a:r>
            <a:r>
              <a:rPr lang="en-US" altLang="zh-CN" b="1" dirty="0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16" name="文本框 15"/>
          <p:cNvSpPr txBox="1"/>
          <p:nvPr/>
        </p:nvSpPr>
        <p:spPr>
          <a:xfrm>
            <a:off x="1115616" y="3003798"/>
            <a:ext cx="1656184" cy="6686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17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－</a:t>
            </a: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9=</a:t>
            </a:r>
            <a:endParaRPr lang="zh-CN" altLang="en-US" sz="32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4" name="文本框 4">
            <a:extLst>
              <a:ext uri="{FF2B5EF4-FFF2-40B4-BE49-F238E27FC236}">
                <a16:creationId xmlns:a16="http://schemas.microsoft.com/office/drawing/2014/main" id="{05D0FF42-D61D-4679-8965-E3970E929E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15616" y="951893"/>
            <a:ext cx="2524125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9pPr>
          </a:lstStyle>
          <a:p>
            <a:r>
              <a:rPr lang="en-US" altLang="zh-CN" sz="16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[</a:t>
            </a:r>
            <a:r>
              <a:rPr lang="zh-CN" altLang="en-US" sz="16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教材</a:t>
            </a:r>
            <a:r>
              <a:rPr lang="en-US" altLang="zh-CN" sz="16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P13 </a:t>
            </a:r>
            <a:r>
              <a:rPr lang="zh-CN" altLang="en-US" sz="16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做一做第</a:t>
            </a:r>
            <a:r>
              <a:rPr lang="en-US" altLang="zh-CN" sz="16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2</a:t>
            </a:r>
            <a:r>
              <a:rPr lang="zh-CN" altLang="en-US" sz="16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题</a:t>
            </a:r>
            <a:r>
              <a:rPr lang="en-US" altLang="zh-CN" sz="16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]</a:t>
            </a:r>
            <a:endParaRPr lang="zh-CN" altLang="en-US" sz="1050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9" grpId="0"/>
      <p:bldP spid="10" grpId="0"/>
      <p:bldP spid="11" grpId="0"/>
      <p:bldP spid="12" grpId="0"/>
      <p:bldP spid="13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750970" y="1805678"/>
            <a:ext cx="2808310" cy="668645"/>
            <a:chOff x="3275856" y="3291830"/>
            <a:chExt cx="2808310" cy="668645"/>
          </a:xfrm>
        </p:grpSpPr>
        <p:sp>
          <p:nvSpPr>
            <p:cNvPr id="3" name="文本框 2"/>
            <p:cNvSpPr txBox="1"/>
            <p:nvPr/>
          </p:nvSpPr>
          <p:spPr>
            <a:xfrm>
              <a:off x="3275856" y="3291830"/>
              <a:ext cx="2808310" cy="66864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>
                <a:lnSpc>
                  <a:spcPct val="130000"/>
                </a:lnSpc>
              </a:pPr>
              <a:r>
                <a:rPr lang="en-US" altLang="zh-CN" sz="3200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7 </a:t>
              </a:r>
              <a:r>
                <a:rPr lang="zh-CN" altLang="en-US" sz="3200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＋        </a:t>
              </a:r>
              <a:r>
                <a:rPr lang="en-US" altLang="zh-CN" sz="3200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= 11</a:t>
              </a:r>
              <a:endPara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  <p:sp>
          <p:nvSpPr>
            <p:cNvPr id="4" name="矩形 3"/>
            <p:cNvSpPr/>
            <p:nvPr/>
          </p:nvSpPr>
          <p:spPr>
            <a:xfrm>
              <a:off x="4250518" y="3377556"/>
              <a:ext cx="578069" cy="578069"/>
            </a:xfrm>
            <a:prstGeom prst="rect">
              <a:avLst/>
            </a:prstGeom>
            <a:solidFill>
              <a:srgbClr val="FFFFEF"/>
            </a:solidFill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sp>
        <p:nvSpPr>
          <p:cNvPr id="6" name="Rectangle 4"/>
          <p:cNvSpPr>
            <a:spLocks noChangeArrowheads="1"/>
          </p:cNvSpPr>
          <p:nvPr/>
        </p:nvSpPr>
        <p:spPr bwMode="auto">
          <a:xfrm>
            <a:off x="534574" y="1229912"/>
            <a:ext cx="7210425" cy="64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fontAlgn="base" hangingPunct="1"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altLang="zh-CN" b="1" dirty="0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3.</a:t>
            </a:r>
            <a:r>
              <a:rPr lang="zh-CN" altLang="en-US" b="1" dirty="0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</a:t>
            </a:r>
          </a:p>
        </p:txBody>
      </p:sp>
      <p:grpSp>
        <p:nvGrpSpPr>
          <p:cNvPr id="18" name="组合 17"/>
          <p:cNvGrpSpPr/>
          <p:nvPr/>
        </p:nvGrpSpPr>
        <p:grpSpPr>
          <a:xfrm>
            <a:off x="750970" y="2715766"/>
            <a:ext cx="2808310" cy="668645"/>
            <a:chOff x="3275856" y="3291830"/>
            <a:chExt cx="2808310" cy="668645"/>
          </a:xfrm>
        </p:grpSpPr>
        <p:sp>
          <p:nvSpPr>
            <p:cNvPr id="19" name="文本框 18"/>
            <p:cNvSpPr txBox="1"/>
            <p:nvPr/>
          </p:nvSpPr>
          <p:spPr>
            <a:xfrm>
              <a:off x="3275856" y="3291830"/>
              <a:ext cx="2808310" cy="66864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>
                <a:lnSpc>
                  <a:spcPct val="130000"/>
                </a:lnSpc>
              </a:pPr>
              <a:r>
                <a:rPr lang="en-US" altLang="zh-CN" sz="3200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11</a:t>
              </a:r>
              <a:r>
                <a:rPr lang="zh-CN" altLang="en-US" sz="3200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－</a:t>
              </a:r>
              <a:r>
                <a:rPr lang="en-US" altLang="zh-CN" sz="3200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7=</a:t>
              </a:r>
              <a:endPara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  <p:sp>
          <p:nvSpPr>
            <p:cNvPr id="21" name="矩形 20"/>
            <p:cNvSpPr/>
            <p:nvPr/>
          </p:nvSpPr>
          <p:spPr>
            <a:xfrm>
              <a:off x="4712181" y="3377556"/>
              <a:ext cx="578069" cy="578069"/>
            </a:xfrm>
            <a:prstGeom prst="rect">
              <a:avLst/>
            </a:prstGeom>
            <a:solidFill>
              <a:srgbClr val="FFFFEF"/>
            </a:solidFill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22" name="组合 21"/>
          <p:cNvGrpSpPr/>
          <p:nvPr/>
        </p:nvGrpSpPr>
        <p:grpSpPr>
          <a:xfrm>
            <a:off x="3487274" y="2715766"/>
            <a:ext cx="2808310" cy="668645"/>
            <a:chOff x="3275856" y="3291830"/>
            <a:chExt cx="2808310" cy="668645"/>
          </a:xfrm>
        </p:grpSpPr>
        <p:sp>
          <p:nvSpPr>
            <p:cNvPr id="23" name="文本框 22"/>
            <p:cNvSpPr txBox="1"/>
            <p:nvPr/>
          </p:nvSpPr>
          <p:spPr>
            <a:xfrm>
              <a:off x="3275856" y="3291830"/>
              <a:ext cx="2808310" cy="66864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>
                <a:lnSpc>
                  <a:spcPct val="130000"/>
                </a:lnSpc>
              </a:pPr>
              <a:r>
                <a:rPr lang="en-US" altLang="zh-CN" sz="3200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13</a:t>
              </a:r>
              <a:r>
                <a:rPr lang="zh-CN" altLang="en-US" sz="3200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－</a:t>
              </a:r>
              <a:r>
                <a:rPr lang="en-US" altLang="zh-CN" sz="3200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8=</a:t>
              </a:r>
              <a:endPara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  <p:sp>
          <p:nvSpPr>
            <p:cNvPr id="24" name="矩形 23"/>
            <p:cNvSpPr/>
            <p:nvPr/>
          </p:nvSpPr>
          <p:spPr>
            <a:xfrm>
              <a:off x="4712181" y="3377556"/>
              <a:ext cx="578069" cy="578069"/>
            </a:xfrm>
            <a:prstGeom prst="rect">
              <a:avLst/>
            </a:prstGeom>
            <a:solidFill>
              <a:srgbClr val="FFFFEF"/>
            </a:solidFill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25" name="组合 24"/>
          <p:cNvGrpSpPr/>
          <p:nvPr/>
        </p:nvGrpSpPr>
        <p:grpSpPr>
          <a:xfrm>
            <a:off x="6300146" y="2715766"/>
            <a:ext cx="2808310" cy="668645"/>
            <a:chOff x="3275856" y="3291830"/>
            <a:chExt cx="2808310" cy="668645"/>
          </a:xfrm>
        </p:grpSpPr>
        <p:sp>
          <p:nvSpPr>
            <p:cNvPr id="26" name="文本框 25"/>
            <p:cNvSpPr txBox="1"/>
            <p:nvPr/>
          </p:nvSpPr>
          <p:spPr>
            <a:xfrm>
              <a:off x="3275856" y="3291830"/>
              <a:ext cx="2808310" cy="66864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>
                <a:lnSpc>
                  <a:spcPct val="130000"/>
                </a:lnSpc>
              </a:pPr>
              <a:r>
                <a:rPr lang="en-US" altLang="zh-CN" sz="3200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12</a:t>
              </a:r>
              <a:r>
                <a:rPr lang="zh-CN" altLang="en-US" sz="3200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－</a:t>
              </a:r>
              <a:r>
                <a:rPr lang="en-US" altLang="zh-CN" sz="3200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6=</a:t>
              </a:r>
              <a:endPara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  <p:sp>
          <p:nvSpPr>
            <p:cNvPr id="27" name="矩形 26"/>
            <p:cNvSpPr/>
            <p:nvPr/>
          </p:nvSpPr>
          <p:spPr>
            <a:xfrm>
              <a:off x="4712181" y="3377556"/>
              <a:ext cx="578069" cy="578069"/>
            </a:xfrm>
            <a:prstGeom prst="rect">
              <a:avLst/>
            </a:prstGeom>
            <a:solidFill>
              <a:srgbClr val="FFFFEF"/>
            </a:solidFill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28" name="组合 27"/>
          <p:cNvGrpSpPr/>
          <p:nvPr/>
        </p:nvGrpSpPr>
        <p:grpSpPr>
          <a:xfrm>
            <a:off x="3559280" y="1805678"/>
            <a:ext cx="2808310" cy="668645"/>
            <a:chOff x="3275856" y="3291830"/>
            <a:chExt cx="2808310" cy="668645"/>
          </a:xfrm>
        </p:grpSpPr>
        <p:sp>
          <p:nvSpPr>
            <p:cNvPr id="29" name="文本框 28"/>
            <p:cNvSpPr txBox="1"/>
            <p:nvPr/>
          </p:nvSpPr>
          <p:spPr>
            <a:xfrm>
              <a:off x="3275856" y="3291830"/>
              <a:ext cx="2808310" cy="66864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>
                <a:lnSpc>
                  <a:spcPct val="130000"/>
                </a:lnSpc>
              </a:pPr>
              <a:r>
                <a:rPr lang="en-US" altLang="zh-CN" sz="3200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8 </a:t>
              </a:r>
              <a:r>
                <a:rPr lang="zh-CN" altLang="en-US" sz="3200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＋        </a:t>
              </a:r>
              <a:r>
                <a:rPr lang="en-US" altLang="zh-CN" sz="3200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= 13</a:t>
              </a:r>
              <a:endPara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  <p:sp>
          <p:nvSpPr>
            <p:cNvPr id="30" name="矩形 29"/>
            <p:cNvSpPr/>
            <p:nvPr/>
          </p:nvSpPr>
          <p:spPr>
            <a:xfrm>
              <a:off x="4250518" y="3377556"/>
              <a:ext cx="578069" cy="578069"/>
            </a:xfrm>
            <a:prstGeom prst="rect">
              <a:avLst/>
            </a:prstGeom>
            <a:solidFill>
              <a:srgbClr val="FFFFEF"/>
            </a:solidFill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31" name="组合 30"/>
          <p:cNvGrpSpPr/>
          <p:nvPr/>
        </p:nvGrpSpPr>
        <p:grpSpPr>
          <a:xfrm>
            <a:off x="6295584" y="1805678"/>
            <a:ext cx="2853570" cy="668645"/>
            <a:chOff x="3230596" y="3291830"/>
            <a:chExt cx="2853570" cy="668645"/>
          </a:xfrm>
        </p:grpSpPr>
        <p:sp>
          <p:nvSpPr>
            <p:cNvPr id="32" name="文本框 31"/>
            <p:cNvSpPr txBox="1"/>
            <p:nvPr/>
          </p:nvSpPr>
          <p:spPr>
            <a:xfrm>
              <a:off x="3275856" y="3291830"/>
              <a:ext cx="2808310" cy="66864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>
                <a:lnSpc>
                  <a:spcPct val="130000"/>
                </a:lnSpc>
              </a:pPr>
              <a:r>
                <a:rPr lang="zh-CN" altLang="en-US" sz="3200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     ＋</a:t>
              </a:r>
              <a:r>
                <a:rPr lang="en-US" altLang="zh-CN" sz="3200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 6</a:t>
              </a:r>
              <a:r>
                <a:rPr lang="zh-CN" altLang="en-US" sz="3200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  </a:t>
              </a:r>
              <a:r>
                <a:rPr lang="en-US" altLang="zh-CN" sz="3200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= 12</a:t>
              </a:r>
              <a:endPara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  <p:sp>
          <p:nvSpPr>
            <p:cNvPr id="33" name="矩形 32"/>
            <p:cNvSpPr/>
            <p:nvPr/>
          </p:nvSpPr>
          <p:spPr>
            <a:xfrm>
              <a:off x="3230596" y="3379391"/>
              <a:ext cx="578069" cy="578069"/>
            </a:xfrm>
            <a:prstGeom prst="rect">
              <a:avLst/>
            </a:prstGeom>
            <a:solidFill>
              <a:srgbClr val="FFFFEF"/>
            </a:solidFill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sp>
        <p:nvSpPr>
          <p:cNvPr id="34" name="Rectangle 42"/>
          <p:cNvSpPr>
            <a:spLocks noChangeArrowheads="1"/>
          </p:cNvSpPr>
          <p:nvPr/>
        </p:nvSpPr>
        <p:spPr bwMode="auto">
          <a:xfrm>
            <a:off x="1803177" y="1898490"/>
            <a:ext cx="716920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zh-CN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4</a:t>
            </a:r>
            <a:r>
              <a:rPr lang="en-US" altLang="zh-CN" b="1" dirty="0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38" name="Rectangle 42"/>
          <p:cNvSpPr>
            <a:spLocks noChangeArrowheads="1"/>
          </p:cNvSpPr>
          <p:nvPr/>
        </p:nvSpPr>
        <p:spPr bwMode="auto">
          <a:xfrm>
            <a:off x="4611487" y="1898490"/>
            <a:ext cx="716920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zh-CN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5</a:t>
            </a:r>
            <a:r>
              <a:rPr lang="en-US" altLang="zh-CN" b="1" dirty="0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39" name="Rectangle 42"/>
          <p:cNvSpPr>
            <a:spLocks noChangeArrowheads="1"/>
          </p:cNvSpPr>
          <p:nvPr/>
        </p:nvSpPr>
        <p:spPr bwMode="auto">
          <a:xfrm>
            <a:off x="6413236" y="1898490"/>
            <a:ext cx="716920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zh-CN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6</a:t>
            </a:r>
            <a:r>
              <a:rPr lang="en-US" altLang="zh-CN" b="1" dirty="0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40" name="Rectangle 42"/>
          <p:cNvSpPr>
            <a:spLocks noChangeArrowheads="1"/>
          </p:cNvSpPr>
          <p:nvPr/>
        </p:nvSpPr>
        <p:spPr bwMode="auto">
          <a:xfrm>
            <a:off x="2303701" y="2798138"/>
            <a:ext cx="716920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zh-CN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4</a:t>
            </a:r>
            <a:r>
              <a:rPr lang="en-US" altLang="zh-CN" b="1" dirty="0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41" name="Rectangle 42"/>
          <p:cNvSpPr>
            <a:spLocks noChangeArrowheads="1"/>
          </p:cNvSpPr>
          <p:nvPr/>
        </p:nvSpPr>
        <p:spPr bwMode="auto">
          <a:xfrm>
            <a:off x="5073034" y="2798138"/>
            <a:ext cx="716920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zh-CN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5</a:t>
            </a:r>
            <a:r>
              <a:rPr lang="en-US" altLang="zh-CN" b="1" dirty="0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42" name="Rectangle 42"/>
          <p:cNvSpPr>
            <a:spLocks noChangeArrowheads="1"/>
          </p:cNvSpPr>
          <p:nvPr/>
        </p:nvSpPr>
        <p:spPr bwMode="auto">
          <a:xfrm>
            <a:off x="7798668" y="2798138"/>
            <a:ext cx="716920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zh-CN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6</a:t>
            </a:r>
            <a:r>
              <a:rPr lang="en-US" altLang="zh-CN" b="1" dirty="0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36" name="文本框 4">
            <a:extLst>
              <a:ext uri="{FF2B5EF4-FFF2-40B4-BE49-F238E27FC236}">
                <a16:creationId xmlns:a16="http://schemas.microsoft.com/office/drawing/2014/main" id="{34D0A93A-56F9-491B-9653-BA0E3593CA0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41638" y="1346403"/>
            <a:ext cx="2524125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9pPr>
          </a:lstStyle>
          <a:p>
            <a:r>
              <a:rPr lang="en-US" altLang="zh-CN" sz="16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[</a:t>
            </a:r>
            <a:r>
              <a:rPr lang="zh-CN" altLang="en-US" sz="16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教材</a:t>
            </a:r>
            <a:r>
              <a:rPr lang="en-US" altLang="zh-CN" sz="16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P13 </a:t>
            </a:r>
            <a:r>
              <a:rPr lang="zh-CN" altLang="en-US" sz="16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做一做第</a:t>
            </a:r>
            <a:r>
              <a:rPr lang="en-US" altLang="zh-CN" sz="16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3</a:t>
            </a:r>
            <a:r>
              <a:rPr lang="zh-CN" altLang="en-US" sz="16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题</a:t>
            </a:r>
            <a:r>
              <a:rPr lang="en-US" altLang="zh-CN" sz="16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]</a:t>
            </a:r>
            <a:endParaRPr lang="zh-CN" altLang="en-US" sz="1050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/>
      <p:bldP spid="38" grpId="0"/>
      <p:bldP spid="39" grpId="0"/>
      <p:bldP spid="40" grpId="0"/>
      <p:bldP spid="41" grpId="0"/>
      <p:bldP spid="42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Group 6">
            <a:extLst>
              <a:ext uri="{FF2B5EF4-FFF2-40B4-BE49-F238E27FC236}">
                <a16:creationId xmlns:a16="http://schemas.microsoft.com/office/drawing/2014/main" id="{6FB18AE4-D244-426A-B2C4-45F273945A1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12720447"/>
              </p:ext>
            </p:extLst>
          </p:nvPr>
        </p:nvGraphicFramePr>
        <p:xfrm>
          <a:off x="1331640" y="2355726"/>
          <a:ext cx="6022975" cy="647700"/>
        </p:xfrm>
        <a:graphic>
          <a:graphicData uri="http://schemas.openxmlformats.org/drawingml/2006/table">
            <a:tbl>
              <a:tblPr/>
              <a:tblGrid>
                <a:gridCol w="60166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032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0166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0166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60325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601663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60325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601662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601663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603250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</a:tblGrid>
              <a:tr h="647700">
                <a:tc>
                  <a:txBody>
                    <a:bodyPr/>
                    <a:lstStyle>
                      <a:lvl1pPr marL="0" algn="l" defTabSz="914400" rtl="0" eaLnBrk="0" latinLnBrk="0" hangingPunct="0">
                        <a:spcBef>
                          <a:spcPct val="20000"/>
                        </a:spcBef>
                        <a:defRPr sz="2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1pPr>
                      <a:lvl2pPr marL="742950" indent="-285750" algn="l" defTabSz="914400" rtl="0" eaLnBrk="0" latinLnBrk="0" hangingPunct="0">
                        <a:spcBef>
                          <a:spcPct val="20000"/>
                        </a:spcBef>
                        <a:defRPr sz="20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2pPr>
                      <a:lvl3pPr marL="1143000" indent="-2286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3pPr>
                      <a:lvl4pPr marL="1600200" indent="-2286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4pPr>
                      <a:lvl5pPr marL="2057400" indent="-228600" algn="l" defTabSz="914400" rtl="0" eaLnBrk="0" latinLnBrk="0" hangingPunct="0">
                        <a:spcBef>
                          <a:spcPct val="20000"/>
                        </a:spcBef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5pPr>
                      <a:lvl6pPr marL="2514600" indent="-228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6pPr>
                      <a:lvl7pPr marL="2971800" indent="-228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7pPr>
                      <a:lvl8pPr marL="3429000" indent="-228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8pPr>
                      <a:lvl9pPr marL="3886200" indent="-228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3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latin typeface="Times New Roman" panose="02020603050405020304" pitchFamily="18" charset="0"/>
                          <a:ea typeface="楷体_GB2312" panose="02010609030101010101" pitchFamily="49" charset="-122"/>
                          <a:cs typeface="Times New Roman" panose="02020603050405020304" pitchFamily="18" charset="0"/>
                        </a:rPr>
                        <a:t>10</a:t>
                      </a:r>
                    </a:p>
                  </a:txBody>
                  <a:tcPr anchor="ctr" horzOverflow="overflow">
                    <a:lnL w="19050" cap="flat" cmpd="sng" algn="ctr">
                      <a:solidFill>
                        <a:srgbClr val="845C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845C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845C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845C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CBAB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0" latinLnBrk="0" hangingPunct="0">
                        <a:spcBef>
                          <a:spcPct val="20000"/>
                        </a:spcBef>
                        <a:defRPr sz="2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1pPr>
                      <a:lvl2pPr marL="742950" indent="-285750" algn="l" defTabSz="914400" rtl="0" eaLnBrk="0" latinLnBrk="0" hangingPunct="0">
                        <a:spcBef>
                          <a:spcPct val="20000"/>
                        </a:spcBef>
                        <a:defRPr sz="20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2pPr>
                      <a:lvl3pPr marL="1143000" indent="-2286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3pPr>
                      <a:lvl4pPr marL="1600200" indent="-2286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4pPr>
                      <a:lvl5pPr marL="2057400" indent="-228600" algn="l" defTabSz="914400" rtl="0" eaLnBrk="0" latinLnBrk="0" hangingPunct="0">
                        <a:spcBef>
                          <a:spcPct val="20000"/>
                        </a:spcBef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5pPr>
                      <a:lvl6pPr marL="2514600" indent="-228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6pPr>
                      <a:lvl7pPr marL="2971800" indent="-228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7pPr>
                      <a:lvl8pPr marL="3429000" indent="-228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8pPr>
                      <a:lvl9pPr marL="3886200" indent="-228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3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latin typeface="Times New Roman" panose="02020603050405020304" pitchFamily="18" charset="0"/>
                          <a:ea typeface="楷体_GB2312" panose="02010609030101010101" pitchFamily="49" charset="-122"/>
                          <a:cs typeface="Times New Roman" panose="02020603050405020304" pitchFamily="18" charset="0"/>
                        </a:rPr>
                        <a:t>13</a:t>
                      </a:r>
                    </a:p>
                  </a:txBody>
                  <a:tcPr anchor="ctr" horzOverflow="overflow">
                    <a:lnL w="19050" cap="flat" cmpd="sng" algn="ctr">
                      <a:solidFill>
                        <a:srgbClr val="845C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845C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845C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845C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CBAB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0" latinLnBrk="0" hangingPunct="0">
                        <a:spcBef>
                          <a:spcPct val="20000"/>
                        </a:spcBef>
                        <a:defRPr sz="2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1pPr>
                      <a:lvl2pPr marL="742950" indent="-285750" algn="l" defTabSz="914400" rtl="0" eaLnBrk="0" latinLnBrk="0" hangingPunct="0">
                        <a:spcBef>
                          <a:spcPct val="20000"/>
                        </a:spcBef>
                        <a:defRPr sz="20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2pPr>
                      <a:lvl3pPr marL="1143000" indent="-2286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3pPr>
                      <a:lvl4pPr marL="1600200" indent="-2286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4pPr>
                      <a:lvl5pPr marL="2057400" indent="-228600" algn="l" defTabSz="914400" rtl="0" eaLnBrk="0" latinLnBrk="0" hangingPunct="0">
                        <a:spcBef>
                          <a:spcPct val="20000"/>
                        </a:spcBef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5pPr>
                      <a:lvl6pPr marL="2514600" indent="-228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6pPr>
                      <a:lvl7pPr marL="2971800" indent="-228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7pPr>
                      <a:lvl8pPr marL="3429000" indent="-228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8pPr>
                      <a:lvl9pPr marL="3886200" indent="-228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3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latin typeface="Times New Roman" panose="02020603050405020304" pitchFamily="18" charset="0"/>
                          <a:ea typeface="楷体_GB2312" panose="02010609030101010101" pitchFamily="49" charset="-122"/>
                          <a:cs typeface="Times New Roman" panose="02020603050405020304" pitchFamily="18" charset="0"/>
                        </a:rPr>
                        <a:t>16</a:t>
                      </a:r>
                    </a:p>
                  </a:txBody>
                  <a:tcPr anchor="ctr" horzOverflow="overflow">
                    <a:lnL w="19050" cap="flat" cmpd="sng" algn="ctr">
                      <a:solidFill>
                        <a:srgbClr val="845C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845C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845C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845C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CBAB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0" latinLnBrk="0" hangingPunct="0">
                        <a:spcBef>
                          <a:spcPct val="20000"/>
                        </a:spcBef>
                        <a:defRPr sz="2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1pPr>
                      <a:lvl2pPr marL="742950" indent="-285750" algn="l" defTabSz="914400" rtl="0" eaLnBrk="0" latinLnBrk="0" hangingPunct="0">
                        <a:spcBef>
                          <a:spcPct val="20000"/>
                        </a:spcBef>
                        <a:defRPr sz="20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2pPr>
                      <a:lvl3pPr marL="1143000" indent="-2286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3pPr>
                      <a:lvl4pPr marL="1600200" indent="-2286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4pPr>
                      <a:lvl5pPr marL="2057400" indent="-228600" algn="l" defTabSz="914400" rtl="0" eaLnBrk="0" latinLnBrk="0" hangingPunct="0">
                        <a:spcBef>
                          <a:spcPct val="20000"/>
                        </a:spcBef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5pPr>
                      <a:lvl6pPr marL="2514600" indent="-228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6pPr>
                      <a:lvl7pPr marL="2971800" indent="-228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7pPr>
                      <a:lvl8pPr marL="3429000" indent="-228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8pPr>
                      <a:lvl9pPr marL="3886200" indent="-228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3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latin typeface="Times New Roman" panose="02020603050405020304" pitchFamily="18" charset="0"/>
                          <a:ea typeface="楷体_GB2312" panose="02010609030101010101" pitchFamily="49" charset="-122"/>
                          <a:cs typeface="Times New Roman" panose="02020603050405020304" pitchFamily="18" charset="0"/>
                        </a:rPr>
                        <a:t>9</a:t>
                      </a:r>
                    </a:p>
                  </a:txBody>
                  <a:tcPr anchor="ctr" horzOverflow="overflow">
                    <a:lnL w="19050" cap="flat" cmpd="sng" algn="ctr">
                      <a:solidFill>
                        <a:srgbClr val="845C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845C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845C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845C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CBAB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0" latinLnBrk="0" hangingPunct="0">
                        <a:spcBef>
                          <a:spcPct val="20000"/>
                        </a:spcBef>
                        <a:defRPr sz="2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1pPr>
                      <a:lvl2pPr marL="742950" indent="-285750" algn="l" defTabSz="914400" rtl="0" eaLnBrk="0" latinLnBrk="0" hangingPunct="0">
                        <a:spcBef>
                          <a:spcPct val="20000"/>
                        </a:spcBef>
                        <a:defRPr sz="20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2pPr>
                      <a:lvl3pPr marL="1143000" indent="-2286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3pPr>
                      <a:lvl4pPr marL="1600200" indent="-2286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4pPr>
                      <a:lvl5pPr marL="2057400" indent="-228600" algn="l" defTabSz="914400" rtl="0" eaLnBrk="0" latinLnBrk="0" hangingPunct="0">
                        <a:spcBef>
                          <a:spcPct val="20000"/>
                        </a:spcBef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5pPr>
                      <a:lvl6pPr marL="2514600" indent="-228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6pPr>
                      <a:lvl7pPr marL="2971800" indent="-228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7pPr>
                      <a:lvl8pPr marL="3429000" indent="-228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8pPr>
                      <a:lvl9pPr marL="3886200" indent="-228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3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latin typeface="Times New Roman" panose="02020603050405020304" pitchFamily="18" charset="0"/>
                          <a:ea typeface="楷体_GB2312" panose="02010609030101010101" pitchFamily="49" charset="-122"/>
                          <a:cs typeface="Times New Roman" panose="02020603050405020304" pitchFamily="18" charset="0"/>
                        </a:rPr>
                        <a:t>11</a:t>
                      </a:r>
                    </a:p>
                  </a:txBody>
                  <a:tcPr anchor="ctr" horzOverflow="overflow">
                    <a:lnL w="19050" cap="flat" cmpd="sng" algn="ctr">
                      <a:solidFill>
                        <a:srgbClr val="845C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845C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845C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845C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CBAB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0" latinLnBrk="0" hangingPunct="0">
                        <a:spcBef>
                          <a:spcPct val="20000"/>
                        </a:spcBef>
                        <a:defRPr sz="2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1pPr>
                      <a:lvl2pPr marL="742950" indent="-285750" algn="l" defTabSz="914400" rtl="0" eaLnBrk="0" latinLnBrk="0" hangingPunct="0">
                        <a:spcBef>
                          <a:spcPct val="20000"/>
                        </a:spcBef>
                        <a:defRPr sz="20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2pPr>
                      <a:lvl3pPr marL="1143000" indent="-2286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3pPr>
                      <a:lvl4pPr marL="1600200" indent="-2286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4pPr>
                      <a:lvl5pPr marL="2057400" indent="-228600" algn="l" defTabSz="914400" rtl="0" eaLnBrk="0" latinLnBrk="0" hangingPunct="0">
                        <a:spcBef>
                          <a:spcPct val="20000"/>
                        </a:spcBef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5pPr>
                      <a:lvl6pPr marL="2514600" indent="-228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6pPr>
                      <a:lvl7pPr marL="2971800" indent="-228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7pPr>
                      <a:lvl8pPr marL="3429000" indent="-228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8pPr>
                      <a:lvl9pPr marL="3886200" indent="-228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3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latin typeface="Times New Roman" panose="02020603050405020304" pitchFamily="18" charset="0"/>
                          <a:ea typeface="楷体_GB2312" panose="02010609030101010101" pitchFamily="49" charset="-122"/>
                          <a:cs typeface="Times New Roman" panose="02020603050405020304" pitchFamily="18" charset="0"/>
                        </a:rPr>
                        <a:t>17</a:t>
                      </a:r>
                    </a:p>
                  </a:txBody>
                  <a:tcPr anchor="ctr" horzOverflow="overflow">
                    <a:lnL w="19050" cap="flat" cmpd="sng" algn="ctr">
                      <a:solidFill>
                        <a:srgbClr val="845C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845C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845C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845C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CBAB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0" latinLnBrk="0" hangingPunct="0">
                        <a:spcBef>
                          <a:spcPct val="20000"/>
                        </a:spcBef>
                        <a:defRPr sz="2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1pPr>
                      <a:lvl2pPr marL="742950" indent="-285750" algn="l" defTabSz="914400" rtl="0" eaLnBrk="0" latinLnBrk="0" hangingPunct="0">
                        <a:spcBef>
                          <a:spcPct val="20000"/>
                        </a:spcBef>
                        <a:defRPr sz="20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2pPr>
                      <a:lvl3pPr marL="1143000" indent="-2286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3pPr>
                      <a:lvl4pPr marL="1600200" indent="-2286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4pPr>
                      <a:lvl5pPr marL="2057400" indent="-228600" algn="l" defTabSz="914400" rtl="0" eaLnBrk="0" latinLnBrk="0" hangingPunct="0">
                        <a:spcBef>
                          <a:spcPct val="20000"/>
                        </a:spcBef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5pPr>
                      <a:lvl6pPr marL="2514600" indent="-228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6pPr>
                      <a:lvl7pPr marL="2971800" indent="-228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7pPr>
                      <a:lvl8pPr marL="3429000" indent="-228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8pPr>
                      <a:lvl9pPr marL="3886200" indent="-228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3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latin typeface="Times New Roman" panose="02020603050405020304" pitchFamily="18" charset="0"/>
                          <a:ea typeface="楷体_GB2312" panose="02010609030101010101" pitchFamily="49" charset="-122"/>
                          <a:cs typeface="Times New Roman" panose="02020603050405020304" pitchFamily="18" charset="0"/>
                        </a:rPr>
                        <a:t>12</a:t>
                      </a:r>
                    </a:p>
                  </a:txBody>
                  <a:tcPr anchor="ctr" horzOverflow="overflow">
                    <a:lnL w="19050" cap="flat" cmpd="sng" algn="ctr">
                      <a:solidFill>
                        <a:srgbClr val="845C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845C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845C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845C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CBAB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0" latinLnBrk="0" hangingPunct="0">
                        <a:spcBef>
                          <a:spcPct val="20000"/>
                        </a:spcBef>
                        <a:defRPr sz="2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1pPr>
                      <a:lvl2pPr marL="742950" indent="-285750" algn="l" defTabSz="914400" rtl="0" eaLnBrk="0" latinLnBrk="0" hangingPunct="0">
                        <a:spcBef>
                          <a:spcPct val="20000"/>
                        </a:spcBef>
                        <a:defRPr sz="20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2pPr>
                      <a:lvl3pPr marL="1143000" indent="-2286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3pPr>
                      <a:lvl4pPr marL="1600200" indent="-2286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4pPr>
                      <a:lvl5pPr marL="2057400" indent="-228600" algn="l" defTabSz="914400" rtl="0" eaLnBrk="0" latinLnBrk="0" hangingPunct="0">
                        <a:spcBef>
                          <a:spcPct val="20000"/>
                        </a:spcBef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5pPr>
                      <a:lvl6pPr marL="2514600" indent="-228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6pPr>
                      <a:lvl7pPr marL="2971800" indent="-228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7pPr>
                      <a:lvl8pPr marL="3429000" indent="-228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8pPr>
                      <a:lvl9pPr marL="3886200" indent="-228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3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latin typeface="Times New Roman" panose="02020603050405020304" pitchFamily="18" charset="0"/>
                          <a:ea typeface="楷体_GB2312" panose="02010609030101010101" pitchFamily="49" charset="-122"/>
                          <a:cs typeface="Times New Roman" panose="02020603050405020304" pitchFamily="18" charset="0"/>
                        </a:rPr>
                        <a:t>14</a:t>
                      </a:r>
                    </a:p>
                  </a:txBody>
                  <a:tcPr anchor="ctr" horzOverflow="overflow">
                    <a:lnL w="19050" cap="flat" cmpd="sng" algn="ctr">
                      <a:solidFill>
                        <a:srgbClr val="845C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845C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845C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845C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CBAB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0" latinLnBrk="0" hangingPunct="0">
                        <a:spcBef>
                          <a:spcPct val="20000"/>
                        </a:spcBef>
                        <a:defRPr sz="2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1pPr>
                      <a:lvl2pPr marL="742950" indent="-285750" algn="l" defTabSz="914400" rtl="0" eaLnBrk="0" latinLnBrk="0" hangingPunct="0">
                        <a:spcBef>
                          <a:spcPct val="20000"/>
                        </a:spcBef>
                        <a:defRPr sz="20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2pPr>
                      <a:lvl3pPr marL="1143000" indent="-2286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3pPr>
                      <a:lvl4pPr marL="1600200" indent="-2286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4pPr>
                      <a:lvl5pPr marL="2057400" indent="-228600" algn="l" defTabSz="914400" rtl="0" eaLnBrk="0" latinLnBrk="0" hangingPunct="0">
                        <a:spcBef>
                          <a:spcPct val="20000"/>
                        </a:spcBef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5pPr>
                      <a:lvl6pPr marL="2514600" indent="-228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6pPr>
                      <a:lvl7pPr marL="2971800" indent="-228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7pPr>
                      <a:lvl8pPr marL="3429000" indent="-228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8pPr>
                      <a:lvl9pPr marL="3886200" indent="-228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3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latin typeface="Times New Roman" panose="02020603050405020304" pitchFamily="18" charset="0"/>
                          <a:ea typeface="楷体_GB2312" panose="02010609030101010101" pitchFamily="49" charset="-122"/>
                          <a:cs typeface="Times New Roman" panose="02020603050405020304" pitchFamily="18" charset="0"/>
                        </a:rPr>
                        <a:t>18</a:t>
                      </a:r>
                    </a:p>
                  </a:txBody>
                  <a:tcPr anchor="ctr" horzOverflow="overflow">
                    <a:lnL w="19050" cap="flat" cmpd="sng" algn="ctr">
                      <a:solidFill>
                        <a:srgbClr val="845C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845C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845C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845C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CBAB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0" latinLnBrk="0" hangingPunct="0">
                        <a:spcBef>
                          <a:spcPct val="20000"/>
                        </a:spcBef>
                        <a:defRPr sz="2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1pPr>
                      <a:lvl2pPr marL="742950" indent="-285750" algn="l" defTabSz="914400" rtl="0" eaLnBrk="0" latinLnBrk="0" hangingPunct="0">
                        <a:spcBef>
                          <a:spcPct val="20000"/>
                        </a:spcBef>
                        <a:defRPr sz="20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2pPr>
                      <a:lvl3pPr marL="1143000" indent="-2286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3pPr>
                      <a:lvl4pPr marL="1600200" indent="-2286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4pPr>
                      <a:lvl5pPr marL="2057400" indent="-228600" algn="l" defTabSz="914400" rtl="0" eaLnBrk="0" latinLnBrk="0" hangingPunct="0">
                        <a:spcBef>
                          <a:spcPct val="20000"/>
                        </a:spcBef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5pPr>
                      <a:lvl6pPr marL="2514600" indent="-228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6pPr>
                      <a:lvl7pPr marL="2971800" indent="-228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7pPr>
                      <a:lvl8pPr marL="3429000" indent="-228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8pPr>
                      <a:lvl9pPr marL="3886200" indent="-228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3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latin typeface="Times New Roman" panose="02020603050405020304" pitchFamily="18" charset="0"/>
                          <a:ea typeface="楷体_GB2312" panose="02010609030101010101" pitchFamily="49" charset="-122"/>
                          <a:cs typeface="Times New Roman" panose="02020603050405020304" pitchFamily="18" charset="0"/>
                        </a:rPr>
                        <a:t>15</a:t>
                      </a:r>
                    </a:p>
                  </a:txBody>
                  <a:tcPr anchor="ctr" horzOverflow="overflow">
                    <a:lnL w="19050" cap="flat" cmpd="sng" algn="ctr">
                      <a:solidFill>
                        <a:srgbClr val="845C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845C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845C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845C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CBA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3" name="Text Box 7">
            <a:extLst>
              <a:ext uri="{FF2B5EF4-FFF2-40B4-BE49-F238E27FC236}">
                <a16:creationId xmlns:a16="http://schemas.microsoft.com/office/drawing/2014/main" id="{F48EFF85-AEB0-49A5-899A-73002C7C570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82144" y="1751882"/>
            <a:ext cx="522735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kumimoji="1"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6</a:t>
            </a:r>
          </a:p>
        </p:txBody>
      </p:sp>
      <p:sp>
        <p:nvSpPr>
          <p:cNvPr id="4" name="Text Box 7">
            <a:extLst>
              <a:ext uri="{FF2B5EF4-FFF2-40B4-BE49-F238E27FC236}">
                <a16:creationId xmlns:a16="http://schemas.microsoft.com/office/drawing/2014/main" id="{D2F4D3C9-D3EA-475E-86A8-4C542F52652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68908" y="1751882"/>
            <a:ext cx="569710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kumimoji="1"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9</a:t>
            </a:r>
          </a:p>
        </p:txBody>
      </p:sp>
      <p:sp>
        <p:nvSpPr>
          <p:cNvPr id="5" name="Text Box 7">
            <a:extLst>
              <a:ext uri="{FF2B5EF4-FFF2-40B4-BE49-F238E27FC236}">
                <a16:creationId xmlns:a16="http://schemas.microsoft.com/office/drawing/2014/main" id="{DD64B2CC-11AF-4102-87D2-B9514E08572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47757" y="1751882"/>
            <a:ext cx="484523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kumimoji="1"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</a:p>
        </p:txBody>
      </p:sp>
      <p:sp>
        <p:nvSpPr>
          <p:cNvPr id="6" name="Text Box 7">
            <a:extLst>
              <a:ext uri="{FF2B5EF4-FFF2-40B4-BE49-F238E27FC236}">
                <a16:creationId xmlns:a16="http://schemas.microsoft.com/office/drawing/2014/main" id="{06F10068-CC01-4319-9187-0B17D583E5E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09796" y="1770951"/>
            <a:ext cx="610594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kumimoji="1"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</a:p>
        </p:txBody>
      </p:sp>
      <p:sp>
        <p:nvSpPr>
          <p:cNvPr id="7" name="Text Box 7">
            <a:extLst>
              <a:ext uri="{FF2B5EF4-FFF2-40B4-BE49-F238E27FC236}">
                <a16:creationId xmlns:a16="http://schemas.microsoft.com/office/drawing/2014/main" id="{4A6FA659-C2D0-4B19-8517-2BD57B58861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92609" y="1751651"/>
            <a:ext cx="610594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kumimoji="1"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</a:t>
            </a:r>
          </a:p>
        </p:txBody>
      </p:sp>
      <p:sp>
        <p:nvSpPr>
          <p:cNvPr id="8" name="Text Box 7">
            <a:extLst>
              <a:ext uri="{FF2B5EF4-FFF2-40B4-BE49-F238E27FC236}">
                <a16:creationId xmlns:a16="http://schemas.microsoft.com/office/drawing/2014/main" id="{EBC5E31E-A1DD-4AD4-932F-C692A0D65E6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77058" y="1751651"/>
            <a:ext cx="420831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kumimoji="1"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</a:p>
        </p:txBody>
      </p:sp>
      <p:sp>
        <p:nvSpPr>
          <p:cNvPr id="9" name="Text Box 7">
            <a:extLst>
              <a:ext uri="{FF2B5EF4-FFF2-40B4-BE49-F238E27FC236}">
                <a16:creationId xmlns:a16="http://schemas.microsoft.com/office/drawing/2014/main" id="{ECD1458D-EEC0-4374-A878-4B4A12906A0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42239" y="1751882"/>
            <a:ext cx="420831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kumimoji="1"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</a:t>
            </a:r>
          </a:p>
        </p:txBody>
      </p:sp>
      <p:sp>
        <p:nvSpPr>
          <p:cNvPr id="10" name="Text Box 7">
            <a:extLst>
              <a:ext uri="{FF2B5EF4-FFF2-40B4-BE49-F238E27FC236}">
                <a16:creationId xmlns:a16="http://schemas.microsoft.com/office/drawing/2014/main" id="{C25D37D1-CADA-44D5-A0A1-86E301A3229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36925" y="1781768"/>
            <a:ext cx="610594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kumimoji="1"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11</a:t>
            </a:r>
          </a:p>
        </p:txBody>
      </p:sp>
      <p:sp>
        <p:nvSpPr>
          <p:cNvPr id="11" name="Text Box 7">
            <a:extLst>
              <a:ext uri="{FF2B5EF4-FFF2-40B4-BE49-F238E27FC236}">
                <a16:creationId xmlns:a16="http://schemas.microsoft.com/office/drawing/2014/main" id="{3C326D8A-BFC1-44AE-969A-09C359BF169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900844" y="1751882"/>
            <a:ext cx="453772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kumimoji="1"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</a:t>
            </a:r>
          </a:p>
        </p:txBody>
      </p:sp>
      <p:grpSp>
        <p:nvGrpSpPr>
          <p:cNvPr id="12" name="组合 11">
            <a:extLst>
              <a:ext uri="{FF2B5EF4-FFF2-40B4-BE49-F238E27FC236}">
                <a16:creationId xmlns:a16="http://schemas.microsoft.com/office/drawing/2014/main" id="{533F8CA2-B7C6-4B18-B634-AC49026368B9}"/>
              </a:ext>
            </a:extLst>
          </p:cNvPr>
          <p:cNvGrpSpPr/>
          <p:nvPr/>
        </p:nvGrpSpPr>
        <p:grpSpPr bwMode="auto">
          <a:xfrm>
            <a:off x="1257345" y="3119631"/>
            <a:ext cx="766762" cy="769938"/>
            <a:chOff x="3014224" y="5092795"/>
            <a:chExt cx="766762" cy="769938"/>
          </a:xfrm>
          <a:solidFill>
            <a:schemeClr val="accent4"/>
          </a:solidFill>
        </p:grpSpPr>
        <p:sp>
          <p:nvSpPr>
            <p:cNvPr id="13" name="椭圆 36">
              <a:extLst>
                <a:ext uri="{FF2B5EF4-FFF2-40B4-BE49-F238E27FC236}">
                  <a16:creationId xmlns:a16="http://schemas.microsoft.com/office/drawing/2014/main" id="{A536B8FA-7F5A-40C9-BC86-0ED106562F1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14224" y="5092795"/>
              <a:ext cx="766762" cy="769938"/>
            </a:xfrm>
            <a:prstGeom prst="ellipse">
              <a:avLst/>
            </a:prstGeom>
            <a:grpFill/>
            <a:ln w="25400">
              <a:noFill/>
              <a:round/>
            </a:ln>
          </p:spPr>
          <p:txBody>
            <a:bodyPr anchor="ctr"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rgbClr val="1C1C1C"/>
                  </a:solidFill>
                  <a:latin typeface="Arial" panose="020B0604020202020204" pitchFamily="34" charset="0"/>
                  <a:ea typeface="楷体_GB2312" panose="02010609030101010101" pitchFamily="49" charset="-122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rgbClr val="1C1C1C"/>
                  </a:solidFill>
                  <a:latin typeface="Arial" panose="020B0604020202020204" pitchFamily="34" charset="0"/>
                  <a:ea typeface="楷体_GB2312" panose="02010609030101010101" pitchFamily="49" charset="-122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rgbClr val="1C1C1C"/>
                  </a:solidFill>
                  <a:latin typeface="Arial" panose="020B0604020202020204" pitchFamily="34" charset="0"/>
                  <a:ea typeface="楷体_GB2312" panose="02010609030101010101" pitchFamily="49" charset="-122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rgbClr val="1C1C1C"/>
                  </a:solidFill>
                  <a:latin typeface="Arial" panose="020B0604020202020204" pitchFamily="34" charset="0"/>
                  <a:ea typeface="楷体_GB2312" panose="02010609030101010101" pitchFamily="49" charset="-122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1600">
                  <a:solidFill>
                    <a:srgbClr val="1C1C1C"/>
                  </a:solidFill>
                  <a:latin typeface="Arial" panose="020B0604020202020204" pitchFamily="34" charset="0"/>
                  <a:ea typeface="楷体_GB2312" panose="0201060903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rgbClr val="1C1C1C"/>
                  </a:solidFill>
                  <a:latin typeface="Arial" panose="020B0604020202020204" pitchFamily="34" charset="0"/>
                  <a:ea typeface="楷体_GB2312" panose="0201060903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rgbClr val="1C1C1C"/>
                  </a:solidFill>
                  <a:latin typeface="Arial" panose="020B0604020202020204" pitchFamily="34" charset="0"/>
                  <a:ea typeface="楷体_GB2312" panose="0201060903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rgbClr val="1C1C1C"/>
                  </a:solidFill>
                  <a:latin typeface="Arial" panose="020B0604020202020204" pitchFamily="34" charset="0"/>
                  <a:ea typeface="楷体_GB2312" panose="0201060903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rgbClr val="1C1C1C"/>
                  </a:solidFill>
                  <a:latin typeface="Arial" panose="020B0604020202020204" pitchFamily="34" charset="0"/>
                  <a:ea typeface="楷体_GB2312" panose="02010609030101010101" pitchFamily="49" charset="-122"/>
                </a:defRPr>
              </a:lvl9pPr>
            </a:lstStyle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3200" b="0" i="0" u="none" strike="noStrike" kern="0" cap="none" spc="0" normalizeH="0" baseline="0" noProof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4" name="Text Box 7">
              <a:extLst>
                <a:ext uri="{FF2B5EF4-FFF2-40B4-BE49-F238E27FC236}">
                  <a16:creationId xmlns:a16="http://schemas.microsoft.com/office/drawing/2014/main" id="{74D80988-9BAA-4553-8889-8156BEB7624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208534" y="5185376"/>
              <a:ext cx="431625" cy="584775"/>
            </a:xfrm>
            <a:prstGeom prst="rect">
              <a:avLst/>
            </a:prstGeom>
            <a:grpFill/>
            <a:ln w="12700">
              <a:noFill/>
              <a:miter lim="800000"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1" lang="en-US" altLang="zh-CN" sz="3200" b="1" i="0" u="none" strike="noStrike" kern="0" cap="none" spc="0" normalizeH="0" baseline="0" noProof="0" dirty="0">
                  <a:ln>
                    <a:noFill/>
                  </a:ln>
                  <a:solidFill>
                    <a:srgbClr val="845C91"/>
                  </a:solidFill>
                  <a:effectLst/>
                  <a:uLnTx/>
                  <a:uFillTx/>
                  <a:latin typeface="Times New Roman" panose="02020603050405020304" pitchFamily="18" charset="0"/>
                  <a:cs typeface="Times New Roman" panose="02020603050405020304" pitchFamily="18" charset="0"/>
                </a:rPr>
                <a:t>7</a:t>
              </a:r>
            </a:p>
          </p:txBody>
        </p:sp>
      </p:grpSp>
      <p:grpSp>
        <p:nvGrpSpPr>
          <p:cNvPr id="15" name="组合 14">
            <a:extLst>
              <a:ext uri="{FF2B5EF4-FFF2-40B4-BE49-F238E27FC236}">
                <a16:creationId xmlns:a16="http://schemas.microsoft.com/office/drawing/2014/main" id="{D9A53BCB-E367-463D-9B07-3D40603DA04A}"/>
              </a:ext>
            </a:extLst>
          </p:cNvPr>
          <p:cNvGrpSpPr/>
          <p:nvPr/>
        </p:nvGrpSpPr>
        <p:grpSpPr>
          <a:xfrm>
            <a:off x="605278" y="713902"/>
            <a:ext cx="7744748" cy="671109"/>
            <a:chOff x="635902" y="1092761"/>
            <a:chExt cx="7744748" cy="671109"/>
          </a:xfrm>
        </p:grpSpPr>
        <p:sp>
          <p:nvSpPr>
            <p:cNvPr id="16" name="Rectangle 4">
              <a:extLst>
                <a:ext uri="{FF2B5EF4-FFF2-40B4-BE49-F238E27FC236}">
                  <a16:creationId xmlns:a16="http://schemas.microsoft.com/office/drawing/2014/main" id="{BDCED54D-918D-42F7-B16E-CE3F9D55003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35902" y="1116170"/>
              <a:ext cx="7744748" cy="6477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marL="342900" indent="-342900" eaLnBrk="0" hangingPunct="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楷体_GB2312" panose="02010609030101010101" pitchFamily="49" charset="-122"/>
                </a:defRPr>
              </a:lvl1pPr>
              <a:lvl2pPr marL="742950" indent="-285750" eaLnBrk="0" hangingPunct="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楷体_GB2312" panose="02010609030101010101" pitchFamily="49" charset="-122"/>
                </a:defRPr>
              </a:lvl2pPr>
              <a:lvl3pPr marL="1143000" indent="-228600" eaLnBrk="0" hangingPunct="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楷体_GB2312" panose="02010609030101010101" pitchFamily="49" charset="-122"/>
                </a:defRPr>
              </a:lvl3pPr>
              <a:lvl4pPr marL="1600200" indent="-228600" eaLnBrk="0" hangingPunct="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楷体_GB2312" panose="02010609030101010101" pitchFamily="49" charset="-122"/>
                </a:defRPr>
              </a:lvl4pPr>
              <a:lvl5pPr marL="2057400" indent="-228600" eaLnBrk="0" hangingPunct="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楷体_GB2312" panose="0201060903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楷体_GB2312" panose="0201060903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楷体_GB2312" panose="0201060903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楷体_GB2312" panose="0201060903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楷体_GB2312" panose="02010609030101010101" pitchFamily="49" charset="-122"/>
                </a:defRPr>
              </a:lvl9pPr>
            </a:lstStyle>
            <a:p>
              <a:pPr eaLnBrk="1" fontAlgn="base" hangingPunct="1">
                <a:spcBef>
                  <a:spcPct val="20000"/>
                </a:spcBef>
                <a:spcAft>
                  <a:spcPct val="0"/>
                </a:spcAft>
              </a:pPr>
              <a:r>
                <a:rPr lang="en-US" altLang="zh-CN" sz="3200" b="1" dirty="0">
                  <a:solidFill>
                    <a:srgbClr val="000000"/>
                  </a:solidFill>
                  <a:ea typeface="黑体" panose="02010609060101010101" pitchFamily="49" charset="-122"/>
                  <a:cs typeface="Times New Roman" panose="02020603050405020304" pitchFamily="18" charset="0"/>
                </a:rPr>
                <a:t>4. </a:t>
              </a:r>
              <a:r>
                <a:rPr lang="zh-CN" altLang="en-US" sz="3200" b="1" dirty="0">
                  <a:solidFill>
                    <a:srgbClr val="000000"/>
                  </a:solidFill>
                  <a:ea typeface="黑体" panose="02010609060101010101" pitchFamily="49" charset="-122"/>
                  <a:cs typeface="Times New Roman" panose="02020603050405020304" pitchFamily="18" charset="0"/>
                </a:rPr>
                <a:t>移动        ，每次用方格里的数减去</a:t>
              </a:r>
              <a:r>
                <a:rPr lang="en-US" altLang="zh-CN" sz="3200" b="1" dirty="0">
                  <a:solidFill>
                    <a:srgbClr val="000000"/>
                  </a:solidFill>
                  <a:ea typeface="黑体" panose="02010609060101010101" pitchFamily="49" charset="-122"/>
                  <a:cs typeface="Times New Roman" panose="02020603050405020304" pitchFamily="18" charset="0"/>
                </a:rPr>
                <a:t>         </a:t>
              </a:r>
              <a:r>
                <a:rPr lang="zh-CN" altLang="en-US" sz="3200" b="1" dirty="0">
                  <a:solidFill>
                    <a:srgbClr val="000000"/>
                  </a:solidFill>
                  <a:ea typeface="黑体" panose="02010609060101010101" pitchFamily="49" charset="-122"/>
                  <a:cs typeface="Times New Roman" panose="02020603050405020304" pitchFamily="18" charset="0"/>
                </a:rPr>
                <a:t>。</a:t>
              </a:r>
            </a:p>
          </p:txBody>
        </p:sp>
        <p:grpSp>
          <p:nvGrpSpPr>
            <p:cNvPr id="17" name="组合 16">
              <a:extLst>
                <a:ext uri="{FF2B5EF4-FFF2-40B4-BE49-F238E27FC236}">
                  <a16:creationId xmlns:a16="http://schemas.microsoft.com/office/drawing/2014/main" id="{95FF6B8D-BE39-4151-A1D6-F85CAD55C9DA}"/>
                </a:ext>
              </a:extLst>
            </p:cNvPr>
            <p:cNvGrpSpPr/>
            <p:nvPr/>
          </p:nvGrpSpPr>
          <p:grpSpPr bwMode="auto">
            <a:xfrm>
              <a:off x="1998081" y="1107654"/>
              <a:ext cx="588043" cy="590479"/>
              <a:chOff x="3014224" y="5092795"/>
              <a:chExt cx="766762" cy="769938"/>
            </a:xfrm>
          </p:grpSpPr>
          <p:sp>
            <p:nvSpPr>
              <p:cNvPr id="21" name="椭圆 36">
                <a:extLst>
                  <a:ext uri="{FF2B5EF4-FFF2-40B4-BE49-F238E27FC236}">
                    <a16:creationId xmlns:a16="http://schemas.microsoft.com/office/drawing/2014/main" id="{2709C55C-2F79-4781-9A61-013CC4F43BC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14224" y="5092795"/>
                <a:ext cx="766762" cy="769938"/>
              </a:xfrm>
              <a:prstGeom prst="ellipse">
                <a:avLst/>
              </a:prstGeom>
              <a:solidFill>
                <a:schemeClr val="accent4"/>
              </a:solidFill>
              <a:ln w="25400">
                <a:noFill/>
                <a:round/>
              </a:ln>
            </p:spPr>
            <p:txBody>
              <a:bodyPr anchor="ctr"/>
              <a:lstStyle>
                <a:lvl1pPr eaLnBrk="0" hangingPunct="0">
                  <a:spcBef>
                    <a:spcPct val="20000"/>
                  </a:spcBef>
                  <a:buChar char="•"/>
                  <a:defRPr sz="2800">
                    <a:solidFill>
                      <a:srgbClr val="1C1C1C"/>
                    </a:solidFill>
                    <a:latin typeface="Arial" panose="020B0604020202020204" pitchFamily="34" charset="0"/>
                    <a:ea typeface="楷体_GB2312" panose="02010609030101010101" pitchFamily="49" charset="-122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>
                    <a:solidFill>
                      <a:srgbClr val="1C1C1C"/>
                    </a:solidFill>
                    <a:latin typeface="Arial" panose="020B0604020202020204" pitchFamily="34" charset="0"/>
                    <a:ea typeface="楷体_GB2312" panose="02010609030101010101" pitchFamily="49" charset="-122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000">
                    <a:solidFill>
                      <a:srgbClr val="1C1C1C"/>
                    </a:solidFill>
                    <a:latin typeface="Arial" panose="020B0604020202020204" pitchFamily="34" charset="0"/>
                    <a:ea typeface="楷体_GB2312" panose="02010609030101010101" pitchFamily="49" charset="-122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rgbClr val="1C1C1C"/>
                    </a:solidFill>
                    <a:latin typeface="Arial" panose="020B0604020202020204" pitchFamily="34" charset="0"/>
                    <a:ea typeface="楷体_GB2312" panose="02010609030101010101" pitchFamily="49" charset="-122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1600">
                    <a:solidFill>
                      <a:srgbClr val="1C1C1C"/>
                    </a:solidFill>
                    <a:latin typeface="Arial" panose="020B0604020202020204" pitchFamily="34" charset="0"/>
                    <a:ea typeface="楷体_GB2312" panose="02010609030101010101" pitchFamily="49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600">
                    <a:solidFill>
                      <a:srgbClr val="1C1C1C"/>
                    </a:solidFill>
                    <a:latin typeface="Arial" panose="020B0604020202020204" pitchFamily="34" charset="0"/>
                    <a:ea typeface="楷体_GB2312" panose="02010609030101010101" pitchFamily="49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600">
                    <a:solidFill>
                      <a:srgbClr val="1C1C1C"/>
                    </a:solidFill>
                    <a:latin typeface="Arial" panose="020B0604020202020204" pitchFamily="34" charset="0"/>
                    <a:ea typeface="楷体_GB2312" panose="02010609030101010101" pitchFamily="49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600">
                    <a:solidFill>
                      <a:srgbClr val="1C1C1C"/>
                    </a:solidFill>
                    <a:latin typeface="Arial" panose="020B0604020202020204" pitchFamily="34" charset="0"/>
                    <a:ea typeface="楷体_GB2312" panose="02010609030101010101" pitchFamily="49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600">
                    <a:solidFill>
                      <a:srgbClr val="1C1C1C"/>
                    </a:solidFill>
                    <a:latin typeface="Arial" panose="020B0604020202020204" pitchFamily="34" charset="0"/>
                    <a:ea typeface="楷体_GB2312" panose="02010609030101010101" pitchFamily="49" charset="-122"/>
                  </a:defRPr>
                </a:lvl9pPr>
              </a:lstStyle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3200" b="0" i="0" u="none" strike="noStrike" kern="0" cap="none" spc="0" normalizeH="0" baseline="0" noProof="0">
                  <a:ln>
                    <a:noFill/>
                  </a:ln>
                  <a:solidFill>
                    <a:srgbClr val="7030A0"/>
                  </a:solidFill>
                  <a:effectLst/>
                  <a:uLnTx/>
                  <a:uFillTx/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22" name="Text Box 7">
                <a:extLst>
                  <a:ext uri="{FF2B5EF4-FFF2-40B4-BE49-F238E27FC236}">
                    <a16:creationId xmlns:a16="http://schemas.microsoft.com/office/drawing/2014/main" id="{9CCE0EC9-5156-41F5-B874-1F9F303B0A2D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3165721" y="5093147"/>
                <a:ext cx="431625" cy="762500"/>
              </a:xfrm>
              <a:prstGeom prst="rect">
                <a:avLst/>
              </a:prstGeom>
              <a:noFill/>
              <a:ln w="12700">
                <a:noFill/>
                <a:miter lim="800000"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marL="0" marR="0" lvl="0" indent="0" defTabSz="914400" eaLnBrk="1" fontAlgn="base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r>
                  <a:rPr kumimoji="1" lang="en-US" altLang="zh-CN" sz="32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845C91"/>
                    </a:solidFill>
                    <a:effectLst/>
                    <a:uLnTx/>
                    <a:uFillTx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7</a:t>
                </a:r>
              </a:p>
            </p:txBody>
          </p:sp>
        </p:grpSp>
        <p:grpSp>
          <p:nvGrpSpPr>
            <p:cNvPr id="18" name="组合 17">
              <a:extLst>
                <a:ext uri="{FF2B5EF4-FFF2-40B4-BE49-F238E27FC236}">
                  <a16:creationId xmlns:a16="http://schemas.microsoft.com/office/drawing/2014/main" id="{499BEE78-D079-4DEB-8707-A17F97FA9D58}"/>
                </a:ext>
              </a:extLst>
            </p:cNvPr>
            <p:cNvGrpSpPr/>
            <p:nvPr/>
          </p:nvGrpSpPr>
          <p:grpSpPr bwMode="auto">
            <a:xfrm>
              <a:off x="7385239" y="1092761"/>
              <a:ext cx="588043" cy="590479"/>
              <a:chOff x="3014224" y="5092795"/>
              <a:chExt cx="766762" cy="769938"/>
            </a:xfrm>
          </p:grpSpPr>
          <p:sp>
            <p:nvSpPr>
              <p:cNvPr id="19" name="椭圆 36">
                <a:extLst>
                  <a:ext uri="{FF2B5EF4-FFF2-40B4-BE49-F238E27FC236}">
                    <a16:creationId xmlns:a16="http://schemas.microsoft.com/office/drawing/2014/main" id="{801C7128-5F62-4924-B653-CE4A767B0C7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14224" y="5092795"/>
                <a:ext cx="766762" cy="769938"/>
              </a:xfrm>
              <a:prstGeom prst="ellipse">
                <a:avLst/>
              </a:prstGeom>
              <a:solidFill>
                <a:schemeClr val="accent4"/>
              </a:solidFill>
              <a:ln w="25400">
                <a:noFill/>
                <a:round/>
              </a:ln>
            </p:spPr>
            <p:txBody>
              <a:bodyPr anchor="ctr"/>
              <a:lstStyle>
                <a:lvl1pPr eaLnBrk="0" hangingPunct="0">
                  <a:spcBef>
                    <a:spcPct val="20000"/>
                  </a:spcBef>
                  <a:buChar char="•"/>
                  <a:defRPr sz="2800">
                    <a:solidFill>
                      <a:srgbClr val="1C1C1C"/>
                    </a:solidFill>
                    <a:latin typeface="Arial" panose="020B0604020202020204" pitchFamily="34" charset="0"/>
                    <a:ea typeface="楷体_GB2312" panose="02010609030101010101" pitchFamily="49" charset="-122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>
                    <a:solidFill>
                      <a:srgbClr val="1C1C1C"/>
                    </a:solidFill>
                    <a:latin typeface="Arial" panose="020B0604020202020204" pitchFamily="34" charset="0"/>
                    <a:ea typeface="楷体_GB2312" panose="02010609030101010101" pitchFamily="49" charset="-122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000">
                    <a:solidFill>
                      <a:srgbClr val="1C1C1C"/>
                    </a:solidFill>
                    <a:latin typeface="Arial" panose="020B0604020202020204" pitchFamily="34" charset="0"/>
                    <a:ea typeface="楷体_GB2312" panose="02010609030101010101" pitchFamily="49" charset="-122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rgbClr val="1C1C1C"/>
                    </a:solidFill>
                    <a:latin typeface="Arial" panose="020B0604020202020204" pitchFamily="34" charset="0"/>
                    <a:ea typeface="楷体_GB2312" panose="02010609030101010101" pitchFamily="49" charset="-122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1600">
                    <a:solidFill>
                      <a:srgbClr val="1C1C1C"/>
                    </a:solidFill>
                    <a:latin typeface="Arial" panose="020B0604020202020204" pitchFamily="34" charset="0"/>
                    <a:ea typeface="楷体_GB2312" panose="02010609030101010101" pitchFamily="49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600">
                    <a:solidFill>
                      <a:srgbClr val="1C1C1C"/>
                    </a:solidFill>
                    <a:latin typeface="Arial" panose="020B0604020202020204" pitchFamily="34" charset="0"/>
                    <a:ea typeface="楷体_GB2312" panose="02010609030101010101" pitchFamily="49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600">
                    <a:solidFill>
                      <a:srgbClr val="1C1C1C"/>
                    </a:solidFill>
                    <a:latin typeface="Arial" panose="020B0604020202020204" pitchFamily="34" charset="0"/>
                    <a:ea typeface="楷体_GB2312" panose="02010609030101010101" pitchFamily="49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600">
                    <a:solidFill>
                      <a:srgbClr val="1C1C1C"/>
                    </a:solidFill>
                    <a:latin typeface="Arial" panose="020B0604020202020204" pitchFamily="34" charset="0"/>
                    <a:ea typeface="楷体_GB2312" panose="02010609030101010101" pitchFamily="49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600">
                    <a:solidFill>
                      <a:srgbClr val="1C1C1C"/>
                    </a:solidFill>
                    <a:latin typeface="Arial" panose="020B0604020202020204" pitchFamily="34" charset="0"/>
                    <a:ea typeface="楷体_GB2312" panose="02010609030101010101" pitchFamily="49" charset="-122"/>
                  </a:defRPr>
                </a:lvl9pPr>
              </a:lstStyle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3200" b="0" i="0" u="none" strike="noStrike" kern="0" cap="none" spc="0" normalizeH="0" baseline="0" noProof="0">
                  <a:ln>
                    <a:noFill/>
                  </a:ln>
                  <a:solidFill>
                    <a:srgbClr val="7030A0"/>
                  </a:solidFill>
                  <a:effectLst/>
                  <a:uLnTx/>
                  <a:uFillTx/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20" name="Text Box 7">
                <a:extLst>
                  <a:ext uri="{FF2B5EF4-FFF2-40B4-BE49-F238E27FC236}">
                    <a16:creationId xmlns:a16="http://schemas.microsoft.com/office/drawing/2014/main" id="{F580F572-FD7F-4327-A86D-51EFE3E0CF92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3165721" y="5093147"/>
                <a:ext cx="431625" cy="762500"/>
              </a:xfrm>
              <a:prstGeom prst="rect">
                <a:avLst/>
              </a:prstGeom>
              <a:noFill/>
              <a:ln w="12700">
                <a:noFill/>
                <a:miter lim="800000"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marL="0" marR="0" lvl="0" indent="0" defTabSz="914400" eaLnBrk="1" fontAlgn="base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r>
                  <a:rPr kumimoji="1" lang="en-US" altLang="zh-CN" sz="32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845C91"/>
                    </a:solidFill>
                    <a:effectLst/>
                    <a:uLnTx/>
                    <a:uFillTx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7</a:t>
                </a:r>
              </a:p>
            </p:txBody>
          </p:sp>
        </p:grpSp>
      </p:grpSp>
      <p:sp>
        <p:nvSpPr>
          <p:cNvPr id="25" name="文本框 4">
            <a:extLst>
              <a:ext uri="{FF2B5EF4-FFF2-40B4-BE49-F238E27FC236}">
                <a16:creationId xmlns:a16="http://schemas.microsoft.com/office/drawing/2014/main" id="{F03B8E58-5E01-483B-ADB0-514536D99B0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86573" y="1384227"/>
            <a:ext cx="2524125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9pPr>
          </a:lstStyle>
          <a:p>
            <a:r>
              <a:rPr lang="en-US" altLang="zh-CN" sz="16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[</a:t>
            </a:r>
            <a:r>
              <a:rPr lang="zh-CN" altLang="en-US" sz="16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教材</a:t>
            </a:r>
            <a:r>
              <a:rPr lang="en-US" altLang="zh-CN" sz="16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P14 </a:t>
            </a:r>
            <a:r>
              <a:rPr lang="zh-CN" altLang="en-US" sz="16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练一练第</a:t>
            </a:r>
            <a:r>
              <a:rPr lang="en-US" altLang="zh-CN" sz="16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4</a:t>
            </a:r>
            <a:r>
              <a:rPr lang="zh-CN" altLang="en-US" sz="16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题</a:t>
            </a:r>
            <a:r>
              <a:rPr lang="en-US" altLang="zh-CN" sz="16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]</a:t>
            </a:r>
            <a:endParaRPr lang="zh-CN" altLang="en-US" sz="1050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6" name="Text Box 7">
            <a:extLst>
              <a:ext uri="{FF2B5EF4-FFF2-40B4-BE49-F238E27FC236}">
                <a16:creationId xmlns:a16="http://schemas.microsoft.com/office/drawing/2014/main" id="{1E7C3539-023D-4201-92B6-BFEF8B38850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75537" y="1751651"/>
            <a:ext cx="522735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kumimoji="1"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3</a:t>
            </a:r>
          </a:p>
        </p:txBody>
      </p:sp>
    </p:spTree>
    <p:extLst>
      <p:ext uri="{BB962C8B-B14F-4D97-AF65-F5344CB8AC3E}">
        <p14:creationId xmlns:p14="http://schemas.microsoft.com/office/powerpoint/2010/main" val="41779276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778E-7 -2.83951E-6 L 0.06441 -2.83951E-6 " pathEditMode="relative" rAng="0" ptsTypes="AA">
                                      <p:cBhvr>
                                        <p:cTn id="11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212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6441 -2.83951E-6 L 0.12951 -2.83951E-6 " pathEditMode="relative" rAng="0" ptsTypes="AA">
                                      <p:cBhvr>
                                        <p:cTn id="20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247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2951 -2.83951E-6 L 0.19635 -2.83951E-6 " pathEditMode="relative" rAng="0" ptsTypes="AA">
                                      <p:cBhvr>
                                        <p:cTn id="29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333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9635 -2.83951E-6 L 0.26146 -2.83951E-6 " pathEditMode="relative" rAng="0" ptsTypes="AA">
                                      <p:cBhvr>
                                        <p:cTn id="38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247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26146 -2.83951E-6 L 0.3276 -2.83951E-6 " pathEditMode="relative" rAng="0" ptsTypes="AA">
                                      <p:cBhvr>
                                        <p:cTn id="47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299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3276 -2.83951E-6 L 0.39375 -2.83951E-6 " pathEditMode="relative" rAng="0" ptsTypes="AA">
                                      <p:cBhvr>
                                        <p:cTn id="56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299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39375 -2.83951E-6 L 0.45781 -2.83951E-6 " pathEditMode="relative" rAng="0" ptsTypes="AA">
                                      <p:cBhvr>
                                        <p:cTn id="65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194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45781 -2.83951E-6 L 0.52292 -2.83951E-6 " pathEditMode="relative" rAng="0" ptsTypes="AA">
                                      <p:cBhvr>
                                        <p:cTn id="74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247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52292 -2.83951E-6 L 0.59063 -2.83951E-6 " pathEditMode="relative" rAng="0" ptsTypes="AA">
                                      <p:cBhvr>
                                        <p:cTn id="83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385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ldLvl="0" animBg="1"/>
      <p:bldP spid="4" grpId="0" bldLvl="0" animBg="1"/>
      <p:bldP spid="5" grpId="0" bldLvl="0" animBg="1"/>
      <p:bldP spid="6" grpId="0" bldLvl="0" animBg="1"/>
      <p:bldP spid="7" grpId="0" bldLvl="0" animBg="1"/>
      <p:bldP spid="8" grpId="0" bldLvl="0" animBg="1"/>
      <p:bldP spid="9" grpId="0" bldLvl="0" animBg="1"/>
      <p:bldP spid="10" grpId="0" bldLvl="0" animBg="1"/>
      <p:bldP spid="11" grpId="0" bldLvl="0" animBg="1"/>
      <p:bldP spid="26" grpId="0" bldLvl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4"/>
          <p:cNvSpPr>
            <a:spLocks noChangeArrowheads="1"/>
          </p:cNvSpPr>
          <p:nvPr/>
        </p:nvSpPr>
        <p:spPr bwMode="auto">
          <a:xfrm>
            <a:off x="496602" y="499196"/>
            <a:ext cx="4278625" cy="64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fontAlgn="base" hangingPunct="1"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altLang="zh-CN" sz="2800" b="1" dirty="0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5.</a:t>
            </a:r>
            <a:r>
              <a:rPr lang="zh-CN" altLang="en-US" sz="2800" b="1" dirty="0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照样子在      里填一填。 </a:t>
            </a:r>
          </a:p>
        </p:txBody>
      </p:sp>
      <p:sp>
        <p:nvSpPr>
          <p:cNvPr id="5" name="八边形 4"/>
          <p:cNvSpPr/>
          <p:nvPr/>
        </p:nvSpPr>
        <p:spPr>
          <a:xfrm>
            <a:off x="2120992" y="1652467"/>
            <a:ext cx="2381520" cy="2381520"/>
          </a:xfrm>
          <a:prstGeom prst="octagon">
            <a:avLst/>
          </a:prstGeom>
          <a:solidFill>
            <a:srgbClr val="FFFFEF"/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- 8</a:t>
            </a:r>
            <a:endParaRPr lang="zh-CN" altLang="en-US" sz="36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2670400" y="1512757"/>
            <a:ext cx="720080" cy="5965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10</a:t>
            </a:r>
            <a:endParaRPr lang="zh-CN" altLang="en-US" sz="28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3397896" y="1512757"/>
            <a:ext cx="720080" cy="5965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11</a:t>
            </a:r>
            <a:endParaRPr lang="zh-CN" altLang="en-US" sz="28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3983065" y="2116601"/>
            <a:ext cx="720080" cy="5965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12</a:t>
            </a:r>
            <a:endParaRPr lang="zh-CN" altLang="en-US" sz="28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3978523" y="2880246"/>
            <a:ext cx="720080" cy="5965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13</a:t>
            </a:r>
            <a:endParaRPr lang="zh-CN" altLang="en-US" sz="28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3438807" y="3495125"/>
            <a:ext cx="720080" cy="5965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14</a:t>
            </a:r>
            <a:endParaRPr lang="zh-CN" altLang="en-US" sz="28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2651885" y="3495125"/>
            <a:ext cx="720080" cy="5965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15</a:t>
            </a:r>
            <a:endParaRPr lang="zh-CN" altLang="en-US" sz="28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2079997" y="2858637"/>
            <a:ext cx="720080" cy="5965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16</a:t>
            </a:r>
            <a:endParaRPr lang="zh-CN" altLang="en-US" sz="28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2083103" y="2099404"/>
            <a:ext cx="720080" cy="5965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17</a:t>
            </a:r>
            <a:endParaRPr lang="zh-CN" altLang="en-US" sz="28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3773447" y="977110"/>
            <a:ext cx="720080" cy="6686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</a:t>
            </a:r>
            <a:endParaRPr lang="zh-CN" altLang="en-US" sz="32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4612492" y="1932200"/>
            <a:ext cx="720080" cy="6686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4</a:t>
            </a:r>
            <a:endParaRPr lang="zh-CN" altLang="en-US" sz="32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4623380" y="3044494"/>
            <a:ext cx="720080" cy="6686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5</a:t>
            </a:r>
            <a:endParaRPr lang="zh-CN" altLang="en-US" sz="32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3610620" y="3978248"/>
            <a:ext cx="720080" cy="6686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6</a:t>
            </a:r>
            <a:endParaRPr lang="zh-CN" altLang="en-US" sz="32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2651885" y="3946576"/>
            <a:ext cx="720080" cy="6686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7</a:t>
            </a:r>
            <a:endParaRPr lang="zh-CN" altLang="en-US" sz="32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1620473" y="3044531"/>
            <a:ext cx="720080" cy="6686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8</a:t>
            </a:r>
            <a:endParaRPr lang="zh-CN" altLang="en-US" sz="32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1640084" y="1903105"/>
            <a:ext cx="720080" cy="6686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9</a:t>
            </a:r>
            <a:endParaRPr lang="zh-CN" altLang="en-US" sz="32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2495442" y="980389"/>
            <a:ext cx="720080" cy="6686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</a:t>
            </a:r>
            <a:endParaRPr lang="zh-CN" altLang="en-US" sz="32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5671973" y="1275606"/>
            <a:ext cx="2088232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altLang="zh-CN" sz="24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10</a:t>
            </a:r>
            <a:r>
              <a:rPr lang="zh-CN" altLang="en-US" sz="24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－</a:t>
            </a:r>
            <a:r>
              <a:rPr lang="en-US" altLang="zh-CN" sz="24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8=2</a:t>
            </a:r>
          </a:p>
          <a:p>
            <a:pPr algn="just"/>
            <a:r>
              <a:rPr lang="en-US" altLang="zh-CN" sz="24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11</a:t>
            </a:r>
            <a:r>
              <a:rPr lang="zh-CN" altLang="en-US" sz="24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－</a:t>
            </a:r>
            <a:r>
              <a:rPr lang="en-US" altLang="zh-CN" sz="24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8=3</a:t>
            </a:r>
            <a:endParaRPr lang="zh-CN" altLang="en-US" sz="24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 algn="just"/>
            <a:r>
              <a:rPr lang="en-US" altLang="zh-CN" sz="24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12</a:t>
            </a:r>
            <a:r>
              <a:rPr lang="zh-CN" altLang="en-US" sz="24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－</a:t>
            </a:r>
            <a:r>
              <a:rPr lang="en-US" altLang="zh-CN" sz="24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8=4</a:t>
            </a:r>
            <a:endParaRPr lang="zh-CN" altLang="en-US" sz="24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 algn="just"/>
            <a:r>
              <a:rPr lang="en-US" altLang="zh-CN" sz="24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13</a:t>
            </a:r>
            <a:r>
              <a:rPr lang="zh-CN" altLang="en-US" sz="24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－</a:t>
            </a:r>
            <a:r>
              <a:rPr lang="en-US" altLang="zh-CN" sz="24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8=5</a:t>
            </a:r>
            <a:endParaRPr lang="zh-CN" altLang="en-US" sz="24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 algn="just"/>
            <a:r>
              <a:rPr lang="en-US" altLang="zh-CN" sz="24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14</a:t>
            </a:r>
            <a:r>
              <a:rPr lang="zh-CN" altLang="en-US" sz="24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－</a:t>
            </a:r>
            <a:r>
              <a:rPr lang="en-US" altLang="zh-CN" sz="24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8=6</a:t>
            </a:r>
            <a:endParaRPr lang="zh-CN" altLang="en-US" sz="24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 algn="just"/>
            <a:r>
              <a:rPr lang="en-US" altLang="zh-CN" sz="24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15</a:t>
            </a:r>
            <a:r>
              <a:rPr lang="zh-CN" altLang="en-US" sz="24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－</a:t>
            </a:r>
            <a:r>
              <a:rPr lang="en-US" altLang="zh-CN" sz="24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8=7</a:t>
            </a:r>
            <a:endParaRPr lang="zh-CN" altLang="en-US" sz="24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 algn="just"/>
            <a:r>
              <a:rPr lang="en-US" altLang="zh-CN" sz="24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16</a:t>
            </a:r>
            <a:r>
              <a:rPr lang="zh-CN" altLang="en-US" sz="24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－</a:t>
            </a:r>
            <a:r>
              <a:rPr lang="en-US" altLang="zh-CN" sz="24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8=8</a:t>
            </a:r>
            <a:endParaRPr lang="zh-CN" altLang="en-US" sz="24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 algn="just"/>
            <a:r>
              <a:rPr lang="en-US" altLang="zh-CN" sz="24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17</a:t>
            </a:r>
            <a:r>
              <a:rPr lang="zh-CN" altLang="en-US" sz="24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－</a:t>
            </a:r>
            <a:r>
              <a:rPr lang="en-US" altLang="zh-CN" sz="24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8=9</a:t>
            </a:r>
            <a:endParaRPr lang="zh-CN" altLang="en-US" sz="24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2440389" y="1108673"/>
            <a:ext cx="482096" cy="482096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矩形 3"/>
          <p:cNvSpPr/>
          <p:nvPr/>
        </p:nvSpPr>
        <p:spPr>
          <a:xfrm>
            <a:off x="3722075" y="1108673"/>
            <a:ext cx="482096" cy="482096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矩形 13"/>
          <p:cNvSpPr/>
          <p:nvPr/>
        </p:nvSpPr>
        <p:spPr>
          <a:xfrm>
            <a:off x="4570871" y="2067717"/>
            <a:ext cx="482096" cy="482096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矩形 24"/>
          <p:cNvSpPr/>
          <p:nvPr/>
        </p:nvSpPr>
        <p:spPr>
          <a:xfrm>
            <a:off x="4569354" y="3178533"/>
            <a:ext cx="482096" cy="482096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矩形 25"/>
          <p:cNvSpPr/>
          <p:nvPr/>
        </p:nvSpPr>
        <p:spPr>
          <a:xfrm>
            <a:off x="3578162" y="4117230"/>
            <a:ext cx="482096" cy="482096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矩形 27"/>
          <p:cNvSpPr/>
          <p:nvPr/>
        </p:nvSpPr>
        <p:spPr>
          <a:xfrm>
            <a:off x="2637256" y="4091699"/>
            <a:ext cx="482096" cy="482096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矩形 28"/>
          <p:cNvSpPr/>
          <p:nvPr/>
        </p:nvSpPr>
        <p:spPr>
          <a:xfrm>
            <a:off x="1606691" y="3211498"/>
            <a:ext cx="482096" cy="482096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" name="矩形 29"/>
          <p:cNvSpPr/>
          <p:nvPr/>
        </p:nvSpPr>
        <p:spPr>
          <a:xfrm>
            <a:off x="1606884" y="2056161"/>
            <a:ext cx="482096" cy="482096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" name="矩形 30"/>
          <p:cNvSpPr/>
          <p:nvPr/>
        </p:nvSpPr>
        <p:spPr>
          <a:xfrm>
            <a:off x="2338892" y="506223"/>
            <a:ext cx="482096" cy="482096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2" name="文本框 4">
            <a:extLst>
              <a:ext uri="{FF2B5EF4-FFF2-40B4-BE49-F238E27FC236}">
                <a16:creationId xmlns:a16="http://schemas.microsoft.com/office/drawing/2014/main" id="{B1DD280F-B359-4405-AD5E-F5DD3F7BAB6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34580" y="592041"/>
            <a:ext cx="2524125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9pPr>
          </a:lstStyle>
          <a:p>
            <a:r>
              <a:rPr lang="en-US" altLang="zh-CN" sz="16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[</a:t>
            </a:r>
            <a:r>
              <a:rPr lang="zh-CN" altLang="en-US" sz="16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教材</a:t>
            </a:r>
            <a:r>
              <a:rPr lang="en-US" altLang="zh-CN" sz="16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P14 </a:t>
            </a:r>
            <a:r>
              <a:rPr lang="zh-CN" altLang="en-US" sz="16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练一练第</a:t>
            </a:r>
            <a:r>
              <a:rPr lang="en-US" altLang="zh-CN" sz="16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3</a:t>
            </a:r>
            <a:r>
              <a:rPr lang="zh-CN" altLang="en-US" sz="16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题</a:t>
            </a:r>
            <a:r>
              <a:rPr lang="en-US" altLang="zh-CN" sz="16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]</a:t>
            </a:r>
            <a:endParaRPr lang="zh-CN" altLang="en-US" sz="1050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500"/>
                                        <p:tgtEl>
                                          <p:spTgt spid="2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2" dur="500"/>
                                        <p:tgtEl>
                                          <p:spTgt spid="2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6" grpId="0"/>
      <p:bldP spid="17" grpId="0"/>
      <p:bldP spid="18" grpId="0"/>
      <p:bldP spid="19" grpId="0"/>
      <p:bldP spid="20" grpId="0"/>
      <p:bldP spid="21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六边形 1"/>
          <p:cNvSpPr/>
          <p:nvPr/>
        </p:nvSpPr>
        <p:spPr>
          <a:xfrm>
            <a:off x="1523318" y="1834766"/>
            <a:ext cx="2220701" cy="2019394"/>
          </a:xfrm>
          <a:prstGeom prst="hexagon">
            <a:avLst>
              <a:gd name="adj" fmla="val 22886"/>
              <a:gd name="vf" fmla="val 115470"/>
            </a:avLst>
          </a:prstGeom>
          <a:solidFill>
            <a:srgbClr val="FFFFEF"/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- 7</a:t>
            </a:r>
            <a:endParaRPr lang="zh-CN" altLang="en-US" sz="36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1857012" y="1663280"/>
            <a:ext cx="720080" cy="5965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11</a:t>
            </a:r>
            <a:endParaRPr lang="zh-CN" altLang="en-US" sz="28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1523318" y="2481674"/>
            <a:ext cx="720080" cy="5965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16</a:t>
            </a:r>
            <a:endParaRPr lang="zh-CN" altLang="en-US" sz="28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3183011" y="2462174"/>
            <a:ext cx="720080" cy="5965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13</a:t>
            </a:r>
            <a:endParaRPr lang="zh-CN" altLang="en-US" sz="28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2834197" y="1663280"/>
            <a:ext cx="720080" cy="5965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12</a:t>
            </a:r>
            <a:endParaRPr lang="zh-CN" altLang="en-US" sz="28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2830127" y="3303836"/>
            <a:ext cx="720080" cy="5965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14</a:t>
            </a:r>
            <a:endParaRPr lang="zh-CN" altLang="en-US" sz="28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1916236" y="3321988"/>
            <a:ext cx="720080" cy="5965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15</a:t>
            </a:r>
            <a:endParaRPr lang="zh-CN" altLang="en-US" sz="28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3154305" y="1146973"/>
            <a:ext cx="720080" cy="6686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5</a:t>
            </a:r>
            <a:endParaRPr lang="zh-CN" altLang="en-US" sz="32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3861210" y="2409603"/>
            <a:ext cx="720080" cy="6686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6</a:t>
            </a:r>
            <a:endParaRPr lang="zh-CN" altLang="en-US" sz="32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3175323" y="3747076"/>
            <a:ext cx="720080" cy="6686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7</a:t>
            </a:r>
            <a:endParaRPr lang="zh-CN" altLang="en-US" sz="32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1735189" y="3747076"/>
            <a:ext cx="720080" cy="6686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8</a:t>
            </a:r>
            <a:endParaRPr lang="zh-CN" altLang="en-US" sz="32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1046087" y="2470121"/>
            <a:ext cx="720080" cy="6686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9</a:t>
            </a:r>
            <a:endParaRPr lang="zh-CN" altLang="en-US" sz="32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1716192" y="1157933"/>
            <a:ext cx="720080" cy="6686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4</a:t>
            </a:r>
            <a:endParaRPr lang="zh-CN" altLang="en-US" sz="32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8" name="文本框 27"/>
          <p:cNvSpPr txBox="1"/>
          <p:nvPr/>
        </p:nvSpPr>
        <p:spPr>
          <a:xfrm>
            <a:off x="5010560" y="1505635"/>
            <a:ext cx="2088232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altLang="zh-CN" sz="24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11</a:t>
            </a:r>
            <a:r>
              <a:rPr lang="zh-CN" altLang="en-US" sz="24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－</a:t>
            </a:r>
            <a:r>
              <a:rPr lang="en-US" altLang="zh-CN" sz="24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7=4</a:t>
            </a:r>
          </a:p>
          <a:p>
            <a:pPr algn="just"/>
            <a:r>
              <a:rPr lang="en-US" altLang="zh-CN" sz="24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12</a:t>
            </a:r>
            <a:r>
              <a:rPr lang="zh-CN" altLang="en-US" sz="24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－</a:t>
            </a:r>
            <a:r>
              <a:rPr lang="en-US" altLang="zh-CN" sz="24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7=5</a:t>
            </a:r>
            <a:endParaRPr lang="zh-CN" altLang="en-US" sz="24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 algn="just"/>
            <a:r>
              <a:rPr lang="en-US" altLang="zh-CN" sz="24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13</a:t>
            </a:r>
            <a:r>
              <a:rPr lang="zh-CN" altLang="en-US" sz="24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－</a:t>
            </a:r>
            <a:r>
              <a:rPr lang="en-US" altLang="zh-CN" sz="24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7=6</a:t>
            </a:r>
            <a:endParaRPr lang="zh-CN" altLang="en-US" sz="24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 algn="just"/>
            <a:r>
              <a:rPr lang="en-US" altLang="zh-CN" sz="24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14</a:t>
            </a:r>
            <a:r>
              <a:rPr lang="zh-CN" altLang="en-US" sz="24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－</a:t>
            </a:r>
            <a:r>
              <a:rPr lang="en-US" altLang="zh-CN" sz="24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7=7</a:t>
            </a:r>
            <a:endParaRPr lang="zh-CN" altLang="en-US" sz="24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 algn="just"/>
            <a:r>
              <a:rPr lang="en-US" altLang="zh-CN" sz="24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15</a:t>
            </a:r>
            <a:r>
              <a:rPr lang="zh-CN" altLang="en-US" sz="24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－</a:t>
            </a:r>
            <a:r>
              <a:rPr lang="en-US" altLang="zh-CN" sz="24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7=8</a:t>
            </a:r>
            <a:endParaRPr lang="zh-CN" altLang="en-US" sz="24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 algn="just"/>
            <a:r>
              <a:rPr lang="en-US" altLang="zh-CN" sz="24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16</a:t>
            </a:r>
            <a:r>
              <a:rPr lang="zh-CN" altLang="en-US" sz="24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－</a:t>
            </a:r>
            <a:r>
              <a:rPr lang="en-US" altLang="zh-CN" sz="24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7=9</a:t>
            </a:r>
            <a:endParaRPr lang="zh-CN" altLang="en-US" sz="24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 algn="just"/>
            <a:endParaRPr lang="zh-CN" altLang="en-US" sz="24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3" name="Rectangle 4"/>
          <p:cNvSpPr>
            <a:spLocks noChangeArrowheads="1"/>
          </p:cNvSpPr>
          <p:nvPr/>
        </p:nvSpPr>
        <p:spPr bwMode="auto">
          <a:xfrm>
            <a:off x="496602" y="499196"/>
            <a:ext cx="4278625" cy="64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fontAlgn="base" hangingPunct="1"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altLang="zh-CN" sz="2800" b="1" dirty="0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5.</a:t>
            </a:r>
            <a:r>
              <a:rPr lang="zh-CN" altLang="en-US" sz="2800" b="1" dirty="0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照样子在      里填一填。 </a:t>
            </a:r>
          </a:p>
        </p:txBody>
      </p:sp>
      <p:sp>
        <p:nvSpPr>
          <p:cNvPr id="11" name="矩形 10"/>
          <p:cNvSpPr/>
          <p:nvPr/>
        </p:nvSpPr>
        <p:spPr>
          <a:xfrm>
            <a:off x="2338892" y="506223"/>
            <a:ext cx="482096" cy="482096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矩形 11"/>
          <p:cNvSpPr/>
          <p:nvPr/>
        </p:nvSpPr>
        <p:spPr>
          <a:xfrm>
            <a:off x="1691680" y="1287870"/>
            <a:ext cx="482096" cy="482096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矩形 12"/>
          <p:cNvSpPr/>
          <p:nvPr/>
        </p:nvSpPr>
        <p:spPr>
          <a:xfrm>
            <a:off x="3111620" y="1287870"/>
            <a:ext cx="482096" cy="482096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矩形 13"/>
          <p:cNvSpPr/>
          <p:nvPr/>
        </p:nvSpPr>
        <p:spPr>
          <a:xfrm>
            <a:off x="3821123" y="2556686"/>
            <a:ext cx="482096" cy="482096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矩形 14"/>
          <p:cNvSpPr/>
          <p:nvPr/>
        </p:nvSpPr>
        <p:spPr>
          <a:xfrm>
            <a:off x="1014876" y="2608021"/>
            <a:ext cx="482096" cy="482096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矩形 21"/>
          <p:cNvSpPr/>
          <p:nvPr/>
        </p:nvSpPr>
        <p:spPr>
          <a:xfrm>
            <a:off x="1691680" y="3901148"/>
            <a:ext cx="482096" cy="482096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矩形 22"/>
          <p:cNvSpPr/>
          <p:nvPr/>
        </p:nvSpPr>
        <p:spPr>
          <a:xfrm>
            <a:off x="3111620" y="3901148"/>
            <a:ext cx="482096" cy="482096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文本框 4">
            <a:extLst>
              <a:ext uri="{FF2B5EF4-FFF2-40B4-BE49-F238E27FC236}">
                <a16:creationId xmlns:a16="http://schemas.microsoft.com/office/drawing/2014/main" id="{A02E3300-46F7-4D91-840D-68D73506773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34580" y="592041"/>
            <a:ext cx="2524125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9pPr>
          </a:lstStyle>
          <a:p>
            <a:r>
              <a:rPr lang="en-US" altLang="zh-CN" sz="16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[</a:t>
            </a:r>
            <a:r>
              <a:rPr lang="zh-CN" altLang="en-US" sz="16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教材</a:t>
            </a:r>
            <a:r>
              <a:rPr lang="en-US" altLang="zh-CN" sz="16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P14 </a:t>
            </a:r>
            <a:r>
              <a:rPr lang="zh-CN" altLang="en-US" sz="16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练一练第</a:t>
            </a:r>
            <a:r>
              <a:rPr lang="en-US" altLang="zh-CN" sz="16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3</a:t>
            </a:r>
            <a:r>
              <a:rPr lang="zh-CN" altLang="en-US" sz="16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题</a:t>
            </a:r>
            <a:r>
              <a:rPr lang="en-US" altLang="zh-CN" sz="16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]</a:t>
            </a:r>
            <a:endParaRPr lang="zh-CN" altLang="en-US" sz="1050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2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2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2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2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7" grpId="0"/>
      <p:bldP spid="18" grpId="0"/>
      <p:bldP spid="19" grpId="0"/>
      <p:bldP spid="20" grpId="0"/>
      <p:bldP spid="21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五边形 2"/>
          <p:cNvSpPr/>
          <p:nvPr/>
        </p:nvSpPr>
        <p:spPr>
          <a:xfrm>
            <a:off x="1701212" y="1752205"/>
            <a:ext cx="2222231" cy="2222231"/>
          </a:xfrm>
          <a:prstGeom prst="pentagon">
            <a:avLst/>
          </a:prstGeom>
          <a:solidFill>
            <a:srgbClr val="FFFFEF"/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36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1718190" y="2273463"/>
            <a:ext cx="720080" cy="5965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15</a:t>
            </a:r>
            <a:endParaRPr lang="zh-CN" altLang="en-US" sz="28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3371765" y="2336008"/>
            <a:ext cx="720080" cy="5965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12</a:t>
            </a:r>
            <a:endParaRPr lang="zh-CN" altLang="en-US" sz="28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2030445" y="3402880"/>
            <a:ext cx="720080" cy="5965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14</a:t>
            </a:r>
            <a:endParaRPr lang="zh-CN" altLang="en-US" sz="28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2586123" y="1676889"/>
            <a:ext cx="720080" cy="5965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11</a:t>
            </a:r>
            <a:endParaRPr lang="zh-CN" altLang="en-US" sz="28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2980280" y="3402880"/>
            <a:ext cx="720080" cy="5965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13</a:t>
            </a:r>
            <a:endParaRPr lang="zh-CN" altLang="en-US" sz="28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2612086" y="1070051"/>
            <a:ext cx="720080" cy="6686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5</a:t>
            </a:r>
            <a:endParaRPr lang="zh-CN" altLang="en-US" sz="32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4042475" y="2196461"/>
            <a:ext cx="720080" cy="6686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6</a:t>
            </a:r>
            <a:endParaRPr lang="zh-CN" altLang="en-US" sz="32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5" name="文本框 24"/>
          <p:cNvSpPr txBox="1"/>
          <p:nvPr/>
        </p:nvSpPr>
        <p:spPr>
          <a:xfrm>
            <a:off x="3366466" y="3868089"/>
            <a:ext cx="720080" cy="6686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7</a:t>
            </a:r>
            <a:endParaRPr lang="zh-CN" altLang="en-US" sz="32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6" name="文本框 25"/>
          <p:cNvSpPr txBox="1"/>
          <p:nvPr/>
        </p:nvSpPr>
        <p:spPr>
          <a:xfrm>
            <a:off x="1852857" y="3906535"/>
            <a:ext cx="720080" cy="6686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8</a:t>
            </a:r>
            <a:endParaRPr lang="zh-CN" altLang="en-US" sz="32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7" name="文本框 26"/>
          <p:cNvSpPr txBox="1"/>
          <p:nvPr/>
        </p:nvSpPr>
        <p:spPr>
          <a:xfrm>
            <a:off x="1187624" y="2237427"/>
            <a:ext cx="720080" cy="6686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9</a:t>
            </a:r>
            <a:endParaRPr lang="zh-CN" altLang="en-US" sz="32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9" name="文本框 28"/>
          <p:cNvSpPr txBox="1"/>
          <p:nvPr/>
        </p:nvSpPr>
        <p:spPr>
          <a:xfrm>
            <a:off x="5000618" y="1666112"/>
            <a:ext cx="2088232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altLang="zh-CN" sz="24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11</a:t>
            </a:r>
            <a:r>
              <a:rPr lang="zh-CN" altLang="en-US" sz="24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－</a:t>
            </a:r>
            <a:r>
              <a:rPr lang="en-US" altLang="zh-CN" sz="24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6=5</a:t>
            </a:r>
          </a:p>
          <a:p>
            <a:pPr algn="just"/>
            <a:r>
              <a:rPr lang="en-US" altLang="zh-CN" sz="24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12</a:t>
            </a:r>
            <a:r>
              <a:rPr lang="zh-CN" altLang="en-US" sz="24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－</a:t>
            </a:r>
            <a:r>
              <a:rPr lang="en-US" altLang="zh-CN" sz="24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6=6</a:t>
            </a:r>
            <a:endParaRPr lang="zh-CN" altLang="en-US" sz="24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 algn="just"/>
            <a:r>
              <a:rPr lang="en-US" altLang="zh-CN" sz="24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13</a:t>
            </a:r>
            <a:r>
              <a:rPr lang="zh-CN" altLang="en-US" sz="24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－</a:t>
            </a:r>
            <a:r>
              <a:rPr lang="en-US" altLang="zh-CN" sz="24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6=7</a:t>
            </a:r>
            <a:endParaRPr lang="zh-CN" altLang="en-US" sz="24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 algn="just"/>
            <a:r>
              <a:rPr lang="en-US" altLang="zh-CN" sz="24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14</a:t>
            </a:r>
            <a:r>
              <a:rPr lang="zh-CN" altLang="en-US" sz="24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－</a:t>
            </a:r>
            <a:r>
              <a:rPr lang="en-US" altLang="zh-CN" sz="24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6=8</a:t>
            </a:r>
          </a:p>
          <a:p>
            <a:pPr algn="just"/>
            <a:r>
              <a:rPr lang="en-US" altLang="zh-CN" sz="24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15</a:t>
            </a:r>
            <a:r>
              <a:rPr lang="zh-CN" altLang="en-US" sz="24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－</a:t>
            </a:r>
            <a:r>
              <a:rPr lang="en-US" altLang="zh-CN" sz="24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6=9</a:t>
            </a:r>
            <a:endParaRPr lang="zh-CN" altLang="en-US" sz="24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 algn="just"/>
            <a:endParaRPr lang="zh-CN" altLang="en-US" sz="24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" name="Rectangle 4"/>
          <p:cNvSpPr>
            <a:spLocks noChangeArrowheads="1"/>
          </p:cNvSpPr>
          <p:nvPr/>
        </p:nvSpPr>
        <p:spPr bwMode="auto">
          <a:xfrm>
            <a:off x="496602" y="499196"/>
            <a:ext cx="4278625" cy="64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fontAlgn="base" hangingPunct="1"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altLang="zh-CN" sz="2800" b="1" dirty="0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5.</a:t>
            </a:r>
            <a:r>
              <a:rPr lang="zh-CN" altLang="en-US" sz="2800" b="1" dirty="0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照样子在      里填一填。 </a:t>
            </a:r>
          </a:p>
        </p:txBody>
      </p:sp>
      <p:sp>
        <p:nvSpPr>
          <p:cNvPr id="5" name="矩形 4"/>
          <p:cNvSpPr/>
          <p:nvPr/>
        </p:nvSpPr>
        <p:spPr>
          <a:xfrm>
            <a:off x="2338892" y="506223"/>
            <a:ext cx="482096" cy="482096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2552511" y="1203592"/>
            <a:ext cx="482096" cy="482096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矩形 6"/>
          <p:cNvSpPr/>
          <p:nvPr/>
        </p:nvSpPr>
        <p:spPr>
          <a:xfrm>
            <a:off x="1136879" y="2365937"/>
            <a:ext cx="482096" cy="482096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矩形 7"/>
          <p:cNvSpPr/>
          <p:nvPr/>
        </p:nvSpPr>
        <p:spPr>
          <a:xfrm>
            <a:off x="3981956" y="2330702"/>
            <a:ext cx="482096" cy="482096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矩形 8"/>
          <p:cNvSpPr/>
          <p:nvPr/>
        </p:nvSpPr>
        <p:spPr>
          <a:xfrm>
            <a:off x="1837182" y="4030381"/>
            <a:ext cx="482096" cy="482096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矩形 14"/>
          <p:cNvSpPr/>
          <p:nvPr/>
        </p:nvSpPr>
        <p:spPr>
          <a:xfrm>
            <a:off x="3311971" y="4022361"/>
            <a:ext cx="482096" cy="482096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文本框 27">
            <a:extLst>
              <a:ext uri="{FF2B5EF4-FFF2-40B4-BE49-F238E27FC236}">
                <a16:creationId xmlns:a16="http://schemas.microsoft.com/office/drawing/2014/main" id="{0A287F48-F8DD-453B-AA6A-865E8E5FD8AE}"/>
              </a:ext>
            </a:extLst>
          </p:cNvPr>
          <p:cNvSpPr txBox="1"/>
          <p:nvPr/>
        </p:nvSpPr>
        <p:spPr>
          <a:xfrm>
            <a:off x="2389734" y="2625200"/>
            <a:ext cx="889223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- 6</a:t>
            </a:r>
            <a:endParaRPr lang="zh-CN" altLang="en-US" sz="32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0" name="文本框 4">
            <a:extLst>
              <a:ext uri="{FF2B5EF4-FFF2-40B4-BE49-F238E27FC236}">
                <a16:creationId xmlns:a16="http://schemas.microsoft.com/office/drawing/2014/main" id="{3553AE11-A645-4D77-83B1-9384F34DEAD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34580" y="592041"/>
            <a:ext cx="2524125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9pPr>
          </a:lstStyle>
          <a:p>
            <a:r>
              <a:rPr lang="en-US" altLang="zh-CN" sz="16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[</a:t>
            </a:r>
            <a:r>
              <a:rPr lang="zh-CN" altLang="en-US" sz="16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教材</a:t>
            </a:r>
            <a:r>
              <a:rPr lang="en-US" altLang="zh-CN" sz="16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P14 </a:t>
            </a:r>
            <a:r>
              <a:rPr lang="zh-CN" altLang="en-US" sz="16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练一练第</a:t>
            </a:r>
            <a:r>
              <a:rPr lang="en-US" altLang="zh-CN" sz="16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3</a:t>
            </a:r>
            <a:r>
              <a:rPr lang="zh-CN" altLang="en-US" sz="16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题</a:t>
            </a:r>
            <a:r>
              <a:rPr lang="en-US" altLang="zh-CN" sz="16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]</a:t>
            </a:r>
            <a:endParaRPr lang="zh-CN" altLang="en-US" sz="1050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2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2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2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24" grpId="0"/>
      <p:bldP spid="25" grpId="0"/>
      <p:bldP spid="26" grpId="0"/>
      <p:bldP spid="27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14168" y="1374061"/>
            <a:ext cx="6515664" cy="3173089"/>
          </a:xfrm>
          <a:prstGeom prst="rect">
            <a:avLst/>
          </a:prstGeom>
        </p:spPr>
      </p:pic>
      <p:sp>
        <p:nvSpPr>
          <p:cNvPr id="13316" name="矩形 2"/>
          <p:cNvSpPr>
            <a:spLocks noChangeArrowheads="1"/>
          </p:cNvSpPr>
          <p:nvPr/>
        </p:nvSpPr>
        <p:spPr bwMode="auto">
          <a:xfrm>
            <a:off x="1619672" y="1844628"/>
            <a:ext cx="5756492" cy="14542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   通过今天这一节课的学习，你们有哪些收获</a:t>
            </a:r>
            <a:r>
              <a:rPr kumimoji="0" lang="en-US" altLang="zh-CN" sz="3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?</a:t>
            </a:r>
            <a:endParaRPr kumimoji="0" lang="zh-CN" altLang="en-US" sz="32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黑体" panose="02010609060101010101" pitchFamily="49" charset="-122"/>
              <a:ea typeface="黑体" panose="02010609060101010101" pitchFamily="49" charset="-122"/>
              <a:cs typeface="+mn-cs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467544" y="700074"/>
            <a:ext cx="460601" cy="427923"/>
          </a:xfrm>
          <a:prstGeom prst="rect">
            <a:avLst/>
          </a:prstGeom>
          <a:solidFill>
            <a:srgbClr val="8299FD"/>
          </a:solidFill>
          <a:ln w="1905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cxnSp>
        <p:nvCxnSpPr>
          <p:cNvPr id="9" name="直接连接符 8"/>
          <p:cNvCxnSpPr/>
          <p:nvPr/>
        </p:nvCxnSpPr>
        <p:spPr>
          <a:xfrm flipV="1">
            <a:off x="998191" y="1118186"/>
            <a:ext cx="2493689" cy="1"/>
          </a:xfrm>
          <a:prstGeom prst="line">
            <a:avLst/>
          </a:prstGeom>
          <a:ln w="28575">
            <a:solidFill>
              <a:srgbClr val="FFB73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矩形 9"/>
          <p:cNvSpPr/>
          <p:nvPr/>
        </p:nvSpPr>
        <p:spPr>
          <a:xfrm>
            <a:off x="1080223" y="596350"/>
            <a:ext cx="3096344" cy="584775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五、课堂小结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矩形 19">
            <a:extLst>
              <a:ext uri="{FF2B5EF4-FFF2-40B4-BE49-F238E27FC236}">
                <a16:creationId xmlns:a16="http://schemas.microsoft.com/office/drawing/2014/main" id="{CCC62634-0507-4A9F-96AD-DCE9364801DB}"/>
              </a:ext>
            </a:extLst>
          </p:cNvPr>
          <p:cNvSpPr/>
          <p:nvPr/>
        </p:nvSpPr>
        <p:spPr>
          <a:xfrm>
            <a:off x="539552" y="699542"/>
            <a:ext cx="460601" cy="427923"/>
          </a:xfrm>
          <a:prstGeom prst="rect">
            <a:avLst/>
          </a:prstGeom>
          <a:solidFill>
            <a:srgbClr val="8299FD"/>
          </a:solidFill>
          <a:ln w="1905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cxnSp>
        <p:nvCxnSpPr>
          <p:cNvPr id="25" name="直接连接符 24">
            <a:extLst>
              <a:ext uri="{FF2B5EF4-FFF2-40B4-BE49-F238E27FC236}">
                <a16:creationId xmlns:a16="http://schemas.microsoft.com/office/drawing/2014/main" id="{C21CBDC2-FA07-403F-9E0D-EEA633CFCD5B}"/>
              </a:ext>
            </a:extLst>
          </p:cNvPr>
          <p:cNvCxnSpPr/>
          <p:nvPr/>
        </p:nvCxnSpPr>
        <p:spPr>
          <a:xfrm flipV="1">
            <a:off x="1070199" y="1117654"/>
            <a:ext cx="2493689" cy="1"/>
          </a:xfrm>
          <a:prstGeom prst="line">
            <a:avLst/>
          </a:prstGeom>
          <a:ln w="28575">
            <a:solidFill>
              <a:srgbClr val="FFB73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矩形 25">
            <a:extLst>
              <a:ext uri="{FF2B5EF4-FFF2-40B4-BE49-F238E27FC236}">
                <a16:creationId xmlns:a16="http://schemas.microsoft.com/office/drawing/2014/main" id="{98EBE778-E84D-4DEE-AE1F-78785E095691}"/>
              </a:ext>
            </a:extLst>
          </p:cNvPr>
          <p:cNvSpPr/>
          <p:nvPr/>
        </p:nvSpPr>
        <p:spPr>
          <a:xfrm>
            <a:off x="1152231" y="595818"/>
            <a:ext cx="3096344" cy="584775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▶作业设计</a:t>
            </a:r>
          </a:p>
        </p:txBody>
      </p:sp>
      <p:sp>
        <p:nvSpPr>
          <p:cNvPr id="27" name="文本框 26">
            <a:extLst>
              <a:ext uri="{FF2B5EF4-FFF2-40B4-BE49-F238E27FC236}">
                <a16:creationId xmlns:a16="http://schemas.microsoft.com/office/drawing/2014/main" id="{35C0C843-D305-4F9D-97CE-EEB741EDBC0D}"/>
              </a:ext>
            </a:extLst>
          </p:cNvPr>
          <p:cNvSpPr txBox="1"/>
          <p:nvPr/>
        </p:nvSpPr>
        <p:spPr>
          <a:xfrm>
            <a:off x="1152231" y="1851670"/>
            <a:ext cx="7056784" cy="13031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+mn-cs"/>
              </a:rPr>
              <a:t>“状元成才路”系列丛书</a:t>
            </a: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+mn-cs"/>
              </a:rPr>
              <a:t>《</a:t>
            </a: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+mn-cs"/>
              </a:rPr>
              <a:t>创优作业</a:t>
            </a: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+mn-cs"/>
              </a:rPr>
              <a:t>100</a:t>
            </a: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+mn-cs"/>
              </a:rPr>
              <a:t>分 </a:t>
            </a: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+mn-cs"/>
              </a:rPr>
              <a:t>》</a:t>
            </a: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+mn-cs"/>
              </a:rPr>
              <a:t>或</a:t>
            </a: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+mn-cs"/>
              </a:rPr>
              <a:t>《</a:t>
            </a: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+mn-cs"/>
              </a:rPr>
              <a:t>状元作业本</a:t>
            </a: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+mn-cs"/>
              </a:rPr>
              <a:t>》</a:t>
            </a: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+mn-cs"/>
              </a:rPr>
              <a:t>对应课时作业。</a:t>
            </a:r>
          </a:p>
        </p:txBody>
      </p:sp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2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2"/>
</p:tagLst>
</file>

<file path=ppt/theme/theme1.xml><?xml version="1.0" encoding="utf-8"?>
<a:theme xmlns:a="http://schemas.openxmlformats.org/drawingml/2006/main" name="1_自定义设计方案">
  <a:themeElements>
    <a:clrScheme name="Office">
      <a:dk1>
        <a:srgbClr val="000000"/>
      </a:dk1>
      <a:lt1>
        <a:srgbClr val="FFFFFF"/>
      </a:lt1>
      <a:dk2>
        <a:srgbClr val="778495"/>
      </a:dk2>
      <a:lt2>
        <a:srgbClr val="F0F0F0"/>
      </a:lt2>
      <a:accent1>
        <a:srgbClr val="FC395B"/>
      </a:accent1>
      <a:accent2>
        <a:srgbClr val="FB7545"/>
      </a:accent2>
      <a:accent3>
        <a:srgbClr val="E9C944"/>
      </a:accent3>
      <a:accent4>
        <a:srgbClr val="90D049"/>
      </a:accent4>
      <a:accent5>
        <a:srgbClr val="18B96E"/>
      </a:accent5>
      <a:accent6>
        <a:srgbClr val="19C0B4"/>
      </a:accent6>
      <a:hlink>
        <a:srgbClr val="FC395B"/>
      </a:hlink>
      <a:folHlink>
        <a:srgbClr val="BFBFBF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自定义设计方案">
  <a:themeElements>
    <a:clrScheme name="Office">
      <a:dk1>
        <a:srgbClr val="000000"/>
      </a:dk1>
      <a:lt1>
        <a:srgbClr val="FFFFFF"/>
      </a:lt1>
      <a:dk2>
        <a:srgbClr val="778495"/>
      </a:dk2>
      <a:lt2>
        <a:srgbClr val="F0F0F0"/>
      </a:lt2>
      <a:accent1>
        <a:srgbClr val="FC395B"/>
      </a:accent1>
      <a:accent2>
        <a:srgbClr val="FB7545"/>
      </a:accent2>
      <a:accent3>
        <a:srgbClr val="E9C944"/>
      </a:accent3>
      <a:accent4>
        <a:srgbClr val="90D049"/>
      </a:accent4>
      <a:accent5>
        <a:srgbClr val="18B96E"/>
      </a:accent5>
      <a:accent6>
        <a:srgbClr val="19C0B4"/>
      </a:accent6>
      <a:hlink>
        <a:srgbClr val="FC395B"/>
      </a:hlink>
      <a:folHlink>
        <a:srgbClr val="BFBFBF"/>
      </a:folHlink>
    </a:clrScheme>
    <a:fontScheme name="Calibri">
      <a:majorFont>
        <a:latin typeface="Calibri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2_自定义设计方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Calibri">
      <a:majorFont>
        <a:latin typeface="Calibri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78495"/>
    </a:dk2>
    <a:lt2>
      <a:srgbClr val="F0F0F0"/>
    </a:lt2>
    <a:accent1>
      <a:srgbClr val="FC395B"/>
    </a:accent1>
    <a:accent2>
      <a:srgbClr val="FB7545"/>
    </a:accent2>
    <a:accent3>
      <a:srgbClr val="E9C944"/>
    </a:accent3>
    <a:accent4>
      <a:srgbClr val="90D049"/>
    </a:accent4>
    <a:accent5>
      <a:srgbClr val="18B96E"/>
    </a:accent5>
    <a:accent6>
      <a:srgbClr val="19C0B4"/>
    </a:accent6>
    <a:hlink>
      <a:srgbClr val="FC395B"/>
    </a:hlink>
    <a:folHlink>
      <a:srgbClr val="BFBFBF"/>
    </a:folHlink>
  </a:clrScheme>
</a:themeOverride>
</file>

<file path=ppt/theme/themeOverride2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78495"/>
    </a:dk2>
    <a:lt2>
      <a:srgbClr val="F0F0F0"/>
    </a:lt2>
    <a:accent1>
      <a:srgbClr val="FC395B"/>
    </a:accent1>
    <a:accent2>
      <a:srgbClr val="FB7545"/>
    </a:accent2>
    <a:accent3>
      <a:srgbClr val="E9C944"/>
    </a:accent3>
    <a:accent4>
      <a:srgbClr val="90D049"/>
    </a:accent4>
    <a:accent5>
      <a:srgbClr val="18B96E"/>
    </a:accent5>
    <a:accent6>
      <a:srgbClr val="19C0B4"/>
    </a:accent6>
    <a:hlink>
      <a:srgbClr val="FC395B"/>
    </a:hlink>
    <a:folHlink>
      <a:srgbClr val="BFBFBF"/>
    </a:folHlink>
  </a:clrScheme>
</a:themeOverride>
</file>

<file path=ppt/theme/themeOverride3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78495"/>
    </a:dk2>
    <a:lt2>
      <a:srgbClr val="F0F0F0"/>
    </a:lt2>
    <a:accent1>
      <a:srgbClr val="FC395B"/>
    </a:accent1>
    <a:accent2>
      <a:srgbClr val="FB7545"/>
    </a:accent2>
    <a:accent3>
      <a:srgbClr val="E9C944"/>
    </a:accent3>
    <a:accent4>
      <a:srgbClr val="90D049"/>
    </a:accent4>
    <a:accent5>
      <a:srgbClr val="18B96E"/>
    </a:accent5>
    <a:accent6>
      <a:srgbClr val="19C0B4"/>
    </a:accent6>
    <a:hlink>
      <a:srgbClr val="FC395B"/>
    </a:hlink>
    <a:folHlink>
      <a:srgbClr val="BFBFBF"/>
    </a:folHlink>
  </a:clrScheme>
</a:themeOverride>
</file>

<file path=ppt/theme/themeOverride4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78495"/>
    </a:dk2>
    <a:lt2>
      <a:srgbClr val="F0F0F0"/>
    </a:lt2>
    <a:accent1>
      <a:srgbClr val="FC395B"/>
    </a:accent1>
    <a:accent2>
      <a:srgbClr val="FB7545"/>
    </a:accent2>
    <a:accent3>
      <a:srgbClr val="E9C944"/>
    </a:accent3>
    <a:accent4>
      <a:srgbClr val="90D049"/>
    </a:accent4>
    <a:accent5>
      <a:srgbClr val="18B96E"/>
    </a:accent5>
    <a:accent6>
      <a:srgbClr val="19C0B4"/>
    </a:accent6>
    <a:hlink>
      <a:srgbClr val="FC395B"/>
    </a:hlink>
    <a:folHlink>
      <a:srgbClr val="BFBFBF"/>
    </a:folHlink>
  </a:clrScheme>
</a:themeOverride>
</file>

<file path=ppt/theme/themeOverride5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78495"/>
    </a:dk2>
    <a:lt2>
      <a:srgbClr val="F0F0F0"/>
    </a:lt2>
    <a:accent1>
      <a:srgbClr val="FC395B"/>
    </a:accent1>
    <a:accent2>
      <a:srgbClr val="FB7545"/>
    </a:accent2>
    <a:accent3>
      <a:srgbClr val="E9C944"/>
    </a:accent3>
    <a:accent4>
      <a:srgbClr val="90D049"/>
    </a:accent4>
    <a:accent5>
      <a:srgbClr val="18B96E"/>
    </a:accent5>
    <a:accent6>
      <a:srgbClr val="19C0B4"/>
    </a:accent6>
    <a:hlink>
      <a:srgbClr val="FC395B"/>
    </a:hlink>
    <a:folHlink>
      <a:srgbClr val="BFBFBF"/>
    </a:folHlink>
  </a:clrScheme>
</a:themeOverride>
</file>

<file path=ppt/theme/themeOverride6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78495"/>
    </a:dk2>
    <a:lt2>
      <a:srgbClr val="F0F0F0"/>
    </a:lt2>
    <a:accent1>
      <a:srgbClr val="FC395B"/>
    </a:accent1>
    <a:accent2>
      <a:srgbClr val="FB7545"/>
    </a:accent2>
    <a:accent3>
      <a:srgbClr val="E9C944"/>
    </a:accent3>
    <a:accent4>
      <a:srgbClr val="90D049"/>
    </a:accent4>
    <a:accent5>
      <a:srgbClr val="18B96E"/>
    </a:accent5>
    <a:accent6>
      <a:srgbClr val="19C0B4"/>
    </a:accent6>
    <a:hlink>
      <a:srgbClr val="FC395B"/>
    </a:hlink>
    <a:folHlink>
      <a:srgbClr val="BFBFBF"/>
    </a:folHlink>
  </a:clrScheme>
</a:themeOverride>
</file>

<file path=ppt/theme/themeOverride7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78495"/>
    </a:dk2>
    <a:lt2>
      <a:srgbClr val="F0F0F0"/>
    </a:lt2>
    <a:accent1>
      <a:srgbClr val="FC395B"/>
    </a:accent1>
    <a:accent2>
      <a:srgbClr val="FB7545"/>
    </a:accent2>
    <a:accent3>
      <a:srgbClr val="E9C944"/>
    </a:accent3>
    <a:accent4>
      <a:srgbClr val="90D049"/>
    </a:accent4>
    <a:accent5>
      <a:srgbClr val="18B96E"/>
    </a:accent5>
    <a:accent6>
      <a:srgbClr val="19C0B4"/>
    </a:accent6>
    <a:hlink>
      <a:srgbClr val="FC395B"/>
    </a:hlink>
    <a:folHlink>
      <a:srgbClr val="BFBFBF"/>
    </a:folHlink>
  </a:clrScheme>
</a:themeOverride>
</file>

<file path=ppt/theme/themeOverride8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78495"/>
    </a:dk2>
    <a:lt2>
      <a:srgbClr val="F0F0F0"/>
    </a:lt2>
    <a:accent1>
      <a:srgbClr val="FC395B"/>
    </a:accent1>
    <a:accent2>
      <a:srgbClr val="FB7545"/>
    </a:accent2>
    <a:accent3>
      <a:srgbClr val="E9C944"/>
    </a:accent3>
    <a:accent4>
      <a:srgbClr val="90D049"/>
    </a:accent4>
    <a:accent5>
      <a:srgbClr val="18B96E"/>
    </a:accent5>
    <a:accent6>
      <a:srgbClr val="19C0B4"/>
    </a:accent6>
    <a:hlink>
      <a:srgbClr val="FC395B"/>
    </a:hlink>
    <a:folHlink>
      <a:srgbClr val="BFBFBF"/>
    </a:folHlink>
  </a:clrScheme>
</a:themeOverride>
</file>

<file path=ppt/theme/themeOverride9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78495"/>
    </a:dk2>
    <a:lt2>
      <a:srgbClr val="F0F0F0"/>
    </a:lt2>
    <a:accent1>
      <a:srgbClr val="FC395B"/>
    </a:accent1>
    <a:accent2>
      <a:srgbClr val="FB7545"/>
    </a:accent2>
    <a:accent3>
      <a:srgbClr val="E9C944"/>
    </a:accent3>
    <a:accent4>
      <a:srgbClr val="90D049"/>
    </a:accent4>
    <a:accent5>
      <a:srgbClr val="18B96E"/>
    </a:accent5>
    <a:accent6>
      <a:srgbClr val="19C0B4"/>
    </a:accent6>
    <a:hlink>
      <a:srgbClr val="FC395B"/>
    </a:hlink>
    <a:folHlink>
      <a:srgbClr val="BFBFBF"/>
    </a:folHlink>
  </a:clrScheme>
</a:themeOverride>
</file>

<file path=ppt/theme/themeOverride10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78495"/>
    </a:dk2>
    <a:lt2>
      <a:srgbClr val="F0F0F0"/>
    </a:lt2>
    <a:accent1>
      <a:srgbClr val="FC395B"/>
    </a:accent1>
    <a:accent2>
      <a:srgbClr val="FB7545"/>
    </a:accent2>
    <a:accent3>
      <a:srgbClr val="E9C944"/>
    </a:accent3>
    <a:accent4>
      <a:srgbClr val="90D049"/>
    </a:accent4>
    <a:accent5>
      <a:srgbClr val="18B96E"/>
    </a:accent5>
    <a:accent6>
      <a:srgbClr val="19C0B4"/>
    </a:accent6>
    <a:hlink>
      <a:srgbClr val="FC395B"/>
    </a:hlink>
    <a:folHlink>
      <a:srgbClr val="BFBFBF"/>
    </a:folHlink>
  </a:clrScheme>
</a:themeOverride>
</file>

<file path=ppt/theme/themeOverride11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78495"/>
    </a:dk2>
    <a:lt2>
      <a:srgbClr val="F0F0F0"/>
    </a:lt2>
    <a:accent1>
      <a:srgbClr val="FC395B"/>
    </a:accent1>
    <a:accent2>
      <a:srgbClr val="FB7545"/>
    </a:accent2>
    <a:accent3>
      <a:srgbClr val="E9C944"/>
    </a:accent3>
    <a:accent4>
      <a:srgbClr val="90D049"/>
    </a:accent4>
    <a:accent5>
      <a:srgbClr val="18B96E"/>
    </a:accent5>
    <a:accent6>
      <a:srgbClr val="19C0B4"/>
    </a:accent6>
    <a:hlink>
      <a:srgbClr val="FC395B"/>
    </a:hlink>
    <a:folHlink>
      <a:srgbClr val="BFBFBF"/>
    </a:folHlink>
  </a:clrScheme>
</a:themeOverride>
</file>

<file path=ppt/theme/themeOverride12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78495"/>
    </a:dk2>
    <a:lt2>
      <a:srgbClr val="F0F0F0"/>
    </a:lt2>
    <a:accent1>
      <a:srgbClr val="FC395B"/>
    </a:accent1>
    <a:accent2>
      <a:srgbClr val="FB7545"/>
    </a:accent2>
    <a:accent3>
      <a:srgbClr val="E9C944"/>
    </a:accent3>
    <a:accent4>
      <a:srgbClr val="90D049"/>
    </a:accent4>
    <a:accent5>
      <a:srgbClr val="18B96E"/>
    </a:accent5>
    <a:accent6>
      <a:srgbClr val="19C0B4"/>
    </a:accent6>
    <a:hlink>
      <a:srgbClr val="FC395B"/>
    </a:hlink>
    <a:folHlink>
      <a:srgbClr val="BFBFBF"/>
    </a:folHlink>
  </a:clrScheme>
</a:themeOverride>
</file>

<file path=ppt/theme/themeOverride13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78495"/>
    </a:dk2>
    <a:lt2>
      <a:srgbClr val="F0F0F0"/>
    </a:lt2>
    <a:accent1>
      <a:srgbClr val="FC395B"/>
    </a:accent1>
    <a:accent2>
      <a:srgbClr val="FB7545"/>
    </a:accent2>
    <a:accent3>
      <a:srgbClr val="E9C944"/>
    </a:accent3>
    <a:accent4>
      <a:srgbClr val="90D049"/>
    </a:accent4>
    <a:accent5>
      <a:srgbClr val="18B96E"/>
    </a:accent5>
    <a:accent6>
      <a:srgbClr val="19C0B4"/>
    </a:accent6>
    <a:hlink>
      <a:srgbClr val="FC395B"/>
    </a:hlink>
    <a:folHlink>
      <a:srgbClr val="BFBFBF"/>
    </a:folHlink>
  </a:clrScheme>
</a:themeOverride>
</file>

<file path=ppt/theme/themeOverride14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78495"/>
    </a:dk2>
    <a:lt2>
      <a:srgbClr val="F0F0F0"/>
    </a:lt2>
    <a:accent1>
      <a:srgbClr val="FC395B"/>
    </a:accent1>
    <a:accent2>
      <a:srgbClr val="FB7545"/>
    </a:accent2>
    <a:accent3>
      <a:srgbClr val="E9C944"/>
    </a:accent3>
    <a:accent4>
      <a:srgbClr val="90D049"/>
    </a:accent4>
    <a:accent5>
      <a:srgbClr val="18B96E"/>
    </a:accent5>
    <a:accent6>
      <a:srgbClr val="19C0B4"/>
    </a:accent6>
    <a:hlink>
      <a:srgbClr val="FC395B"/>
    </a:hlink>
    <a:folHlink>
      <a:srgbClr val="BFBFBF"/>
    </a:folHlink>
  </a:clrScheme>
</a:themeOverride>
</file>

<file path=ppt/theme/themeOverride15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78495"/>
    </a:dk2>
    <a:lt2>
      <a:srgbClr val="F0F0F0"/>
    </a:lt2>
    <a:accent1>
      <a:srgbClr val="FC395B"/>
    </a:accent1>
    <a:accent2>
      <a:srgbClr val="FB7545"/>
    </a:accent2>
    <a:accent3>
      <a:srgbClr val="E9C944"/>
    </a:accent3>
    <a:accent4>
      <a:srgbClr val="90D049"/>
    </a:accent4>
    <a:accent5>
      <a:srgbClr val="18B96E"/>
    </a:accent5>
    <a:accent6>
      <a:srgbClr val="19C0B4"/>
    </a:accent6>
    <a:hlink>
      <a:srgbClr val="FC395B"/>
    </a:hlink>
    <a:folHlink>
      <a:srgbClr val="BFBFBF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284</TotalTime>
  <Words>805</Words>
  <Application>Microsoft Office PowerPoint</Application>
  <PresentationFormat>全屏显示(16:9)</PresentationFormat>
  <Paragraphs>239</Paragraphs>
  <Slides>23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3</vt:i4>
      </vt:variant>
      <vt:variant>
        <vt:lpstr>幻灯片标题</vt:lpstr>
      </vt:variant>
      <vt:variant>
        <vt:i4>23</vt:i4>
      </vt:variant>
    </vt:vector>
  </HeadingPairs>
  <TitlesOfParts>
    <vt:vector size="33" baseType="lpstr">
      <vt:lpstr>等线</vt:lpstr>
      <vt:lpstr>黑体</vt:lpstr>
      <vt:lpstr>楷体</vt:lpstr>
      <vt:lpstr>宋体</vt:lpstr>
      <vt:lpstr>Arial</vt:lpstr>
      <vt:lpstr>Calibri</vt:lpstr>
      <vt:lpstr>Times New Roman</vt:lpstr>
      <vt:lpstr>1_自定义设计方案</vt:lpstr>
      <vt:lpstr>自定义设计方案</vt:lpstr>
      <vt:lpstr>2_自定义设计方案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状元成才路</dc:title>
  <dc:creator>Administrator</dc:creator>
  <dc:description>www.wookey.cn</dc:description>
  <cp:lastModifiedBy>Administrator</cp:lastModifiedBy>
  <cp:revision>239</cp:revision>
  <dcterms:created xsi:type="dcterms:W3CDTF">2015-08-27T07:30:00Z</dcterms:created>
  <dcterms:modified xsi:type="dcterms:W3CDTF">2025-05-10T00:43:24Z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2052-11.8.2.11734</vt:lpwstr>
  </property>
  <property fmtid="{D5CDD505-2E9C-101B-9397-08002B2CF9AE}" pid="3" name="ICV">
    <vt:lpwstr>845911EA86DA4213875334EDE1A89564</vt:lpwstr>
  </property>
</Properties>
</file>