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17"/>
  </p:notesMasterIdLst>
  <p:sldIdLst>
    <p:sldId id="263" r:id="rId3"/>
    <p:sldId id="264" r:id="rId4"/>
    <p:sldId id="351" r:id="rId5"/>
    <p:sldId id="269" r:id="rId6"/>
    <p:sldId id="346" r:id="rId7"/>
    <p:sldId id="347" r:id="rId8"/>
    <p:sldId id="348" r:id="rId9"/>
    <p:sldId id="349" r:id="rId10"/>
    <p:sldId id="270" r:id="rId11"/>
    <p:sldId id="350" r:id="rId12"/>
    <p:sldId id="345" r:id="rId13"/>
    <p:sldId id="352" r:id="rId1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385">
          <p15:clr>
            <a:srgbClr val="A4A3A4"/>
          </p15:clr>
        </p15:guide>
        <p15:guide id="5" pos="2880">
          <p15:clr>
            <a:srgbClr val="A4A3A4"/>
          </p15:clr>
        </p15:guide>
        <p15:guide id="6" pos="53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B544"/>
    <a:srgbClr val="FFFFEF"/>
    <a:srgbClr val="F49701"/>
    <a:srgbClr val="E8333C"/>
    <a:srgbClr val="FEF6F0"/>
    <a:srgbClr val="FDF1E9"/>
    <a:srgbClr val="1279CD"/>
    <a:srgbClr val="095FAC"/>
    <a:srgbClr val="1C91D2"/>
    <a:srgbClr val="7492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85" autoAdjust="0"/>
    <p:restoredTop sz="96209" autoAdjust="0"/>
  </p:normalViewPr>
  <p:slideViewPr>
    <p:cSldViewPr>
      <p:cViewPr varScale="1">
        <p:scale>
          <a:sx n="150" d="100"/>
          <a:sy n="150" d="100"/>
        </p:scale>
        <p:origin x="678" y="120"/>
      </p:cViewPr>
      <p:guideLst>
        <p:guide orient="horz" pos="1620"/>
        <p:guide orient="horz" pos="713"/>
        <p:guide orient="horz" pos="2970"/>
        <p:guide pos="385"/>
        <p:guide pos="2880"/>
        <p:guide pos="53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-1043165" y="-225356"/>
            <a:ext cx="4999900" cy="5461402"/>
            <a:chOff x="-1043165" y="-225356"/>
            <a:chExt cx="4999900" cy="5461402"/>
          </a:xfrm>
        </p:grpSpPr>
        <p:sp>
          <p:nvSpPr>
            <p:cNvPr id="20" name="燕尾形箭头 42"/>
            <p:cNvSpPr/>
            <p:nvPr userDrawn="1"/>
          </p:nvSpPr>
          <p:spPr>
            <a:xfrm rot="10800000">
              <a:off x="-756592" y="-93994"/>
              <a:ext cx="4713327" cy="1440160"/>
            </a:xfrm>
            <a:prstGeom prst="notchedRightArrow">
              <a:avLst/>
            </a:prstGeom>
            <a:solidFill>
              <a:srgbClr val="F49800"/>
            </a:solidFill>
            <a:ln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1" name="矩形 20"/>
            <p:cNvSpPr/>
            <p:nvPr userDrawn="1"/>
          </p:nvSpPr>
          <p:spPr>
            <a:xfrm>
              <a:off x="-1043165" y="-225356"/>
              <a:ext cx="1044624" cy="546140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8520" y="66577"/>
              <a:ext cx="1131590" cy="1131590"/>
            </a:xfrm>
            <a:prstGeom prst="rect">
              <a:avLst/>
            </a:prstGeom>
          </p:spPr>
        </p:pic>
      </p:grpSp>
      <p:sp>
        <p:nvSpPr>
          <p:cNvPr id="23" name="矩形 22"/>
          <p:cNvSpPr/>
          <p:nvPr userDrawn="1"/>
        </p:nvSpPr>
        <p:spPr>
          <a:xfrm>
            <a:off x="804082" y="287782"/>
            <a:ext cx="31526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7494"/>
            <a:ext cx="5611091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80528" y="14296"/>
            <a:ext cx="9144000" cy="5143500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772" y="284362"/>
            <a:ext cx="8676456" cy="4574775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772" y="284362"/>
            <a:ext cx="8676456" cy="45747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365" y="400939"/>
            <a:ext cx="6152933" cy="43834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246" y="596417"/>
            <a:ext cx="4523066" cy="4146144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4E5E5-3BD4-4DA3-805B-1A6B45834887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6AE-918F-42C3-9EA8-7BAA75614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" t="58020" r="42053" b="19349"/>
          <a:stretch>
            <a:fillRect/>
          </a:stretch>
        </p:blipFill>
        <p:spPr>
          <a:xfrm>
            <a:off x="-36512" y="1563638"/>
            <a:ext cx="5091095" cy="1944216"/>
          </a:xfrm>
          <a:prstGeom prst="rect">
            <a:avLst/>
          </a:prstGeom>
        </p:spPr>
      </p:pic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270278" y="827163"/>
            <a:ext cx="2789553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4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B0D3C80-FC15-489D-B47E-875EB4B3972F}"/>
              </a:ext>
            </a:extLst>
          </p:cNvPr>
          <p:cNvSpPr/>
          <p:nvPr/>
        </p:nvSpPr>
        <p:spPr>
          <a:xfrm>
            <a:off x="395536" y="1995686"/>
            <a:ext cx="810011" cy="8100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</a:rPr>
              <a:t>二</a:t>
            </a:r>
          </a:p>
        </p:txBody>
      </p:sp>
      <p:sp>
        <p:nvSpPr>
          <p:cNvPr id="7" name="PA_标题 5">
            <a:extLst>
              <a:ext uri="{FF2B5EF4-FFF2-40B4-BE49-F238E27FC236}">
                <a16:creationId xmlns:a16="http://schemas.microsoft.com/office/drawing/2014/main" id="{EAADCD48-E2EA-4DD9-8174-90203A419924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55576" y="1700603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练一练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763427" y="1898369"/>
            <a:ext cx="7233019" cy="1422368"/>
            <a:chOff x="916769" y="1580084"/>
            <a:chExt cx="7233019" cy="1422368"/>
          </a:xfrm>
        </p:grpSpPr>
        <p:sp>
          <p:nvSpPr>
            <p:cNvPr id="18" name="文本框 17"/>
            <p:cNvSpPr txBox="1"/>
            <p:nvPr/>
          </p:nvSpPr>
          <p:spPr>
            <a:xfrm>
              <a:off x="945218" y="1595830"/>
              <a:ext cx="1626071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428826" y="1595830"/>
              <a:ext cx="1626071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778869" y="1580084"/>
              <a:ext cx="1626071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70297" y="2335893"/>
              <a:ext cx="1626071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16769" y="2338809"/>
              <a:ext cx="1626071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523717" y="2317049"/>
              <a:ext cx="1626071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17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171783" y="1987550"/>
            <a:ext cx="566636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3480" y="1055568"/>
            <a:ext cx="47812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1492"/>
          <a:stretch>
            <a:fillRect/>
          </a:stretch>
        </p:blipFill>
        <p:spPr>
          <a:xfrm flipH="1">
            <a:off x="189737" y="226196"/>
            <a:ext cx="5424314" cy="9518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407384" y="286212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一、基本练习，查遗补漏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977068" y="1987550"/>
            <a:ext cx="566636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13128" y="2002171"/>
            <a:ext cx="566636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22750" y="2733621"/>
            <a:ext cx="566636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45373" y="2733621"/>
            <a:ext cx="566636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713128" y="2738550"/>
            <a:ext cx="566636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4">
            <a:extLst>
              <a:ext uri="{FF2B5EF4-FFF2-40B4-BE49-F238E27FC236}">
                <a16:creationId xmlns:a16="http://schemas.microsoft.com/office/drawing/2014/main" id="{FBEDE41C-6F6B-4F31-93B9-683E9C40B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544" y="1191729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16" grpId="0"/>
      <p:bldP spid="17" grpId="0"/>
      <p:bldP spid="27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图片 247">
            <a:extLst>
              <a:ext uri="{FF2B5EF4-FFF2-40B4-BE49-F238E27FC236}">
                <a16:creationId xmlns:a16="http://schemas.microsoft.com/office/drawing/2014/main" id="{FA8897D8-52A9-4804-A3B4-397D64F9F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459004"/>
            <a:ext cx="8312727" cy="222549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9BBD382-DA0E-4E64-B50D-373D258AE2BB}"/>
              </a:ext>
            </a:extLst>
          </p:cNvPr>
          <p:cNvSpPr txBox="1"/>
          <p:nvPr/>
        </p:nvSpPr>
        <p:spPr>
          <a:xfrm>
            <a:off x="467544" y="627534"/>
            <a:ext cx="2304256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连一连。</a:t>
            </a:r>
          </a:p>
        </p:txBody>
      </p:sp>
      <p:cxnSp>
        <p:nvCxnSpPr>
          <p:cNvPr id="251" name="直接连接符 250">
            <a:extLst>
              <a:ext uri="{FF2B5EF4-FFF2-40B4-BE49-F238E27FC236}">
                <a16:creationId xmlns:a16="http://schemas.microsoft.com/office/drawing/2014/main" id="{BCECE946-3CD9-445B-83DC-2F37F359A78A}"/>
              </a:ext>
            </a:extLst>
          </p:cNvPr>
          <p:cNvCxnSpPr>
            <a:cxnSpLocks/>
          </p:cNvCxnSpPr>
          <p:nvPr/>
        </p:nvCxnSpPr>
        <p:spPr>
          <a:xfrm>
            <a:off x="1286590" y="1994846"/>
            <a:ext cx="1311054" cy="10089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直接连接符 251">
            <a:extLst>
              <a:ext uri="{FF2B5EF4-FFF2-40B4-BE49-F238E27FC236}">
                <a16:creationId xmlns:a16="http://schemas.microsoft.com/office/drawing/2014/main" id="{A062C388-2EC8-47D9-A3CB-8B0D6B7C2060}"/>
              </a:ext>
            </a:extLst>
          </p:cNvPr>
          <p:cNvCxnSpPr>
            <a:cxnSpLocks/>
          </p:cNvCxnSpPr>
          <p:nvPr/>
        </p:nvCxnSpPr>
        <p:spPr>
          <a:xfrm>
            <a:off x="2947949" y="1985918"/>
            <a:ext cx="1443846" cy="9265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直接连接符 253">
            <a:extLst>
              <a:ext uri="{FF2B5EF4-FFF2-40B4-BE49-F238E27FC236}">
                <a16:creationId xmlns:a16="http://schemas.microsoft.com/office/drawing/2014/main" id="{E0CBF6BC-FCE2-4B4C-94D6-06CED3B1015C}"/>
              </a:ext>
            </a:extLst>
          </p:cNvPr>
          <p:cNvCxnSpPr>
            <a:cxnSpLocks/>
          </p:cNvCxnSpPr>
          <p:nvPr/>
        </p:nvCxnSpPr>
        <p:spPr>
          <a:xfrm flipH="1">
            <a:off x="1194138" y="1994846"/>
            <a:ext cx="3197657" cy="9176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直接连接符 256">
            <a:extLst>
              <a:ext uri="{FF2B5EF4-FFF2-40B4-BE49-F238E27FC236}">
                <a16:creationId xmlns:a16="http://schemas.microsoft.com/office/drawing/2014/main" id="{6B250ADE-7AB8-45DC-972F-2F4285D9D13F}"/>
              </a:ext>
            </a:extLst>
          </p:cNvPr>
          <p:cNvCxnSpPr>
            <a:cxnSpLocks/>
          </p:cNvCxnSpPr>
          <p:nvPr/>
        </p:nvCxnSpPr>
        <p:spPr>
          <a:xfrm>
            <a:off x="6300192" y="1985918"/>
            <a:ext cx="0" cy="8018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直接连接符 260">
            <a:extLst>
              <a:ext uri="{FF2B5EF4-FFF2-40B4-BE49-F238E27FC236}">
                <a16:creationId xmlns:a16="http://schemas.microsoft.com/office/drawing/2014/main" id="{76FB7445-741A-4FA6-810E-CE9834A4C903}"/>
              </a:ext>
            </a:extLst>
          </p:cNvPr>
          <p:cNvCxnSpPr>
            <a:cxnSpLocks/>
          </p:cNvCxnSpPr>
          <p:nvPr/>
        </p:nvCxnSpPr>
        <p:spPr>
          <a:xfrm>
            <a:off x="8028384" y="2000352"/>
            <a:ext cx="72008" cy="7874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文本框 4">
            <a:extLst>
              <a:ext uri="{FF2B5EF4-FFF2-40B4-BE49-F238E27FC236}">
                <a16:creationId xmlns:a16="http://schemas.microsoft.com/office/drawing/2014/main" id="{E3BEE9C2-AED1-4E44-8EA4-D693A570F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8867" y="827027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9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F01E9AE-6CBC-4352-A0FF-B15720424796}"/>
              </a:ext>
            </a:extLst>
          </p:cNvPr>
          <p:cNvGrpSpPr/>
          <p:nvPr/>
        </p:nvGrpSpPr>
        <p:grpSpPr>
          <a:xfrm>
            <a:off x="612795" y="853537"/>
            <a:ext cx="7125392" cy="663643"/>
            <a:chOff x="558105" y="1072425"/>
            <a:chExt cx="7125392" cy="663643"/>
          </a:xfrm>
        </p:grpSpPr>
        <p:sp>
          <p:nvSpPr>
            <p:cNvPr id="10" name="文本框 9"/>
            <p:cNvSpPr txBox="1"/>
            <p:nvPr/>
          </p:nvSpPr>
          <p:spPr>
            <a:xfrm>
              <a:off x="558105" y="1072425"/>
              <a:ext cx="7125392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3200" b="1" spc="-2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3.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在           里填上“＞”“＜”或“＝”。</a:t>
              </a:r>
            </a:p>
          </p:txBody>
        </p:sp>
        <p:sp>
          <p:nvSpPr>
            <p:cNvPr id="11" name="椭圆 10"/>
            <p:cNvSpPr/>
            <p:nvPr/>
          </p:nvSpPr>
          <p:spPr>
            <a:xfrm>
              <a:off x="1475656" y="1192116"/>
              <a:ext cx="504056" cy="504056"/>
            </a:xfrm>
            <a:prstGeom prst="ellipse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5576" y="1961837"/>
            <a:ext cx="2232248" cy="663643"/>
            <a:chOff x="755576" y="1908107"/>
            <a:chExt cx="2232248" cy="663643"/>
          </a:xfrm>
        </p:grpSpPr>
        <p:sp>
          <p:nvSpPr>
            <p:cNvPr id="13" name="文本框 12"/>
            <p:cNvSpPr txBox="1"/>
            <p:nvPr/>
          </p:nvSpPr>
          <p:spPr>
            <a:xfrm>
              <a:off x="755576" y="1908107"/>
              <a:ext cx="2232248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8       9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929900" y="2039376"/>
              <a:ext cx="504056" cy="504056"/>
            </a:xfrm>
            <a:prstGeom prst="ellipse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55876" y="1961837"/>
            <a:ext cx="2232248" cy="663643"/>
            <a:chOff x="3215700" y="1908107"/>
            <a:chExt cx="2232248" cy="663643"/>
          </a:xfrm>
        </p:grpSpPr>
        <p:sp>
          <p:nvSpPr>
            <p:cNvPr id="16" name="文本框 15"/>
            <p:cNvSpPr txBox="1"/>
            <p:nvPr/>
          </p:nvSpPr>
          <p:spPr>
            <a:xfrm>
              <a:off x="3215700" y="1908107"/>
              <a:ext cx="2232248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7       6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427984" y="2039376"/>
              <a:ext cx="504056" cy="504056"/>
            </a:xfrm>
            <a:prstGeom prst="ellipse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55576" y="2913512"/>
            <a:ext cx="2232248" cy="663643"/>
            <a:chOff x="755576" y="2859782"/>
            <a:chExt cx="2232248" cy="663643"/>
          </a:xfrm>
        </p:grpSpPr>
        <p:sp>
          <p:nvSpPr>
            <p:cNvPr id="19" name="文本框 18"/>
            <p:cNvSpPr txBox="1"/>
            <p:nvPr/>
          </p:nvSpPr>
          <p:spPr>
            <a:xfrm>
              <a:off x="755576" y="2859782"/>
              <a:ext cx="2232248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8       5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953836" y="2997659"/>
              <a:ext cx="504056" cy="504056"/>
            </a:xfrm>
            <a:prstGeom prst="ellipse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455876" y="2913512"/>
            <a:ext cx="2232248" cy="663643"/>
            <a:chOff x="3215700" y="2859782"/>
            <a:chExt cx="2232248" cy="663643"/>
          </a:xfrm>
        </p:grpSpPr>
        <p:sp>
          <p:nvSpPr>
            <p:cNvPr id="22" name="文本框 21"/>
            <p:cNvSpPr txBox="1"/>
            <p:nvPr/>
          </p:nvSpPr>
          <p:spPr>
            <a:xfrm>
              <a:off x="3215700" y="2859782"/>
              <a:ext cx="2232248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7       7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427984" y="2982419"/>
              <a:ext cx="504056" cy="504056"/>
            </a:xfrm>
            <a:prstGeom prst="ellipse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021846" y="1961837"/>
            <a:ext cx="2232248" cy="663643"/>
            <a:chOff x="3215700" y="1908107"/>
            <a:chExt cx="2232248" cy="663643"/>
          </a:xfrm>
        </p:grpSpPr>
        <p:sp>
          <p:nvSpPr>
            <p:cNvPr id="33" name="文本框 32"/>
            <p:cNvSpPr txBox="1"/>
            <p:nvPr/>
          </p:nvSpPr>
          <p:spPr>
            <a:xfrm>
              <a:off x="3215700" y="1908107"/>
              <a:ext cx="2232248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6       6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4427984" y="2039376"/>
              <a:ext cx="504056" cy="504056"/>
            </a:xfrm>
            <a:prstGeom prst="ellipse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021846" y="2913512"/>
            <a:ext cx="2232248" cy="663643"/>
            <a:chOff x="3215700" y="2859782"/>
            <a:chExt cx="2232248" cy="663643"/>
          </a:xfrm>
        </p:grpSpPr>
        <p:sp>
          <p:nvSpPr>
            <p:cNvPr id="36" name="文本框 35"/>
            <p:cNvSpPr txBox="1"/>
            <p:nvPr/>
          </p:nvSpPr>
          <p:spPr>
            <a:xfrm>
              <a:off x="3215700" y="2859782"/>
              <a:ext cx="2232248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6       8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4427984" y="2982419"/>
              <a:ext cx="504056" cy="504056"/>
            </a:xfrm>
            <a:prstGeom prst="ellipse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4656571" y="1973712"/>
            <a:ext cx="775062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856731" y="1962153"/>
            <a:ext cx="775062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209230" y="1990747"/>
            <a:ext cx="775062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953836" y="2943208"/>
            <a:ext cx="775062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4613470" y="2929254"/>
            <a:ext cx="775062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174253" y="2920493"/>
            <a:ext cx="775062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45" name="文本框 4">
            <a:extLst>
              <a:ext uri="{FF2B5EF4-FFF2-40B4-BE49-F238E27FC236}">
                <a16:creationId xmlns:a16="http://schemas.microsoft.com/office/drawing/2014/main" id="{0CD0DBF0-29F4-4C88-A562-01CD2C83A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177" y="1532922"/>
            <a:ext cx="23042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430398"/>
              </p:ext>
            </p:extLst>
          </p:nvPr>
        </p:nvGraphicFramePr>
        <p:xfrm>
          <a:off x="755576" y="1616592"/>
          <a:ext cx="6576392" cy="30910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4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4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4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45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车型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共有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出租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还剩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6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大巴车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辆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辆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____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辆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6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卡</a:t>
                      </a: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辆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辆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____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辆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6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轿</a:t>
                      </a: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辆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辆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____ 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辆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98502" y="977588"/>
            <a:ext cx="4477554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某公司汽车出租情况如下。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061688" y="2285249"/>
            <a:ext cx="607881" cy="58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61688" y="3133166"/>
            <a:ext cx="679889" cy="585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61688" y="3962410"/>
            <a:ext cx="60788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1492"/>
          <a:stretch>
            <a:fillRect/>
          </a:stretch>
        </p:blipFill>
        <p:spPr>
          <a:xfrm flipH="1">
            <a:off x="189737" y="226196"/>
            <a:ext cx="5424314" cy="9518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07384" y="286212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二、练习指导，提升能力</a:t>
            </a:r>
          </a:p>
        </p:txBody>
      </p:sp>
      <p:sp>
        <p:nvSpPr>
          <p:cNvPr id="11" name="文本框 4">
            <a:extLst>
              <a:ext uri="{FF2B5EF4-FFF2-40B4-BE49-F238E27FC236}">
                <a16:creationId xmlns:a16="http://schemas.microsoft.com/office/drawing/2014/main" id="{45CBBF89-7A60-4AE4-85D3-515FFA5B4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3565" y="1146973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P15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611560" y="397115"/>
            <a:ext cx="5905029" cy="1907061"/>
            <a:chOff x="611187" y="749139"/>
            <a:chExt cx="5905029" cy="1907061"/>
          </a:xfrm>
        </p:grpSpPr>
        <p:sp>
          <p:nvSpPr>
            <p:cNvPr id="5" name="文本框 4"/>
            <p:cNvSpPr txBox="1"/>
            <p:nvPr/>
          </p:nvSpPr>
          <p:spPr>
            <a:xfrm>
              <a:off x="611187" y="749139"/>
              <a:ext cx="5905029" cy="1907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2.(1)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妈妈一共要包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个汤圆，已经包好了       个，还要包几个？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401005" y="2056009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43608" y="2909583"/>
            <a:ext cx="4726078" cy="701463"/>
            <a:chOff x="2654234" y="3952848"/>
            <a:chExt cx="4726078" cy="701463"/>
          </a:xfrm>
        </p:grpSpPr>
        <p:sp>
          <p:nvSpPr>
            <p:cNvPr id="15" name="文本框 14"/>
            <p:cNvSpPr txBox="1"/>
            <p:nvPr/>
          </p:nvSpPr>
          <p:spPr>
            <a:xfrm>
              <a:off x="4823752" y="3990668"/>
              <a:ext cx="2556560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       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（个）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2654234" y="4060092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067873" y="4060092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475911" y="4060092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8554257-E376-45B9-B911-FB251C2841AF}"/>
                </a:ext>
              </a:extLst>
            </p:cNvPr>
            <p:cNvSpPr txBox="1"/>
            <p:nvPr/>
          </p:nvSpPr>
          <p:spPr>
            <a:xfrm>
              <a:off x="3483674" y="3952848"/>
              <a:ext cx="516239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21537" y="3026271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84141" y="1681297"/>
            <a:ext cx="556399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4">
            <a:extLst>
              <a:ext uri="{FF2B5EF4-FFF2-40B4-BE49-F238E27FC236}">
                <a16:creationId xmlns:a16="http://schemas.microsoft.com/office/drawing/2014/main" id="{AC7409BB-1F4A-405D-803A-E6319528E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2965" y="2284839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P15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A8E7BA4-134A-4E70-881A-C6182AE1AB6D}"/>
              </a:ext>
            </a:extLst>
          </p:cNvPr>
          <p:cNvSpPr txBox="1"/>
          <p:nvPr/>
        </p:nvSpPr>
        <p:spPr>
          <a:xfrm>
            <a:off x="2484141" y="3003583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A9812CE-6EC6-460B-858E-162837B38862}"/>
              </a:ext>
            </a:extLst>
          </p:cNvPr>
          <p:cNvSpPr txBox="1"/>
          <p:nvPr/>
        </p:nvSpPr>
        <p:spPr>
          <a:xfrm>
            <a:off x="3978573" y="3026270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6A8C65A-53C9-4926-BCF2-0FFA7D0C2A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692" y="2608060"/>
            <a:ext cx="3081514" cy="2133930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B1EB2879-DAAB-40E3-B6CB-27904D082796}"/>
              </a:ext>
            </a:extLst>
          </p:cNvPr>
          <p:cNvSpPr/>
          <p:nvPr/>
        </p:nvSpPr>
        <p:spPr>
          <a:xfrm>
            <a:off x="6981747" y="3962109"/>
            <a:ext cx="758605" cy="5538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1" grpId="0"/>
      <p:bldP spid="22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84788" y="345886"/>
            <a:ext cx="583302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只天鹅。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72853" y="3011347"/>
            <a:ext cx="3872514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左边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只，右边几只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20192" y="3075806"/>
            <a:ext cx="4475244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白天鹅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只，黑天鹅几只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01323" y="3848907"/>
            <a:ext cx="4726078" cy="625823"/>
            <a:chOff x="2654234" y="3990668"/>
            <a:chExt cx="4726078" cy="625823"/>
          </a:xfrm>
        </p:grpSpPr>
        <p:sp>
          <p:nvSpPr>
            <p:cNvPr id="11" name="文本框 10"/>
            <p:cNvSpPr txBox="1"/>
            <p:nvPr/>
          </p:nvSpPr>
          <p:spPr>
            <a:xfrm>
              <a:off x="4823752" y="3990668"/>
              <a:ext cx="2556560" cy="59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      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（只）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654234" y="4060092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4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067873" y="4060092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4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299482" y="4026482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4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75328" y="3839922"/>
            <a:ext cx="4726078" cy="634886"/>
            <a:chOff x="2654234" y="3990668"/>
            <a:chExt cx="4726078" cy="634886"/>
          </a:xfrm>
        </p:grpSpPr>
        <p:sp>
          <p:nvSpPr>
            <p:cNvPr id="17" name="文本框 16"/>
            <p:cNvSpPr txBox="1"/>
            <p:nvPr/>
          </p:nvSpPr>
          <p:spPr>
            <a:xfrm>
              <a:off x="4823752" y="3990668"/>
              <a:ext cx="2556560" cy="59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      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（只）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2654234" y="4060092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4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067873" y="4060092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4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299482" y="4069155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4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8CC02AE3-5052-4D16-80CE-D00C10E6E9C6}"/>
              </a:ext>
            </a:extLst>
          </p:cNvPr>
          <p:cNvSpPr txBox="1"/>
          <p:nvPr/>
        </p:nvSpPr>
        <p:spPr>
          <a:xfrm>
            <a:off x="1203590" y="3818232"/>
            <a:ext cx="556399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3EC8C82-DE4F-4F66-BEA1-E301BD91E99F}"/>
              </a:ext>
            </a:extLst>
          </p:cNvPr>
          <p:cNvSpPr txBox="1"/>
          <p:nvPr/>
        </p:nvSpPr>
        <p:spPr>
          <a:xfrm>
            <a:off x="5521537" y="3839922"/>
            <a:ext cx="409943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361F5527-D7A7-4B14-B684-DDB5BB3969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623" y="932111"/>
            <a:ext cx="5744754" cy="2095034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6CC647BB-35F4-468A-AF44-F8F0ED76D031}"/>
              </a:ext>
            </a:extLst>
          </p:cNvPr>
          <p:cNvSpPr txBox="1"/>
          <p:nvPr/>
        </p:nvSpPr>
        <p:spPr>
          <a:xfrm>
            <a:off x="401323" y="3900277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E4999F2-3A8E-46B8-8F79-801EE163E127}"/>
              </a:ext>
            </a:extLst>
          </p:cNvPr>
          <p:cNvSpPr txBox="1"/>
          <p:nvPr/>
        </p:nvSpPr>
        <p:spPr>
          <a:xfrm>
            <a:off x="1886326" y="3900277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65CE982-C8A1-45C1-AD12-9EB9D0A2DFC8}"/>
              </a:ext>
            </a:extLst>
          </p:cNvPr>
          <p:cNvSpPr txBox="1"/>
          <p:nvPr/>
        </p:nvSpPr>
        <p:spPr>
          <a:xfrm>
            <a:off x="3096166" y="3877588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C54C7F1-D1F5-4B11-A1EA-6497EA83F91F}"/>
              </a:ext>
            </a:extLst>
          </p:cNvPr>
          <p:cNvSpPr txBox="1"/>
          <p:nvPr/>
        </p:nvSpPr>
        <p:spPr>
          <a:xfrm>
            <a:off x="4681852" y="389548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4791B6C-EEED-4FC9-80AD-98F882C21A66}"/>
              </a:ext>
            </a:extLst>
          </p:cNvPr>
          <p:cNvSpPr txBox="1"/>
          <p:nvPr/>
        </p:nvSpPr>
        <p:spPr>
          <a:xfrm>
            <a:off x="6166855" y="3895488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CA432A3-A792-4C7B-89DA-A726C6A23599}"/>
              </a:ext>
            </a:extLst>
          </p:cNvPr>
          <p:cNvSpPr txBox="1"/>
          <p:nvPr/>
        </p:nvSpPr>
        <p:spPr>
          <a:xfrm>
            <a:off x="7376695" y="3872799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>
            <a:stCxn id="27" idx="3"/>
            <a:endCxn id="31" idx="1"/>
          </p:cNvCxnSpPr>
          <p:nvPr/>
        </p:nvCxnSpPr>
        <p:spPr>
          <a:xfrm>
            <a:off x="2522719" y="2578953"/>
            <a:ext cx="1167936" cy="41961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28" idx="3"/>
            <a:endCxn id="32" idx="1"/>
          </p:cNvCxnSpPr>
          <p:nvPr/>
        </p:nvCxnSpPr>
        <p:spPr>
          <a:xfrm>
            <a:off x="2522719" y="3286978"/>
            <a:ext cx="1167936" cy="51559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stCxn id="29" idx="3"/>
            <a:endCxn id="31" idx="1"/>
          </p:cNvCxnSpPr>
          <p:nvPr/>
        </p:nvCxnSpPr>
        <p:spPr>
          <a:xfrm flipV="1">
            <a:off x="2522719" y="2998570"/>
            <a:ext cx="1167936" cy="10190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45" idx="3"/>
            <a:endCxn id="57" idx="1"/>
          </p:cNvCxnSpPr>
          <p:nvPr/>
        </p:nvCxnSpPr>
        <p:spPr>
          <a:xfrm>
            <a:off x="6199119" y="1892992"/>
            <a:ext cx="984323" cy="21082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47" idx="3"/>
            <a:endCxn id="56" idx="1"/>
          </p:cNvCxnSpPr>
          <p:nvPr/>
        </p:nvCxnSpPr>
        <p:spPr>
          <a:xfrm>
            <a:off x="6196676" y="2594669"/>
            <a:ext cx="986766" cy="6985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49" idx="3"/>
            <a:endCxn id="55" idx="1"/>
          </p:cNvCxnSpPr>
          <p:nvPr/>
        </p:nvCxnSpPr>
        <p:spPr>
          <a:xfrm flipV="1">
            <a:off x="6196676" y="2594670"/>
            <a:ext cx="986766" cy="6758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50" idx="3"/>
            <a:endCxn id="54" idx="1"/>
          </p:cNvCxnSpPr>
          <p:nvPr/>
        </p:nvCxnSpPr>
        <p:spPr>
          <a:xfrm flipV="1">
            <a:off x="6196676" y="1892993"/>
            <a:ext cx="989209" cy="210820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866535" y="1557853"/>
            <a:ext cx="3380519" cy="2737961"/>
            <a:chOff x="2651791" y="4717368"/>
            <a:chExt cx="3380519" cy="2737961"/>
          </a:xfrm>
        </p:grpSpPr>
        <p:sp>
          <p:nvSpPr>
            <p:cNvPr id="18" name="矩形 17"/>
            <p:cNvSpPr/>
            <p:nvPr/>
          </p:nvSpPr>
          <p:spPr>
            <a:xfrm>
              <a:off x="2651791" y="4717368"/>
              <a:ext cx="1656184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32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651791" y="5460268"/>
              <a:ext cx="1656184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651791" y="6168293"/>
              <a:ext cx="1656184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17</a:t>
              </a:r>
              <a:r>
                <a:rPr lang="zh-CN" altLang="en-US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651791" y="6898930"/>
              <a:ext cx="1656184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475911" y="5053149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475911" y="5879885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475911" y="6683892"/>
              <a:ext cx="556399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07384" y="775757"/>
            <a:ext cx="5833020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4" name="直接连接符 33"/>
          <p:cNvCxnSpPr>
            <a:stCxn id="30" idx="1"/>
            <a:endCxn id="18" idx="3"/>
          </p:cNvCxnSpPr>
          <p:nvPr/>
        </p:nvCxnSpPr>
        <p:spPr>
          <a:xfrm flipH="1" flipV="1">
            <a:off x="2522719" y="1836053"/>
            <a:ext cx="1167936" cy="335781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4794448" y="1614792"/>
            <a:ext cx="3793665" cy="2664601"/>
            <a:chOff x="2651791" y="4294864"/>
            <a:chExt cx="3793665" cy="2664601"/>
          </a:xfrm>
        </p:grpSpPr>
        <p:sp>
          <p:nvSpPr>
            <p:cNvPr id="45" name="矩形 44"/>
            <p:cNvSpPr/>
            <p:nvPr/>
          </p:nvSpPr>
          <p:spPr>
            <a:xfrm>
              <a:off x="2654234" y="4294864"/>
              <a:ext cx="1402228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651791" y="4996541"/>
              <a:ext cx="1402228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651791" y="5672429"/>
              <a:ext cx="1402228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2651791" y="6403066"/>
              <a:ext cx="1402228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043228" y="4294865"/>
              <a:ext cx="1402228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040785" y="4996542"/>
              <a:ext cx="1402228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5040785" y="5695041"/>
              <a:ext cx="1402228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5040785" y="6403066"/>
              <a:ext cx="1402228" cy="556399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</a:pP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spc="-25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3200" b="1" spc="-25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1492"/>
          <a:stretch>
            <a:fillRect/>
          </a:stretch>
        </p:blipFill>
        <p:spPr>
          <a:xfrm flipH="1">
            <a:off x="189737" y="226196"/>
            <a:ext cx="5424314" cy="951800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407384" y="286212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三、自主练习，加强训练</a:t>
            </a:r>
          </a:p>
        </p:txBody>
      </p:sp>
      <p:sp>
        <p:nvSpPr>
          <p:cNvPr id="33" name="文本框 4">
            <a:extLst>
              <a:ext uri="{FF2B5EF4-FFF2-40B4-BE49-F238E27FC236}">
                <a16:creationId xmlns:a16="http://schemas.microsoft.com/office/drawing/2014/main" id="{AD454A1B-4724-4F16-AB9D-1E445C10D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44" y="998811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P15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05331" y="1635657"/>
            <a:ext cx="7533337" cy="1438361"/>
            <a:chOff x="1043608" y="3122613"/>
            <a:chExt cx="7533337" cy="1438361"/>
          </a:xfrm>
        </p:grpSpPr>
        <p:sp>
          <p:nvSpPr>
            <p:cNvPr id="11" name="文本框 10"/>
            <p:cNvSpPr txBox="1"/>
            <p:nvPr/>
          </p:nvSpPr>
          <p:spPr>
            <a:xfrm>
              <a:off x="1043608" y="3122613"/>
              <a:ext cx="2182192" cy="673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662468" y="3897331"/>
              <a:ext cx="2182192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17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394753" y="3122613"/>
              <a:ext cx="2182192" cy="673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43608" y="3887701"/>
              <a:ext cx="2182192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765975" y="3134755"/>
              <a:ext cx="2182192" cy="673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394753" y="3887701"/>
              <a:ext cx="2182192" cy="673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703052" y="1739177"/>
            <a:ext cx="9118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98808" y="2479613"/>
            <a:ext cx="5957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901769" y="1736297"/>
            <a:ext cx="9094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33554" y="2514398"/>
            <a:ext cx="5981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78462" y="1706137"/>
            <a:ext cx="9094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00392" y="2463991"/>
            <a:ext cx="9094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1188" y="775758"/>
            <a:ext cx="5833020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4">
            <a:extLst>
              <a:ext uri="{FF2B5EF4-FFF2-40B4-BE49-F238E27FC236}">
                <a16:creationId xmlns:a16="http://schemas.microsoft.com/office/drawing/2014/main" id="{680C2143-ED27-4A0D-BC16-7AAFDF6C2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573" y="996715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P15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611188" y="775758"/>
            <a:ext cx="5833020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算一算  ，填一填。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880047" y="2676129"/>
            <a:ext cx="2297556" cy="668645"/>
            <a:chOff x="3275856" y="4141001"/>
            <a:chExt cx="2297556" cy="668645"/>
          </a:xfrm>
        </p:grpSpPr>
        <p:sp>
          <p:nvSpPr>
            <p:cNvPr id="27" name="文本框 26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80047" y="1779662"/>
            <a:ext cx="2297556" cy="668645"/>
            <a:chOff x="3275856" y="4141001"/>
            <a:chExt cx="2297556" cy="668645"/>
          </a:xfrm>
        </p:grpSpPr>
        <p:sp>
          <p:nvSpPr>
            <p:cNvPr id="31" name="文本框 30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=11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065859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49207" y="2676129"/>
            <a:ext cx="2297556" cy="668645"/>
            <a:chOff x="3275856" y="4141001"/>
            <a:chExt cx="2297556" cy="668645"/>
          </a:xfrm>
        </p:grpSpPr>
        <p:sp>
          <p:nvSpPr>
            <p:cNvPr id="34" name="文本框 33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549207" y="1779662"/>
            <a:ext cx="2297556" cy="668645"/>
            <a:chOff x="3275856" y="4141001"/>
            <a:chExt cx="2297556" cy="668645"/>
          </a:xfrm>
        </p:grpSpPr>
        <p:sp>
          <p:nvSpPr>
            <p:cNvPr id="37" name="文本框 36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=16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065859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72188" y="2676129"/>
            <a:ext cx="2297556" cy="668645"/>
            <a:chOff x="3275856" y="4141001"/>
            <a:chExt cx="2297556" cy="668645"/>
          </a:xfrm>
        </p:grpSpPr>
        <p:sp>
          <p:nvSpPr>
            <p:cNvPr id="40" name="文本框 39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91225" y="1779662"/>
            <a:ext cx="2378519" cy="663643"/>
            <a:chOff x="3194893" y="4141001"/>
            <a:chExt cx="2378519" cy="663643"/>
          </a:xfrm>
        </p:grpSpPr>
        <p:sp>
          <p:nvSpPr>
            <p:cNvPr id="43" name="文本框 42"/>
            <p:cNvSpPr txBox="1"/>
            <p:nvPr/>
          </p:nvSpPr>
          <p:spPr>
            <a:xfrm>
              <a:off x="3275856" y="4141001"/>
              <a:ext cx="2297556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=14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194893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1745125" y="1834896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Rectangle 13"/>
          <p:cNvSpPr>
            <a:spLocks noChangeArrowheads="1"/>
          </p:cNvSpPr>
          <p:nvPr/>
        </p:nvSpPr>
        <p:spPr bwMode="auto">
          <a:xfrm>
            <a:off x="4414285" y="1834896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Rectangle 13"/>
          <p:cNvSpPr>
            <a:spLocks noChangeArrowheads="1"/>
          </p:cNvSpPr>
          <p:nvPr/>
        </p:nvSpPr>
        <p:spPr bwMode="auto">
          <a:xfrm>
            <a:off x="6083638" y="1834896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Rectangle 13"/>
          <p:cNvSpPr>
            <a:spLocks noChangeArrowheads="1"/>
          </p:cNvSpPr>
          <p:nvPr/>
        </p:nvSpPr>
        <p:spPr bwMode="auto">
          <a:xfrm>
            <a:off x="2388145" y="2725807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Rectangle 13"/>
          <p:cNvSpPr>
            <a:spLocks noChangeArrowheads="1"/>
          </p:cNvSpPr>
          <p:nvPr/>
        </p:nvSpPr>
        <p:spPr bwMode="auto">
          <a:xfrm>
            <a:off x="5064442" y="2739421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Rectangle 13"/>
          <p:cNvSpPr>
            <a:spLocks noChangeArrowheads="1"/>
          </p:cNvSpPr>
          <p:nvPr/>
        </p:nvSpPr>
        <p:spPr bwMode="auto">
          <a:xfrm>
            <a:off x="7587423" y="2770582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5" grpId="0"/>
      <p:bldP spid="46" grpId="0"/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矩形 2"/>
          <p:cNvSpPr>
            <a:spLocks noChangeArrowheads="1"/>
          </p:cNvSpPr>
          <p:nvPr/>
        </p:nvSpPr>
        <p:spPr bwMode="auto">
          <a:xfrm>
            <a:off x="1043608" y="1707654"/>
            <a:ext cx="4252390" cy="166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通过本节课的学习，你们有哪些新的收获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r="22526" b="41492"/>
          <a:stretch>
            <a:fillRect/>
          </a:stretch>
        </p:blipFill>
        <p:spPr>
          <a:xfrm flipH="1">
            <a:off x="251520" y="276417"/>
            <a:ext cx="3679577" cy="83338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39552" y="276417"/>
            <a:ext cx="2880320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35C0C843-D305-4F9D-97CE-EEB741EDBC0D}"/>
              </a:ext>
            </a:extLst>
          </p:cNvPr>
          <p:cNvSpPr txBox="1"/>
          <p:nvPr/>
        </p:nvSpPr>
        <p:spPr>
          <a:xfrm>
            <a:off x="1152231" y="1491630"/>
            <a:ext cx="4067841" cy="259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“状元成才路”系列丛书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创优作业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100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或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状元作业本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对应课时作业。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35777A-930E-4C11-99CE-E69C88C5BA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r="22526" b="41492"/>
          <a:stretch>
            <a:fillRect/>
          </a:stretch>
        </p:blipFill>
        <p:spPr>
          <a:xfrm flipH="1">
            <a:off x="251520" y="276417"/>
            <a:ext cx="3679577" cy="83338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77B89C4-7199-4882-B7D7-05AE6526E70F}"/>
              </a:ext>
            </a:extLst>
          </p:cNvPr>
          <p:cNvSpPr/>
          <p:nvPr/>
        </p:nvSpPr>
        <p:spPr>
          <a:xfrm>
            <a:off x="539552" y="276417"/>
            <a:ext cx="2880320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作业设计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444</Words>
  <Application>Microsoft Office PowerPoint</Application>
  <PresentationFormat>全屏显示(16:9)</PresentationFormat>
  <Paragraphs>127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213</cp:revision>
  <dcterms:created xsi:type="dcterms:W3CDTF">2015-08-27T07:30:00Z</dcterms:created>
  <dcterms:modified xsi:type="dcterms:W3CDTF">2025-05-10T03:23:36Z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5708D992E6B947778EEB2B238183CBDE</vt:lpwstr>
  </property>
</Properties>
</file>