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22"/>
  </p:notesMasterIdLst>
  <p:sldIdLst>
    <p:sldId id="263" r:id="rId3"/>
    <p:sldId id="356" r:id="rId4"/>
    <p:sldId id="357" r:id="rId5"/>
    <p:sldId id="270" r:id="rId6"/>
    <p:sldId id="346" r:id="rId7"/>
    <p:sldId id="367" r:id="rId8"/>
    <p:sldId id="358" r:id="rId9"/>
    <p:sldId id="368" r:id="rId10"/>
    <p:sldId id="359" r:id="rId11"/>
    <p:sldId id="349" r:id="rId12"/>
    <p:sldId id="369" r:id="rId13"/>
    <p:sldId id="370" r:id="rId14"/>
    <p:sldId id="375" r:id="rId15"/>
    <p:sldId id="360" r:id="rId16"/>
    <p:sldId id="373" r:id="rId17"/>
    <p:sldId id="345" r:id="rId18"/>
    <p:sldId id="374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90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408">
          <p15:clr>
            <a:srgbClr val="A4A3A4"/>
          </p15:clr>
        </p15:guide>
        <p15:guide id="5" pos="2880">
          <p15:clr>
            <a:srgbClr val="A4A3A4"/>
          </p15:clr>
        </p15:guide>
        <p15:guide id="6" pos="5352">
          <p15:clr>
            <a:srgbClr val="A4A3A4"/>
          </p15:clr>
        </p15:guide>
        <p15:guide id="7" orient="horz" pos="14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FAC"/>
    <a:srgbClr val="F49701"/>
    <a:srgbClr val="FFC0B9"/>
    <a:srgbClr val="33B4B1"/>
    <a:srgbClr val="C35452"/>
    <a:srgbClr val="E8333C"/>
    <a:srgbClr val="FEF6F0"/>
    <a:srgbClr val="FDF1E9"/>
    <a:srgbClr val="1279CD"/>
    <a:srgbClr val="1C9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444" y="126"/>
      </p:cViewPr>
      <p:guideLst>
        <p:guide orient="horz" pos="1690"/>
        <p:guide orient="horz" pos="713"/>
        <p:guide orient="horz" pos="2970"/>
        <p:guide pos="408"/>
        <p:guide pos="2880"/>
        <p:guide pos="5352"/>
        <p:guide orient="horz" pos="14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-1043165" y="-225356"/>
            <a:ext cx="4999900" cy="5461402"/>
            <a:chOff x="-1043165" y="-225356"/>
            <a:chExt cx="4999900" cy="5461402"/>
          </a:xfrm>
        </p:grpSpPr>
        <p:sp>
          <p:nvSpPr>
            <p:cNvPr id="20" name="燕尾形箭头 42"/>
            <p:cNvSpPr/>
            <p:nvPr userDrawn="1"/>
          </p:nvSpPr>
          <p:spPr>
            <a:xfrm rot="10800000">
              <a:off x="-756592" y="-93994"/>
              <a:ext cx="4713327" cy="1440160"/>
            </a:xfrm>
            <a:prstGeom prst="notchedRightArrow">
              <a:avLst/>
            </a:prstGeom>
            <a:solidFill>
              <a:srgbClr val="F49800"/>
            </a:solidFill>
            <a:ln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1" name="矩形 20"/>
            <p:cNvSpPr/>
            <p:nvPr userDrawn="1"/>
          </p:nvSpPr>
          <p:spPr>
            <a:xfrm>
              <a:off x="-1043165" y="-225356"/>
              <a:ext cx="1044624" cy="5461402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8520" y="66577"/>
              <a:ext cx="1131590" cy="1131590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 userDrawn="1"/>
        </p:nvSpPr>
        <p:spPr>
          <a:xfrm>
            <a:off x="804082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slideLayout" Target="../slideLayouts/slideLayout8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1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_副标题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9" name="PA_标题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52220" y="2283718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 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十几减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PA_标题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92862" y="161954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以内的退位减法</a:t>
            </a:r>
          </a:p>
        </p:txBody>
      </p:sp>
      <p:pic>
        <p:nvPicPr>
          <p:cNvPr id="21" name="PA_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19672" y="1605530"/>
            <a:ext cx="865097" cy="824671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8939" y="1493371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3322" y="2141145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3322" y="2931790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37538" y="2141145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37538" y="2931790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25775" y="2141145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25775" y="2931790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69991" y="2141145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69991" y="2931790"/>
            <a:ext cx="15938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43135" y="2141145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05530" y="2141145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06776" y="2141145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58128" y="2141145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43135" y="2931790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05530" y="2931790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06776" y="2931790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58128" y="2931790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5430" y="618336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006077" y="1036447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583255" y="498773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一、复习引入，铺垫基础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3843" y="1141646"/>
            <a:ext cx="1944588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填一填。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83568" y="2097098"/>
            <a:ext cx="252028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48236" y="2097098"/>
            <a:ext cx="252028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12904" y="2102875"/>
            <a:ext cx="252028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568" y="2931790"/>
            <a:ext cx="252028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48236" y="2931790"/>
            <a:ext cx="252028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12904" y="2937567"/>
            <a:ext cx="252028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32327" y="2025668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96995" y="2025668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61663" y="2025668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32327" y="2866269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96995" y="2866269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61663" y="2866269"/>
            <a:ext cx="93610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763688" y="1335826"/>
            <a:ext cx="2297556" cy="668645"/>
            <a:chOff x="3275856" y="4141001"/>
            <a:chExt cx="2297556" cy="668645"/>
          </a:xfrm>
        </p:grpSpPr>
        <p:sp>
          <p:nvSpPr>
            <p:cNvPr id="13" name="文本框 12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92629" y="1335826"/>
            <a:ext cx="2297556" cy="668645"/>
            <a:chOff x="3275856" y="4141001"/>
            <a:chExt cx="2297556" cy="668645"/>
          </a:xfrm>
        </p:grpSpPr>
        <p:sp>
          <p:nvSpPr>
            <p:cNvPr id="16" name="文本框 15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63688" y="2080600"/>
            <a:ext cx="2297556" cy="668645"/>
            <a:chOff x="3275856" y="4141001"/>
            <a:chExt cx="2297556" cy="668645"/>
          </a:xfrm>
        </p:grpSpPr>
        <p:sp>
          <p:nvSpPr>
            <p:cNvPr id="19" name="文本框 18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92629" y="2080600"/>
            <a:ext cx="2297556" cy="668645"/>
            <a:chOff x="3275856" y="4141001"/>
            <a:chExt cx="2297556" cy="668645"/>
          </a:xfrm>
        </p:grpSpPr>
        <p:sp>
          <p:nvSpPr>
            <p:cNvPr id="22" name="文本框 21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63688" y="2854474"/>
            <a:ext cx="2297556" cy="668645"/>
            <a:chOff x="3275856" y="4141001"/>
            <a:chExt cx="2297556" cy="668645"/>
          </a:xfrm>
        </p:grpSpPr>
        <p:sp>
          <p:nvSpPr>
            <p:cNvPr id="25" name="文本框 24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92629" y="2854474"/>
            <a:ext cx="2297556" cy="668645"/>
            <a:chOff x="3275856" y="4141001"/>
            <a:chExt cx="2297556" cy="668645"/>
          </a:xfrm>
        </p:grpSpPr>
        <p:sp>
          <p:nvSpPr>
            <p:cNvPr id="28" name="文本框 27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475430" y="618336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1006077" y="1036447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583255" y="498773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二、练习引入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自主探究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8488942-D301-4C80-A451-A1EE1F474539}"/>
              </a:ext>
            </a:extLst>
          </p:cNvPr>
          <p:cNvSpPr/>
          <p:nvPr/>
        </p:nvSpPr>
        <p:spPr>
          <a:xfrm>
            <a:off x="737811" y="1377776"/>
            <a:ext cx="552666" cy="5526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B4B8038-0BCF-4B02-8CE5-7CD536577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30" y="3132690"/>
            <a:ext cx="754846" cy="1534100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BE0B59F5-7B34-4414-8A30-6572BABA1D2F}"/>
              </a:ext>
            </a:extLst>
          </p:cNvPr>
          <p:cNvGrpSpPr/>
          <p:nvPr/>
        </p:nvGrpSpPr>
        <p:grpSpPr>
          <a:xfrm>
            <a:off x="1619672" y="3628348"/>
            <a:ext cx="4987721" cy="625275"/>
            <a:chOff x="1866913" y="3221934"/>
            <a:chExt cx="4987721" cy="625275"/>
          </a:xfrm>
        </p:grpSpPr>
        <p:sp>
          <p:nvSpPr>
            <p:cNvPr id="37" name="对话气泡: 圆角矩形 36">
              <a:extLst>
                <a:ext uri="{FF2B5EF4-FFF2-40B4-BE49-F238E27FC236}">
                  <a16:creationId xmlns:a16="http://schemas.microsoft.com/office/drawing/2014/main" id="{629A52AD-3DC2-4DBE-9270-C5D8EFD078C3}"/>
                </a:ext>
              </a:extLst>
            </p:cNvPr>
            <p:cNvSpPr/>
            <p:nvPr/>
          </p:nvSpPr>
          <p:spPr>
            <a:xfrm>
              <a:off x="1866913" y="3221934"/>
              <a:ext cx="4987721" cy="625275"/>
            </a:xfrm>
            <a:prstGeom prst="wedgeRoundRectCallout">
              <a:avLst>
                <a:gd name="adj1" fmla="val -52377"/>
                <a:gd name="adj2" fmla="val -952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98348BF-E857-49A4-AF9C-B20F53C3F9B3}"/>
                </a:ext>
              </a:extLst>
            </p:cNvPr>
            <p:cNvSpPr txBox="1"/>
            <p:nvPr/>
          </p:nvSpPr>
          <p:spPr>
            <a:xfrm>
              <a:off x="2009753" y="3303738"/>
              <a:ext cx="48448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大家可以用自己喜欢的方法计算。</a:t>
              </a:r>
            </a:p>
          </p:txBody>
        </p:sp>
      </p:grpSp>
      <p:sp>
        <p:nvSpPr>
          <p:cNvPr id="39" name="Text Box 5">
            <a:extLst>
              <a:ext uri="{FF2B5EF4-FFF2-40B4-BE49-F238E27FC236}">
                <a16:creationId xmlns:a16="http://schemas.microsoft.com/office/drawing/2014/main" id="{EDBFCB2A-9FEA-435D-8CF2-8EE4163E5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841" y="1430278"/>
            <a:ext cx="6840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D0B49ABE-6C29-4427-A7FE-7F0DC4DEB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2105" y="2140861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1" name="Text Box 5">
            <a:extLst>
              <a:ext uri="{FF2B5EF4-FFF2-40B4-BE49-F238E27FC236}">
                <a16:creationId xmlns:a16="http://schemas.microsoft.com/office/drawing/2014/main" id="{4E978372-F2C3-4191-9B3E-C72B03A89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4672" y="2948927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2" name="Text Box 5">
            <a:extLst>
              <a:ext uri="{FF2B5EF4-FFF2-40B4-BE49-F238E27FC236}">
                <a16:creationId xmlns:a16="http://schemas.microsoft.com/office/drawing/2014/main" id="{6916068D-2550-4CCB-9742-EAB501986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6806" y="1430278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3" name="Text Box 5">
            <a:extLst>
              <a:ext uri="{FF2B5EF4-FFF2-40B4-BE49-F238E27FC236}">
                <a16:creationId xmlns:a16="http://schemas.microsoft.com/office/drawing/2014/main" id="{B1A1A74B-BCBB-4883-BFA9-8CD34C4AA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7125" y="2150473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4" name="Text Box 5">
            <a:extLst>
              <a:ext uri="{FF2B5EF4-FFF2-40B4-BE49-F238E27FC236}">
                <a16:creationId xmlns:a16="http://schemas.microsoft.com/office/drawing/2014/main" id="{8B636E94-B59A-46B0-B7B5-5601B10FA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6805" y="2925037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utoUpdateAnimBg="0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>
            <a:extLst>
              <a:ext uri="{FF2B5EF4-FFF2-40B4-BE49-F238E27FC236}">
                <a16:creationId xmlns:a16="http://schemas.microsoft.com/office/drawing/2014/main" id="{D153A8D4-491C-4AE9-8287-ECF4A3B9DE11}"/>
              </a:ext>
            </a:extLst>
          </p:cNvPr>
          <p:cNvGrpSpPr/>
          <p:nvPr/>
        </p:nvGrpSpPr>
        <p:grpSpPr>
          <a:xfrm>
            <a:off x="5849499" y="1444582"/>
            <a:ext cx="2297556" cy="668645"/>
            <a:chOff x="3275856" y="4141001"/>
            <a:chExt cx="2297556" cy="668645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1EA2D24B-7A2F-40B6-A199-DA4704716A43}"/>
                </a:ext>
              </a:extLst>
            </p:cNvPr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76F0200-A138-41FA-984B-4A77F071F8BD}"/>
                </a:ext>
              </a:extLst>
            </p:cNvPr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Oval 23"/>
          <p:cNvSpPr>
            <a:spLocks noChangeArrowheads="1"/>
          </p:cNvSpPr>
          <p:nvPr/>
        </p:nvSpPr>
        <p:spPr bwMode="auto">
          <a:xfrm>
            <a:off x="2563125" y="2649714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0"/>
          <p:cNvSpPr>
            <a:spLocks noChangeArrowheads="1"/>
          </p:cNvSpPr>
          <p:nvPr/>
        </p:nvSpPr>
        <p:spPr bwMode="auto">
          <a:xfrm>
            <a:off x="5609001" y="2644178"/>
            <a:ext cx="4924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6176334" y="2639415"/>
            <a:ext cx="6976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6537890" y="3207968"/>
            <a:ext cx="3898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Rectangle 41"/>
          <p:cNvSpPr>
            <a:spLocks noChangeArrowheads="1"/>
          </p:cNvSpPr>
          <p:nvPr/>
        </p:nvSpPr>
        <p:spPr bwMode="auto">
          <a:xfrm>
            <a:off x="6101444" y="3906064"/>
            <a:ext cx="4924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7331081" y="1528452"/>
            <a:ext cx="4924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790926" y="2069832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1381659" y="2071419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1972392" y="2069832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563125" y="2071419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val 20"/>
          <p:cNvSpPr>
            <a:spLocks noChangeArrowheads="1"/>
          </p:cNvSpPr>
          <p:nvPr/>
        </p:nvSpPr>
        <p:spPr bwMode="auto">
          <a:xfrm>
            <a:off x="790926" y="2648126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1381659" y="2649714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22"/>
          <p:cNvSpPr>
            <a:spLocks noChangeArrowheads="1"/>
          </p:cNvSpPr>
          <p:nvPr/>
        </p:nvSpPr>
        <p:spPr bwMode="auto">
          <a:xfrm>
            <a:off x="1972392" y="2648126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3153858" y="2069832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744592" y="2071419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3153858" y="2648126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744592" y="2649714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auto">
          <a:xfrm>
            <a:off x="619851" y="627534"/>
            <a:ext cx="1523615" cy="628257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3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破十法</a:t>
            </a:r>
          </a:p>
        </p:txBody>
      </p:sp>
      <p:sp>
        <p:nvSpPr>
          <p:cNvPr id="45" name="任意多边形: 形状 44"/>
          <p:cNvSpPr/>
          <p:nvPr/>
        </p:nvSpPr>
        <p:spPr>
          <a:xfrm>
            <a:off x="683568" y="2005181"/>
            <a:ext cx="1753346" cy="1133137"/>
          </a:xfrm>
          <a:custGeom>
            <a:avLst/>
            <a:gdLst>
              <a:gd name="connsiteX0" fmla="*/ 0 w 1753346"/>
              <a:gd name="connsiteY0" fmla="*/ 0 h 1133137"/>
              <a:gd name="connsiteX1" fmla="*/ 1753346 w 1753346"/>
              <a:gd name="connsiteY1" fmla="*/ 0 h 1133137"/>
              <a:gd name="connsiteX2" fmla="*/ 1753346 w 1753346"/>
              <a:gd name="connsiteY2" fmla="*/ 607217 h 1133137"/>
              <a:gd name="connsiteX3" fmla="*/ 1214584 w 1753346"/>
              <a:gd name="connsiteY3" fmla="*/ 607217 h 1133137"/>
              <a:gd name="connsiteX4" fmla="*/ 1214584 w 1753346"/>
              <a:gd name="connsiteY4" fmla="*/ 1133137 h 1133137"/>
              <a:gd name="connsiteX5" fmla="*/ 0 w 1753346"/>
              <a:gd name="connsiteY5" fmla="*/ 1133137 h 1133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3346" h="1133137">
                <a:moveTo>
                  <a:pt x="0" y="0"/>
                </a:moveTo>
                <a:lnTo>
                  <a:pt x="1753346" y="0"/>
                </a:lnTo>
                <a:lnTo>
                  <a:pt x="1753346" y="607217"/>
                </a:lnTo>
                <a:lnTo>
                  <a:pt x="1214584" y="607217"/>
                </a:lnTo>
                <a:lnTo>
                  <a:pt x="1214584" y="1133137"/>
                </a:lnTo>
                <a:lnTo>
                  <a:pt x="0" y="1133137"/>
                </a:lnTo>
                <a:close/>
              </a:path>
            </a:pathLst>
          </a:custGeom>
          <a:noFill/>
          <a:ln w="28575">
            <a:solidFill>
              <a:srgbClr val="33B4B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B85343DB-FDCC-43A3-B0EF-04BD1B492710}"/>
              </a:ext>
            </a:extLst>
          </p:cNvPr>
          <p:cNvCxnSpPr>
            <a:cxnSpLocks/>
          </p:cNvCxnSpPr>
          <p:nvPr/>
        </p:nvCxnSpPr>
        <p:spPr>
          <a:xfrm flipH="1">
            <a:off x="5870744" y="2046590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F9726D65-678F-46D4-80F0-F2C6212CD672}"/>
              </a:ext>
            </a:extLst>
          </p:cNvPr>
          <p:cNvCxnSpPr>
            <a:cxnSpLocks/>
          </p:cNvCxnSpPr>
          <p:nvPr/>
        </p:nvCxnSpPr>
        <p:spPr>
          <a:xfrm>
            <a:off x="6161298" y="2046590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A7288859-4795-4CDB-85AB-AA4200CEB8B0}"/>
              </a:ext>
            </a:extLst>
          </p:cNvPr>
          <p:cNvGrpSpPr/>
          <p:nvPr/>
        </p:nvGrpSpPr>
        <p:grpSpPr>
          <a:xfrm>
            <a:off x="6495409" y="2077511"/>
            <a:ext cx="360280" cy="1260000"/>
            <a:chOff x="6732000" y="2520000"/>
            <a:chExt cx="360280" cy="1260000"/>
          </a:xfrm>
        </p:grpSpPr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B6BBD0FE-BD5F-4479-95F0-91551E53EC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2520000"/>
              <a:ext cx="0" cy="125569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8B248643-8ECE-4D50-A5AA-0178CE922092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567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7BE2F21C-1B58-481B-A8B8-FB0F9F6356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3600000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82747D6-3522-45B0-A8E6-5168B4690A85}"/>
              </a:ext>
            </a:extLst>
          </p:cNvPr>
          <p:cNvGrpSpPr/>
          <p:nvPr/>
        </p:nvGrpSpPr>
        <p:grpSpPr>
          <a:xfrm>
            <a:off x="5775675" y="3354399"/>
            <a:ext cx="957140" cy="624346"/>
            <a:chOff x="6732000" y="3155654"/>
            <a:chExt cx="360280" cy="624346"/>
          </a:xfrm>
        </p:grpSpPr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16B7A348-967A-41DB-B799-C6EA6319D9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3497613"/>
              <a:ext cx="0" cy="278086"/>
            </a:xfrm>
            <a:prstGeom prst="straightConnector1">
              <a:avLst/>
            </a:prstGeom>
            <a:ln w="2857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75FF376D-E328-4454-9100-27D4A16AE119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567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10C9A085-F098-47C7-949F-EADDC4DCDA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3155654"/>
              <a:ext cx="0" cy="6243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08642E-6 L 0.06302 -3.08642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23457E-6 L 0.06302 1.23457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.00031 L 0.06458 0.0003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06459 -0.0003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-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23457E-7 L 0.06458 0.0003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08642E-6 L 0.06302 -3.08642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0.06458 0.000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2" grpId="1" bldLvl="0" animBg="1" autoUpdateAnimBg="0"/>
      <p:bldP spid="6" grpId="0" autoUpdateAnimBg="0"/>
      <p:bldP spid="7" grpId="0" autoUpdateAnimBg="0"/>
      <p:bldP spid="8" grpId="0" autoUpdateAnimBg="0"/>
      <p:bldP spid="10" grpId="0" autoUpdateAnimBg="0"/>
      <p:bldP spid="11" grpId="0" autoUpdateAnimBg="0"/>
      <p:bldP spid="17" grpId="0" bldLvl="0" animBg="1" autoUpdateAnimBg="0"/>
      <p:bldP spid="17" grpId="1" bldLvl="0" animBg="1" autoUpdateAnimBg="0"/>
      <p:bldP spid="20" grpId="0" bldLvl="0" animBg="1" autoUpdateAnimBg="0"/>
      <p:bldP spid="20" grpId="1" bldLvl="0" animBg="1" autoUpdateAnimBg="0"/>
      <p:bldP spid="21" grpId="0" bldLvl="0" animBg="1" autoUpdateAnimBg="0"/>
      <p:bldP spid="21" grpId="1" bldLvl="0" animBg="1" autoUpdateAnimBg="0"/>
      <p:bldP spid="22" grpId="0" bldLvl="0" animBg="1" autoUpdateAnimBg="0"/>
      <p:bldP spid="22" grpId="1" bldLvl="0" animBg="1" autoUpdateAnimBg="0"/>
      <p:bldP spid="23" grpId="0" bldLvl="0" animBg="1" autoUpdateAnimBg="0"/>
      <p:bldP spid="23" grpId="1" bldLvl="0" animBg="1" autoUpdateAnimBg="0"/>
      <p:bldP spid="24" grpId="0" bldLvl="0" animBg="1" autoUpdateAnimBg="0"/>
      <p:bldP spid="24" grpId="1" bldLvl="0" animBg="1" autoUpdateAnimBg="0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44973C0-163E-43BD-BC07-06BC7F38A790}"/>
              </a:ext>
            </a:extLst>
          </p:cNvPr>
          <p:cNvGrpSpPr/>
          <p:nvPr/>
        </p:nvGrpSpPr>
        <p:grpSpPr>
          <a:xfrm>
            <a:off x="5747854" y="1723547"/>
            <a:ext cx="2297556" cy="668645"/>
            <a:chOff x="3275856" y="4141001"/>
            <a:chExt cx="2297556" cy="66864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37D5BFE-5B1B-445E-8AFB-CB3C12D8046B}"/>
                </a:ext>
              </a:extLst>
            </p:cNvPr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AA4A370-A378-4C3F-BFBF-1179A9E5D104}"/>
                </a:ext>
              </a:extLst>
            </p:cNvPr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Rectangle 8">
            <a:extLst>
              <a:ext uri="{FF2B5EF4-FFF2-40B4-BE49-F238E27FC236}">
                <a16:creationId xmlns:a16="http://schemas.microsoft.com/office/drawing/2014/main" id="{AC651F9D-C128-4546-94B2-C027D20CE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975" y="792142"/>
            <a:ext cx="1909417" cy="628257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3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想加算减</a:t>
            </a:r>
          </a:p>
        </p:txBody>
      </p:sp>
      <p:sp>
        <p:nvSpPr>
          <p:cNvPr id="8" name="Oval 11">
            <a:extLst>
              <a:ext uri="{FF2B5EF4-FFF2-40B4-BE49-F238E27FC236}">
                <a16:creationId xmlns:a16="http://schemas.microsoft.com/office/drawing/2014/main" id="{F8B40B6A-7BBD-48BA-8389-AA976A51A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3663" y="2642835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12">
            <a:extLst>
              <a:ext uri="{FF2B5EF4-FFF2-40B4-BE49-F238E27FC236}">
                <a16:creationId xmlns:a16="http://schemas.microsoft.com/office/drawing/2014/main" id="{69311DCA-115F-48CF-AC4C-35980CE2C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846" y="2083828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53768069-762C-4AE2-956A-A791A00A9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170" y="2061447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4">
            <a:extLst>
              <a:ext uri="{FF2B5EF4-FFF2-40B4-BE49-F238E27FC236}">
                <a16:creationId xmlns:a16="http://schemas.microsoft.com/office/drawing/2014/main" id="{9618FAE4-86FF-44BA-8446-3CAC4CFC9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996" y="2061447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5">
            <a:extLst>
              <a:ext uri="{FF2B5EF4-FFF2-40B4-BE49-F238E27FC236}">
                <a16:creationId xmlns:a16="http://schemas.microsoft.com/office/drawing/2014/main" id="{6C18D46C-DF15-4D3B-BE82-837704F69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697" y="2067462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6">
            <a:extLst>
              <a:ext uri="{FF2B5EF4-FFF2-40B4-BE49-F238E27FC236}">
                <a16:creationId xmlns:a16="http://schemas.microsoft.com/office/drawing/2014/main" id="{FD11DD86-0DCB-4E8D-9358-81A2CA082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49" y="2648850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7">
            <a:extLst>
              <a:ext uri="{FF2B5EF4-FFF2-40B4-BE49-F238E27FC236}">
                <a16:creationId xmlns:a16="http://schemas.microsoft.com/office/drawing/2014/main" id="{DE6CAD58-ADBC-4D41-84AD-D34872E1C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170" y="2642835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8">
            <a:extLst>
              <a:ext uri="{FF2B5EF4-FFF2-40B4-BE49-F238E27FC236}">
                <a16:creationId xmlns:a16="http://schemas.microsoft.com/office/drawing/2014/main" id="{FA68A53E-DB40-4F79-87B6-F540AE8BF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996" y="2642835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val 19">
            <a:extLst>
              <a:ext uri="{FF2B5EF4-FFF2-40B4-BE49-F238E27FC236}">
                <a16:creationId xmlns:a16="http://schemas.microsoft.com/office/drawing/2014/main" id="{5C04492A-D830-4600-AE6C-D1D5FCD4A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055" y="2062994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val 20">
            <a:extLst>
              <a:ext uri="{FF2B5EF4-FFF2-40B4-BE49-F238E27FC236}">
                <a16:creationId xmlns:a16="http://schemas.microsoft.com/office/drawing/2014/main" id="{ACC37B3F-70CD-47A2-A53D-84E7EA455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9257" y="2057870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val 21">
            <a:extLst>
              <a:ext uri="{FF2B5EF4-FFF2-40B4-BE49-F238E27FC236}">
                <a16:creationId xmlns:a16="http://schemas.microsoft.com/office/drawing/2014/main" id="{83D81D4E-ED2E-44B3-BCF4-863584EE8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6290" y="2642835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22">
            <a:extLst>
              <a:ext uri="{FF2B5EF4-FFF2-40B4-BE49-F238E27FC236}">
                <a16:creationId xmlns:a16="http://schemas.microsoft.com/office/drawing/2014/main" id="{A2B1586B-F0FF-45CB-A3C9-1C67F0774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9257" y="2651953"/>
            <a:ext cx="431800" cy="431800"/>
          </a:xfrm>
          <a:prstGeom prst="ellipse">
            <a:avLst/>
          </a:prstGeom>
          <a:solidFill>
            <a:srgbClr val="FFC0B9"/>
          </a:solidFill>
          <a:ln w="22225">
            <a:solidFill>
              <a:srgbClr val="C35452"/>
            </a:solidFill>
            <a:round/>
          </a:ln>
          <a:effectLst/>
        </p:spPr>
        <p:txBody>
          <a:bodyPr wrap="none" anchor="ctr"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42">
            <a:extLst>
              <a:ext uri="{FF2B5EF4-FFF2-40B4-BE49-F238E27FC236}">
                <a16:creationId xmlns:a16="http://schemas.microsoft.com/office/drawing/2014/main" id="{9EB2CDBF-168C-4C55-83ED-6EF2774E6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9436" y="1807417"/>
            <a:ext cx="4924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A5011F6-16EC-4671-A8A7-D656D74BFBCD}"/>
              </a:ext>
            </a:extLst>
          </p:cNvPr>
          <p:cNvGrpSpPr/>
          <p:nvPr/>
        </p:nvGrpSpPr>
        <p:grpSpPr>
          <a:xfrm>
            <a:off x="5830063" y="2552883"/>
            <a:ext cx="2011464" cy="584775"/>
            <a:chOff x="2230285" y="3859183"/>
            <a:chExt cx="2011464" cy="584775"/>
          </a:xfrm>
        </p:grpSpPr>
        <p:sp>
          <p:nvSpPr>
            <p:cNvPr id="22" name="Text Box 25">
              <a:extLst>
                <a:ext uri="{FF2B5EF4-FFF2-40B4-BE49-F238E27FC236}">
                  <a16:creationId xmlns:a16="http://schemas.microsoft.com/office/drawing/2014/main" id="{91BA0DDE-C0BE-4D1F-9D79-3E1D589B8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1613965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+ 5 =15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DEDF94E-3E27-4410-AF16-B40816EE24BF}"/>
                </a:ext>
              </a:extLst>
            </p:cNvPr>
            <p:cNvSpPr/>
            <p:nvPr/>
          </p:nvSpPr>
          <p:spPr>
            <a:xfrm>
              <a:off x="2230285" y="3968198"/>
              <a:ext cx="441873" cy="44187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 Box 25">
            <a:extLst>
              <a:ext uri="{FF2B5EF4-FFF2-40B4-BE49-F238E27FC236}">
                <a16:creationId xmlns:a16="http://schemas.microsoft.com/office/drawing/2014/main" id="{E6DDAAE8-109D-40FD-9B63-CD1BB8E42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0034" y="2590447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41CE35DF-0132-449D-B5C0-EC4CBDE69D95}"/>
              </a:ext>
            </a:extLst>
          </p:cNvPr>
          <p:cNvSpPr/>
          <p:nvPr/>
        </p:nvSpPr>
        <p:spPr>
          <a:xfrm>
            <a:off x="611560" y="1968418"/>
            <a:ext cx="2285702" cy="1206664"/>
          </a:xfrm>
          <a:prstGeom prst="roundRect">
            <a:avLst>
              <a:gd name="adj" fmla="val 11349"/>
            </a:avLst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445774E3-79BE-4827-AD2A-28A447498D4F}"/>
              </a:ext>
            </a:extLst>
          </p:cNvPr>
          <p:cNvSpPr/>
          <p:nvPr/>
        </p:nvSpPr>
        <p:spPr>
          <a:xfrm>
            <a:off x="2980251" y="1992311"/>
            <a:ext cx="1927069" cy="1206664"/>
          </a:xfrm>
          <a:prstGeom prst="roundRect">
            <a:avLst>
              <a:gd name="adj" fmla="val 11349"/>
            </a:avLst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865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  <p:bldP spid="24" grpId="0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600113" y="510788"/>
            <a:ext cx="1523615" cy="628257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3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平十法</a:t>
            </a:r>
          </a:p>
        </p:txBody>
      </p:sp>
      <p:grpSp>
        <p:nvGrpSpPr>
          <p:cNvPr id="12" name="Group 6"/>
          <p:cNvGrpSpPr/>
          <p:nvPr/>
        </p:nvGrpSpPr>
        <p:grpSpPr bwMode="auto">
          <a:xfrm>
            <a:off x="694952" y="1745590"/>
            <a:ext cx="1822847" cy="1194197"/>
            <a:chOff x="0" y="-3"/>
            <a:chExt cx="626" cy="410"/>
          </a:xfrm>
          <a:solidFill>
            <a:srgbClr val="FFC0B9"/>
          </a:solidFill>
        </p:grpSpPr>
        <p:sp>
          <p:nvSpPr>
            <p:cNvPr id="13" name="Oval 7"/>
            <p:cNvSpPr>
              <a:spLocks noChangeArrowheads="1"/>
            </p:cNvSpPr>
            <p:nvPr/>
          </p:nvSpPr>
          <p:spPr bwMode="auto">
            <a:xfrm>
              <a:off x="0" y="-3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226" y="-3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444" y="-3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0" y="225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" name="Oval 11"/>
            <p:cNvSpPr>
              <a:spLocks noChangeArrowheads="1"/>
            </p:cNvSpPr>
            <p:nvPr/>
          </p:nvSpPr>
          <p:spPr bwMode="auto">
            <a:xfrm>
              <a:off x="226" y="225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" name="Oval 12"/>
            <p:cNvSpPr>
              <a:spLocks noChangeArrowheads="1"/>
            </p:cNvSpPr>
            <p:nvPr/>
          </p:nvSpPr>
          <p:spPr bwMode="auto">
            <a:xfrm>
              <a:off x="444" y="225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Group 13"/>
          <p:cNvGrpSpPr/>
          <p:nvPr/>
        </p:nvGrpSpPr>
        <p:grpSpPr bwMode="auto">
          <a:xfrm>
            <a:off x="3989790" y="1759090"/>
            <a:ext cx="529395" cy="1176338"/>
            <a:chOff x="468" y="4"/>
            <a:chExt cx="182" cy="404"/>
          </a:xfrm>
          <a:solidFill>
            <a:srgbClr val="FFC0B9"/>
          </a:solidFill>
        </p:grpSpPr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468" y="4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68" y="226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1097483" y="3121808"/>
            <a:ext cx="2488406" cy="60016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2﹦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2912690" y="3133715"/>
            <a:ext cx="815578" cy="60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" name="Group 13"/>
          <p:cNvGrpSpPr/>
          <p:nvPr/>
        </p:nvGrpSpPr>
        <p:grpSpPr bwMode="auto">
          <a:xfrm>
            <a:off x="2598761" y="1759090"/>
            <a:ext cx="1225154" cy="1176594"/>
            <a:chOff x="0" y="2"/>
            <a:chExt cx="421" cy="404"/>
          </a:xfrm>
          <a:solidFill>
            <a:srgbClr val="FFC0B9"/>
          </a:solidFill>
        </p:grpSpPr>
        <p:sp>
          <p:nvSpPr>
            <p:cNvPr id="29" name="Oval 15"/>
            <p:cNvSpPr>
              <a:spLocks noChangeArrowheads="1"/>
            </p:cNvSpPr>
            <p:nvPr/>
          </p:nvSpPr>
          <p:spPr bwMode="auto">
            <a:xfrm>
              <a:off x="239" y="2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0" name="Oval 19"/>
            <p:cNvSpPr>
              <a:spLocks noChangeArrowheads="1"/>
            </p:cNvSpPr>
            <p:nvPr/>
          </p:nvSpPr>
          <p:spPr bwMode="auto">
            <a:xfrm>
              <a:off x="0" y="224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1" name="Oval 20"/>
            <p:cNvSpPr>
              <a:spLocks noChangeArrowheads="1"/>
            </p:cNvSpPr>
            <p:nvPr/>
          </p:nvSpPr>
          <p:spPr bwMode="auto">
            <a:xfrm>
              <a:off x="239" y="224"/>
              <a:ext cx="182" cy="182"/>
            </a:xfrm>
            <a:prstGeom prst="ellipse">
              <a:avLst/>
            </a:prstGeom>
            <a:grpFill/>
            <a:ln w="19050">
              <a:solidFill>
                <a:srgbClr val="C35452"/>
              </a:solidFill>
              <a:rou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1037951" y="3848964"/>
            <a:ext cx="2607469" cy="60016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3﹦</a:t>
            </a: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3000098" y="3865906"/>
            <a:ext cx="815578" cy="60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6453315" y="2540209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7121649" y="2537033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131393" y="3199624"/>
            <a:ext cx="6976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6688256" y="3947870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2635006" y="1745647"/>
            <a:ext cx="529639" cy="530050"/>
          </a:xfrm>
          <a:prstGeom prst="ellipse">
            <a:avLst/>
          </a:prstGeom>
          <a:solidFill>
            <a:srgbClr val="FFC0B9"/>
          </a:solidFill>
          <a:ln w="19050">
            <a:solidFill>
              <a:srgbClr val="C35452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35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454A955B-E8A1-403C-ACFA-03E2B45A81A4}"/>
              </a:ext>
            </a:extLst>
          </p:cNvPr>
          <p:cNvGrpSpPr/>
          <p:nvPr/>
        </p:nvGrpSpPr>
        <p:grpSpPr>
          <a:xfrm>
            <a:off x="5906231" y="1307173"/>
            <a:ext cx="2297556" cy="668645"/>
            <a:chOff x="3275856" y="4141001"/>
            <a:chExt cx="2297556" cy="668645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CD7B0611-AA41-4B5C-A00B-BF7404FDBAFE}"/>
                </a:ext>
              </a:extLst>
            </p:cNvPr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1F7490C9-43A3-4DF6-95C9-C132BDB799BB}"/>
                </a:ext>
              </a:extLst>
            </p:cNvPr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7D331ACC-C56C-4ADC-8E5E-6F010D0CB197}"/>
              </a:ext>
            </a:extLst>
          </p:cNvPr>
          <p:cNvCxnSpPr>
            <a:cxnSpLocks/>
          </p:cNvCxnSpPr>
          <p:nvPr/>
        </p:nvCxnSpPr>
        <p:spPr>
          <a:xfrm flipH="1">
            <a:off x="6660534" y="1938483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A1181EFF-9B23-46D6-8B1B-3D92B4575C29}"/>
              </a:ext>
            </a:extLst>
          </p:cNvPr>
          <p:cNvCxnSpPr>
            <a:cxnSpLocks/>
          </p:cNvCxnSpPr>
          <p:nvPr/>
        </p:nvCxnSpPr>
        <p:spPr>
          <a:xfrm>
            <a:off x="6951088" y="1938483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A65363D-B44D-42B6-A8C7-D040EB495824}"/>
              </a:ext>
            </a:extLst>
          </p:cNvPr>
          <p:cNvGrpSpPr/>
          <p:nvPr/>
        </p:nvGrpSpPr>
        <p:grpSpPr>
          <a:xfrm>
            <a:off x="6399544" y="3018698"/>
            <a:ext cx="894335" cy="946626"/>
            <a:chOff x="6732000" y="2520000"/>
            <a:chExt cx="360280" cy="1260000"/>
          </a:xfrm>
        </p:grpSpPr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CA61ACC3-4CFA-47F1-99CE-B3D97FE61B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2520000"/>
              <a:ext cx="0" cy="125569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4B9EA05A-8188-47A0-95BB-9295CC0EE0D8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567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C08FD48F-F4FD-457B-8B5A-D75A1D17D0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3600000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BEFD646-4160-4FC0-80B4-203136D71236}"/>
              </a:ext>
            </a:extLst>
          </p:cNvPr>
          <p:cNvGrpSpPr/>
          <p:nvPr/>
        </p:nvGrpSpPr>
        <p:grpSpPr>
          <a:xfrm>
            <a:off x="6205722" y="2067694"/>
            <a:ext cx="437217" cy="1213702"/>
            <a:chOff x="6732000" y="2566298"/>
            <a:chExt cx="360280" cy="1213702"/>
          </a:xfrm>
        </p:grpSpPr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318787D0-C33C-47E2-B55B-151DA9A2BF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3497613"/>
              <a:ext cx="0" cy="27808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4E388859-75DA-4B91-8443-25B4F2900E36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694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779A661E-5062-4361-9766-4B6E8260DB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2566298"/>
              <a:ext cx="0" cy="121370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7383833" y="1390334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83951E-6 L 0.08194 0.0018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7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83951E-6 L 0.0802 0.0018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2" grpId="0"/>
      <p:bldP spid="33" grpId="0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691680" y="1188588"/>
            <a:ext cx="2297556" cy="668645"/>
            <a:chOff x="3275856" y="4141001"/>
            <a:chExt cx="2297556" cy="668645"/>
          </a:xfrm>
        </p:grpSpPr>
        <p:sp>
          <p:nvSpPr>
            <p:cNvPr id="13" name="文本框 12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31742" y="1172981"/>
            <a:ext cx="2297556" cy="668645"/>
            <a:chOff x="3275856" y="4141001"/>
            <a:chExt cx="2297556" cy="668645"/>
          </a:xfrm>
        </p:grpSpPr>
        <p:sp>
          <p:nvSpPr>
            <p:cNvPr id="16" name="文本框 15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02801" y="1864975"/>
            <a:ext cx="2297556" cy="668645"/>
            <a:chOff x="3275856" y="4141001"/>
            <a:chExt cx="2297556" cy="668645"/>
          </a:xfrm>
        </p:grpSpPr>
        <p:sp>
          <p:nvSpPr>
            <p:cNvPr id="19" name="文本框 18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31742" y="1864975"/>
            <a:ext cx="2297556" cy="668645"/>
            <a:chOff x="3275856" y="4141001"/>
            <a:chExt cx="2297556" cy="668645"/>
          </a:xfrm>
        </p:grpSpPr>
        <p:sp>
          <p:nvSpPr>
            <p:cNvPr id="22" name="文本框 21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02801" y="2553288"/>
            <a:ext cx="2297556" cy="668645"/>
            <a:chOff x="3273852" y="4141001"/>
            <a:chExt cx="2297556" cy="668645"/>
          </a:xfrm>
        </p:grpSpPr>
        <p:sp>
          <p:nvSpPr>
            <p:cNvPr id="25" name="文本框 24"/>
            <p:cNvSpPr txBox="1"/>
            <p:nvPr/>
          </p:nvSpPr>
          <p:spPr>
            <a:xfrm>
              <a:off x="3273852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32302" y="2553290"/>
            <a:ext cx="2297556" cy="668645"/>
            <a:chOff x="3275856" y="4141001"/>
            <a:chExt cx="2297556" cy="668645"/>
          </a:xfrm>
        </p:grpSpPr>
        <p:sp>
          <p:nvSpPr>
            <p:cNvPr id="28" name="文本框 27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3081" y="217374"/>
            <a:ext cx="7776864" cy="10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下面两列算式有什么特点？与之前的减法算式有什么不同？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036" y="3263305"/>
            <a:ext cx="850059" cy="1656184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DF1A6D9B-8E0F-474B-AB52-6E8AF3357524}"/>
              </a:ext>
            </a:extLst>
          </p:cNvPr>
          <p:cNvGrpSpPr/>
          <p:nvPr/>
        </p:nvGrpSpPr>
        <p:grpSpPr>
          <a:xfrm>
            <a:off x="1907704" y="3427702"/>
            <a:ext cx="6089463" cy="625275"/>
            <a:chOff x="1866913" y="3221934"/>
            <a:chExt cx="6089463" cy="625275"/>
          </a:xfrm>
        </p:grpSpPr>
        <p:sp>
          <p:nvSpPr>
            <p:cNvPr id="35" name="对话气泡: 圆角矩形 34"/>
            <p:cNvSpPr/>
            <p:nvPr/>
          </p:nvSpPr>
          <p:spPr>
            <a:xfrm>
              <a:off x="1866913" y="3221934"/>
              <a:ext cx="6089463" cy="625275"/>
            </a:xfrm>
            <a:prstGeom prst="wedgeRoundRectCallout">
              <a:avLst>
                <a:gd name="adj1" fmla="val -52377"/>
                <a:gd name="adj2" fmla="val -952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24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B7FACB3-C7D8-4117-A147-E56CD9AD47EA}"/>
                </a:ext>
              </a:extLst>
            </p:cNvPr>
            <p:cNvSpPr txBox="1"/>
            <p:nvPr/>
          </p:nvSpPr>
          <p:spPr>
            <a:xfrm>
              <a:off x="2009753" y="3303738"/>
              <a:ext cx="5946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都是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退位减法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，但减数分别是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</a:p>
          </p:txBody>
        </p:sp>
      </p:grpSp>
      <p:sp>
        <p:nvSpPr>
          <p:cNvPr id="32" name="Text Box 5">
            <a:extLst>
              <a:ext uri="{FF2B5EF4-FFF2-40B4-BE49-F238E27FC236}">
                <a16:creationId xmlns:a16="http://schemas.microsoft.com/office/drawing/2014/main" id="{080179A1-EA75-4D8E-909B-8BC6DD488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1995" y="1272458"/>
            <a:ext cx="6840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6" name="Text Box 5">
            <a:extLst>
              <a:ext uri="{FF2B5EF4-FFF2-40B4-BE49-F238E27FC236}">
                <a16:creationId xmlns:a16="http://schemas.microsoft.com/office/drawing/2014/main" id="{C6A12E18-AF6D-47DF-A06A-F9830269F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956" y="1948845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7" name="Text Box 5">
            <a:extLst>
              <a:ext uri="{FF2B5EF4-FFF2-40B4-BE49-F238E27FC236}">
                <a16:creationId xmlns:a16="http://schemas.microsoft.com/office/drawing/2014/main" id="{49A92E64-D36F-495B-BE75-773217120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116" y="2595224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8" name="Text Box 5">
            <a:extLst>
              <a:ext uri="{FF2B5EF4-FFF2-40B4-BE49-F238E27FC236}">
                <a16:creationId xmlns:a16="http://schemas.microsoft.com/office/drawing/2014/main" id="{33D6C18C-0A62-4FE8-92A6-E6604DA3C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159" y="1246008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9" name="Text Box 5">
            <a:extLst>
              <a:ext uri="{FF2B5EF4-FFF2-40B4-BE49-F238E27FC236}">
                <a16:creationId xmlns:a16="http://schemas.microsoft.com/office/drawing/2014/main" id="{BDDA6FFB-B22A-4F5D-BA4A-6366DABD3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479" y="1928074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0" name="Text Box 5">
            <a:extLst>
              <a:ext uri="{FF2B5EF4-FFF2-40B4-BE49-F238E27FC236}">
                <a16:creationId xmlns:a16="http://schemas.microsoft.com/office/drawing/2014/main" id="{24617BAF-7B32-424A-B162-1553CFAA8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038" y="2595224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3598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691680" y="843681"/>
            <a:ext cx="2297556" cy="668645"/>
            <a:chOff x="3275856" y="4141001"/>
            <a:chExt cx="2297556" cy="668645"/>
          </a:xfrm>
        </p:grpSpPr>
        <p:sp>
          <p:nvSpPr>
            <p:cNvPr id="13" name="文本框 12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131742" y="828074"/>
            <a:ext cx="2297556" cy="668645"/>
            <a:chOff x="3275856" y="4141001"/>
            <a:chExt cx="2297556" cy="668645"/>
          </a:xfrm>
        </p:grpSpPr>
        <p:sp>
          <p:nvSpPr>
            <p:cNvPr id="16" name="文本框 15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02801" y="1520068"/>
            <a:ext cx="2297556" cy="668645"/>
            <a:chOff x="3275856" y="4141001"/>
            <a:chExt cx="2297556" cy="668645"/>
          </a:xfrm>
        </p:grpSpPr>
        <p:sp>
          <p:nvSpPr>
            <p:cNvPr id="19" name="文本框 18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31742" y="1520068"/>
            <a:ext cx="2297556" cy="668645"/>
            <a:chOff x="3275856" y="4141001"/>
            <a:chExt cx="2297556" cy="668645"/>
          </a:xfrm>
        </p:grpSpPr>
        <p:sp>
          <p:nvSpPr>
            <p:cNvPr id="22" name="文本框 21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02801" y="2208381"/>
            <a:ext cx="2297556" cy="668645"/>
            <a:chOff x="3273852" y="4141001"/>
            <a:chExt cx="2297556" cy="668645"/>
          </a:xfrm>
        </p:grpSpPr>
        <p:sp>
          <p:nvSpPr>
            <p:cNvPr id="25" name="文本框 24"/>
            <p:cNvSpPr txBox="1"/>
            <p:nvPr/>
          </p:nvSpPr>
          <p:spPr>
            <a:xfrm>
              <a:off x="3273852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32302" y="2208383"/>
            <a:ext cx="2297556" cy="668645"/>
            <a:chOff x="3275856" y="4141001"/>
            <a:chExt cx="2297556" cy="668645"/>
          </a:xfrm>
        </p:grpSpPr>
        <p:sp>
          <p:nvSpPr>
            <p:cNvPr id="28" name="文本框 27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059328" y="915625"/>
            <a:ext cx="6840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087956" y="1603938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082116" y="2250317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510159" y="901101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530479" y="1583167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531038" y="2250317"/>
            <a:ext cx="6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68829" y="281479"/>
            <a:ext cx="5263055" cy="527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比较这两列算式你有什么发现？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627EDBB-17AA-4429-9904-E75E659B7A6E}"/>
              </a:ext>
            </a:extLst>
          </p:cNvPr>
          <p:cNvGrpSpPr/>
          <p:nvPr/>
        </p:nvGrpSpPr>
        <p:grpSpPr>
          <a:xfrm>
            <a:off x="554458" y="3160749"/>
            <a:ext cx="8049990" cy="1683361"/>
            <a:chOff x="554458" y="3160749"/>
            <a:chExt cx="8049990" cy="1683361"/>
          </a:xfrm>
        </p:grpSpPr>
        <p:grpSp>
          <p:nvGrpSpPr>
            <p:cNvPr id="33" name="组合 32"/>
            <p:cNvGrpSpPr/>
            <p:nvPr/>
          </p:nvGrpSpPr>
          <p:grpSpPr>
            <a:xfrm>
              <a:off x="554458" y="3160749"/>
              <a:ext cx="8049990" cy="1680683"/>
              <a:chOff x="681847" y="2428333"/>
              <a:chExt cx="8049990" cy="1680683"/>
            </a:xfrm>
          </p:grpSpPr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81847" y="2428333"/>
                <a:ext cx="850059" cy="1656184"/>
              </a:xfrm>
              <a:prstGeom prst="rect">
                <a:avLst/>
              </a:prstGeom>
            </p:spPr>
          </p:pic>
          <p:sp>
            <p:nvSpPr>
              <p:cNvPr id="35" name="对话气泡: 圆角矩形 34"/>
              <p:cNvSpPr/>
              <p:nvPr/>
            </p:nvSpPr>
            <p:spPr>
              <a:xfrm>
                <a:off x="1994302" y="2489518"/>
                <a:ext cx="6737535" cy="1619498"/>
              </a:xfrm>
              <a:prstGeom prst="wedgeRoundRectCallout">
                <a:avLst>
                  <a:gd name="adj1" fmla="val -56187"/>
                  <a:gd name="adj2" fmla="val 14850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2D83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90000"/>
                  </a:lnSpc>
                </a:pPr>
                <a:endParaRPr lang="zh-CN" altLang="en-US" sz="24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B7FACB3-C7D8-4117-A147-E56CD9AD47EA}"/>
                </a:ext>
              </a:extLst>
            </p:cNvPr>
            <p:cNvSpPr txBox="1"/>
            <p:nvPr/>
          </p:nvSpPr>
          <p:spPr>
            <a:xfrm>
              <a:off x="2009753" y="3274450"/>
              <a:ext cx="657978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hangingPunct="0"/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竖着观察，从上到下，左右两列的被减数不变，减数逐渐少“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”，差逐渐多“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” ，横着观察，每一行被减数相差“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”，减数也相差“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” ，差不变。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705730" y="2025292"/>
            <a:ext cx="2297556" cy="668645"/>
            <a:chOff x="3275856" y="4141001"/>
            <a:chExt cx="2297556" cy="668645"/>
          </a:xfrm>
        </p:grpSpPr>
        <p:sp>
          <p:nvSpPr>
            <p:cNvPr id="24" name="文本框 23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065859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1387516" y="209143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99487" y="3052328"/>
            <a:ext cx="2297556" cy="668645"/>
            <a:chOff x="3275856" y="4141001"/>
            <a:chExt cx="2297556" cy="668645"/>
          </a:xfrm>
        </p:grpSpPr>
        <p:sp>
          <p:nvSpPr>
            <p:cNvPr id="18" name="文本框 17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50026" y="2024622"/>
            <a:ext cx="2297556" cy="668645"/>
            <a:chOff x="3275856" y="4141001"/>
            <a:chExt cx="2297556" cy="668645"/>
          </a:xfrm>
        </p:grpSpPr>
        <p:sp>
          <p:nvSpPr>
            <p:cNvPr id="27" name="文本框 26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065859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272612" y="3017953"/>
            <a:ext cx="2314879" cy="668645"/>
            <a:chOff x="3275856" y="4141001"/>
            <a:chExt cx="2297556" cy="668645"/>
          </a:xfrm>
        </p:grpSpPr>
        <p:sp>
          <p:nvSpPr>
            <p:cNvPr id="30" name="文本框 29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18298" y="2025292"/>
            <a:ext cx="2297556" cy="668645"/>
            <a:chOff x="3275856" y="4141001"/>
            <a:chExt cx="2297556" cy="668645"/>
          </a:xfrm>
        </p:grpSpPr>
        <p:sp>
          <p:nvSpPr>
            <p:cNvPr id="39" name="文本框 38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=11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065859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775985" y="3011835"/>
            <a:ext cx="2297556" cy="668645"/>
            <a:chOff x="3275856" y="4141001"/>
            <a:chExt cx="2297556" cy="668645"/>
          </a:xfrm>
        </p:grpSpPr>
        <p:sp>
          <p:nvSpPr>
            <p:cNvPr id="42" name="文本框 41"/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2029490" y="312994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3821721" y="207750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4625699" y="3073556"/>
            <a:ext cx="7744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2" name="Text Box 42"/>
          <p:cNvSpPr txBox="1">
            <a:spLocks noChangeArrowheads="1"/>
          </p:cNvSpPr>
          <p:nvPr/>
        </p:nvSpPr>
        <p:spPr bwMode="auto">
          <a:xfrm>
            <a:off x="6479518" y="209981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7099984" y="3106288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6" name="矩形 45"/>
          <p:cNvSpPr/>
          <p:nvPr/>
        </p:nvSpPr>
        <p:spPr>
          <a:xfrm>
            <a:off x="475430" y="618336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1006077" y="1036447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583255" y="498773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三、适时巩固，强化应用</a:t>
            </a:r>
          </a:p>
        </p:txBody>
      </p:sp>
      <p:sp>
        <p:nvSpPr>
          <p:cNvPr id="44" name="文本框 4">
            <a:extLst>
              <a:ext uri="{FF2B5EF4-FFF2-40B4-BE49-F238E27FC236}">
                <a16:creationId xmlns:a16="http://schemas.microsoft.com/office/drawing/2014/main" id="{20B92BCC-4B3C-41D6-8628-54BF06BEF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972" y="1616346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4E96542-5396-4A44-80FE-FD8162C82043}"/>
              </a:ext>
            </a:extLst>
          </p:cNvPr>
          <p:cNvSpPr txBox="1"/>
          <p:nvPr/>
        </p:nvSpPr>
        <p:spPr>
          <a:xfrm>
            <a:off x="453871" y="1404650"/>
            <a:ext cx="540495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24598BA9-EC58-4CF7-9F2E-318448042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915" y="91237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0ED9350-8349-4FB9-9AE5-0A1AC091221B}"/>
              </a:ext>
            </a:extLst>
          </p:cNvPr>
          <p:cNvSpPr txBox="1"/>
          <p:nvPr/>
        </p:nvSpPr>
        <p:spPr>
          <a:xfrm>
            <a:off x="483133" y="663506"/>
            <a:ext cx="540495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4F7721C-C663-4EFB-90F3-EA6444C15ADD}"/>
              </a:ext>
            </a:extLst>
          </p:cNvPr>
          <p:cNvSpPr txBox="1"/>
          <p:nvPr/>
        </p:nvSpPr>
        <p:spPr>
          <a:xfrm>
            <a:off x="431105" y="2310140"/>
            <a:ext cx="54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4B51F29-B806-4BE8-869F-04BB5CE7F7DE}"/>
              </a:ext>
            </a:extLst>
          </p:cNvPr>
          <p:cNvSpPr txBox="1"/>
          <p:nvPr/>
        </p:nvSpPr>
        <p:spPr>
          <a:xfrm>
            <a:off x="818873" y="2310140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841A2418-4927-4B19-9B68-C731B541CA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454936"/>
              </p:ext>
            </p:extLst>
          </p:nvPr>
        </p:nvGraphicFramePr>
        <p:xfrm>
          <a:off x="1157318" y="1745614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3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4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045B906-9960-4841-A335-5879B7369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49237"/>
              </p:ext>
            </p:extLst>
          </p:nvPr>
        </p:nvGraphicFramePr>
        <p:xfrm>
          <a:off x="2162237" y="1728016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87A8FD3E-019C-4C6C-A527-4A4937DB0CA2}"/>
              </a:ext>
            </a:extLst>
          </p:cNvPr>
          <p:cNvSpPr txBox="1"/>
          <p:nvPr/>
        </p:nvSpPr>
        <p:spPr>
          <a:xfrm>
            <a:off x="1752727" y="2310138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237C090-904A-4E6F-89BE-40036989D434}"/>
              </a:ext>
            </a:extLst>
          </p:cNvPr>
          <p:cNvSpPr txBox="1"/>
          <p:nvPr/>
        </p:nvSpPr>
        <p:spPr>
          <a:xfrm>
            <a:off x="3167156" y="2297918"/>
            <a:ext cx="54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7BD9C93-A67F-45E4-B75D-F60B18F45BB6}"/>
              </a:ext>
            </a:extLst>
          </p:cNvPr>
          <p:cNvSpPr txBox="1"/>
          <p:nvPr/>
        </p:nvSpPr>
        <p:spPr>
          <a:xfrm>
            <a:off x="3554924" y="2297918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1" name="表格 6">
            <a:extLst>
              <a:ext uri="{FF2B5EF4-FFF2-40B4-BE49-F238E27FC236}">
                <a16:creationId xmlns:a16="http://schemas.microsoft.com/office/drawing/2014/main" id="{23B4698D-909E-434C-8844-85DFCD9E8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984875"/>
              </p:ext>
            </p:extLst>
          </p:nvPr>
        </p:nvGraphicFramePr>
        <p:xfrm>
          <a:off x="3893369" y="1733392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3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4</a:t>
                      </a:r>
                      <a:endParaRPr lang="zh-CN" altLang="en-US" sz="2800" b="1" baseline="0" dirty="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800" b="1" baseline="0" dirty="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C8BE7CD6-55F0-4FF3-8375-3BFC5D29F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193887"/>
              </p:ext>
            </p:extLst>
          </p:nvPr>
        </p:nvGraphicFramePr>
        <p:xfrm>
          <a:off x="4898288" y="1715794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78150FCA-07E6-4399-A49A-A69D69F4832B}"/>
              </a:ext>
            </a:extLst>
          </p:cNvPr>
          <p:cNvSpPr txBox="1"/>
          <p:nvPr/>
        </p:nvSpPr>
        <p:spPr>
          <a:xfrm>
            <a:off x="4488778" y="2297916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4E335F8-28EA-4E62-A1C7-C94FF1D27D7F}"/>
              </a:ext>
            </a:extLst>
          </p:cNvPr>
          <p:cNvSpPr txBox="1"/>
          <p:nvPr/>
        </p:nvSpPr>
        <p:spPr>
          <a:xfrm>
            <a:off x="5910068" y="2283613"/>
            <a:ext cx="54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425013-CA6B-4516-9999-33B6D4BAFFB3}"/>
              </a:ext>
            </a:extLst>
          </p:cNvPr>
          <p:cNvSpPr txBox="1"/>
          <p:nvPr/>
        </p:nvSpPr>
        <p:spPr>
          <a:xfrm>
            <a:off x="6297836" y="2283613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6" name="表格 6">
            <a:extLst>
              <a:ext uri="{FF2B5EF4-FFF2-40B4-BE49-F238E27FC236}">
                <a16:creationId xmlns:a16="http://schemas.microsoft.com/office/drawing/2014/main" id="{9AD4FD66-95D4-47D3-A483-456E38F20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185239"/>
              </p:ext>
            </p:extLst>
          </p:nvPr>
        </p:nvGraphicFramePr>
        <p:xfrm>
          <a:off x="6636281" y="1719087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4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6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AF56C4D8-261E-4020-8634-085CB200D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193887"/>
              </p:ext>
            </p:extLst>
          </p:nvPr>
        </p:nvGraphicFramePr>
        <p:xfrm>
          <a:off x="7641200" y="1701489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7B2D03A9-A266-41BE-93B3-C13793AF2B29}"/>
              </a:ext>
            </a:extLst>
          </p:cNvPr>
          <p:cNvSpPr txBox="1"/>
          <p:nvPr/>
        </p:nvSpPr>
        <p:spPr>
          <a:xfrm>
            <a:off x="7231690" y="2283611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 Box 33">
            <a:extLst>
              <a:ext uri="{FF2B5EF4-FFF2-40B4-BE49-F238E27FC236}">
                <a16:creationId xmlns:a16="http://schemas.microsoft.com/office/drawing/2014/main" id="{72505DD7-CDB4-437A-90EB-4C9324DBF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9980" y="1725363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0" name="Text Box 33">
            <a:extLst>
              <a:ext uri="{FF2B5EF4-FFF2-40B4-BE49-F238E27FC236}">
                <a16:creationId xmlns:a16="http://schemas.microsoft.com/office/drawing/2014/main" id="{6090AED5-CBF0-4AB8-979E-55A292B18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558" y="2283620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1" name="Text Box 33">
            <a:extLst>
              <a:ext uri="{FF2B5EF4-FFF2-40B4-BE49-F238E27FC236}">
                <a16:creationId xmlns:a16="http://schemas.microsoft.com/office/drawing/2014/main" id="{855FE688-8283-474F-BA8A-56B6E41B9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558" y="2831954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Text Box 33">
            <a:extLst>
              <a:ext uri="{FF2B5EF4-FFF2-40B4-BE49-F238E27FC236}">
                <a16:creationId xmlns:a16="http://schemas.microsoft.com/office/drawing/2014/main" id="{4A9F433C-07A2-4915-8B2C-548D2B01E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226" y="1706865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3" name="Text Box 33">
            <a:extLst>
              <a:ext uri="{FF2B5EF4-FFF2-40B4-BE49-F238E27FC236}">
                <a16:creationId xmlns:a16="http://schemas.microsoft.com/office/drawing/2014/main" id="{F6FE6BDE-1BFD-4407-B08E-B9D99FFC9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9804" y="2265122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4" name="Text Box 33">
            <a:extLst>
              <a:ext uri="{FF2B5EF4-FFF2-40B4-BE49-F238E27FC236}">
                <a16:creationId xmlns:a16="http://schemas.microsoft.com/office/drawing/2014/main" id="{1FCD87B6-D97A-4F73-84CB-781B3E9DB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9804" y="2813456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5" name="Text Box 33">
            <a:extLst>
              <a:ext uri="{FF2B5EF4-FFF2-40B4-BE49-F238E27FC236}">
                <a16:creationId xmlns:a16="http://schemas.microsoft.com/office/drawing/2014/main" id="{BD9A4988-5731-4B6E-BBA3-989A22CEA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8382" y="166379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6" name="Text Box 33">
            <a:extLst>
              <a:ext uri="{FF2B5EF4-FFF2-40B4-BE49-F238E27FC236}">
                <a16:creationId xmlns:a16="http://schemas.microsoft.com/office/drawing/2014/main" id="{49499DA2-A169-45CF-AE83-52F7326D1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0960" y="2222056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7" name="Text Box 33">
            <a:extLst>
              <a:ext uri="{FF2B5EF4-FFF2-40B4-BE49-F238E27FC236}">
                <a16:creationId xmlns:a16="http://schemas.microsoft.com/office/drawing/2014/main" id="{376B36A2-0F31-474B-B2F1-1599C1FC3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0960" y="2770390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54058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4E807864-18C7-4366-B2F6-F7CFC5ECB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047" y="915566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0FE2AD2-95BA-4A77-A48C-951E301CCD67}"/>
              </a:ext>
            </a:extLst>
          </p:cNvPr>
          <p:cNvSpPr txBox="1"/>
          <p:nvPr/>
        </p:nvSpPr>
        <p:spPr>
          <a:xfrm>
            <a:off x="539552" y="699542"/>
            <a:ext cx="540495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E505561-B42A-4A29-B2E5-6050A6A4155E}"/>
              </a:ext>
            </a:extLst>
          </p:cNvPr>
          <p:cNvSpPr txBox="1"/>
          <p:nvPr/>
        </p:nvSpPr>
        <p:spPr>
          <a:xfrm>
            <a:off x="809799" y="21397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14 – 5 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2B5594A-0FAC-4F53-BBB3-DAC943CBA5EF}"/>
              </a:ext>
            </a:extLst>
          </p:cNvPr>
          <p:cNvSpPr txBox="1"/>
          <p:nvPr/>
        </p:nvSpPr>
        <p:spPr>
          <a:xfrm>
            <a:off x="3131840" y="212210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– 6 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64C132-AC0C-4921-8117-1D65137D14A1}"/>
              </a:ext>
            </a:extLst>
          </p:cNvPr>
          <p:cNvSpPr txBox="1"/>
          <p:nvPr/>
        </p:nvSpPr>
        <p:spPr>
          <a:xfrm>
            <a:off x="5724128" y="213970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 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– 7 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 Box 33">
            <a:extLst>
              <a:ext uri="{FF2B5EF4-FFF2-40B4-BE49-F238E27FC236}">
                <a16:creationId xmlns:a16="http://schemas.microsoft.com/office/drawing/2014/main" id="{4EF852CA-1063-4266-8840-AEA5F4DDC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4800" y="2122104"/>
            <a:ext cx="7686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8" name="Text Box 33">
            <a:extLst>
              <a:ext uri="{FF2B5EF4-FFF2-40B4-BE49-F238E27FC236}">
                <a16:creationId xmlns:a16="http://schemas.microsoft.com/office/drawing/2014/main" id="{C45BAF98-50E3-4BD4-ADCC-0347B5771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459" y="2139702"/>
            <a:ext cx="7686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Text Box 33">
            <a:extLst>
              <a:ext uri="{FF2B5EF4-FFF2-40B4-BE49-F238E27FC236}">
                <a16:creationId xmlns:a16="http://schemas.microsoft.com/office/drawing/2014/main" id="{901A5095-FBAE-49F6-B43E-5CCEEA512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7511" y="2103780"/>
            <a:ext cx="76865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9179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4AAF5A3-ADD8-45E6-8329-28AA777C8711}"/>
              </a:ext>
            </a:extLst>
          </p:cNvPr>
          <p:cNvSpPr txBox="1"/>
          <p:nvPr/>
        </p:nvSpPr>
        <p:spPr>
          <a:xfrm>
            <a:off x="512910" y="557053"/>
            <a:ext cx="757253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找出得数相同的卡片。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AEAD0D0E-C40A-4A6B-9848-C84300885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32" y="783807"/>
            <a:ext cx="20162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数学游戏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5B9BE4F-6011-4090-9BFE-C9746F8E96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" b="132"/>
          <a:stretch/>
        </p:blipFill>
        <p:spPr>
          <a:xfrm>
            <a:off x="1043608" y="1707654"/>
            <a:ext cx="622818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84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7544" y="843558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54496" y="1916062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54496" y="865532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6294" y="1931217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54496" y="2993966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83692" y="865532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22368" y="854846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7544" y="1922171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16294" y="3012058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67544" y="2993966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21894" y="3005466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3692" y="1920267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3692" y="3012058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93700" y="865532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25300" y="1916061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CC9C8EB-F28F-4E79-B6DC-FD09859EA8B4}"/>
              </a:ext>
            </a:extLst>
          </p:cNvPr>
          <p:cNvSpPr txBox="1"/>
          <p:nvPr/>
        </p:nvSpPr>
        <p:spPr>
          <a:xfrm>
            <a:off x="945177" y="1248359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42E4BBF-B4BA-4B67-9649-6AD99C78D3EC}"/>
              </a:ext>
            </a:extLst>
          </p:cNvPr>
          <p:cNvSpPr txBox="1"/>
          <p:nvPr/>
        </p:nvSpPr>
        <p:spPr>
          <a:xfrm>
            <a:off x="2606500" y="1250010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8857F6C-75BB-4537-9F5C-C01ACC10BFFF}"/>
              </a:ext>
            </a:extLst>
          </p:cNvPr>
          <p:cNvSpPr txBox="1"/>
          <p:nvPr/>
        </p:nvSpPr>
        <p:spPr>
          <a:xfrm>
            <a:off x="4285537" y="1262572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CB12BE5-AD66-458C-9597-FAA1EF14F950}"/>
              </a:ext>
            </a:extLst>
          </p:cNvPr>
          <p:cNvSpPr txBox="1"/>
          <p:nvPr/>
        </p:nvSpPr>
        <p:spPr>
          <a:xfrm>
            <a:off x="5977956" y="1279625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A575C12-D5D7-4A04-92D6-D2EED6CD3396}"/>
              </a:ext>
            </a:extLst>
          </p:cNvPr>
          <p:cNvSpPr txBox="1"/>
          <p:nvPr/>
        </p:nvSpPr>
        <p:spPr>
          <a:xfrm>
            <a:off x="7625897" y="1279625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36EBAA0-A12D-4241-8F15-5C18C2E2E502}"/>
              </a:ext>
            </a:extLst>
          </p:cNvPr>
          <p:cNvSpPr txBox="1"/>
          <p:nvPr/>
        </p:nvSpPr>
        <p:spPr>
          <a:xfrm>
            <a:off x="914145" y="2384925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120E21B-4BA2-4334-AA84-C4EAD4FDBF27}"/>
              </a:ext>
            </a:extLst>
          </p:cNvPr>
          <p:cNvSpPr txBox="1"/>
          <p:nvPr/>
        </p:nvSpPr>
        <p:spPr>
          <a:xfrm>
            <a:off x="2473246" y="2386657"/>
            <a:ext cx="72770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DD23A33-B45D-46D2-8C66-428E94014FF5}"/>
              </a:ext>
            </a:extLst>
          </p:cNvPr>
          <p:cNvSpPr txBox="1"/>
          <p:nvPr/>
        </p:nvSpPr>
        <p:spPr>
          <a:xfrm>
            <a:off x="4254505" y="2399138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D842B36-B2EE-4F0A-AA64-2811C0F52A7F}"/>
              </a:ext>
            </a:extLst>
          </p:cNvPr>
          <p:cNvSpPr txBox="1"/>
          <p:nvPr/>
        </p:nvSpPr>
        <p:spPr>
          <a:xfrm>
            <a:off x="5960622" y="2386657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00EACEA-114D-4E22-B170-C649A23EE2A8}"/>
              </a:ext>
            </a:extLst>
          </p:cNvPr>
          <p:cNvSpPr txBox="1"/>
          <p:nvPr/>
        </p:nvSpPr>
        <p:spPr>
          <a:xfrm>
            <a:off x="7686655" y="2378636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F884951-CD22-448D-A04E-BF2741F4C9A1}"/>
              </a:ext>
            </a:extLst>
          </p:cNvPr>
          <p:cNvSpPr txBox="1"/>
          <p:nvPr/>
        </p:nvSpPr>
        <p:spPr>
          <a:xfrm>
            <a:off x="795394" y="3523141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07C1400-A080-4BC5-9487-DB3C37FB4FA2}"/>
              </a:ext>
            </a:extLst>
          </p:cNvPr>
          <p:cNvSpPr txBox="1"/>
          <p:nvPr/>
        </p:nvSpPr>
        <p:spPr>
          <a:xfrm>
            <a:off x="2572453" y="3510580"/>
            <a:ext cx="628495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8147120-BA96-4C25-BB84-9CDE1322D5CD}"/>
              </a:ext>
            </a:extLst>
          </p:cNvPr>
          <p:cNvSpPr txBox="1"/>
          <p:nvPr/>
        </p:nvSpPr>
        <p:spPr>
          <a:xfrm>
            <a:off x="4168053" y="3523141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56EFE10-8571-4CB1-B901-88AFC925D39B}"/>
              </a:ext>
            </a:extLst>
          </p:cNvPr>
          <p:cNvSpPr txBox="1"/>
          <p:nvPr/>
        </p:nvSpPr>
        <p:spPr>
          <a:xfrm>
            <a:off x="5871971" y="3540195"/>
            <a:ext cx="670957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488EFA8-6D6D-4344-AEEC-C1EF499C7910}"/>
              </a:ext>
            </a:extLst>
          </p:cNvPr>
          <p:cNvSpPr txBox="1"/>
          <p:nvPr/>
        </p:nvSpPr>
        <p:spPr>
          <a:xfrm>
            <a:off x="7686655" y="3540195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81FAED9-3C91-452F-96F6-1BB1502E5260}"/>
              </a:ext>
            </a:extLst>
          </p:cNvPr>
          <p:cNvSpPr txBox="1"/>
          <p:nvPr/>
        </p:nvSpPr>
        <p:spPr>
          <a:xfrm>
            <a:off x="945177" y="1247627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chemeClr val="accent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15EE73F-75F5-4EAE-AE87-B4B25EC9E462}"/>
              </a:ext>
            </a:extLst>
          </p:cNvPr>
          <p:cNvSpPr txBox="1"/>
          <p:nvPr/>
        </p:nvSpPr>
        <p:spPr>
          <a:xfrm>
            <a:off x="4285537" y="1261840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chemeClr val="accent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E623CEE-90B7-477C-AFC5-31014177420F}"/>
              </a:ext>
            </a:extLst>
          </p:cNvPr>
          <p:cNvSpPr txBox="1"/>
          <p:nvPr/>
        </p:nvSpPr>
        <p:spPr>
          <a:xfrm>
            <a:off x="7686655" y="2377904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chemeClr val="accent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2411CC3-3F16-467D-8F51-9656EC658907}"/>
              </a:ext>
            </a:extLst>
          </p:cNvPr>
          <p:cNvSpPr txBox="1"/>
          <p:nvPr/>
        </p:nvSpPr>
        <p:spPr>
          <a:xfrm>
            <a:off x="7686655" y="3539463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chemeClr val="accent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4C77F5E-5B3A-4275-99B0-03052442B7BD}"/>
              </a:ext>
            </a:extLst>
          </p:cNvPr>
          <p:cNvSpPr txBox="1"/>
          <p:nvPr/>
        </p:nvSpPr>
        <p:spPr>
          <a:xfrm>
            <a:off x="2606500" y="1250010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0EFC5FC-53B1-4730-80DB-01D823D1751C}"/>
              </a:ext>
            </a:extLst>
          </p:cNvPr>
          <p:cNvSpPr txBox="1"/>
          <p:nvPr/>
        </p:nvSpPr>
        <p:spPr>
          <a:xfrm>
            <a:off x="5960622" y="2386657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2E49DEE-D490-43B7-A3BB-27C82FD09D78}"/>
              </a:ext>
            </a:extLst>
          </p:cNvPr>
          <p:cNvSpPr txBox="1"/>
          <p:nvPr/>
        </p:nvSpPr>
        <p:spPr>
          <a:xfrm>
            <a:off x="5977956" y="1279625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4970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4970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5B26CEA-06EB-44B9-9F46-874FB31EA0C9}"/>
              </a:ext>
            </a:extLst>
          </p:cNvPr>
          <p:cNvSpPr txBox="1"/>
          <p:nvPr/>
        </p:nvSpPr>
        <p:spPr>
          <a:xfrm>
            <a:off x="914145" y="2384925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4970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4970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1E0D775-642C-4A20-A62C-707C8B4E9C5C}"/>
              </a:ext>
            </a:extLst>
          </p:cNvPr>
          <p:cNvSpPr txBox="1"/>
          <p:nvPr/>
        </p:nvSpPr>
        <p:spPr>
          <a:xfrm>
            <a:off x="4254505" y="2399138"/>
            <a:ext cx="440463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4970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4970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C243A46-AD47-4A80-AFA9-1D1C28E67658}"/>
              </a:ext>
            </a:extLst>
          </p:cNvPr>
          <p:cNvSpPr txBox="1"/>
          <p:nvPr/>
        </p:nvSpPr>
        <p:spPr>
          <a:xfrm>
            <a:off x="7625897" y="1283104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D7E8E3D2-5F03-4EEA-8BC7-27044852DF21}"/>
              </a:ext>
            </a:extLst>
          </p:cNvPr>
          <p:cNvSpPr txBox="1"/>
          <p:nvPr/>
        </p:nvSpPr>
        <p:spPr>
          <a:xfrm>
            <a:off x="2473246" y="2390136"/>
            <a:ext cx="72770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F306CED-D8AD-4DE5-90C5-5E7151DD3A45}"/>
              </a:ext>
            </a:extLst>
          </p:cNvPr>
          <p:cNvSpPr txBox="1"/>
          <p:nvPr/>
        </p:nvSpPr>
        <p:spPr>
          <a:xfrm>
            <a:off x="795394" y="3526640"/>
            <a:ext cx="71716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095FA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095FA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0332D2B-AEDE-4636-9BD9-415C8AE6A28D}"/>
              </a:ext>
            </a:extLst>
          </p:cNvPr>
          <p:cNvSpPr txBox="1"/>
          <p:nvPr/>
        </p:nvSpPr>
        <p:spPr>
          <a:xfrm>
            <a:off x="5871971" y="3543694"/>
            <a:ext cx="670957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095FA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095FA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0" grpId="0"/>
      <p:bldP spid="51" grpId="0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7AC674A-3684-4949-B90D-0A70DAC02626}"/>
              </a:ext>
            </a:extLst>
          </p:cNvPr>
          <p:cNvSpPr txBox="1"/>
          <p:nvPr/>
        </p:nvSpPr>
        <p:spPr>
          <a:xfrm>
            <a:off x="366842" y="460535"/>
            <a:ext cx="216024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2E8BD8-1470-4123-858A-B089600C920D}"/>
              </a:ext>
            </a:extLst>
          </p:cNvPr>
          <p:cNvSpPr txBox="1"/>
          <p:nvPr/>
        </p:nvSpPr>
        <p:spPr>
          <a:xfrm>
            <a:off x="351850" y="1169758"/>
            <a:ext cx="216024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BA04B7A-6747-48FB-A20C-5CD13570220B}"/>
              </a:ext>
            </a:extLst>
          </p:cNvPr>
          <p:cNvSpPr txBox="1"/>
          <p:nvPr/>
        </p:nvSpPr>
        <p:spPr>
          <a:xfrm>
            <a:off x="366842" y="1873584"/>
            <a:ext cx="216024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98C5F1-049A-4BA3-9803-549928300ABF}"/>
              </a:ext>
            </a:extLst>
          </p:cNvPr>
          <p:cNvSpPr txBox="1"/>
          <p:nvPr/>
        </p:nvSpPr>
        <p:spPr>
          <a:xfrm>
            <a:off x="339086" y="2606452"/>
            <a:ext cx="216024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11ABAC-F525-401C-BD2D-C466830D908F}"/>
              </a:ext>
            </a:extLst>
          </p:cNvPr>
          <p:cNvSpPr txBox="1"/>
          <p:nvPr/>
        </p:nvSpPr>
        <p:spPr>
          <a:xfrm>
            <a:off x="339086" y="3310930"/>
            <a:ext cx="216024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F0B78F-A3A0-40D2-BECF-457C5E2B7E81}"/>
              </a:ext>
            </a:extLst>
          </p:cNvPr>
          <p:cNvSpPr txBox="1"/>
          <p:nvPr/>
        </p:nvSpPr>
        <p:spPr>
          <a:xfrm>
            <a:off x="366842" y="4066553"/>
            <a:ext cx="216024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BF031F6-E8C5-4EEA-9477-6A4B4BECF647}"/>
              </a:ext>
            </a:extLst>
          </p:cNvPr>
          <p:cNvSpPr/>
          <p:nvPr/>
        </p:nvSpPr>
        <p:spPr>
          <a:xfrm>
            <a:off x="2070686" y="513625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1455EB2-4120-4620-8E78-BE073E52666F}"/>
              </a:ext>
            </a:extLst>
          </p:cNvPr>
          <p:cNvSpPr/>
          <p:nvPr/>
        </p:nvSpPr>
        <p:spPr>
          <a:xfrm>
            <a:off x="2053521" y="1240357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3E2F3A1-ED16-4708-BA4F-1613E6ABB7BB}"/>
              </a:ext>
            </a:extLst>
          </p:cNvPr>
          <p:cNvSpPr/>
          <p:nvPr/>
        </p:nvSpPr>
        <p:spPr>
          <a:xfrm>
            <a:off x="2053521" y="1948939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8B31631-8D4B-49B3-A3E5-17E984217857}"/>
              </a:ext>
            </a:extLst>
          </p:cNvPr>
          <p:cNvSpPr/>
          <p:nvPr/>
        </p:nvSpPr>
        <p:spPr>
          <a:xfrm>
            <a:off x="2070686" y="4060149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FAA9B88-B1F1-4BC1-88DC-0D8C0394F5D3}"/>
              </a:ext>
            </a:extLst>
          </p:cNvPr>
          <p:cNvSpPr/>
          <p:nvPr/>
        </p:nvSpPr>
        <p:spPr>
          <a:xfrm>
            <a:off x="2070686" y="3393355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3D7F714-635C-4CAE-A7CE-8E9B170EAF84}"/>
              </a:ext>
            </a:extLst>
          </p:cNvPr>
          <p:cNvSpPr/>
          <p:nvPr/>
        </p:nvSpPr>
        <p:spPr>
          <a:xfrm>
            <a:off x="3728671" y="513625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1A4E324-D7C6-40DB-B361-85414D318865}"/>
              </a:ext>
            </a:extLst>
          </p:cNvPr>
          <p:cNvSpPr/>
          <p:nvPr/>
        </p:nvSpPr>
        <p:spPr>
          <a:xfrm>
            <a:off x="3728671" y="1240356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0D788C-690A-4764-BE15-67F67DF87022}"/>
              </a:ext>
            </a:extLst>
          </p:cNvPr>
          <p:cNvSpPr/>
          <p:nvPr/>
        </p:nvSpPr>
        <p:spPr>
          <a:xfrm>
            <a:off x="3728671" y="1945689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F4D4922-9711-402F-8B1D-E15274A8D81A}"/>
              </a:ext>
            </a:extLst>
          </p:cNvPr>
          <p:cNvSpPr/>
          <p:nvPr/>
        </p:nvSpPr>
        <p:spPr>
          <a:xfrm>
            <a:off x="2070686" y="2673892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D671E6F-100F-4F13-B442-BAE00DC5ADBD}"/>
              </a:ext>
            </a:extLst>
          </p:cNvPr>
          <p:cNvSpPr/>
          <p:nvPr/>
        </p:nvSpPr>
        <p:spPr>
          <a:xfrm>
            <a:off x="3726786" y="3397004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1A53BE8-041A-40EC-8837-6BF58F19AAAF}"/>
              </a:ext>
            </a:extLst>
          </p:cNvPr>
          <p:cNvSpPr/>
          <p:nvPr/>
        </p:nvSpPr>
        <p:spPr>
          <a:xfrm>
            <a:off x="5352682" y="496349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AB9B66C-6016-4626-A82F-1C24034BC34E}"/>
              </a:ext>
            </a:extLst>
          </p:cNvPr>
          <p:cNvSpPr/>
          <p:nvPr/>
        </p:nvSpPr>
        <p:spPr>
          <a:xfrm>
            <a:off x="5352682" y="1938054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3A32AB-4102-4A06-8970-3F7F955C0DDE}"/>
              </a:ext>
            </a:extLst>
          </p:cNvPr>
          <p:cNvSpPr/>
          <p:nvPr/>
        </p:nvSpPr>
        <p:spPr>
          <a:xfrm>
            <a:off x="3728671" y="2677541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DEC2A07-B302-440E-8959-386D9AB1CB05}"/>
              </a:ext>
            </a:extLst>
          </p:cNvPr>
          <p:cNvSpPr/>
          <p:nvPr/>
        </p:nvSpPr>
        <p:spPr>
          <a:xfrm>
            <a:off x="3726786" y="4060817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6ED6F65-AE66-4550-A3FE-F7E6512B8B90}"/>
              </a:ext>
            </a:extLst>
          </p:cNvPr>
          <p:cNvSpPr/>
          <p:nvPr/>
        </p:nvSpPr>
        <p:spPr>
          <a:xfrm>
            <a:off x="6953392" y="496349"/>
            <a:ext cx="1402228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2082A35C-C131-4E1A-99A1-A87704A56F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520784" y="2205310"/>
            <a:ext cx="1294042" cy="171270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B2B6F978-D70C-49F1-8D64-9220DFD5B4C4}"/>
              </a:ext>
            </a:extLst>
          </p:cNvPr>
          <p:cNvSpPr/>
          <p:nvPr/>
        </p:nvSpPr>
        <p:spPr>
          <a:xfrm>
            <a:off x="3635896" y="460535"/>
            <a:ext cx="4824536" cy="65898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对话气泡: 圆角矩形 24">
            <a:extLst>
              <a:ext uri="{FF2B5EF4-FFF2-40B4-BE49-F238E27FC236}">
                <a16:creationId xmlns:a16="http://schemas.microsoft.com/office/drawing/2014/main" id="{10E9A186-3F88-4FEC-A3A2-E9D2A3DE3BE0}"/>
              </a:ext>
            </a:extLst>
          </p:cNvPr>
          <p:cNvSpPr/>
          <p:nvPr/>
        </p:nvSpPr>
        <p:spPr>
          <a:xfrm flipH="1">
            <a:off x="5668579" y="1214207"/>
            <a:ext cx="2687040" cy="658987"/>
          </a:xfrm>
          <a:prstGeom prst="wedgeRoundRectCallout">
            <a:avLst>
              <a:gd name="adj1" fmla="val -36160"/>
              <a:gd name="adj2" fmla="val 89483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zh-CN" altLang="en-US" sz="32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你发现了什么？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15FAEBD9-2DDF-4946-A241-C89976015CC0}"/>
              </a:ext>
            </a:extLst>
          </p:cNvPr>
          <p:cNvGrpSpPr/>
          <p:nvPr/>
        </p:nvGrpSpPr>
        <p:grpSpPr>
          <a:xfrm>
            <a:off x="401142" y="3446660"/>
            <a:ext cx="8197859" cy="1200491"/>
            <a:chOff x="329174" y="3075805"/>
            <a:chExt cx="8197859" cy="1200491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58D23FF-58FF-4B9F-86DD-09D0ABBE65F3}"/>
                </a:ext>
              </a:extLst>
            </p:cNvPr>
            <p:cNvGrpSpPr/>
            <p:nvPr/>
          </p:nvGrpSpPr>
          <p:grpSpPr>
            <a:xfrm>
              <a:off x="329174" y="3075805"/>
              <a:ext cx="8131258" cy="1200491"/>
              <a:chOff x="660401" y="2313470"/>
              <a:chExt cx="7191671" cy="1080000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FADD1D19-8032-402D-9B52-E24A9476945C}"/>
                  </a:ext>
                </a:extLst>
              </p:cNvPr>
              <p:cNvSpPr/>
              <p:nvPr/>
            </p:nvSpPr>
            <p:spPr>
              <a:xfrm>
                <a:off x="678659" y="2349470"/>
                <a:ext cx="7155155" cy="10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Freeform 50">
                <a:extLst>
                  <a:ext uri="{FF2B5EF4-FFF2-40B4-BE49-F238E27FC236}">
                    <a16:creationId xmlns:a16="http://schemas.microsoft.com/office/drawing/2014/main" id="{FED5FE92-B6E5-45C9-9C82-CA870A26B4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0401" y="2313470"/>
                <a:ext cx="7191671" cy="1080000"/>
              </a:xfrm>
              <a:prstGeom prst="plaque">
                <a:avLst>
                  <a:gd name="adj" fmla="val 11264"/>
                </a:avLst>
              </a:prstGeom>
              <a:solidFill>
                <a:schemeClr val="bg1"/>
              </a:solidFill>
              <a:ln w="1270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dirty="0"/>
              </a:p>
            </p:txBody>
          </p:sp>
        </p:grp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C73C211-5271-4530-8928-EC1691E21774}"/>
                </a:ext>
              </a:extLst>
            </p:cNvPr>
            <p:cNvSpPr txBox="1"/>
            <p:nvPr/>
          </p:nvSpPr>
          <p:spPr>
            <a:xfrm>
              <a:off x="412603" y="3196867"/>
              <a:ext cx="811443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两个算式中的</a:t>
              </a: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被减数相差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，减数也相差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，差相等</a:t>
              </a:r>
              <a:r>
                <a:rPr lang="zh-CN" altLang="en-US" sz="3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2B320573-36FA-412C-85E5-DA486B427831}"/>
              </a:ext>
            </a:extLst>
          </p:cNvPr>
          <p:cNvSpPr/>
          <p:nvPr/>
        </p:nvSpPr>
        <p:spPr>
          <a:xfrm>
            <a:off x="2031033" y="1206348"/>
            <a:ext cx="3204440" cy="65898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05397C2-AC7F-4139-9CAB-B7AA2784AEB7}"/>
              </a:ext>
            </a:extLst>
          </p:cNvPr>
          <p:cNvSpPr/>
          <p:nvPr/>
        </p:nvSpPr>
        <p:spPr>
          <a:xfrm>
            <a:off x="2023785" y="1908306"/>
            <a:ext cx="3204440" cy="65898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278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  <p:bldP spid="48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1547664" y="1635646"/>
            <a:ext cx="6902450" cy="71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通过今天的学习，你有哪些收获</a:t>
            </a:r>
            <a:r>
              <a:rPr lang="en-US" altLang="zh-CN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1410" y="601561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972057" y="1019673"/>
            <a:ext cx="266383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975792" y="494004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684</Words>
  <Application>Microsoft Office PowerPoint</Application>
  <PresentationFormat>全屏显示(16:9)</PresentationFormat>
  <Paragraphs>226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219</cp:revision>
  <dcterms:created xsi:type="dcterms:W3CDTF">2015-08-27T07:30:00Z</dcterms:created>
  <dcterms:modified xsi:type="dcterms:W3CDTF">2025-05-09T09:10:32Z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AB2DDD485151455AB99F7C2DF14301A0</vt:lpwstr>
  </property>
</Properties>
</file>