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Override1.xml" ContentType="application/vnd.openxmlformats-officedocument.themeOverrid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6" r:id="rId2"/>
    <p:sldMasterId id="2147483661" r:id="rId3"/>
  </p:sldMasterIdLst>
  <p:notesMasterIdLst>
    <p:notesMasterId r:id="rId19"/>
  </p:notesMasterIdLst>
  <p:sldIdLst>
    <p:sldId id="346" r:id="rId4"/>
    <p:sldId id="365" r:id="rId5"/>
    <p:sldId id="366" r:id="rId6"/>
    <p:sldId id="367" r:id="rId7"/>
    <p:sldId id="368" r:id="rId8"/>
    <p:sldId id="369" r:id="rId9"/>
    <p:sldId id="370" r:id="rId10"/>
    <p:sldId id="371" r:id="rId11"/>
    <p:sldId id="357" r:id="rId12"/>
    <p:sldId id="358" r:id="rId13"/>
    <p:sldId id="359" r:id="rId14"/>
    <p:sldId id="345" r:id="rId15"/>
    <p:sldId id="352" r:id="rId16"/>
  </p:sldIdLst>
  <p:sldSz cx="9144000" cy="51435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71">
          <p15:clr>
            <a:srgbClr val="A4A3A4"/>
          </p15:clr>
        </p15:guide>
        <p15:guide id="2" orient="horz" pos="742">
          <p15:clr>
            <a:srgbClr val="A4A3A4"/>
          </p15:clr>
        </p15:guide>
        <p15:guide id="3" orient="horz" pos="2960">
          <p15:clr>
            <a:srgbClr val="A4A3A4"/>
          </p15:clr>
        </p15:guide>
        <p15:guide id="4" pos="431">
          <p15:clr>
            <a:srgbClr val="A4A3A4"/>
          </p15:clr>
        </p15:guide>
        <p15:guide id="5" pos="2948">
          <p15:clr>
            <a:srgbClr val="A4A3A4"/>
          </p15:clr>
        </p15:guide>
        <p15:guide id="6" pos="5343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3568D"/>
    <a:srgbClr val="FFFFFF"/>
    <a:srgbClr val="F49701"/>
    <a:srgbClr val="E8333C"/>
    <a:srgbClr val="FEF6F0"/>
    <a:srgbClr val="FDF1E9"/>
    <a:srgbClr val="1279CD"/>
    <a:srgbClr val="095FAC"/>
    <a:srgbClr val="1C91D2"/>
    <a:srgbClr val="7492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144" autoAdjust="0"/>
    <p:restoredTop sz="95226" autoAdjust="0"/>
  </p:normalViewPr>
  <p:slideViewPr>
    <p:cSldViewPr>
      <p:cViewPr varScale="1">
        <p:scale>
          <a:sx n="150" d="100"/>
          <a:sy n="150" d="100"/>
        </p:scale>
        <p:origin x="444" y="120"/>
      </p:cViewPr>
      <p:guideLst>
        <p:guide orient="horz" pos="1671"/>
        <p:guide orient="horz" pos="742"/>
        <p:guide orient="horz" pos="2960"/>
        <p:guide pos="431"/>
        <p:guide pos="2948"/>
        <p:guide pos="5343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3" Type="http://schemas.openxmlformats.org/officeDocument/2006/relationships/slideMaster" Target="slideMasters/slideMaster3.xml"/><Relationship Id="rId21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6C4006-5F16-4DF0-B32E-F43F745AFE5E}" type="datetimeFigureOut">
              <a:rPr lang="zh-CN" altLang="en-US" smtClean="0"/>
              <a:t>2025/5/10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270D31-C002-479B-894A-47AD5EC02CF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270D31-C002-479B-894A-47AD5EC02CF9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5.png"/><Relationship Id="rId4" Type="http://schemas.openxmlformats.org/officeDocument/2006/relationships/image" Target="../media/image16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5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15.png"/><Relationship Id="rId4" Type="http://schemas.openxmlformats.org/officeDocument/2006/relationships/image" Target="../media/image16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5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任意多边形 8"/>
          <p:cNvSpPr/>
          <p:nvPr userDrawn="1"/>
        </p:nvSpPr>
        <p:spPr>
          <a:xfrm>
            <a:off x="-1" y="0"/>
            <a:ext cx="9144001" cy="4011910"/>
          </a:xfrm>
          <a:custGeom>
            <a:avLst/>
            <a:gdLst>
              <a:gd name="connsiteX0" fmla="*/ 0 w 12192000"/>
              <a:gd name="connsiteY0" fmla="*/ 0 h 5352292"/>
              <a:gd name="connsiteX1" fmla="*/ 12192000 w 12192000"/>
              <a:gd name="connsiteY1" fmla="*/ 0 h 5352292"/>
              <a:gd name="connsiteX2" fmla="*/ 12192000 w 12192000"/>
              <a:gd name="connsiteY2" fmla="*/ 4019518 h 5352292"/>
              <a:gd name="connsiteX3" fmla="*/ 12140122 w 12192000"/>
              <a:gd name="connsiteY3" fmla="*/ 4063317 h 5352292"/>
              <a:gd name="connsiteX4" fmla="*/ 10718048 w 12192000"/>
              <a:gd name="connsiteY4" fmla="*/ 5205046 h 5352292"/>
              <a:gd name="connsiteX5" fmla="*/ 7322233 w 12192000"/>
              <a:gd name="connsiteY5" fmla="*/ 3798277 h 5352292"/>
              <a:gd name="connsiteX6" fmla="*/ 2688360 w 12192000"/>
              <a:gd name="connsiteY6" fmla="*/ 5345723 h 5352292"/>
              <a:gd name="connsiteX7" fmla="*/ 140150 w 12192000"/>
              <a:gd name="connsiteY7" fmla="*/ 4581752 h 5352292"/>
              <a:gd name="connsiteX8" fmla="*/ 0 w 12192000"/>
              <a:gd name="connsiteY8" fmla="*/ 4514263 h 5352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5352292">
                <a:moveTo>
                  <a:pt x="0" y="0"/>
                </a:moveTo>
                <a:lnTo>
                  <a:pt x="12192000" y="0"/>
                </a:lnTo>
                <a:lnTo>
                  <a:pt x="12192000" y="4019518"/>
                </a:lnTo>
                <a:lnTo>
                  <a:pt x="12140122" y="4063317"/>
                </a:lnTo>
                <a:cubicBezTo>
                  <a:pt x="11757501" y="4424821"/>
                  <a:pt x="11445408" y="5225562"/>
                  <a:pt x="10718048" y="5205046"/>
                </a:cubicBezTo>
                <a:cubicBezTo>
                  <a:pt x="9886780" y="5181600"/>
                  <a:pt x="8660513" y="3774831"/>
                  <a:pt x="7322233" y="3798277"/>
                </a:cubicBezTo>
                <a:cubicBezTo>
                  <a:pt x="5983951" y="3821723"/>
                  <a:pt x="4344997" y="5468815"/>
                  <a:pt x="2688360" y="5345723"/>
                </a:cubicBezTo>
                <a:cubicBezTo>
                  <a:pt x="1872980" y="5285139"/>
                  <a:pt x="1016900" y="4992393"/>
                  <a:pt x="140150" y="4581752"/>
                </a:cubicBezTo>
                <a:lnTo>
                  <a:pt x="0" y="4514263"/>
                </a:lnTo>
                <a:close/>
              </a:path>
            </a:pathLst>
          </a:custGeom>
          <a:solidFill>
            <a:srgbClr val="F498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1" name="五边形 26"/>
          <p:cNvSpPr/>
          <p:nvPr userDrawn="1"/>
        </p:nvSpPr>
        <p:spPr>
          <a:xfrm rot="5400000">
            <a:off x="7460634" y="-157180"/>
            <a:ext cx="1159412" cy="1464072"/>
          </a:xfrm>
          <a:custGeom>
            <a:avLst/>
            <a:gdLst>
              <a:gd name="connsiteX0" fmla="*/ 0 w 1174652"/>
              <a:gd name="connsiteY0" fmla="*/ 0 h 1464072"/>
              <a:gd name="connsiteX1" fmla="*/ 587326 w 1174652"/>
              <a:gd name="connsiteY1" fmla="*/ 0 h 1464072"/>
              <a:gd name="connsiteX2" fmla="*/ 1174652 w 1174652"/>
              <a:gd name="connsiteY2" fmla="*/ 732036 h 1464072"/>
              <a:gd name="connsiteX3" fmla="*/ 587326 w 1174652"/>
              <a:gd name="connsiteY3" fmla="*/ 1464072 h 1464072"/>
              <a:gd name="connsiteX4" fmla="*/ 0 w 1174652"/>
              <a:gd name="connsiteY4" fmla="*/ 1464072 h 1464072"/>
              <a:gd name="connsiteX5" fmla="*/ 0 w 1174652"/>
              <a:gd name="connsiteY5" fmla="*/ 0 h 1464072"/>
              <a:gd name="connsiteX0-1" fmla="*/ 0 w 930812"/>
              <a:gd name="connsiteY0-2" fmla="*/ 0 h 1464072"/>
              <a:gd name="connsiteX1-3" fmla="*/ 587326 w 930812"/>
              <a:gd name="connsiteY1-4" fmla="*/ 0 h 1464072"/>
              <a:gd name="connsiteX2-5" fmla="*/ 930812 w 930812"/>
              <a:gd name="connsiteY2-6" fmla="*/ 732036 h 1464072"/>
              <a:gd name="connsiteX3-7" fmla="*/ 587326 w 930812"/>
              <a:gd name="connsiteY3-8" fmla="*/ 1464072 h 1464072"/>
              <a:gd name="connsiteX4-9" fmla="*/ 0 w 930812"/>
              <a:gd name="connsiteY4-10" fmla="*/ 1464072 h 1464072"/>
              <a:gd name="connsiteX5-11" fmla="*/ 0 w 930812"/>
              <a:gd name="connsiteY5-12" fmla="*/ 0 h 146407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930812" h="1464072">
                <a:moveTo>
                  <a:pt x="0" y="0"/>
                </a:moveTo>
                <a:lnTo>
                  <a:pt x="587326" y="0"/>
                </a:lnTo>
                <a:lnTo>
                  <a:pt x="930812" y="732036"/>
                </a:lnTo>
                <a:lnTo>
                  <a:pt x="587326" y="1464072"/>
                </a:lnTo>
                <a:lnTo>
                  <a:pt x="0" y="1464072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85" y="2931790"/>
            <a:ext cx="2441038" cy="2441038"/>
          </a:xfrm>
          <a:prstGeom prst="rect">
            <a:avLst/>
          </a:prstGeom>
        </p:spPr>
      </p:pic>
      <p:pic>
        <p:nvPicPr>
          <p:cNvPr id="8" name="图片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8239" y="51470"/>
            <a:ext cx="135413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文本框 6"/>
          <p:cNvSpPr txBox="1"/>
          <p:nvPr userDrawn="1"/>
        </p:nvSpPr>
        <p:spPr>
          <a:xfrm rot="3823486">
            <a:off x="394012" y="4369821"/>
            <a:ext cx="569387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D2CBC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497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pic>
        <p:nvPicPr>
          <p:cNvPr id="18" name="图片 1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026" y="-34280"/>
            <a:ext cx="9161025" cy="5177779"/>
          </a:xfrm>
          <a:prstGeom prst="rect">
            <a:avLst/>
          </a:prstGeom>
        </p:spPr>
      </p:pic>
      <p:sp>
        <p:nvSpPr>
          <p:cNvPr id="10" name="矩形 9"/>
          <p:cNvSpPr/>
          <p:nvPr userDrawn="1"/>
        </p:nvSpPr>
        <p:spPr>
          <a:xfrm>
            <a:off x="2057" y="0"/>
            <a:ext cx="9158968" cy="5143500"/>
          </a:xfrm>
          <a:prstGeom prst="rect">
            <a:avLst/>
          </a:prstGeom>
          <a:solidFill>
            <a:srgbClr val="FFF9E7"/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pic>
        <p:nvPicPr>
          <p:cNvPr id="15" name="图片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1277" y="113312"/>
            <a:ext cx="135413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7"/>
          <p:cNvSpPr txBox="1"/>
          <p:nvPr userDrawn="1"/>
        </p:nvSpPr>
        <p:spPr>
          <a:xfrm rot="3823486">
            <a:off x="394012" y="4369821"/>
            <a:ext cx="569387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FFF9E7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2" name="图片 1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361670" y="2273020"/>
            <a:ext cx="420660" cy="59746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 rotWithShape="1">
          <a:blip r:embed="rId2"/>
          <a:srcRect r="11490"/>
          <a:stretch>
            <a:fillRect/>
          </a:stretch>
        </p:blipFill>
        <p:spPr>
          <a:xfrm>
            <a:off x="0" y="0"/>
            <a:ext cx="9144000" cy="5145470"/>
          </a:xfrm>
          <a:prstGeom prst="rect">
            <a:avLst/>
          </a:prstGeom>
        </p:spPr>
      </p:pic>
      <p:grpSp>
        <p:nvGrpSpPr>
          <p:cNvPr id="7" name="组合 6"/>
          <p:cNvGrpSpPr/>
          <p:nvPr userDrawn="1"/>
        </p:nvGrpSpPr>
        <p:grpSpPr>
          <a:xfrm>
            <a:off x="77391" y="68154"/>
            <a:ext cx="8989219" cy="5009163"/>
            <a:chOff x="154780" y="143227"/>
            <a:chExt cx="8834439" cy="4767346"/>
          </a:xfrm>
        </p:grpSpPr>
        <p:sp>
          <p:nvSpPr>
            <p:cNvPr id="6" name="圆角矩形 5"/>
            <p:cNvSpPr/>
            <p:nvPr userDrawn="1"/>
          </p:nvSpPr>
          <p:spPr>
            <a:xfrm>
              <a:off x="154780" y="143227"/>
              <a:ext cx="8834439" cy="4767346"/>
            </a:xfrm>
            <a:prstGeom prst="roundRect">
              <a:avLst>
                <a:gd name="adj" fmla="val 8812"/>
              </a:avLst>
            </a:prstGeom>
            <a:solidFill>
              <a:srgbClr val="FFEDDE"/>
            </a:solidFill>
            <a:ln w="31750">
              <a:solidFill>
                <a:srgbClr val="F498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6" name="圆角矩形 15"/>
            <p:cNvSpPr/>
            <p:nvPr userDrawn="1"/>
          </p:nvSpPr>
          <p:spPr>
            <a:xfrm>
              <a:off x="271642" y="232795"/>
              <a:ext cx="8600714" cy="4588210"/>
            </a:xfrm>
            <a:prstGeom prst="roundRect">
              <a:avLst>
                <a:gd name="adj" fmla="val 8812"/>
              </a:avLst>
            </a:prstGeom>
            <a:noFill/>
            <a:ln w="31750" cap="rnd">
              <a:solidFill>
                <a:srgbClr val="F498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pic>
        <p:nvPicPr>
          <p:cNvPr id="17" name="图片 1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72" t="20466"/>
          <a:stretch>
            <a:fillRect/>
          </a:stretch>
        </p:blipFill>
        <p:spPr>
          <a:xfrm rot="11424345">
            <a:off x="8012215" y="4182947"/>
            <a:ext cx="1198520" cy="1119753"/>
          </a:xfrm>
          <a:custGeom>
            <a:avLst/>
            <a:gdLst>
              <a:gd name="connsiteX0" fmla="*/ 745071 w 1198520"/>
              <a:gd name="connsiteY0" fmla="*/ 1119753 h 1119753"/>
              <a:gd name="connsiteX1" fmla="*/ 165212 w 1198520"/>
              <a:gd name="connsiteY1" fmla="*/ 1119753 h 1119753"/>
              <a:gd name="connsiteX2" fmla="*/ 0 w 1198520"/>
              <a:gd name="connsiteY2" fmla="*/ 220094 h 1119753"/>
              <a:gd name="connsiteX3" fmla="*/ 1198520 w 1198520"/>
              <a:gd name="connsiteY3" fmla="*/ 0 h 1119753"/>
              <a:gd name="connsiteX4" fmla="*/ 1198520 w 1198520"/>
              <a:gd name="connsiteY4" fmla="*/ 517119 h 1119753"/>
              <a:gd name="connsiteX5" fmla="*/ 1195549 w 1198520"/>
              <a:gd name="connsiteY5" fmla="*/ 515432 h 1119753"/>
              <a:gd name="connsiteX6" fmla="*/ 852887 w 1198520"/>
              <a:gd name="connsiteY6" fmla="*/ 481862 h 1119753"/>
              <a:gd name="connsiteX7" fmla="*/ 451060 w 1198520"/>
              <a:gd name="connsiteY7" fmla="*/ 885108 h 1119753"/>
              <a:gd name="connsiteX8" fmla="*/ 702557 w 1198520"/>
              <a:gd name="connsiteY8" fmla="*/ 1112112 h 1119753"/>
              <a:gd name="connsiteX9" fmla="*/ 1198520 w 1198520"/>
              <a:gd name="connsiteY9" fmla="*/ 1119753 h 1119753"/>
              <a:gd name="connsiteX10" fmla="*/ 965694 w 1198520"/>
              <a:gd name="connsiteY10" fmla="*/ 1119753 h 1119753"/>
              <a:gd name="connsiteX11" fmla="*/ 969941 w 1198520"/>
              <a:gd name="connsiteY11" fmla="*/ 1119276 h 1119753"/>
              <a:gd name="connsiteX12" fmla="*/ 1144532 w 1198520"/>
              <a:gd name="connsiteY12" fmla="*/ 1061324 h 1119753"/>
              <a:gd name="connsiteX13" fmla="*/ 1198520 w 1198520"/>
              <a:gd name="connsiteY13" fmla="*/ 1028884 h 1119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98520" h="1119753">
                <a:moveTo>
                  <a:pt x="745071" y="1119753"/>
                </a:moveTo>
                <a:lnTo>
                  <a:pt x="165212" y="1119753"/>
                </a:lnTo>
                <a:lnTo>
                  <a:pt x="0" y="220094"/>
                </a:lnTo>
                <a:lnTo>
                  <a:pt x="1198520" y="0"/>
                </a:lnTo>
                <a:lnTo>
                  <a:pt x="1198520" y="517119"/>
                </a:lnTo>
                <a:lnTo>
                  <a:pt x="1195549" y="515432"/>
                </a:lnTo>
                <a:cubicBezTo>
                  <a:pt x="1101650" y="473055"/>
                  <a:pt x="980010" y="458518"/>
                  <a:pt x="852887" y="481862"/>
                </a:cubicBezTo>
                <a:cubicBezTo>
                  <a:pt x="598641" y="528552"/>
                  <a:pt x="418736" y="709091"/>
                  <a:pt x="451060" y="885108"/>
                </a:cubicBezTo>
                <a:cubicBezTo>
                  <a:pt x="471262" y="995118"/>
                  <a:pt x="569584" y="1077325"/>
                  <a:pt x="702557" y="1112112"/>
                </a:cubicBezTo>
                <a:close/>
                <a:moveTo>
                  <a:pt x="1198520" y="1119753"/>
                </a:moveTo>
                <a:lnTo>
                  <a:pt x="965694" y="1119753"/>
                </a:lnTo>
                <a:lnTo>
                  <a:pt x="969941" y="1119276"/>
                </a:lnTo>
                <a:cubicBezTo>
                  <a:pt x="1033502" y="1107603"/>
                  <a:pt x="1092417" y="1087565"/>
                  <a:pt x="1144532" y="1061324"/>
                </a:cubicBezTo>
                <a:lnTo>
                  <a:pt x="1198520" y="1028884"/>
                </a:lnTo>
                <a:close/>
              </a:path>
            </a:pathLst>
          </a:custGeom>
        </p:spPr>
      </p:pic>
      <p:pic>
        <p:nvPicPr>
          <p:cNvPr id="15" name="图片 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1474" y="145743"/>
            <a:ext cx="135413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文本框 10"/>
          <p:cNvSpPr txBox="1"/>
          <p:nvPr userDrawn="1"/>
        </p:nvSpPr>
        <p:spPr>
          <a:xfrm rot="3823486">
            <a:off x="394012" y="4369821"/>
            <a:ext cx="569387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FFEDDE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2" name="图片 1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361670" y="2273020"/>
            <a:ext cx="420660" cy="59746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 rotWithShape="1">
          <a:blip r:embed="rId2"/>
          <a:srcRect r="11490"/>
          <a:stretch>
            <a:fillRect/>
          </a:stretch>
        </p:blipFill>
        <p:spPr>
          <a:xfrm>
            <a:off x="0" y="0"/>
            <a:ext cx="9144000" cy="5145470"/>
          </a:xfrm>
          <a:prstGeom prst="rect">
            <a:avLst/>
          </a:prstGeom>
        </p:spPr>
      </p:pic>
      <p:grpSp>
        <p:nvGrpSpPr>
          <p:cNvPr id="7" name="组合 6"/>
          <p:cNvGrpSpPr/>
          <p:nvPr userDrawn="1"/>
        </p:nvGrpSpPr>
        <p:grpSpPr>
          <a:xfrm>
            <a:off x="77391" y="68154"/>
            <a:ext cx="8989219" cy="5009163"/>
            <a:chOff x="154780" y="143227"/>
            <a:chExt cx="8834439" cy="4767346"/>
          </a:xfrm>
          <a:solidFill>
            <a:schemeClr val="bg1"/>
          </a:solidFill>
        </p:grpSpPr>
        <p:sp>
          <p:nvSpPr>
            <p:cNvPr id="6" name="圆角矩形 5"/>
            <p:cNvSpPr/>
            <p:nvPr userDrawn="1"/>
          </p:nvSpPr>
          <p:spPr>
            <a:xfrm>
              <a:off x="154780" y="143227"/>
              <a:ext cx="8834439" cy="4767346"/>
            </a:xfrm>
            <a:prstGeom prst="roundRect">
              <a:avLst>
                <a:gd name="adj" fmla="val 8812"/>
              </a:avLst>
            </a:prstGeom>
            <a:grpFill/>
            <a:ln w="31750">
              <a:solidFill>
                <a:srgbClr val="F498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6" name="圆角矩形 15"/>
            <p:cNvSpPr/>
            <p:nvPr userDrawn="1"/>
          </p:nvSpPr>
          <p:spPr>
            <a:xfrm>
              <a:off x="271642" y="232795"/>
              <a:ext cx="8600714" cy="4588210"/>
            </a:xfrm>
            <a:prstGeom prst="roundRect">
              <a:avLst>
                <a:gd name="adj" fmla="val 8812"/>
              </a:avLst>
            </a:prstGeom>
            <a:grpFill/>
            <a:ln w="31750" cap="rnd">
              <a:solidFill>
                <a:srgbClr val="F498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pic>
        <p:nvPicPr>
          <p:cNvPr id="17" name="图片 1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72" t="20466"/>
          <a:stretch>
            <a:fillRect/>
          </a:stretch>
        </p:blipFill>
        <p:spPr>
          <a:xfrm rot="11424345">
            <a:off x="8012215" y="4182947"/>
            <a:ext cx="1198520" cy="1119753"/>
          </a:xfrm>
          <a:custGeom>
            <a:avLst/>
            <a:gdLst>
              <a:gd name="connsiteX0" fmla="*/ 745071 w 1198520"/>
              <a:gd name="connsiteY0" fmla="*/ 1119753 h 1119753"/>
              <a:gd name="connsiteX1" fmla="*/ 165212 w 1198520"/>
              <a:gd name="connsiteY1" fmla="*/ 1119753 h 1119753"/>
              <a:gd name="connsiteX2" fmla="*/ 0 w 1198520"/>
              <a:gd name="connsiteY2" fmla="*/ 220094 h 1119753"/>
              <a:gd name="connsiteX3" fmla="*/ 1198520 w 1198520"/>
              <a:gd name="connsiteY3" fmla="*/ 0 h 1119753"/>
              <a:gd name="connsiteX4" fmla="*/ 1198520 w 1198520"/>
              <a:gd name="connsiteY4" fmla="*/ 517119 h 1119753"/>
              <a:gd name="connsiteX5" fmla="*/ 1195549 w 1198520"/>
              <a:gd name="connsiteY5" fmla="*/ 515432 h 1119753"/>
              <a:gd name="connsiteX6" fmla="*/ 852887 w 1198520"/>
              <a:gd name="connsiteY6" fmla="*/ 481862 h 1119753"/>
              <a:gd name="connsiteX7" fmla="*/ 451060 w 1198520"/>
              <a:gd name="connsiteY7" fmla="*/ 885108 h 1119753"/>
              <a:gd name="connsiteX8" fmla="*/ 702557 w 1198520"/>
              <a:gd name="connsiteY8" fmla="*/ 1112112 h 1119753"/>
              <a:gd name="connsiteX9" fmla="*/ 1198520 w 1198520"/>
              <a:gd name="connsiteY9" fmla="*/ 1119753 h 1119753"/>
              <a:gd name="connsiteX10" fmla="*/ 965694 w 1198520"/>
              <a:gd name="connsiteY10" fmla="*/ 1119753 h 1119753"/>
              <a:gd name="connsiteX11" fmla="*/ 969941 w 1198520"/>
              <a:gd name="connsiteY11" fmla="*/ 1119276 h 1119753"/>
              <a:gd name="connsiteX12" fmla="*/ 1144532 w 1198520"/>
              <a:gd name="connsiteY12" fmla="*/ 1061324 h 1119753"/>
              <a:gd name="connsiteX13" fmla="*/ 1198520 w 1198520"/>
              <a:gd name="connsiteY13" fmla="*/ 1028884 h 1119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98520" h="1119753">
                <a:moveTo>
                  <a:pt x="745071" y="1119753"/>
                </a:moveTo>
                <a:lnTo>
                  <a:pt x="165212" y="1119753"/>
                </a:lnTo>
                <a:lnTo>
                  <a:pt x="0" y="220094"/>
                </a:lnTo>
                <a:lnTo>
                  <a:pt x="1198520" y="0"/>
                </a:lnTo>
                <a:lnTo>
                  <a:pt x="1198520" y="517119"/>
                </a:lnTo>
                <a:lnTo>
                  <a:pt x="1195549" y="515432"/>
                </a:lnTo>
                <a:cubicBezTo>
                  <a:pt x="1101650" y="473055"/>
                  <a:pt x="980010" y="458518"/>
                  <a:pt x="852887" y="481862"/>
                </a:cubicBezTo>
                <a:cubicBezTo>
                  <a:pt x="598641" y="528552"/>
                  <a:pt x="418736" y="709091"/>
                  <a:pt x="451060" y="885108"/>
                </a:cubicBezTo>
                <a:cubicBezTo>
                  <a:pt x="471262" y="995118"/>
                  <a:pt x="569584" y="1077325"/>
                  <a:pt x="702557" y="1112112"/>
                </a:cubicBezTo>
                <a:close/>
                <a:moveTo>
                  <a:pt x="1198520" y="1119753"/>
                </a:moveTo>
                <a:lnTo>
                  <a:pt x="965694" y="1119753"/>
                </a:lnTo>
                <a:lnTo>
                  <a:pt x="969941" y="1119276"/>
                </a:lnTo>
                <a:cubicBezTo>
                  <a:pt x="1033502" y="1107603"/>
                  <a:pt x="1092417" y="1087565"/>
                  <a:pt x="1144532" y="1061324"/>
                </a:cubicBezTo>
                <a:lnTo>
                  <a:pt x="1198520" y="1028884"/>
                </a:lnTo>
                <a:close/>
              </a:path>
            </a:pathLst>
          </a:custGeom>
        </p:spPr>
      </p:pic>
      <p:pic>
        <p:nvPicPr>
          <p:cNvPr id="15" name="图片 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1474" y="145743"/>
            <a:ext cx="135413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7"/>
          <p:cNvSpPr txBox="1"/>
          <p:nvPr userDrawn="1"/>
        </p:nvSpPr>
        <p:spPr>
          <a:xfrm rot="3823486">
            <a:off x="394012" y="4369821"/>
            <a:ext cx="569387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2" name="图片 1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361670" y="2273020"/>
            <a:ext cx="420660" cy="59746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 rotWithShape="1">
          <a:blip r:embed="rId2"/>
          <a:srcRect r="11490"/>
          <a:stretch>
            <a:fillRect/>
          </a:stretch>
        </p:blipFill>
        <p:spPr>
          <a:xfrm>
            <a:off x="0" y="0"/>
            <a:ext cx="9144000" cy="5145470"/>
          </a:xfrm>
          <a:prstGeom prst="rect">
            <a:avLst/>
          </a:prstGeom>
        </p:spPr>
      </p:pic>
      <p:grpSp>
        <p:nvGrpSpPr>
          <p:cNvPr id="7" name="组合 6"/>
          <p:cNvGrpSpPr/>
          <p:nvPr userDrawn="1"/>
        </p:nvGrpSpPr>
        <p:grpSpPr>
          <a:xfrm>
            <a:off x="77391" y="68154"/>
            <a:ext cx="8989219" cy="5009163"/>
            <a:chOff x="154780" y="143227"/>
            <a:chExt cx="8834439" cy="4767346"/>
          </a:xfrm>
          <a:solidFill>
            <a:schemeClr val="bg1"/>
          </a:solidFill>
        </p:grpSpPr>
        <p:sp>
          <p:nvSpPr>
            <p:cNvPr id="6" name="圆角矩形 5"/>
            <p:cNvSpPr/>
            <p:nvPr userDrawn="1"/>
          </p:nvSpPr>
          <p:spPr>
            <a:xfrm>
              <a:off x="154780" y="143227"/>
              <a:ext cx="8834439" cy="4767346"/>
            </a:xfrm>
            <a:prstGeom prst="roundRect">
              <a:avLst>
                <a:gd name="adj" fmla="val 8812"/>
              </a:avLst>
            </a:prstGeom>
            <a:grpFill/>
            <a:ln w="31750">
              <a:solidFill>
                <a:srgbClr val="F498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6" name="圆角矩形 15"/>
            <p:cNvSpPr/>
            <p:nvPr userDrawn="1"/>
          </p:nvSpPr>
          <p:spPr>
            <a:xfrm>
              <a:off x="271642" y="232795"/>
              <a:ext cx="8600714" cy="4588210"/>
            </a:xfrm>
            <a:prstGeom prst="roundRect">
              <a:avLst>
                <a:gd name="adj" fmla="val 8812"/>
              </a:avLst>
            </a:prstGeom>
            <a:grpFill/>
            <a:ln w="31750" cap="rnd">
              <a:solidFill>
                <a:srgbClr val="F498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pic>
        <p:nvPicPr>
          <p:cNvPr id="17" name="图片 1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72" t="20466"/>
          <a:stretch>
            <a:fillRect/>
          </a:stretch>
        </p:blipFill>
        <p:spPr>
          <a:xfrm rot="11424345">
            <a:off x="8012215" y="4182947"/>
            <a:ext cx="1198520" cy="1119753"/>
          </a:xfrm>
          <a:custGeom>
            <a:avLst/>
            <a:gdLst>
              <a:gd name="connsiteX0" fmla="*/ 745071 w 1198520"/>
              <a:gd name="connsiteY0" fmla="*/ 1119753 h 1119753"/>
              <a:gd name="connsiteX1" fmla="*/ 165212 w 1198520"/>
              <a:gd name="connsiteY1" fmla="*/ 1119753 h 1119753"/>
              <a:gd name="connsiteX2" fmla="*/ 0 w 1198520"/>
              <a:gd name="connsiteY2" fmla="*/ 220094 h 1119753"/>
              <a:gd name="connsiteX3" fmla="*/ 1198520 w 1198520"/>
              <a:gd name="connsiteY3" fmla="*/ 0 h 1119753"/>
              <a:gd name="connsiteX4" fmla="*/ 1198520 w 1198520"/>
              <a:gd name="connsiteY4" fmla="*/ 517119 h 1119753"/>
              <a:gd name="connsiteX5" fmla="*/ 1195549 w 1198520"/>
              <a:gd name="connsiteY5" fmla="*/ 515432 h 1119753"/>
              <a:gd name="connsiteX6" fmla="*/ 852887 w 1198520"/>
              <a:gd name="connsiteY6" fmla="*/ 481862 h 1119753"/>
              <a:gd name="connsiteX7" fmla="*/ 451060 w 1198520"/>
              <a:gd name="connsiteY7" fmla="*/ 885108 h 1119753"/>
              <a:gd name="connsiteX8" fmla="*/ 702557 w 1198520"/>
              <a:gd name="connsiteY8" fmla="*/ 1112112 h 1119753"/>
              <a:gd name="connsiteX9" fmla="*/ 1198520 w 1198520"/>
              <a:gd name="connsiteY9" fmla="*/ 1119753 h 1119753"/>
              <a:gd name="connsiteX10" fmla="*/ 965694 w 1198520"/>
              <a:gd name="connsiteY10" fmla="*/ 1119753 h 1119753"/>
              <a:gd name="connsiteX11" fmla="*/ 969941 w 1198520"/>
              <a:gd name="connsiteY11" fmla="*/ 1119276 h 1119753"/>
              <a:gd name="connsiteX12" fmla="*/ 1144532 w 1198520"/>
              <a:gd name="connsiteY12" fmla="*/ 1061324 h 1119753"/>
              <a:gd name="connsiteX13" fmla="*/ 1198520 w 1198520"/>
              <a:gd name="connsiteY13" fmla="*/ 1028884 h 1119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98520" h="1119753">
                <a:moveTo>
                  <a:pt x="745071" y="1119753"/>
                </a:moveTo>
                <a:lnTo>
                  <a:pt x="165212" y="1119753"/>
                </a:lnTo>
                <a:lnTo>
                  <a:pt x="0" y="220094"/>
                </a:lnTo>
                <a:lnTo>
                  <a:pt x="1198520" y="0"/>
                </a:lnTo>
                <a:lnTo>
                  <a:pt x="1198520" y="517119"/>
                </a:lnTo>
                <a:lnTo>
                  <a:pt x="1195549" y="515432"/>
                </a:lnTo>
                <a:cubicBezTo>
                  <a:pt x="1101650" y="473055"/>
                  <a:pt x="980010" y="458518"/>
                  <a:pt x="852887" y="481862"/>
                </a:cubicBezTo>
                <a:cubicBezTo>
                  <a:pt x="598641" y="528552"/>
                  <a:pt x="418736" y="709091"/>
                  <a:pt x="451060" y="885108"/>
                </a:cubicBezTo>
                <a:cubicBezTo>
                  <a:pt x="471262" y="995118"/>
                  <a:pt x="569584" y="1077325"/>
                  <a:pt x="702557" y="1112112"/>
                </a:cubicBezTo>
                <a:close/>
                <a:moveTo>
                  <a:pt x="1198520" y="1119753"/>
                </a:moveTo>
                <a:lnTo>
                  <a:pt x="965694" y="1119753"/>
                </a:lnTo>
                <a:lnTo>
                  <a:pt x="969941" y="1119276"/>
                </a:lnTo>
                <a:cubicBezTo>
                  <a:pt x="1033502" y="1107603"/>
                  <a:pt x="1092417" y="1087565"/>
                  <a:pt x="1144532" y="1061324"/>
                </a:cubicBezTo>
                <a:lnTo>
                  <a:pt x="1198520" y="1028884"/>
                </a:lnTo>
                <a:close/>
              </a:path>
            </a:pathLst>
          </a:custGeom>
        </p:spPr>
      </p:pic>
      <p:pic>
        <p:nvPicPr>
          <p:cNvPr id="15" name="图片 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1474" y="145743"/>
            <a:ext cx="135413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7"/>
          <p:cNvSpPr txBox="1"/>
          <p:nvPr userDrawn="1"/>
        </p:nvSpPr>
        <p:spPr>
          <a:xfrm rot="3823486">
            <a:off x="394012" y="4369821"/>
            <a:ext cx="569387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2" name="图片 1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361670" y="2273020"/>
            <a:ext cx="420660" cy="597460"/>
          </a:xfrm>
          <a:prstGeom prst="rect">
            <a:avLst/>
          </a:prstGeom>
        </p:spPr>
      </p:pic>
      <p:grpSp>
        <p:nvGrpSpPr>
          <p:cNvPr id="10" name="组合 9"/>
          <p:cNvGrpSpPr/>
          <p:nvPr userDrawn="1"/>
        </p:nvGrpSpPr>
        <p:grpSpPr>
          <a:xfrm>
            <a:off x="2392243" y="4755786"/>
            <a:ext cx="4166521" cy="370094"/>
            <a:chOff x="2362866" y="4755786"/>
            <a:chExt cx="4332983" cy="370094"/>
          </a:xfrm>
        </p:grpSpPr>
        <p:grpSp>
          <p:nvGrpSpPr>
            <p:cNvPr id="11" name="组合 10"/>
            <p:cNvGrpSpPr/>
            <p:nvPr/>
          </p:nvGrpSpPr>
          <p:grpSpPr>
            <a:xfrm>
              <a:off x="2362866" y="4755786"/>
              <a:ext cx="4213851" cy="370094"/>
              <a:chOff x="2461379" y="4759182"/>
              <a:chExt cx="3984433" cy="370094"/>
            </a:xfrm>
          </p:grpSpPr>
          <p:sp>
            <p:nvSpPr>
              <p:cNvPr id="13" name="圆角矩形 1"/>
              <p:cNvSpPr/>
              <p:nvPr/>
            </p:nvSpPr>
            <p:spPr>
              <a:xfrm>
                <a:off x="2461379" y="4759182"/>
                <a:ext cx="3984433" cy="370094"/>
              </a:xfrm>
              <a:prstGeom prst="roundRect">
                <a:avLst/>
              </a:prstGeom>
              <a:solidFill>
                <a:srgbClr val="F49800"/>
              </a:solidFill>
              <a:ln w="41275">
                <a:solidFill>
                  <a:srgbClr val="FFBF5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  <p:cxnSp>
            <p:nvCxnSpPr>
              <p:cNvPr id="14" name="直接连接符 13"/>
              <p:cNvCxnSpPr/>
              <p:nvPr/>
            </p:nvCxnSpPr>
            <p:spPr>
              <a:xfrm>
                <a:off x="6020964" y="5072724"/>
                <a:ext cx="325597" cy="0"/>
              </a:xfrm>
              <a:prstGeom prst="line">
                <a:avLst/>
              </a:prstGeom>
              <a:ln w="44450" cap="rnd">
                <a:solidFill>
                  <a:schemeClr val="accent2">
                    <a:lumMod val="40000"/>
                    <a:lumOff val="6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直接连接符 17"/>
              <p:cNvCxnSpPr/>
              <p:nvPr/>
            </p:nvCxnSpPr>
            <p:spPr>
              <a:xfrm>
                <a:off x="5876948" y="5072724"/>
                <a:ext cx="37565" cy="0"/>
              </a:xfrm>
              <a:prstGeom prst="line">
                <a:avLst/>
              </a:prstGeom>
              <a:ln w="44450" cap="rnd">
                <a:solidFill>
                  <a:schemeClr val="accent2">
                    <a:lumMod val="40000"/>
                    <a:lumOff val="6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" name="矩形 11"/>
            <p:cNvSpPr/>
            <p:nvPr/>
          </p:nvSpPr>
          <p:spPr>
            <a:xfrm>
              <a:off x="2481998" y="4799651"/>
              <a:ext cx="421385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选自“状元成才路”系列丛书《创优作业100分》</a:t>
              </a:r>
            </a:p>
          </p:txBody>
        </p:sp>
      </p:grpSp>
      <p:pic>
        <p:nvPicPr>
          <p:cNvPr id="24" name="图片 23"/>
          <p:cNvPicPr>
            <a:picLocks noChangeAspect="1"/>
          </p:cNvPicPr>
          <p:nvPr userDrawn="1"/>
        </p:nvPicPr>
        <p:blipFill rotWithShape="1">
          <a:blip r:embed="rId6"/>
          <a:srcRect l="12271"/>
          <a:stretch>
            <a:fillRect/>
          </a:stretch>
        </p:blipFill>
        <p:spPr>
          <a:xfrm>
            <a:off x="1" y="-93995"/>
            <a:ext cx="3707903" cy="1475360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86" y="77890"/>
            <a:ext cx="1131590" cy="1131590"/>
          </a:xfrm>
          <a:prstGeom prst="rect">
            <a:avLst/>
          </a:prstGeom>
        </p:spPr>
      </p:pic>
      <p:sp>
        <p:nvSpPr>
          <p:cNvPr id="23" name="矩形 22"/>
          <p:cNvSpPr/>
          <p:nvPr userDrawn="1"/>
        </p:nvSpPr>
        <p:spPr>
          <a:xfrm>
            <a:off x="930471" y="341544"/>
            <a:ext cx="2489401" cy="58477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 algn="ctr"/>
            <a:r>
              <a:rPr lang="zh-CN" altLang="en-US" sz="3200" b="1" noProof="0" dirty="0">
                <a:ln>
                  <a:solidFill>
                    <a:srgbClr val="E8333C"/>
                  </a:solidFill>
                </a:ln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ea"/>
              </a:rPr>
              <a:t>▶备选练习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 rotWithShape="1">
          <a:blip r:embed="rId2"/>
          <a:srcRect r="11490"/>
          <a:stretch>
            <a:fillRect/>
          </a:stretch>
        </p:blipFill>
        <p:spPr>
          <a:xfrm>
            <a:off x="0" y="0"/>
            <a:ext cx="9144000" cy="5145470"/>
          </a:xfrm>
          <a:prstGeom prst="rect">
            <a:avLst/>
          </a:prstGeom>
        </p:spPr>
      </p:pic>
      <p:grpSp>
        <p:nvGrpSpPr>
          <p:cNvPr id="7" name="组合 6"/>
          <p:cNvGrpSpPr/>
          <p:nvPr userDrawn="1"/>
        </p:nvGrpSpPr>
        <p:grpSpPr>
          <a:xfrm>
            <a:off x="77391" y="68154"/>
            <a:ext cx="8989219" cy="5009163"/>
            <a:chOff x="154780" y="143227"/>
            <a:chExt cx="8834439" cy="4767346"/>
          </a:xfrm>
          <a:solidFill>
            <a:schemeClr val="bg1"/>
          </a:solidFill>
        </p:grpSpPr>
        <p:sp>
          <p:nvSpPr>
            <p:cNvPr id="6" name="圆角矩形 5"/>
            <p:cNvSpPr/>
            <p:nvPr userDrawn="1"/>
          </p:nvSpPr>
          <p:spPr>
            <a:xfrm>
              <a:off x="154780" y="143227"/>
              <a:ext cx="8834439" cy="4767346"/>
            </a:xfrm>
            <a:prstGeom prst="roundRect">
              <a:avLst>
                <a:gd name="adj" fmla="val 8812"/>
              </a:avLst>
            </a:prstGeom>
            <a:grpFill/>
            <a:ln w="31750">
              <a:solidFill>
                <a:srgbClr val="F498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6" name="圆角矩形 15"/>
            <p:cNvSpPr/>
            <p:nvPr userDrawn="1"/>
          </p:nvSpPr>
          <p:spPr>
            <a:xfrm>
              <a:off x="271642" y="232795"/>
              <a:ext cx="8600714" cy="4588210"/>
            </a:xfrm>
            <a:prstGeom prst="roundRect">
              <a:avLst>
                <a:gd name="adj" fmla="val 8812"/>
              </a:avLst>
            </a:prstGeom>
            <a:grpFill/>
            <a:ln w="31750" cap="rnd">
              <a:solidFill>
                <a:srgbClr val="F498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pic>
        <p:nvPicPr>
          <p:cNvPr id="17" name="图片 1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72" t="20466"/>
          <a:stretch>
            <a:fillRect/>
          </a:stretch>
        </p:blipFill>
        <p:spPr>
          <a:xfrm rot="11424345">
            <a:off x="8012215" y="4182947"/>
            <a:ext cx="1198520" cy="1119753"/>
          </a:xfrm>
          <a:custGeom>
            <a:avLst/>
            <a:gdLst>
              <a:gd name="connsiteX0" fmla="*/ 745071 w 1198520"/>
              <a:gd name="connsiteY0" fmla="*/ 1119753 h 1119753"/>
              <a:gd name="connsiteX1" fmla="*/ 165212 w 1198520"/>
              <a:gd name="connsiteY1" fmla="*/ 1119753 h 1119753"/>
              <a:gd name="connsiteX2" fmla="*/ 0 w 1198520"/>
              <a:gd name="connsiteY2" fmla="*/ 220094 h 1119753"/>
              <a:gd name="connsiteX3" fmla="*/ 1198520 w 1198520"/>
              <a:gd name="connsiteY3" fmla="*/ 0 h 1119753"/>
              <a:gd name="connsiteX4" fmla="*/ 1198520 w 1198520"/>
              <a:gd name="connsiteY4" fmla="*/ 517119 h 1119753"/>
              <a:gd name="connsiteX5" fmla="*/ 1195549 w 1198520"/>
              <a:gd name="connsiteY5" fmla="*/ 515432 h 1119753"/>
              <a:gd name="connsiteX6" fmla="*/ 852887 w 1198520"/>
              <a:gd name="connsiteY6" fmla="*/ 481862 h 1119753"/>
              <a:gd name="connsiteX7" fmla="*/ 451060 w 1198520"/>
              <a:gd name="connsiteY7" fmla="*/ 885108 h 1119753"/>
              <a:gd name="connsiteX8" fmla="*/ 702557 w 1198520"/>
              <a:gd name="connsiteY8" fmla="*/ 1112112 h 1119753"/>
              <a:gd name="connsiteX9" fmla="*/ 1198520 w 1198520"/>
              <a:gd name="connsiteY9" fmla="*/ 1119753 h 1119753"/>
              <a:gd name="connsiteX10" fmla="*/ 965694 w 1198520"/>
              <a:gd name="connsiteY10" fmla="*/ 1119753 h 1119753"/>
              <a:gd name="connsiteX11" fmla="*/ 969941 w 1198520"/>
              <a:gd name="connsiteY11" fmla="*/ 1119276 h 1119753"/>
              <a:gd name="connsiteX12" fmla="*/ 1144532 w 1198520"/>
              <a:gd name="connsiteY12" fmla="*/ 1061324 h 1119753"/>
              <a:gd name="connsiteX13" fmla="*/ 1198520 w 1198520"/>
              <a:gd name="connsiteY13" fmla="*/ 1028884 h 1119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98520" h="1119753">
                <a:moveTo>
                  <a:pt x="745071" y="1119753"/>
                </a:moveTo>
                <a:lnTo>
                  <a:pt x="165212" y="1119753"/>
                </a:lnTo>
                <a:lnTo>
                  <a:pt x="0" y="220094"/>
                </a:lnTo>
                <a:lnTo>
                  <a:pt x="1198520" y="0"/>
                </a:lnTo>
                <a:lnTo>
                  <a:pt x="1198520" y="517119"/>
                </a:lnTo>
                <a:lnTo>
                  <a:pt x="1195549" y="515432"/>
                </a:lnTo>
                <a:cubicBezTo>
                  <a:pt x="1101650" y="473055"/>
                  <a:pt x="980010" y="458518"/>
                  <a:pt x="852887" y="481862"/>
                </a:cubicBezTo>
                <a:cubicBezTo>
                  <a:pt x="598641" y="528552"/>
                  <a:pt x="418736" y="709091"/>
                  <a:pt x="451060" y="885108"/>
                </a:cubicBezTo>
                <a:cubicBezTo>
                  <a:pt x="471262" y="995118"/>
                  <a:pt x="569584" y="1077325"/>
                  <a:pt x="702557" y="1112112"/>
                </a:cubicBezTo>
                <a:close/>
                <a:moveTo>
                  <a:pt x="1198520" y="1119753"/>
                </a:moveTo>
                <a:lnTo>
                  <a:pt x="965694" y="1119753"/>
                </a:lnTo>
                <a:lnTo>
                  <a:pt x="969941" y="1119276"/>
                </a:lnTo>
                <a:cubicBezTo>
                  <a:pt x="1033502" y="1107603"/>
                  <a:pt x="1092417" y="1087565"/>
                  <a:pt x="1144532" y="1061324"/>
                </a:cubicBezTo>
                <a:lnTo>
                  <a:pt x="1198520" y="1028884"/>
                </a:lnTo>
                <a:close/>
              </a:path>
            </a:pathLst>
          </a:custGeom>
        </p:spPr>
      </p:pic>
      <p:pic>
        <p:nvPicPr>
          <p:cNvPr id="15" name="图片 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1474" y="145743"/>
            <a:ext cx="135413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7"/>
          <p:cNvSpPr txBox="1"/>
          <p:nvPr userDrawn="1"/>
        </p:nvSpPr>
        <p:spPr>
          <a:xfrm rot="3823486">
            <a:off x="394012" y="4369821"/>
            <a:ext cx="569387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2" name="图片 1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361670" y="2273020"/>
            <a:ext cx="420660" cy="597460"/>
          </a:xfrm>
          <a:prstGeom prst="rect">
            <a:avLst/>
          </a:prstGeom>
        </p:spPr>
      </p:pic>
      <p:grpSp>
        <p:nvGrpSpPr>
          <p:cNvPr id="10" name="组合 9"/>
          <p:cNvGrpSpPr/>
          <p:nvPr userDrawn="1"/>
        </p:nvGrpSpPr>
        <p:grpSpPr>
          <a:xfrm>
            <a:off x="2392243" y="4755786"/>
            <a:ext cx="4166521" cy="370094"/>
            <a:chOff x="2362866" y="4755786"/>
            <a:chExt cx="4332983" cy="370094"/>
          </a:xfrm>
        </p:grpSpPr>
        <p:grpSp>
          <p:nvGrpSpPr>
            <p:cNvPr id="11" name="组合 10"/>
            <p:cNvGrpSpPr/>
            <p:nvPr/>
          </p:nvGrpSpPr>
          <p:grpSpPr>
            <a:xfrm>
              <a:off x="2362866" y="4755786"/>
              <a:ext cx="4213851" cy="370094"/>
              <a:chOff x="2461379" y="4759182"/>
              <a:chExt cx="3984433" cy="370094"/>
            </a:xfrm>
          </p:grpSpPr>
          <p:sp>
            <p:nvSpPr>
              <p:cNvPr id="13" name="圆角矩形 1"/>
              <p:cNvSpPr/>
              <p:nvPr/>
            </p:nvSpPr>
            <p:spPr>
              <a:xfrm>
                <a:off x="2461379" y="4759182"/>
                <a:ext cx="3984433" cy="370094"/>
              </a:xfrm>
              <a:prstGeom prst="roundRect">
                <a:avLst/>
              </a:prstGeom>
              <a:solidFill>
                <a:srgbClr val="F49800"/>
              </a:solidFill>
              <a:ln w="41275">
                <a:solidFill>
                  <a:srgbClr val="FFBF5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  <p:cxnSp>
            <p:nvCxnSpPr>
              <p:cNvPr id="14" name="直接连接符 13"/>
              <p:cNvCxnSpPr/>
              <p:nvPr/>
            </p:nvCxnSpPr>
            <p:spPr>
              <a:xfrm>
                <a:off x="6020964" y="5072724"/>
                <a:ext cx="325597" cy="0"/>
              </a:xfrm>
              <a:prstGeom prst="line">
                <a:avLst/>
              </a:prstGeom>
              <a:ln w="44450" cap="rnd">
                <a:solidFill>
                  <a:schemeClr val="accent2">
                    <a:lumMod val="40000"/>
                    <a:lumOff val="6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直接连接符 17"/>
              <p:cNvCxnSpPr/>
              <p:nvPr/>
            </p:nvCxnSpPr>
            <p:spPr>
              <a:xfrm>
                <a:off x="5876948" y="5072724"/>
                <a:ext cx="37565" cy="0"/>
              </a:xfrm>
              <a:prstGeom prst="line">
                <a:avLst/>
              </a:prstGeom>
              <a:ln w="44450" cap="rnd">
                <a:solidFill>
                  <a:schemeClr val="accent2">
                    <a:lumMod val="40000"/>
                    <a:lumOff val="6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" name="矩形 11"/>
            <p:cNvSpPr/>
            <p:nvPr/>
          </p:nvSpPr>
          <p:spPr>
            <a:xfrm>
              <a:off x="2481998" y="4799651"/>
              <a:ext cx="421385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选自“状元成才路”系列丛书《创优作业100分》</a:t>
              </a:r>
            </a:p>
          </p:txBody>
        </p: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26" y="0"/>
            <a:ext cx="909955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267494"/>
            <a:ext cx="5611091" cy="5143500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-180528" y="14296"/>
            <a:ext cx="9144000" cy="5143500"/>
          </a:xfrm>
          <a:prstGeom prst="rect">
            <a:avLst/>
          </a:prstGeom>
        </p:spPr>
      </p:pic>
      <p:pic>
        <p:nvPicPr>
          <p:cNvPr id="4" name="图片 7" descr="C:\Users\nk\Desktop\状元成才路.png状元成才路"/>
          <p:cNvPicPr>
            <a:picLocks noChangeAspect="1" noChangeArrowheads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8403590" y="64135"/>
            <a:ext cx="681990" cy="669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108520" y="0"/>
            <a:ext cx="9144000" cy="514350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33772" y="284362"/>
            <a:ext cx="8676456" cy="4574775"/>
          </a:xfrm>
          <a:prstGeom prst="rect">
            <a:avLst/>
          </a:prstGeom>
        </p:spPr>
      </p:pic>
      <p:sp>
        <p:nvSpPr>
          <p:cNvPr id="8" name="文本框 7"/>
          <p:cNvSpPr txBox="1"/>
          <p:nvPr userDrawn="1"/>
        </p:nvSpPr>
        <p:spPr>
          <a:xfrm rot="20132266">
            <a:off x="3678574" y="2340918"/>
            <a:ext cx="1786853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4" name="图片 7" descr="C:\Users\nk\Desktop\状元成才路.png状元成才路"/>
          <p:cNvPicPr>
            <a:picLocks noChangeAspect="1" noChangeArrowheads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8403590" y="64135"/>
            <a:ext cx="681990" cy="669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108520" y="0"/>
            <a:ext cx="9144000" cy="514350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33772" y="284362"/>
            <a:ext cx="8676456" cy="457477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7365" y="400939"/>
            <a:ext cx="6152933" cy="4383462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1246" y="596417"/>
            <a:ext cx="4523066" cy="4146144"/>
          </a:xfrm>
          <a:prstGeom prst="rect">
            <a:avLst/>
          </a:prstGeom>
        </p:spPr>
      </p:pic>
      <p:sp>
        <p:nvSpPr>
          <p:cNvPr id="9" name="文本框 8"/>
          <p:cNvSpPr txBox="1"/>
          <p:nvPr userDrawn="1"/>
        </p:nvSpPr>
        <p:spPr>
          <a:xfrm rot="20132266">
            <a:off x="3678574" y="2340918"/>
            <a:ext cx="1786853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3" name="图片 7" descr="C:\Users\nk\Desktop\状元成才路.png状元成才路"/>
          <p:cNvPicPr>
            <a:picLocks noChangeAspect="1" noChangeArrowheads="1"/>
          </p:cNvPicPr>
          <p:nvPr userDrawn="1"/>
        </p:nvPicPr>
        <p:blipFill>
          <a:blip r:embed="rId7"/>
          <a:srcRect/>
          <a:stretch>
            <a:fillRect/>
          </a:stretch>
        </p:blipFill>
        <p:spPr bwMode="auto">
          <a:xfrm>
            <a:off x="8403590" y="64135"/>
            <a:ext cx="681990" cy="669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706132C3-28DF-4685-8E4C-BC50E7B16C18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267494"/>
            <a:ext cx="5611091" cy="5143500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-180528" y="14296"/>
            <a:ext cx="9144000" cy="5143500"/>
          </a:xfrm>
          <a:prstGeom prst="rect">
            <a:avLst/>
          </a:prstGeom>
        </p:spPr>
      </p:pic>
      <p:pic>
        <p:nvPicPr>
          <p:cNvPr id="4" name="图片 7" descr="C:\Users\nk\Desktop\状元成才路.png状元成才路"/>
          <p:cNvPicPr>
            <a:picLocks noChangeAspect="1" noChangeArrowheads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8403590" y="64135"/>
            <a:ext cx="681990" cy="669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92980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108520" y="0"/>
            <a:ext cx="9144000" cy="514350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33772" y="284362"/>
            <a:ext cx="8676456" cy="4574775"/>
          </a:xfrm>
          <a:prstGeom prst="rect">
            <a:avLst/>
          </a:prstGeom>
        </p:spPr>
      </p:pic>
      <p:sp>
        <p:nvSpPr>
          <p:cNvPr id="8" name="文本框 7"/>
          <p:cNvSpPr txBox="1"/>
          <p:nvPr userDrawn="1"/>
        </p:nvSpPr>
        <p:spPr>
          <a:xfrm rot="20132266">
            <a:off x="3678574" y="2340918"/>
            <a:ext cx="1786853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4" name="图片 7" descr="C:\Users\nk\Desktop\状元成才路.png状元成才路"/>
          <p:cNvPicPr>
            <a:picLocks noChangeAspect="1" noChangeArrowheads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8403590" y="64135"/>
            <a:ext cx="681990" cy="669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817903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108520" y="0"/>
            <a:ext cx="9144000" cy="514350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33772" y="284362"/>
            <a:ext cx="8676456" cy="457477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7365" y="400939"/>
            <a:ext cx="6152933" cy="4383462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1246" y="596417"/>
            <a:ext cx="4523066" cy="4146144"/>
          </a:xfrm>
          <a:prstGeom prst="rect">
            <a:avLst/>
          </a:prstGeom>
        </p:spPr>
      </p:pic>
      <p:sp>
        <p:nvSpPr>
          <p:cNvPr id="9" name="文本框 8"/>
          <p:cNvSpPr txBox="1"/>
          <p:nvPr userDrawn="1"/>
        </p:nvSpPr>
        <p:spPr>
          <a:xfrm rot="20132266">
            <a:off x="3678574" y="2340918"/>
            <a:ext cx="1786853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3" name="图片 7" descr="C:\Users\nk\Desktop\状元成才路.png状元成才路"/>
          <p:cNvPicPr>
            <a:picLocks noChangeAspect="1" noChangeArrowheads="1"/>
          </p:cNvPicPr>
          <p:nvPr userDrawn="1"/>
        </p:nvPicPr>
        <p:blipFill>
          <a:blip r:embed="rId7"/>
          <a:srcRect/>
          <a:stretch>
            <a:fillRect/>
          </a:stretch>
        </p:blipFill>
        <p:spPr bwMode="auto">
          <a:xfrm>
            <a:off x="8403590" y="64135"/>
            <a:ext cx="681990" cy="669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9937507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706132C3-28DF-4685-8E4C-BC50E7B16C18}" type="slidenum">
              <a:rPr lang="zh-CN" altLang="en-US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36520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11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D4E5E5-3BD4-4DA3-805B-1A6B45834887}" type="datetimeFigureOut">
              <a:rPr lang="zh-CN" altLang="en-US" smtClean="0"/>
              <a:t>2025/5/10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1C06AE-918F-42C3-9EA8-7BAA7561424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59" r:id="rId3"/>
    <p:sldLayoutId id="2147483660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D4E5E5-3BD4-4DA3-805B-1A6B45834887}" type="datetimeFigureOut">
              <a:rPr lang="zh-CN" altLang="en-US" smtClean="0"/>
              <a:t>2025/5/10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1C06AE-918F-42C3-9EA8-7BAA7561424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24677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tags" Target="../tags/tag1.xml"/><Relationship Id="rId1" Type="http://schemas.openxmlformats.org/officeDocument/2006/relationships/themeOverride" Target="../theme/themeOverride1.xml"/><Relationship Id="rId5" Type="http://schemas.openxmlformats.org/officeDocument/2006/relationships/image" Target="../media/image19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10" Type="http://schemas.openxmlformats.org/officeDocument/2006/relationships/image" Target="../media/image29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slideLayout" Target="../slideLayouts/slideLayout9.xml"/><Relationship Id="rId1" Type="http://schemas.openxmlformats.org/officeDocument/2006/relationships/themeOverride" Target="../theme/themeOverride2.xml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slideLayout" Target="../slideLayouts/slideLayout9.xml"/><Relationship Id="rId1" Type="http://schemas.openxmlformats.org/officeDocument/2006/relationships/themeOverride" Target="../theme/themeOverride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slideLayout" Target="../slideLayouts/slideLayout9.xml"/><Relationship Id="rId1" Type="http://schemas.openxmlformats.org/officeDocument/2006/relationships/themeOverride" Target="../theme/themeOverride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slideLayout" Target="../slideLayouts/slideLayout10.xml"/><Relationship Id="rId1" Type="http://schemas.openxmlformats.org/officeDocument/2006/relationships/themeOverride" Target="../theme/themeOverride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55" t="58020" r="42053" b="19349"/>
          <a:stretch>
            <a:fillRect/>
          </a:stretch>
        </p:blipFill>
        <p:spPr>
          <a:xfrm>
            <a:off x="-36512" y="1563638"/>
            <a:ext cx="5091095" cy="1944216"/>
          </a:xfrm>
          <a:prstGeom prst="rect">
            <a:avLst/>
          </a:prstGeom>
        </p:spPr>
      </p:pic>
      <p:sp>
        <p:nvSpPr>
          <p:cNvPr id="18" name="副标题 6"/>
          <p:cNvSpPr txBox="1">
            <a:spLocks noChangeArrowheads="1"/>
          </p:cNvSpPr>
          <p:nvPr/>
        </p:nvSpPr>
        <p:spPr bwMode="auto">
          <a:xfrm>
            <a:off x="270278" y="827163"/>
            <a:ext cx="2789553" cy="665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6858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altLang="zh-CN" sz="2400" b="1" dirty="0">
                <a:latin typeface="Times New Roman" panose="02020603050405020304" pitchFamily="18" charset="0"/>
                <a:ea typeface="楷体_GB2312" panose="02010609030101010101" pitchFamily="49" charset="-122"/>
              </a:rPr>
              <a:t>R</a:t>
            </a:r>
            <a:r>
              <a:rPr lang="zh-CN" altLang="en-US" sz="2400" b="1" dirty="0">
                <a:latin typeface="宋体" panose="02010600030101010101" pitchFamily="2" charset="-122"/>
                <a:ea typeface="楷体_GB2312" panose="02010609030101010101" pitchFamily="49" charset="-122"/>
              </a:rPr>
              <a:t>·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一年级下册</a:t>
            </a:r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AEA0F4DB-D08F-457D-856D-BB90BB1FBCCD}"/>
              </a:ext>
            </a:extLst>
          </p:cNvPr>
          <p:cNvSpPr/>
          <p:nvPr/>
        </p:nvSpPr>
        <p:spPr>
          <a:xfrm>
            <a:off x="395536" y="1995686"/>
            <a:ext cx="810011" cy="810011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b="1" dirty="0">
                <a:latin typeface="Times New Roman" panose="02020603050405020304" pitchFamily="18" charset="0"/>
              </a:rPr>
              <a:t>二</a:t>
            </a:r>
          </a:p>
        </p:txBody>
      </p:sp>
      <p:sp>
        <p:nvSpPr>
          <p:cNvPr id="7" name="PA_标题 5">
            <a:extLst>
              <a:ext uri="{FF2B5EF4-FFF2-40B4-BE49-F238E27FC236}">
                <a16:creationId xmlns:a16="http://schemas.microsoft.com/office/drawing/2014/main" id="{07F48F2D-D8B7-43B6-8106-CE6C3B230BBA}"/>
              </a:ext>
            </a:extLst>
          </p:cNvPr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755576" y="1700603"/>
            <a:ext cx="4392488" cy="140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第 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 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课时 练一练</a:t>
            </a:r>
            <a:endParaRPr lang="en-US" altLang="zh-CN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77FD600F-32C6-4688-9C87-DB52E87D1F2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961" b="41492"/>
          <a:stretch>
            <a:fillRect/>
          </a:stretch>
        </p:blipFill>
        <p:spPr>
          <a:xfrm flipH="1">
            <a:off x="189737" y="212649"/>
            <a:ext cx="5424314" cy="9518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EF5FDDD9-E9B4-42AC-8B16-FB5C912B78FD}"/>
              </a:ext>
            </a:extLst>
          </p:cNvPr>
          <p:cNvSpPr/>
          <p:nvPr/>
        </p:nvSpPr>
        <p:spPr>
          <a:xfrm>
            <a:off x="407384" y="286212"/>
            <a:ext cx="6024138" cy="58477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一、基本练习，巩固计算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3EB4F503-CF29-43FA-B2BE-108CA9C1B942}"/>
              </a:ext>
            </a:extLst>
          </p:cNvPr>
          <p:cNvSpPr txBox="1"/>
          <p:nvPr/>
        </p:nvSpPr>
        <p:spPr>
          <a:xfrm>
            <a:off x="467544" y="944550"/>
            <a:ext cx="577348" cy="668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</a:t>
            </a:r>
            <a:endParaRPr lang="zh-CN" altLang="en-US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7E39094B-9734-4E03-B47A-162419EE94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1600" y="1159994"/>
            <a:ext cx="252412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r>
              <a:rPr lang="en-US" altLang="zh-CN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P19 </a:t>
            </a:r>
            <a:r>
              <a:rPr lang="zh-CN" altLang="en-US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练一练 第</a:t>
            </a:r>
            <a:r>
              <a:rPr lang="en-US" altLang="zh-CN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105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A441B93F-78D9-4100-8EC3-991F15E075B5}"/>
              </a:ext>
            </a:extLst>
          </p:cNvPr>
          <p:cNvSpPr txBox="1"/>
          <p:nvPr/>
        </p:nvSpPr>
        <p:spPr>
          <a:xfrm>
            <a:off x="431105" y="2310140"/>
            <a:ext cx="5404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13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9D85C4DD-1CB3-4F19-B2FB-8A1592A3D5BB}"/>
              </a:ext>
            </a:extLst>
          </p:cNvPr>
          <p:cNvSpPr txBox="1"/>
          <p:nvPr/>
        </p:nvSpPr>
        <p:spPr>
          <a:xfrm>
            <a:off x="818873" y="2310140"/>
            <a:ext cx="4095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-</a:t>
            </a:r>
            <a:endParaRPr lang="zh-CN" altLang="en-US" sz="28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aphicFrame>
        <p:nvGraphicFramePr>
          <p:cNvPr id="8" name="表格 6">
            <a:extLst>
              <a:ext uri="{FF2B5EF4-FFF2-40B4-BE49-F238E27FC236}">
                <a16:creationId xmlns:a16="http://schemas.microsoft.com/office/drawing/2014/main" id="{422A3E98-29A9-422C-B439-5BBB6ED2521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436717"/>
              </p:ext>
            </p:extLst>
          </p:nvPr>
        </p:nvGraphicFramePr>
        <p:xfrm>
          <a:off x="1157318" y="1745614"/>
          <a:ext cx="599728" cy="16522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9728">
                  <a:extLst>
                    <a:ext uri="{9D8B030D-6E8A-4147-A177-3AD203B41FA5}">
                      <a16:colId xmlns:a16="http://schemas.microsoft.com/office/drawing/2014/main" val="348288648"/>
                    </a:ext>
                  </a:extLst>
                </a:gridCol>
              </a:tblGrid>
              <a:tr h="550757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</a:rPr>
                        <a:t>5</a:t>
                      </a:r>
                      <a:endParaRPr lang="zh-CN" altLang="en-US" sz="2800" b="1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96299575"/>
                  </a:ext>
                </a:extLst>
              </a:tr>
              <a:tr h="550757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</a:rPr>
                        <a:t>6</a:t>
                      </a:r>
                      <a:endParaRPr lang="zh-CN" altLang="en-US" sz="2800" b="1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67615746"/>
                  </a:ext>
                </a:extLst>
              </a:tr>
              <a:tr h="550757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</a:rPr>
                        <a:t>7</a:t>
                      </a:r>
                      <a:endParaRPr lang="zh-CN" altLang="en-US" sz="2800" b="1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5801872"/>
                  </a:ext>
                </a:extLst>
              </a:tr>
            </a:tbl>
          </a:graphicData>
        </a:graphic>
      </p:graphicFrame>
      <p:graphicFrame>
        <p:nvGraphicFramePr>
          <p:cNvPr id="9" name="表格 8">
            <a:extLst>
              <a:ext uri="{FF2B5EF4-FFF2-40B4-BE49-F238E27FC236}">
                <a16:creationId xmlns:a16="http://schemas.microsoft.com/office/drawing/2014/main" id="{38330C0A-96B8-4113-B1D9-40C49CD9BFD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649314"/>
              </p:ext>
            </p:extLst>
          </p:nvPr>
        </p:nvGraphicFramePr>
        <p:xfrm>
          <a:off x="2162237" y="1728016"/>
          <a:ext cx="599728" cy="16522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9728">
                  <a:extLst>
                    <a:ext uri="{9D8B030D-6E8A-4147-A177-3AD203B41FA5}">
                      <a16:colId xmlns:a16="http://schemas.microsoft.com/office/drawing/2014/main" val="348288648"/>
                    </a:ext>
                  </a:extLst>
                </a:gridCol>
              </a:tblGrid>
              <a:tr h="550757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96299575"/>
                  </a:ext>
                </a:extLst>
              </a:tr>
              <a:tr h="550757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67615746"/>
                  </a:ext>
                </a:extLst>
              </a:tr>
              <a:tr h="550757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5801872"/>
                  </a:ext>
                </a:extLst>
              </a:tr>
            </a:tbl>
          </a:graphicData>
        </a:graphic>
      </p:graphicFrame>
      <p:sp>
        <p:nvSpPr>
          <p:cNvPr id="10" name="文本框 9">
            <a:extLst>
              <a:ext uri="{FF2B5EF4-FFF2-40B4-BE49-F238E27FC236}">
                <a16:creationId xmlns:a16="http://schemas.microsoft.com/office/drawing/2014/main" id="{88E5E7AD-1DB3-44B7-9381-524A839BCA33}"/>
              </a:ext>
            </a:extLst>
          </p:cNvPr>
          <p:cNvSpPr txBox="1"/>
          <p:nvPr/>
        </p:nvSpPr>
        <p:spPr>
          <a:xfrm>
            <a:off x="1752727" y="2310138"/>
            <a:ext cx="4095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=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9FD1051C-BB39-4700-BCA8-1BF7C522F9C1}"/>
              </a:ext>
            </a:extLst>
          </p:cNvPr>
          <p:cNvSpPr txBox="1"/>
          <p:nvPr/>
        </p:nvSpPr>
        <p:spPr>
          <a:xfrm>
            <a:off x="3167156" y="2297918"/>
            <a:ext cx="5404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14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B9DEFB4F-3A71-4163-B669-B0343A24D47C}"/>
              </a:ext>
            </a:extLst>
          </p:cNvPr>
          <p:cNvSpPr txBox="1"/>
          <p:nvPr/>
        </p:nvSpPr>
        <p:spPr>
          <a:xfrm>
            <a:off x="3554924" y="2297918"/>
            <a:ext cx="4095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-</a:t>
            </a:r>
            <a:endParaRPr lang="zh-CN" altLang="en-US" sz="28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aphicFrame>
        <p:nvGraphicFramePr>
          <p:cNvPr id="13" name="表格 6">
            <a:extLst>
              <a:ext uri="{FF2B5EF4-FFF2-40B4-BE49-F238E27FC236}">
                <a16:creationId xmlns:a16="http://schemas.microsoft.com/office/drawing/2014/main" id="{801F0E73-2D02-43A1-BF00-055B1EC613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8184445"/>
              </p:ext>
            </p:extLst>
          </p:nvPr>
        </p:nvGraphicFramePr>
        <p:xfrm>
          <a:off x="3893369" y="1733392"/>
          <a:ext cx="599728" cy="16522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9728">
                  <a:extLst>
                    <a:ext uri="{9D8B030D-6E8A-4147-A177-3AD203B41FA5}">
                      <a16:colId xmlns:a16="http://schemas.microsoft.com/office/drawing/2014/main" val="348288648"/>
                    </a:ext>
                  </a:extLst>
                </a:gridCol>
              </a:tblGrid>
              <a:tr h="550757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</a:rPr>
                        <a:t>6</a:t>
                      </a:r>
                      <a:endParaRPr lang="zh-CN" altLang="en-US" sz="2800" b="1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96299575"/>
                  </a:ext>
                </a:extLst>
              </a:tr>
              <a:tr h="550757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baseline="0" dirty="0">
                          <a:latin typeface="Times New Roman" panose="02020603050405020304" pitchFamily="18" charset="0"/>
                          <a:ea typeface="黑体" panose="02010609060101010101" pitchFamily="49" charset="-122"/>
                        </a:rPr>
                        <a:t>7</a:t>
                      </a:r>
                      <a:endParaRPr lang="zh-CN" altLang="en-US" sz="2800" b="1" baseline="0" dirty="0">
                        <a:latin typeface="Times New Roman" panose="02020603050405020304" pitchFamily="18" charset="0"/>
                        <a:ea typeface="黑体" panose="02010609060101010101" pitchFamily="49" charset="-122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67615746"/>
                  </a:ext>
                </a:extLst>
              </a:tr>
              <a:tr h="550757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baseline="0" dirty="0">
                          <a:latin typeface="Times New Roman" panose="02020603050405020304" pitchFamily="18" charset="0"/>
                          <a:ea typeface="黑体" panose="02010609060101010101" pitchFamily="49" charset="-122"/>
                        </a:rPr>
                        <a:t>8</a:t>
                      </a:r>
                      <a:endParaRPr lang="zh-CN" altLang="en-US" sz="2800" b="1" baseline="0" dirty="0">
                        <a:latin typeface="Times New Roman" panose="02020603050405020304" pitchFamily="18" charset="0"/>
                        <a:ea typeface="黑体" panose="02010609060101010101" pitchFamily="49" charset="-122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5801872"/>
                  </a:ext>
                </a:extLst>
              </a:tr>
            </a:tbl>
          </a:graphicData>
        </a:graphic>
      </p:graphicFrame>
      <p:graphicFrame>
        <p:nvGraphicFramePr>
          <p:cNvPr id="14" name="表格 13">
            <a:extLst>
              <a:ext uri="{FF2B5EF4-FFF2-40B4-BE49-F238E27FC236}">
                <a16:creationId xmlns:a16="http://schemas.microsoft.com/office/drawing/2014/main" id="{9D1F5D53-6949-44DC-BCAC-A0662D7EC5A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9728593"/>
              </p:ext>
            </p:extLst>
          </p:nvPr>
        </p:nvGraphicFramePr>
        <p:xfrm>
          <a:off x="4898288" y="1715794"/>
          <a:ext cx="599728" cy="16522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9728">
                  <a:extLst>
                    <a:ext uri="{9D8B030D-6E8A-4147-A177-3AD203B41FA5}">
                      <a16:colId xmlns:a16="http://schemas.microsoft.com/office/drawing/2014/main" val="348288648"/>
                    </a:ext>
                  </a:extLst>
                </a:gridCol>
              </a:tblGrid>
              <a:tr h="550757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96299575"/>
                  </a:ext>
                </a:extLst>
              </a:tr>
              <a:tr h="550757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67615746"/>
                  </a:ext>
                </a:extLst>
              </a:tr>
              <a:tr h="550757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5801872"/>
                  </a:ext>
                </a:extLst>
              </a:tr>
            </a:tbl>
          </a:graphicData>
        </a:graphic>
      </p:graphicFrame>
      <p:sp>
        <p:nvSpPr>
          <p:cNvPr id="15" name="文本框 14">
            <a:extLst>
              <a:ext uri="{FF2B5EF4-FFF2-40B4-BE49-F238E27FC236}">
                <a16:creationId xmlns:a16="http://schemas.microsoft.com/office/drawing/2014/main" id="{66590D59-6A9C-46A2-AE61-2C99C495571F}"/>
              </a:ext>
            </a:extLst>
          </p:cNvPr>
          <p:cNvSpPr txBox="1"/>
          <p:nvPr/>
        </p:nvSpPr>
        <p:spPr>
          <a:xfrm>
            <a:off x="4488778" y="2297916"/>
            <a:ext cx="4095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=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3B608AC4-7D67-4A86-AF12-C353057F15FB}"/>
              </a:ext>
            </a:extLst>
          </p:cNvPr>
          <p:cNvSpPr txBox="1"/>
          <p:nvPr/>
        </p:nvSpPr>
        <p:spPr>
          <a:xfrm>
            <a:off x="5910068" y="2283613"/>
            <a:ext cx="5404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15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7534862E-6C2D-4F2B-9EF0-91DC313E22C6}"/>
              </a:ext>
            </a:extLst>
          </p:cNvPr>
          <p:cNvSpPr txBox="1"/>
          <p:nvPr/>
        </p:nvSpPr>
        <p:spPr>
          <a:xfrm>
            <a:off x="6297836" y="2283613"/>
            <a:ext cx="4095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-</a:t>
            </a:r>
            <a:endParaRPr lang="zh-CN" altLang="en-US" sz="28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aphicFrame>
        <p:nvGraphicFramePr>
          <p:cNvPr id="18" name="表格 6">
            <a:extLst>
              <a:ext uri="{FF2B5EF4-FFF2-40B4-BE49-F238E27FC236}">
                <a16:creationId xmlns:a16="http://schemas.microsoft.com/office/drawing/2014/main" id="{3F267107-5F87-428D-9B90-2ED0917D361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000094"/>
              </p:ext>
            </p:extLst>
          </p:nvPr>
        </p:nvGraphicFramePr>
        <p:xfrm>
          <a:off x="6636281" y="1719087"/>
          <a:ext cx="599728" cy="16522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9728">
                  <a:extLst>
                    <a:ext uri="{9D8B030D-6E8A-4147-A177-3AD203B41FA5}">
                      <a16:colId xmlns:a16="http://schemas.microsoft.com/office/drawing/2014/main" val="348288648"/>
                    </a:ext>
                  </a:extLst>
                </a:gridCol>
              </a:tblGrid>
              <a:tr h="550757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</a:rPr>
                        <a:t>7</a:t>
                      </a:r>
                      <a:endParaRPr lang="zh-CN" altLang="en-US" sz="2800" b="1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96299575"/>
                  </a:ext>
                </a:extLst>
              </a:tr>
              <a:tr h="550757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</a:rPr>
                        <a:t>8</a:t>
                      </a:r>
                      <a:endParaRPr lang="zh-CN" altLang="en-US" sz="2800" b="1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67615746"/>
                  </a:ext>
                </a:extLst>
              </a:tr>
              <a:tr h="550757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</a:rPr>
                        <a:t>9</a:t>
                      </a:r>
                      <a:endParaRPr lang="zh-CN" altLang="en-US" sz="2800" b="1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5801872"/>
                  </a:ext>
                </a:extLst>
              </a:tr>
            </a:tbl>
          </a:graphicData>
        </a:graphic>
      </p:graphicFrame>
      <p:graphicFrame>
        <p:nvGraphicFramePr>
          <p:cNvPr id="19" name="表格 18">
            <a:extLst>
              <a:ext uri="{FF2B5EF4-FFF2-40B4-BE49-F238E27FC236}">
                <a16:creationId xmlns:a16="http://schemas.microsoft.com/office/drawing/2014/main" id="{83E5157A-DF5B-456B-8ACF-12201639C68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8278647"/>
              </p:ext>
            </p:extLst>
          </p:nvPr>
        </p:nvGraphicFramePr>
        <p:xfrm>
          <a:off x="7641200" y="1701489"/>
          <a:ext cx="599728" cy="16522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9728">
                  <a:extLst>
                    <a:ext uri="{9D8B030D-6E8A-4147-A177-3AD203B41FA5}">
                      <a16:colId xmlns:a16="http://schemas.microsoft.com/office/drawing/2014/main" val="348288648"/>
                    </a:ext>
                  </a:extLst>
                </a:gridCol>
              </a:tblGrid>
              <a:tr h="550757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96299575"/>
                  </a:ext>
                </a:extLst>
              </a:tr>
              <a:tr h="550757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67615746"/>
                  </a:ext>
                </a:extLst>
              </a:tr>
              <a:tr h="550757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5801872"/>
                  </a:ext>
                </a:extLst>
              </a:tr>
            </a:tbl>
          </a:graphicData>
        </a:graphic>
      </p:graphicFrame>
      <p:sp>
        <p:nvSpPr>
          <p:cNvPr id="20" name="文本框 19">
            <a:extLst>
              <a:ext uri="{FF2B5EF4-FFF2-40B4-BE49-F238E27FC236}">
                <a16:creationId xmlns:a16="http://schemas.microsoft.com/office/drawing/2014/main" id="{8D0D53D3-3074-4841-8D92-4E94CA9F7533}"/>
              </a:ext>
            </a:extLst>
          </p:cNvPr>
          <p:cNvSpPr txBox="1"/>
          <p:nvPr/>
        </p:nvSpPr>
        <p:spPr>
          <a:xfrm>
            <a:off x="7231690" y="2283611"/>
            <a:ext cx="4095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=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1" name="Text Box 33">
            <a:extLst>
              <a:ext uri="{FF2B5EF4-FFF2-40B4-BE49-F238E27FC236}">
                <a16:creationId xmlns:a16="http://schemas.microsoft.com/office/drawing/2014/main" id="{EA3F5616-4138-4B13-ACE5-F24F9E40DF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9980" y="1725363"/>
            <a:ext cx="768658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8</a:t>
            </a:r>
          </a:p>
        </p:txBody>
      </p:sp>
      <p:sp>
        <p:nvSpPr>
          <p:cNvPr id="22" name="Text Box 33">
            <a:extLst>
              <a:ext uri="{FF2B5EF4-FFF2-40B4-BE49-F238E27FC236}">
                <a16:creationId xmlns:a16="http://schemas.microsoft.com/office/drawing/2014/main" id="{1771CB94-7B51-4331-87DC-89EA91E78C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2558" y="2283620"/>
            <a:ext cx="768658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7</a:t>
            </a:r>
          </a:p>
        </p:txBody>
      </p:sp>
      <p:sp>
        <p:nvSpPr>
          <p:cNvPr id="23" name="Text Box 33">
            <a:extLst>
              <a:ext uri="{FF2B5EF4-FFF2-40B4-BE49-F238E27FC236}">
                <a16:creationId xmlns:a16="http://schemas.microsoft.com/office/drawing/2014/main" id="{7ADDF556-98D6-4E66-B133-0BDA3C7385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2558" y="2831954"/>
            <a:ext cx="768658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24" name="Text Box 33">
            <a:extLst>
              <a:ext uri="{FF2B5EF4-FFF2-40B4-BE49-F238E27FC236}">
                <a16:creationId xmlns:a16="http://schemas.microsoft.com/office/drawing/2014/main" id="{A60C67BD-82F5-4331-968C-BF5364BBEF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87226" y="1706865"/>
            <a:ext cx="768658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8</a:t>
            </a:r>
          </a:p>
        </p:txBody>
      </p:sp>
      <p:sp>
        <p:nvSpPr>
          <p:cNvPr id="25" name="Text Box 33">
            <a:extLst>
              <a:ext uri="{FF2B5EF4-FFF2-40B4-BE49-F238E27FC236}">
                <a16:creationId xmlns:a16="http://schemas.microsoft.com/office/drawing/2014/main" id="{57F332AB-73E9-468B-B731-8FE72C1E89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79804" y="2265122"/>
            <a:ext cx="768658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7</a:t>
            </a:r>
          </a:p>
        </p:txBody>
      </p:sp>
      <p:sp>
        <p:nvSpPr>
          <p:cNvPr id="26" name="Text Box 33">
            <a:extLst>
              <a:ext uri="{FF2B5EF4-FFF2-40B4-BE49-F238E27FC236}">
                <a16:creationId xmlns:a16="http://schemas.microsoft.com/office/drawing/2014/main" id="{66A50940-2666-46C3-830F-764369A214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79804" y="2813456"/>
            <a:ext cx="768658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27" name="Text Box 33">
            <a:extLst>
              <a:ext uri="{FF2B5EF4-FFF2-40B4-BE49-F238E27FC236}">
                <a16:creationId xmlns:a16="http://schemas.microsoft.com/office/drawing/2014/main" id="{3582D6F6-465B-49BF-A8E8-37A39D5335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38382" y="1663799"/>
            <a:ext cx="768658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8</a:t>
            </a:r>
          </a:p>
        </p:txBody>
      </p:sp>
      <p:sp>
        <p:nvSpPr>
          <p:cNvPr id="28" name="Text Box 33">
            <a:extLst>
              <a:ext uri="{FF2B5EF4-FFF2-40B4-BE49-F238E27FC236}">
                <a16:creationId xmlns:a16="http://schemas.microsoft.com/office/drawing/2014/main" id="{B1DBB38C-4847-413C-ABE8-F1AF3C0A01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30960" y="2222056"/>
            <a:ext cx="768658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7</a:t>
            </a:r>
          </a:p>
        </p:txBody>
      </p:sp>
      <p:sp>
        <p:nvSpPr>
          <p:cNvPr id="29" name="Text Box 33">
            <a:extLst>
              <a:ext uri="{FF2B5EF4-FFF2-40B4-BE49-F238E27FC236}">
                <a16:creationId xmlns:a16="http://schemas.microsoft.com/office/drawing/2014/main" id="{0FB6D14E-E4C2-4C99-9D4A-85258F6233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30960" y="2770390"/>
            <a:ext cx="768658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3645749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utoUpdateAnimBg="0"/>
      <p:bldP spid="22" grpId="0" autoUpdateAnimBg="0"/>
      <p:bldP spid="23" grpId="0" autoUpdateAnimBg="0"/>
      <p:bldP spid="24" grpId="0" autoUpdateAnimBg="0"/>
      <p:bldP spid="25" grpId="0" autoUpdateAnimBg="0"/>
      <p:bldP spid="26" grpId="0" autoUpdateAnimBg="0"/>
      <p:bldP spid="27" grpId="0" autoUpdateAnimBg="0"/>
      <p:bldP spid="28" grpId="0" autoUpdateAnimBg="0"/>
      <p:bldP spid="29" grpId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76E2FA97-C275-48E8-811E-671E5702C66A}"/>
              </a:ext>
            </a:extLst>
          </p:cNvPr>
          <p:cNvSpPr txBox="1"/>
          <p:nvPr/>
        </p:nvSpPr>
        <p:spPr>
          <a:xfrm>
            <a:off x="467544" y="468752"/>
            <a:ext cx="2376264" cy="663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 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连一连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A79EFCF2-3E87-4B63-9362-052810EF40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39752" y="699542"/>
            <a:ext cx="252412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r>
              <a:rPr lang="en-US" altLang="zh-CN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P19 </a:t>
            </a:r>
            <a:r>
              <a:rPr lang="zh-CN" altLang="en-US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练一练 第</a:t>
            </a:r>
            <a:r>
              <a:rPr lang="en-US" altLang="zh-CN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105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7BD57567-2ED3-484E-93FB-7174E2F7D833}"/>
              </a:ext>
            </a:extLst>
          </p:cNvPr>
          <p:cNvSpPr/>
          <p:nvPr/>
        </p:nvSpPr>
        <p:spPr>
          <a:xfrm>
            <a:off x="395536" y="1923678"/>
            <a:ext cx="1008112" cy="556399"/>
          </a:xfrm>
          <a:prstGeom prst="rect">
            <a:avLst/>
          </a:prstGeom>
          <a:solidFill>
            <a:srgbClr val="FFFFEF"/>
          </a:solidFill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en-US" altLang="zh-CN" sz="2800" b="1" spc="-25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13</a:t>
            </a:r>
            <a:r>
              <a:rPr lang="zh-CN" altLang="en-US" sz="2800" b="1" spc="-25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2800" b="1" spc="-25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9</a:t>
            </a:r>
            <a:endParaRPr lang="zh-CN" altLang="en-US" sz="2800" b="1" spc="-250" dirty="0">
              <a:solidFill>
                <a:schemeClr val="tx1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0F9780DB-DFAD-4776-801A-1113367BDFF1}"/>
              </a:ext>
            </a:extLst>
          </p:cNvPr>
          <p:cNvSpPr/>
          <p:nvPr/>
        </p:nvSpPr>
        <p:spPr>
          <a:xfrm>
            <a:off x="1619672" y="1923678"/>
            <a:ext cx="1008112" cy="556399"/>
          </a:xfrm>
          <a:prstGeom prst="rect">
            <a:avLst/>
          </a:prstGeom>
          <a:solidFill>
            <a:srgbClr val="FFFFEF"/>
          </a:solidFill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en-US" altLang="zh-CN" sz="2800" b="1" spc="-25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12</a:t>
            </a:r>
            <a:r>
              <a:rPr lang="zh-CN" altLang="en-US" sz="2800" b="1" spc="-25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2800" b="1" spc="-25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</a:t>
            </a:r>
            <a:endParaRPr lang="zh-CN" altLang="en-US" sz="2800" b="1" spc="-250" dirty="0">
              <a:solidFill>
                <a:schemeClr val="tx1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1DF8F317-474C-4E2A-A8AC-479398F704DD}"/>
              </a:ext>
            </a:extLst>
          </p:cNvPr>
          <p:cNvSpPr/>
          <p:nvPr/>
        </p:nvSpPr>
        <p:spPr>
          <a:xfrm>
            <a:off x="2848095" y="1923678"/>
            <a:ext cx="1008112" cy="556399"/>
          </a:xfrm>
          <a:prstGeom prst="rect">
            <a:avLst/>
          </a:prstGeom>
          <a:solidFill>
            <a:srgbClr val="FFFFEF"/>
          </a:solidFill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en-US" altLang="zh-CN" sz="2800" b="1" spc="-25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11</a:t>
            </a:r>
            <a:r>
              <a:rPr lang="zh-CN" altLang="en-US" sz="2800" b="1" spc="-25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2800" b="1" spc="-25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endParaRPr lang="zh-CN" altLang="en-US" sz="2800" b="1" spc="-250" dirty="0">
              <a:solidFill>
                <a:schemeClr val="tx1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E71DE2F1-70BB-477A-BF51-08EB8A20EE84}"/>
              </a:ext>
            </a:extLst>
          </p:cNvPr>
          <p:cNvSpPr/>
          <p:nvPr/>
        </p:nvSpPr>
        <p:spPr>
          <a:xfrm>
            <a:off x="4072231" y="1923678"/>
            <a:ext cx="1008112" cy="556399"/>
          </a:xfrm>
          <a:prstGeom prst="rect">
            <a:avLst/>
          </a:prstGeom>
          <a:solidFill>
            <a:srgbClr val="FFFFEF"/>
          </a:solidFill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en-US" altLang="zh-CN" sz="2800" b="1" spc="-25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17</a:t>
            </a:r>
            <a:r>
              <a:rPr lang="zh-CN" altLang="en-US" sz="2800" b="1" spc="-25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2800" b="1" spc="-25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8</a:t>
            </a:r>
            <a:endParaRPr lang="zh-CN" altLang="en-US" sz="2800" b="1" spc="-250" dirty="0">
              <a:solidFill>
                <a:schemeClr val="tx1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D4415A1B-64DA-45F1-AF9A-1E739B404F94}"/>
              </a:ext>
            </a:extLst>
          </p:cNvPr>
          <p:cNvSpPr/>
          <p:nvPr/>
        </p:nvSpPr>
        <p:spPr>
          <a:xfrm>
            <a:off x="5296367" y="1923678"/>
            <a:ext cx="1008112" cy="556399"/>
          </a:xfrm>
          <a:prstGeom prst="rect">
            <a:avLst/>
          </a:prstGeom>
          <a:solidFill>
            <a:srgbClr val="FFFFEF"/>
          </a:solidFill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en-US" altLang="zh-CN" sz="2800" b="1" spc="-25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11</a:t>
            </a:r>
            <a:r>
              <a:rPr lang="zh-CN" altLang="en-US" sz="2800" b="1" spc="-25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2800" b="1" spc="-25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7</a:t>
            </a:r>
            <a:endParaRPr lang="zh-CN" altLang="en-US" sz="2800" b="1" spc="-250" dirty="0">
              <a:solidFill>
                <a:schemeClr val="tx1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B109C25F-8BD0-477A-AD5A-F11997300B0D}"/>
              </a:ext>
            </a:extLst>
          </p:cNvPr>
          <p:cNvSpPr/>
          <p:nvPr/>
        </p:nvSpPr>
        <p:spPr>
          <a:xfrm>
            <a:off x="6524790" y="1923678"/>
            <a:ext cx="1008112" cy="556399"/>
          </a:xfrm>
          <a:prstGeom prst="rect">
            <a:avLst/>
          </a:prstGeom>
          <a:solidFill>
            <a:srgbClr val="FFFFEF"/>
          </a:solidFill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en-US" altLang="zh-CN" sz="2800" b="1" spc="-25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17</a:t>
            </a:r>
            <a:r>
              <a:rPr lang="zh-CN" altLang="en-US" sz="2800" b="1" spc="-25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2800" b="1" spc="-25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9</a:t>
            </a:r>
            <a:endParaRPr lang="zh-CN" altLang="en-US" sz="2800" b="1" spc="-250" dirty="0">
              <a:solidFill>
                <a:schemeClr val="tx1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1D1B309E-D105-48D1-887F-AB7C84FBBFC0}"/>
              </a:ext>
            </a:extLst>
          </p:cNvPr>
          <p:cNvSpPr/>
          <p:nvPr/>
        </p:nvSpPr>
        <p:spPr>
          <a:xfrm>
            <a:off x="7748926" y="1923678"/>
            <a:ext cx="1008112" cy="556399"/>
          </a:xfrm>
          <a:prstGeom prst="rect">
            <a:avLst/>
          </a:prstGeom>
          <a:solidFill>
            <a:srgbClr val="FFFFEF"/>
          </a:solidFill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en-US" altLang="zh-CN" sz="2800" b="1" spc="-25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13</a:t>
            </a:r>
            <a:r>
              <a:rPr lang="zh-CN" altLang="en-US" sz="2800" b="1" spc="-25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2800" b="1" spc="-25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</a:t>
            </a:r>
            <a:endParaRPr lang="zh-CN" altLang="en-US" sz="2800" b="1" spc="-250" dirty="0">
              <a:solidFill>
                <a:schemeClr val="tx1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4FFFD85C-8AF7-4503-BBE3-E10CDB544AE8}"/>
              </a:ext>
            </a:extLst>
          </p:cNvPr>
          <p:cNvSpPr/>
          <p:nvPr/>
        </p:nvSpPr>
        <p:spPr>
          <a:xfrm>
            <a:off x="1630913" y="3737892"/>
            <a:ext cx="504056" cy="556399"/>
          </a:xfrm>
          <a:prstGeom prst="rect">
            <a:avLst/>
          </a:prstGeom>
          <a:solidFill>
            <a:srgbClr val="FFFFEF"/>
          </a:solidFill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en-US" altLang="zh-CN" sz="2800" b="1" spc="-25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9</a:t>
            </a:r>
            <a:endParaRPr lang="zh-CN" altLang="en-US" sz="2800" b="1" spc="-250" dirty="0">
              <a:solidFill>
                <a:schemeClr val="tx1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F4BA1EEB-E940-4AEA-A509-C41B3970CC5C}"/>
              </a:ext>
            </a:extLst>
          </p:cNvPr>
          <p:cNvSpPr/>
          <p:nvPr/>
        </p:nvSpPr>
        <p:spPr>
          <a:xfrm>
            <a:off x="3731796" y="3743555"/>
            <a:ext cx="504056" cy="556399"/>
          </a:xfrm>
          <a:prstGeom prst="rect">
            <a:avLst/>
          </a:prstGeom>
          <a:solidFill>
            <a:srgbClr val="FFFFEF"/>
          </a:solidFill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en-US" altLang="zh-CN" sz="2800" b="1" spc="-25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</a:t>
            </a:r>
            <a:endParaRPr lang="zh-CN" altLang="en-US" sz="2800" b="1" spc="-250" dirty="0">
              <a:solidFill>
                <a:schemeClr val="tx1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CDA7266F-8807-47B2-A006-5CB43C2E0A1A}"/>
              </a:ext>
            </a:extLst>
          </p:cNvPr>
          <p:cNvSpPr/>
          <p:nvPr/>
        </p:nvSpPr>
        <p:spPr>
          <a:xfrm>
            <a:off x="5568474" y="3702167"/>
            <a:ext cx="504056" cy="556399"/>
          </a:xfrm>
          <a:prstGeom prst="rect">
            <a:avLst/>
          </a:prstGeom>
          <a:solidFill>
            <a:srgbClr val="FFFFEF"/>
          </a:solidFill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en-US" altLang="zh-CN" sz="2800" b="1" spc="-25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</a:t>
            </a:r>
            <a:endParaRPr lang="zh-CN" altLang="en-US" sz="2800" b="1" spc="-250" dirty="0">
              <a:solidFill>
                <a:schemeClr val="tx1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50A8105D-6EE1-4407-A790-D7FBAD245E3E}"/>
              </a:ext>
            </a:extLst>
          </p:cNvPr>
          <p:cNvSpPr/>
          <p:nvPr/>
        </p:nvSpPr>
        <p:spPr>
          <a:xfrm>
            <a:off x="7717974" y="3686820"/>
            <a:ext cx="504056" cy="556399"/>
          </a:xfrm>
          <a:prstGeom prst="rect">
            <a:avLst/>
          </a:prstGeom>
          <a:solidFill>
            <a:srgbClr val="FFFFEF"/>
          </a:solidFill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en-US" altLang="zh-CN" sz="2800" b="1" spc="-250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8</a:t>
            </a:r>
            <a:endParaRPr lang="zh-CN" altLang="en-US" sz="2800" b="1" spc="-250" dirty="0">
              <a:solidFill>
                <a:schemeClr val="tx1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7A564EEF-8658-4B36-884C-B2F4669408F9}"/>
              </a:ext>
            </a:extLst>
          </p:cNvPr>
          <p:cNvGrpSpPr/>
          <p:nvPr/>
        </p:nvGrpSpPr>
        <p:grpSpPr>
          <a:xfrm rot="19046891">
            <a:off x="775235" y="1188464"/>
            <a:ext cx="248713" cy="725413"/>
            <a:chOff x="5786525" y="1937569"/>
            <a:chExt cx="1067948" cy="3114848"/>
          </a:xfrm>
        </p:grpSpPr>
        <p:sp>
          <p:nvSpPr>
            <p:cNvPr id="18" name="îṡḷíḓê">
              <a:extLst>
                <a:ext uri="{FF2B5EF4-FFF2-40B4-BE49-F238E27FC236}">
                  <a16:creationId xmlns:a16="http://schemas.microsoft.com/office/drawing/2014/main" id="{759BCE39-2EE1-4D65-A43C-8F867D716523}"/>
                </a:ext>
              </a:extLst>
            </p:cNvPr>
            <p:cNvSpPr/>
            <p:nvPr/>
          </p:nvSpPr>
          <p:spPr>
            <a:xfrm>
              <a:off x="5900897" y="1937569"/>
              <a:ext cx="953576" cy="1194065"/>
            </a:xfrm>
            <a:custGeom>
              <a:avLst/>
              <a:gdLst>
                <a:gd name="connsiteX0" fmla="*/ 739595 w 953576"/>
                <a:gd name="connsiteY0" fmla="*/ 512109 h 1194065"/>
                <a:gd name="connsiteX1" fmla="*/ 841037 w 953576"/>
                <a:gd name="connsiteY1" fmla="*/ 439005 h 1194065"/>
                <a:gd name="connsiteX2" fmla="*/ 880804 w 953576"/>
                <a:gd name="connsiteY2" fmla="*/ 415192 h 1194065"/>
                <a:gd name="connsiteX3" fmla="*/ 935334 w 953576"/>
                <a:gd name="connsiteY3" fmla="*/ 420907 h 1194065"/>
                <a:gd name="connsiteX4" fmla="*/ 949384 w 953576"/>
                <a:gd name="connsiteY4" fmla="*/ 478772 h 1194065"/>
                <a:gd name="connsiteX5" fmla="*/ 893424 w 953576"/>
                <a:gd name="connsiteY5" fmla="*/ 579022 h 1194065"/>
                <a:gd name="connsiteX6" fmla="*/ 413840 w 953576"/>
                <a:gd name="connsiteY6" fmla="*/ 1124805 h 1194065"/>
                <a:gd name="connsiteX7" fmla="*/ 360262 w 953576"/>
                <a:gd name="connsiteY7" fmla="*/ 1177193 h 1194065"/>
                <a:gd name="connsiteX8" fmla="*/ 278109 w 953576"/>
                <a:gd name="connsiteY8" fmla="*/ 1163858 h 1194065"/>
                <a:gd name="connsiteX9" fmla="*/ 262393 w 953576"/>
                <a:gd name="connsiteY9" fmla="*/ 1133140 h 1194065"/>
                <a:gd name="connsiteX10" fmla="*/ 10456 w 953576"/>
                <a:gd name="connsiteY10" fmla="*/ 408763 h 1194065"/>
                <a:gd name="connsiteX11" fmla="*/ -21 w 953576"/>
                <a:gd name="connsiteY11" fmla="*/ 340659 h 1194065"/>
                <a:gd name="connsiteX12" fmla="*/ 32364 w 953576"/>
                <a:gd name="connsiteY12" fmla="*/ 290891 h 1194065"/>
                <a:gd name="connsiteX13" fmla="*/ 84275 w 953576"/>
                <a:gd name="connsiteY13" fmla="*/ 306131 h 1194065"/>
                <a:gd name="connsiteX14" fmla="*/ 149522 w 953576"/>
                <a:gd name="connsiteY14" fmla="*/ 387808 h 1194065"/>
                <a:gd name="connsiteX15" fmla="*/ 137853 w 953576"/>
                <a:gd name="connsiteY15" fmla="*/ 275175 h 1194065"/>
                <a:gd name="connsiteX16" fmla="*/ 131186 w 953576"/>
                <a:gd name="connsiteY16" fmla="*/ 113726 h 1194065"/>
                <a:gd name="connsiteX17" fmla="*/ 145711 w 953576"/>
                <a:gd name="connsiteY17" fmla="*/ 46575 h 1194065"/>
                <a:gd name="connsiteX18" fmla="*/ 262869 w 953576"/>
                <a:gd name="connsiteY18" fmla="*/ 34907 h 1194065"/>
                <a:gd name="connsiteX19" fmla="*/ 293825 w 953576"/>
                <a:gd name="connsiteY19" fmla="*/ 96343 h 1194065"/>
                <a:gd name="connsiteX20" fmla="*/ 347880 w 953576"/>
                <a:gd name="connsiteY20" fmla="*/ 296606 h 1194065"/>
                <a:gd name="connsiteX21" fmla="*/ 354309 w 953576"/>
                <a:gd name="connsiteY21" fmla="*/ 329944 h 1194065"/>
                <a:gd name="connsiteX22" fmla="*/ 375502 w 953576"/>
                <a:gd name="connsiteY22" fmla="*/ 297559 h 1194065"/>
                <a:gd name="connsiteX23" fmla="*/ 430747 w 953576"/>
                <a:gd name="connsiteY23" fmla="*/ 146111 h 1194065"/>
                <a:gd name="connsiteX24" fmla="*/ 473133 w 953576"/>
                <a:gd name="connsiteY24" fmla="*/ 84675 h 1194065"/>
                <a:gd name="connsiteX25" fmla="*/ 561621 w 953576"/>
                <a:gd name="connsiteY25" fmla="*/ 80698 h 1194065"/>
                <a:gd name="connsiteX26" fmla="*/ 577909 w 953576"/>
                <a:gd name="connsiteY26" fmla="*/ 104677 h 1194065"/>
                <a:gd name="connsiteX27" fmla="*/ 593625 w 953576"/>
                <a:gd name="connsiteY27" fmla="*/ 171590 h 1194065"/>
                <a:gd name="connsiteX28" fmla="*/ 584576 w 953576"/>
                <a:gd name="connsiteY28" fmla="*/ 309703 h 1194065"/>
                <a:gd name="connsiteX29" fmla="*/ 576242 w 953576"/>
                <a:gd name="connsiteY29" fmla="*/ 389951 h 1194065"/>
                <a:gd name="connsiteX30" fmla="*/ 663395 w 953576"/>
                <a:gd name="connsiteY30" fmla="*/ 283509 h 1194065"/>
                <a:gd name="connsiteX31" fmla="*/ 726022 w 953576"/>
                <a:gd name="connsiteY31" fmla="*/ 224454 h 1194065"/>
                <a:gd name="connsiteX32" fmla="*/ 797460 w 953576"/>
                <a:gd name="connsiteY32" fmla="*/ 218025 h 1194065"/>
                <a:gd name="connsiteX33" fmla="*/ 826988 w 953576"/>
                <a:gd name="connsiteY33" fmla="*/ 282557 h 1194065"/>
                <a:gd name="connsiteX34" fmla="*/ 795317 w 953576"/>
                <a:gd name="connsiteY34" fmla="*/ 386617 h 1194065"/>
                <a:gd name="connsiteX35" fmla="*/ 733881 w 953576"/>
                <a:gd name="connsiteY35" fmla="*/ 507347 h 1194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953576" h="1194065">
                  <a:moveTo>
                    <a:pt x="739595" y="512109"/>
                  </a:moveTo>
                  <a:cubicBezTo>
                    <a:pt x="773409" y="488297"/>
                    <a:pt x="806747" y="463056"/>
                    <a:pt x="841037" y="439005"/>
                  </a:cubicBezTo>
                  <a:cubicBezTo>
                    <a:pt x="853324" y="429551"/>
                    <a:pt x="866683" y="421574"/>
                    <a:pt x="880804" y="415192"/>
                  </a:cubicBezTo>
                  <a:cubicBezTo>
                    <a:pt x="898544" y="406262"/>
                    <a:pt x="919832" y="408501"/>
                    <a:pt x="935334" y="420907"/>
                  </a:cubicBezTo>
                  <a:cubicBezTo>
                    <a:pt x="952456" y="434861"/>
                    <a:pt x="958194" y="458507"/>
                    <a:pt x="949384" y="478772"/>
                  </a:cubicBezTo>
                  <a:cubicBezTo>
                    <a:pt x="935763" y="514752"/>
                    <a:pt x="916903" y="548542"/>
                    <a:pt x="893424" y="579022"/>
                  </a:cubicBezTo>
                  <a:cubicBezTo>
                    <a:pt x="753407" y="778333"/>
                    <a:pt x="586481" y="954069"/>
                    <a:pt x="413840" y="1124805"/>
                  </a:cubicBezTo>
                  <a:cubicBezTo>
                    <a:pt x="395981" y="1142188"/>
                    <a:pt x="379550" y="1161477"/>
                    <a:pt x="360262" y="1177193"/>
                  </a:cubicBezTo>
                  <a:cubicBezTo>
                    <a:pt x="328353" y="1203624"/>
                    <a:pt x="300969" y="1198386"/>
                    <a:pt x="278109" y="1163858"/>
                  </a:cubicBezTo>
                  <a:cubicBezTo>
                    <a:pt x="271799" y="1154214"/>
                    <a:pt x="266536" y="1143903"/>
                    <a:pt x="262393" y="1133140"/>
                  </a:cubicBezTo>
                  <a:cubicBezTo>
                    <a:pt x="165381" y="896419"/>
                    <a:pt x="81275" y="654603"/>
                    <a:pt x="10456" y="408763"/>
                  </a:cubicBezTo>
                  <a:cubicBezTo>
                    <a:pt x="3765" y="386665"/>
                    <a:pt x="241" y="363733"/>
                    <a:pt x="-21" y="340659"/>
                  </a:cubicBezTo>
                  <a:cubicBezTo>
                    <a:pt x="-1236" y="318775"/>
                    <a:pt x="11861" y="298654"/>
                    <a:pt x="32364" y="290891"/>
                  </a:cubicBezTo>
                  <a:cubicBezTo>
                    <a:pt x="51104" y="283485"/>
                    <a:pt x="72488" y="289772"/>
                    <a:pt x="84275" y="306131"/>
                  </a:cubicBezTo>
                  <a:cubicBezTo>
                    <a:pt x="104278" y="328277"/>
                    <a:pt x="121899" y="353756"/>
                    <a:pt x="149522" y="387808"/>
                  </a:cubicBezTo>
                  <a:cubicBezTo>
                    <a:pt x="144759" y="341612"/>
                    <a:pt x="142378" y="308274"/>
                    <a:pt x="137853" y="275175"/>
                  </a:cubicBezTo>
                  <a:cubicBezTo>
                    <a:pt x="131948" y="221573"/>
                    <a:pt x="129709" y="167637"/>
                    <a:pt x="131186" y="113726"/>
                  </a:cubicBezTo>
                  <a:cubicBezTo>
                    <a:pt x="130972" y="90533"/>
                    <a:pt x="135925" y="67601"/>
                    <a:pt x="145711" y="46575"/>
                  </a:cubicBezTo>
                  <a:cubicBezTo>
                    <a:pt x="172382" y="-10575"/>
                    <a:pt x="226912" y="-16290"/>
                    <a:pt x="262869" y="34907"/>
                  </a:cubicBezTo>
                  <a:cubicBezTo>
                    <a:pt x="275156" y="54338"/>
                    <a:pt x="285539" y="74912"/>
                    <a:pt x="293825" y="96343"/>
                  </a:cubicBezTo>
                  <a:cubicBezTo>
                    <a:pt x="318471" y="161137"/>
                    <a:pt x="336569" y="228217"/>
                    <a:pt x="347880" y="296606"/>
                  </a:cubicBezTo>
                  <a:cubicBezTo>
                    <a:pt x="350261" y="307560"/>
                    <a:pt x="352166" y="318752"/>
                    <a:pt x="354309" y="329944"/>
                  </a:cubicBezTo>
                  <a:cubicBezTo>
                    <a:pt x="374074" y="325657"/>
                    <a:pt x="371930" y="309703"/>
                    <a:pt x="375502" y="297559"/>
                  </a:cubicBezTo>
                  <a:cubicBezTo>
                    <a:pt x="390075" y="245742"/>
                    <a:pt x="408530" y="195117"/>
                    <a:pt x="430747" y="146111"/>
                  </a:cubicBezTo>
                  <a:cubicBezTo>
                    <a:pt x="440486" y="122918"/>
                    <a:pt x="454917" y="102010"/>
                    <a:pt x="473133" y="84675"/>
                  </a:cubicBezTo>
                  <a:cubicBezTo>
                    <a:pt x="496470" y="59148"/>
                    <a:pt x="536070" y="57362"/>
                    <a:pt x="561621" y="80698"/>
                  </a:cubicBezTo>
                  <a:cubicBezTo>
                    <a:pt x="568836" y="87294"/>
                    <a:pt x="574432" y="95509"/>
                    <a:pt x="577909" y="104677"/>
                  </a:cubicBezTo>
                  <a:cubicBezTo>
                    <a:pt x="588196" y="125489"/>
                    <a:pt x="593577" y="148373"/>
                    <a:pt x="593625" y="171590"/>
                  </a:cubicBezTo>
                  <a:cubicBezTo>
                    <a:pt x="594911" y="217811"/>
                    <a:pt x="591887" y="264054"/>
                    <a:pt x="584576" y="309703"/>
                  </a:cubicBezTo>
                  <a:cubicBezTo>
                    <a:pt x="581004" y="331610"/>
                    <a:pt x="579814" y="354232"/>
                    <a:pt x="576242" y="389951"/>
                  </a:cubicBezTo>
                  <a:cubicBezTo>
                    <a:pt x="610770" y="347565"/>
                    <a:pt x="636725" y="315180"/>
                    <a:pt x="663395" y="283509"/>
                  </a:cubicBezTo>
                  <a:cubicBezTo>
                    <a:pt x="681017" y="260649"/>
                    <a:pt x="702162" y="240718"/>
                    <a:pt x="726022" y="224454"/>
                  </a:cubicBezTo>
                  <a:cubicBezTo>
                    <a:pt x="746477" y="208428"/>
                    <a:pt x="774457" y="205904"/>
                    <a:pt x="797460" y="218025"/>
                  </a:cubicBezTo>
                  <a:cubicBezTo>
                    <a:pt x="819367" y="231669"/>
                    <a:pt x="830988" y="257077"/>
                    <a:pt x="826988" y="282557"/>
                  </a:cubicBezTo>
                  <a:cubicBezTo>
                    <a:pt x="824201" y="319157"/>
                    <a:pt x="813390" y="354685"/>
                    <a:pt x="795317" y="386617"/>
                  </a:cubicBezTo>
                  <a:cubicBezTo>
                    <a:pt x="775314" y="427098"/>
                    <a:pt x="754359" y="467104"/>
                    <a:pt x="733881" y="507347"/>
                  </a:cubicBezTo>
                  <a:close/>
                </a:path>
              </a:pathLst>
            </a:custGeom>
            <a:solidFill>
              <a:srgbClr val="009952"/>
            </a:solidFill>
            <a:ln w="237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9" name="iŝļíďê">
              <a:extLst>
                <a:ext uri="{FF2B5EF4-FFF2-40B4-BE49-F238E27FC236}">
                  <a16:creationId xmlns:a16="http://schemas.microsoft.com/office/drawing/2014/main" id="{809AC93C-BC0C-4C4D-9AA7-B510D2BE2F05}"/>
                </a:ext>
              </a:extLst>
            </p:cNvPr>
            <p:cNvSpPr/>
            <p:nvPr/>
          </p:nvSpPr>
          <p:spPr>
            <a:xfrm>
              <a:off x="6087672" y="2199575"/>
              <a:ext cx="198494" cy="698013"/>
            </a:xfrm>
            <a:custGeom>
              <a:avLst/>
              <a:gdLst>
                <a:gd name="connsiteX0" fmla="*/ 198014 w 198494"/>
                <a:gd name="connsiteY0" fmla="*/ 644439 h 698013"/>
                <a:gd name="connsiteX1" fmla="*/ 166820 w 198494"/>
                <a:gd name="connsiteY1" fmla="*/ 697302 h 698013"/>
                <a:gd name="connsiteX2" fmla="*/ 122267 w 198494"/>
                <a:gd name="connsiteY2" fmla="*/ 665822 h 698013"/>
                <a:gd name="connsiteX3" fmla="*/ 121814 w 198494"/>
                <a:gd name="connsiteY3" fmla="*/ 662060 h 698013"/>
                <a:gd name="connsiteX4" fmla="*/ 83952 w 198494"/>
                <a:gd name="connsiteY4" fmla="*/ 470131 h 698013"/>
                <a:gd name="connsiteX5" fmla="*/ 4895 w 198494"/>
                <a:gd name="connsiteY5" fmla="*/ 69128 h 698013"/>
                <a:gd name="connsiteX6" fmla="*/ 1085 w 198494"/>
                <a:gd name="connsiteY6" fmla="*/ 52222 h 698013"/>
                <a:gd name="connsiteX7" fmla="*/ 24897 w 198494"/>
                <a:gd name="connsiteY7" fmla="*/ 1501 h 698013"/>
                <a:gd name="connsiteX8" fmla="*/ 74594 w 198494"/>
                <a:gd name="connsiteY8" fmla="*/ 28528 h 698013"/>
                <a:gd name="connsiteX9" fmla="*/ 74904 w 198494"/>
                <a:gd name="connsiteY9" fmla="*/ 29600 h 698013"/>
                <a:gd name="connsiteX10" fmla="*/ 86572 w 198494"/>
                <a:gd name="connsiteY10" fmla="*/ 73891 h 698013"/>
                <a:gd name="connsiteX11" fmla="*/ 193728 w 198494"/>
                <a:gd name="connsiteY11" fmla="*/ 621579 h 698013"/>
                <a:gd name="connsiteX12" fmla="*/ 198014 w 198494"/>
                <a:gd name="connsiteY12" fmla="*/ 644439 h 69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98494" h="698013">
                  <a:moveTo>
                    <a:pt x="198014" y="644439"/>
                  </a:moveTo>
                  <a:cubicBezTo>
                    <a:pt x="200395" y="674681"/>
                    <a:pt x="191823" y="693492"/>
                    <a:pt x="166820" y="697302"/>
                  </a:cubicBezTo>
                  <a:cubicBezTo>
                    <a:pt x="145817" y="700898"/>
                    <a:pt x="125886" y="686801"/>
                    <a:pt x="122267" y="665822"/>
                  </a:cubicBezTo>
                  <a:cubicBezTo>
                    <a:pt x="122052" y="664560"/>
                    <a:pt x="121909" y="663322"/>
                    <a:pt x="121814" y="662060"/>
                  </a:cubicBezTo>
                  <a:cubicBezTo>
                    <a:pt x="108241" y="598242"/>
                    <a:pt x="96573" y="534187"/>
                    <a:pt x="83952" y="470131"/>
                  </a:cubicBezTo>
                  <a:cubicBezTo>
                    <a:pt x="57759" y="336305"/>
                    <a:pt x="31398" y="202645"/>
                    <a:pt x="4895" y="69128"/>
                  </a:cubicBezTo>
                  <a:cubicBezTo>
                    <a:pt x="4895" y="63413"/>
                    <a:pt x="2037" y="57936"/>
                    <a:pt x="1085" y="52222"/>
                  </a:cubicBezTo>
                  <a:cubicBezTo>
                    <a:pt x="-2487" y="28409"/>
                    <a:pt x="1085" y="8645"/>
                    <a:pt x="24897" y="1501"/>
                  </a:cubicBezTo>
                  <a:cubicBezTo>
                    <a:pt x="46090" y="-4762"/>
                    <a:pt x="68331" y="7335"/>
                    <a:pt x="74594" y="28528"/>
                  </a:cubicBezTo>
                  <a:cubicBezTo>
                    <a:pt x="74713" y="28885"/>
                    <a:pt x="74808" y="29243"/>
                    <a:pt x="74904" y="29600"/>
                  </a:cubicBezTo>
                  <a:cubicBezTo>
                    <a:pt x="80380" y="43911"/>
                    <a:pt x="84286" y="58746"/>
                    <a:pt x="86572" y="73891"/>
                  </a:cubicBezTo>
                  <a:cubicBezTo>
                    <a:pt x="122457" y="256461"/>
                    <a:pt x="158176" y="439008"/>
                    <a:pt x="193728" y="621579"/>
                  </a:cubicBezTo>
                  <a:cubicBezTo>
                    <a:pt x="198014" y="631342"/>
                    <a:pt x="198014" y="640867"/>
                    <a:pt x="198014" y="644439"/>
                  </a:cubicBezTo>
                  <a:close/>
                </a:path>
              </a:pathLst>
            </a:custGeom>
            <a:solidFill>
              <a:srgbClr val="006D22"/>
            </a:solidFill>
            <a:ln w="237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0" name="îsliďe">
              <a:extLst>
                <a:ext uri="{FF2B5EF4-FFF2-40B4-BE49-F238E27FC236}">
                  <a16:creationId xmlns:a16="http://schemas.microsoft.com/office/drawing/2014/main" id="{9BBD519D-442C-4669-BD01-C0F6B1878CD3}"/>
                </a:ext>
              </a:extLst>
            </p:cNvPr>
            <p:cNvSpPr/>
            <p:nvPr/>
          </p:nvSpPr>
          <p:spPr>
            <a:xfrm>
              <a:off x="6331825" y="2489642"/>
              <a:ext cx="360915" cy="406772"/>
            </a:xfrm>
            <a:custGeom>
              <a:avLst/>
              <a:gdLst>
                <a:gd name="connsiteX0" fmla="*/ 360817 w 360915"/>
                <a:gd name="connsiteY0" fmla="*/ 35999 h 406772"/>
                <a:gd name="connsiteX1" fmla="*/ 339623 w 360915"/>
                <a:gd name="connsiteY1" fmla="*/ 81719 h 406772"/>
                <a:gd name="connsiteX2" fmla="*/ 73876 w 360915"/>
                <a:gd name="connsiteY2" fmla="*/ 385566 h 406772"/>
                <a:gd name="connsiteX3" fmla="*/ 13392 w 360915"/>
                <a:gd name="connsiteY3" fmla="*/ 398425 h 406772"/>
                <a:gd name="connsiteX4" fmla="*/ 13392 w 360915"/>
                <a:gd name="connsiteY4" fmla="*/ 336750 h 406772"/>
                <a:gd name="connsiteX5" fmla="*/ 99831 w 360915"/>
                <a:gd name="connsiteY5" fmla="*/ 236262 h 406772"/>
                <a:gd name="connsiteX6" fmla="*/ 273901 w 360915"/>
                <a:gd name="connsiteY6" fmla="*/ 36237 h 406772"/>
                <a:gd name="connsiteX7" fmla="*/ 306762 w 360915"/>
                <a:gd name="connsiteY7" fmla="*/ 4566 h 406772"/>
                <a:gd name="connsiteX8" fmla="*/ 356102 w 360915"/>
                <a:gd name="connsiteY8" fmla="*/ 18187 h 406772"/>
                <a:gd name="connsiteX9" fmla="*/ 360817 w 360915"/>
                <a:gd name="connsiteY9" fmla="*/ 35999 h 4067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60915" h="406772">
                  <a:moveTo>
                    <a:pt x="360817" y="35999"/>
                  </a:moveTo>
                  <a:cubicBezTo>
                    <a:pt x="359912" y="53406"/>
                    <a:pt x="352316" y="69788"/>
                    <a:pt x="339623" y="81719"/>
                  </a:cubicBezTo>
                  <a:cubicBezTo>
                    <a:pt x="255803" y="186970"/>
                    <a:pt x="161744" y="283649"/>
                    <a:pt x="73876" y="385566"/>
                  </a:cubicBezTo>
                  <a:cubicBezTo>
                    <a:pt x="53873" y="409379"/>
                    <a:pt x="30537" y="411998"/>
                    <a:pt x="13392" y="398425"/>
                  </a:cubicBezTo>
                  <a:cubicBezTo>
                    <a:pt x="-3753" y="384852"/>
                    <a:pt x="-5420" y="360801"/>
                    <a:pt x="13392" y="336750"/>
                  </a:cubicBezTo>
                  <a:cubicBezTo>
                    <a:pt x="40776" y="302222"/>
                    <a:pt x="70780" y="269599"/>
                    <a:pt x="99831" y="236262"/>
                  </a:cubicBezTo>
                  <a:lnTo>
                    <a:pt x="273901" y="36237"/>
                  </a:lnTo>
                  <a:cubicBezTo>
                    <a:pt x="282521" y="23497"/>
                    <a:pt x="293713" y="12710"/>
                    <a:pt x="306762" y="4566"/>
                  </a:cubicBezTo>
                  <a:cubicBezTo>
                    <a:pt x="324145" y="-5292"/>
                    <a:pt x="346243" y="804"/>
                    <a:pt x="356102" y="18187"/>
                  </a:cubicBezTo>
                  <a:cubicBezTo>
                    <a:pt x="359173" y="23616"/>
                    <a:pt x="360817" y="29760"/>
                    <a:pt x="360817" y="35999"/>
                  </a:cubicBezTo>
                  <a:close/>
                </a:path>
              </a:pathLst>
            </a:custGeom>
            <a:solidFill>
              <a:srgbClr val="006D22"/>
            </a:solidFill>
            <a:ln w="237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1" name="íṧľîḓé">
              <a:extLst>
                <a:ext uri="{FF2B5EF4-FFF2-40B4-BE49-F238E27FC236}">
                  <a16:creationId xmlns:a16="http://schemas.microsoft.com/office/drawing/2014/main" id="{4621A293-BB0A-4107-BDD4-B73B83FFF256}"/>
                </a:ext>
              </a:extLst>
            </p:cNvPr>
            <p:cNvSpPr/>
            <p:nvPr/>
          </p:nvSpPr>
          <p:spPr>
            <a:xfrm>
              <a:off x="6287878" y="2228208"/>
              <a:ext cx="114737" cy="457181"/>
            </a:xfrm>
            <a:custGeom>
              <a:avLst/>
              <a:gdLst>
                <a:gd name="connsiteX0" fmla="*/ 189 w 114737"/>
                <a:gd name="connsiteY0" fmla="*/ 376014 h 457181"/>
                <a:gd name="connsiteX1" fmla="*/ 34718 w 114737"/>
                <a:gd name="connsiteY1" fmla="*/ 53831 h 457181"/>
                <a:gd name="connsiteX2" fmla="*/ 47576 w 114737"/>
                <a:gd name="connsiteY2" fmla="*/ 16207 h 457181"/>
                <a:gd name="connsiteX3" fmla="*/ 82104 w 114737"/>
                <a:gd name="connsiteY3" fmla="*/ 490 h 457181"/>
                <a:gd name="connsiteX4" fmla="*/ 113299 w 114737"/>
                <a:gd name="connsiteY4" fmla="*/ 29303 h 457181"/>
                <a:gd name="connsiteX5" fmla="*/ 113299 w 114737"/>
                <a:gd name="connsiteY5" fmla="*/ 80977 h 457181"/>
                <a:gd name="connsiteX6" fmla="*/ 80676 w 114737"/>
                <a:gd name="connsiteY6" fmla="*/ 395064 h 457181"/>
                <a:gd name="connsiteX7" fmla="*/ 36861 w 114737"/>
                <a:gd name="connsiteY7" fmla="*/ 456976 h 457181"/>
                <a:gd name="connsiteX8" fmla="*/ 189 w 114737"/>
                <a:gd name="connsiteY8" fmla="*/ 376014 h 4571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737" h="457181">
                  <a:moveTo>
                    <a:pt x="189" y="376014"/>
                  </a:moveTo>
                  <a:cubicBezTo>
                    <a:pt x="10667" y="278620"/>
                    <a:pt x="22335" y="166225"/>
                    <a:pt x="34718" y="53831"/>
                  </a:cubicBezTo>
                  <a:cubicBezTo>
                    <a:pt x="36622" y="40591"/>
                    <a:pt x="40980" y="27827"/>
                    <a:pt x="47576" y="16207"/>
                  </a:cubicBezTo>
                  <a:cubicBezTo>
                    <a:pt x="54482" y="4062"/>
                    <a:pt x="68412" y="-2272"/>
                    <a:pt x="82104" y="490"/>
                  </a:cubicBezTo>
                  <a:cubicBezTo>
                    <a:pt x="98106" y="1276"/>
                    <a:pt x="111251" y="13421"/>
                    <a:pt x="113299" y="29303"/>
                  </a:cubicBezTo>
                  <a:cubicBezTo>
                    <a:pt x="115085" y="46472"/>
                    <a:pt x="115085" y="63808"/>
                    <a:pt x="113299" y="80977"/>
                  </a:cubicBezTo>
                  <a:cubicBezTo>
                    <a:pt x="102821" y="185752"/>
                    <a:pt x="91629" y="290289"/>
                    <a:pt x="80676" y="395064"/>
                  </a:cubicBezTo>
                  <a:cubicBezTo>
                    <a:pt x="76151" y="440069"/>
                    <a:pt x="63531" y="458167"/>
                    <a:pt x="36861" y="456976"/>
                  </a:cubicBezTo>
                  <a:cubicBezTo>
                    <a:pt x="10190" y="455786"/>
                    <a:pt x="-2192" y="436021"/>
                    <a:pt x="189" y="376014"/>
                  </a:cubicBezTo>
                  <a:close/>
                </a:path>
              </a:pathLst>
            </a:custGeom>
            <a:solidFill>
              <a:srgbClr val="006D22"/>
            </a:solidFill>
            <a:ln w="237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2" name="iṣḷïḋè">
              <a:extLst>
                <a:ext uri="{FF2B5EF4-FFF2-40B4-BE49-F238E27FC236}">
                  <a16:creationId xmlns:a16="http://schemas.microsoft.com/office/drawing/2014/main" id="{59B61FAC-87BC-44B2-9488-B032463785A2}"/>
                </a:ext>
              </a:extLst>
            </p:cNvPr>
            <p:cNvSpPr/>
            <p:nvPr/>
          </p:nvSpPr>
          <p:spPr>
            <a:xfrm>
              <a:off x="5984363" y="2437414"/>
              <a:ext cx="179025" cy="369630"/>
            </a:xfrm>
            <a:custGeom>
              <a:avLst/>
              <a:gdLst>
                <a:gd name="connsiteX0" fmla="*/ 178926 w 179025"/>
                <a:gd name="connsiteY0" fmla="*/ 322542 h 369630"/>
                <a:gd name="connsiteX1" fmla="*/ 155114 w 179025"/>
                <a:gd name="connsiteY1" fmla="*/ 367071 h 369630"/>
                <a:gd name="connsiteX2" fmla="*/ 110584 w 179025"/>
                <a:gd name="connsiteY2" fmla="*/ 350641 h 369630"/>
                <a:gd name="connsiteX3" fmla="*/ 94154 w 179025"/>
                <a:gd name="connsiteY3" fmla="*/ 314207 h 369630"/>
                <a:gd name="connsiteX4" fmla="*/ 8191 w 179025"/>
                <a:gd name="connsiteY4" fmla="*/ 76082 h 369630"/>
                <a:gd name="connsiteX5" fmla="*/ 23669 w 179025"/>
                <a:gd name="connsiteY5" fmla="*/ 2264 h 369630"/>
                <a:gd name="connsiteX6" fmla="*/ 82962 w 179025"/>
                <a:gd name="connsiteY6" fmla="*/ 49889 h 369630"/>
                <a:gd name="connsiteX7" fmla="*/ 172973 w 179025"/>
                <a:gd name="connsiteY7" fmla="*/ 297777 h 369630"/>
                <a:gd name="connsiteX8" fmla="*/ 178926 w 179025"/>
                <a:gd name="connsiteY8" fmla="*/ 322542 h 369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9025" h="369630">
                  <a:moveTo>
                    <a:pt x="178926" y="322542"/>
                  </a:moveTo>
                  <a:cubicBezTo>
                    <a:pt x="178926" y="344926"/>
                    <a:pt x="173688" y="359928"/>
                    <a:pt x="155114" y="367071"/>
                  </a:cubicBezTo>
                  <a:cubicBezTo>
                    <a:pt x="138255" y="373572"/>
                    <a:pt x="119181" y="366524"/>
                    <a:pt x="110584" y="350641"/>
                  </a:cubicBezTo>
                  <a:cubicBezTo>
                    <a:pt x="103727" y="339163"/>
                    <a:pt x="98202" y="326947"/>
                    <a:pt x="94154" y="314207"/>
                  </a:cubicBezTo>
                  <a:cubicBezTo>
                    <a:pt x="65341" y="235150"/>
                    <a:pt x="36528" y="156331"/>
                    <a:pt x="8191" y="76082"/>
                  </a:cubicBezTo>
                  <a:cubicBezTo>
                    <a:pt x="-6811" y="34172"/>
                    <a:pt x="-1334" y="10598"/>
                    <a:pt x="23669" y="2264"/>
                  </a:cubicBezTo>
                  <a:cubicBezTo>
                    <a:pt x="48672" y="-6071"/>
                    <a:pt x="67008" y="6550"/>
                    <a:pt x="82962" y="49889"/>
                  </a:cubicBezTo>
                  <a:cubicBezTo>
                    <a:pt x="113680" y="132280"/>
                    <a:pt x="143208" y="215148"/>
                    <a:pt x="172973" y="297777"/>
                  </a:cubicBezTo>
                  <a:cubicBezTo>
                    <a:pt x="175402" y="305921"/>
                    <a:pt x="177379" y="314184"/>
                    <a:pt x="178926" y="322542"/>
                  </a:cubicBezTo>
                  <a:close/>
                </a:path>
              </a:pathLst>
            </a:custGeom>
            <a:solidFill>
              <a:srgbClr val="006D22"/>
            </a:solidFill>
            <a:ln w="237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3" name="îsļïdé">
              <a:extLst>
                <a:ext uri="{FF2B5EF4-FFF2-40B4-BE49-F238E27FC236}">
                  <a16:creationId xmlns:a16="http://schemas.microsoft.com/office/drawing/2014/main" id="{28A4D82B-C614-4832-A307-0C36DB92FA8F}"/>
                </a:ext>
              </a:extLst>
            </p:cNvPr>
            <p:cNvSpPr/>
            <p:nvPr/>
          </p:nvSpPr>
          <p:spPr>
            <a:xfrm>
              <a:off x="6409516" y="2340173"/>
              <a:ext cx="178830" cy="322114"/>
            </a:xfrm>
            <a:custGeom>
              <a:avLst/>
              <a:gdLst>
                <a:gd name="connsiteX0" fmla="*/ 44524 w 178830"/>
                <a:gd name="connsiteY0" fmla="*/ 321198 h 322114"/>
                <a:gd name="connsiteX1" fmla="*/ 661 w 178830"/>
                <a:gd name="connsiteY1" fmla="*/ 292290 h 322114"/>
                <a:gd name="connsiteX2" fmla="*/ -6 w 178830"/>
                <a:gd name="connsiteY2" fmla="*/ 282146 h 322114"/>
                <a:gd name="connsiteX3" fmla="*/ 12139 w 178830"/>
                <a:gd name="connsiteY3" fmla="*/ 238093 h 322114"/>
                <a:gd name="connsiteX4" fmla="*/ 96673 w 178830"/>
                <a:gd name="connsiteY4" fmla="*/ 42592 h 322114"/>
                <a:gd name="connsiteX5" fmla="*/ 110009 w 178830"/>
                <a:gd name="connsiteY5" fmla="*/ 17351 h 322114"/>
                <a:gd name="connsiteX6" fmla="*/ 155729 w 178830"/>
                <a:gd name="connsiteY6" fmla="*/ 3063 h 322114"/>
                <a:gd name="connsiteX7" fmla="*/ 177874 w 178830"/>
                <a:gd name="connsiteY7" fmla="*/ 45688 h 322114"/>
                <a:gd name="connsiteX8" fmla="*/ 172159 w 178830"/>
                <a:gd name="connsiteY8" fmla="*/ 67833 h 322114"/>
                <a:gd name="connsiteX9" fmla="*/ 76909 w 178830"/>
                <a:gd name="connsiteY9" fmla="*/ 289766 h 322114"/>
                <a:gd name="connsiteX10" fmla="*/ 44524 w 178830"/>
                <a:gd name="connsiteY10" fmla="*/ 321198 h 322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78830" h="322114">
                  <a:moveTo>
                    <a:pt x="44524" y="321198"/>
                  </a:moveTo>
                  <a:cubicBezTo>
                    <a:pt x="24426" y="325318"/>
                    <a:pt x="4781" y="312388"/>
                    <a:pt x="661" y="292290"/>
                  </a:cubicBezTo>
                  <a:cubicBezTo>
                    <a:pt x="-29" y="288956"/>
                    <a:pt x="-244" y="285551"/>
                    <a:pt x="-6" y="282146"/>
                  </a:cubicBezTo>
                  <a:cubicBezTo>
                    <a:pt x="1447" y="266858"/>
                    <a:pt x="5567" y="251952"/>
                    <a:pt x="12139" y="238093"/>
                  </a:cubicBezTo>
                  <a:cubicBezTo>
                    <a:pt x="39762" y="172847"/>
                    <a:pt x="68337" y="107600"/>
                    <a:pt x="96673" y="42592"/>
                  </a:cubicBezTo>
                  <a:cubicBezTo>
                    <a:pt x="100055" y="33662"/>
                    <a:pt x="104531" y="25185"/>
                    <a:pt x="110009" y="17351"/>
                  </a:cubicBezTo>
                  <a:cubicBezTo>
                    <a:pt x="119391" y="1658"/>
                    <a:pt x="139083" y="-4485"/>
                    <a:pt x="155729" y="3063"/>
                  </a:cubicBezTo>
                  <a:cubicBezTo>
                    <a:pt x="172397" y="10088"/>
                    <a:pt x="181708" y="27995"/>
                    <a:pt x="177874" y="45688"/>
                  </a:cubicBezTo>
                  <a:cubicBezTo>
                    <a:pt x="177064" y="53308"/>
                    <a:pt x="175135" y="60761"/>
                    <a:pt x="172159" y="67833"/>
                  </a:cubicBezTo>
                  <a:cubicBezTo>
                    <a:pt x="140417" y="141819"/>
                    <a:pt x="108651" y="215780"/>
                    <a:pt x="76909" y="289766"/>
                  </a:cubicBezTo>
                  <a:cubicBezTo>
                    <a:pt x="68813" y="305720"/>
                    <a:pt x="58811" y="319055"/>
                    <a:pt x="44524" y="321198"/>
                  </a:cubicBezTo>
                  <a:close/>
                </a:path>
              </a:pathLst>
            </a:custGeom>
            <a:solidFill>
              <a:srgbClr val="006D22"/>
            </a:solidFill>
            <a:ln w="237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4" name="ïṣļíḍé">
              <a:extLst>
                <a:ext uri="{FF2B5EF4-FFF2-40B4-BE49-F238E27FC236}">
                  <a16:creationId xmlns:a16="http://schemas.microsoft.com/office/drawing/2014/main" id="{9B679BD3-2817-425B-83A7-E50B8ED7CBC0}"/>
                </a:ext>
              </a:extLst>
            </p:cNvPr>
            <p:cNvSpPr/>
            <p:nvPr/>
          </p:nvSpPr>
          <p:spPr>
            <a:xfrm>
              <a:off x="5786525" y="3087045"/>
              <a:ext cx="662590" cy="1965372"/>
            </a:xfrm>
            <a:custGeom>
              <a:avLst/>
              <a:gdLst>
                <a:gd name="connsiteX0" fmla="*/ 3860 w 662590"/>
                <a:gd name="connsiteY0" fmla="*/ 1083087 h 1965372"/>
                <a:gd name="connsiteX1" fmla="*/ 14576 w 662590"/>
                <a:gd name="connsiteY1" fmla="*/ 535399 h 1965372"/>
                <a:gd name="connsiteX2" fmla="*/ 60534 w 662590"/>
                <a:gd name="connsiteY2" fmla="*/ 292035 h 1965372"/>
                <a:gd name="connsiteX3" fmla="*/ 130543 w 662590"/>
                <a:gd name="connsiteY3" fmla="*/ 140826 h 1965372"/>
                <a:gd name="connsiteX4" fmla="*/ 551786 w 662590"/>
                <a:gd name="connsiteY4" fmla="*/ 47790 h 1965372"/>
                <a:gd name="connsiteX5" fmla="*/ 556073 w 662590"/>
                <a:gd name="connsiteY5" fmla="*/ 50577 h 1965372"/>
                <a:gd name="connsiteX6" fmla="*/ 660848 w 662590"/>
                <a:gd name="connsiteY6" fmla="*/ 253221 h 1965372"/>
                <a:gd name="connsiteX7" fmla="*/ 644893 w 662590"/>
                <a:gd name="connsiteY7" fmla="*/ 517540 h 1965372"/>
                <a:gd name="connsiteX8" fmla="*/ 494398 w 662590"/>
                <a:gd name="connsiteY8" fmla="*/ 1210246 h 1965372"/>
                <a:gd name="connsiteX9" fmla="*/ 442249 w 662590"/>
                <a:gd name="connsiteY9" fmla="*/ 1452419 h 1965372"/>
                <a:gd name="connsiteX10" fmla="*/ 294135 w 662590"/>
                <a:gd name="connsiteY10" fmla="*/ 1863185 h 1965372"/>
                <a:gd name="connsiteX11" fmla="*/ 233175 w 662590"/>
                <a:gd name="connsiteY11" fmla="*/ 1939147 h 1965372"/>
                <a:gd name="connsiteX12" fmla="*/ 94872 w 662590"/>
                <a:gd name="connsiteY12" fmla="*/ 1933861 h 1965372"/>
                <a:gd name="connsiteX13" fmla="*/ 79822 w 662590"/>
                <a:gd name="connsiteY13" fmla="*/ 1912477 h 1965372"/>
                <a:gd name="connsiteX14" fmla="*/ 46723 w 662590"/>
                <a:gd name="connsiteY14" fmla="*/ 1812703 h 1965372"/>
                <a:gd name="connsiteX15" fmla="*/ 4099 w 662590"/>
                <a:gd name="connsiteY15" fmla="*/ 1307163 h 1965372"/>
                <a:gd name="connsiteX16" fmla="*/ 3860 w 662590"/>
                <a:gd name="connsiteY16" fmla="*/ 1083087 h 19653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62590" h="1965372">
                  <a:moveTo>
                    <a:pt x="3860" y="1083087"/>
                  </a:moveTo>
                  <a:cubicBezTo>
                    <a:pt x="-426" y="900445"/>
                    <a:pt x="-5664" y="717803"/>
                    <a:pt x="14576" y="535399"/>
                  </a:cubicBezTo>
                  <a:cubicBezTo>
                    <a:pt x="22358" y="453032"/>
                    <a:pt x="37746" y="371569"/>
                    <a:pt x="60534" y="292035"/>
                  </a:cubicBezTo>
                  <a:cubicBezTo>
                    <a:pt x="76751" y="238624"/>
                    <a:pt x="100301" y="187737"/>
                    <a:pt x="130543" y="140826"/>
                  </a:cubicBezTo>
                  <a:cubicBezTo>
                    <a:pt x="221173" y="-1192"/>
                    <a:pt x="409769" y="-42840"/>
                    <a:pt x="551786" y="47790"/>
                  </a:cubicBezTo>
                  <a:cubicBezTo>
                    <a:pt x="553215" y="48696"/>
                    <a:pt x="554644" y="49624"/>
                    <a:pt x="556073" y="50577"/>
                  </a:cubicBezTo>
                  <a:cubicBezTo>
                    <a:pt x="627510" y="98202"/>
                    <a:pt x="653466" y="172021"/>
                    <a:pt x="660848" y="253221"/>
                  </a:cubicBezTo>
                  <a:cubicBezTo>
                    <a:pt x="665539" y="341637"/>
                    <a:pt x="660181" y="430315"/>
                    <a:pt x="644893" y="517540"/>
                  </a:cubicBezTo>
                  <a:cubicBezTo>
                    <a:pt x="612985" y="752331"/>
                    <a:pt x="545357" y="979503"/>
                    <a:pt x="494398" y="1210246"/>
                  </a:cubicBezTo>
                  <a:cubicBezTo>
                    <a:pt x="476539" y="1290970"/>
                    <a:pt x="460584" y="1371933"/>
                    <a:pt x="442249" y="1452419"/>
                  </a:cubicBezTo>
                  <a:cubicBezTo>
                    <a:pt x="413221" y="1595842"/>
                    <a:pt x="363334" y="1734240"/>
                    <a:pt x="294135" y="1863185"/>
                  </a:cubicBezTo>
                  <a:cubicBezTo>
                    <a:pt x="278871" y="1892189"/>
                    <a:pt x="258178" y="1917977"/>
                    <a:pt x="233175" y="1939147"/>
                  </a:cubicBezTo>
                  <a:cubicBezTo>
                    <a:pt x="193527" y="1975890"/>
                    <a:pt x="131591" y="1973508"/>
                    <a:pt x="94872" y="1933861"/>
                  </a:cubicBezTo>
                  <a:cubicBezTo>
                    <a:pt x="88919" y="1927431"/>
                    <a:pt x="83870" y="1920240"/>
                    <a:pt x="79822" y="1912477"/>
                  </a:cubicBezTo>
                  <a:cubicBezTo>
                    <a:pt x="62154" y="1881807"/>
                    <a:pt x="50890" y="1847850"/>
                    <a:pt x="46723" y="1812703"/>
                  </a:cubicBezTo>
                  <a:cubicBezTo>
                    <a:pt x="23125" y="1645110"/>
                    <a:pt x="8887" y="1476327"/>
                    <a:pt x="4099" y="1307163"/>
                  </a:cubicBezTo>
                  <a:cubicBezTo>
                    <a:pt x="1241" y="1233344"/>
                    <a:pt x="3860" y="1158096"/>
                    <a:pt x="3860" y="1083087"/>
                  </a:cubicBezTo>
                  <a:close/>
                </a:path>
              </a:pathLst>
            </a:custGeom>
            <a:solidFill>
              <a:srgbClr val="FF881D"/>
            </a:solidFill>
            <a:ln w="237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5" name="íš1íḋe">
              <a:extLst>
                <a:ext uri="{FF2B5EF4-FFF2-40B4-BE49-F238E27FC236}">
                  <a16:creationId xmlns:a16="http://schemas.microsoft.com/office/drawing/2014/main" id="{BFE1E31E-4313-4C9E-968B-321BF33B6731}"/>
                </a:ext>
              </a:extLst>
            </p:cNvPr>
            <p:cNvSpPr/>
            <p:nvPr/>
          </p:nvSpPr>
          <p:spPr>
            <a:xfrm>
              <a:off x="6207325" y="3249179"/>
              <a:ext cx="170460" cy="96252"/>
            </a:xfrm>
            <a:custGeom>
              <a:avLst/>
              <a:gdLst>
                <a:gd name="connsiteX0" fmla="*/ 58596 w 170460"/>
                <a:gd name="connsiteY0" fmla="*/ 362 h 96252"/>
                <a:gd name="connsiteX1" fmla="*/ 142416 w 170460"/>
                <a:gd name="connsiteY1" fmla="*/ 22508 h 96252"/>
                <a:gd name="connsiteX2" fmla="*/ 169491 w 170460"/>
                <a:gd name="connsiteY2" fmla="*/ 65156 h 96252"/>
                <a:gd name="connsiteX3" fmla="*/ 169086 w 170460"/>
                <a:gd name="connsiteY3" fmla="*/ 66799 h 96252"/>
                <a:gd name="connsiteX4" fmla="*/ 125509 w 170460"/>
                <a:gd name="connsiteY4" fmla="*/ 95374 h 96252"/>
                <a:gd name="connsiteX5" fmla="*/ 30259 w 170460"/>
                <a:gd name="connsiteY5" fmla="*/ 73704 h 96252"/>
                <a:gd name="connsiteX6" fmla="*/ 494 w 170460"/>
                <a:gd name="connsiteY6" fmla="*/ 30818 h 96252"/>
                <a:gd name="connsiteX7" fmla="*/ 1684 w 170460"/>
                <a:gd name="connsiteY7" fmla="*/ 26079 h 96252"/>
                <a:gd name="connsiteX8" fmla="*/ 58596 w 170460"/>
                <a:gd name="connsiteY8" fmla="*/ 362 h 96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0460" h="96252">
                  <a:moveTo>
                    <a:pt x="58596" y="362"/>
                  </a:moveTo>
                  <a:cubicBezTo>
                    <a:pt x="79789" y="5839"/>
                    <a:pt x="111460" y="12744"/>
                    <a:pt x="142416" y="22508"/>
                  </a:cubicBezTo>
                  <a:cubicBezTo>
                    <a:pt x="161680" y="26794"/>
                    <a:pt x="173801" y="45891"/>
                    <a:pt x="169491" y="65156"/>
                  </a:cubicBezTo>
                  <a:cubicBezTo>
                    <a:pt x="169372" y="65703"/>
                    <a:pt x="169229" y="66251"/>
                    <a:pt x="169086" y="66799"/>
                  </a:cubicBezTo>
                  <a:cubicBezTo>
                    <a:pt x="164800" y="86635"/>
                    <a:pt x="145393" y="99350"/>
                    <a:pt x="125509" y="95374"/>
                  </a:cubicBezTo>
                  <a:cubicBezTo>
                    <a:pt x="92910" y="92540"/>
                    <a:pt x="60882" y="85230"/>
                    <a:pt x="30259" y="73704"/>
                  </a:cubicBezTo>
                  <a:cubicBezTo>
                    <a:pt x="10209" y="70085"/>
                    <a:pt x="-3126" y="50892"/>
                    <a:pt x="494" y="30818"/>
                  </a:cubicBezTo>
                  <a:cubicBezTo>
                    <a:pt x="779" y="29223"/>
                    <a:pt x="1184" y="27627"/>
                    <a:pt x="1684" y="26079"/>
                  </a:cubicBezTo>
                  <a:cubicBezTo>
                    <a:pt x="8828" y="3458"/>
                    <a:pt x="26925" y="-2019"/>
                    <a:pt x="58596" y="362"/>
                  </a:cubicBezTo>
                  <a:close/>
                </a:path>
              </a:pathLst>
            </a:custGeom>
            <a:solidFill>
              <a:srgbClr val="C45D00"/>
            </a:solidFill>
            <a:ln w="237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6" name="íşḷiḍè">
              <a:extLst>
                <a:ext uri="{FF2B5EF4-FFF2-40B4-BE49-F238E27FC236}">
                  <a16:creationId xmlns:a16="http://schemas.microsoft.com/office/drawing/2014/main" id="{D3B1EF98-D73A-4EE7-8614-68C198857ECF}"/>
                </a:ext>
              </a:extLst>
            </p:cNvPr>
            <p:cNvSpPr/>
            <p:nvPr/>
          </p:nvSpPr>
          <p:spPr>
            <a:xfrm>
              <a:off x="6112509" y="3897279"/>
              <a:ext cx="170530" cy="94948"/>
            </a:xfrm>
            <a:custGeom>
              <a:avLst/>
              <a:gdLst>
                <a:gd name="connsiteX0" fmla="*/ 63639 w 170530"/>
                <a:gd name="connsiteY0" fmla="*/ 201 h 94948"/>
                <a:gd name="connsiteX1" fmla="*/ 144602 w 170530"/>
                <a:gd name="connsiteY1" fmla="*/ 21870 h 94948"/>
                <a:gd name="connsiteX2" fmla="*/ 169248 w 170530"/>
                <a:gd name="connsiteY2" fmla="*/ 64399 h 94948"/>
                <a:gd name="connsiteX3" fmla="*/ 168414 w 170530"/>
                <a:gd name="connsiteY3" fmla="*/ 67114 h 94948"/>
                <a:gd name="connsiteX4" fmla="*/ 123861 w 170530"/>
                <a:gd name="connsiteY4" fmla="*/ 93665 h 94948"/>
                <a:gd name="connsiteX5" fmla="*/ 123409 w 170530"/>
                <a:gd name="connsiteY5" fmla="*/ 93546 h 94948"/>
                <a:gd name="connsiteX6" fmla="*/ 33635 w 170530"/>
                <a:gd name="connsiteY6" fmla="*/ 76163 h 94948"/>
                <a:gd name="connsiteX7" fmla="*/ 84 w 170530"/>
                <a:gd name="connsiteY7" fmla="*/ 35300 h 94948"/>
                <a:gd name="connsiteX8" fmla="*/ 1012 w 170530"/>
                <a:gd name="connsiteY8" fmla="*/ 29966 h 94948"/>
                <a:gd name="connsiteX9" fmla="*/ 63639 w 170530"/>
                <a:gd name="connsiteY9" fmla="*/ 201 h 949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70530" h="94948">
                  <a:moveTo>
                    <a:pt x="63639" y="201"/>
                  </a:moveTo>
                  <a:cubicBezTo>
                    <a:pt x="82213" y="4963"/>
                    <a:pt x="114122" y="11631"/>
                    <a:pt x="144602" y="21870"/>
                  </a:cubicBezTo>
                  <a:cubicBezTo>
                    <a:pt x="163152" y="26799"/>
                    <a:pt x="174201" y="45849"/>
                    <a:pt x="169248" y="64399"/>
                  </a:cubicBezTo>
                  <a:cubicBezTo>
                    <a:pt x="169009" y="65328"/>
                    <a:pt x="168724" y="66233"/>
                    <a:pt x="168414" y="67114"/>
                  </a:cubicBezTo>
                  <a:cubicBezTo>
                    <a:pt x="163438" y="86759"/>
                    <a:pt x="143506" y="98642"/>
                    <a:pt x="123861" y="93665"/>
                  </a:cubicBezTo>
                  <a:cubicBezTo>
                    <a:pt x="123718" y="93617"/>
                    <a:pt x="123551" y="93593"/>
                    <a:pt x="123409" y="93546"/>
                  </a:cubicBezTo>
                  <a:cubicBezTo>
                    <a:pt x="93167" y="89021"/>
                    <a:pt x="63163" y="83306"/>
                    <a:pt x="33635" y="76163"/>
                  </a:cubicBezTo>
                  <a:cubicBezTo>
                    <a:pt x="13085" y="74139"/>
                    <a:pt x="-1940" y="55850"/>
                    <a:pt x="84" y="35300"/>
                  </a:cubicBezTo>
                  <a:cubicBezTo>
                    <a:pt x="274" y="33491"/>
                    <a:pt x="584" y="31728"/>
                    <a:pt x="1012" y="29966"/>
                  </a:cubicBezTo>
                  <a:cubicBezTo>
                    <a:pt x="6489" y="5440"/>
                    <a:pt x="26730" y="-1942"/>
                    <a:pt x="63639" y="201"/>
                  </a:cubicBezTo>
                  <a:close/>
                </a:path>
              </a:pathLst>
            </a:custGeom>
            <a:solidFill>
              <a:srgbClr val="C45D00"/>
            </a:solidFill>
            <a:ln w="237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7" name="îšļiḋe">
              <a:extLst>
                <a:ext uri="{FF2B5EF4-FFF2-40B4-BE49-F238E27FC236}">
                  <a16:creationId xmlns:a16="http://schemas.microsoft.com/office/drawing/2014/main" id="{F9B04DDB-BD5F-421E-AA0C-4132551BB482}"/>
                </a:ext>
              </a:extLst>
            </p:cNvPr>
            <p:cNvSpPr/>
            <p:nvPr/>
          </p:nvSpPr>
          <p:spPr>
            <a:xfrm>
              <a:off x="6061931" y="3393044"/>
              <a:ext cx="160909" cy="93582"/>
            </a:xfrm>
            <a:custGeom>
              <a:avLst/>
              <a:gdLst>
                <a:gd name="connsiteX0" fmla="*/ 111598 w 160909"/>
                <a:gd name="connsiteY0" fmla="*/ 93431 h 93582"/>
                <a:gd name="connsiteX1" fmla="*/ 27302 w 160909"/>
                <a:gd name="connsiteY1" fmla="*/ 74620 h 93582"/>
                <a:gd name="connsiteX2" fmla="*/ 846 w 160909"/>
                <a:gd name="connsiteY2" fmla="*/ 31971 h 93582"/>
                <a:gd name="connsiteX3" fmla="*/ 1346 w 160909"/>
                <a:gd name="connsiteY3" fmla="*/ 30090 h 93582"/>
                <a:gd name="connsiteX4" fmla="*/ 42113 w 160909"/>
                <a:gd name="connsiteY4" fmla="*/ 277 h 93582"/>
                <a:gd name="connsiteX5" fmla="*/ 43732 w 160909"/>
                <a:gd name="connsiteY5" fmla="*/ 563 h 93582"/>
                <a:gd name="connsiteX6" fmla="*/ 133029 w 160909"/>
                <a:gd name="connsiteY6" fmla="*/ 19374 h 93582"/>
                <a:gd name="connsiteX7" fmla="*/ 159961 w 160909"/>
                <a:gd name="connsiteY7" fmla="*/ 61713 h 93582"/>
                <a:gd name="connsiteX8" fmla="*/ 159461 w 160909"/>
                <a:gd name="connsiteY8" fmla="*/ 63666 h 93582"/>
                <a:gd name="connsiteX9" fmla="*/ 111598 w 160909"/>
                <a:gd name="connsiteY9" fmla="*/ 93431 h 93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0909" h="93582">
                  <a:moveTo>
                    <a:pt x="111598" y="93431"/>
                  </a:moveTo>
                  <a:cubicBezTo>
                    <a:pt x="86595" y="88193"/>
                    <a:pt x="56353" y="83192"/>
                    <a:pt x="27302" y="74620"/>
                  </a:cubicBezTo>
                  <a:cubicBezTo>
                    <a:pt x="8228" y="70143"/>
                    <a:pt x="-3631" y="51069"/>
                    <a:pt x="846" y="31971"/>
                  </a:cubicBezTo>
                  <a:cubicBezTo>
                    <a:pt x="989" y="31352"/>
                    <a:pt x="1156" y="30710"/>
                    <a:pt x="1346" y="30090"/>
                  </a:cubicBezTo>
                  <a:cubicBezTo>
                    <a:pt x="4370" y="10588"/>
                    <a:pt x="22635" y="-2747"/>
                    <a:pt x="42113" y="277"/>
                  </a:cubicBezTo>
                  <a:cubicBezTo>
                    <a:pt x="42661" y="348"/>
                    <a:pt x="43209" y="444"/>
                    <a:pt x="43732" y="563"/>
                  </a:cubicBezTo>
                  <a:cubicBezTo>
                    <a:pt x="73950" y="4444"/>
                    <a:pt x="103811" y="10731"/>
                    <a:pt x="133029" y="19374"/>
                  </a:cubicBezTo>
                  <a:cubicBezTo>
                    <a:pt x="152151" y="23637"/>
                    <a:pt x="164200" y="42592"/>
                    <a:pt x="159961" y="61713"/>
                  </a:cubicBezTo>
                  <a:cubicBezTo>
                    <a:pt x="159818" y="62380"/>
                    <a:pt x="159652" y="63023"/>
                    <a:pt x="159461" y="63666"/>
                  </a:cubicBezTo>
                  <a:cubicBezTo>
                    <a:pt x="154699" y="86050"/>
                    <a:pt x="137554" y="92955"/>
                    <a:pt x="111598" y="93431"/>
                  </a:cubicBezTo>
                  <a:close/>
                </a:path>
              </a:pathLst>
            </a:custGeom>
            <a:solidFill>
              <a:srgbClr val="C45D00"/>
            </a:solidFill>
            <a:ln w="237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8" name="i$ļiḑé">
              <a:extLst>
                <a:ext uri="{FF2B5EF4-FFF2-40B4-BE49-F238E27FC236}">
                  <a16:creationId xmlns:a16="http://schemas.microsoft.com/office/drawing/2014/main" id="{4DE71931-CEDF-44BC-9841-1D9B73F44326}"/>
                </a:ext>
              </a:extLst>
            </p:cNvPr>
            <p:cNvSpPr/>
            <p:nvPr/>
          </p:nvSpPr>
          <p:spPr>
            <a:xfrm>
              <a:off x="5863519" y="4023928"/>
              <a:ext cx="161426" cy="89868"/>
            </a:xfrm>
            <a:custGeom>
              <a:avLst/>
              <a:gdLst>
                <a:gd name="connsiteX0" fmla="*/ 64979 w 161426"/>
                <a:gd name="connsiteY0" fmla="*/ -4 h 89868"/>
                <a:gd name="connsiteX1" fmla="*/ 134511 w 161426"/>
                <a:gd name="connsiteY1" fmla="*/ 15474 h 89868"/>
                <a:gd name="connsiteX2" fmla="*/ 160086 w 161426"/>
                <a:gd name="connsiteY2" fmla="*/ 59813 h 89868"/>
                <a:gd name="connsiteX3" fmla="*/ 159753 w 161426"/>
                <a:gd name="connsiteY3" fmla="*/ 60956 h 89868"/>
                <a:gd name="connsiteX4" fmla="*/ 122129 w 161426"/>
                <a:gd name="connsiteY4" fmla="*/ 89531 h 89868"/>
                <a:gd name="connsiteX5" fmla="*/ 43072 w 161426"/>
                <a:gd name="connsiteY5" fmla="*/ 78339 h 89868"/>
                <a:gd name="connsiteX6" fmla="*/ -29 w 161426"/>
                <a:gd name="connsiteY6" fmla="*/ 34524 h 89868"/>
                <a:gd name="connsiteX7" fmla="*/ 64979 w 161426"/>
                <a:gd name="connsiteY7" fmla="*/ -4 h 89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1426" h="89868">
                  <a:moveTo>
                    <a:pt x="64979" y="-4"/>
                  </a:moveTo>
                  <a:cubicBezTo>
                    <a:pt x="82600" y="3806"/>
                    <a:pt x="109270" y="7616"/>
                    <a:pt x="134511" y="15474"/>
                  </a:cubicBezTo>
                  <a:cubicBezTo>
                    <a:pt x="153824" y="20665"/>
                    <a:pt x="165253" y="40525"/>
                    <a:pt x="160086" y="59813"/>
                  </a:cubicBezTo>
                  <a:cubicBezTo>
                    <a:pt x="159967" y="60194"/>
                    <a:pt x="159872" y="60575"/>
                    <a:pt x="159753" y="60956"/>
                  </a:cubicBezTo>
                  <a:cubicBezTo>
                    <a:pt x="156705" y="78910"/>
                    <a:pt x="140250" y="91412"/>
                    <a:pt x="122129" y="89531"/>
                  </a:cubicBezTo>
                  <a:cubicBezTo>
                    <a:pt x="95578" y="87459"/>
                    <a:pt x="69170" y="83721"/>
                    <a:pt x="43072" y="78339"/>
                  </a:cubicBezTo>
                  <a:cubicBezTo>
                    <a:pt x="19259" y="74053"/>
                    <a:pt x="-1458" y="63575"/>
                    <a:pt x="-29" y="34524"/>
                  </a:cubicBezTo>
                  <a:cubicBezTo>
                    <a:pt x="209" y="10949"/>
                    <a:pt x="22116" y="-1671"/>
                    <a:pt x="64979" y="-4"/>
                  </a:cubicBezTo>
                  <a:close/>
                </a:path>
              </a:pathLst>
            </a:custGeom>
            <a:solidFill>
              <a:srgbClr val="C45D00"/>
            </a:solidFill>
            <a:ln w="237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9" name="iṧḻîḋè">
              <a:extLst>
                <a:ext uri="{FF2B5EF4-FFF2-40B4-BE49-F238E27FC236}">
                  <a16:creationId xmlns:a16="http://schemas.microsoft.com/office/drawing/2014/main" id="{015F4515-372C-40ED-B459-D32FB9CF9B58}"/>
                </a:ext>
              </a:extLst>
            </p:cNvPr>
            <p:cNvSpPr/>
            <p:nvPr/>
          </p:nvSpPr>
          <p:spPr>
            <a:xfrm>
              <a:off x="5957968" y="4660403"/>
              <a:ext cx="152680" cy="90113"/>
            </a:xfrm>
            <a:custGeom>
              <a:avLst/>
              <a:gdLst>
                <a:gd name="connsiteX0" fmla="*/ 91973 w 152680"/>
                <a:gd name="connsiteY0" fmla="*/ 89564 h 90113"/>
                <a:gd name="connsiteX1" fmla="*/ 33633 w 152680"/>
                <a:gd name="connsiteY1" fmla="*/ 77896 h 90113"/>
                <a:gd name="connsiteX2" fmla="*/ 105 w 152680"/>
                <a:gd name="connsiteY2" fmla="*/ 36581 h 90113"/>
                <a:gd name="connsiteX3" fmla="*/ 772 w 152680"/>
                <a:gd name="connsiteY3" fmla="*/ 32414 h 90113"/>
                <a:gd name="connsiteX4" fmla="*/ 45325 w 152680"/>
                <a:gd name="connsiteY4" fmla="*/ 362 h 90113"/>
                <a:gd name="connsiteX5" fmla="*/ 48397 w 152680"/>
                <a:gd name="connsiteY5" fmla="*/ 981 h 90113"/>
                <a:gd name="connsiteX6" fmla="*/ 110309 w 152680"/>
                <a:gd name="connsiteY6" fmla="*/ 11221 h 90113"/>
                <a:gd name="connsiteX7" fmla="*/ 152457 w 152680"/>
                <a:gd name="connsiteY7" fmla="*/ 56226 h 90113"/>
                <a:gd name="connsiteX8" fmla="*/ 91973 w 152680"/>
                <a:gd name="connsiteY8" fmla="*/ 89564 h 901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680" h="90113">
                  <a:moveTo>
                    <a:pt x="91973" y="89564"/>
                  </a:moveTo>
                  <a:cubicBezTo>
                    <a:pt x="74590" y="86230"/>
                    <a:pt x="53873" y="83373"/>
                    <a:pt x="33633" y="77896"/>
                  </a:cubicBezTo>
                  <a:cubicBezTo>
                    <a:pt x="12964" y="75753"/>
                    <a:pt x="-2038" y="57250"/>
                    <a:pt x="105" y="36581"/>
                  </a:cubicBezTo>
                  <a:cubicBezTo>
                    <a:pt x="248" y="35176"/>
                    <a:pt x="462" y="33795"/>
                    <a:pt x="772" y="32414"/>
                  </a:cubicBezTo>
                  <a:cubicBezTo>
                    <a:pt x="4224" y="11268"/>
                    <a:pt x="24179" y="-3091"/>
                    <a:pt x="45325" y="362"/>
                  </a:cubicBezTo>
                  <a:cubicBezTo>
                    <a:pt x="46349" y="529"/>
                    <a:pt x="47373" y="719"/>
                    <a:pt x="48397" y="981"/>
                  </a:cubicBezTo>
                  <a:cubicBezTo>
                    <a:pt x="69209" y="3172"/>
                    <a:pt x="89902" y="6601"/>
                    <a:pt x="110309" y="11221"/>
                  </a:cubicBezTo>
                  <a:cubicBezTo>
                    <a:pt x="134122" y="16460"/>
                    <a:pt x="154362" y="27651"/>
                    <a:pt x="152457" y="56226"/>
                  </a:cubicBezTo>
                  <a:cubicBezTo>
                    <a:pt x="150314" y="79800"/>
                    <a:pt x="127930" y="92421"/>
                    <a:pt x="91973" y="89564"/>
                  </a:cubicBezTo>
                  <a:close/>
                </a:path>
              </a:pathLst>
            </a:custGeom>
            <a:solidFill>
              <a:srgbClr val="C45D00"/>
            </a:solidFill>
            <a:ln w="237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0" name="îšľîḍê">
              <a:extLst>
                <a:ext uri="{FF2B5EF4-FFF2-40B4-BE49-F238E27FC236}">
                  <a16:creationId xmlns:a16="http://schemas.microsoft.com/office/drawing/2014/main" id="{0370124E-BD88-4806-AC01-EBFE3B8F34C6}"/>
                </a:ext>
              </a:extLst>
            </p:cNvPr>
            <p:cNvSpPr/>
            <p:nvPr/>
          </p:nvSpPr>
          <p:spPr>
            <a:xfrm>
              <a:off x="5882435" y="3619438"/>
              <a:ext cx="151249" cy="86301"/>
            </a:xfrm>
            <a:custGeom>
              <a:avLst/>
              <a:gdLst>
                <a:gd name="connsiteX0" fmla="*/ 68447 w 151249"/>
                <a:gd name="connsiteY0" fmla="*/ 149 h 86301"/>
                <a:gd name="connsiteX1" fmla="*/ 124406 w 151249"/>
                <a:gd name="connsiteY1" fmla="*/ 12770 h 86301"/>
                <a:gd name="connsiteX2" fmla="*/ 150600 w 151249"/>
                <a:gd name="connsiteY2" fmla="*/ 52298 h 86301"/>
                <a:gd name="connsiteX3" fmla="*/ 113524 w 151249"/>
                <a:gd name="connsiteY3" fmla="*/ 86112 h 86301"/>
                <a:gd name="connsiteX4" fmla="*/ 110833 w 151249"/>
                <a:gd name="connsiteY4" fmla="*/ 85874 h 86301"/>
                <a:gd name="connsiteX5" fmla="*/ 47968 w 151249"/>
                <a:gd name="connsiteY5" fmla="*/ 78254 h 86301"/>
                <a:gd name="connsiteX6" fmla="*/ 343 w 151249"/>
                <a:gd name="connsiteY6" fmla="*/ 32058 h 86301"/>
                <a:gd name="connsiteX7" fmla="*/ 68447 w 151249"/>
                <a:gd name="connsiteY7" fmla="*/ 149 h 863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1249" h="86301">
                  <a:moveTo>
                    <a:pt x="68447" y="149"/>
                  </a:moveTo>
                  <a:cubicBezTo>
                    <a:pt x="79639" y="2530"/>
                    <a:pt x="102499" y="6340"/>
                    <a:pt x="124406" y="12770"/>
                  </a:cubicBezTo>
                  <a:cubicBezTo>
                    <a:pt x="142313" y="16818"/>
                    <a:pt x="153862" y="34225"/>
                    <a:pt x="150600" y="52298"/>
                  </a:cubicBezTo>
                  <a:cubicBezTo>
                    <a:pt x="149695" y="71872"/>
                    <a:pt x="133098" y="87017"/>
                    <a:pt x="113524" y="86112"/>
                  </a:cubicBezTo>
                  <a:cubicBezTo>
                    <a:pt x="112619" y="86065"/>
                    <a:pt x="111714" y="85993"/>
                    <a:pt x="110833" y="85874"/>
                  </a:cubicBezTo>
                  <a:cubicBezTo>
                    <a:pt x="89688" y="85231"/>
                    <a:pt x="68661" y="82683"/>
                    <a:pt x="47968" y="78254"/>
                  </a:cubicBezTo>
                  <a:cubicBezTo>
                    <a:pt x="12487" y="71348"/>
                    <a:pt x="-2990" y="54442"/>
                    <a:pt x="343" y="32058"/>
                  </a:cubicBezTo>
                  <a:cubicBezTo>
                    <a:pt x="3677" y="9674"/>
                    <a:pt x="19631" y="-2232"/>
                    <a:pt x="68447" y="149"/>
                  </a:cubicBezTo>
                  <a:close/>
                </a:path>
              </a:pathLst>
            </a:custGeom>
            <a:solidFill>
              <a:srgbClr val="C45D00"/>
            </a:solidFill>
            <a:ln w="237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1" name="íṧľîḑè">
              <a:extLst>
                <a:ext uri="{FF2B5EF4-FFF2-40B4-BE49-F238E27FC236}">
                  <a16:creationId xmlns:a16="http://schemas.microsoft.com/office/drawing/2014/main" id="{28F41FDA-EC20-437C-8896-F617246B9875}"/>
                </a:ext>
              </a:extLst>
            </p:cNvPr>
            <p:cNvSpPr/>
            <p:nvPr/>
          </p:nvSpPr>
          <p:spPr>
            <a:xfrm>
              <a:off x="5919729" y="4399836"/>
              <a:ext cx="144284" cy="87957"/>
            </a:xfrm>
            <a:custGeom>
              <a:avLst/>
              <a:gdLst>
                <a:gd name="connsiteX0" fmla="*/ 47107 w 144284"/>
                <a:gd name="connsiteY0" fmla="*/ -151 h 87957"/>
                <a:gd name="connsiteX1" fmla="*/ 123546 w 144284"/>
                <a:gd name="connsiteY1" fmla="*/ 17947 h 87957"/>
                <a:gd name="connsiteX2" fmla="*/ 143786 w 144284"/>
                <a:gd name="connsiteY2" fmla="*/ 55809 h 87957"/>
                <a:gd name="connsiteX3" fmla="*/ 109258 w 144284"/>
                <a:gd name="connsiteY3" fmla="*/ 87718 h 87957"/>
                <a:gd name="connsiteX4" fmla="*/ 30677 w 144284"/>
                <a:gd name="connsiteY4" fmla="*/ 75573 h 87957"/>
                <a:gd name="connsiteX5" fmla="*/ 316 w 144284"/>
                <a:gd name="connsiteY5" fmla="*/ 34354 h 87957"/>
                <a:gd name="connsiteX6" fmla="*/ 435 w 144284"/>
                <a:gd name="connsiteY6" fmla="*/ 33663 h 87957"/>
                <a:gd name="connsiteX7" fmla="*/ 47107 w 144284"/>
                <a:gd name="connsiteY7" fmla="*/ -151 h 87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4284" h="87957">
                  <a:moveTo>
                    <a:pt x="47107" y="-151"/>
                  </a:moveTo>
                  <a:cubicBezTo>
                    <a:pt x="73325" y="2112"/>
                    <a:pt x="99090" y="8208"/>
                    <a:pt x="123546" y="17947"/>
                  </a:cubicBezTo>
                  <a:cubicBezTo>
                    <a:pt x="137905" y="24710"/>
                    <a:pt x="146144" y="40093"/>
                    <a:pt x="143786" y="55809"/>
                  </a:cubicBezTo>
                  <a:cubicBezTo>
                    <a:pt x="142096" y="73692"/>
                    <a:pt x="127213" y="87432"/>
                    <a:pt x="109258" y="87718"/>
                  </a:cubicBezTo>
                  <a:cubicBezTo>
                    <a:pt x="82540" y="88479"/>
                    <a:pt x="55918" y="84360"/>
                    <a:pt x="30677" y="75573"/>
                  </a:cubicBezTo>
                  <a:cubicBezTo>
                    <a:pt x="10912" y="72572"/>
                    <a:pt x="-2685" y="54118"/>
                    <a:pt x="316" y="34354"/>
                  </a:cubicBezTo>
                  <a:cubicBezTo>
                    <a:pt x="364" y="34115"/>
                    <a:pt x="387" y="33901"/>
                    <a:pt x="435" y="33663"/>
                  </a:cubicBezTo>
                  <a:cubicBezTo>
                    <a:pt x="4245" y="7708"/>
                    <a:pt x="23533" y="-151"/>
                    <a:pt x="47107" y="-151"/>
                  </a:cubicBezTo>
                  <a:close/>
                </a:path>
              </a:pathLst>
            </a:custGeom>
            <a:solidFill>
              <a:srgbClr val="C45D00"/>
            </a:solidFill>
            <a:ln w="237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2" name="îŝḷíde">
              <a:extLst>
                <a:ext uri="{FF2B5EF4-FFF2-40B4-BE49-F238E27FC236}">
                  <a16:creationId xmlns:a16="http://schemas.microsoft.com/office/drawing/2014/main" id="{8AE56485-B444-44AD-8750-AD1F0BACB004}"/>
                </a:ext>
              </a:extLst>
            </p:cNvPr>
            <p:cNvSpPr/>
            <p:nvPr/>
          </p:nvSpPr>
          <p:spPr>
            <a:xfrm>
              <a:off x="6033702" y="4266385"/>
              <a:ext cx="143146" cy="89181"/>
            </a:xfrm>
            <a:custGeom>
              <a:avLst/>
              <a:gdLst>
                <a:gd name="connsiteX0" fmla="*/ 57436 w 143146"/>
                <a:gd name="connsiteY0" fmla="*/ -50 h 89181"/>
                <a:gd name="connsiteX1" fmla="*/ 116967 w 143146"/>
                <a:gd name="connsiteY1" fmla="*/ 15190 h 89181"/>
                <a:gd name="connsiteX2" fmla="*/ 141161 w 143146"/>
                <a:gd name="connsiteY2" fmla="*/ 62958 h 89181"/>
                <a:gd name="connsiteX3" fmla="*/ 103870 w 143146"/>
                <a:gd name="connsiteY3" fmla="*/ 89009 h 89181"/>
                <a:gd name="connsiteX4" fmla="*/ 36719 w 143146"/>
                <a:gd name="connsiteY4" fmla="*/ 77340 h 89181"/>
                <a:gd name="connsiteX5" fmla="*/ 48 w 143146"/>
                <a:gd name="connsiteY5" fmla="*/ 33764 h 89181"/>
                <a:gd name="connsiteX6" fmla="*/ 57436 w 143146"/>
                <a:gd name="connsiteY6" fmla="*/ -50 h 891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3146" h="89181">
                  <a:moveTo>
                    <a:pt x="57436" y="-50"/>
                  </a:moveTo>
                  <a:cubicBezTo>
                    <a:pt x="77557" y="3831"/>
                    <a:pt x="97441" y="8927"/>
                    <a:pt x="116967" y="15190"/>
                  </a:cubicBezTo>
                  <a:cubicBezTo>
                    <a:pt x="136827" y="21691"/>
                    <a:pt x="147661" y="43098"/>
                    <a:pt x="141161" y="62958"/>
                  </a:cubicBezTo>
                  <a:cubicBezTo>
                    <a:pt x="135898" y="78983"/>
                    <a:pt x="120706" y="89580"/>
                    <a:pt x="103870" y="89009"/>
                  </a:cubicBezTo>
                  <a:cubicBezTo>
                    <a:pt x="81153" y="87390"/>
                    <a:pt x="58650" y="83484"/>
                    <a:pt x="36719" y="77340"/>
                  </a:cubicBezTo>
                  <a:cubicBezTo>
                    <a:pt x="15050" y="71864"/>
                    <a:pt x="-1858" y="59481"/>
                    <a:pt x="48" y="33764"/>
                  </a:cubicBezTo>
                  <a:cubicBezTo>
                    <a:pt x="1953" y="8046"/>
                    <a:pt x="21003" y="-1241"/>
                    <a:pt x="57436" y="-50"/>
                  </a:cubicBezTo>
                  <a:close/>
                </a:path>
              </a:pathLst>
            </a:custGeom>
            <a:solidFill>
              <a:srgbClr val="C45D00"/>
            </a:solidFill>
            <a:ln w="237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3" name="ïṣľîḋe">
              <a:extLst>
                <a:ext uri="{FF2B5EF4-FFF2-40B4-BE49-F238E27FC236}">
                  <a16:creationId xmlns:a16="http://schemas.microsoft.com/office/drawing/2014/main" id="{3D2DC10A-1E3E-46BE-9EC1-8F8CA5FE5A7E}"/>
                </a:ext>
              </a:extLst>
            </p:cNvPr>
            <p:cNvSpPr/>
            <p:nvPr/>
          </p:nvSpPr>
          <p:spPr>
            <a:xfrm>
              <a:off x="5896199" y="4841500"/>
              <a:ext cx="135310" cy="84820"/>
            </a:xfrm>
            <a:custGeom>
              <a:avLst/>
              <a:gdLst>
                <a:gd name="connsiteX0" fmla="*/ 47063 w 135310"/>
                <a:gd name="connsiteY0" fmla="*/ -94 h 84820"/>
                <a:gd name="connsiteX1" fmla="*/ 113976 w 135310"/>
                <a:gd name="connsiteY1" fmla="*/ 14671 h 84820"/>
                <a:gd name="connsiteX2" fmla="*/ 133503 w 135310"/>
                <a:gd name="connsiteY2" fmla="*/ 58009 h 84820"/>
                <a:gd name="connsiteX3" fmla="*/ 99451 w 135310"/>
                <a:gd name="connsiteY3" fmla="*/ 84441 h 84820"/>
                <a:gd name="connsiteX4" fmla="*/ 31585 w 135310"/>
                <a:gd name="connsiteY4" fmla="*/ 74678 h 84820"/>
                <a:gd name="connsiteX5" fmla="*/ 391 w 135310"/>
                <a:gd name="connsiteY5" fmla="*/ 32292 h 84820"/>
                <a:gd name="connsiteX6" fmla="*/ 47063 w 135310"/>
                <a:gd name="connsiteY6" fmla="*/ -94 h 84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5310" h="84820">
                  <a:moveTo>
                    <a:pt x="47063" y="-94"/>
                  </a:moveTo>
                  <a:cubicBezTo>
                    <a:pt x="70185" y="-117"/>
                    <a:pt x="93021" y="4931"/>
                    <a:pt x="113976" y="14671"/>
                  </a:cubicBezTo>
                  <a:cubicBezTo>
                    <a:pt x="130621" y="21981"/>
                    <a:pt x="139075" y="40698"/>
                    <a:pt x="133503" y="58009"/>
                  </a:cubicBezTo>
                  <a:cubicBezTo>
                    <a:pt x="129573" y="73583"/>
                    <a:pt x="115524" y="84489"/>
                    <a:pt x="99451" y="84441"/>
                  </a:cubicBezTo>
                  <a:cubicBezTo>
                    <a:pt x="76400" y="85608"/>
                    <a:pt x="53350" y="82298"/>
                    <a:pt x="31585" y="74678"/>
                  </a:cubicBezTo>
                  <a:cubicBezTo>
                    <a:pt x="11106" y="67772"/>
                    <a:pt x="-2943" y="54676"/>
                    <a:pt x="391" y="32292"/>
                  </a:cubicBezTo>
                  <a:cubicBezTo>
                    <a:pt x="3724" y="9908"/>
                    <a:pt x="23251" y="-1045"/>
                    <a:pt x="47063" y="-94"/>
                  </a:cubicBezTo>
                  <a:close/>
                </a:path>
              </a:pathLst>
            </a:custGeom>
            <a:solidFill>
              <a:srgbClr val="C45D00"/>
            </a:solidFill>
            <a:ln w="237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</p:grpSp>
      <p:pic>
        <p:nvPicPr>
          <p:cNvPr id="36" name="îṥľiďè">
            <a:extLst>
              <a:ext uri="{FF2B5EF4-FFF2-40B4-BE49-F238E27FC236}">
                <a16:creationId xmlns:a16="http://schemas.microsoft.com/office/drawing/2014/main" id="{43DCA457-7CA2-4DD1-B1D9-65D592E0BA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340154" flipH="1">
            <a:off x="3228659" y="1101534"/>
            <a:ext cx="343820" cy="767629"/>
          </a:xfrm>
          <a:prstGeom prst="rect">
            <a:avLst/>
          </a:prstGeom>
        </p:spPr>
      </p:pic>
      <p:grpSp>
        <p:nvGrpSpPr>
          <p:cNvPr id="37" name="组合 36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5D3B9079-9A26-4667-A080-63A575144280}"/>
              </a:ext>
            </a:extLst>
          </p:cNvPr>
          <p:cNvGrpSpPr>
            <a:grpSpLocks noChangeAspect="1"/>
          </p:cNvGrpSpPr>
          <p:nvPr/>
        </p:nvGrpSpPr>
        <p:grpSpPr>
          <a:xfrm rot="19591755" flipH="1">
            <a:off x="7908011" y="1279501"/>
            <a:ext cx="783906" cy="550830"/>
            <a:chOff x="3525257" y="1744980"/>
            <a:chExt cx="5141486" cy="3612784"/>
          </a:xfrm>
        </p:grpSpPr>
        <p:sp>
          <p:nvSpPr>
            <p:cNvPr id="38" name="iṩļiḋe">
              <a:extLst>
                <a:ext uri="{FF2B5EF4-FFF2-40B4-BE49-F238E27FC236}">
                  <a16:creationId xmlns:a16="http://schemas.microsoft.com/office/drawing/2014/main" id="{32AD3D4C-6B1D-466D-BA46-A1B65A9171C8}"/>
                </a:ext>
              </a:extLst>
            </p:cNvPr>
            <p:cNvSpPr/>
            <p:nvPr/>
          </p:nvSpPr>
          <p:spPr bwMode="auto">
            <a:xfrm>
              <a:off x="3525257" y="1744980"/>
              <a:ext cx="5141486" cy="3266378"/>
            </a:xfrm>
            <a:custGeom>
              <a:avLst/>
              <a:gdLst>
                <a:gd name="T0" fmla="*/ 248 w 253"/>
                <a:gd name="T1" fmla="*/ 65 h 160"/>
                <a:gd name="T2" fmla="*/ 237 w 253"/>
                <a:gd name="T3" fmla="*/ 66 h 160"/>
                <a:gd name="T4" fmla="*/ 235 w 253"/>
                <a:gd name="T5" fmla="*/ 68 h 160"/>
                <a:gd name="T6" fmla="*/ 144 w 253"/>
                <a:gd name="T7" fmla="*/ 97 h 160"/>
                <a:gd name="T8" fmla="*/ 19 w 253"/>
                <a:gd name="T9" fmla="*/ 15 h 160"/>
                <a:gd name="T10" fmla="*/ 19 w 253"/>
                <a:gd name="T11" fmla="*/ 7 h 160"/>
                <a:gd name="T12" fmla="*/ 13 w 253"/>
                <a:gd name="T13" fmla="*/ 0 h 160"/>
                <a:gd name="T14" fmla="*/ 6 w 253"/>
                <a:gd name="T15" fmla="*/ 7 h 160"/>
                <a:gd name="T16" fmla="*/ 6 w 253"/>
                <a:gd name="T17" fmla="*/ 31 h 160"/>
                <a:gd name="T18" fmla="*/ 7 w 253"/>
                <a:gd name="T19" fmla="*/ 33 h 160"/>
                <a:gd name="T20" fmla="*/ 0 w 253"/>
                <a:gd name="T21" fmla="*/ 63 h 160"/>
                <a:gd name="T22" fmla="*/ 127 w 253"/>
                <a:gd name="T23" fmla="*/ 160 h 160"/>
                <a:gd name="T24" fmla="*/ 250 w 253"/>
                <a:gd name="T25" fmla="*/ 88 h 160"/>
                <a:gd name="T26" fmla="*/ 250 w 253"/>
                <a:gd name="T27" fmla="*/ 88 h 160"/>
                <a:gd name="T28" fmla="*/ 253 w 253"/>
                <a:gd name="T29" fmla="*/ 77 h 160"/>
                <a:gd name="T30" fmla="*/ 248 w 253"/>
                <a:gd name="T31" fmla="*/ 65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53" h="160">
                  <a:moveTo>
                    <a:pt x="248" y="65"/>
                  </a:moveTo>
                  <a:cubicBezTo>
                    <a:pt x="245" y="64"/>
                    <a:pt x="241" y="64"/>
                    <a:pt x="237" y="66"/>
                  </a:cubicBezTo>
                  <a:cubicBezTo>
                    <a:pt x="236" y="67"/>
                    <a:pt x="236" y="68"/>
                    <a:pt x="235" y="68"/>
                  </a:cubicBezTo>
                  <a:cubicBezTo>
                    <a:pt x="212" y="86"/>
                    <a:pt x="180" y="97"/>
                    <a:pt x="144" y="97"/>
                  </a:cubicBezTo>
                  <a:cubicBezTo>
                    <a:pt x="81" y="97"/>
                    <a:pt x="29" y="62"/>
                    <a:pt x="19" y="15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3"/>
                    <a:pt x="16" y="0"/>
                    <a:pt x="13" y="0"/>
                  </a:cubicBezTo>
                  <a:cubicBezTo>
                    <a:pt x="9" y="0"/>
                    <a:pt x="6" y="3"/>
                    <a:pt x="6" y="7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2"/>
                    <a:pt x="7" y="32"/>
                    <a:pt x="7" y="33"/>
                  </a:cubicBezTo>
                  <a:cubicBezTo>
                    <a:pt x="3" y="42"/>
                    <a:pt x="0" y="53"/>
                    <a:pt x="0" y="63"/>
                  </a:cubicBezTo>
                  <a:cubicBezTo>
                    <a:pt x="0" y="117"/>
                    <a:pt x="57" y="160"/>
                    <a:pt x="127" y="160"/>
                  </a:cubicBezTo>
                  <a:cubicBezTo>
                    <a:pt x="186" y="160"/>
                    <a:pt x="235" y="130"/>
                    <a:pt x="250" y="88"/>
                  </a:cubicBezTo>
                  <a:cubicBezTo>
                    <a:pt x="250" y="88"/>
                    <a:pt x="250" y="88"/>
                    <a:pt x="250" y="88"/>
                  </a:cubicBezTo>
                  <a:cubicBezTo>
                    <a:pt x="252" y="84"/>
                    <a:pt x="253" y="80"/>
                    <a:pt x="253" y="77"/>
                  </a:cubicBezTo>
                  <a:cubicBezTo>
                    <a:pt x="253" y="72"/>
                    <a:pt x="251" y="67"/>
                    <a:pt x="248" y="65"/>
                  </a:cubicBezTo>
                  <a:close/>
                </a:path>
              </a:pathLst>
            </a:custGeom>
            <a:solidFill>
              <a:srgbClr val="FBCB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9" name="i$ļîďê">
              <a:extLst>
                <a:ext uri="{FF2B5EF4-FFF2-40B4-BE49-F238E27FC236}">
                  <a16:creationId xmlns:a16="http://schemas.microsoft.com/office/drawing/2014/main" id="{725E1440-BE39-4FDF-B8FF-7DAC1F7D172F}"/>
                </a:ext>
              </a:extLst>
            </p:cNvPr>
            <p:cNvSpPr/>
            <p:nvPr/>
          </p:nvSpPr>
          <p:spPr bwMode="auto">
            <a:xfrm>
              <a:off x="3809536" y="2541337"/>
              <a:ext cx="4512685" cy="2816427"/>
            </a:xfrm>
            <a:custGeom>
              <a:avLst/>
              <a:gdLst>
                <a:gd name="T0" fmla="*/ 0 w 222"/>
                <a:gd name="T1" fmla="*/ 0 h 138"/>
                <a:gd name="T2" fmla="*/ 222 w 222"/>
                <a:gd name="T3" fmla="*/ 41 h 138"/>
                <a:gd name="T4" fmla="*/ 126 w 222"/>
                <a:gd name="T5" fmla="*/ 95 h 138"/>
                <a:gd name="T6" fmla="*/ 0 w 222"/>
                <a:gd name="T7" fmla="*/ 0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2" h="138">
                  <a:moveTo>
                    <a:pt x="0" y="0"/>
                  </a:moveTo>
                  <a:cubicBezTo>
                    <a:pt x="0" y="0"/>
                    <a:pt x="60" y="138"/>
                    <a:pt x="222" y="41"/>
                  </a:cubicBezTo>
                  <a:cubicBezTo>
                    <a:pt x="222" y="41"/>
                    <a:pt x="180" y="85"/>
                    <a:pt x="126" y="95"/>
                  </a:cubicBezTo>
                  <a:cubicBezTo>
                    <a:pt x="77" y="105"/>
                    <a:pt x="4" y="77"/>
                    <a:pt x="0" y="0"/>
                  </a:cubicBezTo>
                  <a:close/>
                </a:path>
              </a:pathLst>
            </a:custGeom>
            <a:solidFill>
              <a:srgbClr val="F5B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0" name="ïṧľîḍè">
              <a:extLst>
                <a:ext uri="{FF2B5EF4-FFF2-40B4-BE49-F238E27FC236}">
                  <a16:creationId xmlns:a16="http://schemas.microsoft.com/office/drawing/2014/main" id="{05E1FDD3-7B15-4FF3-AB13-9BD978893958}"/>
                </a:ext>
              </a:extLst>
            </p:cNvPr>
            <p:cNvSpPr/>
            <p:nvPr/>
          </p:nvSpPr>
          <p:spPr bwMode="auto">
            <a:xfrm>
              <a:off x="8361756" y="3030823"/>
              <a:ext cx="304987" cy="244743"/>
            </a:xfrm>
            <a:custGeom>
              <a:avLst/>
              <a:gdLst>
                <a:gd name="T0" fmla="*/ 14 w 15"/>
                <a:gd name="T1" fmla="*/ 9 h 12"/>
                <a:gd name="T2" fmla="*/ 6 w 15"/>
                <a:gd name="T3" fmla="*/ 11 h 12"/>
                <a:gd name="T4" fmla="*/ 1 w 15"/>
                <a:gd name="T5" fmla="*/ 3 h 12"/>
                <a:gd name="T6" fmla="*/ 9 w 15"/>
                <a:gd name="T7" fmla="*/ 2 h 12"/>
                <a:gd name="T8" fmla="*/ 14 w 15"/>
                <a:gd name="T9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2">
                  <a:moveTo>
                    <a:pt x="14" y="9"/>
                  </a:moveTo>
                  <a:cubicBezTo>
                    <a:pt x="13" y="11"/>
                    <a:pt x="9" y="12"/>
                    <a:pt x="6" y="11"/>
                  </a:cubicBezTo>
                  <a:cubicBezTo>
                    <a:pt x="2" y="9"/>
                    <a:pt x="0" y="6"/>
                    <a:pt x="1" y="3"/>
                  </a:cubicBezTo>
                  <a:cubicBezTo>
                    <a:pt x="2" y="1"/>
                    <a:pt x="6" y="0"/>
                    <a:pt x="9" y="2"/>
                  </a:cubicBezTo>
                  <a:cubicBezTo>
                    <a:pt x="13" y="3"/>
                    <a:pt x="15" y="7"/>
                    <a:pt x="14" y="9"/>
                  </a:cubicBezTo>
                  <a:close/>
                </a:path>
              </a:pathLst>
            </a:custGeom>
            <a:solidFill>
              <a:srgbClr val="7954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3" name="îşḻidè">
              <a:extLst>
                <a:ext uri="{FF2B5EF4-FFF2-40B4-BE49-F238E27FC236}">
                  <a16:creationId xmlns:a16="http://schemas.microsoft.com/office/drawing/2014/main" id="{83D37B7E-D2CF-4321-A6DF-AAD26525E772}"/>
                </a:ext>
              </a:extLst>
            </p:cNvPr>
            <p:cNvSpPr/>
            <p:nvPr/>
          </p:nvSpPr>
          <p:spPr bwMode="auto">
            <a:xfrm>
              <a:off x="6878237" y="3113659"/>
              <a:ext cx="609975" cy="632567"/>
            </a:xfrm>
            <a:custGeom>
              <a:avLst/>
              <a:gdLst>
                <a:gd name="T0" fmla="*/ 22 w 30"/>
                <a:gd name="T1" fmla="*/ 9 h 31"/>
                <a:gd name="T2" fmla="*/ 27 w 30"/>
                <a:gd name="T3" fmla="*/ 27 h 31"/>
                <a:gd name="T4" fmla="*/ 8 w 30"/>
                <a:gd name="T5" fmla="*/ 22 h 31"/>
                <a:gd name="T6" fmla="*/ 4 w 30"/>
                <a:gd name="T7" fmla="*/ 4 h 31"/>
                <a:gd name="T8" fmla="*/ 22 w 30"/>
                <a:gd name="T9" fmla="*/ 9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31">
                  <a:moveTo>
                    <a:pt x="22" y="9"/>
                  </a:moveTo>
                  <a:cubicBezTo>
                    <a:pt x="28" y="15"/>
                    <a:pt x="30" y="24"/>
                    <a:pt x="27" y="27"/>
                  </a:cubicBezTo>
                  <a:cubicBezTo>
                    <a:pt x="23" y="31"/>
                    <a:pt x="15" y="29"/>
                    <a:pt x="8" y="22"/>
                  </a:cubicBezTo>
                  <a:cubicBezTo>
                    <a:pt x="2" y="16"/>
                    <a:pt x="0" y="8"/>
                    <a:pt x="4" y="4"/>
                  </a:cubicBezTo>
                  <a:cubicBezTo>
                    <a:pt x="7" y="0"/>
                    <a:pt x="16" y="3"/>
                    <a:pt x="22" y="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pic>
        <p:nvPicPr>
          <p:cNvPr id="46" name="图片 45">
            <a:extLst>
              <a:ext uri="{FF2B5EF4-FFF2-40B4-BE49-F238E27FC236}">
                <a16:creationId xmlns:a16="http://schemas.microsoft.com/office/drawing/2014/main" id="{969BBCCA-F2DA-487D-9B5F-85F21A80D49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713032">
            <a:off x="1630983" y="1300488"/>
            <a:ext cx="1096558" cy="560095"/>
          </a:xfrm>
          <a:prstGeom prst="rect">
            <a:avLst/>
          </a:prstGeom>
        </p:spPr>
      </p:pic>
      <p:pic>
        <p:nvPicPr>
          <p:cNvPr id="48" name="图片 47">
            <a:extLst>
              <a:ext uri="{FF2B5EF4-FFF2-40B4-BE49-F238E27FC236}">
                <a16:creationId xmlns:a16="http://schemas.microsoft.com/office/drawing/2014/main" id="{D7CAC451-57B6-49CC-9228-3A49EFE6985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5914" y="1324207"/>
            <a:ext cx="897418" cy="556399"/>
          </a:xfrm>
          <a:prstGeom prst="rect">
            <a:avLst/>
          </a:prstGeom>
        </p:spPr>
      </p:pic>
      <p:pic>
        <p:nvPicPr>
          <p:cNvPr id="50" name="图片 49">
            <a:extLst>
              <a:ext uri="{FF2B5EF4-FFF2-40B4-BE49-F238E27FC236}">
                <a16:creationId xmlns:a16="http://schemas.microsoft.com/office/drawing/2014/main" id="{D1218AB5-0B55-4BF8-81AF-28DCE2BA988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5460" y="1073900"/>
            <a:ext cx="847761" cy="847761"/>
          </a:xfrm>
          <a:prstGeom prst="rect">
            <a:avLst/>
          </a:prstGeom>
        </p:spPr>
      </p:pic>
      <p:pic>
        <p:nvPicPr>
          <p:cNvPr id="52" name="图片 51">
            <a:extLst>
              <a:ext uri="{FF2B5EF4-FFF2-40B4-BE49-F238E27FC236}">
                <a16:creationId xmlns:a16="http://schemas.microsoft.com/office/drawing/2014/main" id="{0FC1EDE5-4A34-45E4-BC3F-A057C54FCD2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7465" y="858487"/>
            <a:ext cx="557547" cy="986430"/>
          </a:xfrm>
          <a:prstGeom prst="rect">
            <a:avLst/>
          </a:prstGeom>
        </p:spPr>
      </p:pic>
      <p:pic>
        <p:nvPicPr>
          <p:cNvPr id="55" name="图片 54">
            <a:extLst>
              <a:ext uri="{FF2B5EF4-FFF2-40B4-BE49-F238E27FC236}">
                <a16:creationId xmlns:a16="http://schemas.microsoft.com/office/drawing/2014/main" id="{06D027FA-26EB-4793-AC95-1FB6B4C2E3EE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1" t="4141" r="2714" b="4839"/>
          <a:stretch/>
        </p:blipFill>
        <p:spPr>
          <a:xfrm>
            <a:off x="782749" y="3666372"/>
            <a:ext cx="701540" cy="663644"/>
          </a:xfrm>
          <a:prstGeom prst="rect">
            <a:avLst/>
          </a:prstGeom>
        </p:spPr>
      </p:pic>
      <p:pic>
        <p:nvPicPr>
          <p:cNvPr id="57" name="图片 56">
            <a:extLst>
              <a:ext uri="{FF2B5EF4-FFF2-40B4-BE49-F238E27FC236}">
                <a16:creationId xmlns:a16="http://schemas.microsoft.com/office/drawing/2014/main" id="{D23CF5B3-0D5E-4354-BA6C-59B52CCC0843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38" t="1051" r="3500" b="8507"/>
          <a:stretch/>
        </p:blipFill>
        <p:spPr>
          <a:xfrm>
            <a:off x="6895805" y="3666372"/>
            <a:ext cx="641697" cy="576847"/>
          </a:xfrm>
          <a:prstGeom prst="rect">
            <a:avLst/>
          </a:prstGeom>
        </p:spPr>
      </p:pic>
      <p:pic>
        <p:nvPicPr>
          <p:cNvPr id="59" name="图片 58">
            <a:extLst>
              <a:ext uri="{FF2B5EF4-FFF2-40B4-BE49-F238E27FC236}">
                <a16:creationId xmlns:a16="http://schemas.microsoft.com/office/drawing/2014/main" id="{34F7CD78-B3D0-477E-83CC-F39F6E77A5D3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46" t="1473" r="3512" b="1959"/>
          <a:stretch/>
        </p:blipFill>
        <p:spPr>
          <a:xfrm>
            <a:off x="4863763" y="3574211"/>
            <a:ext cx="641697" cy="720080"/>
          </a:xfrm>
          <a:prstGeom prst="rect">
            <a:avLst/>
          </a:prstGeom>
        </p:spPr>
      </p:pic>
      <p:pic>
        <p:nvPicPr>
          <p:cNvPr id="61" name="图片 60">
            <a:extLst>
              <a:ext uri="{FF2B5EF4-FFF2-40B4-BE49-F238E27FC236}">
                <a16:creationId xmlns:a16="http://schemas.microsoft.com/office/drawing/2014/main" id="{5325F7C5-C515-420B-997A-4A68E1E4019A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0" t="3544" r="3572" b="2513"/>
          <a:stretch/>
        </p:blipFill>
        <p:spPr>
          <a:xfrm>
            <a:off x="2962727" y="3752394"/>
            <a:ext cx="669866" cy="541897"/>
          </a:xfrm>
          <a:prstGeom prst="rect">
            <a:avLst/>
          </a:prstGeom>
        </p:spPr>
      </p:pic>
      <p:cxnSp>
        <p:nvCxnSpPr>
          <p:cNvPr id="63" name="直接连接符 62">
            <a:extLst>
              <a:ext uri="{FF2B5EF4-FFF2-40B4-BE49-F238E27FC236}">
                <a16:creationId xmlns:a16="http://schemas.microsoft.com/office/drawing/2014/main" id="{92E96FF8-1DA8-496F-9B51-6F414BDC7C7E}"/>
              </a:ext>
            </a:extLst>
          </p:cNvPr>
          <p:cNvCxnSpPr>
            <a:cxnSpLocks/>
          </p:cNvCxnSpPr>
          <p:nvPr/>
        </p:nvCxnSpPr>
        <p:spPr>
          <a:xfrm>
            <a:off x="1331640" y="2480077"/>
            <a:ext cx="4200583" cy="122209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直接连接符 63">
            <a:extLst>
              <a:ext uri="{FF2B5EF4-FFF2-40B4-BE49-F238E27FC236}">
                <a16:creationId xmlns:a16="http://schemas.microsoft.com/office/drawing/2014/main" id="{5AE7DE4A-4B62-46BE-939D-D88294EC8B94}"/>
              </a:ext>
            </a:extLst>
          </p:cNvPr>
          <p:cNvCxnSpPr>
            <a:cxnSpLocks/>
          </p:cNvCxnSpPr>
          <p:nvPr/>
        </p:nvCxnSpPr>
        <p:spPr>
          <a:xfrm>
            <a:off x="2163376" y="2472861"/>
            <a:ext cx="1616355" cy="1279533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直接连接符 68">
            <a:extLst>
              <a:ext uri="{FF2B5EF4-FFF2-40B4-BE49-F238E27FC236}">
                <a16:creationId xmlns:a16="http://schemas.microsoft.com/office/drawing/2014/main" id="{A99FC12C-86CF-4DB5-A8CD-2C3AA06F0EB8}"/>
              </a:ext>
            </a:extLst>
          </p:cNvPr>
          <p:cNvCxnSpPr>
            <a:cxnSpLocks/>
            <a:stCxn id="7" idx="2"/>
          </p:cNvCxnSpPr>
          <p:nvPr/>
        </p:nvCxnSpPr>
        <p:spPr>
          <a:xfrm>
            <a:off x="3352151" y="2480077"/>
            <a:ext cx="4361223" cy="122209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直接连接符 70">
            <a:extLst>
              <a:ext uri="{FF2B5EF4-FFF2-40B4-BE49-F238E27FC236}">
                <a16:creationId xmlns:a16="http://schemas.microsoft.com/office/drawing/2014/main" id="{6C6B34C1-F3AE-4A28-A303-D561A1EC7FF6}"/>
              </a:ext>
            </a:extLst>
          </p:cNvPr>
          <p:cNvCxnSpPr>
            <a:cxnSpLocks/>
          </p:cNvCxnSpPr>
          <p:nvPr/>
        </p:nvCxnSpPr>
        <p:spPr>
          <a:xfrm flipH="1">
            <a:off x="2158776" y="2451355"/>
            <a:ext cx="2397317" cy="128653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直接连接符 72">
            <a:extLst>
              <a:ext uri="{FF2B5EF4-FFF2-40B4-BE49-F238E27FC236}">
                <a16:creationId xmlns:a16="http://schemas.microsoft.com/office/drawing/2014/main" id="{EF04A6BE-D0AB-44CC-99A8-BDDE6049157F}"/>
              </a:ext>
            </a:extLst>
          </p:cNvPr>
          <p:cNvCxnSpPr>
            <a:cxnSpLocks/>
            <a:endCxn id="15" idx="0"/>
          </p:cNvCxnSpPr>
          <p:nvPr/>
        </p:nvCxnSpPr>
        <p:spPr>
          <a:xfrm>
            <a:off x="5746187" y="2458606"/>
            <a:ext cx="74315" cy="1243561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直接连接符 74">
            <a:extLst>
              <a:ext uri="{FF2B5EF4-FFF2-40B4-BE49-F238E27FC236}">
                <a16:creationId xmlns:a16="http://schemas.microsoft.com/office/drawing/2014/main" id="{F4E8AD17-BF67-4FBC-8EE4-2A54EA19CF74}"/>
              </a:ext>
            </a:extLst>
          </p:cNvPr>
          <p:cNvCxnSpPr>
            <a:cxnSpLocks/>
          </p:cNvCxnSpPr>
          <p:nvPr/>
        </p:nvCxnSpPr>
        <p:spPr>
          <a:xfrm>
            <a:off x="7250697" y="2475015"/>
            <a:ext cx="570418" cy="122715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直接连接符 76">
            <a:extLst>
              <a:ext uri="{FF2B5EF4-FFF2-40B4-BE49-F238E27FC236}">
                <a16:creationId xmlns:a16="http://schemas.microsoft.com/office/drawing/2014/main" id="{8C6B51F8-DB75-44CE-AC4E-AC9A56A0606E}"/>
              </a:ext>
            </a:extLst>
          </p:cNvPr>
          <p:cNvCxnSpPr>
            <a:cxnSpLocks/>
          </p:cNvCxnSpPr>
          <p:nvPr/>
        </p:nvCxnSpPr>
        <p:spPr>
          <a:xfrm flipH="1">
            <a:off x="2132014" y="2472861"/>
            <a:ext cx="5689101" cy="138542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36254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D5BFD5F8-D6CE-45C2-BAF1-10777A09A5A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961" b="41492"/>
          <a:stretch>
            <a:fillRect/>
          </a:stretch>
        </p:blipFill>
        <p:spPr>
          <a:xfrm flipH="1">
            <a:off x="189737" y="212649"/>
            <a:ext cx="5424314" cy="9518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761B05CE-CAC5-4831-9C93-34CE72E2F9B9}"/>
              </a:ext>
            </a:extLst>
          </p:cNvPr>
          <p:cNvSpPr/>
          <p:nvPr/>
        </p:nvSpPr>
        <p:spPr>
          <a:xfrm>
            <a:off x="407384" y="286212"/>
            <a:ext cx="6024138" cy="58477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二、解决问题，强化方法</a:t>
            </a:r>
          </a:p>
        </p:txBody>
      </p: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A299F695-768A-4EBF-BC25-475384231FC6}"/>
              </a:ext>
            </a:extLst>
          </p:cNvPr>
          <p:cNvGrpSpPr/>
          <p:nvPr/>
        </p:nvGrpSpPr>
        <p:grpSpPr>
          <a:xfrm>
            <a:off x="903904" y="2698059"/>
            <a:ext cx="2340261" cy="809733"/>
            <a:chOff x="1084599" y="2466846"/>
            <a:chExt cx="2340261" cy="809733"/>
          </a:xfrm>
        </p:grpSpPr>
        <p:sp>
          <p:nvSpPr>
            <p:cNvPr id="9" name="左大括号 8">
              <a:extLst>
                <a:ext uri="{FF2B5EF4-FFF2-40B4-BE49-F238E27FC236}">
                  <a16:creationId xmlns:a16="http://schemas.microsoft.com/office/drawing/2014/main" id="{A266C552-7751-4BB3-B91C-3CD48F38FCC4}"/>
                </a:ext>
              </a:extLst>
            </p:cNvPr>
            <p:cNvSpPr/>
            <p:nvPr/>
          </p:nvSpPr>
          <p:spPr>
            <a:xfrm rot="16200000">
              <a:off x="2150901" y="1400544"/>
              <a:ext cx="207657" cy="2340261"/>
            </a:xfrm>
            <a:prstGeom prst="leftBrace">
              <a:avLst>
                <a:gd name="adj1" fmla="val 46429"/>
                <a:gd name="adj2" fmla="val 50000"/>
              </a:avLst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F3EF9079-6380-4ECB-9FDB-278FA506DEE4}"/>
                </a:ext>
              </a:extLst>
            </p:cNvPr>
            <p:cNvSpPr txBox="1"/>
            <p:nvPr/>
          </p:nvSpPr>
          <p:spPr>
            <a:xfrm>
              <a:off x="1843597" y="2753359"/>
              <a:ext cx="108012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11</a:t>
              </a:r>
              <a:r>
                <a:rPr lang="zh-CN" altLang="en-US" sz="28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个</a:t>
              </a:r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C3CACCD5-F97B-4F4C-AAE7-850FACA5FC55}"/>
              </a:ext>
            </a:extLst>
          </p:cNvPr>
          <p:cNvGrpSpPr/>
          <p:nvPr/>
        </p:nvGrpSpPr>
        <p:grpSpPr>
          <a:xfrm>
            <a:off x="4943598" y="950652"/>
            <a:ext cx="3659239" cy="2408160"/>
            <a:chOff x="4943598" y="950652"/>
            <a:chExt cx="3659239" cy="2408160"/>
          </a:xfrm>
        </p:grpSpPr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BBB2453C-8E00-40F7-86F6-69F9F4DCC58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46" t="2815" r="1461" b="27919"/>
            <a:stretch/>
          </p:blipFill>
          <p:spPr>
            <a:xfrm>
              <a:off x="4943598" y="950652"/>
              <a:ext cx="3659239" cy="1605274"/>
            </a:xfrm>
            <a:prstGeom prst="rect">
              <a:avLst/>
            </a:prstGeom>
          </p:spPr>
        </p:pic>
        <p:sp>
          <p:nvSpPr>
            <p:cNvPr id="10" name="左大括号 9">
              <a:extLst>
                <a:ext uri="{FF2B5EF4-FFF2-40B4-BE49-F238E27FC236}">
                  <a16:creationId xmlns:a16="http://schemas.microsoft.com/office/drawing/2014/main" id="{105BE7F0-BAFB-4404-88A8-D74B706B752C}"/>
                </a:ext>
              </a:extLst>
            </p:cNvPr>
            <p:cNvSpPr/>
            <p:nvPr/>
          </p:nvSpPr>
          <p:spPr>
            <a:xfrm rot="16200000">
              <a:off x="6873926" y="1471623"/>
              <a:ext cx="207657" cy="2520280"/>
            </a:xfrm>
            <a:prstGeom prst="leftBrace">
              <a:avLst>
                <a:gd name="adj1" fmla="val 46429"/>
                <a:gd name="adj2" fmla="val 50000"/>
              </a:avLst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03D0EC98-7876-423B-A37A-A0E28B21E1FC}"/>
                </a:ext>
              </a:extLst>
            </p:cNvPr>
            <p:cNvSpPr txBox="1"/>
            <p:nvPr/>
          </p:nvSpPr>
          <p:spPr>
            <a:xfrm>
              <a:off x="6590849" y="2835592"/>
              <a:ext cx="93610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13</a:t>
              </a:r>
              <a:r>
                <a:rPr lang="zh-CN" altLang="en-US" sz="28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个</a:t>
              </a:r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EC26FC21-1BAC-4CBF-ABD4-E755930CAEC4}"/>
              </a:ext>
            </a:extLst>
          </p:cNvPr>
          <p:cNvGrpSpPr/>
          <p:nvPr/>
        </p:nvGrpSpPr>
        <p:grpSpPr>
          <a:xfrm>
            <a:off x="611560" y="3488362"/>
            <a:ext cx="3870769" cy="608494"/>
            <a:chOff x="561783" y="2676259"/>
            <a:chExt cx="3870769" cy="608494"/>
          </a:xfrm>
        </p:grpSpPr>
        <p:sp>
          <p:nvSpPr>
            <p:cNvPr id="16" name="椭圆 15">
              <a:extLst>
                <a:ext uri="{FF2B5EF4-FFF2-40B4-BE49-F238E27FC236}">
                  <a16:creationId xmlns:a16="http://schemas.microsoft.com/office/drawing/2014/main" id="{F85CB856-4E96-46B8-880E-34B88116B664}"/>
                </a:ext>
              </a:extLst>
            </p:cNvPr>
            <p:cNvSpPr/>
            <p:nvPr/>
          </p:nvSpPr>
          <p:spPr>
            <a:xfrm>
              <a:off x="1153063" y="2676259"/>
              <a:ext cx="584775" cy="584775"/>
            </a:xfrm>
            <a:prstGeom prst="ellipse">
              <a:avLst/>
            </a:prstGeom>
            <a:solidFill>
              <a:srgbClr val="FFFF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3B79DFCA-139E-4859-A04B-FD0714580C20}"/>
                </a:ext>
              </a:extLst>
            </p:cNvPr>
            <p:cNvSpPr/>
            <p:nvPr/>
          </p:nvSpPr>
          <p:spPr>
            <a:xfrm>
              <a:off x="2761323" y="2699978"/>
              <a:ext cx="562242" cy="562242"/>
            </a:xfrm>
            <a:prstGeom prst="rect">
              <a:avLst/>
            </a:prstGeom>
            <a:solidFill>
              <a:srgbClr val="FFFF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43A095A7-6409-4D13-BD92-0230CA092047}"/>
                </a:ext>
              </a:extLst>
            </p:cNvPr>
            <p:cNvSpPr/>
            <p:nvPr/>
          </p:nvSpPr>
          <p:spPr>
            <a:xfrm>
              <a:off x="1792913" y="2702882"/>
              <a:ext cx="562242" cy="562242"/>
            </a:xfrm>
            <a:prstGeom prst="rect">
              <a:avLst/>
            </a:prstGeom>
            <a:solidFill>
              <a:srgbClr val="FFFF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D5C02C19-26DF-4154-AE9C-C0789FB88919}"/>
                </a:ext>
              </a:extLst>
            </p:cNvPr>
            <p:cNvSpPr/>
            <p:nvPr/>
          </p:nvSpPr>
          <p:spPr>
            <a:xfrm>
              <a:off x="561783" y="2715532"/>
              <a:ext cx="562242" cy="562242"/>
            </a:xfrm>
            <a:prstGeom prst="rect">
              <a:avLst/>
            </a:prstGeom>
            <a:solidFill>
              <a:srgbClr val="FFFF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矩形 10">
              <a:extLst>
                <a:ext uri="{FF2B5EF4-FFF2-40B4-BE49-F238E27FC236}">
                  <a16:creationId xmlns:a16="http://schemas.microsoft.com/office/drawing/2014/main" id="{061E7801-6D6F-4F81-B489-A5DD5C400E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57661" y="2699978"/>
              <a:ext cx="418704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US" altLang="zh-CN" b="1" dirty="0">
                  <a:solidFill>
                    <a:prstClr val="black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=</a:t>
              </a:r>
              <a:endParaRPr lang="zh-CN" altLang="en-US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21" name="矩形 10">
              <a:extLst>
                <a:ext uri="{FF2B5EF4-FFF2-40B4-BE49-F238E27FC236}">
                  <a16:creationId xmlns:a16="http://schemas.microsoft.com/office/drawing/2014/main" id="{13C88A63-F9C3-4E42-BBAF-F71A504F15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58219" y="2688711"/>
              <a:ext cx="1074333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US" altLang="zh-CN" b="1" dirty="0">
                  <a:solidFill>
                    <a:prstClr val="black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( </a:t>
              </a:r>
              <a:r>
                <a:rPr lang="zh-CN" altLang="en-US" b="1" dirty="0">
                  <a:solidFill>
                    <a:prstClr val="black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个</a:t>
              </a:r>
              <a:r>
                <a:rPr lang="en-US" altLang="zh-CN" b="1" dirty="0">
                  <a:solidFill>
                    <a:prstClr val="black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 )</a:t>
              </a:r>
              <a:endParaRPr lang="zh-CN" altLang="en-US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12985348-CFBF-46D1-8466-D02BBE4A8D92}"/>
              </a:ext>
            </a:extLst>
          </p:cNvPr>
          <p:cNvGrpSpPr/>
          <p:nvPr/>
        </p:nvGrpSpPr>
        <p:grpSpPr>
          <a:xfrm>
            <a:off x="4927986" y="3515765"/>
            <a:ext cx="3870769" cy="608494"/>
            <a:chOff x="561783" y="2676259"/>
            <a:chExt cx="3870769" cy="608494"/>
          </a:xfrm>
        </p:grpSpPr>
        <p:sp>
          <p:nvSpPr>
            <p:cNvPr id="23" name="椭圆 22">
              <a:extLst>
                <a:ext uri="{FF2B5EF4-FFF2-40B4-BE49-F238E27FC236}">
                  <a16:creationId xmlns:a16="http://schemas.microsoft.com/office/drawing/2014/main" id="{8A86CDED-747C-4145-8B70-CBF416CC2726}"/>
                </a:ext>
              </a:extLst>
            </p:cNvPr>
            <p:cNvSpPr/>
            <p:nvPr/>
          </p:nvSpPr>
          <p:spPr>
            <a:xfrm>
              <a:off x="1153063" y="2676259"/>
              <a:ext cx="584775" cy="584775"/>
            </a:xfrm>
            <a:prstGeom prst="ellipse">
              <a:avLst/>
            </a:prstGeom>
            <a:solidFill>
              <a:srgbClr val="FFFF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矩形 23">
              <a:extLst>
                <a:ext uri="{FF2B5EF4-FFF2-40B4-BE49-F238E27FC236}">
                  <a16:creationId xmlns:a16="http://schemas.microsoft.com/office/drawing/2014/main" id="{EEDD8A2D-CD29-48AE-89DC-AFDBD981D307}"/>
                </a:ext>
              </a:extLst>
            </p:cNvPr>
            <p:cNvSpPr/>
            <p:nvPr/>
          </p:nvSpPr>
          <p:spPr>
            <a:xfrm>
              <a:off x="2761323" y="2699978"/>
              <a:ext cx="562242" cy="562242"/>
            </a:xfrm>
            <a:prstGeom prst="rect">
              <a:avLst/>
            </a:prstGeom>
            <a:solidFill>
              <a:srgbClr val="FFFF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545597FC-2562-41D4-BA9F-F4FBD7920CFA}"/>
                </a:ext>
              </a:extLst>
            </p:cNvPr>
            <p:cNvSpPr/>
            <p:nvPr/>
          </p:nvSpPr>
          <p:spPr>
            <a:xfrm>
              <a:off x="1792913" y="2702882"/>
              <a:ext cx="562242" cy="562242"/>
            </a:xfrm>
            <a:prstGeom prst="rect">
              <a:avLst/>
            </a:prstGeom>
            <a:solidFill>
              <a:srgbClr val="FFFF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632545C5-19E9-4257-A092-BB5B9ED789DE}"/>
                </a:ext>
              </a:extLst>
            </p:cNvPr>
            <p:cNvSpPr/>
            <p:nvPr/>
          </p:nvSpPr>
          <p:spPr>
            <a:xfrm>
              <a:off x="561783" y="2715532"/>
              <a:ext cx="562242" cy="562242"/>
            </a:xfrm>
            <a:prstGeom prst="rect">
              <a:avLst/>
            </a:prstGeom>
            <a:solidFill>
              <a:srgbClr val="FFFF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矩形 10">
              <a:extLst>
                <a:ext uri="{FF2B5EF4-FFF2-40B4-BE49-F238E27FC236}">
                  <a16:creationId xmlns:a16="http://schemas.microsoft.com/office/drawing/2014/main" id="{77D5A016-3022-4C38-BE34-85D26718D4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57661" y="2699978"/>
              <a:ext cx="418704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US" altLang="zh-CN" b="1" dirty="0">
                  <a:solidFill>
                    <a:prstClr val="black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=</a:t>
              </a:r>
              <a:endParaRPr lang="zh-CN" altLang="en-US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28" name="矩形 10">
              <a:extLst>
                <a:ext uri="{FF2B5EF4-FFF2-40B4-BE49-F238E27FC236}">
                  <a16:creationId xmlns:a16="http://schemas.microsoft.com/office/drawing/2014/main" id="{8046126C-C68E-44E1-8A25-120822751B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58219" y="2688711"/>
              <a:ext cx="1074333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US" altLang="zh-CN" b="1" dirty="0">
                  <a:solidFill>
                    <a:prstClr val="black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( </a:t>
              </a:r>
              <a:r>
                <a:rPr lang="zh-CN" altLang="en-US" b="1" dirty="0">
                  <a:solidFill>
                    <a:prstClr val="black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个</a:t>
              </a:r>
              <a:r>
                <a:rPr lang="en-US" altLang="zh-CN" b="1" dirty="0">
                  <a:solidFill>
                    <a:prstClr val="black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 )</a:t>
              </a:r>
              <a:endParaRPr lang="zh-CN" altLang="en-US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29" name="文本框 28">
            <a:extLst>
              <a:ext uri="{FF2B5EF4-FFF2-40B4-BE49-F238E27FC236}">
                <a16:creationId xmlns:a16="http://schemas.microsoft.com/office/drawing/2014/main" id="{22478462-38E6-4617-94FA-679EC70A6165}"/>
              </a:ext>
            </a:extLst>
          </p:cNvPr>
          <p:cNvSpPr txBox="1"/>
          <p:nvPr/>
        </p:nvSpPr>
        <p:spPr>
          <a:xfrm>
            <a:off x="583017" y="3500813"/>
            <a:ext cx="7920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11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C9E2CB82-3521-4193-93E1-EC73B17C595F}"/>
              </a:ext>
            </a:extLst>
          </p:cNvPr>
          <p:cNvSpPr txBox="1"/>
          <p:nvPr/>
        </p:nvSpPr>
        <p:spPr>
          <a:xfrm>
            <a:off x="1324423" y="3454380"/>
            <a:ext cx="3169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-</a:t>
            </a:r>
            <a:endParaRPr lang="zh-CN" altLang="en-US" sz="32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DE06AD28-DD70-4258-830B-C2EBEE882787}"/>
              </a:ext>
            </a:extLst>
          </p:cNvPr>
          <p:cNvSpPr txBox="1"/>
          <p:nvPr/>
        </p:nvSpPr>
        <p:spPr>
          <a:xfrm>
            <a:off x="1927194" y="3522487"/>
            <a:ext cx="3169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5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A1B14B72-AD4B-427A-A2ED-B1AEA3E5C507}"/>
              </a:ext>
            </a:extLst>
          </p:cNvPr>
          <p:cNvSpPr txBox="1"/>
          <p:nvPr/>
        </p:nvSpPr>
        <p:spPr>
          <a:xfrm>
            <a:off x="2878420" y="3512081"/>
            <a:ext cx="3169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6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34CD3CF4-3DBF-4B7A-A288-F75C2D3D02E0}"/>
              </a:ext>
            </a:extLst>
          </p:cNvPr>
          <p:cNvSpPr txBox="1"/>
          <p:nvPr/>
        </p:nvSpPr>
        <p:spPr>
          <a:xfrm>
            <a:off x="4921403" y="3516949"/>
            <a:ext cx="7920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13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78BF8F70-C7C1-4EEE-B1AB-D4888E561506}"/>
              </a:ext>
            </a:extLst>
          </p:cNvPr>
          <p:cNvSpPr txBox="1"/>
          <p:nvPr/>
        </p:nvSpPr>
        <p:spPr>
          <a:xfrm>
            <a:off x="5662809" y="3470516"/>
            <a:ext cx="3169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-</a:t>
            </a:r>
            <a:endParaRPr lang="zh-CN" altLang="en-US" sz="32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925B4904-254C-48D0-934A-C3A5A531F801}"/>
              </a:ext>
            </a:extLst>
          </p:cNvPr>
          <p:cNvSpPr txBox="1"/>
          <p:nvPr/>
        </p:nvSpPr>
        <p:spPr>
          <a:xfrm>
            <a:off x="6265580" y="3538623"/>
            <a:ext cx="3169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4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5894D280-98D1-468B-912A-58DF2E1B3C1E}"/>
              </a:ext>
            </a:extLst>
          </p:cNvPr>
          <p:cNvSpPr txBox="1"/>
          <p:nvPr/>
        </p:nvSpPr>
        <p:spPr>
          <a:xfrm>
            <a:off x="7216806" y="3528217"/>
            <a:ext cx="3169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9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9A1C667C-E965-4443-B397-843E22DC2341}"/>
              </a:ext>
            </a:extLst>
          </p:cNvPr>
          <p:cNvSpPr txBox="1"/>
          <p:nvPr/>
        </p:nvSpPr>
        <p:spPr>
          <a:xfrm>
            <a:off x="407384" y="830126"/>
            <a:ext cx="577348" cy="668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</a:t>
            </a:r>
            <a:endParaRPr lang="zh-CN" altLang="en-US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6C1E5172-7B37-45E5-BC71-80EE870AAD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1440" y="1045570"/>
            <a:ext cx="252412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r>
              <a:rPr lang="en-US" altLang="zh-CN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P18 </a:t>
            </a:r>
            <a:r>
              <a:rPr lang="zh-CN" altLang="en-US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练一练 第</a:t>
            </a:r>
            <a:r>
              <a:rPr lang="en-US" altLang="zh-CN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105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7D00D8C2-4307-4531-88B2-337B259D745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18574" y="1379078"/>
            <a:ext cx="3204916" cy="1284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1125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28A26E79-7D92-4CF7-B329-5ACD422C5A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55985" y="2071439"/>
            <a:ext cx="252412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r>
              <a:rPr lang="en-US" altLang="zh-CN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P18 </a:t>
            </a:r>
            <a:r>
              <a:rPr lang="zh-CN" altLang="en-US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练一练 第</a:t>
            </a:r>
            <a:r>
              <a:rPr lang="en-US" altLang="zh-CN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105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AA6385E0-E4ED-4800-9C28-438BD718AF1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9" t="2781" r="3412" b="2692"/>
          <a:stretch/>
        </p:blipFill>
        <p:spPr>
          <a:xfrm>
            <a:off x="5027511" y="767888"/>
            <a:ext cx="3554670" cy="1803862"/>
          </a:xfrm>
          <a:prstGeom prst="rect">
            <a:avLst/>
          </a:prstGeom>
        </p:spPr>
      </p:pic>
      <p:grpSp>
        <p:nvGrpSpPr>
          <p:cNvPr id="6" name="组合 5">
            <a:extLst>
              <a:ext uri="{FF2B5EF4-FFF2-40B4-BE49-F238E27FC236}">
                <a16:creationId xmlns:a16="http://schemas.microsoft.com/office/drawing/2014/main" id="{FF9F4E54-0C4A-40A0-9E89-82B102B5A796}"/>
              </a:ext>
            </a:extLst>
          </p:cNvPr>
          <p:cNvGrpSpPr/>
          <p:nvPr/>
        </p:nvGrpSpPr>
        <p:grpSpPr>
          <a:xfrm>
            <a:off x="620600" y="3025240"/>
            <a:ext cx="3870769" cy="608494"/>
            <a:chOff x="561783" y="2676259"/>
            <a:chExt cx="3870769" cy="608494"/>
          </a:xfrm>
        </p:grpSpPr>
        <p:sp>
          <p:nvSpPr>
            <p:cNvPr id="7" name="椭圆 6">
              <a:extLst>
                <a:ext uri="{FF2B5EF4-FFF2-40B4-BE49-F238E27FC236}">
                  <a16:creationId xmlns:a16="http://schemas.microsoft.com/office/drawing/2014/main" id="{F32F7B99-F34F-4574-B901-8714C99D5C1D}"/>
                </a:ext>
              </a:extLst>
            </p:cNvPr>
            <p:cNvSpPr/>
            <p:nvPr/>
          </p:nvSpPr>
          <p:spPr>
            <a:xfrm>
              <a:off x="1153063" y="2676259"/>
              <a:ext cx="584775" cy="584775"/>
            </a:xfrm>
            <a:prstGeom prst="ellipse">
              <a:avLst/>
            </a:prstGeom>
            <a:solidFill>
              <a:srgbClr val="FFFF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F0185A0B-E346-4BF3-AC9C-EB4C49DC6FA6}"/>
                </a:ext>
              </a:extLst>
            </p:cNvPr>
            <p:cNvSpPr/>
            <p:nvPr/>
          </p:nvSpPr>
          <p:spPr>
            <a:xfrm>
              <a:off x="2761323" y="2699978"/>
              <a:ext cx="562242" cy="562242"/>
            </a:xfrm>
            <a:prstGeom prst="rect">
              <a:avLst/>
            </a:prstGeom>
            <a:solidFill>
              <a:srgbClr val="FFFF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C35836FC-F756-4AEC-B58D-C718A5E5A622}"/>
                </a:ext>
              </a:extLst>
            </p:cNvPr>
            <p:cNvSpPr/>
            <p:nvPr/>
          </p:nvSpPr>
          <p:spPr>
            <a:xfrm>
              <a:off x="1792913" y="2702882"/>
              <a:ext cx="562242" cy="562242"/>
            </a:xfrm>
            <a:prstGeom prst="rect">
              <a:avLst/>
            </a:prstGeom>
            <a:solidFill>
              <a:srgbClr val="FFFF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54C4CFDE-E053-420A-B327-87C2E54564B4}"/>
                </a:ext>
              </a:extLst>
            </p:cNvPr>
            <p:cNvSpPr/>
            <p:nvPr/>
          </p:nvSpPr>
          <p:spPr>
            <a:xfrm>
              <a:off x="561783" y="2715532"/>
              <a:ext cx="562242" cy="562242"/>
            </a:xfrm>
            <a:prstGeom prst="rect">
              <a:avLst/>
            </a:prstGeom>
            <a:solidFill>
              <a:srgbClr val="FFFF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E2AB5104-8FF5-4A48-B912-5F28676059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57661" y="2699978"/>
              <a:ext cx="418704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US" altLang="zh-CN" b="1" dirty="0">
                  <a:solidFill>
                    <a:prstClr val="black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=</a:t>
              </a:r>
              <a:endParaRPr lang="zh-CN" altLang="en-US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2" name="矩形 10">
              <a:extLst>
                <a:ext uri="{FF2B5EF4-FFF2-40B4-BE49-F238E27FC236}">
                  <a16:creationId xmlns:a16="http://schemas.microsoft.com/office/drawing/2014/main" id="{1D694D60-99C9-4CFF-A862-BDFB4A9C27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58219" y="2688711"/>
              <a:ext cx="1074333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US" altLang="zh-CN" b="1" dirty="0">
                  <a:solidFill>
                    <a:prstClr val="black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( </a:t>
              </a:r>
              <a:r>
                <a:rPr lang="zh-CN" altLang="en-US" b="1" dirty="0">
                  <a:solidFill>
                    <a:prstClr val="black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只</a:t>
              </a:r>
              <a:r>
                <a:rPr lang="en-US" altLang="zh-CN" b="1" dirty="0">
                  <a:solidFill>
                    <a:prstClr val="black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 )</a:t>
              </a:r>
              <a:endParaRPr lang="zh-CN" altLang="en-US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8EF36CF4-7218-45A1-B6F7-198337890762}"/>
              </a:ext>
            </a:extLst>
          </p:cNvPr>
          <p:cNvGrpSpPr/>
          <p:nvPr/>
        </p:nvGrpSpPr>
        <p:grpSpPr>
          <a:xfrm>
            <a:off x="395536" y="671804"/>
            <a:ext cx="4536504" cy="1828257"/>
            <a:chOff x="323528" y="915566"/>
            <a:chExt cx="4536504" cy="1828257"/>
          </a:xfrm>
        </p:grpSpPr>
        <p:sp>
          <p:nvSpPr>
            <p:cNvPr id="2" name="文本框 1">
              <a:extLst>
                <a:ext uri="{FF2B5EF4-FFF2-40B4-BE49-F238E27FC236}">
                  <a16:creationId xmlns:a16="http://schemas.microsoft.com/office/drawing/2014/main" id="{FFEEA6E7-8500-4BC0-810F-8ECCBA1997ED}"/>
                </a:ext>
              </a:extLst>
            </p:cNvPr>
            <p:cNvSpPr txBox="1"/>
            <p:nvPr/>
          </p:nvSpPr>
          <p:spPr>
            <a:xfrm>
              <a:off x="323528" y="915566"/>
              <a:ext cx="4536504" cy="18282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30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2. </a:t>
              </a:r>
              <a:r>
                <a:rPr lang="zh-CN" altLang="en-US" sz="30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有一群          ，共</a:t>
              </a:r>
              <a:r>
                <a:rPr lang="en-US" altLang="zh-CN" sz="30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12</a:t>
              </a:r>
              <a:r>
                <a:rPr lang="zh-CN" altLang="en-US" sz="30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只，跃</a:t>
              </a:r>
              <a:r>
                <a:rPr lang="en-US" altLang="zh-CN" sz="30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( </a:t>
              </a:r>
              <a:r>
                <a:rPr lang="en-US" altLang="zh-CN" sz="3000" b="1" dirty="0" err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yuè</a:t>
              </a:r>
              <a:r>
                <a:rPr lang="en-US" altLang="zh-CN" sz="30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 )</a:t>
              </a:r>
              <a:r>
                <a:rPr lang="zh-CN" altLang="en-US" sz="30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起        只，水下面有几只</a:t>
              </a:r>
              <a:r>
                <a:rPr lang="en-US" altLang="zh-CN" sz="30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?</a:t>
              </a:r>
              <a:endParaRPr lang="zh-CN" altLang="en-US" sz="3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id="{30FBB908-1D53-4F4D-9912-39E16B50EF6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781" b="10781"/>
            <a:stretch/>
          </p:blipFill>
          <p:spPr>
            <a:xfrm>
              <a:off x="1988640" y="1004426"/>
              <a:ext cx="845710" cy="478010"/>
            </a:xfrm>
            <a:prstGeom prst="rect">
              <a:avLst/>
            </a:prstGeom>
          </p:spPr>
        </p:pic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B04D9D4C-A555-45B8-BC55-A74E20099E9F}"/>
                </a:ext>
              </a:extLst>
            </p:cNvPr>
            <p:cNvSpPr/>
            <p:nvPr/>
          </p:nvSpPr>
          <p:spPr>
            <a:xfrm>
              <a:off x="2356477" y="1644193"/>
              <a:ext cx="470605" cy="470605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7" name="Text Box 33">
            <a:extLst>
              <a:ext uri="{FF2B5EF4-FFF2-40B4-BE49-F238E27FC236}">
                <a16:creationId xmlns:a16="http://schemas.microsoft.com/office/drawing/2014/main" id="{DC26E0A3-2BF9-4604-ABDF-81F911D44D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79458" y="1343345"/>
            <a:ext cx="768658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18" name="Text Box 33">
            <a:extLst>
              <a:ext uri="{FF2B5EF4-FFF2-40B4-BE49-F238E27FC236}">
                <a16:creationId xmlns:a16="http://schemas.microsoft.com/office/drawing/2014/main" id="{364DA691-3DA2-4338-B7C3-D0C8285207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6254" y="3037691"/>
            <a:ext cx="768658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12</a:t>
            </a:r>
          </a:p>
        </p:txBody>
      </p:sp>
      <p:sp>
        <p:nvSpPr>
          <p:cNvPr id="19" name="Text Box 33">
            <a:extLst>
              <a:ext uri="{FF2B5EF4-FFF2-40B4-BE49-F238E27FC236}">
                <a16:creationId xmlns:a16="http://schemas.microsoft.com/office/drawing/2014/main" id="{AA0343CF-2A21-4524-AE7E-CA9A60BE5B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6156" y="2995514"/>
            <a:ext cx="768658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-</a:t>
            </a:r>
          </a:p>
        </p:txBody>
      </p:sp>
      <p:sp>
        <p:nvSpPr>
          <p:cNvPr id="20" name="Text Box 33">
            <a:extLst>
              <a:ext uri="{FF2B5EF4-FFF2-40B4-BE49-F238E27FC236}">
                <a16:creationId xmlns:a16="http://schemas.microsoft.com/office/drawing/2014/main" id="{6526E699-02EA-4B0B-B9F2-3E8C7DED2A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60555" y="3048958"/>
            <a:ext cx="768658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21" name="Text Box 33">
            <a:extLst>
              <a:ext uri="{FF2B5EF4-FFF2-40B4-BE49-F238E27FC236}">
                <a16:creationId xmlns:a16="http://schemas.microsoft.com/office/drawing/2014/main" id="{9343D9BF-C18F-4A9D-A028-A650725A06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26738" y="3058584"/>
            <a:ext cx="768658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3163887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utoUpdateAnimBg="0"/>
      <p:bldP spid="18" grpId="0" autoUpdateAnimBg="0"/>
      <p:bldP spid="19" grpId="0" autoUpdateAnimBg="0"/>
      <p:bldP spid="20" grpId="0" autoUpdateAnimBg="0"/>
      <p:bldP spid="21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59F9904C-B0C0-45FF-B8F6-BD3C0A6E8B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62110" y="682308"/>
            <a:ext cx="252412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r>
              <a:rPr lang="en-US" altLang="zh-CN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P19 </a:t>
            </a:r>
            <a:r>
              <a:rPr lang="zh-CN" altLang="en-US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练一练 第</a:t>
            </a:r>
            <a:r>
              <a:rPr lang="en-US" altLang="zh-CN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105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AA130562-045F-4259-9C17-F83F8B1477F8}"/>
              </a:ext>
            </a:extLst>
          </p:cNvPr>
          <p:cNvGrpSpPr/>
          <p:nvPr/>
        </p:nvGrpSpPr>
        <p:grpSpPr>
          <a:xfrm>
            <a:off x="426306" y="464755"/>
            <a:ext cx="5760640" cy="668645"/>
            <a:chOff x="467544" y="555526"/>
            <a:chExt cx="5760640" cy="668645"/>
          </a:xfrm>
        </p:grpSpPr>
        <p:sp>
          <p:nvSpPr>
            <p:cNvPr id="2" name="文本框 1">
              <a:extLst>
                <a:ext uri="{FF2B5EF4-FFF2-40B4-BE49-F238E27FC236}">
                  <a16:creationId xmlns:a16="http://schemas.microsoft.com/office/drawing/2014/main" id="{D5CFA132-BDDD-4792-94DB-6C86CD784727}"/>
                </a:ext>
              </a:extLst>
            </p:cNvPr>
            <p:cNvSpPr txBox="1"/>
            <p:nvPr/>
          </p:nvSpPr>
          <p:spPr>
            <a:xfrm>
              <a:off x="467544" y="555526"/>
              <a:ext cx="5760640" cy="668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3. </a:t>
              </a:r>
              <a:r>
                <a:rPr lang="zh-CN" altLang="en-US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一共有</a:t>
              </a:r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15</a:t>
              </a:r>
              <a:r>
                <a:rPr lang="zh-CN" altLang="en-US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个       ，</a:t>
              </a:r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5</a:t>
              </a:r>
              <a:r>
                <a:rPr lang="zh-CN" altLang="en-US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个      。</a:t>
              </a:r>
            </a:p>
          </p:txBody>
        </p:sp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id="{BD4EFDB6-A044-4F48-AF7E-64FCF7357C7B}"/>
                </a:ext>
              </a:extLst>
            </p:cNvPr>
            <p:cNvGrpSpPr/>
            <p:nvPr/>
          </p:nvGrpSpPr>
          <p:grpSpPr>
            <a:xfrm>
              <a:off x="3099681" y="771550"/>
              <a:ext cx="428203" cy="360040"/>
              <a:chOff x="3419872" y="1419622"/>
              <a:chExt cx="428203" cy="360040"/>
            </a:xfrm>
          </p:grpSpPr>
          <p:sp>
            <p:nvSpPr>
              <p:cNvPr id="5" name="矩形 4">
                <a:extLst>
                  <a:ext uri="{FF2B5EF4-FFF2-40B4-BE49-F238E27FC236}">
                    <a16:creationId xmlns:a16="http://schemas.microsoft.com/office/drawing/2014/main" id="{40C43FFC-0C5B-469C-9226-181ED2D20299}"/>
                  </a:ext>
                </a:extLst>
              </p:cNvPr>
              <p:cNvSpPr/>
              <p:nvPr/>
            </p:nvSpPr>
            <p:spPr>
              <a:xfrm>
                <a:off x="3419872" y="1419622"/>
                <a:ext cx="428203" cy="360040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" name="矩形 5">
                <a:extLst>
                  <a:ext uri="{FF2B5EF4-FFF2-40B4-BE49-F238E27FC236}">
                    <a16:creationId xmlns:a16="http://schemas.microsoft.com/office/drawing/2014/main" id="{57FA69E5-CCF3-44E7-98DA-0A35FF0C6071}"/>
                  </a:ext>
                </a:extLst>
              </p:cNvPr>
              <p:cNvSpPr/>
              <p:nvPr/>
            </p:nvSpPr>
            <p:spPr>
              <a:xfrm>
                <a:off x="3491880" y="1471056"/>
                <a:ext cx="289421" cy="257171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</p:grpSp>
        <p:grpSp>
          <p:nvGrpSpPr>
            <p:cNvPr id="10" name="组合 9">
              <a:extLst>
                <a:ext uri="{FF2B5EF4-FFF2-40B4-BE49-F238E27FC236}">
                  <a16:creationId xmlns:a16="http://schemas.microsoft.com/office/drawing/2014/main" id="{AFA99D75-2D78-4745-94AF-A215781AD9D0}"/>
                </a:ext>
              </a:extLst>
            </p:cNvPr>
            <p:cNvGrpSpPr/>
            <p:nvPr/>
          </p:nvGrpSpPr>
          <p:grpSpPr>
            <a:xfrm>
              <a:off x="4788024" y="722898"/>
              <a:ext cx="512697" cy="441980"/>
              <a:chOff x="4860032" y="1347614"/>
              <a:chExt cx="584705" cy="504056"/>
            </a:xfrm>
          </p:grpSpPr>
          <p:sp>
            <p:nvSpPr>
              <p:cNvPr id="8" name="等腰三角形 7">
                <a:extLst>
                  <a:ext uri="{FF2B5EF4-FFF2-40B4-BE49-F238E27FC236}">
                    <a16:creationId xmlns:a16="http://schemas.microsoft.com/office/drawing/2014/main" id="{77EA6FE4-64D3-46B6-8047-140116B84446}"/>
                  </a:ext>
                </a:extLst>
              </p:cNvPr>
              <p:cNvSpPr/>
              <p:nvPr/>
            </p:nvSpPr>
            <p:spPr>
              <a:xfrm>
                <a:off x="4860032" y="1347614"/>
                <a:ext cx="584705" cy="504056"/>
              </a:xfrm>
              <a:prstGeom prst="triangle">
                <a:avLst/>
              </a:pr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" name="等腰三角形 8">
                <a:extLst>
                  <a:ext uri="{FF2B5EF4-FFF2-40B4-BE49-F238E27FC236}">
                    <a16:creationId xmlns:a16="http://schemas.microsoft.com/office/drawing/2014/main" id="{7705E6F0-3EB5-40BC-BDF0-5211CD5CDEF1}"/>
                  </a:ext>
                </a:extLst>
              </p:cNvPr>
              <p:cNvSpPr/>
              <p:nvPr/>
            </p:nvSpPr>
            <p:spPr>
              <a:xfrm>
                <a:off x="4932039" y="1419622"/>
                <a:ext cx="440689" cy="379904"/>
              </a:xfrm>
              <a:prstGeom prst="triangle">
                <a:avLst/>
              </a:pr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pic>
        <p:nvPicPr>
          <p:cNvPr id="15" name="图片 14">
            <a:extLst>
              <a:ext uri="{FF2B5EF4-FFF2-40B4-BE49-F238E27FC236}">
                <a16:creationId xmlns:a16="http://schemas.microsoft.com/office/drawing/2014/main" id="{300DB6F6-87B9-4912-94FB-945C1089804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91" t="2642" r="13660" b="5419"/>
          <a:stretch/>
        </p:blipFill>
        <p:spPr>
          <a:xfrm>
            <a:off x="4809925" y="1074107"/>
            <a:ext cx="3932147" cy="2576234"/>
          </a:xfrm>
          <a:prstGeom prst="rect">
            <a:avLst/>
          </a:prstGeom>
        </p:spPr>
      </p:pic>
      <p:grpSp>
        <p:nvGrpSpPr>
          <p:cNvPr id="21" name="组合 20">
            <a:extLst>
              <a:ext uri="{FF2B5EF4-FFF2-40B4-BE49-F238E27FC236}">
                <a16:creationId xmlns:a16="http://schemas.microsoft.com/office/drawing/2014/main" id="{57F0F3EA-BE26-4AD6-9FB2-698526455FE1}"/>
              </a:ext>
            </a:extLst>
          </p:cNvPr>
          <p:cNvGrpSpPr/>
          <p:nvPr/>
        </p:nvGrpSpPr>
        <p:grpSpPr>
          <a:xfrm>
            <a:off x="1409415" y="1347614"/>
            <a:ext cx="3532237" cy="1260140"/>
            <a:chOff x="1259632" y="1527634"/>
            <a:chExt cx="3532237" cy="1260140"/>
          </a:xfrm>
        </p:grpSpPr>
        <p:grpSp>
          <p:nvGrpSpPr>
            <p:cNvPr id="19" name="组合 18">
              <a:extLst>
                <a:ext uri="{FF2B5EF4-FFF2-40B4-BE49-F238E27FC236}">
                  <a16:creationId xmlns:a16="http://schemas.microsoft.com/office/drawing/2014/main" id="{262A7325-FFD1-4D6F-9DD4-EA1823498683}"/>
                </a:ext>
              </a:extLst>
            </p:cNvPr>
            <p:cNvGrpSpPr/>
            <p:nvPr/>
          </p:nvGrpSpPr>
          <p:grpSpPr>
            <a:xfrm>
              <a:off x="1331640" y="1635646"/>
              <a:ext cx="3333721" cy="1077218"/>
              <a:chOff x="1043608" y="1635646"/>
              <a:chExt cx="3333721" cy="1077218"/>
            </a:xfrm>
          </p:grpSpPr>
          <p:sp>
            <p:nvSpPr>
              <p:cNvPr id="16" name="文本框 15">
                <a:extLst>
                  <a:ext uri="{FF2B5EF4-FFF2-40B4-BE49-F238E27FC236}">
                    <a16:creationId xmlns:a16="http://schemas.microsoft.com/office/drawing/2014/main" id="{5D1CE6E6-8CAB-4820-BBCE-B1B5BB4D8299}"/>
                  </a:ext>
                </a:extLst>
              </p:cNvPr>
              <p:cNvSpPr txBox="1"/>
              <p:nvPr/>
            </p:nvSpPr>
            <p:spPr>
              <a:xfrm>
                <a:off x="1043608" y="1635646"/>
                <a:ext cx="3333721" cy="10772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3200" b="1" dirty="0">
                    <a:latin typeface="Times New Roman" panose="02020603050405020304" pitchFamily="18" charset="0"/>
                    <a:ea typeface="黑体" panose="02010609060101010101" pitchFamily="49" charset="-122"/>
                  </a:rPr>
                  <a:t>我用</a:t>
                </a:r>
                <a:r>
                  <a:rPr lang="en-US" altLang="zh-CN" sz="3200" b="1" dirty="0">
                    <a:latin typeface="Times New Roman" panose="02020603050405020304" pitchFamily="18" charset="0"/>
                    <a:ea typeface="黑体" panose="02010609060101010101" pitchFamily="49" charset="-122"/>
                  </a:rPr>
                  <a:t>6</a:t>
                </a:r>
                <a:r>
                  <a:rPr lang="zh-CN" altLang="en-US" sz="3200" b="1" dirty="0">
                    <a:latin typeface="Times New Roman" panose="02020603050405020304" pitchFamily="18" charset="0"/>
                    <a:ea typeface="黑体" panose="02010609060101010101" pitchFamily="49" charset="-122"/>
                  </a:rPr>
                  <a:t>个      搭了一个正方体。</a:t>
                </a:r>
              </a:p>
            </p:txBody>
          </p:sp>
          <p:sp>
            <p:nvSpPr>
              <p:cNvPr id="17" name="矩形 16">
                <a:extLst>
                  <a:ext uri="{FF2B5EF4-FFF2-40B4-BE49-F238E27FC236}">
                    <a16:creationId xmlns:a16="http://schemas.microsoft.com/office/drawing/2014/main" id="{5C358084-6270-49F7-ABA9-731B6A720538}"/>
                  </a:ext>
                </a:extLst>
              </p:cNvPr>
              <p:cNvSpPr/>
              <p:nvPr/>
            </p:nvSpPr>
            <p:spPr>
              <a:xfrm>
                <a:off x="2616783" y="1779662"/>
                <a:ext cx="432048" cy="360040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18" name="矩形 17">
                <a:extLst>
                  <a:ext uri="{FF2B5EF4-FFF2-40B4-BE49-F238E27FC236}">
                    <a16:creationId xmlns:a16="http://schemas.microsoft.com/office/drawing/2014/main" id="{BA4EA1B6-6AA2-44C7-B4E7-1E07C5C012DC}"/>
                  </a:ext>
                </a:extLst>
              </p:cNvPr>
              <p:cNvSpPr/>
              <p:nvPr/>
            </p:nvSpPr>
            <p:spPr>
              <a:xfrm>
                <a:off x="2688791" y="1831096"/>
                <a:ext cx="293266" cy="257171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0" name="对话气泡: 圆角矩形 19">
              <a:extLst>
                <a:ext uri="{FF2B5EF4-FFF2-40B4-BE49-F238E27FC236}">
                  <a16:creationId xmlns:a16="http://schemas.microsoft.com/office/drawing/2014/main" id="{19567A04-A979-41C5-B036-0CF9B9177B8D}"/>
                </a:ext>
              </a:extLst>
            </p:cNvPr>
            <p:cNvSpPr/>
            <p:nvPr/>
          </p:nvSpPr>
          <p:spPr>
            <a:xfrm>
              <a:off x="1259632" y="1527634"/>
              <a:ext cx="3532237" cy="1260140"/>
            </a:xfrm>
            <a:prstGeom prst="wedgeRoundRectCallout">
              <a:avLst>
                <a:gd name="adj1" fmla="val 55012"/>
                <a:gd name="adj2" fmla="val 21126"/>
                <a:gd name="adj3" fmla="val 16667"/>
              </a:avLst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99D48675-5A2B-4C18-BB9F-1C326C1E223D}"/>
              </a:ext>
            </a:extLst>
          </p:cNvPr>
          <p:cNvGrpSpPr/>
          <p:nvPr/>
        </p:nvGrpSpPr>
        <p:grpSpPr>
          <a:xfrm>
            <a:off x="755576" y="2857795"/>
            <a:ext cx="2952328" cy="668645"/>
            <a:chOff x="467544" y="555526"/>
            <a:chExt cx="2952328" cy="668645"/>
          </a:xfrm>
        </p:grpSpPr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ECC85291-6D8E-4D13-8B74-BDCB955AD7F8}"/>
                </a:ext>
              </a:extLst>
            </p:cNvPr>
            <p:cNvSpPr txBox="1"/>
            <p:nvPr/>
          </p:nvSpPr>
          <p:spPr>
            <a:xfrm>
              <a:off x="467544" y="555526"/>
              <a:ext cx="2952328" cy="668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zh-CN" altLang="en-US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还剩几个      ？</a:t>
              </a:r>
            </a:p>
          </p:txBody>
        </p:sp>
        <p:grpSp>
          <p:nvGrpSpPr>
            <p:cNvPr id="24" name="组合 23">
              <a:extLst>
                <a:ext uri="{FF2B5EF4-FFF2-40B4-BE49-F238E27FC236}">
                  <a16:creationId xmlns:a16="http://schemas.microsoft.com/office/drawing/2014/main" id="{1C3CC443-324B-4E22-A707-1CCE6B081F73}"/>
                </a:ext>
              </a:extLst>
            </p:cNvPr>
            <p:cNvGrpSpPr/>
            <p:nvPr/>
          </p:nvGrpSpPr>
          <p:grpSpPr>
            <a:xfrm>
              <a:off x="2296037" y="780790"/>
              <a:ext cx="403755" cy="360040"/>
              <a:chOff x="2616228" y="1428862"/>
              <a:chExt cx="403755" cy="360040"/>
            </a:xfrm>
          </p:grpSpPr>
          <p:sp>
            <p:nvSpPr>
              <p:cNvPr id="28" name="矩形 27">
                <a:extLst>
                  <a:ext uri="{FF2B5EF4-FFF2-40B4-BE49-F238E27FC236}">
                    <a16:creationId xmlns:a16="http://schemas.microsoft.com/office/drawing/2014/main" id="{04DD04DE-AB66-4B4B-B002-52BB75B34FC2}"/>
                  </a:ext>
                </a:extLst>
              </p:cNvPr>
              <p:cNvSpPr/>
              <p:nvPr/>
            </p:nvSpPr>
            <p:spPr>
              <a:xfrm>
                <a:off x="2616228" y="1428862"/>
                <a:ext cx="403755" cy="360040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9" name="矩形 28">
                <a:extLst>
                  <a:ext uri="{FF2B5EF4-FFF2-40B4-BE49-F238E27FC236}">
                    <a16:creationId xmlns:a16="http://schemas.microsoft.com/office/drawing/2014/main" id="{EBB4A7B2-BC04-4609-9772-68CA9AAFF472}"/>
                  </a:ext>
                </a:extLst>
              </p:cNvPr>
              <p:cNvSpPr/>
              <p:nvPr/>
            </p:nvSpPr>
            <p:spPr>
              <a:xfrm>
                <a:off x="2688236" y="1480296"/>
                <a:ext cx="259739" cy="257171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E0C2BE73-3D32-4598-B15E-BA03F6829F76}"/>
              </a:ext>
            </a:extLst>
          </p:cNvPr>
          <p:cNvGrpSpPr/>
          <p:nvPr/>
        </p:nvGrpSpPr>
        <p:grpSpPr>
          <a:xfrm>
            <a:off x="876017" y="3952992"/>
            <a:ext cx="3971758" cy="608494"/>
            <a:chOff x="561783" y="2676259"/>
            <a:chExt cx="3971758" cy="608494"/>
          </a:xfrm>
        </p:grpSpPr>
        <p:sp>
          <p:nvSpPr>
            <p:cNvPr id="31" name="椭圆 30">
              <a:extLst>
                <a:ext uri="{FF2B5EF4-FFF2-40B4-BE49-F238E27FC236}">
                  <a16:creationId xmlns:a16="http://schemas.microsoft.com/office/drawing/2014/main" id="{99146C3B-AB29-4252-B9FD-2E67C3DC3CAE}"/>
                </a:ext>
              </a:extLst>
            </p:cNvPr>
            <p:cNvSpPr/>
            <p:nvPr/>
          </p:nvSpPr>
          <p:spPr>
            <a:xfrm>
              <a:off x="1153063" y="2676259"/>
              <a:ext cx="584775" cy="584775"/>
            </a:xfrm>
            <a:prstGeom prst="ellipse">
              <a:avLst/>
            </a:prstGeom>
            <a:solidFill>
              <a:srgbClr val="FFFF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矩形 31">
              <a:extLst>
                <a:ext uri="{FF2B5EF4-FFF2-40B4-BE49-F238E27FC236}">
                  <a16:creationId xmlns:a16="http://schemas.microsoft.com/office/drawing/2014/main" id="{7FDA8D43-D6B8-4F6A-BBAC-3965317AE206}"/>
                </a:ext>
              </a:extLst>
            </p:cNvPr>
            <p:cNvSpPr/>
            <p:nvPr/>
          </p:nvSpPr>
          <p:spPr>
            <a:xfrm>
              <a:off x="2761323" y="2699978"/>
              <a:ext cx="562242" cy="562242"/>
            </a:xfrm>
            <a:prstGeom prst="rect">
              <a:avLst/>
            </a:prstGeom>
            <a:solidFill>
              <a:srgbClr val="FFFF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矩形 32">
              <a:extLst>
                <a:ext uri="{FF2B5EF4-FFF2-40B4-BE49-F238E27FC236}">
                  <a16:creationId xmlns:a16="http://schemas.microsoft.com/office/drawing/2014/main" id="{649D134C-DE6F-4A1E-8A78-8A2C70DA928F}"/>
                </a:ext>
              </a:extLst>
            </p:cNvPr>
            <p:cNvSpPr/>
            <p:nvPr/>
          </p:nvSpPr>
          <p:spPr>
            <a:xfrm>
              <a:off x="1792913" y="2702882"/>
              <a:ext cx="562242" cy="562242"/>
            </a:xfrm>
            <a:prstGeom prst="rect">
              <a:avLst/>
            </a:prstGeom>
            <a:solidFill>
              <a:srgbClr val="FFFF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矩形 33">
              <a:extLst>
                <a:ext uri="{FF2B5EF4-FFF2-40B4-BE49-F238E27FC236}">
                  <a16:creationId xmlns:a16="http://schemas.microsoft.com/office/drawing/2014/main" id="{F68B4706-10A7-4C6C-A8A8-444F5392F11E}"/>
                </a:ext>
              </a:extLst>
            </p:cNvPr>
            <p:cNvSpPr/>
            <p:nvPr/>
          </p:nvSpPr>
          <p:spPr>
            <a:xfrm>
              <a:off x="561783" y="2715532"/>
              <a:ext cx="562242" cy="562242"/>
            </a:xfrm>
            <a:prstGeom prst="rect">
              <a:avLst/>
            </a:prstGeom>
            <a:solidFill>
              <a:srgbClr val="FFFF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矩形 34">
              <a:extLst>
                <a:ext uri="{FF2B5EF4-FFF2-40B4-BE49-F238E27FC236}">
                  <a16:creationId xmlns:a16="http://schemas.microsoft.com/office/drawing/2014/main" id="{51509DCC-BABD-43FB-BF91-EE82510C1A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57661" y="2699978"/>
              <a:ext cx="418704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US" altLang="zh-CN" b="1" dirty="0">
                  <a:solidFill>
                    <a:prstClr val="black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=</a:t>
              </a:r>
              <a:endParaRPr lang="zh-CN" altLang="en-US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36" name="矩形 10">
              <a:extLst>
                <a:ext uri="{FF2B5EF4-FFF2-40B4-BE49-F238E27FC236}">
                  <a16:creationId xmlns:a16="http://schemas.microsoft.com/office/drawing/2014/main" id="{7A85C9DA-4CEA-47B4-B818-1575858AE5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58219" y="2688711"/>
              <a:ext cx="1175322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US" altLang="zh-CN" b="1" dirty="0">
                  <a:solidFill>
                    <a:prstClr val="black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( </a:t>
              </a:r>
              <a:r>
                <a:rPr lang="zh-CN" altLang="en-US" b="1" dirty="0">
                  <a:solidFill>
                    <a:prstClr val="black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     </a:t>
              </a:r>
              <a:r>
                <a:rPr lang="en-US" altLang="zh-CN" b="1" dirty="0">
                  <a:solidFill>
                    <a:prstClr val="black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 )</a:t>
              </a:r>
              <a:endParaRPr lang="zh-CN" altLang="en-US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37" name="Text Box 33">
            <a:extLst>
              <a:ext uri="{FF2B5EF4-FFF2-40B4-BE49-F238E27FC236}">
                <a16:creationId xmlns:a16="http://schemas.microsoft.com/office/drawing/2014/main" id="{94618ADA-AC63-438E-81E4-ED36443E0E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576" y="3981819"/>
            <a:ext cx="768658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15</a:t>
            </a:r>
          </a:p>
        </p:txBody>
      </p:sp>
      <p:sp>
        <p:nvSpPr>
          <p:cNvPr id="38" name="Text Box 33">
            <a:extLst>
              <a:ext uri="{FF2B5EF4-FFF2-40B4-BE49-F238E27FC236}">
                <a16:creationId xmlns:a16="http://schemas.microsoft.com/office/drawing/2014/main" id="{355D3C58-03E9-48A5-BC19-7D067BF0FB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65478" y="3939642"/>
            <a:ext cx="768658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-</a:t>
            </a:r>
          </a:p>
        </p:txBody>
      </p:sp>
      <p:sp>
        <p:nvSpPr>
          <p:cNvPr id="39" name="Text Box 33">
            <a:extLst>
              <a:ext uri="{FF2B5EF4-FFF2-40B4-BE49-F238E27FC236}">
                <a16:creationId xmlns:a16="http://schemas.microsoft.com/office/drawing/2014/main" id="{55DE49ED-CAF4-46A0-800E-3D135B5EF3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03939" y="3976711"/>
            <a:ext cx="768658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40" name="Text Box 33">
            <a:extLst>
              <a:ext uri="{FF2B5EF4-FFF2-40B4-BE49-F238E27FC236}">
                <a16:creationId xmlns:a16="http://schemas.microsoft.com/office/drawing/2014/main" id="{00FC1D13-9668-41C5-853C-8C0883E869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6576" y="3994107"/>
            <a:ext cx="768658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9</a:t>
            </a:r>
          </a:p>
        </p:txBody>
      </p:sp>
      <p:sp>
        <p:nvSpPr>
          <p:cNvPr id="41" name="Text Box 33">
            <a:extLst>
              <a:ext uri="{FF2B5EF4-FFF2-40B4-BE49-F238E27FC236}">
                <a16:creationId xmlns:a16="http://schemas.microsoft.com/office/drawing/2014/main" id="{872B4E74-3703-42DD-8539-EBD680E0B1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75785" y="3969886"/>
            <a:ext cx="768658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</a:t>
            </a:r>
            <a:endParaRPr lang="en-US" altLang="zh-CN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6587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utoUpdateAnimBg="0"/>
      <p:bldP spid="38" grpId="0" autoUpdateAnimBg="0"/>
      <p:bldP spid="39" grpId="0" autoUpdateAnimBg="0"/>
      <p:bldP spid="40" grpId="0" autoUpdateAnimBg="0"/>
      <p:bldP spid="41" grpId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DDD0E286-8F71-43D1-914E-05A0C838C2B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961" b="41492"/>
          <a:stretch>
            <a:fillRect/>
          </a:stretch>
        </p:blipFill>
        <p:spPr>
          <a:xfrm flipH="1">
            <a:off x="189737" y="226196"/>
            <a:ext cx="5424314" cy="9518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7D2266A4-2207-49AF-9066-CD9EE2E62211}"/>
              </a:ext>
            </a:extLst>
          </p:cNvPr>
          <p:cNvSpPr/>
          <p:nvPr/>
        </p:nvSpPr>
        <p:spPr>
          <a:xfrm>
            <a:off x="407384" y="286212"/>
            <a:ext cx="6024138" cy="58477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三、自主练习，巩固提升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858A8E6B-4918-4DDE-B6CD-60931B85BF01}"/>
              </a:ext>
            </a:extLst>
          </p:cNvPr>
          <p:cNvSpPr txBox="1"/>
          <p:nvPr/>
        </p:nvSpPr>
        <p:spPr>
          <a:xfrm>
            <a:off x="405694" y="931003"/>
            <a:ext cx="8546879" cy="1228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3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</a:t>
            </a:r>
            <a:r>
              <a:rPr lang="zh-CN" altLang="en-US" sz="3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松鼠妈妈和松鼠宝宝一共采了 </a:t>
            </a:r>
            <a:r>
              <a:rPr lang="en-US" altLang="zh-CN" sz="3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12 </a:t>
            </a:r>
            <a:r>
              <a:rPr lang="zh-CN" altLang="en-US" sz="3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个松果，松鼠妈妈采了 </a:t>
            </a:r>
            <a:r>
              <a:rPr lang="en-US" altLang="zh-CN" sz="3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 </a:t>
            </a:r>
            <a:r>
              <a:rPr lang="zh-CN" altLang="en-US" sz="3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个，松鼠宝宝采了几个</a:t>
            </a:r>
            <a:r>
              <a:rPr lang="en-US" altLang="zh-CN" sz="3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?</a:t>
            </a:r>
            <a:endParaRPr lang="zh-CN" altLang="en-US" sz="30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E8F89C6D-9D4B-4B83-83A6-4801D10164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88348" y="1751102"/>
            <a:ext cx="252412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r>
              <a:rPr lang="en-US" altLang="zh-CN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P18 </a:t>
            </a:r>
            <a:r>
              <a:rPr lang="zh-CN" altLang="en-US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练一练 第</a:t>
            </a:r>
            <a:r>
              <a:rPr lang="en-US" altLang="zh-CN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105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0DAB615F-A069-4A17-9202-80C9EA4A6394}"/>
              </a:ext>
            </a:extLst>
          </p:cNvPr>
          <p:cNvGrpSpPr/>
          <p:nvPr/>
        </p:nvGrpSpPr>
        <p:grpSpPr>
          <a:xfrm>
            <a:off x="4853975" y="2920907"/>
            <a:ext cx="3971758" cy="608494"/>
            <a:chOff x="561783" y="2676259"/>
            <a:chExt cx="3971758" cy="608494"/>
          </a:xfrm>
        </p:grpSpPr>
        <p:sp>
          <p:nvSpPr>
            <p:cNvPr id="7" name="椭圆 6">
              <a:extLst>
                <a:ext uri="{FF2B5EF4-FFF2-40B4-BE49-F238E27FC236}">
                  <a16:creationId xmlns:a16="http://schemas.microsoft.com/office/drawing/2014/main" id="{1E292FFA-7BD7-45CB-B13F-3FCF7D2B2544}"/>
                </a:ext>
              </a:extLst>
            </p:cNvPr>
            <p:cNvSpPr/>
            <p:nvPr/>
          </p:nvSpPr>
          <p:spPr>
            <a:xfrm>
              <a:off x="1153063" y="2676259"/>
              <a:ext cx="584775" cy="584775"/>
            </a:xfrm>
            <a:prstGeom prst="ellipse">
              <a:avLst/>
            </a:prstGeom>
            <a:solidFill>
              <a:srgbClr val="FFFF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4C1D5551-8430-4F73-9BDD-F858619231CB}"/>
                </a:ext>
              </a:extLst>
            </p:cNvPr>
            <p:cNvSpPr/>
            <p:nvPr/>
          </p:nvSpPr>
          <p:spPr>
            <a:xfrm>
              <a:off x="2761323" y="2699978"/>
              <a:ext cx="562242" cy="562242"/>
            </a:xfrm>
            <a:prstGeom prst="rect">
              <a:avLst/>
            </a:prstGeom>
            <a:solidFill>
              <a:srgbClr val="FFFF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D1F1FE86-8285-4123-AD0F-5C06B9C1FABE}"/>
                </a:ext>
              </a:extLst>
            </p:cNvPr>
            <p:cNvSpPr/>
            <p:nvPr/>
          </p:nvSpPr>
          <p:spPr>
            <a:xfrm>
              <a:off x="1792913" y="2702882"/>
              <a:ext cx="562242" cy="562242"/>
            </a:xfrm>
            <a:prstGeom prst="rect">
              <a:avLst/>
            </a:prstGeom>
            <a:solidFill>
              <a:srgbClr val="FFFF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0B2ED82E-4AF2-404B-A1F7-37DA3A6C2616}"/>
                </a:ext>
              </a:extLst>
            </p:cNvPr>
            <p:cNvSpPr/>
            <p:nvPr/>
          </p:nvSpPr>
          <p:spPr>
            <a:xfrm>
              <a:off x="561783" y="2715532"/>
              <a:ext cx="562242" cy="562242"/>
            </a:xfrm>
            <a:prstGeom prst="rect">
              <a:avLst/>
            </a:prstGeom>
            <a:solidFill>
              <a:srgbClr val="FFFF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64526DBC-0FE8-4C51-A07C-8A466B033A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57661" y="2699978"/>
              <a:ext cx="418704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US" altLang="zh-CN" b="1" dirty="0">
                  <a:solidFill>
                    <a:prstClr val="black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=</a:t>
              </a:r>
              <a:endParaRPr lang="zh-CN" altLang="en-US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2" name="矩形 10">
              <a:extLst>
                <a:ext uri="{FF2B5EF4-FFF2-40B4-BE49-F238E27FC236}">
                  <a16:creationId xmlns:a16="http://schemas.microsoft.com/office/drawing/2014/main" id="{1619BE2D-D7BC-4DEF-8D95-09A182F648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58219" y="2688711"/>
              <a:ext cx="1175322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US" altLang="zh-CN" b="1" dirty="0">
                  <a:solidFill>
                    <a:prstClr val="black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( </a:t>
              </a:r>
              <a:r>
                <a:rPr lang="zh-CN" altLang="en-US" b="1" dirty="0">
                  <a:solidFill>
                    <a:prstClr val="black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     </a:t>
              </a:r>
              <a:r>
                <a:rPr lang="en-US" altLang="zh-CN" b="1" dirty="0">
                  <a:solidFill>
                    <a:prstClr val="black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 )</a:t>
              </a:r>
              <a:endParaRPr lang="zh-CN" altLang="en-US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pic>
        <p:nvPicPr>
          <p:cNvPr id="15" name="图片 14">
            <a:extLst>
              <a:ext uri="{FF2B5EF4-FFF2-40B4-BE49-F238E27FC236}">
                <a16:creationId xmlns:a16="http://schemas.microsoft.com/office/drawing/2014/main" id="{50B1ED0D-684C-4BEA-81BE-A046DA514B0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11" t="2625" r="6906" b="8782"/>
          <a:stretch/>
        </p:blipFill>
        <p:spPr>
          <a:xfrm>
            <a:off x="462275" y="2408920"/>
            <a:ext cx="4063745" cy="1656185"/>
          </a:xfrm>
          <a:prstGeom prst="rect">
            <a:avLst/>
          </a:prstGeom>
        </p:spPr>
      </p:pic>
      <p:sp>
        <p:nvSpPr>
          <p:cNvPr id="16" name="Text Box 33">
            <a:extLst>
              <a:ext uri="{FF2B5EF4-FFF2-40B4-BE49-F238E27FC236}">
                <a16:creationId xmlns:a16="http://schemas.microsoft.com/office/drawing/2014/main" id="{CB006CE5-B3C9-44A0-BC66-9EF20D5851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23545" y="2933359"/>
            <a:ext cx="768658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12</a:t>
            </a:r>
          </a:p>
        </p:txBody>
      </p:sp>
      <p:sp>
        <p:nvSpPr>
          <p:cNvPr id="17" name="Text Box 33">
            <a:extLst>
              <a:ext uri="{FF2B5EF4-FFF2-40B4-BE49-F238E27FC236}">
                <a16:creationId xmlns:a16="http://schemas.microsoft.com/office/drawing/2014/main" id="{3CF28FFA-44A5-4E15-866A-64A68F35AE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3447" y="2891182"/>
            <a:ext cx="768658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-</a:t>
            </a:r>
          </a:p>
        </p:txBody>
      </p:sp>
      <p:sp>
        <p:nvSpPr>
          <p:cNvPr id="18" name="Text Box 33">
            <a:extLst>
              <a:ext uri="{FF2B5EF4-FFF2-40B4-BE49-F238E27FC236}">
                <a16:creationId xmlns:a16="http://schemas.microsoft.com/office/drawing/2014/main" id="{B3284510-5ED1-4B7C-9957-D3C0F70692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71908" y="2928251"/>
            <a:ext cx="768658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8</a:t>
            </a:r>
          </a:p>
        </p:txBody>
      </p:sp>
      <p:sp>
        <p:nvSpPr>
          <p:cNvPr id="19" name="Text Box 33">
            <a:extLst>
              <a:ext uri="{FF2B5EF4-FFF2-40B4-BE49-F238E27FC236}">
                <a16:creationId xmlns:a16="http://schemas.microsoft.com/office/drawing/2014/main" id="{3E4E6C1A-CFCD-4786-A673-DD30BBE0E6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44545" y="2945647"/>
            <a:ext cx="768658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20" name="Text Box 33">
            <a:extLst>
              <a:ext uri="{FF2B5EF4-FFF2-40B4-BE49-F238E27FC236}">
                <a16:creationId xmlns:a16="http://schemas.microsoft.com/office/drawing/2014/main" id="{77600073-FA29-4441-9BE9-1CF18DE7BF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43754" y="2921426"/>
            <a:ext cx="768658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</a:t>
            </a:r>
            <a:endParaRPr lang="en-US" altLang="zh-CN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418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utoUpdateAnimBg="0"/>
      <p:bldP spid="17" grpId="0" autoUpdateAnimBg="0"/>
      <p:bldP spid="18" grpId="0" autoUpdateAnimBg="0"/>
      <p:bldP spid="19" grpId="0" autoUpdateAnimBg="0"/>
      <p:bldP spid="20" grpId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AEB18B78-EEBD-4EF9-BECF-7E46C97256B5}"/>
              </a:ext>
            </a:extLst>
          </p:cNvPr>
          <p:cNvSpPr txBox="1"/>
          <p:nvPr/>
        </p:nvSpPr>
        <p:spPr>
          <a:xfrm>
            <a:off x="395536" y="483518"/>
            <a:ext cx="8546879" cy="1228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3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 (1) </a:t>
            </a:r>
            <a:r>
              <a:rPr lang="zh-CN" altLang="en-US" sz="3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树上和树下一共有 </a:t>
            </a:r>
            <a:r>
              <a:rPr lang="en-US" altLang="zh-CN" sz="3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13 </a:t>
            </a:r>
            <a:r>
              <a:rPr lang="zh-CN" altLang="en-US" sz="3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只猴子，树上有 </a:t>
            </a:r>
            <a:r>
              <a:rPr lang="en-US" altLang="zh-CN" sz="3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 </a:t>
            </a:r>
            <a:r>
              <a:rPr lang="zh-CN" altLang="en-US" sz="3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只，树下有几只</a:t>
            </a:r>
            <a:r>
              <a:rPr lang="en-US" altLang="zh-CN" sz="3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?</a:t>
            </a:r>
            <a:endParaRPr lang="zh-CN" altLang="en-US" sz="30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A4623096-E82F-43B9-9F6B-E8F7E9743854}"/>
              </a:ext>
            </a:extLst>
          </p:cNvPr>
          <p:cNvGrpSpPr/>
          <p:nvPr/>
        </p:nvGrpSpPr>
        <p:grpSpPr>
          <a:xfrm>
            <a:off x="2123728" y="1907354"/>
            <a:ext cx="3971758" cy="608494"/>
            <a:chOff x="561783" y="2676259"/>
            <a:chExt cx="3971758" cy="608494"/>
          </a:xfrm>
        </p:grpSpPr>
        <p:sp>
          <p:nvSpPr>
            <p:cNvPr id="4" name="椭圆 3">
              <a:extLst>
                <a:ext uri="{FF2B5EF4-FFF2-40B4-BE49-F238E27FC236}">
                  <a16:creationId xmlns:a16="http://schemas.microsoft.com/office/drawing/2014/main" id="{88949069-204D-4E7A-9561-1353FAEE36D3}"/>
                </a:ext>
              </a:extLst>
            </p:cNvPr>
            <p:cNvSpPr/>
            <p:nvPr/>
          </p:nvSpPr>
          <p:spPr>
            <a:xfrm>
              <a:off x="1153063" y="2676259"/>
              <a:ext cx="584775" cy="584775"/>
            </a:xfrm>
            <a:prstGeom prst="ellipse">
              <a:avLst/>
            </a:prstGeom>
            <a:solidFill>
              <a:srgbClr val="FFFF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4A4441B5-7816-4896-B46D-A34953E8EB3E}"/>
                </a:ext>
              </a:extLst>
            </p:cNvPr>
            <p:cNvSpPr/>
            <p:nvPr/>
          </p:nvSpPr>
          <p:spPr>
            <a:xfrm>
              <a:off x="2761323" y="2699978"/>
              <a:ext cx="562242" cy="562242"/>
            </a:xfrm>
            <a:prstGeom prst="rect">
              <a:avLst/>
            </a:prstGeom>
            <a:solidFill>
              <a:srgbClr val="FFFF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B40DE7CD-A064-45DA-868F-0BBCD3513763}"/>
                </a:ext>
              </a:extLst>
            </p:cNvPr>
            <p:cNvSpPr/>
            <p:nvPr/>
          </p:nvSpPr>
          <p:spPr>
            <a:xfrm>
              <a:off x="1792913" y="2702882"/>
              <a:ext cx="562242" cy="562242"/>
            </a:xfrm>
            <a:prstGeom prst="rect">
              <a:avLst/>
            </a:prstGeom>
            <a:solidFill>
              <a:srgbClr val="FFFF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3D3F032D-BD35-4D30-8992-CE8D080270FA}"/>
                </a:ext>
              </a:extLst>
            </p:cNvPr>
            <p:cNvSpPr/>
            <p:nvPr/>
          </p:nvSpPr>
          <p:spPr>
            <a:xfrm>
              <a:off x="561783" y="2715532"/>
              <a:ext cx="562242" cy="562242"/>
            </a:xfrm>
            <a:prstGeom prst="rect">
              <a:avLst/>
            </a:prstGeom>
            <a:solidFill>
              <a:srgbClr val="FFFF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1C11FBEA-B1B8-41BF-ACF2-1CD630C21C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57661" y="2699978"/>
              <a:ext cx="418704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US" altLang="zh-CN" b="1" dirty="0">
                  <a:solidFill>
                    <a:prstClr val="black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=</a:t>
              </a:r>
              <a:endParaRPr lang="zh-CN" altLang="en-US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9" name="矩形 10">
              <a:extLst>
                <a:ext uri="{FF2B5EF4-FFF2-40B4-BE49-F238E27FC236}">
                  <a16:creationId xmlns:a16="http://schemas.microsoft.com/office/drawing/2014/main" id="{5F204F4A-26E1-420D-ACF4-8000BB2B84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58219" y="2688711"/>
              <a:ext cx="1175322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US" altLang="zh-CN" b="1" dirty="0">
                  <a:solidFill>
                    <a:prstClr val="black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( </a:t>
              </a:r>
              <a:r>
                <a:rPr lang="zh-CN" altLang="en-US" b="1" dirty="0">
                  <a:solidFill>
                    <a:prstClr val="black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     </a:t>
              </a:r>
              <a:r>
                <a:rPr lang="en-US" altLang="zh-CN" b="1" dirty="0">
                  <a:solidFill>
                    <a:prstClr val="black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 )</a:t>
              </a:r>
              <a:endParaRPr lang="zh-CN" altLang="en-US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10" name="文本框 9">
            <a:extLst>
              <a:ext uri="{FF2B5EF4-FFF2-40B4-BE49-F238E27FC236}">
                <a16:creationId xmlns:a16="http://schemas.microsoft.com/office/drawing/2014/main" id="{6651EA75-573B-4198-9CB6-4B1411639892}"/>
              </a:ext>
            </a:extLst>
          </p:cNvPr>
          <p:cNvSpPr txBox="1"/>
          <p:nvPr/>
        </p:nvSpPr>
        <p:spPr>
          <a:xfrm>
            <a:off x="298560" y="2666939"/>
            <a:ext cx="8546879" cy="1228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3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(2) </a:t>
            </a:r>
            <a:r>
              <a:rPr lang="zh-CN" altLang="en-US" sz="3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猴子们一共摘了 </a:t>
            </a:r>
            <a:r>
              <a:rPr lang="en-US" altLang="zh-CN" sz="3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13 </a:t>
            </a:r>
            <a:r>
              <a:rPr lang="zh-CN" altLang="en-US" sz="3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个桃，吃掉了 </a:t>
            </a:r>
            <a:r>
              <a:rPr lang="en-US" altLang="zh-CN" sz="3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 </a:t>
            </a:r>
            <a:r>
              <a:rPr lang="zh-CN" altLang="en-US" sz="3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个，还剩几个</a:t>
            </a:r>
            <a:r>
              <a:rPr lang="en-US" altLang="zh-CN" sz="3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?</a:t>
            </a:r>
            <a:endParaRPr lang="zh-CN" altLang="en-US" sz="30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46181B58-4993-497F-806A-69F6B720D0A0}"/>
              </a:ext>
            </a:extLst>
          </p:cNvPr>
          <p:cNvGrpSpPr/>
          <p:nvPr/>
        </p:nvGrpSpPr>
        <p:grpSpPr>
          <a:xfrm>
            <a:off x="2123728" y="3895032"/>
            <a:ext cx="3971758" cy="608494"/>
            <a:chOff x="561783" y="2676259"/>
            <a:chExt cx="3971758" cy="608494"/>
          </a:xfrm>
        </p:grpSpPr>
        <p:sp>
          <p:nvSpPr>
            <p:cNvPr id="12" name="椭圆 11">
              <a:extLst>
                <a:ext uri="{FF2B5EF4-FFF2-40B4-BE49-F238E27FC236}">
                  <a16:creationId xmlns:a16="http://schemas.microsoft.com/office/drawing/2014/main" id="{DA98AF02-AB09-4F65-846B-FC4F55E14D2C}"/>
                </a:ext>
              </a:extLst>
            </p:cNvPr>
            <p:cNvSpPr/>
            <p:nvPr/>
          </p:nvSpPr>
          <p:spPr>
            <a:xfrm>
              <a:off x="1153063" y="2676259"/>
              <a:ext cx="584775" cy="584775"/>
            </a:xfrm>
            <a:prstGeom prst="ellipse">
              <a:avLst/>
            </a:prstGeom>
            <a:solidFill>
              <a:srgbClr val="FFFF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2F1D9B63-7F9D-4DE9-A003-DC92BA04371D}"/>
                </a:ext>
              </a:extLst>
            </p:cNvPr>
            <p:cNvSpPr/>
            <p:nvPr/>
          </p:nvSpPr>
          <p:spPr>
            <a:xfrm>
              <a:off x="2761323" y="2699978"/>
              <a:ext cx="562242" cy="562242"/>
            </a:xfrm>
            <a:prstGeom prst="rect">
              <a:avLst/>
            </a:prstGeom>
            <a:solidFill>
              <a:srgbClr val="FFFF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4CCBB27B-4A01-42A1-A50B-16286537B3A6}"/>
                </a:ext>
              </a:extLst>
            </p:cNvPr>
            <p:cNvSpPr/>
            <p:nvPr/>
          </p:nvSpPr>
          <p:spPr>
            <a:xfrm>
              <a:off x="1792913" y="2702882"/>
              <a:ext cx="562242" cy="562242"/>
            </a:xfrm>
            <a:prstGeom prst="rect">
              <a:avLst/>
            </a:prstGeom>
            <a:solidFill>
              <a:srgbClr val="FFFF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CF6E45D2-F670-4FD4-B32B-59E08A0C313D}"/>
                </a:ext>
              </a:extLst>
            </p:cNvPr>
            <p:cNvSpPr/>
            <p:nvPr/>
          </p:nvSpPr>
          <p:spPr>
            <a:xfrm>
              <a:off x="561783" y="2715532"/>
              <a:ext cx="562242" cy="562242"/>
            </a:xfrm>
            <a:prstGeom prst="rect">
              <a:avLst/>
            </a:prstGeom>
            <a:solidFill>
              <a:srgbClr val="FFFF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D3BDE5A8-FE5D-47B5-9345-36C58F4E7E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57661" y="2699978"/>
              <a:ext cx="418704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US" altLang="zh-CN" b="1" dirty="0">
                  <a:solidFill>
                    <a:prstClr val="black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=</a:t>
              </a:r>
              <a:endParaRPr lang="zh-CN" altLang="en-US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7" name="矩形 10">
              <a:extLst>
                <a:ext uri="{FF2B5EF4-FFF2-40B4-BE49-F238E27FC236}">
                  <a16:creationId xmlns:a16="http://schemas.microsoft.com/office/drawing/2014/main" id="{2C8AB42E-3D6E-47C7-A5B4-7A1DB128B8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58219" y="2688711"/>
              <a:ext cx="1175322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US" altLang="zh-CN" b="1" dirty="0">
                  <a:solidFill>
                    <a:prstClr val="black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( </a:t>
              </a:r>
              <a:r>
                <a:rPr lang="zh-CN" altLang="en-US" b="1" dirty="0">
                  <a:solidFill>
                    <a:prstClr val="black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     </a:t>
              </a:r>
              <a:r>
                <a:rPr lang="en-US" altLang="zh-CN" b="1" dirty="0">
                  <a:solidFill>
                    <a:prstClr val="black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 )</a:t>
              </a:r>
              <a:endParaRPr lang="zh-CN" altLang="en-US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18" name="文本框 17">
            <a:extLst>
              <a:ext uri="{FF2B5EF4-FFF2-40B4-BE49-F238E27FC236}">
                <a16:creationId xmlns:a16="http://schemas.microsoft.com/office/drawing/2014/main" id="{B8A8A929-3E07-4A37-BDE4-2A71B986F0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66895" y="1178641"/>
            <a:ext cx="252412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r>
              <a:rPr lang="en-US" altLang="zh-CN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P19 </a:t>
            </a:r>
            <a:r>
              <a:rPr lang="zh-CN" altLang="en-US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练一练 第</a:t>
            </a:r>
            <a:r>
              <a:rPr lang="en-US" altLang="zh-CN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7</a:t>
            </a:r>
            <a:r>
              <a:rPr lang="zh-CN" altLang="en-US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105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9" name="Text Box 33">
            <a:extLst>
              <a:ext uri="{FF2B5EF4-FFF2-40B4-BE49-F238E27FC236}">
                <a16:creationId xmlns:a16="http://schemas.microsoft.com/office/drawing/2014/main" id="{A85F8611-E23D-4426-A022-36401179E5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79712" y="1931073"/>
            <a:ext cx="768658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13</a:t>
            </a:r>
          </a:p>
        </p:txBody>
      </p:sp>
      <p:sp>
        <p:nvSpPr>
          <p:cNvPr id="20" name="Text Box 33">
            <a:extLst>
              <a:ext uri="{FF2B5EF4-FFF2-40B4-BE49-F238E27FC236}">
                <a16:creationId xmlns:a16="http://schemas.microsoft.com/office/drawing/2014/main" id="{A5733BDD-B815-4F81-8E47-350D53C117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8514" y="1876196"/>
            <a:ext cx="768658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-</a:t>
            </a:r>
          </a:p>
        </p:txBody>
      </p:sp>
      <p:sp>
        <p:nvSpPr>
          <p:cNvPr id="21" name="Text Box 33">
            <a:extLst>
              <a:ext uri="{FF2B5EF4-FFF2-40B4-BE49-F238E27FC236}">
                <a16:creationId xmlns:a16="http://schemas.microsoft.com/office/drawing/2014/main" id="{10FBD150-2C5B-418A-A075-5FC77D8E95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28075" y="1925965"/>
            <a:ext cx="768658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22" name="Text Box 33">
            <a:extLst>
              <a:ext uri="{FF2B5EF4-FFF2-40B4-BE49-F238E27FC236}">
                <a16:creationId xmlns:a16="http://schemas.microsoft.com/office/drawing/2014/main" id="{2412CD57-4759-437B-A649-952A0A7809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00712" y="1943361"/>
            <a:ext cx="768658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8</a:t>
            </a:r>
          </a:p>
        </p:txBody>
      </p:sp>
      <p:sp>
        <p:nvSpPr>
          <p:cNvPr id="23" name="Text Box 33">
            <a:extLst>
              <a:ext uri="{FF2B5EF4-FFF2-40B4-BE49-F238E27FC236}">
                <a16:creationId xmlns:a16="http://schemas.microsoft.com/office/drawing/2014/main" id="{EE86F661-1FF1-4451-9A6D-F0DDB18409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99921" y="1919140"/>
            <a:ext cx="768658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只</a:t>
            </a:r>
            <a:endParaRPr lang="en-US" altLang="zh-CN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4" name="Text Box 33">
            <a:extLst>
              <a:ext uri="{FF2B5EF4-FFF2-40B4-BE49-F238E27FC236}">
                <a16:creationId xmlns:a16="http://schemas.microsoft.com/office/drawing/2014/main" id="{FF8ECED7-DC14-4339-8E7E-180ABB0AE1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79712" y="3949941"/>
            <a:ext cx="768658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13</a:t>
            </a:r>
          </a:p>
        </p:txBody>
      </p:sp>
      <p:sp>
        <p:nvSpPr>
          <p:cNvPr id="25" name="Text Box 33">
            <a:extLst>
              <a:ext uri="{FF2B5EF4-FFF2-40B4-BE49-F238E27FC236}">
                <a16:creationId xmlns:a16="http://schemas.microsoft.com/office/drawing/2014/main" id="{B0B54BC8-B70F-4E1B-918A-C479D99A4A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8514" y="3895064"/>
            <a:ext cx="768658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-</a:t>
            </a:r>
          </a:p>
        </p:txBody>
      </p:sp>
      <p:sp>
        <p:nvSpPr>
          <p:cNvPr id="26" name="Text Box 33">
            <a:extLst>
              <a:ext uri="{FF2B5EF4-FFF2-40B4-BE49-F238E27FC236}">
                <a16:creationId xmlns:a16="http://schemas.microsoft.com/office/drawing/2014/main" id="{B4879284-A04B-40A3-AABA-08B9D12D70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28075" y="3944833"/>
            <a:ext cx="768658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8</a:t>
            </a:r>
          </a:p>
        </p:txBody>
      </p:sp>
      <p:sp>
        <p:nvSpPr>
          <p:cNvPr id="27" name="Text Box 33">
            <a:extLst>
              <a:ext uri="{FF2B5EF4-FFF2-40B4-BE49-F238E27FC236}">
                <a16:creationId xmlns:a16="http://schemas.microsoft.com/office/drawing/2014/main" id="{2D29A0DA-D6AF-4E77-A4B5-B8D74D0963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00712" y="3962229"/>
            <a:ext cx="768658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28" name="Text Box 33">
            <a:extLst>
              <a:ext uri="{FF2B5EF4-FFF2-40B4-BE49-F238E27FC236}">
                <a16:creationId xmlns:a16="http://schemas.microsoft.com/office/drawing/2014/main" id="{D1CB3C20-9756-48C6-BCF5-AFE24C3D61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99921" y="3934305"/>
            <a:ext cx="768658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</a:t>
            </a:r>
            <a:endParaRPr lang="en-US" altLang="zh-CN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3468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utoUpdateAnimBg="0"/>
      <p:bldP spid="20" grpId="0" autoUpdateAnimBg="0"/>
      <p:bldP spid="21" grpId="0" autoUpdateAnimBg="0"/>
      <p:bldP spid="22" grpId="0" autoUpdateAnimBg="0"/>
      <p:bldP spid="23" grpId="0" autoUpdateAnimBg="0"/>
      <p:bldP spid="24" grpId="0" autoUpdateAnimBg="0"/>
      <p:bldP spid="25" grpId="0" autoUpdateAnimBg="0"/>
      <p:bldP spid="26" grpId="0" autoUpdateAnimBg="0"/>
      <p:bldP spid="27" grpId="0" autoUpdateAnimBg="0"/>
      <p:bldP spid="28" grpId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4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4097" y="1060238"/>
            <a:ext cx="5092331" cy="1959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文本框 2"/>
          <p:cNvSpPr txBox="1"/>
          <p:nvPr/>
        </p:nvSpPr>
        <p:spPr>
          <a:xfrm>
            <a:off x="467936" y="1059711"/>
            <a:ext cx="2592660" cy="59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2800" b="1" spc="-2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小熊射门。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225454" y="3012468"/>
            <a:ext cx="8667026" cy="59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(1)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一共有 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13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个球，还有 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个球没有踢，踢了几个球？</a:t>
            </a:r>
          </a:p>
        </p:txBody>
      </p:sp>
      <p:sp>
        <p:nvSpPr>
          <p:cNvPr id="5" name="Text Box 13"/>
          <p:cNvSpPr txBox="1">
            <a:spLocks noChangeArrowheads="1"/>
          </p:cNvSpPr>
          <p:nvPr/>
        </p:nvSpPr>
        <p:spPr bwMode="auto">
          <a:xfrm>
            <a:off x="3347169" y="3614103"/>
            <a:ext cx="2449662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13 </a:t>
            </a:r>
            <a:r>
              <a:rPr lang="en-US" altLang="zh-CN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7 = 6  (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961" b="41492"/>
          <a:stretch>
            <a:fillRect/>
          </a:stretch>
        </p:blipFill>
        <p:spPr>
          <a:xfrm flipH="1">
            <a:off x="189737" y="226196"/>
            <a:ext cx="5424314" cy="951800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407384" y="286212"/>
            <a:ext cx="6024138" cy="58477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四、拓展练习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自主解答</a:t>
            </a:r>
          </a:p>
        </p:txBody>
      </p:sp>
      <p:sp>
        <p:nvSpPr>
          <p:cNvPr id="8" name="Text Box 13">
            <a:extLst>
              <a:ext uri="{FF2B5EF4-FFF2-40B4-BE49-F238E27FC236}">
                <a16:creationId xmlns:a16="http://schemas.microsoft.com/office/drawing/2014/main" id="{816EA3B9-0696-42FC-8B32-3D25EABD5F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4543" y="4181156"/>
            <a:ext cx="2952328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答：踢了 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 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个球。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8" grpId="0"/>
      <p:bldP spid="8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539552" y="2755833"/>
            <a:ext cx="7992888" cy="59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(2)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一共有 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13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个球，踢了 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个，还剩几个球没踢？</a:t>
            </a:r>
          </a:p>
        </p:txBody>
      </p:sp>
      <p:sp>
        <p:nvSpPr>
          <p:cNvPr id="7" name="Text Box 13">
            <a:extLst>
              <a:ext uri="{FF2B5EF4-FFF2-40B4-BE49-F238E27FC236}">
                <a16:creationId xmlns:a16="http://schemas.microsoft.com/office/drawing/2014/main" id="{F15A3327-8AF7-4333-B23A-768551AFCE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31840" y="3532129"/>
            <a:ext cx="2449662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13 </a:t>
            </a:r>
            <a:r>
              <a:rPr lang="en-US" altLang="zh-CN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6 = 7  (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Text Box 13">
            <a:extLst>
              <a:ext uri="{FF2B5EF4-FFF2-40B4-BE49-F238E27FC236}">
                <a16:creationId xmlns:a16="http://schemas.microsoft.com/office/drawing/2014/main" id="{8ED2C9A3-266C-48D7-9FE5-BD998EDBF7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3974" y="4116747"/>
            <a:ext cx="4320480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答：还剩 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7 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个球没踢。</a:t>
            </a:r>
          </a:p>
        </p:txBody>
      </p:sp>
      <p:pic>
        <p:nvPicPr>
          <p:cNvPr id="9" name="图片 14">
            <a:extLst>
              <a:ext uri="{FF2B5EF4-FFF2-40B4-BE49-F238E27FC236}">
                <a16:creationId xmlns:a16="http://schemas.microsoft.com/office/drawing/2014/main" id="{CD8DBAA5-1A3A-43A8-97C7-9FE33BDA71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5834" y="611837"/>
            <a:ext cx="5092331" cy="1959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B29D302E-1539-4840-9397-81F182F551FB}"/>
              </a:ext>
            </a:extLst>
          </p:cNvPr>
          <p:cNvSpPr txBox="1"/>
          <p:nvPr/>
        </p:nvSpPr>
        <p:spPr>
          <a:xfrm>
            <a:off x="639673" y="611310"/>
            <a:ext cx="2592660" cy="59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2800" b="1" spc="-2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小熊射门。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8" grpId="0"/>
      <p:bldP spid="8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639673" y="2571750"/>
            <a:ext cx="7921625" cy="11523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(3)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小熊和小兔一共踢了 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13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个球，小熊踢了 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个，小猴踢了 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个，小兔踢了几个球？</a:t>
            </a:r>
          </a:p>
        </p:txBody>
      </p:sp>
      <p:sp>
        <p:nvSpPr>
          <p:cNvPr id="8" name="Text Box 13">
            <a:extLst>
              <a:ext uri="{FF2B5EF4-FFF2-40B4-BE49-F238E27FC236}">
                <a16:creationId xmlns:a16="http://schemas.microsoft.com/office/drawing/2014/main" id="{EF9B94B6-7A27-42B1-8F5F-4EFAB02601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7169" y="3660028"/>
            <a:ext cx="2449662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13 – 8 = 5  (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" name="Text Box 13">
            <a:extLst>
              <a:ext uri="{FF2B5EF4-FFF2-40B4-BE49-F238E27FC236}">
                <a16:creationId xmlns:a16="http://schemas.microsoft.com/office/drawing/2014/main" id="{5D25C329-297D-4F32-B4DE-9ED8F25089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43113" y="4189426"/>
            <a:ext cx="3528392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答：小兔踢了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个球。</a:t>
            </a:r>
          </a:p>
        </p:txBody>
      </p:sp>
      <p:pic>
        <p:nvPicPr>
          <p:cNvPr id="12" name="图片 14">
            <a:extLst>
              <a:ext uri="{FF2B5EF4-FFF2-40B4-BE49-F238E27FC236}">
                <a16:creationId xmlns:a16="http://schemas.microsoft.com/office/drawing/2014/main" id="{639DC852-A8E7-4482-BCB3-0EFBE9A3CA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5834" y="611837"/>
            <a:ext cx="5092331" cy="1959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D973CFA1-A086-46EA-A7E9-C8D953309B67}"/>
              </a:ext>
            </a:extLst>
          </p:cNvPr>
          <p:cNvSpPr txBox="1"/>
          <p:nvPr/>
        </p:nvSpPr>
        <p:spPr>
          <a:xfrm>
            <a:off x="639673" y="611310"/>
            <a:ext cx="2592660" cy="59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2800" b="1" spc="-2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小熊射门。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  <p:bldP spid="9" grpId="0"/>
      <p:bldP spid="9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961" r="22526" b="41492"/>
          <a:stretch>
            <a:fillRect/>
          </a:stretch>
        </p:blipFill>
        <p:spPr>
          <a:xfrm flipH="1">
            <a:off x="251520" y="276417"/>
            <a:ext cx="3679577" cy="833386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539552" y="276417"/>
            <a:ext cx="6024138" cy="58477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五、课堂小结</a:t>
            </a:r>
          </a:p>
        </p:txBody>
      </p:sp>
      <p:sp>
        <p:nvSpPr>
          <p:cNvPr id="11" name="矩形 2"/>
          <p:cNvSpPr>
            <a:spLocks noChangeArrowheads="1"/>
          </p:cNvSpPr>
          <p:nvPr/>
        </p:nvSpPr>
        <p:spPr bwMode="auto">
          <a:xfrm>
            <a:off x="1187624" y="1563638"/>
            <a:ext cx="3964358" cy="16610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200000"/>
              </a:lnSpc>
            </a:pPr>
            <a:r>
              <a:rPr lang="zh-CN" altLang="en-US" sz="2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通过本节课的学习，你们有哪些收获</a:t>
            </a:r>
            <a:r>
              <a:rPr lang="en-US" altLang="zh-CN" sz="2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?</a:t>
            </a:r>
            <a:endParaRPr lang="zh-CN" altLang="en-US" sz="2800" b="1" dirty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文本框 26">
            <a:extLst>
              <a:ext uri="{FF2B5EF4-FFF2-40B4-BE49-F238E27FC236}">
                <a16:creationId xmlns:a16="http://schemas.microsoft.com/office/drawing/2014/main" id="{35C0C843-D305-4F9D-97CE-EEB741EDBC0D}"/>
              </a:ext>
            </a:extLst>
          </p:cNvPr>
          <p:cNvSpPr txBox="1"/>
          <p:nvPr/>
        </p:nvSpPr>
        <p:spPr>
          <a:xfrm>
            <a:off x="1152231" y="1491630"/>
            <a:ext cx="4067841" cy="25958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“状元成才路”系列丛书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《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创优作业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100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分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》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或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《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状元作业本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》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对应课时作业。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F435777A-930E-4C11-99CE-E69C88C5BAE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961" r="22526" b="41492"/>
          <a:stretch>
            <a:fillRect/>
          </a:stretch>
        </p:blipFill>
        <p:spPr>
          <a:xfrm flipH="1">
            <a:off x="251520" y="276417"/>
            <a:ext cx="3679577" cy="833386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277B89C4-7199-4882-B7D7-05AE6526E70F}"/>
              </a:ext>
            </a:extLst>
          </p:cNvPr>
          <p:cNvSpPr/>
          <p:nvPr/>
        </p:nvSpPr>
        <p:spPr>
          <a:xfrm>
            <a:off x="539552" y="276417"/>
            <a:ext cx="2880320" cy="58477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作业设计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2"/>
</p:tagLst>
</file>

<file path=ppt/theme/theme1.xml><?xml version="1.0" encoding="utf-8"?>
<a:theme xmlns:a="http://schemas.openxmlformats.org/drawingml/2006/main" name="1_自定义设计方案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FC395B"/>
      </a:accent1>
      <a:accent2>
        <a:srgbClr val="FB7545"/>
      </a:accent2>
      <a:accent3>
        <a:srgbClr val="E9C944"/>
      </a:accent3>
      <a:accent4>
        <a:srgbClr val="90D049"/>
      </a:accent4>
      <a:accent5>
        <a:srgbClr val="18B96E"/>
      </a:accent5>
      <a:accent6>
        <a:srgbClr val="19C0B4"/>
      </a:accent6>
      <a:hlink>
        <a:srgbClr val="FC395B"/>
      </a:hlink>
      <a:folHlink>
        <a:srgbClr val="BFBFBF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FC395B"/>
      </a:accent1>
      <a:accent2>
        <a:srgbClr val="FB7545"/>
      </a:accent2>
      <a:accent3>
        <a:srgbClr val="E9C944"/>
      </a:accent3>
      <a:accent4>
        <a:srgbClr val="90D049"/>
      </a:accent4>
      <a:accent5>
        <a:srgbClr val="18B96E"/>
      </a:accent5>
      <a:accent6>
        <a:srgbClr val="19C0B4"/>
      </a:accent6>
      <a:hlink>
        <a:srgbClr val="FC395B"/>
      </a:hlink>
      <a:folHlink>
        <a:srgbClr val="BFBFBF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FC395B"/>
    </a:accent1>
    <a:accent2>
      <a:srgbClr val="FB7545"/>
    </a:accent2>
    <a:accent3>
      <a:srgbClr val="E9C944"/>
    </a:accent3>
    <a:accent4>
      <a:srgbClr val="90D049"/>
    </a:accent4>
    <a:accent5>
      <a:srgbClr val="18B96E"/>
    </a:accent5>
    <a:accent6>
      <a:srgbClr val="19C0B4"/>
    </a:accent6>
    <a:hlink>
      <a:srgbClr val="FC395B"/>
    </a:hlink>
    <a:folHlink>
      <a:srgbClr val="BFBFBF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FC395B"/>
    </a:accent1>
    <a:accent2>
      <a:srgbClr val="FB7545"/>
    </a:accent2>
    <a:accent3>
      <a:srgbClr val="E9C944"/>
    </a:accent3>
    <a:accent4>
      <a:srgbClr val="90D049"/>
    </a:accent4>
    <a:accent5>
      <a:srgbClr val="18B96E"/>
    </a:accent5>
    <a:accent6>
      <a:srgbClr val="19C0B4"/>
    </a:accent6>
    <a:hlink>
      <a:srgbClr val="FC395B"/>
    </a:hlink>
    <a:folHlink>
      <a:srgbClr val="BFBFBF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FC395B"/>
    </a:accent1>
    <a:accent2>
      <a:srgbClr val="FB7545"/>
    </a:accent2>
    <a:accent3>
      <a:srgbClr val="E9C944"/>
    </a:accent3>
    <a:accent4>
      <a:srgbClr val="90D049"/>
    </a:accent4>
    <a:accent5>
      <a:srgbClr val="18B96E"/>
    </a:accent5>
    <a:accent6>
      <a:srgbClr val="19C0B4"/>
    </a:accent6>
    <a:hlink>
      <a:srgbClr val="FC395B"/>
    </a:hlink>
    <a:folHlink>
      <a:srgbClr val="BFBFBF"/>
    </a:folHlink>
  </a:clrScheme>
</a:themeOverride>
</file>

<file path=ppt/theme/themeOverride4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FC395B"/>
    </a:accent1>
    <a:accent2>
      <a:srgbClr val="FB7545"/>
    </a:accent2>
    <a:accent3>
      <a:srgbClr val="E9C944"/>
    </a:accent3>
    <a:accent4>
      <a:srgbClr val="90D049"/>
    </a:accent4>
    <a:accent5>
      <a:srgbClr val="18B96E"/>
    </a:accent5>
    <a:accent6>
      <a:srgbClr val="19C0B4"/>
    </a:accent6>
    <a:hlink>
      <a:srgbClr val="FC395B"/>
    </a:hlink>
    <a:folHlink>
      <a:srgbClr val="BFBFBF"/>
    </a:folHlink>
  </a:clrScheme>
</a:themeOverride>
</file>

<file path=ppt/theme/themeOverride5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FC395B"/>
    </a:accent1>
    <a:accent2>
      <a:srgbClr val="FB7545"/>
    </a:accent2>
    <a:accent3>
      <a:srgbClr val="E9C944"/>
    </a:accent3>
    <a:accent4>
      <a:srgbClr val="90D049"/>
    </a:accent4>
    <a:accent5>
      <a:srgbClr val="18B96E"/>
    </a:accent5>
    <a:accent6>
      <a:srgbClr val="19C0B4"/>
    </a:accent6>
    <a:hlink>
      <a:srgbClr val="FC395B"/>
    </a:hlink>
    <a:folHlink>
      <a:srgbClr val="BFBFBF"/>
    </a:folHlink>
  </a:clrScheme>
</a:themeOverride>
</file>

<file path=ppt/theme/themeOverride6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FC395B"/>
    </a:accent1>
    <a:accent2>
      <a:srgbClr val="FB7545"/>
    </a:accent2>
    <a:accent3>
      <a:srgbClr val="E9C944"/>
    </a:accent3>
    <a:accent4>
      <a:srgbClr val="90D049"/>
    </a:accent4>
    <a:accent5>
      <a:srgbClr val="18B96E"/>
    </a:accent5>
    <a:accent6>
      <a:srgbClr val="19C0B4"/>
    </a:accent6>
    <a:hlink>
      <a:srgbClr val="FC395B"/>
    </a:hlink>
    <a:folHlink>
      <a:srgbClr val="BFBFBF"/>
    </a:folHlink>
  </a:clrScheme>
</a:themeOverride>
</file>

<file path=ppt/theme/themeOverride7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FC395B"/>
    </a:accent1>
    <a:accent2>
      <a:srgbClr val="FB7545"/>
    </a:accent2>
    <a:accent3>
      <a:srgbClr val="E9C944"/>
    </a:accent3>
    <a:accent4>
      <a:srgbClr val="90D049"/>
    </a:accent4>
    <a:accent5>
      <a:srgbClr val="18B96E"/>
    </a:accent5>
    <a:accent6>
      <a:srgbClr val="19C0B4"/>
    </a:accent6>
    <a:hlink>
      <a:srgbClr val="FC395B"/>
    </a:hlink>
    <a:folHlink>
      <a:srgbClr val="BFBFB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114</TotalTime>
  <Words>519</Words>
  <Application>Microsoft Office PowerPoint</Application>
  <PresentationFormat>全屏显示(16:9)</PresentationFormat>
  <Paragraphs>128</Paragraphs>
  <Slides>15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15</vt:i4>
      </vt:variant>
    </vt:vector>
  </HeadingPairs>
  <TitlesOfParts>
    <vt:vector size="25" baseType="lpstr">
      <vt:lpstr>等线</vt:lpstr>
      <vt:lpstr>黑体</vt:lpstr>
      <vt:lpstr>楷体</vt:lpstr>
      <vt:lpstr>宋体</vt:lpstr>
      <vt:lpstr>Arial</vt:lpstr>
      <vt:lpstr>Calibri</vt:lpstr>
      <vt:lpstr>Times New Roman</vt:lpstr>
      <vt:lpstr>1_自定义设计方案</vt:lpstr>
      <vt:lpstr>自定义设计方案</vt:lpstr>
      <vt:lpstr>2_自定义设计方案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Administrator</dc:creator>
  <dc:description>www.wookey.cn</dc:description>
  <cp:lastModifiedBy>Administrator</cp:lastModifiedBy>
  <cp:revision>214</cp:revision>
  <dcterms:created xsi:type="dcterms:W3CDTF">2015-08-27T07:30:00Z</dcterms:created>
  <dcterms:modified xsi:type="dcterms:W3CDTF">2025-05-10T03:25:52Z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2052-11.8.2.11734</vt:lpwstr>
  </property>
  <property fmtid="{D5CDD505-2E9C-101B-9397-08002B2CF9AE}" pid="3" name="ICV">
    <vt:lpwstr>C189D7582D894744A2AD5852D8BE4211</vt:lpwstr>
  </property>
</Properties>
</file>