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6" r:id="rId2"/>
  </p:sldMasterIdLst>
  <p:notesMasterIdLst>
    <p:notesMasterId r:id="rId21"/>
  </p:notesMasterIdLst>
  <p:sldIdLst>
    <p:sldId id="263" r:id="rId3"/>
    <p:sldId id="264" r:id="rId4"/>
    <p:sldId id="361" r:id="rId5"/>
    <p:sldId id="269" r:id="rId6"/>
    <p:sldId id="354" r:id="rId7"/>
    <p:sldId id="355" r:id="rId8"/>
    <p:sldId id="348" r:id="rId9"/>
    <p:sldId id="350" r:id="rId10"/>
    <p:sldId id="351" r:id="rId11"/>
    <p:sldId id="356" r:id="rId12"/>
    <p:sldId id="357" r:id="rId13"/>
    <p:sldId id="358" r:id="rId14"/>
    <p:sldId id="359" r:id="rId15"/>
    <p:sldId id="360" r:id="rId16"/>
    <p:sldId id="345" r:id="rId17"/>
    <p:sldId id="362" r:id="rId18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65">
          <p15:clr>
            <a:srgbClr val="A4A3A4"/>
          </p15:clr>
        </p15:guide>
        <p15:guide id="2" orient="horz" pos="713">
          <p15:clr>
            <a:srgbClr val="A4A3A4"/>
          </p15:clr>
        </p15:guide>
        <p15:guide id="3" orient="horz" pos="2970">
          <p15:clr>
            <a:srgbClr val="A4A3A4"/>
          </p15:clr>
        </p15:guide>
        <p15:guide id="4" pos="385">
          <p15:clr>
            <a:srgbClr val="A4A3A4"/>
          </p15:clr>
        </p15:guide>
        <p15:guide id="5" pos="2880">
          <p15:clr>
            <a:srgbClr val="A4A3A4"/>
          </p15:clr>
        </p15:guide>
        <p15:guide id="6" pos="537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8B2"/>
    <a:srgbClr val="0000CC"/>
    <a:srgbClr val="77AAD4"/>
    <a:srgbClr val="8E466F"/>
    <a:srgbClr val="7C5A9A"/>
    <a:srgbClr val="8E4296"/>
    <a:srgbClr val="653F00"/>
    <a:srgbClr val="955E8D"/>
    <a:srgbClr val="9A77A8"/>
    <a:srgbClr val="9E8FC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2" autoAdjust="0"/>
    <p:restoredTop sz="95890" autoAdjust="0"/>
  </p:normalViewPr>
  <p:slideViewPr>
    <p:cSldViewPr>
      <p:cViewPr varScale="1">
        <p:scale>
          <a:sx n="118" d="100"/>
          <a:sy n="118" d="100"/>
        </p:scale>
        <p:origin x="108" y="534"/>
      </p:cViewPr>
      <p:guideLst>
        <p:guide orient="horz" pos="1665"/>
        <p:guide orient="horz" pos="713"/>
        <p:guide orient="horz" pos="2970"/>
        <p:guide pos="385"/>
        <p:guide pos="2880"/>
        <p:guide pos="5375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6C4006-5F16-4DF0-B32E-F43F745AFE5E}" type="datetimeFigureOut">
              <a:rPr lang="zh-CN" altLang="en-US" smtClean="0"/>
              <a:t>2025/1/5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270D31-C002-479B-894A-47AD5EC02CF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270D31-C002-479B-894A-47AD5EC02CF9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D270D31-C002-479B-894A-47AD5EC02CF9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6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任意多边形 8"/>
          <p:cNvSpPr/>
          <p:nvPr userDrawn="1"/>
        </p:nvSpPr>
        <p:spPr>
          <a:xfrm>
            <a:off x="-1" y="0"/>
            <a:ext cx="9144001" cy="4011910"/>
          </a:xfrm>
          <a:custGeom>
            <a:avLst/>
            <a:gdLst>
              <a:gd name="connsiteX0" fmla="*/ 0 w 12192000"/>
              <a:gd name="connsiteY0" fmla="*/ 0 h 5352292"/>
              <a:gd name="connsiteX1" fmla="*/ 12192000 w 12192000"/>
              <a:gd name="connsiteY1" fmla="*/ 0 h 5352292"/>
              <a:gd name="connsiteX2" fmla="*/ 12192000 w 12192000"/>
              <a:gd name="connsiteY2" fmla="*/ 4019518 h 5352292"/>
              <a:gd name="connsiteX3" fmla="*/ 12140122 w 12192000"/>
              <a:gd name="connsiteY3" fmla="*/ 4063317 h 5352292"/>
              <a:gd name="connsiteX4" fmla="*/ 10718048 w 12192000"/>
              <a:gd name="connsiteY4" fmla="*/ 5205046 h 5352292"/>
              <a:gd name="connsiteX5" fmla="*/ 7322233 w 12192000"/>
              <a:gd name="connsiteY5" fmla="*/ 3798277 h 5352292"/>
              <a:gd name="connsiteX6" fmla="*/ 2688360 w 12192000"/>
              <a:gd name="connsiteY6" fmla="*/ 5345723 h 5352292"/>
              <a:gd name="connsiteX7" fmla="*/ 140150 w 12192000"/>
              <a:gd name="connsiteY7" fmla="*/ 4581752 h 5352292"/>
              <a:gd name="connsiteX8" fmla="*/ 0 w 12192000"/>
              <a:gd name="connsiteY8" fmla="*/ 4514263 h 5352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192000" h="5352292">
                <a:moveTo>
                  <a:pt x="0" y="0"/>
                </a:moveTo>
                <a:lnTo>
                  <a:pt x="12192000" y="0"/>
                </a:lnTo>
                <a:lnTo>
                  <a:pt x="12192000" y="4019518"/>
                </a:lnTo>
                <a:lnTo>
                  <a:pt x="12140122" y="4063317"/>
                </a:lnTo>
                <a:cubicBezTo>
                  <a:pt x="11757501" y="4424821"/>
                  <a:pt x="11445408" y="5225562"/>
                  <a:pt x="10718048" y="5205046"/>
                </a:cubicBezTo>
                <a:cubicBezTo>
                  <a:pt x="9886780" y="5181600"/>
                  <a:pt x="8660513" y="3774831"/>
                  <a:pt x="7322233" y="3798277"/>
                </a:cubicBezTo>
                <a:cubicBezTo>
                  <a:pt x="5983951" y="3821723"/>
                  <a:pt x="4344997" y="5468815"/>
                  <a:pt x="2688360" y="5345723"/>
                </a:cubicBezTo>
                <a:cubicBezTo>
                  <a:pt x="1872980" y="5285139"/>
                  <a:pt x="1016900" y="4992393"/>
                  <a:pt x="140150" y="4581752"/>
                </a:cubicBezTo>
                <a:lnTo>
                  <a:pt x="0" y="4514263"/>
                </a:lnTo>
                <a:close/>
              </a:path>
            </a:pathLst>
          </a:custGeom>
          <a:solidFill>
            <a:srgbClr val="F498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sp>
        <p:nvSpPr>
          <p:cNvPr id="11" name="五边形 26"/>
          <p:cNvSpPr/>
          <p:nvPr userDrawn="1"/>
        </p:nvSpPr>
        <p:spPr>
          <a:xfrm rot="5400000">
            <a:off x="7460634" y="-157180"/>
            <a:ext cx="1159412" cy="1464072"/>
          </a:xfrm>
          <a:custGeom>
            <a:avLst/>
            <a:gdLst>
              <a:gd name="connsiteX0" fmla="*/ 0 w 1174652"/>
              <a:gd name="connsiteY0" fmla="*/ 0 h 1464072"/>
              <a:gd name="connsiteX1" fmla="*/ 587326 w 1174652"/>
              <a:gd name="connsiteY1" fmla="*/ 0 h 1464072"/>
              <a:gd name="connsiteX2" fmla="*/ 1174652 w 1174652"/>
              <a:gd name="connsiteY2" fmla="*/ 732036 h 1464072"/>
              <a:gd name="connsiteX3" fmla="*/ 587326 w 1174652"/>
              <a:gd name="connsiteY3" fmla="*/ 1464072 h 1464072"/>
              <a:gd name="connsiteX4" fmla="*/ 0 w 1174652"/>
              <a:gd name="connsiteY4" fmla="*/ 1464072 h 1464072"/>
              <a:gd name="connsiteX5" fmla="*/ 0 w 1174652"/>
              <a:gd name="connsiteY5" fmla="*/ 0 h 1464072"/>
              <a:gd name="connsiteX0-1" fmla="*/ 0 w 930812"/>
              <a:gd name="connsiteY0-2" fmla="*/ 0 h 1464072"/>
              <a:gd name="connsiteX1-3" fmla="*/ 587326 w 930812"/>
              <a:gd name="connsiteY1-4" fmla="*/ 0 h 1464072"/>
              <a:gd name="connsiteX2-5" fmla="*/ 930812 w 930812"/>
              <a:gd name="connsiteY2-6" fmla="*/ 732036 h 1464072"/>
              <a:gd name="connsiteX3-7" fmla="*/ 587326 w 930812"/>
              <a:gd name="connsiteY3-8" fmla="*/ 1464072 h 1464072"/>
              <a:gd name="connsiteX4-9" fmla="*/ 0 w 930812"/>
              <a:gd name="connsiteY4-10" fmla="*/ 1464072 h 1464072"/>
              <a:gd name="connsiteX5-11" fmla="*/ 0 w 930812"/>
              <a:gd name="connsiteY5-12" fmla="*/ 0 h 146407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930812" h="1464072">
                <a:moveTo>
                  <a:pt x="0" y="0"/>
                </a:moveTo>
                <a:lnTo>
                  <a:pt x="587326" y="0"/>
                </a:lnTo>
                <a:lnTo>
                  <a:pt x="930812" y="732036"/>
                </a:lnTo>
                <a:lnTo>
                  <a:pt x="587326" y="1464072"/>
                </a:lnTo>
                <a:lnTo>
                  <a:pt x="0" y="1464072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pic>
        <p:nvPicPr>
          <p:cNvPr id="6" name="图片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85" y="2931790"/>
            <a:ext cx="2441038" cy="2441038"/>
          </a:xfrm>
          <a:prstGeom prst="rect">
            <a:avLst/>
          </a:prstGeom>
        </p:spPr>
      </p:pic>
      <p:pic>
        <p:nvPicPr>
          <p:cNvPr id="8" name="图片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8239" y="51470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文本框 6"/>
          <p:cNvSpPr txBox="1"/>
          <p:nvPr userDrawn="1"/>
        </p:nvSpPr>
        <p:spPr>
          <a:xfrm rot="3823486">
            <a:off x="394012" y="4369821"/>
            <a:ext cx="56938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D2CBC1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4970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pic>
        <p:nvPicPr>
          <p:cNvPr id="18" name="图片 1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026" y="-34280"/>
            <a:ext cx="9161025" cy="5177779"/>
          </a:xfrm>
          <a:prstGeom prst="rect">
            <a:avLst/>
          </a:prstGeom>
        </p:spPr>
      </p:pic>
      <p:sp>
        <p:nvSpPr>
          <p:cNvPr id="10" name="矩形 9"/>
          <p:cNvSpPr/>
          <p:nvPr userDrawn="1"/>
        </p:nvSpPr>
        <p:spPr>
          <a:xfrm>
            <a:off x="2057" y="0"/>
            <a:ext cx="9158968" cy="5143500"/>
          </a:xfrm>
          <a:prstGeom prst="rect">
            <a:avLst/>
          </a:prstGeom>
          <a:solidFill>
            <a:srgbClr val="FFF9E7"/>
          </a:solidFill>
          <a:ln w="254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10600030101010101" charset="-122"/>
              <a:ea typeface="等线" panose="02010600030101010101" charset="-122"/>
              <a:cs typeface="+mn-cs"/>
            </a:endParaRPr>
          </a:p>
        </p:txBody>
      </p:sp>
      <p:pic>
        <p:nvPicPr>
          <p:cNvPr id="15" name="图片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1277" y="113312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 userDrawn="1"/>
        </p:nvSpPr>
        <p:spPr>
          <a:xfrm rot="3823486">
            <a:off x="394012" y="4369821"/>
            <a:ext cx="56938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F9E7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361670" y="2273020"/>
            <a:ext cx="420660" cy="59746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/>
          <a:srcRect r="11490"/>
          <a:stretch>
            <a:fillRect/>
          </a:stretch>
        </p:blipFill>
        <p:spPr>
          <a:xfrm>
            <a:off x="0" y="0"/>
            <a:ext cx="9144000" cy="5145470"/>
          </a:xfrm>
          <a:prstGeom prst="rect">
            <a:avLst/>
          </a:prstGeom>
        </p:spPr>
      </p:pic>
      <p:grpSp>
        <p:nvGrpSpPr>
          <p:cNvPr id="7" name="组合 6"/>
          <p:cNvGrpSpPr/>
          <p:nvPr userDrawn="1"/>
        </p:nvGrpSpPr>
        <p:grpSpPr>
          <a:xfrm>
            <a:off x="77391" y="68154"/>
            <a:ext cx="8989219" cy="5009163"/>
            <a:chOff x="154780" y="143227"/>
            <a:chExt cx="8834439" cy="4767346"/>
          </a:xfrm>
        </p:grpSpPr>
        <p:sp>
          <p:nvSpPr>
            <p:cNvPr id="6" name="圆角矩形 5"/>
            <p:cNvSpPr/>
            <p:nvPr userDrawn="1"/>
          </p:nvSpPr>
          <p:spPr>
            <a:xfrm>
              <a:off x="154780" y="143227"/>
              <a:ext cx="8834439" cy="4767346"/>
            </a:xfrm>
            <a:prstGeom prst="roundRect">
              <a:avLst>
                <a:gd name="adj" fmla="val 8812"/>
              </a:avLst>
            </a:prstGeom>
            <a:solidFill>
              <a:srgbClr val="FFEDDE"/>
            </a:solidFill>
            <a:ln w="31750">
              <a:solidFill>
                <a:srgbClr val="F49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6" name="圆角矩形 15"/>
            <p:cNvSpPr/>
            <p:nvPr userDrawn="1"/>
          </p:nvSpPr>
          <p:spPr>
            <a:xfrm>
              <a:off x="271642" y="232795"/>
              <a:ext cx="8600714" cy="4588210"/>
            </a:xfrm>
            <a:prstGeom prst="roundRect">
              <a:avLst>
                <a:gd name="adj" fmla="val 8812"/>
              </a:avLst>
            </a:prstGeom>
            <a:noFill/>
            <a:ln w="31750" cap="rnd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72" t="20466"/>
          <a:stretch>
            <a:fillRect/>
          </a:stretch>
        </p:blipFill>
        <p:spPr>
          <a:xfrm rot="11424345">
            <a:off x="8012215" y="4182947"/>
            <a:ext cx="1198520" cy="1119753"/>
          </a:xfrm>
          <a:custGeom>
            <a:avLst/>
            <a:gdLst>
              <a:gd name="connsiteX0" fmla="*/ 745071 w 1198520"/>
              <a:gd name="connsiteY0" fmla="*/ 1119753 h 1119753"/>
              <a:gd name="connsiteX1" fmla="*/ 165212 w 1198520"/>
              <a:gd name="connsiteY1" fmla="*/ 1119753 h 1119753"/>
              <a:gd name="connsiteX2" fmla="*/ 0 w 1198520"/>
              <a:gd name="connsiteY2" fmla="*/ 220094 h 1119753"/>
              <a:gd name="connsiteX3" fmla="*/ 1198520 w 1198520"/>
              <a:gd name="connsiteY3" fmla="*/ 0 h 1119753"/>
              <a:gd name="connsiteX4" fmla="*/ 1198520 w 1198520"/>
              <a:gd name="connsiteY4" fmla="*/ 517119 h 1119753"/>
              <a:gd name="connsiteX5" fmla="*/ 1195549 w 1198520"/>
              <a:gd name="connsiteY5" fmla="*/ 515432 h 1119753"/>
              <a:gd name="connsiteX6" fmla="*/ 852887 w 1198520"/>
              <a:gd name="connsiteY6" fmla="*/ 481862 h 1119753"/>
              <a:gd name="connsiteX7" fmla="*/ 451060 w 1198520"/>
              <a:gd name="connsiteY7" fmla="*/ 885108 h 1119753"/>
              <a:gd name="connsiteX8" fmla="*/ 702557 w 1198520"/>
              <a:gd name="connsiteY8" fmla="*/ 1112112 h 1119753"/>
              <a:gd name="connsiteX9" fmla="*/ 1198520 w 1198520"/>
              <a:gd name="connsiteY9" fmla="*/ 1119753 h 1119753"/>
              <a:gd name="connsiteX10" fmla="*/ 965694 w 1198520"/>
              <a:gd name="connsiteY10" fmla="*/ 1119753 h 1119753"/>
              <a:gd name="connsiteX11" fmla="*/ 969941 w 1198520"/>
              <a:gd name="connsiteY11" fmla="*/ 1119276 h 1119753"/>
              <a:gd name="connsiteX12" fmla="*/ 1144532 w 1198520"/>
              <a:gd name="connsiteY12" fmla="*/ 1061324 h 1119753"/>
              <a:gd name="connsiteX13" fmla="*/ 1198520 w 1198520"/>
              <a:gd name="connsiteY13" fmla="*/ 1028884 h 1119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8520" h="1119753">
                <a:moveTo>
                  <a:pt x="745071" y="1119753"/>
                </a:moveTo>
                <a:lnTo>
                  <a:pt x="165212" y="1119753"/>
                </a:lnTo>
                <a:lnTo>
                  <a:pt x="0" y="220094"/>
                </a:lnTo>
                <a:lnTo>
                  <a:pt x="1198520" y="0"/>
                </a:lnTo>
                <a:lnTo>
                  <a:pt x="1198520" y="517119"/>
                </a:lnTo>
                <a:lnTo>
                  <a:pt x="1195549" y="515432"/>
                </a:lnTo>
                <a:cubicBezTo>
                  <a:pt x="1101650" y="473055"/>
                  <a:pt x="980010" y="458518"/>
                  <a:pt x="852887" y="481862"/>
                </a:cubicBezTo>
                <a:cubicBezTo>
                  <a:pt x="598641" y="528552"/>
                  <a:pt x="418736" y="709091"/>
                  <a:pt x="451060" y="885108"/>
                </a:cubicBezTo>
                <a:cubicBezTo>
                  <a:pt x="471262" y="995118"/>
                  <a:pt x="569584" y="1077325"/>
                  <a:pt x="702557" y="1112112"/>
                </a:cubicBezTo>
                <a:close/>
                <a:moveTo>
                  <a:pt x="1198520" y="1119753"/>
                </a:moveTo>
                <a:lnTo>
                  <a:pt x="965694" y="1119753"/>
                </a:lnTo>
                <a:lnTo>
                  <a:pt x="969941" y="1119276"/>
                </a:lnTo>
                <a:cubicBezTo>
                  <a:pt x="1033502" y="1107603"/>
                  <a:pt x="1092417" y="1087565"/>
                  <a:pt x="1144532" y="1061324"/>
                </a:cubicBezTo>
                <a:lnTo>
                  <a:pt x="1198520" y="1028884"/>
                </a:lnTo>
                <a:close/>
              </a:path>
            </a:pathLst>
          </a:custGeom>
        </p:spPr>
      </p:pic>
      <p:pic>
        <p:nvPicPr>
          <p:cNvPr id="15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1474" y="145743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文本框 10"/>
          <p:cNvSpPr txBox="1"/>
          <p:nvPr userDrawn="1"/>
        </p:nvSpPr>
        <p:spPr>
          <a:xfrm rot="3823486">
            <a:off x="394012" y="4369821"/>
            <a:ext cx="56938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EDDE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361670" y="2273020"/>
            <a:ext cx="420660" cy="59746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/>
          <a:srcRect r="11490"/>
          <a:stretch>
            <a:fillRect/>
          </a:stretch>
        </p:blipFill>
        <p:spPr>
          <a:xfrm>
            <a:off x="0" y="0"/>
            <a:ext cx="9144000" cy="5145470"/>
          </a:xfrm>
          <a:prstGeom prst="rect">
            <a:avLst/>
          </a:prstGeom>
        </p:spPr>
      </p:pic>
      <p:grpSp>
        <p:nvGrpSpPr>
          <p:cNvPr id="7" name="组合 6"/>
          <p:cNvGrpSpPr/>
          <p:nvPr userDrawn="1"/>
        </p:nvGrpSpPr>
        <p:grpSpPr>
          <a:xfrm>
            <a:off x="77391" y="68154"/>
            <a:ext cx="8989219" cy="5009163"/>
            <a:chOff x="154780" y="143227"/>
            <a:chExt cx="8834439" cy="4767346"/>
          </a:xfrm>
          <a:solidFill>
            <a:schemeClr val="bg1"/>
          </a:solidFill>
        </p:grpSpPr>
        <p:sp>
          <p:nvSpPr>
            <p:cNvPr id="6" name="圆角矩形 5"/>
            <p:cNvSpPr/>
            <p:nvPr userDrawn="1"/>
          </p:nvSpPr>
          <p:spPr>
            <a:xfrm>
              <a:off x="154780" y="143227"/>
              <a:ext cx="8834439" cy="4767346"/>
            </a:xfrm>
            <a:prstGeom prst="roundRect">
              <a:avLst>
                <a:gd name="adj" fmla="val 8812"/>
              </a:avLst>
            </a:prstGeom>
            <a:grpFill/>
            <a:ln w="31750">
              <a:solidFill>
                <a:srgbClr val="F49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6" name="圆角矩形 15"/>
            <p:cNvSpPr/>
            <p:nvPr userDrawn="1"/>
          </p:nvSpPr>
          <p:spPr>
            <a:xfrm>
              <a:off x="271642" y="232795"/>
              <a:ext cx="8600714" cy="4588210"/>
            </a:xfrm>
            <a:prstGeom prst="roundRect">
              <a:avLst>
                <a:gd name="adj" fmla="val 8812"/>
              </a:avLst>
            </a:prstGeom>
            <a:grpFill/>
            <a:ln w="31750" cap="rnd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72" t="20466"/>
          <a:stretch>
            <a:fillRect/>
          </a:stretch>
        </p:blipFill>
        <p:spPr>
          <a:xfrm rot="11424345">
            <a:off x="8012215" y="4182947"/>
            <a:ext cx="1198520" cy="1119753"/>
          </a:xfrm>
          <a:custGeom>
            <a:avLst/>
            <a:gdLst>
              <a:gd name="connsiteX0" fmla="*/ 745071 w 1198520"/>
              <a:gd name="connsiteY0" fmla="*/ 1119753 h 1119753"/>
              <a:gd name="connsiteX1" fmla="*/ 165212 w 1198520"/>
              <a:gd name="connsiteY1" fmla="*/ 1119753 h 1119753"/>
              <a:gd name="connsiteX2" fmla="*/ 0 w 1198520"/>
              <a:gd name="connsiteY2" fmla="*/ 220094 h 1119753"/>
              <a:gd name="connsiteX3" fmla="*/ 1198520 w 1198520"/>
              <a:gd name="connsiteY3" fmla="*/ 0 h 1119753"/>
              <a:gd name="connsiteX4" fmla="*/ 1198520 w 1198520"/>
              <a:gd name="connsiteY4" fmla="*/ 517119 h 1119753"/>
              <a:gd name="connsiteX5" fmla="*/ 1195549 w 1198520"/>
              <a:gd name="connsiteY5" fmla="*/ 515432 h 1119753"/>
              <a:gd name="connsiteX6" fmla="*/ 852887 w 1198520"/>
              <a:gd name="connsiteY6" fmla="*/ 481862 h 1119753"/>
              <a:gd name="connsiteX7" fmla="*/ 451060 w 1198520"/>
              <a:gd name="connsiteY7" fmla="*/ 885108 h 1119753"/>
              <a:gd name="connsiteX8" fmla="*/ 702557 w 1198520"/>
              <a:gd name="connsiteY8" fmla="*/ 1112112 h 1119753"/>
              <a:gd name="connsiteX9" fmla="*/ 1198520 w 1198520"/>
              <a:gd name="connsiteY9" fmla="*/ 1119753 h 1119753"/>
              <a:gd name="connsiteX10" fmla="*/ 965694 w 1198520"/>
              <a:gd name="connsiteY10" fmla="*/ 1119753 h 1119753"/>
              <a:gd name="connsiteX11" fmla="*/ 969941 w 1198520"/>
              <a:gd name="connsiteY11" fmla="*/ 1119276 h 1119753"/>
              <a:gd name="connsiteX12" fmla="*/ 1144532 w 1198520"/>
              <a:gd name="connsiteY12" fmla="*/ 1061324 h 1119753"/>
              <a:gd name="connsiteX13" fmla="*/ 1198520 w 1198520"/>
              <a:gd name="connsiteY13" fmla="*/ 1028884 h 1119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8520" h="1119753">
                <a:moveTo>
                  <a:pt x="745071" y="1119753"/>
                </a:moveTo>
                <a:lnTo>
                  <a:pt x="165212" y="1119753"/>
                </a:lnTo>
                <a:lnTo>
                  <a:pt x="0" y="220094"/>
                </a:lnTo>
                <a:lnTo>
                  <a:pt x="1198520" y="0"/>
                </a:lnTo>
                <a:lnTo>
                  <a:pt x="1198520" y="517119"/>
                </a:lnTo>
                <a:lnTo>
                  <a:pt x="1195549" y="515432"/>
                </a:lnTo>
                <a:cubicBezTo>
                  <a:pt x="1101650" y="473055"/>
                  <a:pt x="980010" y="458518"/>
                  <a:pt x="852887" y="481862"/>
                </a:cubicBezTo>
                <a:cubicBezTo>
                  <a:pt x="598641" y="528552"/>
                  <a:pt x="418736" y="709091"/>
                  <a:pt x="451060" y="885108"/>
                </a:cubicBezTo>
                <a:cubicBezTo>
                  <a:pt x="471262" y="995118"/>
                  <a:pt x="569584" y="1077325"/>
                  <a:pt x="702557" y="1112112"/>
                </a:cubicBezTo>
                <a:close/>
                <a:moveTo>
                  <a:pt x="1198520" y="1119753"/>
                </a:moveTo>
                <a:lnTo>
                  <a:pt x="965694" y="1119753"/>
                </a:lnTo>
                <a:lnTo>
                  <a:pt x="969941" y="1119276"/>
                </a:lnTo>
                <a:cubicBezTo>
                  <a:pt x="1033502" y="1107603"/>
                  <a:pt x="1092417" y="1087565"/>
                  <a:pt x="1144532" y="1061324"/>
                </a:cubicBezTo>
                <a:lnTo>
                  <a:pt x="1198520" y="1028884"/>
                </a:lnTo>
                <a:close/>
              </a:path>
            </a:pathLst>
          </a:custGeom>
        </p:spPr>
      </p:pic>
      <p:pic>
        <p:nvPicPr>
          <p:cNvPr id="15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1474" y="145743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 userDrawn="1"/>
        </p:nvSpPr>
        <p:spPr>
          <a:xfrm rot="3823486">
            <a:off x="394012" y="4369821"/>
            <a:ext cx="56938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361670" y="2273020"/>
            <a:ext cx="420660" cy="59746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/>
          <a:srcRect r="11490"/>
          <a:stretch>
            <a:fillRect/>
          </a:stretch>
        </p:blipFill>
        <p:spPr>
          <a:xfrm>
            <a:off x="0" y="0"/>
            <a:ext cx="9144000" cy="5145470"/>
          </a:xfrm>
          <a:prstGeom prst="rect">
            <a:avLst/>
          </a:prstGeom>
        </p:spPr>
      </p:pic>
      <p:grpSp>
        <p:nvGrpSpPr>
          <p:cNvPr id="7" name="组合 6"/>
          <p:cNvGrpSpPr/>
          <p:nvPr userDrawn="1"/>
        </p:nvGrpSpPr>
        <p:grpSpPr>
          <a:xfrm>
            <a:off x="77391" y="68154"/>
            <a:ext cx="8989219" cy="5009163"/>
            <a:chOff x="154780" y="143227"/>
            <a:chExt cx="8834439" cy="4767346"/>
          </a:xfrm>
          <a:solidFill>
            <a:schemeClr val="bg1"/>
          </a:solidFill>
        </p:grpSpPr>
        <p:sp>
          <p:nvSpPr>
            <p:cNvPr id="6" name="圆角矩形 5"/>
            <p:cNvSpPr/>
            <p:nvPr userDrawn="1"/>
          </p:nvSpPr>
          <p:spPr>
            <a:xfrm>
              <a:off x="154780" y="143227"/>
              <a:ext cx="8834439" cy="4767346"/>
            </a:xfrm>
            <a:prstGeom prst="roundRect">
              <a:avLst>
                <a:gd name="adj" fmla="val 8812"/>
              </a:avLst>
            </a:prstGeom>
            <a:grpFill/>
            <a:ln w="31750">
              <a:solidFill>
                <a:srgbClr val="F49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6" name="圆角矩形 15"/>
            <p:cNvSpPr/>
            <p:nvPr userDrawn="1"/>
          </p:nvSpPr>
          <p:spPr>
            <a:xfrm>
              <a:off x="271642" y="232795"/>
              <a:ext cx="8600714" cy="4588210"/>
            </a:xfrm>
            <a:prstGeom prst="roundRect">
              <a:avLst>
                <a:gd name="adj" fmla="val 8812"/>
              </a:avLst>
            </a:prstGeom>
            <a:grpFill/>
            <a:ln w="31750" cap="rnd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72" t="20466"/>
          <a:stretch>
            <a:fillRect/>
          </a:stretch>
        </p:blipFill>
        <p:spPr>
          <a:xfrm rot="11424345">
            <a:off x="8012215" y="4182947"/>
            <a:ext cx="1198520" cy="1119753"/>
          </a:xfrm>
          <a:custGeom>
            <a:avLst/>
            <a:gdLst>
              <a:gd name="connsiteX0" fmla="*/ 745071 w 1198520"/>
              <a:gd name="connsiteY0" fmla="*/ 1119753 h 1119753"/>
              <a:gd name="connsiteX1" fmla="*/ 165212 w 1198520"/>
              <a:gd name="connsiteY1" fmla="*/ 1119753 h 1119753"/>
              <a:gd name="connsiteX2" fmla="*/ 0 w 1198520"/>
              <a:gd name="connsiteY2" fmla="*/ 220094 h 1119753"/>
              <a:gd name="connsiteX3" fmla="*/ 1198520 w 1198520"/>
              <a:gd name="connsiteY3" fmla="*/ 0 h 1119753"/>
              <a:gd name="connsiteX4" fmla="*/ 1198520 w 1198520"/>
              <a:gd name="connsiteY4" fmla="*/ 517119 h 1119753"/>
              <a:gd name="connsiteX5" fmla="*/ 1195549 w 1198520"/>
              <a:gd name="connsiteY5" fmla="*/ 515432 h 1119753"/>
              <a:gd name="connsiteX6" fmla="*/ 852887 w 1198520"/>
              <a:gd name="connsiteY6" fmla="*/ 481862 h 1119753"/>
              <a:gd name="connsiteX7" fmla="*/ 451060 w 1198520"/>
              <a:gd name="connsiteY7" fmla="*/ 885108 h 1119753"/>
              <a:gd name="connsiteX8" fmla="*/ 702557 w 1198520"/>
              <a:gd name="connsiteY8" fmla="*/ 1112112 h 1119753"/>
              <a:gd name="connsiteX9" fmla="*/ 1198520 w 1198520"/>
              <a:gd name="connsiteY9" fmla="*/ 1119753 h 1119753"/>
              <a:gd name="connsiteX10" fmla="*/ 965694 w 1198520"/>
              <a:gd name="connsiteY10" fmla="*/ 1119753 h 1119753"/>
              <a:gd name="connsiteX11" fmla="*/ 969941 w 1198520"/>
              <a:gd name="connsiteY11" fmla="*/ 1119276 h 1119753"/>
              <a:gd name="connsiteX12" fmla="*/ 1144532 w 1198520"/>
              <a:gd name="connsiteY12" fmla="*/ 1061324 h 1119753"/>
              <a:gd name="connsiteX13" fmla="*/ 1198520 w 1198520"/>
              <a:gd name="connsiteY13" fmla="*/ 1028884 h 1119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8520" h="1119753">
                <a:moveTo>
                  <a:pt x="745071" y="1119753"/>
                </a:moveTo>
                <a:lnTo>
                  <a:pt x="165212" y="1119753"/>
                </a:lnTo>
                <a:lnTo>
                  <a:pt x="0" y="220094"/>
                </a:lnTo>
                <a:lnTo>
                  <a:pt x="1198520" y="0"/>
                </a:lnTo>
                <a:lnTo>
                  <a:pt x="1198520" y="517119"/>
                </a:lnTo>
                <a:lnTo>
                  <a:pt x="1195549" y="515432"/>
                </a:lnTo>
                <a:cubicBezTo>
                  <a:pt x="1101650" y="473055"/>
                  <a:pt x="980010" y="458518"/>
                  <a:pt x="852887" y="481862"/>
                </a:cubicBezTo>
                <a:cubicBezTo>
                  <a:pt x="598641" y="528552"/>
                  <a:pt x="418736" y="709091"/>
                  <a:pt x="451060" y="885108"/>
                </a:cubicBezTo>
                <a:cubicBezTo>
                  <a:pt x="471262" y="995118"/>
                  <a:pt x="569584" y="1077325"/>
                  <a:pt x="702557" y="1112112"/>
                </a:cubicBezTo>
                <a:close/>
                <a:moveTo>
                  <a:pt x="1198520" y="1119753"/>
                </a:moveTo>
                <a:lnTo>
                  <a:pt x="965694" y="1119753"/>
                </a:lnTo>
                <a:lnTo>
                  <a:pt x="969941" y="1119276"/>
                </a:lnTo>
                <a:cubicBezTo>
                  <a:pt x="1033502" y="1107603"/>
                  <a:pt x="1092417" y="1087565"/>
                  <a:pt x="1144532" y="1061324"/>
                </a:cubicBezTo>
                <a:lnTo>
                  <a:pt x="1198520" y="1028884"/>
                </a:lnTo>
                <a:close/>
              </a:path>
            </a:pathLst>
          </a:custGeom>
        </p:spPr>
      </p:pic>
      <p:pic>
        <p:nvPicPr>
          <p:cNvPr id="15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1474" y="145743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 userDrawn="1"/>
        </p:nvSpPr>
        <p:spPr>
          <a:xfrm rot="3823486">
            <a:off x="394012" y="4369821"/>
            <a:ext cx="56938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361670" y="2273020"/>
            <a:ext cx="420660" cy="597460"/>
          </a:xfrm>
          <a:prstGeom prst="rect">
            <a:avLst/>
          </a:prstGeom>
        </p:spPr>
      </p:pic>
      <p:grpSp>
        <p:nvGrpSpPr>
          <p:cNvPr id="10" name="组合 9"/>
          <p:cNvGrpSpPr/>
          <p:nvPr userDrawn="1"/>
        </p:nvGrpSpPr>
        <p:grpSpPr>
          <a:xfrm>
            <a:off x="2392243" y="4755786"/>
            <a:ext cx="4166521" cy="370094"/>
            <a:chOff x="2362866" y="4755786"/>
            <a:chExt cx="4332983" cy="370094"/>
          </a:xfrm>
        </p:grpSpPr>
        <p:grpSp>
          <p:nvGrpSpPr>
            <p:cNvPr id="11" name="组合 10"/>
            <p:cNvGrpSpPr/>
            <p:nvPr/>
          </p:nvGrpSpPr>
          <p:grpSpPr>
            <a:xfrm>
              <a:off x="2362866" y="4755786"/>
              <a:ext cx="4213851" cy="370094"/>
              <a:chOff x="2461379" y="4759182"/>
              <a:chExt cx="3984433" cy="370094"/>
            </a:xfrm>
          </p:grpSpPr>
          <p:sp>
            <p:nvSpPr>
              <p:cNvPr id="13" name="圆角矩形 1"/>
              <p:cNvSpPr/>
              <p:nvPr/>
            </p:nvSpPr>
            <p:spPr>
              <a:xfrm>
                <a:off x="2461379" y="4759182"/>
                <a:ext cx="3984433" cy="370094"/>
              </a:xfrm>
              <a:prstGeom prst="roundRect">
                <a:avLst/>
              </a:prstGeom>
              <a:solidFill>
                <a:srgbClr val="F49800"/>
              </a:solidFill>
              <a:ln w="41275">
                <a:solidFill>
                  <a:srgbClr val="FFBF5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cxnSp>
            <p:nvCxnSpPr>
              <p:cNvPr id="14" name="直接连接符 13"/>
              <p:cNvCxnSpPr/>
              <p:nvPr/>
            </p:nvCxnSpPr>
            <p:spPr>
              <a:xfrm>
                <a:off x="6020964" y="5072724"/>
                <a:ext cx="325597" cy="0"/>
              </a:xfrm>
              <a:prstGeom prst="line">
                <a:avLst/>
              </a:prstGeom>
              <a:ln w="44450" cap="rnd">
                <a:solidFill>
                  <a:schemeClr val="accent2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/>
              <p:cNvCxnSpPr/>
              <p:nvPr/>
            </p:nvCxnSpPr>
            <p:spPr>
              <a:xfrm>
                <a:off x="5876948" y="5072724"/>
                <a:ext cx="37565" cy="0"/>
              </a:xfrm>
              <a:prstGeom prst="line">
                <a:avLst/>
              </a:prstGeom>
              <a:ln w="44450" cap="rnd">
                <a:solidFill>
                  <a:schemeClr val="accent2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" name="矩形 11"/>
            <p:cNvSpPr/>
            <p:nvPr/>
          </p:nvSpPr>
          <p:spPr>
            <a:xfrm>
              <a:off x="2481998" y="4799651"/>
              <a:ext cx="421385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选自“状元成才路”系列丛书《创优作业100分》</a:t>
              </a:r>
            </a:p>
          </p:txBody>
        </p:sp>
      </p:grpSp>
      <p:pic>
        <p:nvPicPr>
          <p:cNvPr id="24" name="图片 23"/>
          <p:cNvPicPr>
            <a:picLocks noChangeAspect="1"/>
          </p:cNvPicPr>
          <p:nvPr userDrawn="1"/>
        </p:nvPicPr>
        <p:blipFill rotWithShape="1">
          <a:blip r:embed="rId6"/>
          <a:srcRect l="12271"/>
          <a:stretch>
            <a:fillRect/>
          </a:stretch>
        </p:blipFill>
        <p:spPr>
          <a:xfrm>
            <a:off x="1" y="-93995"/>
            <a:ext cx="4211960" cy="1475360"/>
          </a:xfrm>
          <a:prstGeom prst="rect">
            <a:avLst/>
          </a:prstGeom>
        </p:spPr>
      </p:pic>
      <p:pic>
        <p:nvPicPr>
          <p:cNvPr id="25" name="图片 24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6" y="77890"/>
            <a:ext cx="1131590" cy="1131590"/>
          </a:xfrm>
          <a:prstGeom prst="rect">
            <a:avLst/>
          </a:prstGeom>
        </p:spPr>
      </p:pic>
      <p:sp>
        <p:nvSpPr>
          <p:cNvPr id="23" name="矩形 22"/>
          <p:cNvSpPr/>
          <p:nvPr userDrawn="1"/>
        </p:nvSpPr>
        <p:spPr>
          <a:xfrm>
            <a:off x="930471" y="287782"/>
            <a:ext cx="315265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4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▶备选练习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 rotWithShape="1">
          <a:blip r:embed="rId2"/>
          <a:srcRect r="11490"/>
          <a:stretch>
            <a:fillRect/>
          </a:stretch>
        </p:blipFill>
        <p:spPr>
          <a:xfrm>
            <a:off x="0" y="0"/>
            <a:ext cx="9144000" cy="5145470"/>
          </a:xfrm>
          <a:prstGeom prst="rect">
            <a:avLst/>
          </a:prstGeom>
        </p:spPr>
      </p:pic>
      <p:grpSp>
        <p:nvGrpSpPr>
          <p:cNvPr id="7" name="组合 6"/>
          <p:cNvGrpSpPr/>
          <p:nvPr userDrawn="1"/>
        </p:nvGrpSpPr>
        <p:grpSpPr>
          <a:xfrm>
            <a:off x="77391" y="68154"/>
            <a:ext cx="8989219" cy="5009163"/>
            <a:chOff x="154780" y="143227"/>
            <a:chExt cx="8834439" cy="4767346"/>
          </a:xfrm>
          <a:solidFill>
            <a:schemeClr val="bg1"/>
          </a:solidFill>
        </p:grpSpPr>
        <p:sp>
          <p:nvSpPr>
            <p:cNvPr id="6" name="圆角矩形 5"/>
            <p:cNvSpPr/>
            <p:nvPr userDrawn="1"/>
          </p:nvSpPr>
          <p:spPr>
            <a:xfrm>
              <a:off x="154780" y="143227"/>
              <a:ext cx="8834439" cy="4767346"/>
            </a:xfrm>
            <a:prstGeom prst="roundRect">
              <a:avLst>
                <a:gd name="adj" fmla="val 8812"/>
              </a:avLst>
            </a:prstGeom>
            <a:grpFill/>
            <a:ln w="31750">
              <a:solidFill>
                <a:srgbClr val="F498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  <p:sp>
          <p:nvSpPr>
            <p:cNvPr id="16" name="圆角矩形 15"/>
            <p:cNvSpPr/>
            <p:nvPr userDrawn="1"/>
          </p:nvSpPr>
          <p:spPr>
            <a:xfrm>
              <a:off x="271642" y="232795"/>
              <a:ext cx="8600714" cy="4588210"/>
            </a:xfrm>
            <a:prstGeom prst="roundRect">
              <a:avLst>
                <a:gd name="adj" fmla="val 8812"/>
              </a:avLst>
            </a:prstGeom>
            <a:grpFill/>
            <a:ln w="31750" cap="rnd">
              <a:solidFill>
                <a:srgbClr val="F498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等线" panose="02010600030101010101" charset="-122"/>
                <a:ea typeface="等线" panose="02010600030101010101" charset="-122"/>
                <a:cs typeface="+mn-cs"/>
              </a:endParaRPr>
            </a:p>
          </p:txBody>
        </p:sp>
      </p:grpSp>
      <p:pic>
        <p:nvPicPr>
          <p:cNvPr id="17" name="图片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72" t="20466"/>
          <a:stretch>
            <a:fillRect/>
          </a:stretch>
        </p:blipFill>
        <p:spPr>
          <a:xfrm rot="11424345">
            <a:off x="8012215" y="4182947"/>
            <a:ext cx="1198520" cy="1119753"/>
          </a:xfrm>
          <a:custGeom>
            <a:avLst/>
            <a:gdLst>
              <a:gd name="connsiteX0" fmla="*/ 745071 w 1198520"/>
              <a:gd name="connsiteY0" fmla="*/ 1119753 h 1119753"/>
              <a:gd name="connsiteX1" fmla="*/ 165212 w 1198520"/>
              <a:gd name="connsiteY1" fmla="*/ 1119753 h 1119753"/>
              <a:gd name="connsiteX2" fmla="*/ 0 w 1198520"/>
              <a:gd name="connsiteY2" fmla="*/ 220094 h 1119753"/>
              <a:gd name="connsiteX3" fmla="*/ 1198520 w 1198520"/>
              <a:gd name="connsiteY3" fmla="*/ 0 h 1119753"/>
              <a:gd name="connsiteX4" fmla="*/ 1198520 w 1198520"/>
              <a:gd name="connsiteY4" fmla="*/ 517119 h 1119753"/>
              <a:gd name="connsiteX5" fmla="*/ 1195549 w 1198520"/>
              <a:gd name="connsiteY5" fmla="*/ 515432 h 1119753"/>
              <a:gd name="connsiteX6" fmla="*/ 852887 w 1198520"/>
              <a:gd name="connsiteY6" fmla="*/ 481862 h 1119753"/>
              <a:gd name="connsiteX7" fmla="*/ 451060 w 1198520"/>
              <a:gd name="connsiteY7" fmla="*/ 885108 h 1119753"/>
              <a:gd name="connsiteX8" fmla="*/ 702557 w 1198520"/>
              <a:gd name="connsiteY8" fmla="*/ 1112112 h 1119753"/>
              <a:gd name="connsiteX9" fmla="*/ 1198520 w 1198520"/>
              <a:gd name="connsiteY9" fmla="*/ 1119753 h 1119753"/>
              <a:gd name="connsiteX10" fmla="*/ 965694 w 1198520"/>
              <a:gd name="connsiteY10" fmla="*/ 1119753 h 1119753"/>
              <a:gd name="connsiteX11" fmla="*/ 969941 w 1198520"/>
              <a:gd name="connsiteY11" fmla="*/ 1119276 h 1119753"/>
              <a:gd name="connsiteX12" fmla="*/ 1144532 w 1198520"/>
              <a:gd name="connsiteY12" fmla="*/ 1061324 h 1119753"/>
              <a:gd name="connsiteX13" fmla="*/ 1198520 w 1198520"/>
              <a:gd name="connsiteY13" fmla="*/ 1028884 h 1119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98520" h="1119753">
                <a:moveTo>
                  <a:pt x="745071" y="1119753"/>
                </a:moveTo>
                <a:lnTo>
                  <a:pt x="165212" y="1119753"/>
                </a:lnTo>
                <a:lnTo>
                  <a:pt x="0" y="220094"/>
                </a:lnTo>
                <a:lnTo>
                  <a:pt x="1198520" y="0"/>
                </a:lnTo>
                <a:lnTo>
                  <a:pt x="1198520" y="517119"/>
                </a:lnTo>
                <a:lnTo>
                  <a:pt x="1195549" y="515432"/>
                </a:lnTo>
                <a:cubicBezTo>
                  <a:pt x="1101650" y="473055"/>
                  <a:pt x="980010" y="458518"/>
                  <a:pt x="852887" y="481862"/>
                </a:cubicBezTo>
                <a:cubicBezTo>
                  <a:pt x="598641" y="528552"/>
                  <a:pt x="418736" y="709091"/>
                  <a:pt x="451060" y="885108"/>
                </a:cubicBezTo>
                <a:cubicBezTo>
                  <a:pt x="471262" y="995118"/>
                  <a:pt x="569584" y="1077325"/>
                  <a:pt x="702557" y="1112112"/>
                </a:cubicBezTo>
                <a:close/>
                <a:moveTo>
                  <a:pt x="1198520" y="1119753"/>
                </a:moveTo>
                <a:lnTo>
                  <a:pt x="965694" y="1119753"/>
                </a:lnTo>
                <a:lnTo>
                  <a:pt x="969941" y="1119276"/>
                </a:lnTo>
                <a:cubicBezTo>
                  <a:pt x="1033502" y="1107603"/>
                  <a:pt x="1092417" y="1087565"/>
                  <a:pt x="1144532" y="1061324"/>
                </a:cubicBezTo>
                <a:lnTo>
                  <a:pt x="1198520" y="1028884"/>
                </a:lnTo>
                <a:close/>
              </a:path>
            </a:pathLst>
          </a:custGeom>
        </p:spPr>
      </p:pic>
      <p:pic>
        <p:nvPicPr>
          <p:cNvPr id="15" name="图片 4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71474" y="145743"/>
            <a:ext cx="1354137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文本框 7"/>
          <p:cNvSpPr txBox="1"/>
          <p:nvPr userDrawn="1"/>
        </p:nvSpPr>
        <p:spPr>
          <a:xfrm rot="3823486">
            <a:off x="394012" y="4369821"/>
            <a:ext cx="56938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楷体" panose="02010609060101010101" pitchFamily="49" charset="-122"/>
                <a:ea typeface="楷体" panose="02010609060101010101" pitchFamily="49" charset="-122"/>
                <a:cs typeface="+mn-cs"/>
              </a:rPr>
              <a:t>状元成才路</a:t>
            </a:r>
          </a:p>
        </p:txBody>
      </p:sp>
      <p:pic>
        <p:nvPicPr>
          <p:cNvPr id="2" name="图片 1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4361670" y="2273020"/>
            <a:ext cx="420660" cy="597460"/>
          </a:xfrm>
          <a:prstGeom prst="rect">
            <a:avLst/>
          </a:prstGeom>
        </p:spPr>
      </p:pic>
      <p:grpSp>
        <p:nvGrpSpPr>
          <p:cNvPr id="10" name="组合 9"/>
          <p:cNvGrpSpPr/>
          <p:nvPr userDrawn="1"/>
        </p:nvGrpSpPr>
        <p:grpSpPr>
          <a:xfrm>
            <a:off x="2392243" y="4755786"/>
            <a:ext cx="4166521" cy="370094"/>
            <a:chOff x="2362866" y="4755786"/>
            <a:chExt cx="4332983" cy="370094"/>
          </a:xfrm>
        </p:grpSpPr>
        <p:grpSp>
          <p:nvGrpSpPr>
            <p:cNvPr id="11" name="组合 10"/>
            <p:cNvGrpSpPr/>
            <p:nvPr/>
          </p:nvGrpSpPr>
          <p:grpSpPr>
            <a:xfrm>
              <a:off x="2362866" y="4755786"/>
              <a:ext cx="4213851" cy="370094"/>
              <a:chOff x="2461379" y="4759182"/>
              <a:chExt cx="3984433" cy="370094"/>
            </a:xfrm>
          </p:grpSpPr>
          <p:sp>
            <p:nvSpPr>
              <p:cNvPr id="13" name="圆角矩形 1"/>
              <p:cNvSpPr/>
              <p:nvPr/>
            </p:nvSpPr>
            <p:spPr>
              <a:xfrm>
                <a:off x="2461379" y="4759182"/>
                <a:ext cx="3984433" cy="370094"/>
              </a:xfrm>
              <a:prstGeom prst="roundRect">
                <a:avLst/>
              </a:prstGeom>
              <a:solidFill>
                <a:srgbClr val="F49800"/>
              </a:solidFill>
              <a:ln w="41275">
                <a:solidFill>
                  <a:srgbClr val="FFBF57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等线" panose="02010600030101010101" charset="-122"/>
                  <a:ea typeface="等线" panose="02010600030101010101" charset="-122"/>
                  <a:cs typeface="+mn-cs"/>
                </a:endParaRPr>
              </a:p>
            </p:txBody>
          </p:sp>
          <p:cxnSp>
            <p:nvCxnSpPr>
              <p:cNvPr id="14" name="直接连接符 13"/>
              <p:cNvCxnSpPr/>
              <p:nvPr/>
            </p:nvCxnSpPr>
            <p:spPr>
              <a:xfrm>
                <a:off x="6020964" y="5072724"/>
                <a:ext cx="325597" cy="0"/>
              </a:xfrm>
              <a:prstGeom prst="line">
                <a:avLst/>
              </a:prstGeom>
              <a:ln w="44450" cap="rnd">
                <a:solidFill>
                  <a:schemeClr val="accent2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/>
              <p:cNvCxnSpPr/>
              <p:nvPr/>
            </p:nvCxnSpPr>
            <p:spPr>
              <a:xfrm>
                <a:off x="5876948" y="5072724"/>
                <a:ext cx="37565" cy="0"/>
              </a:xfrm>
              <a:prstGeom prst="line">
                <a:avLst/>
              </a:prstGeom>
              <a:ln w="44450" cap="rnd">
                <a:solidFill>
                  <a:schemeClr val="accent2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" name="矩形 11"/>
            <p:cNvSpPr/>
            <p:nvPr/>
          </p:nvSpPr>
          <p:spPr>
            <a:xfrm>
              <a:off x="2481998" y="4799651"/>
              <a:ext cx="421385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选自“状元成才路”系列丛书《创优作业100分》</a:t>
              </a:r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226" y="0"/>
            <a:ext cx="909955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3999" cy="5143500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032" y="1421892"/>
            <a:ext cx="9144000" cy="3721608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-108520" y="123478"/>
            <a:ext cx="9144000" cy="4256532"/>
          </a:xfrm>
          <a:prstGeom prst="rect">
            <a:avLst/>
          </a:prstGeom>
        </p:spPr>
      </p:pic>
      <p:sp>
        <p:nvSpPr>
          <p:cNvPr id="13" name="椭圆 12"/>
          <p:cNvSpPr/>
          <p:nvPr userDrawn="1"/>
        </p:nvSpPr>
        <p:spPr>
          <a:xfrm>
            <a:off x="7956376" y="2050939"/>
            <a:ext cx="553828" cy="553828"/>
          </a:xfrm>
          <a:prstGeom prst="ellipse">
            <a:avLst/>
          </a:prstGeom>
          <a:solidFill>
            <a:srgbClr val="FFE8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  <p:sp>
        <p:nvSpPr>
          <p:cNvPr id="14" name="椭圆 13"/>
          <p:cNvSpPr/>
          <p:nvPr userDrawn="1"/>
        </p:nvSpPr>
        <p:spPr>
          <a:xfrm>
            <a:off x="755576" y="3392716"/>
            <a:ext cx="562316" cy="562316"/>
          </a:xfrm>
          <a:prstGeom prst="ellipse">
            <a:avLst/>
          </a:prstGeom>
          <a:solidFill>
            <a:srgbClr val="FD90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  <p:sp>
        <p:nvSpPr>
          <p:cNvPr id="15" name="椭圆 14"/>
          <p:cNvSpPr/>
          <p:nvPr userDrawn="1"/>
        </p:nvSpPr>
        <p:spPr>
          <a:xfrm>
            <a:off x="1772664" y="1435805"/>
            <a:ext cx="201295" cy="201295"/>
          </a:xfrm>
          <a:prstGeom prst="ellipse">
            <a:avLst/>
          </a:prstGeom>
          <a:solidFill>
            <a:srgbClr val="FFE8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6" name="图片 15" descr="千库网_手绘云朵卡通对话框_元素编号11708193"/>
          <p:cNvPicPr>
            <a:picLocks noChangeAspect="1"/>
          </p:cNvPicPr>
          <p:nvPr userDrawn="1"/>
        </p:nvPicPr>
        <p:blipFill>
          <a:blip r:embed="rId5"/>
          <a:srcRect l="6015" t="16735" r="5574" b="21470"/>
          <a:stretch>
            <a:fillRect/>
          </a:stretch>
        </p:blipFill>
        <p:spPr>
          <a:xfrm flipH="1">
            <a:off x="-205526" y="34471"/>
            <a:ext cx="7754628" cy="3920561"/>
          </a:xfrm>
          <a:prstGeom prst="rect">
            <a:avLst/>
          </a:prstGeom>
        </p:spPr>
      </p:pic>
      <p:pic>
        <p:nvPicPr>
          <p:cNvPr id="4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6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9143999" cy="51435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08520" y="123478"/>
            <a:ext cx="9144000" cy="4256532"/>
          </a:xfrm>
          <a:prstGeom prst="rect">
            <a:avLst/>
          </a:prstGeom>
        </p:spPr>
      </p:pic>
      <p:sp>
        <p:nvSpPr>
          <p:cNvPr id="13" name="椭圆 12"/>
          <p:cNvSpPr/>
          <p:nvPr userDrawn="1"/>
        </p:nvSpPr>
        <p:spPr>
          <a:xfrm>
            <a:off x="7956376" y="2050939"/>
            <a:ext cx="553828" cy="553828"/>
          </a:xfrm>
          <a:prstGeom prst="ellipse">
            <a:avLst/>
          </a:prstGeom>
          <a:solidFill>
            <a:srgbClr val="FFE8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  <p:sp>
        <p:nvSpPr>
          <p:cNvPr id="14" name="椭圆 13"/>
          <p:cNvSpPr/>
          <p:nvPr userDrawn="1"/>
        </p:nvSpPr>
        <p:spPr>
          <a:xfrm>
            <a:off x="755576" y="3392716"/>
            <a:ext cx="562316" cy="562316"/>
          </a:xfrm>
          <a:prstGeom prst="ellipse">
            <a:avLst/>
          </a:prstGeom>
          <a:solidFill>
            <a:srgbClr val="FD90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思源黑体 CN Bold" panose="020B0800000000000000" charset="-122"/>
              <a:ea typeface="思源黑体 CN Bold" panose="020B0800000000000000" charset="-122"/>
            </a:endParaRPr>
          </a:p>
        </p:txBody>
      </p:sp>
      <p:sp>
        <p:nvSpPr>
          <p:cNvPr id="15" name="椭圆 14"/>
          <p:cNvSpPr/>
          <p:nvPr userDrawn="1"/>
        </p:nvSpPr>
        <p:spPr>
          <a:xfrm>
            <a:off x="1772664" y="1435805"/>
            <a:ext cx="201295" cy="201295"/>
          </a:xfrm>
          <a:prstGeom prst="ellipse">
            <a:avLst/>
          </a:prstGeom>
          <a:solidFill>
            <a:srgbClr val="FFE8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: 圆角 2"/>
          <p:cNvSpPr/>
          <p:nvPr userDrawn="1"/>
        </p:nvSpPr>
        <p:spPr>
          <a:xfrm>
            <a:off x="251520" y="441275"/>
            <a:ext cx="8568952" cy="432048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文本框 23"/>
          <p:cNvSpPr txBox="1"/>
          <p:nvPr userDrawn="1"/>
        </p:nvSpPr>
        <p:spPr>
          <a:xfrm rot="20132266">
            <a:off x="3678574" y="2340918"/>
            <a:ext cx="1786853" cy="46166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bg1">
                    <a:lumMod val="75000"/>
                    <a:alpha val="50000"/>
                  </a:schemeClr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状元成才路</a:t>
            </a:r>
          </a:p>
        </p:txBody>
      </p:sp>
      <p:pic>
        <p:nvPicPr>
          <p:cNvPr id="4" name="图片 7" descr="C:\Users\nk\Desktop\状元成才路.png状元成才路"/>
          <p:cNvPicPr>
            <a:picLocks noChangeAspect="1" noChangeArrowheads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8403590" y="64135"/>
            <a:ext cx="681990" cy="6692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706132C3-28DF-4685-8E4C-BC50E7B16C18}" type="slidenum">
              <a:rPr lang="zh-CN" altLang="en-US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0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A966EF-E6B4-4292-AB3B-0F5EA66D5D20}" type="datetimeFigureOut">
              <a:rPr lang="zh-CN" altLang="en-US" smtClean="0"/>
              <a:t>2025/1/5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12A21A-44AE-4335-B7FC-FCB58635800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7" r:id="rId1"/>
    <p:sldLayoutId id="2147483658" r:id="rId2"/>
    <p:sldLayoutId id="2147483659" r:id="rId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9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9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标题 5"/>
          <p:cNvSpPr txBox="1">
            <a:spLocks noChangeArrowheads="1"/>
          </p:cNvSpPr>
          <p:nvPr/>
        </p:nvSpPr>
        <p:spPr bwMode="auto">
          <a:xfrm>
            <a:off x="2627784" y="1995686"/>
            <a:ext cx="3168352" cy="824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zh-CN" altLang="en-US" sz="3600" b="1" spc="300" dirty="0"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整理和复习</a:t>
            </a:r>
          </a:p>
        </p:txBody>
      </p:sp>
      <p:sp>
        <p:nvSpPr>
          <p:cNvPr id="16" name="副标题 6"/>
          <p:cNvSpPr txBox="1">
            <a:spLocks noChangeArrowheads="1"/>
          </p:cNvSpPr>
          <p:nvPr/>
        </p:nvSpPr>
        <p:spPr bwMode="auto">
          <a:xfrm>
            <a:off x="107504" y="123478"/>
            <a:ext cx="2789553" cy="665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6858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altLang="zh-CN" sz="2400" b="1" dirty="0">
                <a:solidFill>
                  <a:schemeClr val="bg1"/>
                </a:solidFill>
                <a:latin typeface="Times New Roman" panose="02020603050405020304" pitchFamily="18" charset="0"/>
                <a:ea typeface="楷体_GB2312" panose="02010609030101010101" pitchFamily="49" charset="-122"/>
              </a:rPr>
              <a:t>R</a:t>
            </a:r>
            <a:r>
              <a:rPr lang="zh-CN" altLang="en-US" sz="2400" b="1" dirty="0">
                <a:solidFill>
                  <a:schemeClr val="bg1"/>
                </a:solidFill>
                <a:latin typeface="宋体" panose="02010600030101010101" pitchFamily="2" charset="-122"/>
                <a:ea typeface="楷体_GB2312" panose="02010609030101010101" pitchFamily="49" charset="-122"/>
              </a:rPr>
              <a:t>·</a:t>
            </a:r>
            <a:r>
              <a:rPr lang="zh-CN" altLang="en-US" sz="2400" b="1" dirty="0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一年级下册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09ABA2D7-6FDD-622C-43E9-2AA1F5D50B2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5334" y="1137064"/>
            <a:ext cx="776666" cy="744686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" name="图片 5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5" y="180554"/>
            <a:ext cx="2808312" cy="758560"/>
          </a:xfrm>
          <a:prstGeom prst="rect">
            <a:avLst/>
          </a:prstGeom>
        </p:spPr>
      </p:pic>
      <p:sp>
        <p:nvSpPr>
          <p:cNvPr id="51" name="矩形 50"/>
          <p:cNvSpPr/>
          <p:nvPr/>
        </p:nvSpPr>
        <p:spPr>
          <a:xfrm>
            <a:off x="683568" y="195801"/>
            <a:ext cx="3247588" cy="5847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建构知识网络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AE2C416C-24F0-1930-C430-5FE3CA350A7E}"/>
              </a:ext>
            </a:extLst>
          </p:cNvPr>
          <p:cNvSpPr txBox="1"/>
          <p:nvPr/>
        </p:nvSpPr>
        <p:spPr>
          <a:xfrm>
            <a:off x="2549789" y="2310140"/>
            <a:ext cx="41884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100以内的笔算加、减法</a:t>
            </a:r>
          </a:p>
        </p:txBody>
      </p:sp>
      <p:sp>
        <p:nvSpPr>
          <p:cNvPr id="24" name="箭头: 左右 23">
            <a:extLst>
              <a:ext uri="{FF2B5EF4-FFF2-40B4-BE49-F238E27FC236}">
                <a16:creationId xmlns:a16="http://schemas.microsoft.com/office/drawing/2014/main" id="{DB575A3F-8448-0968-F58E-453C69C47883}"/>
              </a:ext>
            </a:extLst>
          </p:cNvPr>
          <p:cNvSpPr/>
          <p:nvPr/>
        </p:nvSpPr>
        <p:spPr>
          <a:xfrm>
            <a:off x="2405773" y="1995686"/>
            <a:ext cx="4332454" cy="1152128"/>
          </a:xfrm>
          <a:prstGeom prst="leftRightArrow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右大括号 24">
            <a:extLst>
              <a:ext uri="{FF2B5EF4-FFF2-40B4-BE49-F238E27FC236}">
                <a16:creationId xmlns:a16="http://schemas.microsoft.com/office/drawing/2014/main" id="{2E40DA41-ECF9-64EF-65CF-E603A5C6F124}"/>
              </a:ext>
            </a:extLst>
          </p:cNvPr>
          <p:cNvSpPr/>
          <p:nvPr/>
        </p:nvSpPr>
        <p:spPr>
          <a:xfrm>
            <a:off x="2048402" y="1671650"/>
            <a:ext cx="357371" cy="1800200"/>
          </a:xfrm>
          <a:prstGeom prst="rightBrace">
            <a:avLst>
              <a:gd name="adj1" fmla="val 0"/>
              <a:gd name="adj2" fmla="val 50000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右大括号 25">
            <a:extLst>
              <a:ext uri="{FF2B5EF4-FFF2-40B4-BE49-F238E27FC236}">
                <a16:creationId xmlns:a16="http://schemas.microsoft.com/office/drawing/2014/main" id="{60E196FF-A1C9-098B-89EA-57CE9AD7C809}"/>
              </a:ext>
            </a:extLst>
          </p:cNvPr>
          <p:cNvSpPr/>
          <p:nvPr/>
        </p:nvSpPr>
        <p:spPr>
          <a:xfrm flipH="1">
            <a:off x="6738227" y="1667469"/>
            <a:ext cx="357371" cy="1800200"/>
          </a:xfrm>
          <a:prstGeom prst="rightBrace">
            <a:avLst>
              <a:gd name="adj1" fmla="val 0"/>
              <a:gd name="adj2" fmla="val 50000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374A7618-2F4E-673F-6C80-E5601808BCBA}"/>
              </a:ext>
            </a:extLst>
          </p:cNvPr>
          <p:cNvSpPr txBox="1"/>
          <p:nvPr/>
        </p:nvSpPr>
        <p:spPr>
          <a:xfrm>
            <a:off x="618936" y="1436636"/>
            <a:ext cx="14401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不进位加</a:t>
            </a: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5596953F-6AC8-906B-7AD6-F3E3A6010578}"/>
              </a:ext>
            </a:extLst>
          </p:cNvPr>
          <p:cNvSpPr txBox="1"/>
          <p:nvPr/>
        </p:nvSpPr>
        <p:spPr>
          <a:xfrm>
            <a:off x="618935" y="3222673"/>
            <a:ext cx="144016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不退位减</a:t>
            </a: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30159C7C-9985-9016-FAA1-D0FB0B6A245D}"/>
              </a:ext>
            </a:extLst>
          </p:cNvPr>
          <p:cNvSpPr txBox="1"/>
          <p:nvPr/>
        </p:nvSpPr>
        <p:spPr>
          <a:xfrm>
            <a:off x="7065943" y="1436636"/>
            <a:ext cx="117846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进位加</a:t>
            </a:r>
          </a:p>
        </p:txBody>
      </p:sp>
      <p:sp>
        <p:nvSpPr>
          <p:cNvPr id="53" name="文本框 52">
            <a:extLst>
              <a:ext uri="{FF2B5EF4-FFF2-40B4-BE49-F238E27FC236}">
                <a16:creationId xmlns:a16="http://schemas.microsoft.com/office/drawing/2014/main" id="{77FDFB9F-A334-2C3E-9F27-068217867D94}"/>
              </a:ext>
            </a:extLst>
          </p:cNvPr>
          <p:cNvSpPr txBox="1"/>
          <p:nvPr/>
        </p:nvSpPr>
        <p:spPr>
          <a:xfrm>
            <a:off x="7065943" y="3222672"/>
            <a:ext cx="12504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退位减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6A485D5A-694C-13CE-D3AD-DEDA37EEC883}"/>
              </a:ext>
            </a:extLst>
          </p:cNvPr>
          <p:cNvSpPr txBox="1"/>
          <p:nvPr/>
        </p:nvSpPr>
        <p:spPr>
          <a:xfrm>
            <a:off x="2473722" y="504906"/>
            <a:ext cx="418843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100以内的笔算加、减法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612736F2-4773-EC69-BD0D-2698022F686E}"/>
              </a:ext>
            </a:extLst>
          </p:cNvPr>
          <p:cNvSpPr txBox="1"/>
          <p:nvPr/>
        </p:nvSpPr>
        <p:spPr>
          <a:xfrm>
            <a:off x="395536" y="1745891"/>
            <a:ext cx="144016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不进位加</a:t>
            </a: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1226A974-ADE7-BB5B-5CF3-38C8DC92B1A6}"/>
              </a:ext>
            </a:extLst>
          </p:cNvPr>
          <p:cNvSpPr txBox="1"/>
          <p:nvPr/>
        </p:nvSpPr>
        <p:spPr>
          <a:xfrm>
            <a:off x="5144130" y="1745891"/>
            <a:ext cx="144016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不退位减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52E15141-9376-A40D-37AC-C2807B279DA8}"/>
              </a:ext>
            </a:extLst>
          </p:cNvPr>
          <p:cNvSpPr txBox="1"/>
          <p:nvPr/>
        </p:nvSpPr>
        <p:spPr>
          <a:xfrm>
            <a:off x="2411760" y="1745891"/>
            <a:ext cx="117846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进位加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26DA78CC-53EA-F1E4-44A8-180CB54B09AE}"/>
              </a:ext>
            </a:extLst>
          </p:cNvPr>
          <p:cNvSpPr txBox="1"/>
          <p:nvPr/>
        </p:nvSpPr>
        <p:spPr>
          <a:xfrm>
            <a:off x="7304803" y="1745891"/>
            <a:ext cx="125047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</a:rPr>
              <a:t>退位减</a:t>
            </a:r>
          </a:p>
        </p:txBody>
      </p:sp>
      <p:sp>
        <p:nvSpPr>
          <p:cNvPr id="7" name="矩形: 圆角 6">
            <a:extLst>
              <a:ext uri="{FF2B5EF4-FFF2-40B4-BE49-F238E27FC236}">
                <a16:creationId xmlns:a16="http://schemas.microsoft.com/office/drawing/2014/main" id="{404A49A7-0ABD-0ABC-4F91-1E52777B4914}"/>
              </a:ext>
            </a:extLst>
          </p:cNvPr>
          <p:cNvSpPr/>
          <p:nvPr/>
        </p:nvSpPr>
        <p:spPr>
          <a:xfrm>
            <a:off x="1265619" y="1090360"/>
            <a:ext cx="1146141" cy="461665"/>
          </a:xfrm>
          <a:prstGeom prst="roundRect">
            <a:avLst/>
          </a:prstGeom>
          <a:solidFill>
            <a:srgbClr val="FFE8B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加法</a:t>
            </a:r>
          </a:p>
        </p:txBody>
      </p:sp>
      <p:sp>
        <p:nvSpPr>
          <p:cNvPr id="8" name="矩形: 圆角 7">
            <a:extLst>
              <a:ext uri="{FF2B5EF4-FFF2-40B4-BE49-F238E27FC236}">
                <a16:creationId xmlns:a16="http://schemas.microsoft.com/office/drawing/2014/main" id="{82DE8F14-0016-E8EB-9D15-8ACF5D68A915}"/>
              </a:ext>
            </a:extLst>
          </p:cNvPr>
          <p:cNvSpPr/>
          <p:nvPr/>
        </p:nvSpPr>
        <p:spPr>
          <a:xfrm>
            <a:off x="6372201" y="1066504"/>
            <a:ext cx="1146141" cy="461665"/>
          </a:xfrm>
          <a:prstGeom prst="roundRect">
            <a:avLst/>
          </a:prstGeom>
          <a:solidFill>
            <a:srgbClr val="FFE8B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800" b="1" dirty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减法</a:t>
            </a:r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id="{608B1B03-580E-4475-25DE-415AD872407D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93260" y="2257959"/>
            <a:ext cx="1322503" cy="1120765"/>
          </a:xfrm>
          <a:prstGeom prst="rect">
            <a:avLst/>
          </a:prstGeom>
        </p:spPr>
      </p:pic>
      <p:pic>
        <p:nvPicPr>
          <p:cNvPr id="16" name="图片 15">
            <a:extLst>
              <a:ext uri="{FF2B5EF4-FFF2-40B4-BE49-F238E27FC236}">
                <a16:creationId xmlns:a16="http://schemas.microsoft.com/office/drawing/2014/main" id="{DAA96E0C-B8E2-E7EC-4303-72B5E8BD32AB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316916" y="2257959"/>
            <a:ext cx="1368152" cy="1077056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id="{3EF3ED80-69D5-9440-0A83-728012DD1E7B}"/>
              </a:ext>
            </a:extLst>
          </p:cNvPr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072122" y="2236104"/>
            <a:ext cx="1314405" cy="1120765"/>
          </a:xfrm>
          <a:prstGeom prst="rect">
            <a:avLst/>
          </a:prstGeom>
        </p:spPr>
      </p:pic>
      <p:pic>
        <p:nvPicPr>
          <p:cNvPr id="19" name="图片 18">
            <a:extLst>
              <a:ext uri="{FF2B5EF4-FFF2-40B4-BE49-F238E27FC236}">
                <a16:creationId xmlns:a16="http://schemas.microsoft.com/office/drawing/2014/main" id="{84B88116-0580-25FA-A7CD-B36970995F0D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239288" y="2207556"/>
            <a:ext cx="1314404" cy="1110064"/>
          </a:xfrm>
          <a:prstGeom prst="rect">
            <a:avLst/>
          </a:prstGeom>
        </p:spPr>
      </p:pic>
      <p:sp>
        <p:nvSpPr>
          <p:cNvPr id="21" name="文本框 20">
            <a:extLst>
              <a:ext uri="{FF2B5EF4-FFF2-40B4-BE49-F238E27FC236}">
                <a16:creationId xmlns:a16="http://schemas.microsoft.com/office/drawing/2014/main" id="{44E17AEF-8A5D-F5E0-5D46-4778D43C6FCB}"/>
              </a:ext>
            </a:extLst>
          </p:cNvPr>
          <p:cNvSpPr txBox="1"/>
          <p:nvPr/>
        </p:nvSpPr>
        <p:spPr>
          <a:xfrm>
            <a:off x="667160" y="3389486"/>
            <a:ext cx="6073436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1.相同数位要对齐，从个位算起；</a:t>
            </a:r>
            <a:endParaRPr lang="en-US" altLang="zh-CN" sz="28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2.个位相加满十，向十位进1；</a:t>
            </a:r>
            <a:endParaRPr lang="en-US" altLang="zh-CN" sz="28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3.个位不够减，从十位退1。</a:t>
            </a:r>
          </a:p>
        </p:txBody>
      </p:sp>
      <p:sp>
        <p:nvSpPr>
          <p:cNvPr id="22" name="箭头: 直角上 21">
            <a:extLst>
              <a:ext uri="{FF2B5EF4-FFF2-40B4-BE49-F238E27FC236}">
                <a16:creationId xmlns:a16="http://schemas.microsoft.com/office/drawing/2014/main" id="{F76EF1EC-3C36-9957-C52C-2C04AB29AA32}"/>
              </a:ext>
            </a:extLst>
          </p:cNvPr>
          <p:cNvSpPr/>
          <p:nvPr/>
        </p:nvSpPr>
        <p:spPr>
          <a:xfrm rot="10800000">
            <a:off x="1765615" y="745128"/>
            <a:ext cx="708107" cy="294829"/>
          </a:xfrm>
          <a:prstGeom prst="bent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箭头: 直角上 24">
            <a:extLst>
              <a:ext uri="{FF2B5EF4-FFF2-40B4-BE49-F238E27FC236}">
                <a16:creationId xmlns:a16="http://schemas.microsoft.com/office/drawing/2014/main" id="{0258E922-51B3-DFFC-891A-628B042DA130}"/>
              </a:ext>
            </a:extLst>
          </p:cNvPr>
          <p:cNvSpPr/>
          <p:nvPr/>
        </p:nvSpPr>
        <p:spPr>
          <a:xfrm rot="10800000" flipH="1">
            <a:off x="6356133" y="750955"/>
            <a:ext cx="708107" cy="294829"/>
          </a:xfrm>
          <a:prstGeom prst="bent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右大括号 25">
            <a:extLst>
              <a:ext uri="{FF2B5EF4-FFF2-40B4-BE49-F238E27FC236}">
                <a16:creationId xmlns:a16="http://schemas.microsoft.com/office/drawing/2014/main" id="{CF3CF4AA-B9C4-0BA0-8D99-207EAB7BA1E7}"/>
              </a:ext>
            </a:extLst>
          </p:cNvPr>
          <p:cNvSpPr/>
          <p:nvPr/>
        </p:nvSpPr>
        <p:spPr>
          <a:xfrm rot="16200000">
            <a:off x="1698817" y="715135"/>
            <a:ext cx="337654" cy="1963722"/>
          </a:xfrm>
          <a:prstGeom prst="rightBrace">
            <a:avLst>
              <a:gd name="adj1" fmla="val 0"/>
              <a:gd name="adj2" fmla="val 50000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右大括号 26">
            <a:extLst>
              <a:ext uri="{FF2B5EF4-FFF2-40B4-BE49-F238E27FC236}">
                <a16:creationId xmlns:a16="http://schemas.microsoft.com/office/drawing/2014/main" id="{0932A3E1-131E-AD3C-F80C-E4D0AE4E8967}"/>
              </a:ext>
            </a:extLst>
          </p:cNvPr>
          <p:cNvSpPr/>
          <p:nvPr/>
        </p:nvSpPr>
        <p:spPr>
          <a:xfrm rot="16200000">
            <a:off x="6723797" y="624363"/>
            <a:ext cx="324423" cy="2179746"/>
          </a:xfrm>
          <a:prstGeom prst="rightBrace">
            <a:avLst>
              <a:gd name="adj1" fmla="val 0"/>
              <a:gd name="adj2" fmla="val 53570"/>
            </a:avLst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06740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>
            <a:extLst>
              <a:ext uri="{FF2B5EF4-FFF2-40B4-BE49-F238E27FC236}">
                <a16:creationId xmlns:a16="http://schemas.microsoft.com/office/drawing/2014/main" id="{EB8734CC-2AF7-1C10-3962-A0C42A6CC4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5" y="194635"/>
            <a:ext cx="2304256" cy="758560"/>
          </a:xfrm>
          <a:prstGeom prst="rect">
            <a:avLst/>
          </a:prstGeom>
        </p:spPr>
      </p:pic>
      <p:sp>
        <p:nvSpPr>
          <p:cNvPr id="29" name="矩形 28">
            <a:extLst>
              <a:ext uri="{FF2B5EF4-FFF2-40B4-BE49-F238E27FC236}">
                <a16:creationId xmlns:a16="http://schemas.microsoft.com/office/drawing/2014/main" id="{1B482C20-AF2C-B117-06D7-AA6F06AF4D46}"/>
              </a:ext>
            </a:extLst>
          </p:cNvPr>
          <p:cNvSpPr/>
          <p:nvPr/>
        </p:nvSpPr>
        <p:spPr>
          <a:xfrm>
            <a:off x="820356" y="211814"/>
            <a:ext cx="1621219" cy="5847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闯关练习</a:t>
            </a:r>
          </a:p>
        </p:txBody>
      </p:sp>
      <p:sp>
        <p:nvSpPr>
          <p:cNvPr id="31" name="文本框 2">
            <a:extLst>
              <a:ext uri="{FF2B5EF4-FFF2-40B4-BE49-F238E27FC236}">
                <a16:creationId xmlns:a16="http://schemas.microsoft.com/office/drawing/2014/main" id="{ACE8FD45-75B3-1FF6-40E2-9195C9F1D3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3397" y="963603"/>
            <a:ext cx="415209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 dirty="0">
                <a:solidFill>
                  <a:schemeClr val="accent2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第一关：火眼金睛找异同</a:t>
            </a:r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id="{ECD0639A-4EF0-906A-BFE7-123A7E559C15}"/>
              </a:ext>
            </a:extLst>
          </p:cNvPr>
          <p:cNvSpPr/>
          <p:nvPr/>
        </p:nvSpPr>
        <p:spPr>
          <a:xfrm>
            <a:off x="432254" y="1669405"/>
            <a:ext cx="8299450" cy="58420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16+23</a:t>
            </a:r>
            <a:r>
              <a: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＝      </a:t>
            </a: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73</a:t>
            </a:r>
            <a:r>
              <a:rPr lang="en-US" altLang="zh-CN" sz="3200" b="1" dirty="0">
                <a:latin typeface="+mj-ea"/>
                <a:ea typeface="+mj-ea"/>
                <a:cs typeface="Times New Roman" panose="02020603050405020304" pitchFamily="18" charset="0"/>
              </a:rPr>
              <a:t>-</a:t>
            </a: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41</a:t>
            </a:r>
            <a:r>
              <a: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＝</a:t>
            </a: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43+49</a:t>
            </a:r>
            <a:r>
              <a: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＝</a:t>
            </a: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31</a:t>
            </a:r>
            <a:r>
              <a:rPr lang="en-US" altLang="zh-CN" sz="3200" b="1" dirty="0">
                <a:latin typeface="+mj-ea"/>
                <a:ea typeface="+mj-ea"/>
                <a:cs typeface="Times New Roman" panose="02020603050405020304" pitchFamily="18" charset="0"/>
              </a:rPr>
              <a:t>-</a:t>
            </a: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12</a:t>
            </a:r>
            <a:r>
              <a:rPr lang="zh-CN" alt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＝</a:t>
            </a:r>
            <a:endParaRPr lang="en-US" altLang="zh-CN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3" name="TextBox 16">
            <a:extLst>
              <a:ext uri="{FF2B5EF4-FFF2-40B4-BE49-F238E27FC236}">
                <a16:creationId xmlns:a16="http://schemas.microsoft.com/office/drawing/2014/main" id="{8E5D5B71-C2A5-E928-0D3B-A08030E2FB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0879" y="2348855"/>
            <a:ext cx="6969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1 6</a:t>
            </a:r>
            <a:endParaRPr lang="zh-CN" altLang="en-US" sz="32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4" name="TextBox 17">
            <a:extLst>
              <a:ext uri="{FF2B5EF4-FFF2-40B4-BE49-F238E27FC236}">
                <a16:creationId xmlns:a16="http://schemas.microsoft.com/office/drawing/2014/main" id="{AB1D5046-58A5-8C2C-098C-5F6BF0CFC2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2254" y="2799705"/>
            <a:ext cx="113665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+  2 3</a:t>
            </a:r>
            <a:endParaRPr lang="zh-CN" altLang="en-US" sz="32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35" name="直接连接符 34">
            <a:extLst>
              <a:ext uri="{FF2B5EF4-FFF2-40B4-BE49-F238E27FC236}">
                <a16:creationId xmlns:a16="http://schemas.microsoft.com/office/drawing/2014/main" id="{53655A22-B2B9-BE41-BACE-E83438E956B4}"/>
              </a:ext>
            </a:extLst>
          </p:cNvPr>
          <p:cNvCxnSpPr/>
          <p:nvPr/>
        </p:nvCxnSpPr>
        <p:spPr>
          <a:xfrm>
            <a:off x="273504" y="3314055"/>
            <a:ext cx="153511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19">
            <a:extLst>
              <a:ext uri="{FF2B5EF4-FFF2-40B4-BE49-F238E27FC236}">
                <a16:creationId xmlns:a16="http://schemas.microsoft.com/office/drawing/2014/main" id="{47DBC391-8B08-EBBD-8FF8-2473555620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89492" y="3307705"/>
            <a:ext cx="3905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7" name="TextBox 21">
            <a:extLst>
              <a:ext uri="{FF2B5EF4-FFF2-40B4-BE49-F238E27FC236}">
                <a16:creationId xmlns:a16="http://schemas.microsoft.com/office/drawing/2014/main" id="{60B6AB4E-EC7E-8737-7A1E-827D036FD4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3579" y="3307705"/>
            <a:ext cx="3889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8" name="TextBox 19">
            <a:extLst>
              <a:ext uri="{FF2B5EF4-FFF2-40B4-BE49-F238E27FC236}">
                <a16:creationId xmlns:a16="http://schemas.microsoft.com/office/drawing/2014/main" id="{F1BB0B40-A820-5A9E-FBB3-B4EA562403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55290" y="1664642"/>
            <a:ext cx="722312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39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9" name="TextBox 16">
            <a:extLst>
              <a:ext uri="{FF2B5EF4-FFF2-40B4-BE49-F238E27FC236}">
                <a16:creationId xmlns:a16="http://schemas.microsoft.com/office/drawing/2014/main" id="{FC027725-0E12-F4D9-D4BA-FB5BB828BD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62742" y="2356793"/>
            <a:ext cx="6969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7 3</a:t>
            </a:r>
            <a:endParaRPr lang="zh-CN" altLang="en-US" sz="32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TextBox 17">
            <a:extLst>
              <a:ext uri="{FF2B5EF4-FFF2-40B4-BE49-F238E27FC236}">
                <a16:creationId xmlns:a16="http://schemas.microsoft.com/office/drawing/2014/main" id="{6E6D8EF8-E5FA-3EB4-0A43-3613E84309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45876" y="2785417"/>
            <a:ext cx="121219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 dirty="0">
                <a:latin typeface="+mj-ea"/>
                <a:ea typeface="+mj-ea"/>
                <a:cs typeface="Times New Roman" panose="02020603050405020304" pitchFamily="18" charset="0"/>
              </a:rPr>
              <a:t>-</a:t>
            </a: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4 1</a:t>
            </a:r>
            <a:endParaRPr lang="zh-CN" alt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1" name="直接连接符 40">
            <a:extLst>
              <a:ext uri="{FF2B5EF4-FFF2-40B4-BE49-F238E27FC236}">
                <a16:creationId xmlns:a16="http://schemas.microsoft.com/office/drawing/2014/main" id="{1E022FC6-0B6B-5C8A-A1E9-8D94A0867668}"/>
              </a:ext>
            </a:extLst>
          </p:cNvPr>
          <p:cNvCxnSpPr/>
          <p:nvPr/>
        </p:nvCxnSpPr>
        <p:spPr>
          <a:xfrm>
            <a:off x="2451554" y="3299768"/>
            <a:ext cx="1535113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TextBox 19">
            <a:extLst>
              <a:ext uri="{FF2B5EF4-FFF2-40B4-BE49-F238E27FC236}">
                <a16:creationId xmlns:a16="http://schemas.microsoft.com/office/drawing/2014/main" id="{490A0038-E85C-870A-E176-7747ECB74D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67542" y="3293418"/>
            <a:ext cx="3905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TextBox 21">
            <a:extLst>
              <a:ext uri="{FF2B5EF4-FFF2-40B4-BE49-F238E27FC236}">
                <a16:creationId xmlns:a16="http://schemas.microsoft.com/office/drawing/2014/main" id="{936A3F39-D675-C6C7-69EE-5B9808528A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51629" y="3293418"/>
            <a:ext cx="3889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TextBox 19">
            <a:extLst>
              <a:ext uri="{FF2B5EF4-FFF2-40B4-BE49-F238E27FC236}">
                <a16:creationId xmlns:a16="http://schemas.microsoft.com/office/drawing/2014/main" id="{620EE943-4FD9-80D5-AE32-DE098D7841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61254" y="1672580"/>
            <a:ext cx="720725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32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TextBox 16">
            <a:extLst>
              <a:ext uri="{FF2B5EF4-FFF2-40B4-BE49-F238E27FC236}">
                <a16:creationId xmlns:a16="http://schemas.microsoft.com/office/drawing/2014/main" id="{60E486BC-57DD-090A-1535-67B40D171D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9029" y="2356793"/>
            <a:ext cx="6969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4 3</a:t>
            </a:r>
            <a:endParaRPr lang="zh-CN" altLang="en-US" sz="32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6" name="TextBox 17">
            <a:extLst>
              <a:ext uri="{FF2B5EF4-FFF2-40B4-BE49-F238E27FC236}">
                <a16:creationId xmlns:a16="http://schemas.microsoft.com/office/drawing/2014/main" id="{82D8B57C-2722-F2FE-4B6B-545469EECA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56592" y="2785418"/>
            <a:ext cx="1136650" cy="585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+  4 9</a:t>
            </a:r>
            <a:endParaRPr lang="zh-CN" altLang="en-US" sz="32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7" name="直接连接符 46">
            <a:extLst>
              <a:ext uri="{FF2B5EF4-FFF2-40B4-BE49-F238E27FC236}">
                <a16:creationId xmlns:a16="http://schemas.microsoft.com/office/drawing/2014/main" id="{C9E78159-2CB2-F9C5-0711-9D36E824EF6F}"/>
              </a:ext>
            </a:extLst>
          </p:cNvPr>
          <p:cNvCxnSpPr/>
          <p:nvPr/>
        </p:nvCxnSpPr>
        <p:spPr>
          <a:xfrm>
            <a:off x="4497842" y="3299768"/>
            <a:ext cx="153511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19">
            <a:extLst>
              <a:ext uri="{FF2B5EF4-FFF2-40B4-BE49-F238E27FC236}">
                <a16:creationId xmlns:a16="http://schemas.microsoft.com/office/drawing/2014/main" id="{5220ADB1-EDA6-82CF-04E2-B5B613F466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13829" y="3293418"/>
            <a:ext cx="3905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9" name="TextBox 21">
            <a:extLst>
              <a:ext uri="{FF2B5EF4-FFF2-40B4-BE49-F238E27FC236}">
                <a16:creationId xmlns:a16="http://schemas.microsoft.com/office/drawing/2014/main" id="{FE29E041-F77F-6EC4-DE0D-7B74D9BF5C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97917" y="3293418"/>
            <a:ext cx="3889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0" name="TextBox 19">
            <a:extLst>
              <a:ext uri="{FF2B5EF4-FFF2-40B4-BE49-F238E27FC236}">
                <a16:creationId xmlns:a16="http://schemas.microsoft.com/office/drawing/2014/main" id="{20A16A4B-4971-1D3E-D752-7C6CF020E0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40879" y="1672580"/>
            <a:ext cx="722313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92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" name="TextBox 16">
            <a:extLst>
              <a:ext uri="{FF2B5EF4-FFF2-40B4-BE49-F238E27FC236}">
                <a16:creationId xmlns:a16="http://schemas.microsoft.com/office/drawing/2014/main" id="{1DFE77DC-E40D-7A3E-A0A8-2B8279FF7D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14054" y="2355205"/>
            <a:ext cx="696913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3 1</a:t>
            </a:r>
            <a:endParaRPr lang="zh-CN" altLang="en-US" sz="32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" name="TextBox 17">
            <a:extLst>
              <a:ext uri="{FF2B5EF4-FFF2-40B4-BE49-F238E27FC236}">
                <a16:creationId xmlns:a16="http://schemas.microsoft.com/office/drawing/2014/main" id="{9137343E-F7FC-BF73-CE7E-4F0963BF9B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91767" y="2785417"/>
            <a:ext cx="121219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 dirty="0">
                <a:latin typeface="+mj-ea"/>
                <a:ea typeface="+mj-ea"/>
                <a:cs typeface="Times New Roman" panose="02020603050405020304" pitchFamily="18" charset="0"/>
              </a:rPr>
              <a:t>-</a:t>
            </a:r>
            <a:r>
              <a:rPr lang="en-US" altLang="zh-CN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1 2</a:t>
            </a:r>
            <a:endParaRPr lang="zh-CN" altLang="en-US" sz="3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3" name="直接连接符 52">
            <a:extLst>
              <a:ext uri="{FF2B5EF4-FFF2-40B4-BE49-F238E27FC236}">
                <a16:creationId xmlns:a16="http://schemas.microsoft.com/office/drawing/2014/main" id="{6F03C481-5779-EE6E-EF82-4465BD298707}"/>
              </a:ext>
            </a:extLst>
          </p:cNvPr>
          <p:cNvCxnSpPr/>
          <p:nvPr/>
        </p:nvCxnSpPr>
        <p:spPr>
          <a:xfrm>
            <a:off x="6602867" y="3298180"/>
            <a:ext cx="1535112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19">
            <a:extLst>
              <a:ext uri="{FF2B5EF4-FFF2-40B4-BE49-F238E27FC236}">
                <a16:creationId xmlns:a16="http://schemas.microsoft.com/office/drawing/2014/main" id="{528F47DC-CDCA-E60A-F71C-8D84B4E2C6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18854" y="3291830"/>
            <a:ext cx="3905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5" name="TextBox 21">
            <a:extLst>
              <a:ext uri="{FF2B5EF4-FFF2-40B4-BE49-F238E27FC236}">
                <a16:creationId xmlns:a16="http://schemas.microsoft.com/office/drawing/2014/main" id="{228489FC-42A3-7DA2-52D7-4D76BD6C8D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02942" y="3291830"/>
            <a:ext cx="3889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6" name="TextBox 19">
            <a:extLst>
              <a:ext uri="{FF2B5EF4-FFF2-40B4-BE49-F238E27FC236}">
                <a16:creationId xmlns:a16="http://schemas.microsoft.com/office/drawing/2014/main" id="{7A39C58B-CFE6-7849-7F92-D8C5A96461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46000" y="1664642"/>
            <a:ext cx="722312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7" name="TextBox 7">
            <a:extLst>
              <a:ext uri="{FF2B5EF4-FFF2-40B4-BE49-F238E27FC236}">
                <a16:creationId xmlns:a16="http://schemas.microsoft.com/office/drawing/2014/main" id="{EBEA15D7-6827-82EB-4876-3A4F20A646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69617" y="2009130"/>
            <a:ext cx="454025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8" name="TextBox 27">
            <a:extLst>
              <a:ext uri="{FF2B5EF4-FFF2-40B4-BE49-F238E27FC236}">
                <a16:creationId xmlns:a16="http://schemas.microsoft.com/office/drawing/2014/main" id="{E9B824FC-1B63-5579-8C87-571E4FFD06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04292" y="3041005"/>
            <a:ext cx="274637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400" b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zh-CN" altLang="en-US" sz="1400" b="1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36" grpId="0"/>
      <p:bldP spid="37" grpId="0"/>
      <p:bldP spid="38" grpId="0"/>
      <p:bldP spid="39" grpId="0"/>
      <p:bldP spid="40" grpId="0"/>
      <p:bldP spid="42" grpId="0"/>
      <p:bldP spid="43" grpId="0"/>
      <p:bldP spid="44" grpId="0"/>
      <p:bldP spid="45" grpId="0"/>
      <p:bldP spid="46" grpId="0"/>
      <p:bldP spid="48" grpId="0"/>
      <p:bldP spid="49" grpId="0"/>
      <p:bldP spid="50" grpId="0"/>
      <p:bldP spid="51" grpId="0"/>
      <p:bldP spid="52" grpId="0"/>
      <p:bldP spid="54" grpId="0"/>
      <p:bldP spid="55" grpId="0"/>
      <p:bldP spid="56" grpId="0"/>
      <p:bldP spid="57" grpId="0"/>
      <p:bldP spid="5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椭圆 2">
            <a:extLst>
              <a:ext uri="{FF2B5EF4-FFF2-40B4-BE49-F238E27FC236}">
                <a16:creationId xmlns:a16="http://schemas.microsoft.com/office/drawing/2014/main" id="{85228E15-4B60-250E-BBF9-6CA4E6E6F17D}"/>
              </a:ext>
            </a:extLst>
          </p:cNvPr>
          <p:cNvSpPr/>
          <p:nvPr/>
        </p:nvSpPr>
        <p:spPr>
          <a:xfrm>
            <a:off x="611560" y="771550"/>
            <a:ext cx="409575" cy="409575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/>
              <a:t>1</a:t>
            </a:r>
            <a:endParaRPr lang="zh-CN" altLang="en-US" sz="2400" dirty="0"/>
          </a:p>
        </p:txBody>
      </p:sp>
      <p:sp>
        <p:nvSpPr>
          <p:cNvPr id="4" name="TextBox 1">
            <a:extLst>
              <a:ext uri="{FF2B5EF4-FFF2-40B4-BE49-F238E27FC236}">
                <a16:creationId xmlns:a16="http://schemas.microsoft.com/office/drawing/2014/main" id="{37252FA2-BDF6-E141-BA86-9D609CCFD279}"/>
              </a:ext>
            </a:extLst>
          </p:cNvPr>
          <p:cNvSpPr txBox="1"/>
          <p:nvPr/>
        </p:nvSpPr>
        <p:spPr>
          <a:xfrm>
            <a:off x="1056553" y="729943"/>
            <a:ext cx="1988045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2800" b="1" dirty="0">
                <a:latin typeface="+mj-lt"/>
                <a:ea typeface="楷体" panose="02010609060101010101" pitchFamily="49" charset="-122"/>
              </a:rPr>
              <a:t>列竖式计算</a:t>
            </a:r>
          </a:p>
        </p:txBody>
      </p:sp>
      <p:sp>
        <p:nvSpPr>
          <p:cNvPr id="7" name="TextBox 2">
            <a:extLst>
              <a:ext uri="{FF2B5EF4-FFF2-40B4-BE49-F238E27FC236}">
                <a16:creationId xmlns:a16="http://schemas.microsoft.com/office/drawing/2014/main" id="{AC842222-93ED-266C-2D20-F792F29C86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6347" y="1481490"/>
            <a:ext cx="131318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latin typeface="Times New Roman" panose="02020603050405020304" pitchFamily="18" charset="0"/>
              </a:rPr>
              <a:t>63+18=</a:t>
            </a:r>
            <a:endParaRPr lang="zh-CN" altLang="en-US" sz="2800" b="1" dirty="0">
              <a:latin typeface="Times New Roman" panose="02020603050405020304" pitchFamily="18" charset="0"/>
            </a:endParaRPr>
          </a:p>
        </p:txBody>
      </p:sp>
      <p:sp>
        <p:nvSpPr>
          <p:cNvPr id="8" name="TextBox 3">
            <a:extLst>
              <a:ext uri="{FF2B5EF4-FFF2-40B4-BE49-F238E27FC236}">
                <a16:creationId xmlns:a16="http://schemas.microsoft.com/office/drawing/2014/main" id="{514FBE5D-9286-2486-1B4B-846C3B9BF2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9407" y="2244601"/>
            <a:ext cx="7232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6  3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9" name="TextBox 4">
            <a:extLst>
              <a:ext uri="{FF2B5EF4-FFF2-40B4-BE49-F238E27FC236}">
                <a16:creationId xmlns:a16="http://schemas.microsoft.com/office/drawing/2014/main" id="{05E2C531-E572-D267-AFFB-A3C2C99C16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9207" y="2660726"/>
            <a:ext cx="13811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+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  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1  8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89404727-66BB-F29B-53AB-0DE45D3962FB}"/>
              </a:ext>
            </a:extLst>
          </p:cNvPr>
          <p:cNvCxnSpPr/>
          <p:nvPr/>
        </p:nvCxnSpPr>
        <p:spPr>
          <a:xfrm>
            <a:off x="803619" y="3157413"/>
            <a:ext cx="138112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8">
            <a:extLst>
              <a:ext uri="{FF2B5EF4-FFF2-40B4-BE49-F238E27FC236}">
                <a16:creationId xmlns:a16="http://schemas.microsoft.com/office/drawing/2014/main" id="{22E54DFB-DA3C-2BE2-BF23-191EFACA6D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40244" y="3157413"/>
            <a:ext cx="4540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1 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" name="TextBox 9">
            <a:extLst>
              <a:ext uri="{FF2B5EF4-FFF2-40B4-BE49-F238E27FC236}">
                <a16:creationId xmlns:a16="http://schemas.microsoft.com/office/drawing/2014/main" id="{0200CAC9-89E1-C974-7606-A5FDCEF2F3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90994" y="3157413"/>
            <a:ext cx="4540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8 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" name="TextBox 10">
            <a:extLst>
              <a:ext uri="{FF2B5EF4-FFF2-40B4-BE49-F238E27FC236}">
                <a16:creationId xmlns:a16="http://schemas.microsoft.com/office/drawing/2014/main" id="{24002153-1F78-655E-5204-67341706ED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7256" y="1481490"/>
            <a:ext cx="54373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81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" name="TextBox 11">
            <a:extLst>
              <a:ext uri="{FF2B5EF4-FFF2-40B4-BE49-F238E27FC236}">
                <a16:creationId xmlns:a16="http://schemas.microsoft.com/office/drawing/2014/main" id="{77682A8A-AC29-B31C-EA48-B072D905F9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1471" y="1491630"/>
            <a:ext cx="146867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latin typeface="Times New Roman" panose="02020603050405020304" pitchFamily="18" charset="0"/>
              </a:rPr>
              <a:t>72</a:t>
            </a:r>
            <a:r>
              <a:rPr lang="zh-CN" altLang="en-US" sz="2800" b="1" dirty="0">
                <a:latin typeface="Times New Roman" panose="02020603050405020304" pitchFamily="18" charset="0"/>
              </a:rPr>
              <a:t>－</a:t>
            </a:r>
            <a:r>
              <a:rPr lang="en-US" altLang="zh-CN" sz="2800" b="1" dirty="0">
                <a:latin typeface="Times New Roman" panose="02020603050405020304" pitchFamily="18" charset="0"/>
              </a:rPr>
              <a:t>38=</a:t>
            </a:r>
            <a:endParaRPr lang="zh-CN" altLang="en-US" sz="2800" b="1" dirty="0">
              <a:latin typeface="Times New Roman" panose="02020603050405020304" pitchFamily="18" charset="0"/>
            </a:endParaRPr>
          </a:p>
        </p:txBody>
      </p:sp>
      <p:sp>
        <p:nvSpPr>
          <p:cNvPr id="17" name="TextBox 12">
            <a:extLst>
              <a:ext uri="{FF2B5EF4-FFF2-40B4-BE49-F238E27FC236}">
                <a16:creationId xmlns:a16="http://schemas.microsoft.com/office/drawing/2014/main" id="{430197E8-9646-C962-3BDE-EF2DFADB0E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33931" y="2269328"/>
            <a:ext cx="63350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7 2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9" name="TextBox 13">
            <a:extLst>
              <a:ext uri="{FF2B5EF4-FFF2-40B4-BE49-F238E27FC236}">
                <a16:creationId xmlns:a16="http://schemas.microsoft.com/office/drawing/2014/main" id="{4A1BA6E1-7374-066A-DCF1-56BFFA752F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9607" y="2635126"/>
            <a:ext cx="99418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－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3 8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id="{6DDA6CCD-4229-7F6F-6245-E1EA6F851641}"/>
              </a:ext>
            </a:extLst>
          </p:cNvPr>
          <p:cNvCxnSpPr/>
          <p:nvPr/>
        </p:nvCxnSpPr>
        <p:spPr>
          <a:xfrm>
            <a:off x="2784819" y="3157413"/>
            <a:ext cx="138112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16">
            <a:extLst>
              <a:ext uri="{FF2B5EF4-FFF2-40B4-BE49-F238E27FC236}">
                <a16:creationId xmlns:a16="http://schemas.microsoft.com/office/drawing/2014/main" id="{A96C0CB0-84A1-E34A-5715-5B424436D7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5557" y="3157413"/>
            <a:ext cx="4540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4 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3" name="TextBox 18">
            <a:extLst>
              <a:ext uri="{FF2B5EF4-FFF2-40B4-BE49-F238E27FC236}">
                <a16:creationId xmlns:a16="http://schemas.microsoft.com/office/drawing/2014/main" id="{83D6103B-7A1A-CFAD-18ED-C8ADA67B0A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1775" y="1491630"/>
            <a:ext cx="54373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34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4" name="TextBox 19">
            <a:extLst>
              <a:ext uri="{FF2B5EF4-FFF2-40B4-BE49-F238E27FC236}">
                <a16:creationId xmlns:a16="http://schemas.microsoft.com/office/drawing/2014/main" id="{FEA38F14-204F-0FA0-2959-28230B4632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9197" y="1510679"/>
            <a:ext cx="131318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latin typeface="Times New Roman" panose="02020603050405020304" pitchFamily="18" charset="0"/>
              </a:rPr>
              <a:t>35+58=</a:t>
            </a:r>
            <a:endParaRPr lang="zh-CN" altLang="en-US" sz="2800" b="1" dirty="0">
              <a:latin typeface="Times New Roman" panose="02020603050405020304" pitchFamily="18" charset="0"/>
            </a:endParaRPr>
          </a:p>
        </p:txBody>
      </p:sp>
      <p:sp>
        <p:nvSpPr>
          <p:cNvPr id="25" name="TextBox 20">
            <a:extLst>
              <a:ext uri="{FF2B5EF4-FFF2-40B4-BE49-F238E27FC236}">
                <a16:creationId xmlns:a16="http://schemas.microsoft.com/office/drawing/2014/main" id="{BDD696E6-83C3-9EF0-DCED-0BD7531B9F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4343" y="2263763"/>
            <a:ext cx="7232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3  5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6" name="TextBox 21">
            <a:extLst>
              <a:ext uri="{FF2B5EF4-FFF2-40B4-BE49-F238E27FC236}">
                <a16:creationId xmlns:a16="http://schemas.microsoft.com/office/drawing/2014/main" id="{E1B1A54A-9D70-4A3C-768F-6FF0BAF760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85109" y="2660071"/>
            <a:ext cx="11699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+  5  8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id="{D64CE4D4-ACC7-8EF9-6BFE-CDC867C02B7A}"/>
              </a:ext>
            </a:extLst>
          </p:cNvPr>
          <p:cNvCxnSpPr/>
          <p:nvPr/>
        </p:nvCxnSpPr>
        <p:spPr>
          <a:xfrm>
            <a:off x="4751252" y="3151545"/>
            <a:ext cx="138112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4">
            <a:extLst>
              <a:ext uri="{FF2B5EF4-FFF2-40B4-BE49-F238E27FC236}">
                <a16:creationId xmlns:a16="http://schemas.microsoft.com/office/drawing/2014/main" id="{293186F9-FE2E-A7EB-1BC0-3F4BA30EBF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29748" y="3165349"/>
            <a:ext cx="4540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3 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9" name="TextBox 26">
            <a:extLst>
              <a:ext uri="{FF2B5EF4-FFF2-40B4-BE49-F238E27FC236}">
                <a16:creationId xmlns:a16="http://schemas.microsoft.com/office/drawing/2014/main" id="{C2F3507D-AAEE-E3DF-57CD-5709E97BAE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81117" y="1514740"/>
            <a:ext cx="63350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93 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0" name="TextBox 27">
            <a:extLst>
              <a:ext uri="{FF2B5EF4-FFF2-40B4-BE49-F238E27FC236}">
                <a16:creationId xmlns:a16="http://schemas.microsoft.com/office/drawing/2014/main" id="{27AD6F15-B76B-5B99-6B15-B2F4B7021E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03369" y="1493218"/>
            <a:ext cx="146867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latin typeface="Times New Roman" panose="02020603050405020304" pitchFamily="18" charset="0"/>
              </a:rPr>
              <a:t>56</a:t>
            </a:r>
            <a:r>
              <a:rPr lang="zh-CN" altLang="en-US" sz="2800" b="1" dirty="0">
                <a:latin typeface="Times New Roman" panose="02020603050405020304" pitchFamily="18" charset="0"/>
              </a:rPr>
              <a:t>－</a:t>
            </a:r>
            <a:r>
              <a:rPr lang="en-US" altLang="zh-CN" sz="2800" b="1" dirty="0">
                <a:latin typeface="Times New Roman" panose="02020603050405020304" pitchFamily="18" charset="0"/>
              </a:rPr>
              <a:t>17=</a:t>
            </a:r>
            <a:endParaRPr lang="zh-CN" altLang="en-US" sz="2800" b="1" dirty="0">
              <a:latin typeface="Times New Roman" panose="02020603050405020304" pitchFamily="18" charset="0"/>
            </a:endParaRPr>
          </a:p>
        </p:txBody>
      </p:sp>
      <p:sp>
        <p:nvSpPr>
          <p:cNvPr id="31" name="TextBox 28">
            <a:extLst>
              <a:ext uri="{FF2B5EF4-FFF2-40B4-BE49-F238E27FC236}">
                <a16:creationId xmlns:a16="http://schemas.microsoft.com/office/drawing/2014/main" id="{F58C1E6D-439A-2C1B-0C55-74AC91AD2B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2007" y="2246189"/>
            <a:ext cx="633413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5 6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2" name="TextBox 29">
            <a:extLst>
              <a:ext uri="{FF2B5EF4-FFF2-40B4-BE49-F238E27FC236}">
                <a16:creationId xmlns:a16="http://schemas.microsoft.com/office/drawing/2014/main" id="{9A309CFC-C52B-83BF-56EB-A6899F9DE2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63707" y="2627189"/>
            <a:ext cx="99418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－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1 7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cxnSp>
        <p:nvCxnSpPr>
          <p:cNvPr id="33" name="直接连接符 32">
            <a:extLst>
              <a:ext uri="{FF2B5EF4-FFF2-40B4-BE49-F238E27FC236}">
                <a16:creationId xmlns:a16="http://schemas.microsoft.com/office/drawing/2014/main" id="{3F6A07CB-7B07-69C3-CB24-42422FBEE708}"/>
              </a:ext>
            </a:extLst>
          </p:cNvPr>
          <p:cNvCxnSpPr/>
          <p:nvPr/>
        </p:nvCxnSpPr>
        <p:spPr>
          <a:xfrm>
            <a:off x="6646220" y="3159001"/>
            <a:ext cx="138112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2">
            <a:extLst>
              <a:ext uri="{FF2B5EF4-FFF2-40B4-BE49-F238E27FC236}">
                <a16:creationId xmlns:a16="http://schemas.microsoft.com/office/drawing/2014/main" id="{A03BA28F-38F1-F314-C078-732B23206B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97119" y="3149476"/>
            <a:ext cx="45397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9 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5" name="TextBox 33">
            <a:extLst>
              <a:ext uri="{FF2B5EF4-FFF2-40B4-BE49-F238E27FC236}">
                <a16:creationId xmlns:a16="http://schemas.microsoft.com/office/drawing/2014/main" id="{ACFF2720-58A6-0A26-80C8-C5FAEFB02A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26225" y="3159001"/>
            <a:ext cx="4540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3 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6" name="TextBox 34">
            <a:extLst>
              <a:ext uri="{FF2B5EF4-FFF2-40B4-BE49-F238E27FC236}">
                <a16:creationId xmlns:a16="http://schemas.microsoft.com/office/drawing/2014/main" id="{93FB65E8-CA92-A2FF-F3B9-4BB8B00EDF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70105" y="1497935"/>
            <a:ext cx="63350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39 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7" name="TextBox 24">
            <a:extLst>
              <a:ext uri="{FF2B5EF4-FFF2-40B4-BE49-F238E27FC236}">
                <a16:creationId xmlns:a16="http://schemas.microsoft.com/office/drawing/2014/main" id="{64079D69-3412-AF0C-61CF-7EE961E97B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0422" y="3179152"/>
            <a:ext cx="4540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9 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8" name="TextBox 16">
            <a:extLst>
              <a:ext uri="{FF2B5EF4-FFF2-40B4-BE49-F238E27FC236}">
                <a16:creationId xmlns:a16="http://schemas.microsoft.com/office/drawing/2014/main" id="{8E1FC3D1-AE6C-3D24-7439-1C5C6A0B3A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24162" y="3157412"/>
            <a:ext cx="4540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3 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70" name="文本框 4">
            <a:extLst>
              <a:ext uri="{FF2B5EF4-FFF2-40B4-BE49-F238E27FC236}">
                <a16:creationId xmlns:a16="http://schemas.microsoft.com/office/drawing/2014/main" id="{6EDA1515-F514-1607-C8D1-785FDAEFFA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12245" y="875513"/>
            <a:ext cx="225425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P67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 练一练 第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1" name="流程图: 接点 70">
            <a:extLst>
              <a:ext uri="{FF2B5EF4-FFF2-40B4-BE49-F238E27FC236}">
                <a16:creationId xmlns:a16="http://schemas.microsoft.com/office/drawing/2014/main" id="{D57A4200-97A4-AA68-567E-E70809023B44}"/>
              </a:ext>
            </a:extLst>
          </p:cNvPr>
          <p:cNvSpPr/>
          <p:nvPr/>
        </p:nvSpPr>
        <p:spPr>
          <a:xfrm>
            <a:off x="3493219" y="2268396"/>
            <a:ext cx="72008" cy="72008"/>
          </a:xfrm>
          <a:prstGeom prst="flowChartConnector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72" name="TextBox 9">
            <a:extLst>
              <a:ext uri="{FF2B5EF4-FFF2-40B4-BE49-F238E27FC236}">
                <a16:creationId xmlns:a16="http://schemas.microsoft.com/office/drawing/2014/main" id="{44080611-759D-F8A3-E11E-4649242C27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96868" y="2740633"/>
            <a:ext cx="2270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1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73" name="TextBox 9">
            <a:extLst>
              <a:ext uri="{FF2B5EF4-FFF2-40B4-BE49-F238E27FC236}">
                <a16:creationId xmlns:a16="http://schemas.microsoft.com/office/drawing/2014/main" id="{E7EC31D1-CD75-36D7-ECE7-AC0F5E8AE5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78669" y="2740632"/>
            <a:ext cx="2270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1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74" name="流程图: 接点 73">
            <a:extLst>
              <a:ext uri="{FF2B5EF4-FFF2-40B4-BE49-F238E27FC236}">
                <a16:creationId xmlns:a16="http://schemas.microsoft.com/office/drawing/2014/main" id="{259EC0EA-D556-57F5-F23D-EB5D4F96F0B8}"/>
              </a:ext>
            </a:extLst>
          </p:cNvPr>
          <p:cNvSpPr/>
          <p:nvPr/>
        </p:nvSpPr>
        <p:spPr>
          <a:xfrm>
            <a:off x="7365697" y="2286530"/>
            <a:ext cx="72008" cy="72008"/>
          </a:xfrm>
          <a:prstGeom prst="flowChartConnector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3" grpId="0"/>
      <p:bldP spid="14" grpId="0"/>
      <p:bldP spid="15" grpId="0"/>
      <p:bldP spid="17" grpId="0"/>
      <p:bldP spid="19" grpId="0"/>
      <p:bldP spid="22" grpId="0"/>
      <p:bldP spid="23" grpId="0"/>
      <p:bldP spid="25" grpId="0"/>
      <p:bldP spid="26" grpId="0"/>
      <p:bldP spid="28" grpId="0"/>
      <p:bldP spid="29" grpId="0"/>
      <p:bldP spid="31" grpId="0"/>
      <p:bldP spid="32" grpId="0"/>
      <p:bldP spid="34" grpId="0"/>
      <p:bldP spid="35" grpId="0"/>
      <p:bldP spid="36" grpId="0"/>
      <p:bldP spid="37" grpId="0"/>
      <p:bldP spid="38" grpId="0"/>
      <p:bldP spid="71" grpId="0" animBg="1"/>
      <p:bldP spid="72" grpId="0"/>
      <p:bldP spid="73" grpId="0"/>
      <p:bldP spid="74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:a16="http://schemas.microsoft.com/office/drawing/2014/main" id="{F9417660-6EC9-3513-8E2E-AF494BA06566}"/>
              </a:ext>
            </a:extLst>
          </p:cNvPr>
          <p:cNvSpPr/>
          <p:nvPr/>
        </p:nvSpPr>
        <p:spPr>
          <a:xfrm>
            <a:off x="611560" y="771550"/>
            <a:ext cx="409575" cy="409575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/>
              <a:t>1</a:t>
            </a:r>
            <a:endParaRPr lang="zh-CN" altLang="en-US" sz="2400" dirty="0"/>
          </a:p>
        </p:txBody>
      </p:sp>
      <p:sp>
        <p:nvSpPr>
          <p:cNvPr id="3" name="TextBox 1">
            <a:extLst>
              <a:ext uri="{FF2B5EF4-FFF2-40B4-BE49-F238E27FC236}">
                <a16:creationId xmlns:a16="http://schemas.microsoft.com/office/drawing/2014/main" id="{76DC55BC-0D2B-8710-BF51-B3CA4B513E49}"/>
              </a:ext>
            </a:extLst>
          </p:cNvPr>
          <p:cNvSpPr txBox="1"/>
          <p:nvPr/>
        </p:nvSpPr>
        <p:spPr>
          <a:xfrm>
            <a:off x="1056553" y="729943"/>
            <a:ext cx="1988045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zh-CN" altLang="en-US" sz="2800" b="1" dirty="0">
                <a:latin typeface="+mj-lt"/>
                <a:ea typeface="楷体" panose="02010609060101010101" pitchFamily="49" charset="-122"/>
              </a:rPr>
              <a:t>列竖式计算</a:t>
            </a:r>
          </a:p>
        </p:txBody>
      </p:sp>
      <p:sp>
        <p:nvSpPr>
          <p:cNvPr id="4" name="TextBox 2">
            <a:extLst>
              <a:ext uri="{FF2B5EF4-FFF2-40B4-BE49-F238E27FC236}">
                <a16:creationId xmlns:a16="http://schemas.microsoft.com/office/drawing/2014/main" id="{65AABDE4-C537-96D6-E74B-C352B74EC4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6347" y="1481490"/>
            <a:ext cx="131318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latin typeface="Times New Roman" panose="02020603050405020304" pitchFamily="18" charset="0"/>
              </a:rPr>
              <a:t>69+27=</a:t>
            </a:r>
            <a:endParaRPr lang="zh-CN" altLang="en-US" sz="2800" b="1" dirty="0">
              <a:latin typeface="Times New Roman" panose="02020603050405020304" pitchFamily="18" charset="0"/>
            </a:endParaRPr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id="{9D0D1D73-72DA-36C8-CC7C-D2E512274B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9407" y="2244601"/>
            <a:ext cx="7232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6  9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" name="TextBox 4">
            <a:extLst>
              <a:ext uri="{FF2B5EF4-FFF2-40B4-BE49-F238E27FC236}">
                <a16:creationId xmlns:a16="http://schemas.microsoft.com/office/drawing/2014/main" id="{51F6C450-F5B3-AAA7-92FF-7B1C716917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9207" y="2660726"/>
            <a:ext cx="138112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+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  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2  7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cxnSp>
        <p:nvCxnSpPr>
          <p:cNvPr id="7" name="直接连接符 6">
            <a:extLst>
              <a:ext uri="{FF2B5EF4-FFF2-40B4-BE49-F238E27FC236}">
                <a16:creationId xmlns:a16="http://schemas.microsoft.com/office/drawing/2014/main" id="{6B739B8F-D895-F26C-8FB3-9E181B7D5314}"/>
              </a:ext>
            </a:extLst>
          </p:cNvPr>
          <p:cNvCxnSpPr/>
          <p:nvPr/>
        </p:nvCxnSpPr>
        <p:spPr>
          <a:xfrm>
            <a:off x="803619" y="3157413"/>
            <a:ext cx="138112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8">
            <a:extLst>
              <a:ext uri="{FF2B5EF4-FFF2-40B4-BE49-F238E27FC236}">
                <a16:creationId xmlns:a16="http://schemas.microsoft.com/office/drawing/2014/main" id="{3C773903-4DBE-F916-605D-0411F1434B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40244" y="3157413"/>
            <a:ext cx="4540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6 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DBB559FE-673F-748C-33EE-BD6B099F38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90994" y="3157413"/>
            <a:ext cx="4540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9 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" name="TextBox 10">
            <a:extLst>
              <a:ext uri="{FF2B5EF4-FFF2-40B4-BE49-F238E27FC236}">
                <a16:creationId xmlns:a16="http://schemas.microsoft.com/office/drawing/2014/main" id="{21046161-1CFC-2F9D-26A0-DD9A858F2F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7256" y="1481490"/>
            <a:ext cx="54373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96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" name="TextBox 11">
            <a:extLst>
              <a:ext uri="{FF2B5EF4-FFF2-40B4-BE49-F238E27FC236}">
                <a16:creationId xmlns:a16="http://schemas.microsoft.com/office/drawing/2014/main" id="{3833C52B-F9F5-EA7A-5226-238372763C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91471" y="1491630"/>
            <a:ext cx="146867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latin typeface="Times New Roman" panose="02020603050405020304" pitchFamily="18" charset="0"/>
              </a:rPr>
              <a:t>88</a:t>
            </a:r>
            <a:r>
              <a:rPr lang="zh-CN" altLang="en-US" sz="2800" b="1" dirty="0">
                <a:latin typeface="Times New Roman" panose="02020603050405020304" pitchFamily="18" charset="0"/>
              </a:rPr>
              <a:t>－</a:t>
            </a:r>
            <a:r>
              <a:rPr lang="en-US" altLang="zh-CN" sz="2800" b="1" dirty="0">
                <a:latin typeface="Times New Roman" panose="02020603050405020304" pitchFamily="18" charset="0"/>
              </a:rPr>
              <a:t>64=</a:t>
            </a:r>
            <a:endParaRPr lang="zh-CN" altLang="en-US" sz="2800" b="1" dirty="0">
              <a:latin typeface="Times New Roman" panose="02020603050405020304" pitchFamily="18" charset="0"/>
            </a:endParaRPr>
          </a:p>
        </p:txBody>
      </p:sp>
      <p:sp>
        <p:nvSpPr>
          <p:cNvPr id="12" name="TextBox 12">
            <a:extLst>
              <a:ext uri="{FF2B5EF4-FFF2-40B4-BE49-F238E27FC236}">
                <a16:creationId xmlns:a16="http://schemas.microsoft.com/office/drawing/2014/main" id="{48D1475A-2E5B-F1D6-2FE3-C4F024423C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54048" y="2263763"/>
            <a:ext cx="63350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8 8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3" name="TextBox 13">
            <a:extLst>
              <a:ext uri="{FF2B5EF4-FFF2-40B4-BE49-F238E27FC236}">
                <a16:creationId xmlns:a16="http://schemas.microsoft.com/office/drawing/2014/main" id="{C0A28C57-88FE-43B1-B931-723D91DF5E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89607" y="2635126"/>
            <a:ext cx="99418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－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6 4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2097F379-623E-B9D8-1D9F-368C834369AE}"/>
              </a:ext>
            </a:extLst>
          </p:cNvPr>
          <p:cNvCxnSpPr/>
          <p:nvPr/>
        </p:nvCxnSpPr>
        <p:spPr>
          <a:xfrm>
            <a:off x="2784819" y="3157413"/>
            <a:ext cx="138112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6">
            <a:extLst>
              <a:ext uri="{FF2B5EF4-FFF2-40B4-BE49-F238E27FC236}">
                <a16:creationId xmlns:a16="http://schemas.microsoft.com/office/drawing/2014/main" id="{3B667C50-AF24-80E9-5809-4C251A2FD8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5557" y="3157413"/>
            <a:ext cx="4540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4 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" name="TextBox 18">
            <a:extLst>
              <a:ext uri="{FF2B5EF4-FFF2-40B4-BE49-F238E27FC236}">
                <a16:creationId xmlns:a16="http://schemas.microsoft.com/office/drawing/2014/main" id="{77174F0A-D3F4-AD72-CBB6-6A48FFD432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1775" y="1491630"/>
            <a:ext cx="54373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24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7" name="TextBox 19">
            <a:extLst>
              <a:ext uri="{FF2B5EF4-FFF2-40B4-BE49-F238E27FC236}">
                <a16:creationId xmlns:a16="http://schemas.microsoft.com/office/drawing/2014/main" id="{A5E2572C-5FFD-288B-3131-6CB8A7F20E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9197" y="1510679"/>
            <a:ext cx="1468672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2800" b="1" dirty="0">
                <a:latin typeface="Times New Roman" panose="02020603050405020304" pitchFamily="18" charset="0"/>
              </a:rPr>
              <a:t>43</a:t>
            </a:r>
            <a:r>
              <a:rPr lang="zh-CN" altLang="en-US" sz="2800" b="1" dirty="0">
                <a:latin typeface="Times New Roman" panose="02020603050405020304" pitchFamily="18" charset="0"/>
              </a:rPr>
              <a:t>－</a:t>
            </a:r>
            <a:r>
              <a:rPr lang="en-US" altLang="zh-CN" sz="2800" b="1">
                <a:latin typeface="Times New Roman" panose="02020603050405020304" pitchFamily="18" charset="0"/>
              </a:rPr>
              <a:t>25=</a:t>
            </a:r>
            <a:endParaRPr lang="zh-CN" altLang="en-US" sz="2800" b="1" dirty="0">
              <a:latin typeface="Times New Roman" panose="02020603050405020304" pitchFamily="18" charset="0"/>
            </a:endParaRPr>
          </a:p>
        </p:txBody>
      </p:sp>
      <p:sp>
        <p:nvSpPr>
          <p:cNvPr id="18" name="TextBox 20">
            <a:extLst>
              <a:ext uri="{FF2B5EF4-FFF2-40B4-BE49-F238E27FC236}">
                <a16:creationId xmlns:a16="http://schemas.microsoft.com/office/drawing/2014/main" id="{09B48E4E-8E61-4525-E28A-2FDE290DEC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74343" y="2263763"/>
            <a:ext cx="7232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4  3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9" name="TextBox 21">
            <a:extLst>
              <a:ext uri="{FF2B5EF4-FFF2-40B4-BE49-F238E27FC236}">
                <a16:creationId xmlns:a16="http://schemas.microsoft.com/office/drawing/2014/main" id="{153CDDFD-F095-FB5D-B9CB-DF60AF6B26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1853" y="2648375"/>
            <a:ext cx="11699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+mj-ea"/>
                <a:ea typeface="+mj-ea"/>
              </a:rPr>
              <a:t>-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  2  5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AE6F8A5D-C230-F8B6-4958-87DF153C1ADB}"/>
              </a:ext>
            </a:extLst>
          </p:cNvPr>
          <p:cNvCxnSpPr/>
          <p:nvPr/>
        </p:nvCxnSpPr>
        <p:spPr>
          <a:xfrm>
            <a:off x="4751252" y="3151545"/>
            <a:ext cx="138112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4">
            <a:extLst>
              <a:ext uri="{FF2B5EF4-FFF2-40B4-BE49-F238E27FC236}">
                <a16:creationId xmlns:a16="http://schemas.microsoft.com/office/drawing/2014/main" id="{02EC54C4-4E2D-E34D-2038-603F68A9E0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29748" y="3165349"/>
            <a:ext cx="4540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8 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2" name="TextBox 26">
            <a:extLst>
              <a:ext uri="{FF2B5EF4-FFF2-40B4-BE49-F238E27FC236}">
                <a16:creationId xmlns:a16="http://schemas.microsoft.com/office/drawing/2014/main" id="{B63C2D85-7D80-9157-47D2-467F757C00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38218" y="1510316"/>
            <a:ext cx="63350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18 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3" name="TextBox 27">
            <a:extLst>
              <a:ext uri="{FF2B5EF4-FFF2-40B4-BE49-F238E27FC236}">
                <a16:creationId xmlns:a16="http://schemas.microsoft.com/office/drawing/2014/main" id="{CE924B63-20DD-F47E-A8C7-800AD5CC01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63707" y="1500793"/>
            <a:ext cx="131318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latin typeface="Times New Roman" panose="02020603050405020304" pitchFamily="18" charset="0"/>
              </a:rPr>
              <a:t>36+54=</a:t>
            </a:r>
            <a:endParaRPr lang="zh-CN" altLang="en-US" sz="2800" b="1" dirty="0">
              <a:latin typeface="Times New Roman" panose="02020603050405020304" pitchFamily="18" charset="0"/>
            </a:endParaRPr>
          </a:p>
        </p:txBody>
      </p:sp>
      <p:sp>
        <p:nvSpPr>
          <p:cNvPr id="24" name="TextBox 28">
            <a:extLst>
              <a:ext uri="{FF2B5EF4-FFF2-40B4-BE49-F238E27FC236}">
                <a16:creationId xmlns:a16="http://schemas.microsoft.com/office/drawing/2014/main" id="{97EEBF95-0E30-EFB8-9FA9-25AF5EF441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22282" y="2261268"/>
            <a:ext cx="633413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3 6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5" name="TextBox 29">
            <a:extLst>
              <a:ext uri="{FF2B5EF4-FFF2-40B4-BE49-F238E27FC236}">
                <a16:creationId xmlns:a16="http://schemas.microsoft.com/office/drawing/2014/main" id="{F4D5B479-92CB-1ECA-55E9-5265DAD974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37468" y="2642129"/>
            <a:ext cx="101822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+  5 4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cxnSp>
        <p:nvCxnSpPr>
          <p:cNvPr id="26" name="直接连接符 25">
            <a:extLst>
              <a:ext uri="{FF2B5EF4-FFF2-40B4-BE49-F238E27FC236}">
                <a16:creationId xmlns:a16="http://schemas.microsoft.com/office/drawing/2014/main" id="{15AAE58B-191A-5187-E384-039DDD5E9C03}"/>
              </a:ext>
            </a:extLst>
          </p:cNvPr>
          <p:cNvCxnSpPr/>
          <p:nvPr/>
        </p:nvCxnSpPr>
        <p:spPr>
          <a:xfrm>
            <a:off x="6646220" y="3159001"/>
            <a:ext cx="1381125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32">
            <a:extLst>
              <a:ext uri="{FF2B5EF4-FFF2-40B4-BE49-F238E27FC236}">
                <a16:creationId xmlns:a16="http://schemas.microsoft.com/office/drawing/2014/main" id="{BA7BDC39-FA65-6AFC-CC58-A3B7BFB732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97119" y="3149476"/>
            <a:ext cx="45397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0 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8" name="TextBox 33">
            <a:extLst>
              <a:ext uri="{FF2B5EF4-FFF2-40B4-BE49-F238E27FC236}">
                <a16:creationId xmlns:a16="http://schemas.microsoft.com/office/drawing/2014/main" id="{172F5BB6-9463-07EB-E922-08DC42FC5A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26225" y="3159001"/>
            <a:ext cx="4540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9 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9" name="TextBox 34">
            <a:extLst>
              <a:ext uri="{FF2B5EF4-FFF2-40B4-BE49-F238E27FC236}">
                <a16:creationId xmlns:a16="http://schemas.microsoft.com/office/drawing/2014/main" id="{1397FBE4-3933-FE75-92CB-6EB85E104B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45532" y="1506927"/>
            <a:ext cx="633507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90 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0" name="TextBox 24">
            <a:extLst>
              <a:ext uri="{FF2B5EF4-FFF2-40B4-BE49-F238E27FC236}">
                <a16:creationId xmlns:a16="http://schemas.microsoft.com/office/drawing/2014/main" id="{AA53C7D1-F50B-DDB3-1FE9-1D22428AB9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83110" y="3157861"/>
            <a:ext cx="4540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1 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1" name="TextBox 16">
            <a:extLst>
              <a:ext uri="{FF2B5EF4-FFF2-40B4-BE49-F238E27FC236}">
                <a16:creationId xmlns:a16="http://schemas.microsoft.com/office/drawing/2014/main" id="{43CA30D8-3346-B5AF-0D28-A85090B9D2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61847" y="3158895"/>
            <a:ext cx="45402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2 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2" name="文本框 4">
            <a:extLst>
              <a:ext uri="{FF2B5EF4-FFF2-40B4-BE49-F238E27FC236}">
                <a16:creationId xmlns:a16="http://schemas.microsoft.com/office/drawing/2014/main" id="{DCDCC8F2-B465-4A1F-2B51-C0E3B87E26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12245" y="875513"/>
            <a:ext cx="225425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P67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 练一练 第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4" name="TextBox 9">
            <a:extLst>
              <a:ext uri="{FF2B5EF4-FFF2-40B4-BE49-F238E27FC236}">
                <a16:creationId xmlns:a16="http://schemas.microsoft.com/office/drawing/2014/main" id="{C7C1528B-32A5-2B9D-1C19-8DAAB5C7DE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96868" y="2740633"/>
            <a:ext cx="2270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1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7" name="流程图: 接点 36">
            <a:extLst>
              <a:ext uri="{FF2B5EF4-FFF2-40B4-BE49-F238E27FC236}">
                <a16:creationId xmlns:a16="http://schemas.microsoft.com/office/drawing/2014/main" id="{A94BE165-9DD8-6444-292B-427B40469A9F}"/>
              </a:ext>
            </a:extLst>
          </p:cNvPr>
          <p:cNvSpPr/>
          <p:nvPr/>
        </p:nvSpPr>
        <p:spPr>
          <a:xfrm>
            <a:off x="5319401" y="2254996"/>
            <a:ext cx="72008" cy="72008"/>
          </a:xfrm>
          <a:prstGeom prst="flowChartConnector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8" name="TextBox 9">
            <a:extLst>
              <a:ext uri="{FF2B5EF4-FFF2-40B4-BE49-F238E27FC236}">
                <a16:creationId xmlns:a16="http://schemas.microsoft.com/office/drawing/2014/main" id="{2A6134B9-4EEE-4F3E-9BFB-D4CBD71CDC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53001" y="2758230"/>
            <a:ext cx="227012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1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 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2990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8" grpId="0"/>
      <p:bldP spid="9" grpId="0"/>
      <p:bldP spid="10" grpId="0"/>
      <p:bldP spid="12" grpId="0"/>
      <p:bldP spid="13" grpId="0"/>
      <p:bldP spid="15" grpId="0"/>
      <p:bldP spid="16" grpId="0"/>
      <p:bldP spid="18" grpId="0"/>
      <p:bldP spid="19" grpId="0"/>
      <p:bldP spid="21" grpId="0"/>
      <p:bldP spid="22" grpId="0"/>
      <p:bldP spid="24" grpId="0"/>
      <p:bldP spid="25" grpId="0"/>
      <p:bldP spid="27" grpId="0"/>
      <p:bldP spid="28" grpId="0"/>
      <p:bldP spid="29" grpId="0"/>
      <p:bldP spid="30" grpId="0"/>
      <p:bldP spid="31" grpId="0"/>
      <p:bldP spid="34" grpId="0"/>
      <p:bldP spid="37" grpId="0" animBg="1"/>
      <p:bldP spid="3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72DC1B99-E495-E83E-1714-923A603AAF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5" y="194635"/>
            <a:ext cx="2304256" cy="75856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5A3E17C1-36F4-426A-0C9C-384937BA248F}"/>
              </a:ext>
            </a:extLst>
          </p:cNvPr>
          <p:cNvSpPr/>
          <p:nvPr/>
        </p:nvSpPr>
        <p:spPr>
          <a:xfrm>
            <a:off x="820356" y="211814"/>
            <a:ext cx="1621219" cy="5847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闯关练习</a:t>
            </a:r>
          </a:p>
        </p:txBody>
      </p:sp>
      <p:sp>
        <p:nvSpPr>
          <p:cNvPr id="4" name="文本框 2">
            <a:extLst>
              <a:ext uri="{FF2B5EF4-FFF2-40B4-BE49-F238E27FC236}">
                <a16:creationId xmlns:a16="http://schemas.microsoft.com/office/drawing/2014/main" id="{769C63C5-A8C9-B814-F278-6E0B57D39E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7623" y="950563"/>
            <a:ext cx="307007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 dirty="0">
                <a:solidFill>
                  <a:schemeClr val="accent2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第二关：综合练习</a:t>
            </a:r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403E4E80-45D8-414B-CDC5-0D164780B804}"/>
              </a:ext>
            </a:extLst>
          </p:cNvPr>
          <p:cNvSpPr/>
          <p:nvPr/>
        </p:nvSpPr>
        <p:spPr>
          <a:xfrm>
            <a:off x="615131" y="1605160"/>
            <a:ext cx="409575" cy="409575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/>
              <a:t>1</a:t>
            </a:r>
            <a:endParaRPr lang="zh-CN" altLang="en-US" sz="2400" dirty="0"/>
          </a:p>
        </p:txBody>
      </p:sp>
      <p:sp>
        <p:nvSpPr>
          <p:cNvPr id="7" name="文本框 4">
            <a:extLst>
              <a:ext uri="{FF2B5EF4-FFF2-40B4-BE49-F238E27FC236}">
                <a16:creationId xmlns:a16="http://schemas.microsoft.com/office/drawing/2014/main" id="{B7483358-9637-9FD1-58F9-CA76CEDCC7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92795" y="1257490"/>
            <a:ext cx="225425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P67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 练一练 第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5DA395D6-8D56-5558-E1F9-4A79549597D3}"/>
              </a:ext>
            </a:extLst>
          </p:cNvPr>
          <p:cNvSpPr txBox="1"/>
          <p:nvPr/>
        </p:nvSpPr>
        <p:spPr>
          <a:xfrm>
            <a:off x="1082102" y="1418120"/>
            <a:ext cx="6979796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marR="0" defTabSz="914400">
              <a:buClrTx/>
              <a:buSzTx/>
              <a:buFontTx/>
              <a:defRPr/>
            </a:pPr>
            <a:r>
              <a:rPr kumimoji="0" lang="zh-CN" altLang="en-US" sz="3200" b="1" kern="1200" cap="none" spc="0" normalizeH="0" baseline="0" noProof="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在</a:t>
            </a:r>
            <a:r>
              <a:rPr lang="zh-CN" altLang="en-US" sz="40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</a:t>
            </a:r>
            <a:r>
              <a:rPr kumimoji="0" lang="zh-CN" altLang="en-US" sz="3200" b="1" kern="1200" cap="none" spc="0" normalizeH="0" baseline="0" noProof="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里填上“＞”“＜”或“＝”</a:t>
            </a:r>
            <a:r>
              <a:rPr kumimoji="0" lang="en-US" altLang="zh-CN" sz="3200" b="1" kern="1200" cap="none" spc="0" normalizeH="0" baseline="0" noProof="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kumimoji="0" lang="zh-CN" altLang="en-US" sz="3200" b="1" kern="1200" cap="none" spc="0" normalizeH="0" baseline="0" noProof="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id="{9D7EBC25-C9AA-FEB9-4C2F-63C812AA1252}"/>
              </a:ext>
            </a:extLst>
          </p:cNvPr>
          <p:cNvGrpSpPr/>
          <p:nvPr/>
        </p:nvGrpSpPr>
        <p:grpSpPr>
          <a:xfrm>
            <a:off x="591262" y="2427734"/>
            <a:ext cx="2470548" cy="1569660"/>
            <a:chOff x="610627" y="1923678"/>
            <a:chExt cx="2470548" cy="1569660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A94DA4DB-50D3-52D3-8D40-45E1BE94FD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0627" y="1923678"/>
              <a:ext cx="2470548" cy="1569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53+13</a:t>
              </a:r>
              <a:r>
                <a:rPr lang="en-US" altLang="zh-CN" sz="3200" b="1" kern="0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      </a:t>
              </a:r>
              <a:r>
                <a:rPr kumimoji="0" lang="en-US" altLang="zh-CN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66 </a:t>
              </a:r>
            </a:p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46</a:t>
              </a:r>
              <a:r>
                <a:rPr kumimoji="0" lang="en-US" altLang="zh-CN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-</a:t>
              </a:r>
              <a:r>
                <a:rPr kumimoji="0" lang="en-US" altLang="zh-CN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7</a:t>
              </a:r>
              <a:r>
                <a:rPr lang="en-US" altLang="zh-CN" sz="3200" b="1" kern="0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      41</a:t>
              </a:r>
              <a:endPara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1" name="椭圆 10">
              <a:extLst>
                <a:ext uri="{FF2B5EF4-FFF2-40B4-BE49-F238E27FC236}">
                  <a16:creationId xmlns:a16="http://schemas.microsoft.com/office/drawing/2014/main" id="{B20E4A73-7A89-8D56-B18C-660126935D17}"/>
                </a:ext>
              </a:extLst>
            </p:cNvPr>
            <p:cNvSpPr/>
            <p:nvPr/>
          </p:nvSpPr>
          <p:spPr>
            <a:xfrm>
              <a:off x="1858680" y="1981170"/>
              <a:ext cx="504056" cy="504056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11">
              <a:extLst>
                <a:ext uri="{FF2B5EF4-FFF2-40B4-BE49-F238E27FC236}">
                  <a16:creationId xmlns:a16="http://schemas.microsoft.com/office/drawing/2014/main" id="{D390334E-3FEC-9A27-89FD-5B25CD9AE310}"/>
                </a:ext>
              </a:extLst>
            </p:cNvPr>
            <p:cNvSpPr/>
            <p:nvPr/>
          </p:nvSpPr>
          <p:spPr>
            <a:xfrm>
              <a:off x="1647367" y="2931790"/>
              <a:ext cx="504056" cy="504056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13" name="椭圆 12">
            <a:extLst>
              <a:ext uri="{FF2B5EF4-FFF2-40B4-BE49-F238E27FC236}">
                <a16:creationId xmlns:a16="http://schemas.microsoft.com/office/drawing/2014/main" id="{8BB63583-EFE7-76F5-3F3F-D2EAFBEA4EF8}"/>
              </a:ext>
            </a:extLst>
          </p:cNvPr>
          <p:cNvSpPr/>
          <p:nvPr/>
        </p:nvSpPr>
        <p:spPr>
          <a:xfrm>
            <a:off x="1619673" y="1555102"/>
            <a:ext cx="504056" cy="504056"/>
          </a:xfrm>
          <a:prstGeom prst="ellipse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4" name="组合 13">
            <a:extLst>
              <a:ext uri="{FF2B5EF4-FFF2-40B4-BE49-F238E27FC236}">
                <a16:creationId xmlns:a16="http://schemas.microsoft.com/office/drawing/2014/main" id="{C5597A54-B761-B737-113D-9201FCEEAF89}"/>
              </a:ext>
            </a:extLst>
          </p:cNvPr>
          <p:cNvGrpSpPr/>
          <p:nvPr/>
        </p:nvGrpSpPr>
        <p:grpSpPr>
          <a:xfrm>
            <a:off x="6260330" y="2443475"/>
            <a:ext cx="2265364" cy="1569660"/>
            <a:chOff x="610627" y="1923678"/>
            <a:chExt cx="2265364" cy="1569660"/>
          </a:xfrm>
        </p:grpSpPr>
        <p:sp>
          <p:nvSpPr>
            <p:cNvPr id="15" name="矩形 14">
              <a:extLst>
                <a:ext uri="{FF2B5EF4-FFF2-40B4-BE49-F238E27FC236}">
                  <a16:creationId xmlns:a16="http://schemas.microsoft.com/office/drawing/2014/main" id="{D31E311F-724A-E173-7507-E70C91677A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0627" y="1923678"/>
              <a:ext cx="2265364" cy="1569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60</a:t>
              </a:r>
              <a:r>
                <a:rPr lang="en-US" altLang="zh-CN" sz="3200" b="1" kern="0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     </a:t>
              </a:r>
              <a:r>
                <a:rPr kumimoji="0" lang="en-US" altLang="zh-CN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54+4 </a:t>
              </a:r>
            </a:p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52</a:t>
              </a:r>
              <a:r>
                <a:rPr lang="en-US" altLang="zh-CN" sz="3200" b="1" kern="0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     28+34</a:t>
              </a:r>
              <a:endPara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16" name="椭圆 15">
              <a:extLst>
                <a:ext uri="{FF2B5EF4-FFF2-40B4-BE49-F238E27FC236}">
                  <a16:creationId xmlns:a16="http://schemas.microsoft.com/office/drawing/2014/main" id="{0DACB6D9-44A2-4165-8017-58C9C4CD9405}"/>
                </a:ext>
              </a:extLst>
            </p:cNvPr>
            <p:cNvSpPr/>
            <p:nvPr/>
          </p:nvSpPr>
          <p:spPr>
            <a:xfrm>
              <a:off x="1167254" y="1982716"/>
              <a:ext cx="504056" cy="504056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椭圆 16">
              <a:extLst>
                <a:ext uri="{FF2B5EF4-FFF2-40B4-BE49-F238E27FC236}">
                  <a16:creationId xmlns:a16="http://schemas.microsoft.com/office/drawing/2014/main" id="{0BE918CA-89EB-F81F-9C1A-8716EB9F211F}"/>
                </a:ext>
              </a:extLst>
            </p:cNvPr>
            <p:cNvSpPr/>
            <p:nvPr/>
          </p:nvSpPr>
          <p:spPr>
            <a:xfrm>
              <a:off x="1167254" y="2931790"/>
              <a:ext cx="504056" cy="504056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8E5F6673-E428-14F5-0E30-23592C9ACEE6}"/>
              </a:ext>
            </a:extLst>
          </p:cNvPr>
          <p:cNvGrpSpPr/>
          <p:nvPr/>
        </p:nvGrpSpPr>
        <p:grpSpPr>
          <a:xfrm>
            <a:off x="3274904" y="2415883"/>
            <a:ext cx="2443298" cy="1569660"/>
            <a:chOff x="610627" y="1923678"/>
            <a:chExt cx="2443298" cy="1569660"/>
          </a:xfrm>
        </p:grpSpPr>
        <p:sp>
          <p:nvSpPr>
            <p:cNvPr id="19" name="矩形 18">
              <a:extLst>
                <a:ext uri="{FF2B5EF4-FFF2-40B4-BE49-F238E27FC236}">
                  <a16:creationId xmlns:a16="http://schemas.microsoft.com/office/drawing/2014/main" id="{31672215-3FDE-FEEB-0D68-1DE0E1ED27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10627" y="1923678"/>
              <a:ext cx="2443298" cy="15696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42</a:t>
              </a:r>
              <a:r>
                <a:rPr kumimoji="0" lang="en-US" altLang="zh-CN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-</a:t>
              </a:r>
              <a:r>
                <a:rPr kumimoji="0" lang="en-US" altLang="zh-CN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18</a:t>
              </a:r>
              <a:r>
                <a:rPr lang="en-US" altLang="zh-CN" sz="3200" b="1" kern="0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      </a:t>
              </a:r>
              <a:r>
                <a:rPr kumimoji="0" lang="en-US" altLang="zh-CN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34 </a:t>
              </a:r>
            </a:p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  <a:p>
              <a:pPr marL="0" marR="0" lvl="0" indent="0" defTabSz="91440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200" b="1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72+9</a:t>
              </a:r>
              <a:r>
                <a:rPr lang="en-US" altLang="zh-CN" sz="3200" b="1" kern="0" dirty="0">
                  <a:solidFill>
                    <a:prstClr val="black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        73</a:t>
              </a:r>
              <a:endParaRPr kumimoji="0" lang="en-US" altLang="zh-CN" sz="3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endParaRPr>
            </a:p>
          </p:txBody>
        </p:sp>
        <p:sp>
          <p:nvSpPr>
            <p:cNvPr id="22" name="椭圆 21">
              <a:extLst>
                <a:ext uri="{FF2B5EF4-FFF2-40B4-BE49-F238E27FC236}">
                  <a16:creationId xmlns:a16="http://schemas.microsoft.com/office/drawing/2014/main" id="{0D601D37-7703-0800-1439-C1F43C602387}"/>
                </a:ext>
              </a:extLst>
            </p:cNvPr>
            <p:cNvSpPr/>
            <p:nvPr/>
          </p:nvSpPr>
          <p:spPr>
            <a:xfrm>
              <a:off x="1819147" y="1981170"/>
              <a:ext cx="504056" cy="504056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椭圆 22">
              <a:extLst>
                <a:ext uri="{FF2B5EF4-FFF2-40B4-BE49-F238E27FC236}">
                  <a16:creationId xmlns:a16="http://schemas.microsoft.com/office/drawing/2014/main" id="{FA16D9AF-B0D3-E92F-C1FD-C355733BF314}"/>
                </a:ext>
              </a:extLst>
            </p:cNvPr>
            <p:cNvSpPr/>
            <p:nvPr/>
          </p:nvSpPr>
          <p:spPr>
            <a:xfrm>
              <a:off x="1819147" y="2941850"/>
              <a:ext cx="504056" cy="504056"/>
            </a:xfrm>
            <a:prstGeom prst="ellips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26" name="文本框 25">
            <a:extLst>
              <a:ext uri="{FF2B5EF4-FFF2-40B4-BE49-F238E27FC236}">
                <a16:creationId xmlns:a16="http://schemas.microsoft.com/office/drawing/2014/main" id="{314BBA94-5809-2E54-5B71-81772AFAC133}"/>
              </a:ext>
            </a:extLst>
          </p:cNvPr>
          <p:cNvSpPr txBox="1"/>
          <p:nvPr/>
        </p:nvSpPr>
        <p:spPr>
          <a:xfrm>
            <a:off x="1792834" y="2453218"/>
            <a:ext cx="59701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1529B2BB-081F-F9A4-75FC-394863D6E672}"/>
              </a:ext>
            </a:extLst>
          </p:cNvPr>
          <p:cNvSpPr txBox="1"/>
          <p:nvPr/>
        </p:nvSpPr>
        <p:spPr>
          <a:xfrm>
            <a:off x="6789234" y="2473375"/>
            <a:ext cx="59701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3200" b="1" kern="1200" cap="none" spc="0" normalizeH="0" noProof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＞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6501505D-A286-5F8F-6A9C-8A20D1740285}"/>
              </a:ext>
            </a:extLst>
          </p:cNvPr>
          <p:cNvSpPr txBox="1"/>
          <p:nvPr/>
        </p:nvSpPr>
        <p:spPr>
          <a:xfrm>
            <a:off x="4404906" y="2443475"/>
            <a:ext cx="59701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＜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5042E44E-7BD8-B7B9-DB5C-283765945189}"/>
              </a:ext>
            </a:extLst>
          </p:cNvPr>
          <p:cNvSpPr txBox="1"/>
          <p:nvPr/>
        </p:nvSpPr>
        <p:spPr>
          <a:xfrm>
            <a:off x="1620939" y="3313864"/>
            <a:ext cx="59701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kumimoji="0" sz="3200" b="1" cap="none" spc="0" normalizeH="0" baseline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defRPr>
            </a:lvl1pPr>
          </a:lstStyle>
          <a:p>
            <a:r>
              <a:rPr lang="en-US" altLang="zh-CN" sz="4000" dirty="0"/>
              <a:t>&lt;</a:t>
            </a:r>
            <a:endParaRPr lang="zh-CN" altLang="en-US" sz="4000" dirty="0"/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id="{61440311-9D3F-190B-4AA8-CA8ACFDAF743}"/>
              </a:ext>
            </a:extLst>
          </p:cNvPr>
          <p:cNvSpPr txBox="1"/>
          <p:nvPr/>
        </p:nvSpPr>
        <p:spPr>
          <a:xfrm>
            <a:off x="4462343" y="3425563"/>
            <a:ext cx="59701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zh-CN" altLang="en-US" sz="3200" b="1" kern="1200" cap="none" spc="0" normalizeH="0" noProof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＞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A1929566-E5E5-A0D3-E03B-26A9C313E569}"/>
              </a:ext>
            </a:extLst>
          </p:cNvPr>
          <p:cNvSpPr txBox="1"/>
          <p:nvPr/>
        </p:nvSpPr>
        <p:spPr>
          <a:xfrm>
            <a:off x="6735864" y="3440245"/>
            <a:ext cx="59701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＜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5" grpId="0"/>
      <p:bldP spid="19" grpId="0"/>
      <p:bldP spid="26" grpId="0"/>
      <p:bldP spid="27" grpId="0"/>
      <p:bldP spid="28" grpId="0"/>
      <p:bldP spid="31" grpId="0"/>
      <p:bldP spid="32" grpId="0"/>
      <p:bldP spid="3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: 圆角 2">
            <a:extLst>
              <a:ext uri="{FF2B5EF4-FFF2-40B4-BE49-F238E27FC236}">
                <a16:creationId xmlns:a16="http://schemas.microsoft.com/office/drawing/2014/main" id="{311F2E38-DCAE-0D63-07FF-17BC5CDC05A8}"/>
              </a:ext>
            </a:extLst>
          </p:cNvPr>
          <p:cNvSpPr/>
          <p:nvPr/>
        </p:nvSpPr>
        <p:spPr>
          <a:xfrm>
            <a:off x="971600" y="1635646"/>
            <a:ext cx="1169489" cy="252819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rgbClr val="F497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: 圆角 3">
            <a:extLst>
              <a:ext uri="{FF2B5EF4-FFF2-40B4-BE49-F238E27FC236}">
                <a16:creationId xmlns:a16="http://schemas.microsoft.com/office/drawing/2014/main" id="{9FD59670-E7F5-C4A6-27CD-E520D01A1110}"/>
              </a:ext>
            </a:extLst>
          </p:cNvPr>
          <p:cNvSpPr/>
          <p:nvPr/>
        </p:nvSpPr>
        <p:spPr>
          <a:xfrm>
            <a:off x="2960917" y="1635646"/>
            <a:ext cx="1169489" cy="252819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rgbClr val="F497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2DAA1895-187F-91D9-B8B9-8ECD6C389606}"/>
              </a:ext>
            </a:extLst>
          </p:cNvPr>
          <p:cNvSpPr txBox="1"/>
          <p:nvPr/>
        </p:nvSpPr>
        <p:spPr>
          <a:xfrm>
            <a:off x="1216540" y="1476899"/>
            <a:ext cx="843778" cy="27517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4 </a:t>
            </a:r>
          </a:p>
          <a:p>
            <a:pPr>
              <a:lnSpc>
                <a:spcPct val="150000"/>
              </a:lnSpc>
            </a:pPr>
            <a:r>
              <a:rPr lang="en-US" altLang="zh-C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60 </a:t>
            </a:r>
          </a:p>
          <a:p>
            <a:pPr>
              <a:lnSpc>
                <a:spcPct val="150000"/>
              </a:lnSpc>
            </a:pPr>
            <a:r>
              <a:rPr lang="en-US" altLang="zh-C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19</a:t>
            </a:r>
            <a:endParaRPr lang="zh-CN" alt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6" name="直接箭头连接符 5">
            <a:extLst>
              <a:ext uri="{FF2B5EF4-FFF2-40B4-BE49-F238E27FC236}">
                <a16:creationId xmlns:a16="http://schemas.microsoft.com/office/drawing/2014/main" id="{D1C6A0DF-D9E5-B12D-3BE8-41BE42FF4F80}"/>
              </a:ext>
            </a:extLst>
          </p:cNvPr>
          <p:cNvCxnSpPr/>
          <p:nvPr/>
        </p:nvCxnSpPr>
        <p:spPr>
          <a:xfrm>
            <a:off x="1853057" y="2058985"/>
            <a:ext cx="1328497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箭头连接符 6">
            <a:extLst>
              <a:ext uri="{FF2B5EF4-FFF2-40B4-BE49-F238E27FC236}">
                <a16:creationId xmlns:a16="http://schemas.microsoft.com/office/drawing/2014/main" id="{86A7B1EB-B590-501F-B76E-154C7EC4509D}"/>
              </a:ext>
            </a:extLst>
          </p:cNvPr>
          <p:cNvCxnSpPr/>
          <p:nvPr/>
        </p:nvCxnSpPr>
        <p:spPr>
          <a:xfrm>
            <a:off x="1865642" y="3793919"/>
            <a:ext cx="1328497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箭头连接符 7">
            <a:extLst>
              <a:ext uri="{FF2B5EF4-FFF2-40B4-BE49-F238E27FC236}">
                <a16:creationId xmlns:a16="http://schemas.microsoft.com/office/drawing/2014/main" id="{FBDC19C5-0C1B-BCE8-A1AF-3A9FBC51ED9F}"/>
              </a:ext>
            </a:extLst>
          </p:cNvPr>
          <p:cNvCxnSpPr/>
          <p:nvPr/>
        </p:nvCxnSpPr>
        <p:spPr>
          <a:xfrm>
            <a:off x="1853057" y="2947374"/>
            <a:ext cx="1328497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文本框 8">
            <a:extLst>
              <a:ext uri="{FF2B5EF4-FFF2-40B4-BE49-F238E27FC236}">
                <a16:creationId xmlns:a16="http://schemas.microsoft.com/office/drawing/2014/main" id="{AE54CD7C-8790-5BC7-29D4-98F415DECA25}"/>
              </a:ext>
            </a:extLst>
          </p:cNvPr>
          <p:cNvSpPr txBox="1"/>
          <p:nvPr/>
        </p:nvSpPr>
        <p:spPr>
          <a:xfrm>
            <a:off x="2074784" y="1482890"/>
            <a:ext cx="949299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+36</a:t>
            </a:r>
            <a:endParaRPr lang="zh-CN" altLang="en-US" sz="3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38304B2D-F3F7-12E8-74FC-B79E6610896C}"/>
              </a:ext>
            </a:extLst>
          </p:cNvPr>
          <p:cNvSpPr/>
          <p:nvPr/>
        </p:nvSpPr>
        <p:spPr>
          <a:xfrm>
            <a:off x="3181554" y="1794008"/>
            <a:ext cx="769632" cy="529954"/>
          </a:xfrm>
          <a:prstGeom prst="rect">
            <a:avLst/>
          </a:prstGeom>
          <a:solidFill>
            <a:schemeClr val="bg1"/>
          </a:solidFill>
          <a:ln>
            <a:solidFill>
              <a:srgbClr val="F497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DB29B63D-5B7A-26B6-0BA3-AB617010A92B}"/>
              </a:ext>
            </a:extLst>
          </p:cNvPr>
          <p:cNvSpPr/>
          <p:nvPr/>
        </p:nvSpPr>
        <p:spPr>
          <a:xfrm>
            <a:off x="3182381" y="2624165"/>
            <a:ext cx="769632" cy="529954"/>
          </a:xfrm>
          <a:prstGeom prst="rect">
            <a:avLst/>
          </a:prstGeom>
          <a:solidFill>
            <a:schemeClr val="bg1"/>
          </a:solidFill>
          <a:ln>
            <a:solidFill>
              <a:srgbClr val="F497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1BD15CD9-C477-230B-E6B5-9B47BCC0E0C3}"/>
              </a:ext>
            </a:extLst>
          </p:cNvPr>
          <p:cNvSpPr/>
          <p:nvPr/>
        </p:nvSpPr>
        <p:spPr>
          <a:xfrm>
            <a:off x="3181554" y="3497376"/>
            <a:ext cx="769632" cy="529954"/>
          </a:xfrm>
          <a:prstGeom prst="rect">
            <a:avLst/>
          </a:prstGeom>
          <a:solidFill>
            <a:schemeClr val="bg1"/>
          </a:solidFill>
          <a:ln>
            <a:solidFill>
              <a:srgbClr val="F497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矩形: 圆角 14">
            <a:extLst>
              <a:ext uri="{FF2B5EF4-FFF2-40B4-BE49-F238E27FC236}">
                <a16:creationId xmlns:a16="http://schemas.microsoft.com/office/drawing/2014/main" id="{EC6D7918-B56E-3A37-8A59-C5E8E66527F8}"/>
              </a:ext>
            </a:extLst>
          </p:cNvPr>
          <p:cNvSpPr/>
          <p:nvPr/>
        </p:nvSpPr>
        <p:spPr>
          <a:xfrm>
            <a:off x="4812641" y="1635646"/>
            <a:ext cx="1169489" cy="252819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rgbClr val="F497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: 圆角 15">
            <a:extLst>
              <a:ext uri="{FF2B5EF4-FFF2-40B4-BE49-F238E27FC236}">
                <a16:creationId xmlns:a16="http://schemas.microsoft.com/office/drawing/2014/main" id="{2E18819F-0F7B-4D18-2B70-45A021372D55}"/>
              </a:ext>
            </a:extLst>
          </p:cNvPr>
          <p:cNvSpPr/>
          <p:nvPr/>
        </p:nvSpPr>
        <p:spPr>
          <a:xfrm>
            <a:off x="6801958" y="1635646"/>
            <a:ext cx="1169489" cy="252819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28575">
            <a:solidFill>
              <a:srgbClr val="F497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AC31818E-F7A0-D14D-D862-0E09CEF89D5E}"/>
              </a:ext>
            </a:extLst>
          </p:cNvPr>
          <p:cNvSpPr txBox="1"/>
          <p:nvPr/>
        </p:nvSpPr>
        <p:spPr>
          <a:xfrm>
            <a:off x="5035591" y="1493806"/>
            <a:ext cx="946539" cy="27517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28 </a:t>
            </a:r>
          </a:p>
          <a:p>
            <a:pPr>
              <a:lnSpc>
                <a:spcPct val="150000"/>
              </a:lnSpc>
            </a:pPr>
            <a:r>
              <a:rPr lang="en-US" altLang="zh-C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37 </a:t>
            </a:r>
          </a:p>
          <a:p>
            <a:pPr>
              <a:lnSpc>
                <a:spcPct val="150000"/>
              </a:lnSpc>
            </a:pPr>
            <a:r>
              <a:rPr lang="en-US" altLang="zh-C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46</a:t>
            </a:r>
            <a:endParaRPr lang="zh-CN" alt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8" name="直接箭头连接符 17">
            <a:extLst>
              <a:ext uri="{FF2B5EF4-FFF2-40B4-BE49-F238E27FC236}">
                <a16:creationId xmlns:a16="http://schemas.microsoft.com/office/drawing/2014/main" id="{693B403D-92DD-CAAE-8B26-A11F12658DD0}"/>
              </a:ext>
            </a:extLst>
          </p:cNvPr>
          <p:cNvCxnSpPr/>
          <p:nvPr/>
        </p:nvCxnSpPr>
        <p:spPr>
          <a:xfrm>
            <a:off x="5694098" y="2058985"/>
            <a:ext cx="1328497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箭头连接符 18">
            <a:extLst>
              <a:ext uri="{FF2B5EF4-FFF2-40B4-BE49-F238E27FC236}">
                <a16:creationId xmlns:a16="http://schemas.microsoft.com/office/drawing/2014/main" id="{76F8B615-B7ED-9307-0AF5-8F246628E5D1}"/>
              </a:ext>
            </a:extLst>
          </p:cNvPr>
          <p:cNvCxnSpPr/>
          <p:nvPr/>
        </p:nvCxnSpPr>
        <p:spPr>
          <a:xfrm>
            <a:off x="5694098" y="3867894"/>
            <a:ext cx="1328497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箭头连接符 19">
            <a:extLst>
              <a:ext uri="{FF2B5EF4-FFF2-40B4-BE49-F238E27FC236}">
                <a16:creationId xmlns:a16="http://schemas.microsoft.com/office/drawing/2014/main" id="{33D29A16-7EAA-9BD4-2F85-9B98D4A086C0}"/>
              </a:ext>
            </a:extLst>
          </p:cNvPr>
          <p:cNvCxnSpPr/>
          <p:nvPr/>
        </p:nvCxnSpPr>
        <p:spPr>
          <a:xfrm>
            <a:off x="5694098" y="2947374"/>
            <a:ext cx="1328497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>
            <a:extLst>
              <a:ext uri="{FF2B5EF4-FFF2-40B4-BE49-F238E27FC236}">
                <a16:creationId xmlns:a16="http://schemas.microsoft.com/office/drawing/2014/main" id="{557F3F0C-488D-1563-6496-3E676F36F5EA}"/>
              </a:ext>
            </a:extLst>
          </p:cNvPr>
          <p:cNvSpPr/>
          <p:nvPr/>
        </p:nvSpPr>
        <p:spPr>
          <a:xfrm>
            <a:off x="7022595" y="1794008"/>
            <a:ext cx="769632" cy="529954"/>
          </a:xfrm>
          <a:prstGeom prst="rect">
            <a:avLst/>
          </a:prstGeom>
          <a:solidFill>
            <a:schemeClr val="bg1"/>
          </a:solidFill>
          <a:ln>
            <a:solidFill>
              <a:srgbClr val="F497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4EFD0CFA-5D2D-5D68-F69E-6FF5C43EA780}"/>
              </a:ext>
            </a:extLst>
          </p:cNvPr>
          <p:cNvSpPr/>
          <p:nvPr/>
        </p:nvSpPr>
        <p:spPr>
          <a:xfrm>
            <a:off x="7023422" y="2624165"/>
            <a:ext cx="769632" cy="529954"/>
          </a:xfrm>
          <a:prstGeom prst="rect">
            <a:avLst/>
          </a:prstGeom>
          <a:solidFill>
            <a:schemeClr val="bg1"/>
          </a:solidFill>
          <a:ln>
            <a:solidFill>
              <a:srgbClr val="F497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731FD515-06FF-DC88-4669-C21C5D4D4E82}"/>
              </a:ext>
            </a:extLst>
          </p:cNvPr>
          <p:cNvSpPr/>
          <p:nvPr/>
        </p:nvSpPr>
        <p:spPr>
          <a:xfrm>
            <a:off x="7022595" y="3497376"/>
            <a:ext cx="769632" cy="529954"/>
          </a:xfrm>
          <a:prstGeom prst="rect">
            <a:avLst/>
          </a:prstGeom>
          <a:solidFill>
            <a:schemeClr val="bg1"/>
          </a:solidFill>
          <a:ln>
            <a:solidFill>
              <a:srgbClr val="F4970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C2B47003-F6EC-59C5-D4FF-BF7236165893}"/>
              </a:ext>
            </a:extLst>
          </p:cNvPr>
          <p:cNvSpPr txBox="1"/>
          <p:nvPr/>
        </p:nvSpPr>
        <p:spPr>
          <a:xfrm>
            <a:off x="3218009" y="1718624"/>
            <a:ext cx="7910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endParaRPr lang="zh-CN" altLang="en-US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336259C9-3786-67B7-6943-303A3DE0A1A0}"/>
              </a:ext>
            </a:extLst>
          </p:cNvPr>
          <p:cNvSpPr txBox="1"/>
          <p:nvPr/>
        </p:nvSpPr>
        <p:spPr>
          <a:xfrm>
            <a:off x="3194139" y="2566172"/>
            <a:ext cx="7696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96</a:t>
            </a:r>
            <a:endParaRPr lang="zh-CN" altLang="en-US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0A19FA64-169A-D064-A476-CFD011EAD56C}"/>
              </a:ext>
            </a:extLst>
          </p:cNvPr>
          <p:cNvSpPr txBox="1"/>
          <p:nvPr/>
        </p:nvSpPr>
        <p:spPr>
          <a:xfrm>
            <a:off x="3196691" y="3413720"/>
            <a:ext cx="9021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55</a:t>
            </a:r>
            <a:endParaRPr lang="zh-CN" altLang="en-US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2" name="文本框 41">
            <a:extLst>
              <a:ext uri="{FF2B5EF4-FFF2-40B4-BE49-F238E27FC236}">
                <a16:creationId xmlns:a16="http://schemas.microsoft.com/office/drawing/2014/main" id="{424FEB95-5DCC-DBD3-A32D-786AE750C6FE}"/>
              </a:ext>
            </a:extLst>
          </p:cNvPr>
          <p:cNvSpPr txBox="1"/>
          <p:nvPr/>
        </p:nvSpPr>
        <p:spPr>
          <a:xfrm>
            <a:off x="7022565" y="1738347"/>
            <a:ext cx="10249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  <a:endParaRPr lang="zh-CN" altLang="en-US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C06EC2BA-FBAA-3CB9-57E5-B312D93AB4F2}"/>
              </a:ext>
            </a:extLst>
          </p:cNvPr>
          <p:cNvSpPr txBox="1"/>
          <p:nvPr/>
        </p:nvSpPr>
        <p:spPr>
          <a:xfrm>
            <a:off x="7041673" y="2570765"/>
            <a:ext cx="76963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</a:t>
            </a:r>
            <a:endParaRPr lang="zh-CN" altLang="en-US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0BCCB745-7C18-5915-B4AD-729D3B210134}"/>
              </a:ext>
            </a:extLst>
          </p:cNvPr>
          <p:cNvSpPr txBox="1"/>
          <p:nvPr/>
        </p:nvSpPr>
        <p:spPr>
          <a:xfrm>
            <a:off x="7044225" y="3418313"/>
            <a:ext cx="90214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28</a:t>
            </a:r>
            <a:endParaRPr lang="zh-CN" altLang="en-US" sz="4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5" name="椭圆 44">
            <a:extLst>
              <a:ext uri="{FF2B5EF4-FFF2-40B4-BE49-F238E27FC236}">
                <a16:creationId xmlns:a16="http://schemas.microsoft.com/office/drawing/2014/main" id="{139262DB-6F9C-5A61-6531-D16B0E4EB872}"/>
              </a:ext>
            </a:extLst>
          </p:cNvPr>
          <p:cNvSpPr/>
          <p:nvPr/>
        </p:nvSpPr>
        <p:spPr>
          <a:xfrm>
            <a:off x="611560" y="843558"/>
            <a:ext cx="409575" cy="409575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/>
              <a:t>2</a:t>
            </a:r>
            <a:endParaRPr lang="zh-CN" altLang="en-US" sz="2400" dirty="0"/>
          </a:p>
        </p:txBody>
      </p:sp>
      <p:sp>
        <p:nvSpPr>
          <p:cNvPr id="47" name="文本框 4">
            <a:extLst>
              <a:ext uri="{FF2B5EF4-FFF2-40B4-BE49-F238E27FC236}">
                <a16:creationId xmlns:a16="http://schemas.microsoft.com/office/drawing/2014/main" id="{80E5FD79-C01B-47B7-6B9F-1905F87416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2245" y="932903"/>
            <a:ext cx="225425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P67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 练一练 第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415064EC-310B-8782-35A8-2455CA785201}"/>
              </a:ext>
            </a:extLst>
          </p:cNvPr>
          <p:cNvSpPr txBox="1"/>
          <p:nvPr/>
        </p:nvSpPr>
        <p:spPr>
          <a:xfrm>
            <a:off x="5914189" y="1393636"/>
            <a:ext cx="95571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000" b="1" dirty="0"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-</a:t>
            </a:r>
            <a:r>
              <a:rPr lang="en-US" altLang="zh-CN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</a:t>
            </a:r>
            <a:endParaRPr lang="zh-CN" altLang="en-US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/>
      <p:bldP spid="41" grpId="0"/>
      <p:bldP spid="42" grpId="0"/>
      <p:bldP spid="43" grpId="0"/>
      <p:bldP spid="4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475F6D41-45EE-3354-B786-3C4ABE2C28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5" y="194635"/>
            <a:ext cx="2304256" cy="758560"/>
          </a:xfrm>
          <a:prstGeom prst="rect">
            <a:avLst/>
          </a:prstGeom>
        </p:spPr>
      </p:pic>
      <p:sp>
        <p:nvSpPr>
          <p:cNvPr id="16" name="矩形 15">
            <a:extLst>
              <a:ext uri="{FF2B5EF4-FFF2-40B4-BE49-F238E27FC236}">
                <a16:creationId xmlns:a16="http://schemas.microsoft.com/office/drawing/2014/main" id="{CAE397BB-D690-F53A-5237-F2DD2C77FF35}"/>
              </a:ext>
            </a:extLst>
          </p:cNvPr>
          <p:cNvSpPr/>
          <p:nvPr/>
        </p:nvSpPr>
        <p:spPr>
          <a:xfrm>
            <a:off x="820356" y="211814"/>
            <a:ext cx="1621219" cy="5847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闯关练习</a:t>
            </a:r>
          </a:p>
        </p:txBody>
      </p:sp>
      <p:sp>
        <p:nvSpPr>
          <p:cNvPr id="17" name="文本框 2">
            <a:extLst>
              <a:ext uri="{FF2B5EF4-FFF2-40B4-BE49-F238E27FC236}">
                <a16:creationId xmlns:a16="http://schemas.microsoft.com/office/drawing/2014/main" id="{D997A52F-EF7F-69C1-01CE-059FDBABC3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7623" y="950563"/>
            <a:ext cx="379142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 dirty="0">
                <a:solidFill>
                  <a:schemeClr val="accent2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第三关：解决问题练习</a:t>
            </a:r>
          </a:p>
        </p:txBody>
      </p:sp>
      <p:sp>
        <p:nvSpPr>
          <p:cNvPr id="20" name="椭圆 19">
            <a:extLst>
              <a:ext uri="{FF2B5EF4-FFF2-40B4-BE49-F238E27FC236}">
                <a16:creationId xmlns:a16="http://schemas.microsoft.com/office/drawing/2014/main" id="{16631FAE-9996-C547-7BFC-6E3D82260ED6}"/>
              </a:ext>
            </a:extLst>
          </p:cNvPr>
          <p:cNvSpPr/>
          <p:nvPr/>
        </p:nvSpPr>
        <p:spPr>
          <a:xfrm>
            <a:off x="667150" y="1530396"/>
            <a:ext cx="409575" cy="409575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/>
              <a:t>1</a:t>
            </a:r>
            <a:endParaRPr lang="zh-CN" altLang="en-US" sz="2400" dirty="0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A28692E6-816D-9477-F80B-6BE8BE1E39F0}"/>
              </a:ext>
            </a:extLst>
          </p:cNvPr>
          <p:cNvSpPr txBox="1"/>
          <p:nvPr/>
        </p:nvSpPr>
        <p:spPr>
          <a:xfrm>
            <a:off x="1044201" y="1419383"/>
            <a:ext cx="7721509" cy="1152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defTabSz="914400">
              <a:lnSpc>
                <a:spcPct val="130000"/>
              </a:lnSpc>
              <a:buClrTx/>
              <a:buSzTx/>
              <a:buFontTx/>
              <a:defRPr/>
            </a:pPr>
            <a:r>
              <a:rPr kumimoji="0" lang="zh-CN" altLang="en-US" sz="2800" b="1" kern="1200" cap="none" spc="0" normalizeH="0" baseline="0" noProof="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李叔叔摘了</a:t>
            </a:r>
            <a:r>
              <a:rPr kumimoji="0" lang="en-US" altLang="zh-CN" sz="2800" b="1" kern="1200" cap="none" spc="0" normalizeH="0" baseline="0" noProof="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43</a:t>
            </a:r>
            <a:r>
              <a:rPr kumimoji="0" lang="zh-CN" altLang="en-US" sz="2800" b="1" kern="1200" cap="none" spc="0" normalizeH="0" baseline="0" noProof="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箱草莓，卖掉了一些，还剩</a:t>
            </a:r>
            <a:r>
              <a:rPr kumimoji="0" lang="en-US" altLang="zh-CN" sz="2800" b="1" kern="1200" cap="none" spc="0" normalizeH="0" baseline="0" noProof="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28</a:t>
            </a:r>
            <a:r>
              <a:rPr kumimoji="0" lang="zh-CN" altLang="en-US" sz="2800" b="1" kern="1200" cap="none" spc="0" normalizeH="0" baseline="0" noProof="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箱，卖掉了多少箱</a:t>
            </a:r>
            <a:r>
              <a:rPr kumimoji="0" lang="en-US" altLang="zh-CN" sz="2800" b="1" kern="1200" cap="none" spc="0" normalizeH="0" baseline="0" noProof="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22" name="文本框 4">
            <a:extLst>
              <a:ext uri="{FF2B5EF4-FFF2-40B4-BE49-F238E27FC236}">
                <a16:creationId xmlns:a16="http://schemas.microsoft.com/office/drawing/2014/main" id="{D377EB20-78F2-E136-5C51-319B704B2B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84168" y="1265494"/>
            <a:ext cx="225425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P68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 练一练 第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23" name="图片 22">
            <a:extLst>
              <a:ext uri="{FF2B5EF4-FFF2-40B4-BE49-F238E27FC236}">
                <a16:creationId xmlns:a16="http://schemas.microsoft.com/office/drawing/2014/main" id="{27EBB911-3CFA-0D9D-1185-18BA31D002A6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44008" y="2063700"/>
            <a:ext cx="3887559" cy="2448272"/>
          </a:xfrm>
          <a:prstGeom prst="rect">
            <a:avLst/>
          </a:prstGeom>
        </p:spPr>
      </p:pic>
      <p:sp>
        <p:nvSpPr>
          <p:cNvPr id="24" name="TextBox 2">
            <a:extLst>
              <a:ext uri="{FF2B5EF4-FFF2-40B4-BE49-F238E27FC236}">
                <a16:creationId xmlns:a16="http://schemas.microsoft.com/office/drawing/2014/main" id="{094D4D51-B532-1821-C5E6-7D79E6E2F7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600" y="2725639"/>
            <a:ext cx="257634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43</a:t>
            </a:r>
            <a:r>
              <a:rPr lang="en-US" altLang="zh-CN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-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28=15</a:t>
            </a:r>
            <a:r>
              <a:rPr lang="zh-CN" altLang="en-US" sz="2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（箱）</a:t>
            </a:r>
            <a:endParaRPr lang="zh-CN" altLang="en-US" sz="28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25" name="TextBox 2">
            <a:extLst>
              <a:ext uri="{FF2B5EF4-FFF2-40B4-BE49-F238E27FC236}">
                <a16:creationId xmlns:a16="http://schemas.microsoft.com/office/drawing/2014/main" id="{95D9DDED-685F-DF8C-9F20-7692409D6F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4371" y="3402748"/>
            <a:ext cx="379302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答：卖掉了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15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箱草莓。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:a16="http://schemas.microsoft.com/office/drawing/2014/main" id="{6C095415-81B1-FF46-16F9-BDF832AC5742}"/>
              </a:ext>
            </a:extLst>
          </p:cNvPr>
          <p:cNvSpPr/>
          <p:nvPr/>
        </p:nvSpPr>
        <p:spPr>
          <a:xfrm>
            <a:off x="558253" y="972735"/>
            <a:ext cx="409575" cy="409575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/>
              <a:t>2</a:t>
            </a:r>
            <a:endParaRPr lang="zh-CN" altLang="en-US" sz="2400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CBB57194-81CB-5B7D-FA8E-A6FA64FD21F3}"/>
              </a:ext>
            </a:extLst>
          </p:cNvPr>
          <p:cNvSpPr txBox="1"/>
          <p:nvPr/>
        </p:nvSpPr>
        <p:spPr>
          <a:xfrm>
            <a:off x="945741" y="843199"/>
            <a:ext cx="7370676" cy="1152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defTabSz="914400">
              <a:lnSpc>
                <a:spcPct val="130000"/>
              </a:lnSpc>
              <a:buClrTx/>
              <a:buSzTx/>
              <a:buFontTx/>
              <a:defRPr/>
            </a:pPr>
            <a:r>
              <a:rPr kumimoji="0" lang="zh-CN" altLang="en-US" sz="2800" b="1" kern="1200" cap="none" spc="0" normalizeH="0" baseline="0" noProof="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小兰喜欢收集邮票，下面是她收集邮票的种类和枚数。</a:t>
            </a:r>
            <a:endParaRPr kumimoji="0" lang="en-US" altLang="zh-CN" sz="2800" b="1" kern="1200" cap="none" spc="0" normalizeH="0" baseline="0" noProof="0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4">
            <a:extLst>
              <a:ext uri="{FF2B5EF4-FFF2-40B4-BE49-F238E27FC236}">
                <a16:creationId xmlns:a16="http://schemas.microsoft.com/office/drawing/2014/main" id="{D89C00AB-10FC-09EA-87A5-C700CD19E4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22218" y="1563638"/>
            <a:ext cx="225425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P68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 练一练 第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416B779A-820B-57FD-4AEC-1E97D55F370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9457952"/>
              </p:ext>
            </p:extLst>
          </p:nvPr>
        </p:nvGraphicFramePr>
        <p:xfrm>
          <a:off x="899592" y="1975056"/>
          <a:ext cx="7416825" cy="975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3365">
                  <a:extLst>
                    <a:ext uri="{9D8B030D-6E8A-4147-A177-3AD203B41FA5}">
                      <a16:colId xmlns:a16="http://schemas.microsoft.com/office/drawing/2014/main" val="1777554639"/>
                    </a:ext>
                  </a:extLst>
                </a:gridCol>
                <a:gridCol w="1483365">
                  <a:extLst>
                    <a:ext uri="{9D8B030D-6E8A-4147-A177-3AD203B41FA5}">
                      <a16:colId xmlns:a16="http://schemas.microsoft.com/office/drawing/2014/main" val="533846146"/>
                    </a:ext>
                  </a:extLst>
                </a:gridCol>
                <a:gridCol w="1483365">
                  <a:extLst>
                    <a:ext uri="{9D8B030D-6E8A-4147-A177-3AD203B41FA5}">
                      <a16:colId xmlns:a16="http://schemas.microsoft.com/office/drawing/2014/main" val="1388338042"/>
                    </a:ext>
                  </a:extLst>
                </a:gridCol>
                <a:gridCol w="1483365">
                  <a:extLst>
                    <a:ext uri="{9D8B030D-6E8A-4147-A177-3AD203B41FA5}">
                      <a16:colId xmlns:a16="http://schemas.microsoft.com/office/drawing/2014/main" val="1089249903"/>
                    </a:ext>
                  </a:extLst>
                </a:gridCol>
                <a:gridCol w="1483365">
                  <a:extLst>
                    <a:ext uri="{9D8B030D-6E8A-4147-A177-3AD203B41FA5}">
                      <a16:colId xmlns:a16="http://schemas.microsoft.com/office/drawing/2014/main" val="19745760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种类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风景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人物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动物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建筑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4694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枚数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31</a:t>
                      </a:r>
                      <a:endParaRPr lang="zh-CN" altLang="en-US" sz="2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22</a:t>
                      </a:r>
                      <a:endParaRPr lang="zh-CN" altLang="en-US" sz="2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25</a:t>
                      </a:r>
                      <a:endParaRPr lang="zh-CN" altLang="en-US" sz="2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16</a:t>
                      </a:r>
                      <a:endParaRPr lang="zh-CN" altLang="en-US" sz="2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5127062"/>
                  </a:ext>
                </a:extLst>
              </a:tr>
            </a:tbl>
          </a:graphicData>
        </a:graphic>
      </p:graphicFrame>
      <p:sp>
        <p:nvSpPr>
          <p:cNvPr id="7" name="文本框 6">
            <a:extLst>
              <a:ext uri="{FF2B5EF4-FFF2-40B4-BE49-F238E27FC236}">
                <a16:creationId xmlns:a16="http://schemas.microsoft.com/office/drawing/2014/main" id="{C2F9EB14-E155-A093-25EA-C802C537DEAA}"/>
              </a:ext>
            </a:extLst>
          </p:cNvPr>
          <p:cNvSpPr txBox="1"/>
          <p:nvPr/>
        </p:nvSpPr>
        <p:spPr>
          <a:xfrm>
            <a:off x="763041" y="3074267"/>
            <a:ext cx="604120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( 1 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风景邮票和人物邮票共有多少枚?</a:t>
            </a:r>
            <a:endParaRPr lang="en-US" altLang="zh-CN" sz="28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TextBox 2">
            <a:extLst>
              <a:ext uri="{FF2B5EF4-FFF2-40B4-BE49-F238E27FC236}">
                <a16:creationId xmlns:a16="http://schemas.microsoft.com/office/drawing/2014/main" id="{10C0177A-1765-FBD0-1370-22E960500E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672" y="3543162"/>
            <a:ext cx="257634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31</a:t>
            </a:r>
            <a:r>
              <a:rPr lang="en-US" altLang="zh-CN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+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22=53</a:t>
            </a:r>
            <a:r>
              <a:rPr lang="zh-CN" altLang="en-US" sz="2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（枚）</a:t>
            </a:r>
            <a:endParaRPr lang="zh-CN" altLang="en-US" sz="28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TextBox 2">
            <a:extLst>
              <a:ext uri="{FF2B5EF4-FFF2-40B4-BE49-F238E27FC236}">
                <a16:creationId xmlns:a16="http://schemas.microsoft.com/office/drawing/2014/main" id="{3D9FBACA-3E6F-B53D-6ED5-F3DC6D12EB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9335" y="4082273"/>
            <a:ext cx="270779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答：共有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53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枚。</a:t>
            </a:r>
          </a:p>
        </p:txBody>
      </p:sp>
    </p:spTree>
    <p:extLst>
      <p:ext uri="{BB962C8B-B14F-4D97-AF65-F5344CB8AC3E}">
        <p14:creationId xmlns:p14="http://schemas.microsoft.com/office/powerpoint/2010/main" val="2935621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:a16="http://schemas.microsoft.com/office/drawing/2014/main" id="{91CE1B87-0033-C34F-C534-64CBDE54F2C0}"/>
              </a:ext>
            </a:extLst>
          </p:cNvPr>
          <p:cNvSpPr/>
          <p:nvPr/>
        </p:nvSpPr>
        <p:spPr>
          <a:xfrm>
            <a:off x="558253" y="972735"/>
            <a:ext cx="409575" cy="409575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/>
              <a:t>2</a:t>
            </a:r>
            <a:endParaRPr lang="zh-CN" altLang="en-US" sz="2400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700ED44D-A5AB-5102-C9A7-E91B12174E58}"/>
              </a:ext>
            </a:extLst>
          </p:cNvPr>
          <p:cNvSpPr txBox="1"/>
          <p:nvPr/>
        </p:nvSpPr>
        <p:spPr>
          <a:xfrm>
            <a:off x="945741" y="843199"/>
            <a:ext cx="7370676" cy="1152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defTabSz="914400">
              <a:lnSpc>
                <a:spcPct val="130000"/>
              </a:lnSpc>
              <a:buClrTx/>
              <a:buSzTx/>
              <a:buFontTx/>
              <a:defRPr/>
            </a:pPr>
            <a:r>
              <a:rPr kumimoji="0" lang="zh-CN" altLang="en-US" sz="2800" b="1" kern="1200" cap="none" spc="0" normalizeH="0" baseline="0" noProof="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小兰喜欢收集邮票，下面是她收集邮票的种类和枚数。</a:t>
            </a:r>
            <a:endParaRPr kumimoji="0" lang="en-US" altLang="zh-CN" sz="2800" b="1" kern="1200" cap="none" spc="0" normalizeH="0" baseline="0" noProof="0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4">
            <a:extLst>
              <a:ext uri="{FF2B5EF4-FFF2-40B4-BE49-F238E27FC236}">
                <a16:creationId xmlns:a16="http://schemas.microsoft.com/office/drawing/2014/main" id="{695D50E6-8434-14D0-509B-F53E0B75E6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22218" y="1563638"/>
            <a:ext cx="225425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P68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 练一练 第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74BC9C66-43BB-11E3-0560-7F1B50DE92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4965250"/>
              </p:ext>
            </p:extLst>
          </p:nvPr>
        </p:nvGraphicFramePr>
        <p:xfrm>
          <a:off x="899592" y="1975056"/>
          <a:ext cx="7416825" cy="975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3365">
                  <a:extLst>
                    <a:ext uri="{9D8B030D-6E8A-4147-A177-3AD203B41FA5}">
                      <a16:colId xmlns:a16="http://schemas.microsoft.com/office/drawing/2014/main" val="1777554639"/>
                    </a:ext>
                  </a:extLst>
                </a:gridCol>
                <a:gridCol w="1483365">
                  <a:extLst>
                    <a:ext uri="{9D8B030D-6E8A-4147-A177-3AD203B41FA5}">
                      <a16:colId xmlns:a16="http://schemas.microsoft.com/office/drawing/2014/main" val="533846146"/>
                    </a:ext>
                  </a:extLst>
                </a:gridCol>
                <a:gridCol w="1483365">
                  <a:extLst>
                    <a:ext uri="{9D8B030D-6E8A-4147-A177-3AD203B41FA5}">
                      <a16:colId xmlns:a16="http://schemas.microsoft.com/office/drawing/2014/main" val="1388338042"/>
                    </a:ext>
                  </a:extLst>
                </a:gridCol>
                <a:gridCol w="1483365">
                  <a:extLst>
                    <a:ext uri="{9D8B030D-6E8A-4147-A177-3AD203B41FA5}">
                      <a16:colId xmlns:a16="http://schemas.microsoft.com/office/drawing/2014/main" val="1089249903"/>
                    </a:ext>
                  </a:extLst>
                </a:gridCol>
                <a:gridCol w="1483365">
                  <a:extLst>
                    <a:ext uri="{9D8B030D-6E8A-4147-A177-3AD203B41FA5}">
                      <a16:colId xmlns:a16="http://schemas.microsoft.com/office/drawing/2014/main" val="19745760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种类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风景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人物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动物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建筑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4694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枚数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31</a:t>
                      </a:r>
                      <a:endParaRPr lang="zh-CN" altLang="en-US" sz="2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22</a:t>
                      </a:r>
                      <a:endParaRPr lang="zh-CN" altLang="en-US" sz="2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25</a:t>
                      </a:r>
                      <a:endParaRPr lang="zh-CN" altLang="en-US" sz="2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16</a:t>
                      </a:r>
                      <a:endParaRPr lang="zh-CN" altLang="en-US" sz="2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5127062"/>
                  </a:ext>
                </a:extLst>
              </a:tr>
            </a:tbl>
          </a:graphicData>
        </a:graphic>
      </p:graphicFrame>
      <p:sp>
        <p:nvSpPr>
          <p:cNvPr id="7" name="文本框 6">
            <a:extLst>
              <a:ext uri="{FF2B5EF4-FFF2-40B4-BE49-F238E27FC236}">
                <a16:creationId xmlns:a16="http://schemas.microsoft.com/office/drawing/2014/main" id="{EE55F29D-4723-4130-DED2-E91D36E70262}"/>
              </a:ext>
            </a:extLst>
          </p:cNvPr>
          <p:cNvSpPr txBox="1"/>
          <p:nvPr/>
        </p:nvSpPr>
        <p:spPr>
          <a:xfrm>
            <a:off x="880164" y="2997211"/>
            <a:ext cx="597666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( 2 )动物邮票和建筑邮票共有多少枚?</a:t>
            </a:r>
            <a:endParaRPr lang="en-US" altLang="zh-CN" sz="28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8" name="TextBox 2">
            <a:extLst>
              <a:ext uri="{FF2B5EF4-FFF2-40B4-BE49-F238E27FC236}">
                <a16:creationId xmlns:a16="http://schemas.microsoft.com/office/drawing/2014/main" id="{C47E9D6A-FE90-A9AD-A747-12B1270D56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19672" y="3543162"/>
            <a:ext cx="257634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25</a:t>
            </a:r>
            <a:r>
              <a:rPr lang="en-US" altLang="zh-CN" sz="28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+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</a:rPr>
              <a:t>16=41</a:t>
            </a:r>
            <a:r>
              <a:rPr lang="zh-CN" altLang="en-US" sz="24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（枚）</a:t>
            </a:r>
            <a:endParaRPr lang="zh-CN" altLang="en-US" sz="28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TextBox 2">
            <a:extLst>
              <a:ext uri="{FF2B5EF4-FFF2-40B4-BE49-F238E27FC236}">
                <a16:creationId xmlns:a16="http://schemas.microsoft.com/office/drawing/2014/main" id="{23F65402-6046-251A-C6B0-B2A6A504F5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89335" y="4082273"/>
            <a:ext cx="270779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答：共有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41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枚。</a:t>
            </a:r>
          </a:p>
        </p:txBody>
      </p:sp>
    </p:spTree>
    <p:extLst>
      <p:ext uri="{BB962C8B-B14F-4D97-AF65-F5344CB8AC3E}">
        <p14:creationId xmlns:p14="http://schemas.microsoft.com/office/powerpoint/2010/main" val="3384317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:a16="http://schemas.microsoft.com/office/drawing/2014/main" id="{E7F2AF11-8304-FCB9-7E09-663E901B19D2}"/>
              </a:ext>
            </a:extLst>
          </p:cNvPr>
          <p:cNvSpPr/>
          <p:nvPr/>
        </p:nvSpPr>
        <p:spPr>
          <a:xfrm>
            <a:off x="558253" y="972735"/>
            <a:ext cx="409575" cy="409575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/>
              <a:t>2</a:t>
            </a:r>
            <a:endParaRPr lang="zh-CN" altLang="en-US" sz="2400" dirty="0"/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1B7BCFE2-3352-7AD9-2C60-2A94289F9F0F}"/>
              </a:ext>
            </a:extLst>
          </p:cNvPr>
          <p:cNvSpPr txBox="1"/>
          <p:nvPr/>
        </p:nvSpPr>
        <p:spPr>
          <a:xfrm>
            <a:off x="945741" y="843199"/>
            <a:ext cx="7370676" cy="1152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defTabSz="914400">
              <a:lnSpc>
                <a:spcPct val="130000"/>
              </a:lnSpc>
              <a:buClrTx/>
              <a:buSzTx/>
              <a:buFontTx/>
              <a:defRPr/>
            </a:pPr>
            <a:r>
              <a:rPr kumimoji="0" lang="zh-CN" altLang="en-US" sz="2800" b="1" kern="1200" cap="none" spc="0" normalizeH="0" baseline="0" noProof="0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小兰喜欢收集邮票，下面是她收集邮票的种类和枚数。</a:t>
            </a:r>
            <a:endParaRPr kumimoji="0" lang="en-US" altLang="zh-CN" sz="2800" b="1" kern="1200" cap="none" spc="0" normalizeH="0" baseline="0" noProof="0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" name="文本框 4">
            <a:extLst>
              <a:ext uri="{FF2B5EF4-FFF2-40B4-BE49-F238E27FC236}">
                <a16:creationId xmlns:a16="http://schemas.microsoft.com/office/drawing/2014/main" id="{A7F83907-2143-AD28-1FD5-0B8A504701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22218" y="1563638"/>
            <a:ext cx="225425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P68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 练一练 第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5" name="表格 4">
            <a:extLst>
              <a:ext uri="{FF2B5EF4-FFF2-40B4-BE49-F238E27FC236}">
                <a16:creationId xmlns:a16="http://schemas.microsoft.com/office/drawing/2014/main" id="{F52F67B4-8783-3A89-7A1F-FD71C2D8E5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24965250"/>
              </p:ext>
            </p:extLst>
          </p:nvPr>
        </p:nvGraphicFramePr>
        <p:xfrm>
          <a:off x="899592" y="1975056"/>
          <a:ext cx="7416825" cy="975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3365">
                  <a:extLst>
                    <a:ext uri="{9D8B030D-6E8A-4147-A177-3AD203B41FA5}">
                      <a16:colId xmlns:a16="http://schemas.microsoft.com/office/drawing/2014/main" val="1777554639"/>
                    </a:ext>
                  </a:extLst>
                </a:gridCol>
                <a:gridCol w="1483365">
                  <a:extLst>
                    <a:ext uri="{9D8B030D-6E8A-4147-A177-3AD203B41FA5}">
                      <a16:colId xmlns:a16="http://schemas.microsoft.com/office/drawing/2014/main" val="533846146"/>
                    </a:ext>
                  </a:extLst>
                </a:gridCol>
                <a:gridCol w="1483365">
                  <a:extLst>
                    <a:ext uri="{9D8B030D-6E8A-4147-A177-3AD203B41FA5}">
                      <a16:colId xmlns:a16="http://schemas.microsoft.com/office/drawing/2014/main" val="1388338042"/>
                    </a:ext>
                  </a:extLst>
                </a:gridCol>
                <a:gridCol w="1483365">
                  <a:extLst>
                    <a:ext uri="{9D8B030D-6E8A-4147-A177-3AD203B41FA5}">
                      <a16:colId xmlns:a16="http://schemas.microsoft.com/office/drawing/2014/main" val="1089249903"/>
                    </a:ext>
                  </a:extLst>
                </a:gridCol>
                <a:gridCol w="1483365">
                  <a:extLst>
                    <a:ext uri="{9D8B030D-6E8A-4147-A177-3AD203B41FA5}">
                      <a16:colId xmlns:a16="http://schemas.microsoft.com/office/drawing/2014/main" val="19745760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种类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风景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人物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动物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建筑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84694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枚数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31</a:t>
                      </a:r>
                      <a:endParaRPr lang="zh-CN" altLang="en-US" sz="2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22</a:t>
                      </a:r>
                      <a:endParaRPr lang="zh-CN" altLang="en-US" sz="2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25</a:t>
                      </a:r>
                      <a:endParaRPr lang="zh-CN" altLang="en-US" sz="2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600" b="1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楷体" panose="02010609060101010101" pitchFamily="49" charset="-122"/>
                          <a:cs typeface="Times New Roman" panose="02020603050405020304" pitchFamily="18" charset="0"/>
                        </a:rPr>
                        <a:t>16</a:t>
                      </a:r>
                      <a:endParaRPr lang="zh-CN" altLang="en-US" sz="26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楷体" panose="02010609060101010101" pitchFamily="49" charset="-122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45127062"/>
                  </a:ext>
                </a:extLst>
              </a:tr>
            </a:tbl>
          </a:graphicData>
        </a:graphic>
      </p:graphicFrame>
      <p:sp>
        <p:nvSpPr>
          <p:cNvPr id="7" name="文本框 6">
            <a:extLst>
              <a:ext uri="{FF2B5EF4-FFF2-40B4-BE49-F238E27FC236}">
                <a16:creationId xmlns:a16="http://schemas.microsoft.com/office/drawing/2014/main" id="{B2D994E2-66D7-4B39-3AFB-B87DE3F5D7FD}"/>
              </a:ext>
            </a:extLst>
          </p:cNvPr>
          <p:cNvSpPr txBox="1"/>
          <p:nvPr/>
        </p:nvSpPr>
        <p:spPr>
          <a:xfrm>
            <a:off x="776915" y="3054057"/>
            <a:ext cx="687670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( 3 </a:t>
            </a:r>
            <a:r>
              <a:rPr lang="en-US" altLang="zh-CN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)</a:t>
            </a:r>
            <a:r>
              <a:rPr lang="zh-CN" altLang="en-US" sz="28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请你尝试提出其他数学问题并解答。</a:t>
            </a:r>
          </a:p>
        </p:txBody>
      </p:sp>
      <p:sp>
        <p:nvSpPr>
          <p:cNvPr id="8" name="TextBox 2">
            <a:extLst>
              <a:ext uri="{FF2B5EF4-FFF2-40B4-BE49-F238E27FC236}">
                <a16:creationId xmlns:a16="http://schemas.microsoft.com/office/drawing/2014/main" id="{E292D814-1730-4139-A0DA-41C40A9A3B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9632" y="3596660"/>
            <a:ext cx="5594801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人物邮票和动物邮票共有多少枚？</a:t>
            </a:r>
            <a:endParaRPr lang="zh-CN" altLang="en-US" sz="2800" b="1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9" name="TextBox 2">
            <a:extLst>
              <a:ext uri="{FF2B5EF4-FFF2-40B4-BE49-F238E27FC236}">
                <a16:creationId xmlns:a16="http://schemas.microsoft.com/office/drawing/2014/main" id="{666EA882-E6EA-42DA-A08C-EDDB846835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91680" y="4186539"/>
            <a:ext cx="2452916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22+25 = 47(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枚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)</a:t>
            </a:r>
            <a:endParaRPr lang="zh-CN" altLang="en-US" sz="28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0" name="TextBox 2">
            <a:extLst>
              <a:ext uri="{FF2B5EF4-FFF2-40B4-BE49-F238E27FC236}">
                <a16:creationId xmlns:a16="http://schemas.microsoft.com/office/drawing/2014/main" id="{610DCCA4-458F-462E-B0E6-5257C991F5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05465" y="4186539"/>
            <a:ext cx="198804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答案不唯一</a:t>
            </a:r>
          </a:p>
        </p:txBody>
      </p:sp>
    </p:spTree>
    <p:extLst>
      <p:ext uri="{BB962C8B-B14F-4D97-AF65-F5344CB8AC3E}">
        <p14:creationId xmlns:p14="http://schemas.microsoft.com/office/powerpoint/2010/main" val="1058643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998129AC-0B9E-60A7-352C-4357A112755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5" y="194635"/>
            <a:ext cx="2304256" cy="75856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E4B2524C-442A-A64E-A8DB-E3481049A481}"/>
              </a:ext>
            </a:extLst>
          </p:cNvPr>
          <p:cNvSpPr/>
          <p:nvPr/>
        </p:nvSpPr>
        <p:spPr>
          <a:xfrm>
            <a:off x="820356" y="211814"/>
            <a:ext cx="1621219" cy="5847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闯关练习</a:t>
            </a:r>
          </a:p>
        </p:txBody>
      </p:sp>
      <p:sp>
        <p:nvSpPr>
          <p:cNvPr id="4" name="文本框 2">
            <a:extLst>
              <a:ext uri="{FF2B5EF4-FFF2-40B4-BE49-F238E27FC236}">
                <a16:creationId xmlns:a16="http://schemas.microsoft.com/office/drawing/2014/main" id="{F27C194A-59F1-5BA0-3303-B6F4003DE5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7623" y="950563"/>
            <a:ext cx="379142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2800" b="1" dirty="0">
                <a:solidFill>
                  <a:schemeClr val="accent2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第四关：拓展思维练习</a:t>
            </a:r>
          </a:p>
        </p:txBody>
      </p:sp>
      <p:sp>
        <p:nvSpPr>
          <p:cNvPr id="5" name="椭圆 4">
            <a:extLst>
              <a:ext uri="{FF2B5EF4-FFF2-40B4-BE49-F238E27FC236}">
                <a16:creationId xmlns:a16="http://schemas.microsoft.com/office/drawing/2014/main" id="{9D0841D2-36D3-4D90-727E-10BA46650E6C}"/>
              </a:ext>
            </a:extLst>
          </p:cNvPr>
          <p:cNvSpPr/>
          <p:nvPr/>
        </p:nvSpPr>
        <p:spPr>
          <a:xfrm>
            <a:off x="667150" y="1530396"/>
            <a:ext cx="409575" cy="409575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/>
              <a:t>1</a:t>
            </a:r>
            <a:endParaRPr lang="zh-CN" altLang="en-US" sz="2400" dirty="0"/>
          </a:p>
        </p:txBody>
      </p:sp>
      <p:sp>
        <p:nvSpPr>
          <p:cNvPr id="6" name="文本框 4">
            <a:extLst>
              <a:ext uri="{FF2B5EF4-FFF2-40B4-BE49-F238E27FC236}">
                <a16:creationId xmlns:a16="http://schemas.microsoft.com/office/drawing/2014/main" id="{CBD34913-BE16-7893-661C-7D455C7818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6208" y="1608213"/>
            <a:ext cx="225425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charset="-122"/>
                <a:ea typeface="等线" panose="02010600030101010101" charset="-122"/>
              </a:defRPr>
            </a:lvl9pPr>
          </a:lstStyle>
          <a:p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P68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 练一练 第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1400" b="1" dirty="0">
                <a:solidFill>
                  <a:srgbClr val="F498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题</a:t>
            </a:r>
            <a:r>
              <a:rPr lang="en-US" altLang="zh-CN" sz="1400" b="1" dirty="0">
                <a:solidFill>
                  <a:srgbClr val="F498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1000" dirty="0">
              <a:solidFill>
                <a:srgbClr val="F49800"/>
              </a:solidFill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id="{A186B9BF-FC9D-9538-6611-436A6F45999B}"/>
              </a:ext>
            </a:extLst>
          </p:cNvPr>
          <p:cNvGrpSpPr/>
          <p:nvPr/>
        </p:nvGrpSpPr>
        <p:grpSpPr>
          <a:xfrm>
            <a:off x="783371" y="1842445"/>
            <a:ext cx="7577258" cy="592213"/>
            <a:chOff x="667150" y="1979537"/>
            <a:chExt cx="7577258" cy="592213"/>
          </a:xfrm>
        </p:grpSpPr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318CD495-9633-444F-8240-20AC1AD76A26}"/>
                </a:ext>
              </a:extLst>
            </p:cNvPr>
            <p:cNvSpPr txBox="1"/>
            <p:nvPr/>
          </p:nvSpPr>
          <p:spPr>
            <a:xfrm>
              <a:off x="667150" y="1979537"/>
              <a:ext cx="7577258" cy="59221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  <a:defRPr/>
              </a:pPr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把16、17、18、19填入           中，使算式成立。</a:t>
              </a:r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B0894A2A-48EE-37F2-565B-3193723F996F}"/>
                </a:ext>
              </a:extLst>
            </p:cNvPr>
            <p:cNvSpPr/>
            <p:nvPr/>
          </p:nvSpPr>
          <p:spPr>
            <a:xfrm>
              <a:off x="4355976" y="2027845"/>
              <a:ext cx="894032" cy="495595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2EF3797B-BB46-2C88-ACD6-E21F9DFC7B7A}"/>
              </a:ext>
            </a:extLst>
          </p:cNvPr>
          <p:cNvGrpSpPr/>
          <p:nvPr/>
        </p:nvGrpSpPr>
        <p:grpSpPr>
          <a:xfrm>
            <a:off x="1076725" y="2494004"/>
            <a:ext cx="5092957" cy="584775"/>
            <a:chOff x="1309179" y="2950487"/>
            <a:chExt cx="5092957" cy="584775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C9ED0159-EE4E-D0AA-1426-C7F2C4823A6B}"/>
                </a:ext>
              </a:extLst>
            </p:cNvPr>
            <p:cNvSpPr/>
            <p:nvPr/>
          </p:nvSpPr>
          <p:spPr>
            <a:xfrm>
              <a:off x="1309179" y="2995076"/>
              <a:ext cx="894032" cy="495595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>
              <a:extLst>
                <a:ext uri="{FF2B5EF4-FFF2-40B4-BE49-F238E27FC236}">
                  <a16:creationId xmlns:a16="http://schemas.microsoft.com/office/drawing/2014/main" id="{79CA785D-3E7C-5CE1-7EA1-5E7FE46D79D1}"/>
                </a:ext>
              </a:extLst>
            </p:cNvPr>
            <p:cNvSpPr/>
            <p:nvPr/>
          </p:nvSpPr>
          <p:spPr>
            <a:xfrm>
              <a:off x="2755418" y="3003797"/>
              <a:ext cx="894032" cy="495595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id="{FCA92DA4-CD85-3099-2FDE-A9B606307C5B}"/>
                </a:ext>
              </a:extLst>
            </p:cNvPr>
            <p:cNvSpPr/>
            <p:nvPr/>
          </p:nvSpPr>
          <p:spPr>
            <a:xfrm>
              <a:off x="4124984" y="3003797"/>
              <a:ext cx="894032" cy="495595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id="{6E171D4F-31EA-84E4-25CA-F48A06E225D9}"/>
                </a:ext>
              </a:extLst>
            </p:cNvPr>
            <p:cNvSpPr/>
            <p:nvPr/>
          </p:nvSpPr>
          <p:spPr>
            <a:xfrm>
              <a:off x="5508104" y="3013490"/>
              <a:ext cx="894032" cy="495595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id="{90C34A78-72B9-3E03-564D-96C93D74B2B9}"/>
                </a:ext>
              </a:extLst>
            </p:cNvPr>
            <p:cNvSpPr txBox="1"/>
            <p:nvPr/>
          </p:nvSpPr>
          <p:spPr>
            <a:xfrm>
              <a:off x="2260248" y="2996987"/>
              <a:ext cx="49647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+</a:t>
              </a:r>
              <a:endParaRPr lang="zh-CN" altLang="en-US" sz="2800" dirty="0"/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id="{D8A9B7E6-A878-E455-1E58-8D89F1FEF74B}"/>
                </a:ext>
              </a:extLst>
            </p:cNvPr>
            <p:cNvSpPr txBox="1"/>
            <p:nvPr/>
          </p:nvSpPr>
          <p:spPr>
            <a:xfrm>
              <a:off x="3671644" y="2950487"/>
              <a:ext cx="496477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3200" b="1" dirty="0"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-</a:t>
              </a:r>
              <a:endPara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id="{E1C35808-1164-4CD6-E070-D8B0985DF320}"/>
                </a:ext>
              </a:extLst>
            </p:cNvPr>
            <p:cNvSpPr txBox="1"/>
            <p:nvPr/>
          </p:nvSpPr>
          <p:spPr>
            <a:xfrm>
              <a:off x="5076053" y="2950487"/>
              <a:ext cx="496477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3200" b="1" dirty="0">
                  <a:latin typeface="黑体" panose="02010609060101010101" pitchFamily="49" charset="-122"/>
                  <a:ea typeface="黑体" panose="02010609060101010101" pitchFamily="49" charset="-122"/>
                  <a:cs typeface="Times New Roman" panose="02020603050405020304" pitchFamily="18" charset="0"/>
                </a:rPr>
                <a:t>=</a:t>
              </a:r>
              <a:endParaRPr lang="zh-CN" altLang="en-US" sz="3200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21" name="文本框 20">
            <a:extLst>
              <a:ext uri="{FF2B5EF4-FFF2-40B4-BE49-F238E27FC236}">
                <a16:creationId xmlns:a16="http://schemas.microsoft.com/office/drawing/2014/main" id="{D9AC2340-FDDD-29D8-3B0E-92FFE3B536D0}"/>
              </a:ext>
            </a:extLst>
          </p:cNvPr>
          <p:cNvSpPr txBox="1"/>
          <p:nvPr/>
        </p:nvSpPr>
        <p:spPr>
          <a:xfrm>
            <a:off x="1246778" y="2545992"/>
            <a:ext cx="529150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16            1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     1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    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18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3999D6CF-595D-5F04-D855-865727F92A62}"/>
              </a:ext>
            </a:extLst>
          </p:cNvPr>
          <p:cNvSpPr txBox="1"/>
          <p:nvPr/>
        </p:nvSpPr>
        <p:spPr>
          <a:xfrm>
            <a:off x="1246778" y="2553391"/>
            <a:ext cx="529150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16            1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     1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    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17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E1BC1662-434B-85CD-5CBD-E62C2FCA0042}"/>
              </a:ext>
            </a:extLst>
          </p:cNvPr>
          <p:cNvSpPr txBox="1"/>
          <p:nvPr/>
        </p:nvSpPr>
        <p:spPr>
          <a:xfrm>
            <a:off x="1246778" y="2553544"/>
            <a:ext cx="529150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     1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     1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    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19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6AEC920D-163E-B2D6-0B30-05A3ED8A622F}"/>
              </a:ext>
            </a:extLst>
          </p:cNvPr>
          <p:cNvSpPr txBox="1"/>
          <p:nvPr/>
        </p:nvSpPr>
        <p:spPr>
          <a:xfrm>
            <a:off x="1253729" y="2558303"/>
            <a:ext cx="5291504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7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     1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     1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</a:t>
            </a:r>
            <a:r>
              <a:rPr lang="zh-CN" altLang="en-US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      </a:t>
            </a:r>
            <a:r>
              <a: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16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31143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1" grpId="1"/>
      <p:bldP spid="23" grpId="0"/>
      <p:bldP spid="23" grpId="1"/>
      <p:bldP spid="24" grpId="0"/>
      <p:bldP spid="24" grpId="1"/>
      <p:bldP spid="2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>
            <a:extLst>
              <a:ext uri="{FF2B5EF4-FFF2-40B4-BE49-F238E27FC236}">
                <a16:creationId xmlns:a16="http://schemas.microsoft.com/office/drawing/2014/main" id="{649DD788-5456-9E46-7CE2-CBAC67D16993}"/>
              </a:ext>
            </a:extLst>
          </p:cNvPr>
          <p:cNvSpPr/>
          <p:nvPr/>
        </p:nvSpPr>
        <p:spPr>
          <a:xfrm>
            <a:off x="539552" y="771550"/>
            <a:ext cx="409575" cy="409575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/>
              <a:t>2</a:t>
            </a:r>
            <a:endParaRPr lang="zh-CN" altLang="en-US" sz="2400" dirty="0"/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DB2BE245-83C0-D368-C604-763B48B6C69D}"/>
              </a:ext>
            </a:extLst>
          </p:cNvPr>
          <p:cNvGrpSpPr/>
          <p:nvPr/>
        </p:nvGrpSpPr>
        <p:grpSpPr>
          <a:xfrm>
            <a:off x="949127" y="616516"/>
            <a:ext cx="7577258" cy="1152367"/>
            <a:chOff x="949127" y="616516"/>
            <a:chExt cx="7577258" cy="1152367"/>
          </a:xfrm>
        </p:grpSpPr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id="{C6E0074F-2081-3188-9182-F43C27466CA7}"/>
                </a:ext>
              </a:extLst>
            </p:cNvPr>
            <p:cNvSpPr txBox="1"/>
            <p:nvPr/>
          </p:nvSpPr>
          <p:spPr>
            <a:xfrm>
              <a:off x="949127" y="616516"/>
              <a:ext cx="7577258" cy="115236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  <a:defRPr/>
              </a:pPr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把</a:t>
              </a:r>
              <a:r>
                <a:rPr lang="en-US" altLang="zh-CN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21</a:t>
              </a:r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、</a:t>
              </a:r>
              <a:r>
                <a:rPr lang="en-US" altLang="zh-CN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22</a:t>
              </a:r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、</a:t>
              </a:r>
              <a:r>
                <a:rPr lang="en-US" altLang="zh-CN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23</a:t>
              </a:r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、</a:t>
              </a:r>
              <a:r>
                <a:rPr lang="en-US" altLang="zh-CN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24</a:t>
              </a:r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、</a:t>
              </a:r>
              <a:r>
                <a:rPr lang="en-US" altLang="zh-CN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25</a:t>
              </a:r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填入         里，使每条线上的</a:t>
              </a:r>
              <a:r>
                <a:rPr lang="en-US" altLang="zh-CN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3</a:t>
              </a:r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个数相加都得</a:t>
              </a:r>
              <a:r>
                <a:rPr lang="en-US" altLang="zh-CN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69</a:t>
              </a:r>
              <a:r>
                <a:rPr lang="zh-CN" altLang="en-US" sz="2800" b="1" dirty="0">
                  <a:latin typeface="Times New Roman" panose="02020603050405020304" pitchFamily="18" charset="0"/>
                  <a:ea typeface="楷体" panose="02010609060101010101" pitchFamily="49" charset="-122"/>
                  <a:cs typeface="Times New Roman" panose="02020603050405020304" pitchFamily="18" charset="0"/>
                </a:rPr>
                <a:t>。</a:t>
              </a:r>
            </a:p>
          </p:txBody>
        </p:sp>
        <p:sp>
          <p:nvSpPr>
            <p:cNvPr id="6" name="椭圆 5">
              <a:extLst>
                <a:ext uri="{FF2B5EF4-FFF2-40B4-BE49-F238E27FC236}">
                  <a16:creationId xmlns:a16="http://schemas.microsoft.com/office/drawing/2014/main" id="{CC8DDFD5-12A2-5660-15C5-91EE4CC6D492}"/>
                </a:ext>
              </a:extLst>
            </p:cNvPr>
            <p:cNvSpPr/>
            <p:nvPr/>
          </p:nvSpPr>
          <p:spPr>
            <a:xfrm>
              <a:off x="5436096" y="701436"/>
              <a:ext cx="504056" cy="504056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C7F75DC1-50DF-1060-3AF7-84EEC9B572D5}"/>
              </a:ext>
            </a:extLst>
          </p:cNvPr>
          <p:cNvGrpSpPr/>
          <p:nvPr/>
        </p:nvGrpSpPr>
        <p:grpSpPr>
          <a:xfrm>
            <a:off x="5580112" y="1454550"/>
            <a:ext cx="2827386" cy="2971880"/>
            <a:chOff x="5580112" y="1454550"/>
            <a:chExt cx="2827386" cy="2971880"/>
          </a:xfrm>
        </p:grpSpPr>
        <p:cxnSp>
          <p:nvCxnSpPr>
            <p:cNvPr id="14" name="直接连接符 13">
              <a:extLst>
                <a:ext uri="{FF2B5EF4-FFF2-40B4-BE49-F238E27FC236}">
                  <a16:creationId xmlns:a16="http://schemas.microsoft.com/office/drawing/2014/main" id="{35A77322-5A66-D3B9-1275-CD73C6951502}"/>
                </a:ext>
              </a:extLst>
            </p:cNvPr>
            <p:cNvCxnSpPr>
              <a:stCxn id="7" idx="4"/>
              <a:endCxn id="10" idx="0"/>
            </p:cNvCxnSpPr>
            <p:nvPr/>
          </p:nvCxnSpPr>
          <p:spPr>
            <a:xfrm>
              <a:off x="6993805" y="2121696"/>
              <a:ext cx="0" cy="163758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>
              <a:extLst>
                <a:ext uri="{FF2B5EF4-FFF2-40B4-BE49-F238E27FC236}">
                  <a16:creationId xmlns:a16="http://schemas.microsoft.com/office/drawing/2014/main" id="{BF8EE168-AB16-961D-239A-7B36B9FE99C2}"/>
                </a:ext>
              </a:extLst>
            </p:cNvPr>
            <p:cNvCxnSpPr>
              <a:stCxn id="12" idx="6"/>
              <a:endCxn id="11" idx="2"/>
            </p:cNvCxnSpPr>
            <p:nvPr/>
          </p:nvCxnSpPr>
          <p:spPr>
            <a:xfrm>
              <a:off x="6247258" y="2940490"/>
              <a:ext cx="149309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椭圆 6">
              <a:extLst>
                <a:ext uri="{FF2B5EF4-FFF2-40B4-BE49-F238E27FC236}">
                  <a16:creationId xmlns:a16="http://schemas.microsoft.com/office/drawing/2014/main" id="{3E41B7E9-E93D-BDEC-C562-02F92ABBFFCD}"/>
                </a:ext>
              </a:extLst>
            </p:cNvPr>
            <p:cNvSpPr/>
            <p:nvPr/>
          </p:nvSpPr>
          <p:spPr>
            <a:xfrm>
              <a:off x="6660232" y="1454550"/>
              <a:ext cx="667146" cy="667146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椭圆 7">
              <a:extLst>
                <a:ext uri="{FF2B5EF4-FFF2-40B4-BE49-F238E27FC236}">
                  <a16:creationId xmlns:a16="http://schemas.microsoft.com/office/drawing/2014/main" id="{758CB6B7-D0D8-C53E-6413-54039F48BDE2}"/>
                </a:ext>
              </a:extLst>
            </p:cNvPr>
            <p:cNvSpPr/>
            <p:nvPr/>
          </p:nvSpPr>
          <p:spPr>
            <a:xfrm>
              <a:off x="6660232" y="2606917"/>
              <a:ext cx="667146" cy="667146"/>
            </a:xfrm>
            <a:prstGeom prst="ellipse">
              <a:avLst/>
            </a:prstGeom>
            <a:solidFill>
              <a:schemeClr val="bg1"/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椭圆 9">
              <a:extLst>
                <a:ext uri="{FF2B5EF4-FFF2-40B4-BE49-F238E27FC236}">
                  <a16:creationId xmlns:a16="http://schemas.microsoft.com/office/drawing/2014/main" id="{9EB2A283-0CCB-6660-75F8-C8900EA14050}"/>
                </a:ext>
              </a:extLst>
            </p:cNvPr>
            <p:cNvSpPr/>
            <p:nvPr/>
          </p:nvSpPr>
          <p:spPr>
            <a:xfrm>
              <a:off x="6660232" y="3759284"/>
              <a:ext cx="667146" cy="667146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椭圆 10">
              <a:extLst>
                <a:ext uri="{FF2B5EF4-FFF2-40B4-BE49-F238E27FC236}">
                  <a16:creationId xmlns:a16="http://schemas.microsoft.com/office/drawing/2014/main" id="{1920B72F-DEA5-89C9-54EA-D9AD2B9F0B47}"/>
                </a:ext>
              </a:extLst>
            </p:cNvPr>
            <p:cNvSpPr/>
            <p:nvPr/>
          </p:nvSpPr>
          <p:spPr>
            <a:xfrm>
              <a:off x="7740352" y="2606917"/>
              <a:ext cx="667146" cy="667146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椭圆 11">
              <a:extLst>
                <a:ext uri="{FF2B5EF4-FFF2-40B4-BE49-F238E27FC236}">
                  <a16:creationId xmlns:a16="http://schemas.microsoft.com/office/drawing/2014/main" id="{CEF5B693-2041-25F2-2D18-B6753C366C58}"/>
                </a:ext>
              </a:extLst>
            </p:cNvPr>
            <p:cNvSpPr/>
            <p:nvPr/>
          </p:nvSpPr>
          <p:spPr>
            <a:xfrm>
              <a:off x="5580112" y="2606917"/>
              <a:ext cx="667146" cy="667146"/>
            </a:xfrm>
            <a:prstGeom prst="ellipse">
              <a:avLst/>
            </a:prstGeom>
            <a:noFill/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0" name="文本框 19">
            <a:extLst>
              <a:ext uri="{FF2B5EF4-FFF2-40B4-BE49-F238E27FC236}">
                <a16:creationId xmlns:a16="http://schemas.microsoft.com/office/drawing/2014/main" id="{046CC82A-BDDF-DC78-2CD7-A9CC21181BDE}"/>
              </a:ext>
            </a:extLst>
          </p:cNvPr>
          <p:cNvSpPr txBox="1"/>
          <p:nvPr/>
        </p:nvSpPr>
        <p:spPr>
          <a:xfrm>
            <a:off x="6706300" y="2654372"/>
            <a:ext cx="66714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23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61FC6E98-5138-4968-54CB-D33962903176}"/>
              </a:ext>
            </a:extLst>
          </p:cNvPr>
          <p:cNvSpPr txBox="1"/>
          <p:nvPr/>
        </p:nvSpPr>
        <p:spPr>
          <a:xfrm>
            <a:off x="6704836" y="1505575"/>
            <a:ext cx="66714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21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CEDCD78F-5B46-8697-6BF1-F6C38FB8E2F1}"/>
              </a:ext>
            </a:extLst>
          </p:cNvPr>
          <p:cNvSpPr txBox="1"/>
          <p:nvPr/>
        </p:nvSpPr>
        <p:spPr>
          <a:xfrm>
            <a:off x="6704836" y="3819710"/>
            <a:ext cx="66714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25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99F8D816-A2A7-41A1-8AC9-4A077E843E6B}"/>
              </a:ext>
            </a:extLst>
          </p:cNvPr>
          <p:cNvSpPr txBox="1"/>
          <p:nvPr/>
        </p:nvSpPr>
        <p:spPr>
          <a:xfrm>
            <a:off x="5605760" y="2661955"/>
            <a:ext cx="66714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22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47C8A6C7-32CC-ECCB-E00F-F423D1D6FB71}"/>
              </a:ext>
            </a:extLst>
          </p:cNvPr>
          <p:cNvSpPr txBox="1"/>
          <p:nvPr/>
        </p:nvSpPr>
        <p:spPr>
          <a:xfrm>
            <a:off x="7773686" y="2648102"/>
            <a:ext cx="66714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24</a:t>
            </a:r>
            <a:endParaRPr lang="zh-CN" altLang="en-US" sz="32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4549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/>
      <p:bldP spid="2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云形标注 3"/>
          <p:cNvSpPr/>
          <p:nvPr/>
        </p:nvSpPr>
        <p:spPr bwMode="auto">
          <a:xfrm>
            <a:off x="777876" y="1203598"/>
            <a:ext cx="7380288" cy="2247900"/>
          </a:xfrm>
          <a:prstGeom prst="cloudCallout">
            <a:avLst>
              <a:gd name="adj1" fmla="val 25899"/>
              <a:gd name="adj2" fmla="val 70513"/>
            </a:avLst>
          </a:prstGeom>
          <a:solidFill>
            <a:srgbClr val="FFFFFF"/>
          </a:solidFill>
          <a:ln w="19050">
            <a:solidFill>
              <a:schemeClr val="tx1"/>
            </a:solidFill>
            <a:miter lim="800000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>
              <a:lnSpc>
                <a:spcPct val="120000"/>
              </a:lnSpc>
              <a:defRPr/>
            </a:pPr>
            <a:endParaRPr lang="zh-CN" altLang="en-US" sz="3200" b="1" kern="0" dirty="0">
              <a:solidFill>
                <a:srgbClr val="1C1C1C"/>
              </a:solidFill>
              <a:latin typeface="宋体" panose="02010600030101010101" pitchFamily="2" charset="-122"/>
            </a:endParaRPr>
          </a:p>
        </p:txBody>
      </p:sp>
      <p:sp>
        <p:nvSpPr>
          <p:cNvPr id="13316" name="矩形 2"/>
          <p:cNvSpPr>
            <a:spLocks noChangeArrowheads="1"/>
          </p:cNvSpPr>
          <p:nvPr/>
        </p:nvSpPr>
        <p:spPr bwMode="auto">
          <a:xfrm>
            <a:off x="1255714" y="1330325"/>
            <a:ext cx="6902450" cy="16244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36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同学们，今天的数学课你们有哪些收获呢？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231" y="192964"/>
            <a:ext cx="4335785" cy="758560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812279" y="207578"/>
            <a:ext cx="3471689" cy="5847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课堂小结，畅谈收获</a:t>
            </a: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0685F36D-A252-B9DD-83B7-16549F5645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804248" y="2715766"/>
            <a:ext cx="1440160" cy="2045833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B1B5865B-EFE8-E4F3-6D3F-F474A10654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5" y="194635"/>
            <a:ext cx="2304256" cy="75856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61A12EDB-4CBD-BB2E-DD42-B55B6AEE5575}"/>
              </a:ext>
            </a:extLst>
          </p:cNvPr>
          <p:cNvSpPr/>
          <p:nvPr/>
        </p:nvSpPr>
        <p:spPr>
          <a:xfrm>
            <a:off x="820356" y="211814"/>
            <a:ext cx="1621219" cy="584775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lstStyle/>
          <a:p>
            <a:r>
              <a:rPr lang="zh-CN" altLang="en-US" sz="2800" b="1" dirty="0">
                <a:latin typeface="楷体" panose="02010609060101010101" pitchFamily="49" charset="-122"/>
                <a:ea typeface="楷体" panose="02010609060101010101" pitchFamily="49" charset="-122"/>
              </a:rPr>
              <a:t>课后作业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346AB4CB-A4D7-3DA0-7910-1ED8404440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35696" y="1732570"/>
            <a:ext cx="5759450" cy="16783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20000"/>
              </a:spcBef>
            </a:pP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从课后习题中选取；</a:t>
            </a:r>
          </a:p>
          <a:p>
            <a:pPr eaLnBrk="1" hangingPunct="1">
              <a:lnSpc>
                <a:spcPct val="150000"/>
              </a:lnSpc>
              <a:spcBef>
                <a:spcPct val="20000"/>
              </a:spcBef>
            </a:pPr>
            <a:r>
              <a:rPr lang="en-US" altLang="zh-CN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32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完成练习册本课时的习题。</a:t>
            </a:r>
          </a:p>
        </p:txBody>
      </p:sp>
    </p:spTree>
    <p:extLst>
      <p:ext uri="{BB962C8B-B14F-4D97-AF65-F5344CB8AC3E}">
        <p14:creationId xmlns:p14="http://schemas.microsoft.com/office/powerpoint/2010/main" val="572120542"/>
      </p:ext>
    </p:extLst>
  </p:cSld>
  <p:clrMapOvr>
    <a:masterClrMapping/>
  </p:clrMapOvr>
</p:sld>
</file>

<file path=ppt/theme/theme1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180</TotalTime>
  <Words>669</Words>
  <Application>Microsoft Office PowerPoint</Application>
  <PresentationFormat>全屏显示(16:9)</PresentationFormat>
  <Paragraphs>219</Paragraphs>
  <Slides>18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18</vt:i4>
      </vt:variant>
    </vt:vector>
  </HeadingPairs>
  <TitlesOfParts>
    <vt:vector size="28" baseType="lpstr">
      <vt:lpstr>思源黑体 CN Bold</vt:lpstr>
      <vt:lpstr>宋体</vt:lpstr>
      <vt:lpstr>Arial</vt:lpstr>
      <vt:lpstr>Calibri</vt:lpstr>
      <vt:lpstr>Times New Roman</vt:lpstr>
      <vt:lpstr>等线</vt:lpstr>
      <vt:lpstr>黑体</vt:lpstr>
      <vt:lpstr>楷体</vt:lpstr>
      <vt:lpstr>1_自定义设计方案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Administrator</dc:creator>
  <dc:description>www.wookey.cn</dc:description>
  <cp:lastModifiedBy>Q</cp:lastModifiedBy>
  <cp:revision>227</cp:revision>
  <dcterms:created xsi:type="dcterms:W3CDTF">2015-08-27T07:30:00Z</dcterms:created>
  <dcterms:modified xsi:type="dcterms:W3CDTF">2025-01-05T09:13:56Z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CC2059A2E82C40738E6B9D70E16DA747</vt:lpwstr>
  </property>
</Properties>
</file>