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53" r:id="rId1"/>
  </p:sldMasterIdLst>
  <p:notesMasterIdLst>
    <p:notesMasterId r:id="rId16"/>
  </p:notesMasterIdLst>
  <p:sldIdLst>
    <p:sldId id="256" r:id="rId2"/>
    <p:sldId id="265" r:id="rId3"/>
    <p:sldId id="362" r:id="rId4"/>
    <p:sldId id="363" r:id="rId5"/>
    <p:sldId id="364" r:id="rId6"/>
    <p:sldId id="365" r:id="rId7"/>
    <p:sldId id="366" r:id="rId8"/>
    <p:sldId id="367" r:id="rId9"/>
    <p:sldId id="368" r:id="rId10"/>
    <p:sldId id="369" r:id="rId11"/>
    <p:sldId id="370" r:id="rId12"/>
    <p:sldId id="371" r:id="rId13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等线" panose="02010600030101010101" pitchFamily="2" charset="-122"/>
      <p:regular r:id="rId21"/>
      <p:bold r:id="rId22"/>
    </p:embeddedFont>
    <p:embeddedFont>
      <p:font typeface="黑体" panose="02010609060101010101" pitchFamily="49" charset="-122"/>
      <p:regular r:id="rId23"/>
    </p:embeddedFont>
    <p:embeddedFont>
      <p:font typeface="楷体" panose="02010609060101010101" pitchFamily="49" charset="-122"/>
      <p:regular r:id="rId24"/>
    </p:embeddedFont>
  </p:embeddedFont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96">
          <p15:clr>
            <a:srgbClr val="A4A3A4"/>
          </p15:clr>
        </p15:guide>
        <p15:guide id="2" pos="40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0066"/>
    <a:srgbClr val="FFFFFF"/>
    <a:srgbClr val="3399FF"/>
    <a:srgbClr val="0066FF"/>
    <a:srgbClr val="F73515"/>
    <a:srgbClr val="42FFFF"/>
    <a:srgbClr val="99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48" autoAdjust="0"/>
    <p:restoredTop sz="96275" autoAdjust="0"/>
  </p:normalViewPr>
  <p:slideViewPr>
    <p:cSldViewPr snapToGrid="0">
      <p:cViewPr varScale="1">
        <p:scale>
          <a:sx n="118" d="100"/>
          <a:sy n="118" d="100"/>
        </p:scale>
        <p:origin x="102" y="534"/>
      </p:cViewPr>
      <p:guideLst>
        <p:guide orient="horz" pos="1296"/>
        <p:guide pos="4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2" Type="http://schemas.openxmlformats.org/officeDocument/2006/relationships/font" Target="fonts/font6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 typeface="Arial" panose="020B0604020202020204" pitchFamily="34" charset="0"/>
              <a:buNone/>
              <a:defRPr sz="1200" noProof="1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 typeface="Arial" panose="020B0604020202020204" pitchFamily="34" charset="0"/>
              <a:buNone/>
              <a:defRPr sz="1200" noProof="1"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幻灯片图像占位符 3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5" name="备注占位符 4"/>
          <p:cNvSpPr>
            <a:spLocks noGrp="1" noChangeArrowheads="1"/>
          </p:cNvSpPr>
          <p:nvPr>
            <p:ph type="body" sz="quarter" idx="9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 dirty="0"/>
              <a:t>单击此处编辑母版文本样式</a:t>
            </a:r>
          </a:p>
          <a:p>
            <a:pPr lvl="1"/>
            <a:r>
              <a:rPr lang="zh-CN" altLang="en-US" noProof="0" dirty="0"/>
              <a:t>第二级</a:t>
            </a:r>
          </a:p>
          <a:p>
            <a:pPr lvl="2"/>
            <a:r>
              <a:rPr lang="zh-CN" altLang="en-US" noProof="0" dirty="0"/>
              <a:t>第三级</a:t>
            </a:r>
          </a:p>
          <a:p>
            <a:pPr lvl="3"/>
            <a:r>
              <a:rPr lang="zh-CN" altLang="en-US" noProof="0" dirty="0"/>
              <a:t>第四级</a:t>
            </a:r>
          </a:p>
          <a:p>
            <a:pPr lvl="4"/>
            <a:r>
              <a:rPr lang="zh-CN" altLang="en-US" noProof="0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 typeface="Arial" panose="020B0604020202020204" pitchFamily="34" charset="0"/>
              <a:buNone/>
              <a:defRPr sz="1200" noProof="1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buFont typeface="Arial" panose="020B0604020202020204" pitchFamily="34" charset="0"/>
              <a:buChar char="•"/>
              <a:defRPr sz="1200"/>
            </a:lvl1pPr>
          </a:lstStyle>
          <a:p>
            <a:fld id="{419E8C2D-1F25-48CC-96EC-8E50B3F69F4E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 descr="F:\项目\1结束项目\1\PPT\千库网_手持喇叭_元素编号12532533.png千库网_手持喇叭_元素编号1253253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24" b="14922"/>
          <a:stretch>
            <a:fillRect/>
          </a:stretch>
        </p:blipFill>
        <p:spPr bwMode="auto">
          <a:xfrm>
            <a:off x="0" y="2635250"/>
            <a:ext cx="2517775" cy="2503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/>
          <p:nvPr userDrawn="1"/>
        </p:nvGrpSpPr>
        <p:grpSpPr>
          <a:xfrm>
            <a:off x="255615" y="166482"/>
            <a:ext cx="8632770" cy="4810535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4" name="圆角矩形 5"/>
            <p:cNvSpPr/>
            <p:nvPr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" name="圆角矩形 15"/>
            <p:cNvSpPr/>
            <p:nvPr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 cstate="print"/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sp>
        <p:nvSpPr>
          <p:cNvPr id="8" name="文本框 7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anchor="t"/>
          <a:lstStyle>
            <a:lvl1pPr>
              <a:defRPr>
                <a:ea typeface="黑体" panose="02010609060101010101" pitchFamily="2" charset="-122"/>
              </a:defRPr>
            </a:lvl1pPr>
          </a:lstStyle>
          <a:p>
            <a:fld id="{46F0E76A-2F2D-4F78-A35B-83CECCE4BCA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205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楷体" panose="02010609060101010101" pitchFamily="49" charset="-122"/>
              </a:defRPr>
            </a:lvl1pPr>
          </a:lstStyle>
          <a:p>
            <a:pPr>
              <a:defRPr/>
            </a:pPr>
            <a:fld id="{B4F2E762-5795-43EE-AF0C-7E55214AE7BC}" type="datetimeFigureOut">
              <a:rPr lang="zh-CN" altLang="en-US"/>
              <a:t>2025/1/5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楷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  <a:ea typeface="楷体" panose="02010609060101010101" pitchFamily="49" charset="-122"/>
              </a:defRPr>
            </a:lvl1pPr>
          </a:lstStyle>
          <a:p>
            <a:fld id="{C75772CA-518F-4BE5-A62F-1E46652D5321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7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14"/>
          <p:cNvSpPr txBox="1"/>
          <p:nvPr/>
        </p:nvSpPr>
        <p:spPr>
          <a:xfrm>
            <a:off x="3979863" y="-344488"/>
            <a:ext cx="1184275" cy="30797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1400" b="1" dirty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sp>
        <p:nvSpPr>
          <p:cNvPr id="7" name="文本框 15"/>
          <p:cNvSpPr txBox="1"/>
          <p:nvPr/>
        </p:nvSpPr>
        <p:spPr>
          <a:xfrm>
            <a:off x="-403225" y="2074863"/>
            <a:ext cx="403225" cy="116998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1400" b="1" dirty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3316" name="图片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563" y="5110163"/>
            <a:ext cx="118427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图片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1919288"/>
            <a:ext cx="401638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11"/>
          <p:cNvPicPr>
            <a:picLocks noChangeAspect="1" noChangeArrowheads="1"/>
          </p:cNvPicPr>
          <p:nvPr/>
        </p:nvPicPr>
        <p:blipFill>
          <a:blip r:embed="rId6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959725" y="4868862"/>
            <a:ext cx="1184275" cy="274638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PA_文本框 4"/>
          <p:cNvSpPr txBox="1"/>
          <p:nvPr>
            <p:custDataLst>
              <p:tags r:id="rId1"/>
            </p:custDataLst>
          </p:nvPr>
        </p:nvSpPr>
        <p:spPr>
          <a:xfrm>
            <a:off x="2551658" y="1293185"/>
            <a:ext cx="2376193" cy="1084860"/>
          </a:xfrm>
          <a:prstGeom prst="rect">
            <a:avLst/>
          </a:prstGeom>
          <a:noFill/>
        </p:spPr>
        <p:txBody>
          <a:bodyPr wrap="none" lIns="68531" tIns="34264" rIns="68531" bIns="34264">
            <a:sp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algn="ctr">
              <a:defRPr sz="4000" b="1">
                <a:gradFill flip="none" rotWithShape="1">
                  <a:gsLst>
                    <a:gs pos="0">
                      <a:srgbClr val="FBD04E">
                        <a:lumMod val="65000"/>
                        <a:lumOff val="35000"/>
                      </a:srgbClr>
                    </a:gs>
                    <a:gs pos="51000">
                      <a:srgbClr val="B87600">
                        <a:lumMod val="98000"/>
                        <a:lumOff val="2000"/>
                      </a:srgbClr>
                    </a:gs>
                    <a:gs pos="78000">
                      <a:srgbClr val="F4CF68">
                        <a:lumMod val="90000"/>
                        <a:lumOff val="10000"/>
                      </a:srgbClr>
                    </a:gs>
                    <a:gs pos="28000">
                      <a:srgbClr val="F4CF68">
                        <a:lumMod val="93000"/>
                        <a:lumOff val="7000"/>
                      </a:srgbClr>
                    </a:gs>
                    <a:gs pos="100000">
                      <a:srgbClr val="FBD04E">
                        <a:lumMod val="64000"/>
                        <a:lumOff val="36000"/>
                      </a:srgbClr>
                    </a:gs>
                  </a:gsLst>
                  <a:lin ang="2700000" scaled="1"/>
                  <a:tileRect/>
                </a:gradFill>
                <a:effectLst>
                  <a:outerShdw blurRad="317500" dist="38100" dir="2700000" algn="tl" rotWithShape="0">
                    <a:prstClr val="black">
                      <a:alpha val="5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defTabSz="685165">
              <a:defRPr/>
            </a:pPr>
            <a:r>
              <a:rPr lang="zh-CN" altLang="en-US" sz="6600" kern="0" spc="2100" dirty="0">
                <a:ln w="34925">
                  <a:noFill/>
                </a:ln>
                <a:solidFill>
                  <a:srgbClr val="F69B4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练习</a:t>
            </a:r>
            <a:endParaRPr lang="zh-CN" altLang="en-US" sz="6600" kern="0" spc="2100" dirty="0">
              <a:ln w="34925">
                <a:noFill/>
              </a:ln>
              <a:solidFill>
                <a:srgbClr val="00B050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PA_矩形 8"/>
          <p:cNvSpPr/>
          <p:nvPr>
            <p:custDataLst>
              <p:tags r:id="rId2"/>
            </p:custDataLst>
          </p:nvPr>
        </p:nvSpPr>
        <p:spPr>
          <a:xfrm flipH="1">
            <a:off x="1373954" y="2298296"/>
            <a:ext cx="432645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000" b="1" spc="600" dirty="0">
                <a:solidFill>
                  <a:srgbClr val="F69B4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（教材</a:t>
            </a:r>
            <a:r>
              <a:rPr lang="en-US" altLang="zh-CN" sz="2000" b="1" spc="600" dirty="0">
                <a:solidFill>
                  <a:srgbClr val="F69B4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P67-P68</a:t>
            </a:r>
            <a:r>
              <a:rPr lang="zh-CN" altLang="en-US" sz="2000" b="1" spc="600" dirty="0">
                <a:solidFill>
                  <a:srgbClr val="F69B4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练一练）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14"/>
          <p:cNvSpPr txBox="1"/>
          <p:nvPr/>
        </p:nvSpPr>
        <p:spPr>
          <a:xfrm>
            <a:off x="3979863" y="-344488"/>
            <a:ext cx="1184275" cy="30797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1400" b="1" dirty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sp>
        <p:nvSpPr>
          <p:cNvPr id="10" name="文本框 15"/>
          <p:cNvSpPr txBox="1"/>
          <p:nvPr/>
        </p:nvSpPr>
        <p:spPr>
          <a:xfrm>
            <a:off x="-403225" y="2074863"/>
            <a:ext cx="403225" cy="116998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1400" b="1" dirty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4347" name="图片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563" y="5110163"/>
            <a:ext cx="118427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4">
            <a:extLst>
              <a:ext uri="{FF2B5EF4-FFF2-40B4-BE49-F238E27FC236}">
                <a16:creationId xmlns:a16="http://schemas.microsoft.com/office/drawing/2014/main" id="{14A30CD0-C5B4-3BE4-4404-1A64644121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981" y="1058934"/>
            <a:ext cx="4486144" cy="5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just" eaLnBrk="1" hangingPunct="1">
              <a:lnSpc>
                <a:spcPct val="130000"/>
              </a:lnSpc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算一算，你发现了什么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?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57FEEF6E-DA17-1790-6B3B-ADEC0AAFCA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211225"/>
            <a:ext cx="24581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P67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D194C5C3-7794-DE24-FAC3-A0DD7957ECBF}"/>
              </a:ext>
            </a:extLst>
          </p:cNvPr>
          <p:cNvSpPr/>
          <p:nvPr/>
        </p:nvSpPr>
        <p:spPr>
          <a:xfrm>
            <a:off x="482419" y="1640133"/>
            <a:ext cx="2032765" cy="1953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49+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 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56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7=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56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49=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2080F84-05C6-0D15-2834-D42B130FD8FF}"/>
              </a:ext>
            </a:extLst>
          </p:cNvPr>
          <p:cNvSpPr txBox="1"/>
          <p:nvPr/>
        </p:nvSpPr>
        <p:spPr>
          <a:xfrm>
            <a:off x="1498801" y="1772278"/>
            <a:ext cx="7480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56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D5E0729D-376A-5F82-AD54-6ABE65470C38}"/>
              </a:ext>
            </a:extLst>
          </p:cNvPr>
          <p:cNvSpPr txBox="1"/>
          <p:nvPr/>
        </p:nvSpPr>
        <p:spPr>
          <a:xfrm>
            <a:off x="1498801" y="2427643"/>
            <a:ext cx="7480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49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BEE7CCAE-3C3C-E762-9739-72C8716E7369}"/>
              </a:ext>
            </a:extLst>
          </p:cNvPr>
          <p:cNvSpPr txBox="1"/>
          <p:nvPr/>
        </p:nvSpPr>
        <p:spPr>
          <a:xfrm>
            <a:off x="1596078" y="3071994"/>
            <a:ext cx="7480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09DA8A06-FE9D-0DC7-F06E-05B2BCFA9D3C}"/>
              </a:ext>
            </a:extLst>
          </p:cNvPr>
          <p:cNvSpPr/>
          <p:nvPr/>
        </p:nvSpPr>
        <p:spPr>
          <a:xfrm>
            <a:off x="2246831" y="1640133"/>
            <a:ext cx="2032765" cy="1953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62+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30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 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92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30=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92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62=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8475A9D6-A36C-816B-6BDD-ABC6D350B3DB}"/>
              </a:ext>
            </a:extLst>
          </p:cNvPr>
          <p:cNvSpPr txBox="1"/>
          <p:nvPr/>
        </p:nvSpPr>
        <p:spPr>
          <a:xfrm>
            <a:off x="3377019" y="1772278"/>
            <a:ext cx="7480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92</a:t>
            </a: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995EF3AE-F3AF-5C1A-DB3B-6158812860F0}"/>
              </a:ext>
            </a:extLst>
          </p:cNvPr>
          <p:cNvSpPr txBox="1"/>
          <p:nvPr/>
        </p:nvSpPr>
        <p:spPr>
          <a:xfrm>
            <a:off x="3377019" y="2427643"/>
            <a:ext cx="7480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62</a:t>
            </a: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929F4112-1E66-E1FC-CEF3-B9C50046731B}"/>
              </a:ext>
            </a:extLst>
          </p:cNvPr>
          <p:cNvSpPr txBox="1"/>
          <p:nvPr/>
        </p:nvSpPr>
        <p:spPr>
          <a:xfrm>
            <a:off x="3377019" y="3083008"/>
            <a:ext cx="7480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30</a:t>
            </a: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13113D74-5A61-7F16-567F-46AC3E1F09DB}"/>
              </a:ext>
            </a:extLst>
          </p:cNvPr>
          <p:cNvSpPr/>
          <p:nvPr/>
        </p:nvSpPr>
        <p:spPr>
          <a:xfrm>
            <a:off x="4125049" y="1640133"/>
            <a:ext cx="2032765" cy="1953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16+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78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 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94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16=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94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78=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1C86371F-C20A-9420-9FA7-5F9A94D9EE6C}"/>
              </a:ext>
            </a:extLst>
          </p:cNvPr>
          <p:cNvSpPr txBox="1"/>
          <p:nvPr/>
        </p:nvSpPr>
        <p:spPr>
          <a:xfrm>
            <a:off x="5255237" y="1791882"/>
            <a:ext cx="7480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94</a:t>
            </a: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1270C4A4-7827-6C4D-09BD-5E37714FEDB7}"/>
              </a:ext>
            </a:extLst>
          </p:cNvPr>
          <p:cNvSpPr txBox="1"/>
          <p:nvPr/>
        </p:nvSpPr>
        <p:spPr>
          <a:xfrm>
            <a:off x="5255237" y="2447247"/>
            <a:ext cx="7480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78</a:t>
            </a: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E728FCA3-8D29-AFBF-DE44-8152E759575C}"/>
              </a:ext>
            </a:extLst>
          </p:cNvPr>
          <p:cNvSpPr txBox="1"/>
          <p:nvPr/>
        </p:nvSpPr>
        <p:spPr>
          <a:xfrm>
            <a:off x="5255237" y="3102612"/>
            <a:ext cx="7480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16</a:t>
            </a: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44ACCC93-71CF-0F34-3543-75AAA0AB4274}"/>
              </a:ext>
            </a:extLst>
          </p:cNvPr>
          <p:cNvSpPr/>
          <p:nvPr/>
        </p:nvSpPr>
        <p:spPr>
          <a:xfrm>
            <a:off x="6157814" y="1640133"/>
            <a:ext cx="2032765" cy="1953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35+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48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 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83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35=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83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48=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CB4E11E4-B196-4F19-0CDA-F82997FAD88A}"/>
              </a:ext>
            </a:extLst>
          </p:cNvPr>
          <p:cNvSpPr txBox="1"/>
          <p:nvPr/>
        </p:nvSpPr>
        <p:spPr>
          <a:xfrm>
            <a:off x="7288002" y="1768155"/>
            <a:ext cx="7480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83</a:t>
            </a: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38DB6E7F-6243-8C07-FB62-32F48DAF3F7B}"/>
              </a:ext>
            </a:extLst>
          </p:cNvPr>
          <p:cNvSpPr txBox="1"/>
          <p:nvPr/>
        </p:nvSpPr>
        <p:spPr>
          <a:xfrm>
            <a:off x="7288002" y="2423520"/>
            <a:ext cx="7480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48</a:t>
            </a: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DC66510E-A454-9DAE-4A43-CEA7C51393E1}"/>
              </a:ext>
            </a:extLst>
          </p:cNvPr>
          <p:cNvSpPr txBox="1"/>
          <p:nvPr/>
        </p:nvSpPr>
        <p:spPr>
          <a:xfrm>
            <a:off x="7288002" y="3078885"/>
            <a:ext cx="7480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35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402D99F2-2323-4474-A0AE-876D5E864E96}"/>
              </a:ext>
            </a:extLst>
          </p:cNvPr>
          <p:cNvSpPr txBox="1"/>
          <p:nvPr/>
        </p:nvSpPr>
        <p:spPr>
          <a:xfrm>
            <a:off x="1253914" y="4096585"/>
            <a:ext cx="60340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和  </a:t>
            </a:r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–  </a:t>
            </a:r>
            <a:r>
              <a:rPr lang="zh-CN" altLang="en-US" sz="3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一个加数 </a:t>
            </a:r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</a:t>
            </a:r>
            <a:r>
              <a:rPr lang="zh-CN" altLang="en-US" sz="3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另一个加数</a:t>
            </a:r>
            <a:endParaRPr lang="en-US" altLang="zh-CN" sz="3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28" grpId="0"/>
      <p:bldP spid="28" grpId="1"/>
      <p:bldP spid="43" grpId="0"/>
      <p:bldP spid="43" grpId="1"/>
      <p:bldP spid="45" grpId="0"/>
      <p:bldP spid="45" grpId="1"/>
      <p:bldP spid="46" grpId="0"/>
      <p:bldP spid="46" grpId="1"/>
      <p:bldP spid="47" grpId="0"/>
      <p:bldP spid="47" grpId="1"/>
      <p:bldP spid="49" grpId="0"/>
      <p:bldP spid="49" grpId="1"/>
      <p:bldP spid="50" grpId="0"/>
      <p:bldP spid="50" grpId="1"/>
      <p:bldP spid="51" grpId="0"/>
      <p:bldP spid="51" grpId="1"/>
      <p:bldP spid="53" grpId="0"/>
      <p:bldP spid="53" grpId="1"/>
      <p:bldP spid="54" grpId="0"/>
      <p:bldP spid="54" grpId="1"/>
      <p:bldP spid="55" grpId="0"/>
      <p:bldP spid="55" grpId="1"/>
      <p:bldP spid="23" grpId="0"/>
      <p:bldP spid="23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id="{126F4503-BB7D-72B0-39FE-22CE4A283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3644" y="1556426"/>
            <a:ext cx="4294272" cy="2594853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BC9BAA2C-0E59-951C-3235-2B578D0217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5949" y="904295"/>
            <a:ext cx="24581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P67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9C4D999A-6D3F-437F-777B-318ACB607AAF}"/>
              </a:ext>
            </a:extLst>
          </p:cNvPr>
          <p:cNvGrpSpPr/>
          <p:nvPr/>
        </p:nvGrpSpPr>
        <p:grpSpPr>
          <a:xfrm>
            <a:off x="541328" y="427242"/>
            <a:ext cx="7986588" cy="1152367"/>
            <a:chOff x="541328" y="427242"/>
            <a:chExt cx="7986588" cy="1152367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52BC91C4-D7CF-5BDD-7F35-2C174B77D8BF}"/>
                </a:ext>
              </a:extLst>
            </p:cNvPr>
            <p:cNvSpPr/>
            <p:nvPr/>
          </p:nvSpPr>
          <p:spPr>
            <a:xfrm>
              <a:off x="541328" y="427242"/>
              <a:ext cx="7986588" cy="11523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2.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鸽舍</a:t>
              </a: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(she)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里原有</a:t>
              </a: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24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只鸽子，飞出了</a:t>
              </a: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8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只，鸽舍里还剩几只</a:t>
              </a: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?</a:t>
              </a:r>
              <a:endPara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D1E7F868-B35F-20C3-0D18-53457CCB5529}"/>
                </a:ext>
              </a:extLst>
            </p:cNvPr>
            <p:cNvSpPr txBox="1"/>
            <p:nvPr/>
          </p:nvSpPr>
          <p:spPr>
            <a:xfrm>
              <a:off x="2007141" y="480205"/>
              <a:ext cx="340468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`</a:t>
              </a:r>
              <a:endParaRPr lang="zh-CN" altLang="en-US" sz="2800" dirty="0"/>
            </a:p>
          </p:txBody>
        </p:sp>
      </p:grpSp>
      <p:sp>
        <p:nvSpPr>
          <p:cNvPr id="21" name="文本框 20">
            <a:extLst>
              <a:ext uri="{FF2B5EF4-FFF2-40B4-BE49-F238E27FC236}">
                <a16:creationId xmlns:a16="http://schemas.microsoft.com/office/drawing/2014/main" id="{F33A91E8-B7C4-F911-785E-9D81DFACA8DA}"/>
              </a:ext>
            </a:extLst>
          </p:cNvPr>
          <p:cNvSpPr txBox="1"/>
          <p:nvPr/>
        </p:nvSpPr>
        <p:spPr>
          <a:xfrm>
            <a:off x="1039239" y="2192645"/>
            <a:ext cx="2461097" cy="661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24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=16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（只）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61799177-152A-A3F0-4EA4-211F76AD6A1A}"/>
              </a:ext>
            </a:extLst>
          </p:cNvPr>
          <p:cNvSpPr txBox="1"/>
          <p:nvPr/>
        </p:nvSpPr>
        <p:spPr>
          <a:xfrm>
            <a:off x="935476" y="3285836"/>
            <a:ext cx="4375825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答：鸽舍里还剩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只鸽子。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1374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>
            <a:extLst>
              <a:ext uri="{FF2B5EF4-FFF2-40B4-BE49-F238E27FC236}">
                <a16:creationId xmlns:a16="http://schemas.microsoft.com/office/drawing/2014/main" id="{E524D1C7-75D1-8605-A4FB-FA331B8DA93C}"/>
              </a:ext>
            </a:extLst>
          </p:cNvPr>
          <p:cNvSpPr txBox="1"/>
          <p:nvPr/>
        </p:nvSpPr>
        <p:spPr>
          <a:xfrm>
            <a:off x="722640" y="760348"/>
            <a:ext cx="2266967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列竖式计算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4801C00C-9B10-8BD4-6121-A7AD532E6B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347" y="1481490"/>
            <a:ext cx="131318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latin typeface="Times New Roman" panose="02020603050405020304" pitchFamily="18" charset="0"/>
              </a:rPr>
              <a:t>63+18=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48475BCE-4C5C-2CE9-C811-23F18C3E7E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9407" y="2244601"/>
            <a:ext cx="7232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6  3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9011B7FE-268B-9BF2-4A67-24911FE574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9207" y="2660726"/>
            <a:ext cx="13811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+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1  8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4D6D22D5-326F-B7A0-47E9-C55D74173E60}"/>
              </a:ext>
            </a:extLst>
          </p:cNvPr>
          <p:cNvCxnSpPr/>
          <p:nvPr/>
        </p:nvCxnSpPr>
        <p:spPr>
          <a:xfrm>
            <a:off x="803619" y="3157413"/>
            <a:ext cx="13811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8">
            <a:extLst>
              <a:ext uri="{FF2B5EF4-FFF2-40B4-BE49-F238E27FC236}">
                <a16:creationId xmlns:a16="http://schemas.microsoft.com/office/drawing/2014/main" id="{3DA460A9-D8E4-EBBD-CBDC-82C22B05C3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0244" y="3157413"/>
            <a:ext cx="454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1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D107A0D0-17E6-CBE0-CB8C-E89A16F2C2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0994" y="3157413"/>
            <a:ext cx="454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8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C5779DC4-6BEC-7E35-4AB2-2049924C16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7256" y="1481490"/>
            <a:ext cx="5437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81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915454BF-3969-CA79-5099-436EF792A9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1471" y="1491630"/>
            <a:ext cx="146867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latin typeface="Times New Roman" panose="02020603050405020304" pitchFamily="18" charset="0"/>
              </a:rPr>
              <a:t>72</a:t>
            </a:r>
            <a:r>
              <a:rPr lang="zh-CN" altLang="en-US" sz="2800" b="1" dirty="0">
                <a:latin typeface="Times New Roman" panose="02020603050405020304" pitchFamily="18" charset="0"/>
              </a:rPr>
              <a:t>－</a:t>
            </a:r>
            <a:r>
              <a:rPr lang="en-US" altLang="zh-CN" sz="2800" b="1" dirty="0">
                <a:latin typeface="Times New Roman" panose="02020603050405020304" pitchFamily="18" charset="0"/>
              </a:rPr>
              <a:t>38=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80D2ED18-92D3-9941-B8F0-9DD243ED8F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3931" y="2269328"/>
            <a:ext cx="63350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7 2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53A9FC12-BCC7-E0A2-0588-6932BB08A7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9607" y="2635126"/>
            <a:ext cx="99418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－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3 8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3ABC8EDF-F659-6550-1203-B474246B3728}"/>
              </a:ext>
            </a:extLst>
          </p:cNvPr>
          <p:cNvCxnSpPr/>
          <p:nvPr/>
        </p:nvCxnSpPr>
        <p:spPr>
          <a:xfrm>
            <a:off x="2784819" y="3157413"/>
            <a:ext cx="13811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6">
            <a:extLst>
              <a:ext uri="{FF2B5EF4-FFF2-40B4-BE49-F238E27FC236}">
                <a16:creationId xmlns:a16="http://schemas.microsoft.com/office/drawing/2014/main" id="{7CBEDCE5-328A-D105-E731-606F5801EC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5557" y="3157413"/>
            <a:ext cx="454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4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" name="TextBox 18">
            <a:extLst>
              <a:ext uri="{FF2B5EF4-FFF2-40B4-BE49-F238E27FC236}">
                <a16:creationId xmlns:a16="http://schemas.microsoft.com/office/drawing/2014/main" id="{2D4C026A-24B4-EFED-0305-9E0F03A5BB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1775" y="1491630"/>
            <a:ext cx="5437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34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" name="TextBox 19">
            <a:extLst>
              <a:ext uri="{FF2B5EF4-FFF2-40B4-BE49-F238E27FC236}">
                <a16:creationId xmlns:a16="http://schemas.microsoft.com/office/drawing/2014/main" id="{99517DC1-5349-0D7E-7FD3-5A6BF66D38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9197" y="1510679"/>
            <a:ext cx="131318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latin typeface="Times New Roman" panose="02020603050405020304" pitchFamily="18" charset="0"/>
              </a:rPr>
              <a:t>35+58=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sp>
        <p:nvSpPr>
          <p:cNvPr id="18" name="TextBox 20">
            <a:extLst>
              <a:ext uri="{FF2B5EF4-FFF2-40B4-BE49-F238E27FC236}">
                <a16:creationId xmlns:a16="http://schemas.microsoft.com/office/drawing/2014/main" id="{4F66832D-4DC8-F0E0-2EFE-08F1AD4DEB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4343" y="2263763"/>
            <a:ext cx="7232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3  5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9" name="TextBox 21">
            <a:extLst>
              <a:ext uri="{FF2B5EF4-FFF2-40B4-BE49-F238E27FC236}">
                <a16:creationId xmlns:a16="http://schemas.microsoft.com/office/drawing/2014/main" id="{CED56CAC-4DFA-55D1-7DA2-658CE78800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5109" y="2660071"/>
            <a:ext cx="11699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+  5  8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D0051A23-40AE-2B44-78D4-5685BB8B055F}"/>
              </a:ext>
            </a:extLst>
          </p:cNvPr>
          <p:cNvCxnSpPr/>
          <p:nvPr/>
        </p:nvCxnSpPr>
        <p:spPr>
          <a:xfrm>
            <a:off x="4751252" y="3151545"/>
            <a:ext cx="13811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4">
            <a:extLst>
              <a:ext uri="{FF2B5EF4-FFF2-40B4-BE49-F238E27FC236}">
                <a16:creationId xmlns:a16="http://schemas.microsoft.com/office/drawing/2014/main" id="{A5A13EB8-3F4C-CB6B-9360-4FB54F13DA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9748" y="3165349"/>
            <a:ext cx="454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3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" name="TextBox 26">
            <a:extLst>
              <a:ext uri="{FF2B5EF4-FFF2-40B4-BE49-F238E27FC236}">
                <a16:creationId xmlns:a16="http://schemas.microsoft.com/office/drawing/2014/main" id="{EFBED771-043A-5EBE-6550-968D8CB311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81117" y="1514740"/>
            <a:ext cx="63350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93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3" name="TextBox 27">
            <a:extLst>
              <a:ext uri="{FF2B5EF4-FFF2-40B4-BE49-F238E27FC236}">
                <a16:creationId xmlns:a16="http://schemas.microsoft.com/office/drawing/2014/main" id="{52D0B49F-32B3-E9D9-DAEC-7D1E800F07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3369" y="1493218"/>
            <a:ext cx="146867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latin typeface="Times New Roman" panose="02020603050405020304" pitchFamily="18" charset="0"/>
              </a:rPr>
              <a:t>56</a:t>
            </a:r>
            <a:r>
              <a:rPr lang="zh-CN" altLang="en-US" sz="2800" b="1" dirty="0">
                <a:latin typeface="Times New Roman" panose="02020603050405020304" pitchFamily="18" charset="0"/>
              </a:rPr>
              <a:t>－</a:t>
            </a:r>
            <a:r>
              <a:rPr lang="en-US" altLang="zh-CN" sz="2800" b="1" dirty="0">
                <a:latin typeface="Times New Roman" panose="02020603050405020304" pitchFamily="18" charset="0"/>
              </a:rPr>
              <a:t>17=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sp>
        <p:nvSpPr>
          <p:cNvPr id="24" name="TextBox 28">
            <a:extLst>
              <a:ext uri="{FF2B5EF4-FFF2-40B4-BE49-F238E27FC236}">
                <a16:creationId xmlns:a16="http://schemas.microsoft.com/office/drawing/2014/main" id="{C7657823-0929-10B2-B241-6D177D3246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2007" y="2246189"/>
            <a:ext cx="63341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5 6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5" name="TextBox 29">
            <a:extLst>
              <a:ext uri="{FF2B5EF4-FFF2-40B4-BE49-F238E27FC236}">
                <a16:creationId xmlns:a16="http://schemas.microsoft.com/office/drawing/2014/main" id="{8323569E-05D4-DB3F-A858-0FAC4E4010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63707" y="2627189"/>
            <a:ext cx="99418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－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1 7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F38E24FB-759E-9A88-20EB-D6ACEC8746CA}"/>
              </a:ext>
            </a:extLst>
          </p:cNvPr>
          <p:cNvCxnSpPr/>
          <p:nvPr/>
        </p:nvCxnSpPr>
        <p:spPr>
          <a:xfrm>
            <a:off x="6646220" y="3159001"/>
            <a:ext cx="13811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32">
            <a:extLst>
              <a:ext uri="{FF2B5EF4-FFF2-40B4-BE49-F238E27FC236}">
                <a16:creationId xmlns:a16="http://schemas.microsoft.com/office/drawing/2014/main" id="{1D151EF7-EE85-BC7E-AB86-C4088F0AE7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97119" y="3149476"/>
            <a:ext cx="4539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9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8" name="TextBox 33">
            <a:extLst>
              <a:ext uri="{FF2B5EF4-FFF2-40B4-BE49-F238E27FC236}">
                <a16:creationId xmlns:a16="http://schemas.microsoft.com/office/drawing/2014/main" id="{E2D639B3-FF19-ECFC-62EC-938CF82119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26225" y="3159001"/>
            <a:ext cx="454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3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9" name="TextBox 34">
            <a:extLst>
              <a:ext uri="{FF2B5EF4-FFF2-40B4-BE49-F238E27FC236}">
                <a16:creationId xmlns:a16="http://schemas.microsoft.com/office/drawing/2014/main" id="{82D12B3B-6411-446B-798B-DBAEDDDCBD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0105" y="1497935"/>
            <a:ext cx="63350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39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0" name="TextBox 24">
            <a:extLst>
              <a:ext uri="{FF2B5EF4-FFF2-40B4-BE49-F238E27FC236}">
                <a16:creationId xmlns:a16="http://schemas.microsoft.com/office/drawing/2014/main" id="{8A076B70-1027-B81E-2E5D-B258C77DA0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0422" y="3179152"/>
            <a:ext cx="454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9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1" name="TextBox 16">
            <a:extLst>
              <a:ext uri="{FF2B5EF4-FFF2-40B4-BE49-F238E27FC236}">
                <a16:creationId xmlns:a16="http://schemas.microsoft.com/office/drawing/2014/main" id="{90739F9E-BC57-E428-EFFD-9EADA5B33C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4162" y="3157412"/>
            <a:ext cx="454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3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2" name="文本框 4">
            <a:extLst>
              <a:ext uri="{FF2B5EF4-FFF2-40B4-BE49-F238E27FC236}">
                <a16:creationId xmlns:a16="http://schemas.microsoft.com/office/drawing/2014/main" id="{B8298F62-1C20-2DDA-E758-59EFAD2597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2245" y="875513"/>
            <a:ext cx="225425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P67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3" name="流程图: 接点 32">
            <a:extLst>
              <a:ext uri="{FF2B5EF4-FFF2-40B4-BE49-F238E27FC236}">
                <a16:creationId xmlns:a16="http://schemas.microsoft.com/office/drawing/2014/main" id="{835C221C-210D-678D-D672-0DEAD06CCB92}"/>
              </a:ext>
            </a:extLst>
          </p:cNvPr>
          <p:cNvSpPr/>
          <p:nvPr/>
        </p:nvSpPr>
        <p:spPr>
          <a:xfrm>
            <a:off x="3493219" y="2268396"/>
            <a:ext cx="72008" cy="72008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4" name="TextBox 9">
            <a:extLst>
              <a:ext uri="{FF2B5EF4-FFF2-40B4-BE49-F238E27FC236}">
                <a16:creationId xmlns:a16="http://schemas.microsoft.com/office/drawing/2014/main" id="{3FC43461-7E2B-B016-86DA-5693287B9A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6868" y="2740633"/>
            <a:ext cx="2270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5" name="TextBox 9">
            <a:extLst>
              <a:ext uri="{FF2B5EF4-FFF2-40B4-BE49-F238E27FC236}">
                <a16:creationId xmlns:a16="http://schemas.microsoft.com/office/drawing/2014/main" id="{12B14A81-8CD1-3BBB-50B3-95EA3F5B4F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8669" y="2740632"/>
            <a:ext cx="2270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6" name="流程图: 接点 35">
            <a:extLst>
              <a:ext uri="{FF2B5EF4-FFF2-40B4-BE49-F238E27FC236}">
                <a16:creationId xmlns:a16="http://schemas.microsoft.com/office/drawing/2014/main" id="{39F5B9E7-9F99-A035-E42E-DCC2CA7121F5}"/>
              </a:ext>
            </a:extLst>
          </p:cNvPr>
          <p:cNvSpPr/>
          <p:nvPr/>
        </p:nvSpPr>
        <p:spPr>
          <a:xfrm>
            <a:off x="7365697" y="2286530"/>
            <a:ext cx="72008" cy="72008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61192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0" grpId="0"/>
      <p:bldP spid="12" grpId="0"/>
      <p:bldP spid="13" grpId="0"/>
      <p:bldP spid="15" grpId="0"/>
      <p:bldP spid="16" grpId="0"/>
      <p:bldP spid="18" grpId="0"/>
      <p:bldP spid="19" grpId="0"/>
      <p:bldP spid="21" grpId="0"/>
      <p:bldP spid="22" grpId="0"/>
      <p:bldP spid="24" grpId="0"/>
      <p:bldP spid="25" grpId="0"/>
      <p:bldP spid="27" grpId="0"/>
      <p:bldP spid="28" grpId="0"/>
      <p:bldP spid="29" grpId="0"/>
      <p:bldP spid="30" grpId="0"/>
      <p:bldP spid="31" grpId="0"/>
      <p:bldP spid="33" grpId="0" animBg="1"/>
      <p:bldP spid="34" grpId="0"/>
      <p:bldP spid="35" grpId="0"/>
      <p:bldP spid="3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1">
            <a:extLst>
              <a:ext uri="{FF2B5EF4-FFF2-40B4-BE49-F238E27FC236}">
                <a16:creationId xmlns:a16="http://schemas.microsoft.com/office/drawing/2014/main" id="{89F2230B-0261-4354-C1C1-A773EA88E896}"/>
              </a:ext>
            </a:extLst>
          </p:cNvPr>
          <p:cNvSpPr txBox="1"/>
          <p:nvPr/>
        </p:nvSpPr>
        <p:spPr>
          <a:xfrm>
            <a:off x="722640" y="760348"/>
            <a:ext cx="2266967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列竖式计算</a:t>
            </a:r>
          </a:p>
        </p:txBody>
      </p:sp>
      <p:sp>
        <p:nvSpPr>
          <p:cNvPr id="36" name="文本框 4">
            <a:extLst>
              <a:ext uri="{FF2B5EF4-FFF2-40B4-BE49-F238E27FC236}">
                <a16:creationId xmlns:a16="http://schemas.microsoft.com/office/drawing/2014/main" id="{2B904E0A-00A6-141D-304C-B1D3EC38D2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2245" y="875513"/>
            <a:ext cx="225425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P67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7" name="TextBox 2">
            <a:extLst>
              <a:ext uri="{FF2B5EF4-FFF2-40B4-BE49-F238E27FC236}">
                <a16:creationId xmlns:a16="http://schemas.microsoft.com/office/drawing/2014/main" id="{AE793EE4-DF5C-4C6B-9AE5-7F59A49A9D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347" y="1481490"/>
            <a:ext cx="131318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latin typeface="Times New Roman" panose="02020603050405020304" pitchFamily="18" charset="0"/>
              </a:rPr>
              <a:t>69+27=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sp>
        <p:nvSpPr>
          <p:cNvPr id="38" name="TextBox 3">
            <a:extLst>
              <a:ext uri="{FF2B5EF4-FFF2-40B4-BE49-F238E27FC236}">
                <a16:creationId xmlns:a16="http://schemas.microsoft.com/office/drawing/2014/main" id="{34925ECF-5B87-4263-ADCF-F36672D91B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9407" y="2244601"/>
            <a:ext cx="7232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6  9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9" name="TextBox 4">
            <a:extLst>
              <a:ext uri="{FF2B5EF4-FFF2-40B4-BE49-F238E27FC236}">
                <a16:creationId xmlns:a16="http://schemas.microsoft.com/office/drawing/2014/main" id="{23ADBF7B-6219-4841-B7F8-7B35C25C5D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9207" y="2660726"/>
            <a:ext cx="13811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+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2  7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F816E913-1A6C-439C-8252-6A2CD5863CFC}"/>
              </a:ext>
            </a:extLst>
          </p:cNvPr>
          <p:cNvCxnSpPr/>
          <p:nvPr/>
        </p:nvCxnSpPr>
        <p:spPr>
          <a:xfrm>
            <a:off x="803619" y="3157413"/>
            <a:ext cx="13811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8">
            <a:extLst>
              <a:ext uri="{FF2B5EF4-FFF2-40B4-BE49-F238E27FC236}">
                <a16:creationId xmlns:a16="http://schemas.microsoft.com/office/drawing/2014/main" id="{DBD0A7F4-7F9A-477F-889F-989CB575A3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0244" y="3157413"/>
            <a:ext cx="454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6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2" name="TextBox 9">
            <a:extLst>
              <a:ext uri="{FF2B5EF4-FFF2-40B4-BE49-F238E27FC236}">
                <a16:creationId xmlns:a16="http://schemas.microsoft.com/office/drawing/2014/main" id="{1805B914-00CD-4A47-A7C0-96D327212E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0994" y="3157413"/>
            <a:ext cx="454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9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3" name="TextBox 10">
            <a:extLst>
              <a:ext uri="{FF2B5EF4-FFF2-40B4-BE49-F238E27FC236}">
                <a16:creationId xmlns:a16="http://schemas.microsoft.com/office/drawing/2014/main" id="{7789D77F-B43E-46E6-9FAB-A3682BA69E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7256" y="1481490"/>
            <a:ext cx="5437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96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4" name="TextBox 11">
            <a:extLst>
              <a:ext uri="{FF2B5EF4-FFF2-40B4-BE49-F238E27FC236}">
                <a16:creationId xmlns:a16="http://schemas.microsoft.com/office/drawing/2014/main" id="{26E38225-4006-4D68-8E2A-FE6F7C2E0C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1471" y="1491630"/>
            <a:ext cx="146867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latin typeface="Times New Roman" panose="02020603050405020304" pitchFamily="18" charset="0"/>
              </a:rPr>
              <a:t>88</a:t>
            </a:r>
            <a:r>
              <a:rPr lang="zh-CN" altLang="en-US" sz="2800" b="1" dirty="0">
                <a:latin typeface="Times New Roman" panose="02020603050405020304" pitchFamily="18" charset="0"/>
              </a:rPr>
              <a:t>－</a:t>
            </a:r>
            <a:r>
              <a:rPr lang="en-US" altLang="zh-CN" sz="2800" b="1" dirty="0">
                <a:latin typeface="Times New Roman" panose="02020603050405020304" pitchFamily="18" charset="0"/>
              </a:rPr>
              <a:t>64=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sp>
        <p:nvSpPr>
          <p:cNvPr id="45" name="TextBox 12">
            <a:extLst>
              <a:ext uri="{FF2B5EF4-FFF2-40B4-BE49-F238E27FC236}">
                <a16:creationId xmlns:a16="http://schemas.microsoft.com/office/drawing/2014/main" id="{19B4ABE4-2335-4F76-BAF0-5ED9729309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4048" y="2263763"/>
            <a:ext cx="63350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8 8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6" name="TextBox 13">
            <a:extLst>
              <a:ext uri="{FF2B5EF4-FFF2-40B4-BE49-F238E27FC236}">
                <a16:creationId xmlns:a16="http://schemas.microsoft.com/office/drawing/2014/main" id="{0124CF4D-D201-48F4-A3CB-77BFB7F79C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9607" y="2635126"/>
            <a:ext cx="99418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－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6 4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47" name="直接连接符 46">
            <a:extLst>
              <a:ext uri="{FF2B5EF4-FFF2-40B4-BE49-F238E27FC236}">
                <a16:creationId xmlns:a16="http://schemas.microsoft.com/office/drawing/2014/main" id="{F0D8C623-C682-4D6D-BA00-5BF85919C9F3}"/>
              </a:ext>
            </a:extLst>
          </p:cNvPr>
          <p:cNvCxnSpPr/>
          <p:nvPr/>
        </p:nvCxnSpPr>
        <p:spPr>
          <a:xfrm>
            <a:off x="2784819" y="3157413"/>
            <a:ext cx="13811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16">
            <a:extLst>
              <a:ext uri="{FF2B5EF4-FFF2-40B4-BE49-F238E27FC236}">
                <a16:creationId xmlns:a16="http://schemas.microsoft.com/office/drawing/2014/main" id="{9DC6E898-9669-4E29-A1AE-953951D9C3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5557" y="3157413"/>
            <a:ext cx="454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4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9" name="TextBox 18">
            <a:extLst>
              <a:ext uri="{FF2B5EF4-FFF2-40B4-BE49-F238E27FC236}">
                <a16:creationId xmlns:a16="http://schemas.microsoft.com/office/drawing/2014/main" id="{118B6792-B509-4E99-B7FF-2EB863217F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1775" y="1491630"/>
            <a:ext cx="5437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24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0" name="TextBox 19">
            <a:extLst>
              <a:ext uri="{FF2B5EF4-FFF2-40B4-BE49-F238E27FC236}">
                <a16:creationId xmlns:a16="http://schemas.microsoft.com/office/drawing/2014/main" id="{7D262828-231E-48AB-8078-D5441B0C38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9197" y="1510679"/>
            <a:ext cx="146867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dirty="0">
                <a:latin typeface="Times New Roman" panose="02020603050405020304" pitchFamily="18" charset="0"/>
              </a:rPr>
              <a:t>43</a:t>
            </a:r>
            <a:r>
              <a:rPr lang="zh-CN" altLang="en-US" sz="2800" b="1" dirty="0">
                <a:latin typeface="Times New Roman" panose="02020603050405020304" pitchFamily="18" charset="0"/>
              </a:rPr>
              <a:t>－</a:t>
            </a:r>
            <a:r>
              <a:rPr lang="en-US" altLang="zh-CN" sz="2800" b="1">
                <a:latin typeface="Times New Roman" panose="02020603050405020304" pitchFamily="18" charset="0"/>
              </a:rPr>
              <a:t>25=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sp>
        <p:nvSpPr>
          <p:cNvPr id="51" name="TextBox 20">
            <a:extLst>
              <a:ext uri="{FF2B5EF4-FFF2-40B4-BE49-F238E27FC236}">
                <a16:creationId xmlns:a16="http://schemas.microsoft.com/office/drawing/2014/main" id="{C21A6E7F-A437-42F0-893F-43536EB2CB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4343" y="2263763"/>
            <a:ext cx="7232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4  3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2" name="TextBox 21">
            <a:extLst>
              <a:ext uri="{FF2B5EF4-FFF2-40B4-BE49-F238E27FC236}">
                <a16:creationId xmlns:a16="http://schemas.microsoft.com/office/drawing/2014/main" id="{23A5A561-850D-4615-B6EA-52346EE066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1853" y="2648375"/>
            <a:ext cx="11699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+mj-ea"/>
                <a:ea typeface="+mj-ea"/>
              </a:rPr>
              <a:t>-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 2  5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53" name="直接连接符 52">
            <a:extLst>
              <a:ext uri="{FF2B5EF4-FFF2-40B4-BE49-F238E27FC236}">
                <a16:creationId xmlns:a16="http://schemas.microsoft.com/office/drawing/2014/main" id="{C85BB698-573D-4786-8750-E94CD86678EA}"/>
              </a:ext>
            </a:extLst>
          </p:cNvPr>
          <p:cNvCxnSpPr/>
          <p:nvPr/>
        </p:nvCxnSpPr>
        <p:spPr>
          <a:xfrm>
            <a:off x="4751252" y="3151545"/>
            <a:ext cx="13811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24">
            <a:extLst>
              <a:ext uri="{FF2B5EF4-FFF2-40B4-BE49-F238E27FC236}">
                <a16:creationId xmlns:a16="http://schemas.microsoft.com/office/drawing/2014/main" id="{7EE597EC-741D-4F79-A719-D20677E3D8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9748" y="3165349"/>
            <a:ext cx="454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8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5" name="TextBox 26">
            <a:extLst>
              <a:ext uri="{FF2B5EF4-FFF2-40B4-BE49-F238E27FC236}">
                <a16:creationId xmlns:a16="http://schemas.microsoft.com/office/drawing/2014/main" id="{701489B2-2D5D-4F46-B0A9-89043E0288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8218" y="1510316"/>
            <a:ext cx="63350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18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6" name="TextBox 27">
            <a:extLst>
              <a:ext uri="{FF2B5EF4-FFF2-40B4-BE49-F238E27FC236}">
                <a16:creationId xmlns:a16="http://schemas.microsoft.com/office/drawing/2014/main" id="{C75A7520-A522-4E1A-8D8D-6CE0E847A8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63707" y="1500793"/>
            <a:ext cx="131318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latin typeface="Times New Roman" panose="02020603050405020304" pitchFamily="18" charset="0"/>
              </a:rPr>
              <a:t>36+54=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sp>
        <p:nvSpPr>
          <p:cNvPr id="57" name="TextBox 28">
            <a:extLst>
              <a:ext uri="{FF2B5EF4-FFF2-40B4-BE49-F238E27FC236}">
                <a16:creationId xmlns:a16="http://schemas.microsoft.com/office/drawing/2014/main" id="{7275AED3-5EF0-40EE-8F44-384832F676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22282" y="2261268"/>
            <a:ext cx="63341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3 6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8" name="TextBox 29">
            <a:extLst>
              <a:ext uri="{FF2B5EF4-FFF2-40B4-BE49-F238E27FC236}">
                <a16:creationId xmlns:a16="http://schemas.microsoft.com/office/drawing/2014/main" id="{48C2CF7B-FEDF-4D13-A062-9EDD6EB686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7468" y="2642129"/>
            <a:ext cx="101822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+  5 4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59" name="直接连接符 58">
            <a:extLst>
              <a:ext uri="{FF2B5EF4-FFF2-40B4-BE49-F238E27FC236}">
                <a16:creationId xmlns:a16="http://schemas.microsoft.com/office/drawing/2014/main" id="{AF2E461B-AFCF-4026-9C4B-5B4D057C1F3D}"/>
              </a:ext>
            </a:extLst>
          </p:cNvPr>
          <p:cNvCxnSpPr/>
          <p:nvPr/>
        </p:nvCxnSpPr>
        <p:spPr>
          <a:xfrm>
            <a:off x="6646220" y="3159001"/>
            <a:ext cx="13811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32">
            <a:extLst>
              <a:ext uri="{FF2B5EF4-FFF2-40B4-BE49-F238E27FC236}">
                <a16:creationId xmlns:a16="http://schemas.microsoft.com/office/drawing/2014/main" id="{BF7ACD89-AAB9-49B8-BEF8-8A2AF3D192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97119" y="3149476"/>
            <a:ext cx="4539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0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1" name="TextBox 33">
            <a:extLst>
              <a:ext uri="{FF2B5EF4-FFF2-40B4-BE49-F238E27FC236}">
                <a16:creationId xmlns:a16="http://schemas.microsoft.com/office/drawing/2014/main" id="{A9F1CD85-A9A9-4397-B79A-01CE95492F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26225" y="3159001"/>
            <a:ext cx="454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9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2" name="TextBox 34">
            <a:extLst>
              <a:ext uri="{FF2B5EF4-FFF2-40B4-BE49-F238E27FC236}">
                <a16:creationId xmlns:a16="http://schemas.microsoft.com/office/drawing/2014/main" id="{33343DE3-E860-44DE-88EC-20F26C3A02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45532" y="1506927"/>
            <a:ext cx="63350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90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3" name="TextBox 24">
            <a:extLst>
              <a:ext uri="{FF2B5EF4-FFF2-40B4-BE49-F238E27FC236}">
                <a16:creationId xmlns:a16="http://schemas.microsoft.com/office/drawing/2014/main" id="{31DC5408-26CF-44C8-9E67-AA3DD8181B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3110" y="3157861"/>
            <a:ext cx="454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1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4" name="TextBox 16">
            <a:extLst>
              <a:ext uri="{FF2B5EF4-FFF2-40B4-BE49-F238E27FC236}">
                <a16:creationId xmlns:a16="http://schemas.microsoft.com/office/drawing/2014/main" id="{A2BE388D-2EDE-47D1-AA5D-CF0D6DC95D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1847" y="3158895"/>
            <a:ext cx="454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2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5" name="TextBox 9">
            <a:extLst>
              <a:ext uri="{FF2B5EF4-FFF2-40B4-BE49-F238E27FC236}">
                <a16:creationId xmlns:a16="http://schemas.microsoft.com/office/drawing/2014/main" id="{D08BA7D3-CF71-408E-A310-87162D8BDA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6868" y="2740633"/>
            <a:ext cx="2270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6" name="流程图: 接点 65">
            <a:extLst>
              <a:ext uri="{FF2B5EF4-FFF2-40B4-BE49-F238E27FC236}">
                <a16:creationId xmlns:a16="http://schemas.microsoft.com/office/drawing/2014/main" id="{123B6F93-1FC0-454E-A743-4F063CEB8978}"/>
              </a:ext>
            </a:extLst>
          </p:cNvPr>
          <p:cNvSpPr/>
          <p:nvPr/>
        </p:nvSpPr>
        <p:spPr>
          <a:xfrm>
            <a:off x="5319401" y="2254996"/>
            <a:ext cx="72008" cy="72008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7" name="TextBox 9">
            <a:extLst>
              <a:ext uri="{FF2B5EF4-FFF2-40B4-BE49-F238E27FC236}">
                <a16:creationId xmlns:a16="http://schemas.microsoft.com/office/drawing/2014/main" id="{8269D321-45AF-42CF-8DC1-23EE699013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3001" y="2758230"/>
            <a:ext cx="2270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8756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1" grpId="0"/>
      <p:bldP spid="42" grpId="0"/>
      <p:bldP spid="43" grpId="0"/>
      <p:bldP spid="45" grpId="0"/>
      <p:bldP spid="46" grpId="0"/>
      <p:bldP spid="48" grpId="0"/>
      <p:bldP spid="49" grpId="0"/>
      <p:bldP spid="51" grpId="0"/>
      <p:bldP spid="52" grpId="0"/>
      <p:bldP spid="54" grpId="0"/>
      <p:bldP spid="55" grpId="0"/>
      <p:bldP spid="57" grpId="0"/>
      <p:bldP spid="58" grpId="0"/>
      <p:bldP spid="60" grpId="0"/>
      <p:bldP spid="61" grpId="0"/>
      <p:bldP spid="62" grpId="0"/>
      <p:bldP spid="63" grpId="0"/>
      <p:bldP spid="64" grpId="0"/>
      <p:bldP spid="65" grpId="0"/>
      <p:bldP spid="66" grpId="0" animBg="1"/>
      <p:bldP spid="6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4">
            <a:extLst>
              <a:ext uri="{FF2B5EF4-FFF2-40B4-BE49-F238E27FC236}">
                <a16:creationId xmlns:a16="http://schemas.microsoft.com/office/drawing/2014/main" id="{603E04C7-259F-6661-38F7-1935F1D951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3783" y="1244008"/>
            <a:ext cx="225425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P67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3FCAC03B-2325-1F48-B221-EEA7996A25E7}"/>
              </a:ext>
            </a:extLst>
          </p:cNvPr>
          <p:cNvGrpSpPr/>
          <p:nvPr/>
        </p:nvGrpSpPr>
        <p:grpSpPr>
          <a:xfrm>
            <a:off x="591262" y="2427734"/>
            <a:ext cx="2470548" cy="1569660"/>
            <a:chOff x="610627" y="1923678"/>
            <a:chExt cx="2470548" cy="1569660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C228D54C-D7A3-07BB-E0AA-54F0A26EF0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627" y="1923678"/>
              <a:ext cx="2470548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53+13</a:t>
              </a:r>
              <a:r>
                <a:rPr lang="en-US" altLang="zh-CN" sz="3200" b="1" kern="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 </a:t>
              </a: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66 </a:t>
              </a:r>
            </a:p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46</a:t>
              </a: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-</a:t>
              </a: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7</a:t>
              </a:r>
              <a:r>
                <a:rPr lang="en-US" altLang="zh-CN" sz="3200" b="1" kern="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 41</a:t>
              </a:r>
              <a:endPara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0FA9A4B6-0092-609F-3AE4-B6F6DADA3482}"/>
                </a:ext>
              </a:extLst>
            </p:cNvPr>
            <p:cNvSpPr/>
            <p:nvPr/>
          </p:nvSpPr>
          <p:spPr>
            <a:xfrm>
              <a:off x="1858680" y="1981170"/>
              <a:ext cx="504056" cy="50405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EFF86FF8-1C83-854A-5326-A1C20804C1D0}"/>
                </a:ext>
              </a:extLst>
            </p:cNvPr>
            <p:cNvSpPr/>
            <p:nvPr/>
          </p:nvSpPr>
          <p:spPr>
            <a:xfrm>
              <a:off x="1647367" y="2931790"/>
              <a:ext cx="504056" cy="50405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923A7215-ED57-C4FF-B41F-92FDA7B7997A}"/>
              </a:ext>
            </a:extLst>
          </p:cNvPr>
          <p:cNvGrpSpPr/>
          <p:nvPr/>
        </p:nvGrpSpPr>
        <p:grpSpPr>
          <a:xfrm>
            <a:off x="591262" y="1481928"/>
            <a:ext cx="7287572" cy="707886"/>
            <a:chOff x="1082102" y="1418120"/>
            <a:chExt cx="7287572" cy="707886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B6B7438B-C009-20D2-43AF-82566AFEAEFD}"/>
                </a:ext>
              </a:extLst>
            </p:cNvPr>
            <p:cNvSpPr txBox="1"/>
            <p:nvPr/>
          </p:nvSpPr>
          <p:spPr>
            <a:xfrm>
              <a:off x="1082102" y="1418120"/>
              <a:ext cx="7287572" cy="70788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>
                <a:buClrTx/>
                <a:buSzTx/>
                <a:buFontTx/>
                <a:defRPr/>
              </a:pPr>
              <a:r>
                <a:rPr kumimoji="0" lang="en-US" altLang="zh-CN" sz="3200" b="1" kern="1200" cap="none" spc="0" normalizeH="0" baseline="0" noProof="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4.</a:t>
              </a:r>
              <a:r>
                <a:rPr kumimoji="0" lang="zh-CN" altLang="en-US" sz="3200" b="1" kern="1200" cap="none" spc="0" normalizeH="0" baseline="0" noProof="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在</a:t>
              </a:r>
              <a:r>
                <a:rPr lang="zh-CN" altLang="en-US" sz="40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   </a:t>
              </a:r>
              <a:r>
                <a:rPr kumimoji="0" lang="zh-CN" altLang="en-US" sz="3200" b="1" kern="1200" cap="none" spc="0" normalizeH="0" baseline="0" noProof="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里填上“＞”“＜”或“＝”</a:t>
              </a:r>
              <a:r>
                <a:rPr kumimoji="0" lang="en-US" altLang="zh-CN" sz="3200" b="1" kern="1200" cap="none" spc="0" normalizeH="0" baseline="0" noProof="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</a:t>
              </a:r>
              <a:r>
                <a:rPr kumimoji="0" lang="zh-CN" altLang="en-US" sz="3200" b="1" kern="1200" cap="none" spc="0" normalizeH="0" baseline="0" noProof="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。</a:t>
              </a:r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6211F556-51BE-5E3C-6471-F23402C87E98}"/>
                </a:ext>
              </a:extLst>
            </p:cNvPr>
            <p:cNvSpPr/>
            <p:nvPr/>
          </p:nvSpPr>
          <p:spPr>
            <a:xfrm>
              <a:off x="1926511" y="1533651"/>
              <a:ext cx="504056" cy="50405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E1D726BD-498B-6050-F232-3A8C44AB9242}"/>
              </a:ext>
            </a:extLst>
          </p:cNvPr>
          <p:cNvGrpSpPr/>
          <p:nvPr/>
        </p:nvGrpSpPr>
        <p:grpSpPr>
          <a:xfrm>
            <a:off x="6260330" y="2443475"/>
            <a:ext cx="2265364" cy="1569660"/>
            <a:chOff x="610627" y="1923678"/>
            <a:chExt cx="2265364" cy="1569660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FFEA9FC9-86CC-399F-DA5C-6742B121B7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627" y="1923678"/>
              <a:ext cx="2265364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60</a:t>
              </a:r>
              <a:r>
                <a:rPr lang="en-US" altLang="zh-CN" sz="3200" b="1" kern="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</a:t>
              </a: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54+4 </a:t>
              </a:r>
            </a:p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52</a:t>
              </a:r>
              <a:r>
                <a:rPr lang="en-US" altLang="zh-CN" sz="3200" b="1" kern="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28+34</a:t>
              </a:r>
              <a:endPara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AC6AC6B3-B4FB-8F3C-D69B-E9F8767FDD73}"/>
                </a:ext>
              </a:extLst>
            </p:cNvPr>
            <p:cNvSpPr/>
            <p:nvPr/>
          </p:nvSpPr>
          <p:spPr>
            <a:xfrm>
              <a:off x="1167254" y="1982716"/>
              <a:ext cx="504056" cy="50405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ACB3C61D-A963-D691-38E9-7F46B0C5AA4B}"/>
                </a:ext>
              </a:extLst>
            </p:cNvPr>
            <p:cNvSpPr/>
            <p:nvPr/>
          </p:nvSpPr>
          <p:spPr>
            <a:xfrm>
              <a:off x="1167254" y="2931790"/>
              <a:ext cx="504056" cy="50405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D9B89A98-2CE4-3788-0DDA-20F34286D06C}"/>
              </a:ext>
            </a:extLst>
          </p:cNvPr>
          <p:cNvGrpSpPr/>
          <p:nvPr/>
        </p:nvGrpSpPr>
        <p:grpSpPr>
          <a:xfrm>
            <a:off x="3274904" y="2415883"/>
            <a:ext cx="2443298" cy="1569660"/>
            <a:chOff x="610627" y="1923678"/>
            <a:chExt cx="2443298" cy="1569660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C37B7E28-7AE2-32E3-994F-5B7B27D9D0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627" y="1923678"/>
              <a:ext cx="2443298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42</a:t>
              </a: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-</a:t>
              </a: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18</a:t>
              </a:r>
              <a:r>
                <a:rPr lang="en-US" altLang="zh-CN" sz="3200" b="1" kern="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 </a:t>
              </a: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34 </a:t>
              </a:r>
            </a:p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72+9</a:t>
              </a:r>
              <a:r>
                <a:rPr lang="en-US" altLang="zh-CN" sz="3200" b="1" kern="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  73</a:t>
              </a:r>
              <a:endPara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E40EB180-8BDE-B881-4AF0-0C4C201155A4}"/>
                </a:ext>
              </a:extLst>
            </p:cNvPr>
            <p:cNvSpPr/>
            <p:nvPr/>
          </p:nvSpPr>
          <p:spPr>
            <a:xfrm>
              <a:off x="1819147" y="1981170"/>
              <a:ext cx="504056" cy="50405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8DE856B9-7FB3-D16B-27AA-ADF5BEBF1C33}"/>
                </a:ext>
              </a:extLst>
            </p:cNvPr>
            <p:cNvSpPr/>
            <p:nvPr/>
          </p:nvSpPr>
          <p:spPr>
            <a:xfrm>
              <a:off x="1819147" y="2941850"/>
              <a:ext cx="504056" cy="50405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572CE93E-F8AC-80BA-3D3E-85285D35CC08}"/>
              </a:ext>
            </a:extLst>
          </p:cNvPr>
          <p:cNvSpPr txBox="1"/>
          <p:nvPr/>
        </p:nvSpPr>
        <p:spPr>
          <a:xfrm>
            <a:off x="1792834" y="2453218"/>
            <a:ext cx="5970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FF0AC723-51CC-401E-B70F-15A661E0A589}"/>
              </a:ext>
            </a:extLst>
          </p:cNvPr>
          <p:cNvSpPr txBox="1"/>
          <p:nvPr/>
        </p:nvSpPr>
        <p:spPr>
          <a:xfrm>
            <a:off x="6789234" y="2473375"/>
            <a:ext cx="5970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＞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7A3D1864-6935-4DB2-6F8C-4F080B2AC689}"/>
              </a:ext>
            </a:extLst>
          </p:cNvPr>
          <p:cNvSpPr txBox="1"/>
          <p:nvPr/>
        </p:nvSpPr>
        <p:spPr>
          <a:xfrm>
            <a:off x="4404906" y="2443475"/>
            <a:ext cx="5970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＜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4E2103E-262D-3A6D-A4E8-BC9A38CFD418}"/>
              </a:ext>
            </a:extLst>
          </p:cNvPr>
          <p:cNvSpPr txBox="1"/>
          <p:nvPr/>
        </p:nvSpPr>
        <p:spPr>
          <a:xfrm>
            <a:off x="1625728" y="3321516"/>
            <a:ext cx="5970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40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&lt;</a:t>
            </a:r>
            <a:endParaRPr lang="zh-CN" altLang="en-US" sz="4000" dirty="0">
              <a:solidFill>
                <a:srgbClr val="FF0000"/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17FF2F06-AECF-138E-F403-41EB268792D9}"/>
              </a:ext>
            </a:extLst>
          </p:cNvPr>
          <p:cNvSpPr txBox="1"/>
          <p:nvPr/>
        </p:nvSpPr>
        <p:spPr>
          <a:xfrm>
            <a:off x="4462343" y="3425563"/>
            <a:ext cx="5970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＞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1954CE80-D59E-2FCC-7403-63F2C8F5310F}"/>
              </a:ext>
            </a:extLst>
          </p:cNvPr>
          <p:cNvSpPr txBox="1"/>
          <p:nvPr/>
        </p:nvSpPr>
        <p:spPr>
          <a:xfrm>
            <a:off x="6735864" y="3440245"/>
            <a:ext cx="5970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＜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289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5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4ED03BA5-A867-901A-5F9A-01A1053EE8FF}"/>
              </a:ext>
            </a:extLst>
          </p:cNvPr>
          <p:cNvSpPr/>
          <p:nvPr/>
        </p:nvSpPr>
        <p:spPr>
          <a:xfrm>
            <a:off x="971600" y="1635646"/>
            <a:ext cx="1169489" cy="252819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C5C473AC-DC8E-EA33-B907-9391342E2BC6}"/>
              </a:ext>
            </a:extLst>
          </p:cNvPr>
          <p:cNvSpPr/>
          <p:nvPr/>
        </p:nvSpPr>
        <p:spPr>
          <a:xfrm>
            <a:off x="2960917" y="1635646"/>
            <a:ext cx="1169489" cy="252819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9E0B739-B504-1DBF-264B-7F224005AC80}"/>
              </a:ext>
            </a:extLst>
          </p:cNvPr>
          <p:cNvSpPr txBox="1"/>
          <p:nvPr/>
        </p:nvSpPr>
        <p:spPr>
          <a:xfrm>
            <a:off x="1216540" y="1476899"/>
            <a:ext cx="843778" cy="2751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4 </a:t>
            </a:r>
          </a:p>
          <a:p>
            <a:pPr>
              <a:lnSpc>
                <a:spcPct val="150000"/>
              </a:lnSpc>
            </a:pPr>
            <a:r>
              <a:rPr lang="en-US" altLang="zh-C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 </a:t>
            </a:r>
          </a:p>
          <a:p>
            <a:pPr>
              <a:lnSpc>
                <a:spcPct val="150000"/>
              </a:lnSpc>
            </a:pPr>
            <a:r>
              <a:rPr lang="en-US" altLang="zh-C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endParaRPr lang="zh-CN" alt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直接箭头连接符 4">
            <a:extLst>
              <a:ext uri="{FF2B5EF4-FFF2-40B4-BE49-F238E27FC236}">
                <a16:creationId xmlns:a16="http://schemas.microsoft.com/office/drawing/2014/main" id="{BA0E8267-A73C-3945-89B0-D18C9E1DA95E}"/>
              </a:ext>
            </a:extLst>
          </p:cNvPr>
          <p:cNvCxnSpPr/>
          <p:nvPr/>
        </p:nvCxnSpPr>
        <p:spPr>
          <a:xfrm>
            <a:off x="1853057" y="2058985"/>
            <a:ext cx="132849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箭头连接符 5">
            <a:extLst>
              <a:ext uri="{FF2B5EF4-FFF2-40B4-BE49-F238E27FC236}">
                <a16:creationId xmlns:a16="http://schemas.microsoft.com/office/drawing/2014/main" id="{FCFA4519-EC15-1BB7-07F0-B5DC6D563C29}"/>
              </a:ext>
            </a:extLst>
          </p:cNvPr>
          <p:cNvCxnSpPr/>
          <p:nvPr/>
        </p:nvCxnSpPr>
        <p:spPr>
          <a:xfrm>
            <a:off x="1865642" y="3793919"/>
            <a:ext cx="132849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3F49A60D-5F56-4B34-51F9-C8CEAD2F81AD}"/>
              </a:ext>
            </a:extLst>
          </p:cNvPr>
          <p:cNvCxnSpPr/>
          <p:nvPr/>
        </p:nvCxnSpPr>
        <p:spPr>
          <a:xfrm>
            <a:off x="1853057" y="2947374"/>
            <a:ext cx="132849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862A3B32-2496-8AFF-0ACD-41649DFD86BF}"/>
              </a:ext>
            </a:extLst>
          </p:cNvPr>
          <p:cNvSpPr txBox="1"/>
          <p:nvPr/>
        </p:nvSpPr>
        <p:spPr>
          <a:xfrm>
            <a:off x="2074784" y="1482890"/>
            <a:ext cx="949299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+36</a:t>
            </a:r>
            <a:endParaRPr lang="zh-CN" altLang="en-US" sz="3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AD47AEB-1B37-B963-9EA3-F61D03292233}"/>
              </a:ext>
            </a:extLst>
          </p:cNvPr>
          <p:cNvSpPr/>
          <p:nvPr/>
        </p:nvSpPr>
        <p:spPr>
          <a:xfrm>
            <a:off x="3181554" y="1794008"/>
            <a:ext cx="769632" cy="529954"/>
          </a:xfrm>
          <a:prstGeom prst="rect">
            <a:avLst/>
          </a:prstGeom>
          <a:solidFill>
            <a:schemeClr val="bg1"/>
          </a:solidFill>
          <a:ln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EDFD66A7-C517-C0C1-F48B-E07E754D8167}"/>
              </a:ext>
            </a:extLst>
          </p:cNvPr>
          <p:cNvSpPr/>
          <p:nvPr/>
        </p:nvSpPr>
        <p:spPr>
          <a:xfrm>
            <a:off x="3182381" y="2624165"/>
            <a:ext cx="769632" cy="529954"/>
          </a:xfrm>
          <a:prstGeom prst="rect">
            <a:avLst/>
          </a:prstGeom>
          <a:solidFill>
            <a:schemeClr val="bg1"/>
          </a:solidFill>
          <a:ln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6527DC40-9951-5325-2B22-C99BEB05C7EC}"/>
              </a:ext>
            </a:extLst>
          </p:cNvPr>
          <p:cNvSpPr/>
          <p:nvPr/>
        </p:nvSpPr>
        <p:spPr>
          <a:xfrm>
            <a:off x="3181554" y="3497376"/>
            <a:ext cx="769632" cy="529954"/>
          </a:xfrm>
          <a:prstGeom prst="rect">
            <a:avLst/>
          </a:prstGeom>
          <a:solidFill>
            <a:schemeClr val="bg1"/>
          </a:solidFill>
          <a:ln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B75840A4-721A-592E-0534-1862C68494CE}"/>
              </a:ext>
            </a:extLst>
          </p:cNvPr>
          <p:cNvSpPr/>
          <p:nvPr/>
        </p:nvSpPr>
        <p:spPr>
          <a:xfrm>
            <a:off x="4812641" y="1635646"/>
            <a:ext cx="1169489" cy="252819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08C3CF37-B94F-6534-E473-F7160666D739}"/>
              </a:ext>
            </a:extLst>
          </p:cNvPr>
          <p:cNvSpPr/>
          <p:nvPr/>
        </p:nvSpPr>
        <p:spPr>
          <a:xfrm>
            <a:off x="6801958" y="1635646"/>
            <a:ext cx="1169489" cy="252819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AF74983A-F8DC-BC12-E21E-67C7464549FA}"/>
              </a:ext>
            </a:extLst>
          </p:cNvPr>
          <p:cNvSpPr txBox="1"/>
          <p:nvPr/>
        </p:nvSpPr>
        <p:spPr>
          <a:xfrm>
            <a:off x="5035591" y="1493806"/>
            <a:ext cx="946539" cy="2751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28 </a:t>
            </a:r>
          </a:p>
          <a:p>
            <a:pPr>
              <a:lnSpc>
                <a:spcPct val="150000"/>
              </a:lnSpc>
            </a:pPr>
            <a:r>
              <a:rPr lang="en-US" altLang="zh-C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37 </a:t>
            </a:r>
          </a:p>
          <a:p>
            <a:pPr>
              <a:lnSpc>
                <a:spcPct val="150000"/>
              </a:lnSpc>
            </a:pPr>
            <a:r>
              <a:rPr lang="en-US" altLang="zh-C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46</a:t>
            </a:r>
            <a:endParaRPr lang="zh-CN" alt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FAC210B9-6B41-BC56-959D-2D89E3789524}"/>
              </a:ext>
            </a:extLst>
          </p:cNvPr>
          <p:cNvCxnSpPr/>
          <p:nvPr/>
        </p:nvCxnSpPr>
        <p:spPr>
          <a:xfrm>
            <a:off x="5694098" y="2058985"/>
            <a:ext cx="132849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246B82F9-62A2-CAEC-D53D-E6B8F4C2F7D2}"/>
              </a:ext>
            </a:extLst>
          </p:cNvPr>
          <p:cNvCxnSpPr/>
          <p:nvPr/>
        </p:nvCxnSpPr>
        <p:spPr>
          <a:xfrm>
            <a:off x="5694098" y="3867894"/>
            <a:ext cx="132849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148C2ACA-91A8-9254-4644-9A1445BF1EFD}"/>
              </a:ext>
            </a:extLst>
          </p:cNvPr>
          <p:cNvCxnSpPr/>
          <p:nvPr/>
        </p:nvCxnSpPr>
        <p:spPr>
          <a:xfrm>
            <a:off x="5694098" y="2947374"/>
            <a:ext cx="132849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>
            <a:extLst>
              <a:ext uri="{FF2B5EF4-FFF2-40B4-BE49-F238E27FC236}">
                <a16:creationId xmlns:a16="http://schemas.microsoft.com/office/drawing/2014/main" id="{C606BF8B-9F42-B777-B74C-3E576E142F22}"/>
              </a:ext>
            </a:extLst>
          </p:cNvPr>
          <p:cNvSpPr/>
          <p:nvPr/>
        </p:nvSpPr>
        <p:spPr>
          <a:xfrm>
            <a:off x="7022595" y="1794008"/>
            <a:ext cx="769632" cy="529954"/>
          </a:xfrm>
          <a:prstGeom prst="rect">
            <a:avLst/>
          </a:prstGeom>
          <a:solidFill>
            <a:schemeClr val="bg1"/>
          </a:solidFill>
          <a:ln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96C75C50-9477-875D-5453-3FA260B1B237}"/>
              </a:ext>
            </a:extLst>
          </p:cNvPr>
          <p:cNvSpPr/>
          <p:nvPr/>
        </p:nvSpPr>
        <p:spPr>
          <a:xfrm>
            <a:off x="7023422" y="2624165"/>
            <a:ext cx="769632" cy="529954"/>
          </a:xfrm>
          <a:prstGeom prst="rect">
            <a:avLst/>
          </a:prstGeom>
          <a:solidFill>
            <a:schemeClr val="bg1"/>
          </a:solidFill>
          <a:ln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FC4AC40-D962-CA13-C700-6EC792D8A9B5}"/>
              </a:ext>
            </a:extLst>
          </p:cNvPr>
          <p:cNvSpPr/>
          <p:nvPr/>
        </p:nvSpPr>
        <p:spPr>
          <a:xfrm>
            <a:off x="7022595" y="3497376"/>
            <a:ext cx="769632" cy="529954"/>
          </a:xfrm>
          <a:prstGeom prst="rect">
            <a:avLst/>
          </a:prstGeom>
          <a:solidFill>
            <a:schemeClr val="bg1"/>
          </a:solidFill>
          <a:ln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D14C8F42-D3DF-BB35-3228-DB4CD7EF6D56}"/>
              </a:ext>
            </a:extLst>
          </p:cNvPr>
          <p:cNvSpPr txBox="1"/>
          <p:nvPr/>
        </p:nvSpPr>
        <p:spPr>
          <a:xfrm>
            <a:off x="3218009" y="1718624"/>
            <a:ext cx="7910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EE91A4E7-7308-B63A-E5A7-C25B39B0C2FA}"/>
              </a:ext>
            </a:extLst>
          </p:cNvPr>
          <p:cNvSpPr txBox="1"/>
          <p:nvPr/>
        </p:nvSpPr>
        <p:spPr>
          <a:xfrm>
            <a:off x="3194139" y="2566172"/>
            <a:ext cx="7696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96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F5B92D55-F01E-9548-43F8-1844311151AF}"/>
              </a:ext>
            </a:extLst>
          </p:cNvPr>
          <p:cNvSpPr txBox="1"/>
          <p:nvPr/>
        </p:nvSpPr>
        <p:spPr>
          <a:xfrm>
            <a:off x="3196691" y="3413720"/>
            <a:ext cx="9021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FDE77A23-C9F4-CE8B-0F44-9250FDFCB618}"/>
              </a:ext>
            </a:extLst>
          </p:cNvPr>
          <p:cNvSpPr txBox="1"/>
          <p:nvPr/>
        </p:nvSpPr>
        <p:spPr>
          <a:xfrm>
            <a:off x="7022565" y="1738347"/>
            <a:ext cx="10249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15BBE07A-ACF8-441E-D7BF-FF5A87738912}"/>
              </a:ext>
            </a:extLst>
          </p:cNvPr>
          <p:cNvSpPr txBox="1"/>
          <p:nvPr/>
        </p:nvSpPr>
        <p:spPr>
          <a:xfrm>
            <a:off x="7041673" y="2570765"/>
            <a:ext cx="7696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DCDBE831-49FC-65C8-E440-F22866C81436}"/>
              </a:ext>
            </a:extLst>
          </p:cNvPr>
          <p:cNvSpPr txBox="1"/>
          <p:nvPr/>
        </p:nvSpPr>
        <p:spPr>
          <a:xfrm>
            <a:off x="7044225" y="3418313"/>
            <a:ext cx="9021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文本框 4">
            <a:extLst>
              <a:ext uri="{FF2B5EF4-FFF2-40B4-BE49-F238E27FC236}">
                <a16:creationId xmlns:a16="http://schemas.microsoft.com/office/drawing/2014/main" id="{85DED1E7-5837-E8E4-6565-52A9858EF2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2245" y="932903"/>
            <a:ext cx="225425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P67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A2D1700E-5F2D-5CDC-BA79-196CF964A750}"/>
              </a:ext>
            </a:extLst>
          </p:cNvPr>
          <p:cNvSpPr txBox="1"/>
          <p:nvPr/>
        </p:nvSpPr>
        <p:spPr>
          <a:xfrm>
            <a:off x="5914189" y="1393636"/>
            <a:ext cx="9557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endParaRPr lang="zh-CN" alt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0BAEBC06-698E-84CF-DFA1-F1B33CECD29C}"/>
              </a:ext>
            </a:extLst>
          </p:cNvPr>
          <p:cNvSpPr txBox="1"/>
          <p:nvPr/>
        </p:nvSpPr>
        <p:spPr>
          <a:xfrm>
            <a:off x="674917" y="748657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5.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559665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A702D89D-7816-FA37-3B3E-B4BE65AE0434}"/>
              </a:ext>
            </a:extLst>
          </p:cNvPr>
          <p:cNvSpPr txBox="1"/>
          <p:nvPr/>
        </p:nvSpPr>
        <p:spPr>
          <a:xfrm>
            <a:off x="717730" y="1004336"/>
            <a:ext cx="7965827" cy="1152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defTabSz="914400">
              <a:lnSpc>
                <a:spcPct val="130000"/>
              </a:lnSpc>
              <a:buClrTx/>
              <a:buSzTx/>
              <a:buFontTx/>
              <a:defRPr/>
            </a:pPr>
            <a:r>
              <a:rPr kumimoji="0" lang="en-US" altLang="zh-CN" sz="2800" b="1" kern="1200" cap="none" spc="0" normalizeH="0" baseline="0" noProof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6.</a:t>
            </a:r>
            <a:r>
              <a:rPr kumimoji="0" lang="zh-CN" altLang="en-US" sz="2800" b="1" kern="1200" cap="none" spc="0" normalizeH="0" baseline="0" noProof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李叔叔摘了</a:t>
            </a:r>
            <a:r>
              <a:rPr kumimoji="0" lang="en-US" altLang="zh-CN" sz="2800" b="1" kern="1200" cap="none" spc="0" normalizeH="0" baseline="0" noProof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43</a:t>
            </a:r>
            <a:r>
              <a:rPr kumimoji="0" lang="zh-CN" altLang="en-US" sz="2800" b="1" kern="1200" cap="none" spc="0" normalizeH="0" baseline="0" noProof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箱草莓，卖掉了一些，还剩</a:t>
            </a:r>
            <a:r>
              <a:rPr kumimoji="0" lang="en-US" altLang="zh-CN" sz="2800" b="1" kern="1200" cap="none" spc="0" normalizeH="0" baseline="0" noProof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28</a:t>
            </a:r>
            <a:r>
              <a:rPr kumimoji="0" lang="zh-CN" altLang="en-US" sz="2800" b="1" kern="1200" cap="none" spc="0" normalizeH="0" baseline="0" noProof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箱，卖掉了多少箱</a:t>
            </a:r>
            <a:r>
              <a:rPr kumimoji="0" lang="en-US" altLang="zh-CN" sz="2800" b="1" kern="1200" cap="none" spc="0" normalizeH="0" baseline="0" noProof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4" name="文本框 4">
            <a:extLst>
              <a:ext uri="{FF2B5EF4-FFF2-40B4-BE49-F238E27FC236}">
                <a16:creationId xmlns:a16="http://schemas.microsoft.com/office/drawing/2014/main" id="{22FE39EF-F45B-ACEE-4209-076BE57B6F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0653" y="850447"/>
            <a:ext cx="225425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P68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9BD73E4-A743-DECD-3EC6-7F39F4FA93F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50493" y="1648653"/>
            <a:ext cx="3887559" cy="2448272"/>
          </a:xfrm>
          <a:prstGeom prst="rect">
            <a:avLst/>
          </a:prstGeom>
        </p:spPr>
      </p:pic>
      <p:sp>
        <p:nvSpPr>
          <p:cNvPr id="6" name="TextBox 2">
            <a:extLst>
              <a:ext uri="{FF2B5EF4-FFF2-40B4-BE49-F238E27FC236}">
                <a16:creationId xmlns:a16="http://schemas.microsoft.com/office/drawing/2014/main" id="{8E00180A-990A-DFBA-F7E0-C4F33B4953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8085" y="2310592"/>
            <a:ext cx="257634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43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28=15</a:t>
            </a: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（箱）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C2E6828D-1337-3239-33F5-579CD8FDC7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856" y="2987701"/>
            <a:ext cx="379302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答：卖掉了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箱草莓。</a:t>
            </a:r>
          </a:p>
        </p:txBody>
      </p:sp>
    </p:spTree>
    <p:extLst>
      <p:ext uri="{BB962C8B-B14F-4D97-AF65-F5344CB8AC3E}">
        <p14:creationId xmlns:p14="http://schemas.microsoft.com/office/powerpoint/2010/main" val="4013232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C7EFD55A-96B7-72F2-8C26-EB70E2BD2BEE}"/>
              </a:ext>
            </a:extLst>
          </p:cNvPr>
          <p:cNvSpPr txBox="1"/>
          <p:nvPr/>
        </p:nvSpPr>
        <p:spPr>
          <a:xfrm>
            <a:off x="945741" y="843199"/>
            <a:ext cx="7370676" cy="1152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defTabSz="914400">
              <a:lnSpc>
                <a:spcPct val="130000"/>
              </a:lnSpc>
              <a:buClrTx/>
              <a:buSzTx/>
              <a:buFontTx/>
              <a:defRPr/>
            </a:pPr>
            <a:r>
              <a:rPr kumimoji="0" lang="en-US" altLang="zh-CN" sz="2800" b="1" kern="1200" cap="none" spc="0" normalizeH="0" baseline="0" noProof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7.</a:t>
            </a:r>
            <a:r>
              <a:rPr kumimoji="0" lang="zh-CN" altLang="en-US" sz="2800" b="1" kern="1200" cap="none" spc="0" normalizeH="0" baseline="0" noProof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小兰喜欢收集邮票，下面是她收集邮票的种类和枚数。</a:t>
            </a:r>
            <a:endParaRPr kumimoji="0" lang="en-US" altLang="zh-CN" sz="2800" b="1" kern="1200" cap="none" spc="0" normalizeH="0" baseline="0" noProof="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AE73B67E-D045-C725-D2ED-7DECFE17A6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6887379"/>
              </p:ext>
            </p:extLst>
          </p:nvPr>
        </p:nvGraphicFramePr>
        <p:xfrm>
          <a:off x="899592" y="1975056"/>
          <a:ext cx="7416825" cy="97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3365">
                  <a:extLst>
                    <a:ext uri="{9D8B030D-6E8A-4147-A177-3AD203B41FA5}">
                      <a16:colId xmlns:a16="http://schemas.microsoft.com/office/drawing/2014/main" val="1777554639"/>
                    </a:ext>
                  </a:extLst>
                </a:gridCol>
                <a:gridCol w="1483365">
                  <a:extLst>
                    <a:ext uri="{9D8B030D-6E8A-4147-A177-3AD203B41FA5}">
                      <a16:colId xmlns:a16="http://schemas.microsoft.com/office/drawing/2014/main" val="533846146"/>
                    </a:ext>
                  </a:extLst>
                </a:gridCol>
                <a:gridCol w="1483365">
                  <a:extLst>
                    <a:ext uri="{9D8B030D-6E8A-4147-A177-3AD203B41FA5}">
                      <a16:colId xmlns:a16="http://schemas.microsoft.com/office/drawing/2014/main" val="1388338042"/>
                    </a:ext>
                  </a:extLst>
                </a:gridCol>
                <a:gridCol w="1483365">
                  <a:extLst>
                    <a:ext uri="{9D8B030D-6E8A-4147-A177-3AD203B41FA5}">
                      <a16:colId xmlns:a16="http://schemas.microsoft.com/office/drawing/2014/main" val="1089249903"/>
                    </a:ext>
                  </a:extLst>
                </a:gridCol>
                <a:gridCol w="1483365">
                  <a:extLst>
                    <a:ext uri="{9D8B030D-6E8A-4147-A177-3AD203B41FA5}">
                      <a16:colId xmlns:a16="http://schemas.microsoft.com/office/drawing/2014/main" val="19745760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种类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风景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人物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动物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建筑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4694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枚数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31</a:t>
                      </a:r>
                      <a:endParaRPr lang="zh-CN" altLang="en-US" sz="2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22</a:t>
                      </a:r>
                      <a:endParaRPr lang="zh-CN" altLang="en-US" sz="2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25</a:t>
                      </a:r>
                      <a:endParaRPr lang="zh-CN" altLang="en-US" sz="2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16</a:t>
                      </a:r>
                      <a:endParaRPr lang="zh-CN" altLang="en-US" sz="2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5127062"/>
                  </a:ext>
                </a:extLst>
              </a:tr>
            </a:tbl>
          </a:graphicData>
        </a:graphic>
      </p:graphicFrame>
      <p:sp>
        <p:nvSpPr>
          <p:cNvPr id="6" name="文本框 5">
            <a:extLst>
              <a:ext uri="{FF2B5EF4-FFF2-40B4-BE49-F238E27FC236}">
                <a16:creationId xmlns:a16="http://schemas.microsoft.com/office/drawing/2014/main" id="{519CFA47-6E7C-9D51-D27A-031DFFB48E9E}"/>
              </a:ext>
            </a:extLst>
          </p:cNvPr>
          <p:cNvSpPr txBox="1"/>
          <p:nvPr/>
        </p:nvSpPr>
        <p:spPr>
          <a:xfrm>
            <a:off x="763041" y="3074267"/>
            <a:ext cx="60412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( 1 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风景邮票和人物邮票共有多少枚?</a:t>
            </a:r>
            <a:endParaRPr lang="en-US" altLang="zh-CN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0A94FDC9-2C22-EB19-F91F-C7AACB08E3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3543162"/>
            <a:ext cx="257634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31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+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22=53</a:t>
            </a: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（枚）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86E10DBF-285F-9DC8-E353-FAA7A4B38B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9335" y="4082273"/>
            <a:ext cx="270779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答：共有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53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枚。</a:t>
            </a:r>
          </a:p>
        </p:txBody>
      </p:sp>
      <p:sp>
        <p:nvSpPr>
          <p:cNvPr id="9" name="文本框 4">
            <a:extLst>
              <a:ext uri="{FF2B5EF4-FFF2-40B4-BE49-F238E27FC236}">
                <a16:creationId xmlns:a16="http://schemas.microsoft.com/office/drawing/2014/main" id="{971A49ED-524F-42E6-88F3-87E1596E9E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2958" y="1557298"/>
            <a:ext cx="225425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P68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7780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DA393BAB-6F38-D9F6-8BA8-FC3433701D5A}"/>
              </a:ext>
            </a:extLst>
          </p:cNvPr>
          <p:cNvSpPr txBox="1"/>
          <p:nvPr/>
        </p:nvSpPr>
        <p:spPr>
          <a:xfrm>
            <a:off x="945741" y="843199"/>
            <a:ext cx="7370676" cy="1152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defTabSz="914400">
              <a:lnSpc>
                <a:spcPct val="130000"/>
              </a:lnSpc>
              <a:buClrTx/>
              <a:buSzTx/>
              <a:buFontTx/>
              <a:defRPr/>
            </a:pPr>
            <a:r>
              <a:rPr kumimoji="0" lang="en-US" altLang="zh-CN" sz="2800" b="1" kern="1200" cap="none" spc="0" normalizeH="0" baseline="0" noProof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7.</a:t>
            </a:r>
            <a:r>
              <a:rPr kumimoji="0" lang="zh-CN" altLang="en-US" sz="2800" b="1" kern="1200" cap="none" spc="0" normalizeH="0" baseline="0" noProof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小兰喜欢收集邮票，下面是她收集邮票的种类和枚数。</a:t>
            </a:r>
            <a:endParaRPr kumimoji="0" lang="en-US" altLang="zh-CN" sz="2800" b="1" kern="1200" cap="none" spc="0" normalizeH="0" baseline="0" noProof="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4">
            <a:extLst>
              <a:ext uri="{FF2B5EF4-FFF2-40B4-BE49-F238E27FC236}">
                <a16:creationId xmlns:a16="http://schemas.microsoft.com/office/drawing/2014/main" id="{22DEF614-E0FA-0A2A-4BB1-F951C120FA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2958" y="1557298"/>
            <a:ext cx="225425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P68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F94D2AAD-AEF6-3D4D-85C0-884201AC6D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0158909"/>
              </p:ext>
            </p:extLst>
          </p:nvPr>
        </p:nvGraphicFramePr>
        <p:xfrm>
          <a:off x="899592" y="1975056"/>
          <a:ext cx="7416825" cy="97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3365">
                  <a:extLst>
                    <a:ext uri="{9D8B030D-6E8A-4147-A177-3AD203B41FA5}">
                      <a16:colId xmlns:a16="http://schemas.microsoft.com/office/drawing/2014/main" val="1777554639"/>
                    </a:ext>
                  </a:extLst>
                </a:gridCol>
                <a:gridCol w="1483365">
                  <a:extLst>
                    <a:ext uri="{9D8B030D-6E8A-4147-A177-3AD203B41FA5}">
                      <a16:colId xmlns:a16="http://schemas.microsoft.com/office/drawing/2014/main" val="533846146"/>
                    </a:ext>
                  </a:extLst>
                </a:gridCol>
                <a:gridCol w="1483365">
                  <a:extLst>
                    <a:ext uri="{9D8B030D-6E8A-4147-A177-3AD203B41FA5}">
                      <a16:colId xmlns:a16="http://schemas.microsoft.com/office/drawing/2014/main" val="1388338042"/>
                    </a:ext>
                  </a:extLst>
                </a:gridCol>
                <a:gridCol w="1483365">
                  <a:extLst>
                    <a:ext uri="{9D8B030D-6E8A-4147-A177-3AD203B41FA5}">
                      <a16:colId xmlns:a16="http://schemas.microsoft.com/office/drawing/2014/main" val="1089249903"/>
                    </a:ext>
                  </a:extLst>
                </a:gridCol>
                <a:gridCol w="1483365">
                  <a:extLst>
                    <a:ext uri="{9D8B030D-6E8A-4147-A177-3AD203B41FA5}">
                      <a16:colId xmlns:a16="http://schemas.microsoft.com/office/drawing/2014/main" val="19745760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种类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风景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人物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动物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建筑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4694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枚数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31</a:t>
                      </a:r>
                      <a:endParaRPr lang="zh-CN" altLang="en-US" sz="2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22</a:t>
                      </a:r>
                      <a:endParaRPr lang="zh-CN" altLang="en-US" sz="2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25</a:t>
                      </a:r>
                      <a:endParaRPr lang="zh-CN" altLang="en-US" sz="2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16</a:t>
                      </a:r>
                      <a:endParaRPr lang="zh-CN" altLang="en-US" sz="2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5127062"/>
                  </a:ext>
                </a:extLst>
              </a:tr>
            </a:tbl>
          </a:graphicData>
        </a:graphic>
      </p:graphicFrame>
      <p:sp>
        <p:nvSpPr>
          <p:cNvPr id="6" name="文本框 5">
            <a:extLst>
              <a:ext uri="{FF2B5EF4-FFF2-40B4-BE49-F238E27FC236}">
                <a16:creationId xmlns:a16="http://schemas.microsoft.com/office/drawing/2014/main" id="{E09B3A64-CE24-B662-FFBE-BADD430BB390}"/>
              </a:ext>
            </a:extLst>
          </p:cNvPr>
          <p:cNvSpPr txBox="1"/>
          <p:nvPr/>
        </p:nvSpPr>
        <p:spPr>
          <a:xfrm>
            <a:off x="880164" y="2997211"/>
            <a:ext cx="59766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( 2 )动物邮票和建筑邮票共有多少枚?</a:t>
            </a:r>
            <a:endParaRPr lang="en-US" altLang="zh-CN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E1E57CC9-2227-3C80-C6BF-CAD217E47A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3543162"/>
            <a:ext cx="257634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25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+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16=41</a:t>
            </a: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（枚）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5532D549-9953-48F0-8D89-497C058567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9335" y="4082273"/>
            <a:ext cx="270779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答：共有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41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枚。</a:t>
            </a:r>
          </a:p>
        </p:txBody>
      </p:sp>
    </p:spTree>
    <p:extLst>
      <p:ext uri="{BB962C8B-B14F-4D97-AF65-F5344CB8AC3E}">
        <p14:creationId xmlns:p14="http://schemas.microsoft.com/office/powerpoint/2010/main" val="320706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9F15920-F04D-0599-4415-B02C87E8FD5C}"/>
              </a:ext>
            </a:extLst>
          </p:cNvPr>
          <p:cNvSpPr txBox="1"/>
          <p:nvPr/>
        </p:nvSpPr>
        <p:spPr>
          <a:xfrm>
            <a:off x="945741" y="843199"/>
            <a:ext cx="7370676" cy="1152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defTabSz="914400">
              <a:lnSpc>
                <a:spcPct val="130000"/>
              </a:lnSpc>
              <a:buClrTx/>
              <a:buSzTx/>
              <a:buFontTx/>
              <a:defRPr/>
            </a:pPr>
            <a:r>
              <a:rPr kumimoji="0" lang="en-US" altLang="zh-CN" sz="2800" b="1" kern="1200" cap="none" spc="0" normalizeH="0" baseline="0" noProof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7.</a:t>
            </a:r>
            <a:r>
              <a:rPr kumimoji="0" lang="zh-CN" altLang="en-US" sz="2800" b="1" kern="1200" cap="none" spc="0" normalizeH="0" baseline="0" noProof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小兰喜欢收集邮票，下面是她收集邮票的种类和枚数。</a:t>
            </a:r>
            <a:endParaRPr kumimoji="0" lang="en-US" altLang="zh-CN" sz="2800" b="1" kern="1200" cap="none" spc="0" normalizeH="0" baseline="0" noProof="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C59F6577-723A-5023-E24A-9EA14EE7AC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6567294"/>
              </p:ext>
            </p:extLst>
          </p:nvPr>
        </p:nvGraphicFramePr>
        <p:xfrm>
          <a:off x="899592" y="1975056"/>
          <a:ext cx="7416825" cy="97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3365">
                  <a:extLst>
                    <a:ext uri="{9D8B030D-6E8A-4147-A177-3AD203B41FA5}">
                      <a16:colId xmlns:a16="http://schemas.microsoft.com/office/drawing/2014/main" val="1777554639"/>
                    </a:ext>
                  </a:extLst>
                </a:gridCol>
                <a:gridCol w="1483365">
                  <a:extLst>
                    <a:ext uri="{9D8B030D-6E8A-4147-A177-3AD203B41FA5}">
                      <a16:colId xmlns:a16="http://schemas.microsoft.com/office/drawing/2014/main" val="533846146"/>
                    </a:ext>
                  </a:extLst>
                </a:gridCol>
                <a:gridCol w="1483365">
                  <a:extLst>
                    <a:ext uri="{9D8B030D-6E8A-4147-A177-3AD203B41FA5}">
                      <a16:colId xmlns:a16="http://schemas.microsoft.com/office/drawing/2014/main" val="1388338042"/>
                    </a:ext>
                  </a:extLst>
                </a:gridCol>
                <a:gridCol w="1483365">
                  <a:extLst>
                    <a:ext uri="{9D8B030D-6E8A-4147-A177-3AD203B41FA5}">
                      <a16:colId xmlns:a16="http://schemas.microsoft.com/office/drawing/2014/main" val="1089249903"/>
                    </a:ext>
                  </a:extLst>
                </a:gridCol>
                <a:gridCol w="1483365">
                  <a:extLst>
                    <a:ext uri="{9D8B030D-6E8A-4147-A177-3AD203B41FA5}">
                      <a16:colId xmlns:a16="http://schemas.microsoft.com/office/drawing/2014/main" val="19745760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种类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风景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人物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动物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建筑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4694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枚数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31</a:t>
                      </a:r>
                      <a:endParaRPr lang="zh-CN" altLang="en-US" sz="2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22</a:t>
                      </a:r>
                      <a:endParaRPr lang="zh-CN" altLang="en-US" sz="2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25</a:t>
                      </a:r>
                      <a:endParaRPr lang="zh-CN" altLang="en-US" sz="2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16</a:t>
                      </a:r>
                      <a:endParaRPr lang="zh-CN" altLang="en-US" sz="2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5127062"/>
                  </a:ext>
                </a:extLst>
              </a:tr>
            </a:tbl>
          </a:graphicData>
        </a:graphic>
      </p:graphicFrame>
      <p:sp>
        <p:nvSpPr>
          <p:cNvPr id="6" name="文本框 5">
            <a:extLst>
              <a:ext uri="{FF2B5EF4-FFF2-40B4-BE49-F238E27FC236}">
                <a16:creationId xmlns:a16="http://schemas.microsoft.com/office/drawing/2014/main" id="{48822EE4-C087-7A58-9DE6-1217A2A0EA5E}"/>
              </a:ext>
            </a:extLst>
          </p:cNvPr>
          <p:cNvSpPr txBox="1"/>
          <p:nvPr/>
        </p:nvSpPr>
        <p:spPr>
          <a:xfrm>
            <a:off x="776915" y="3054057"/>
            <a:ext cx="68767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( 3 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请你尝试提出其他数学问题并解答。</a:t>
            </a: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E8AF17B2-9F53-4434-BD54-EF19A4CEAA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9632" y="3596660"/>
            <a:ext cx="559480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人物邮票和动物邮票共有多少枚？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C38F8BE4-8DAD-42B6-A9A1-8E2B6B91D4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1680" y="4186539"/>
            <a:ext cx="245291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22+25 = 47(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枚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D9AC7E53-0314-4634-99DC-A6A56F79B0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5465" y="4186539"/>
            <a:ext cx="198804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答案不唯一</a:t>
            </a:r>
          </a:p>
        </p:txBody>
      </p:sp>
      <p:sp>
        <p:nvSpPr>
          <p:cNvPr id="10" name="文本框 4">
            <a:extLst>
              <a:ext uri="{FF2B5EF4-FFF2-40B4-BE49-F238E27FC236}">
                <a16:creationId xmlns:a16="http://schemas.microsoft.com/office/drawing/2014/main" id="{FB07EB1C-ECF2-41D4-A065-3FB82F75EA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2958" y="1557298"/>
            <a:ext cx="225425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P68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3829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4">
            <a:extLst>
              <a:ext uri="{FF2B5EF4-FFF2-40B4-BE49-F238E27FC236}">
                <a16:creationId xmlns:a16="http://schemas.microsoft.com/office/drawing/2014/main" id="{4818241A-601C-F072-226B-D4C34AEE1A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5233" y="1652054"/>
            <a:ext cx="225425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P68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E27CDB68-5195-A29B-1794-6055405DB608}"/>
              </a:ext>
            </a:extLst>
          </p:cNvPr>
          <p:cNvGrpSpPr/>
          <p:nvPr/>
        </p:nvGrpSpPr>
        <p:grpSpPr>
          <a:xfrm>
            <a:off x="485056" y="1821969"/>
            <a:ext cx="7861276" cy="592213"/>
            <a:chOff x="368835" y="1959061"/>
            <a:chExt cx="7861276" cy="592213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29B6E75B-B421-239F-F256-9F1B50136A4D}"/>
                </a:ext>
              </a:extLst>
            </p:cNvPr>
            <p:cNvSpPr txBox="1"/>
            <p:nvPr/>
          </p:nvSpPr>
          <p:spPr>
            <a:xfrm>
              <a:off x="368835" y="1959061"/>
              <a:ext cx="7861276" cy="5922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defRPr/>
              </a:pP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8.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把16、17、18、19填入           中，使算式成立。</a:t>
              </a: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CAA931C1-41E6-33D3-2E31-158357C3BB4E}"/>
                </a:ext>
              </a:extLst>
            </p:cNvPr>
            <p:cNvSpPr/>
            <p:nvPr/>
          </p:nvSpPr>
          <p:spPr>
            <a:xfrm>
              <a:off x="4355976" y="2027845"/>
              <a:ext cx="894032" cy="49559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D0B2263A-F0E8-5B37-98AB-E0B24E8C0EFA}"/>
              </a:ext>
            </a:extLst>
          </p:cNvPr>
          <p:cNvGrpSpPr/>
          <p:nvPr/>
        </p:nvGrpSpPr>
        <p:grpSpPr>
          <a:xfrm>
            <a:off x="1076725" y="2494004"/>
            <a:ext cx="5092957" cy="584775"/>
            <a:chOff x="1309179" y="2950487"/>
            <a:chExt cx="5092957" cy="584775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7DB0E298-E30E-13CB-084C-EE565733AA78}"/>
                </a:ext>
              </a:extLst>
            </p:cNvPr>
            <p:cNvSpPr/>
            <p:nvPr/>
          </p:nvSpPr>
          <p:spPr>
            <a:xfrm>
              <a:off x="1309179" y="2995076"/>
              <a:ext cx="894032" cy="49559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A3A66140-2685-5B29-84CF-EF0E6968BD5A}"/>
                </a:ext>
              </a:extLst>
            </p:cNvPr>
            <p:cNvSpPr/>
            <p:nvPr/>
          </p:nvSpPr>
          <p:spPr>
            <a:xfrm>
              <a:off x="2755418" y="3003797"/>
              <a:ext cx="894032" cy="49559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BB107761-8AAD-D48E-83AF-290646770A08}"/>
                </a:ext>
              </a:extLst>
            </p:cNvPr>
            <p:cNvSpPr/>
            <p:nvPr/>
          </p:nvSpPr>
          <p:spPr>
            <a:xfrm>
              <a:off x="4124984" y="3003797"/>
              <a:ext cx="894032" cy="49559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9E8C86AD-71F1-3DAC-FF71-C956B345CB13}"/>
                </a:ext>
              </a:extLst>
            </p:cNvPr>
            <p:cNvSpPr/>
            <p:nvPr/>
          </p:nvSpPr>
          <p:spPr>
            <a:xfrm>
              <a:off x="5508104" y="3013490"/>
              <a:ext cx="894032" cy="49559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D5FE4761-74D6-5585-2B81-1D0A605006E3}"/>
                </a:ext>
              </a:extLst>
            </p:cNvPr>
            <p:cNvSpPr txBox="1"/>
            <p:nvPr/>
          </p:nvSpPr>
          <p:spPr>
            <a:xfrm>
              <a:off x="2260248" y="2996987"/>
              <a:ext cx="49647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+</a:t>
              </a:r>
              <a:endParaRPr lang="zh-CN" altLang="en-US" sz="2800" dirty="0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9B99BF0B-A303-620C-8B56-7802639DBF3B}"/>
                </a:ext>
              </a:extLst>
            </p:cNvPr>
            <p:cNvSpPr txBox="1"/>
            <p:nvPr/>
          </p:nvSpPr>
          <p:spPr>
            <a:xfrm>
              <a:off x="3671644" y="2950487"/>
              <a:ext cx="496477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3200" b="1" dirty="0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-</a:t>
              </a:r>
              <a:endPara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446CEAD1-3693-42A4-3E68-A1F962BA5943}"/>
                </a:ext>
              </a:extLst>
            </p:cNvPr>
            <p:cNvSpPr txBox="1"/>
            <p:nvPr/>
          </p:nvSpPr>
          <p:spPr>
            <a:xfrm>
              <a:off x="5076053" y="2950487"/>
              <a:ext cx="496477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3200" b="1" dirty="0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5" name="文本框 14">
            <a:extLst>
              <a:ext uri="{FF2B5EF4-FFF2-40B4-BE49-F238E27FC236}">
                <a16:creationId xmlns:a16="http://schemas.microsoft.com/office/drawing/2014/main" id="{1185652C-45B5-42ED-D650-DD181AC92ABD}"/>
              </a:ext>
            </a:extLst>
          </p:cNvPr>
          <p:cNvSpPr txBox="1"/>
          <p:nvPr/>
        </p:nvSpPr>
        <p:spPr>
          <a:xfrm>
            <a:off x="1246778" y="2545992"/>
            <a:ext cx="52915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16            1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   1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 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18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AF96D765-5BA5-3181-DAB1-F6C0AF49B9EB}"/>
              </a:ext>
            </a:extLst>
          </p:cNvPr>
          <p:cNvSpPr txBox="1"/>
          <p:nvPr/>
        </p:nvSpPr>
        <p:spPr>
          <a:xfrm>
            <a:off x="1246778" y="2553391"/>
            <a:ext cx="52915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16            1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   1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 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17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6A6E859D-AA98-2C5C-2F04-A9F3524C764F}"/>
              </a:ext>
            </a:extLst>
          </p:cNvPr>
          <p:cNvSpPr txBox="1"/>
          <p:nvPr/>
        </p:nvSpPr>
        <p:spPr>
          <a:xfrm>
            <a:off x="1246778" y="2553544"/>
            <a:ext cx="52915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   1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   1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 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19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5B3AE8E6-313C-8A1A-EC29-794AAC64D5DB}"/>
              </a:ext>
            </a:extLst>
          </p:cNvPr>
          <p:cNvSpPr txBox="1"/>
          <p:nvPr/>
        </p:nvSpPr>
        <p:spPr>
          <a:xfrm>
            <a:off x="1253729" y="2558303"/>
            <a:ext cx="52915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   1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   1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 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16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63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  <p:bldP spid="16" grpId="0"/>
      <p:bldP spid="16" grpId="1"/>
      <p:bldP spid="17" grpId="0"/>
      <p:bldP spid="17" grpId="1"/>
      <p:bldP spid="1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584</Words>
  <Application>Microsoft Office PowerPoint</Application>
  <PresentationFormat>全屏显示(16:9)</PresentationFormat>
  <Paragraphs>186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2" baseType="lpstr">
      <vt:lpstr>黑体</vt:lpstr>
      <vt:lpstr>等线</vt:lpstr>
      <vt:lpstr>Calibri</vt:lpstr>
      <vt:lpstr>楷体</vt:lpstr>
      <vt:lpstr>宋体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状元成才路;User</dc:creator>
  <cp:keywords>状元成才路</cp:keywords>
  <dc:description>www.wookey.cn</dc:description>
  <cp:lastModifiedBy>Q</cp:lastModifiedBy>
  <cp:revision>742</cp:revision>
  <dcterms:created xsi:type="dcterms:W3CDTF">2016-01-14T07:05:00Z</dcterms:created>
  <dcterms:modified xsi:type="dcterms:W3CDTF">2025-01-05T09:15:57Z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DF77F376273F41C59BE4139DEFA5CFB6</vt:lpwstr>
  </property>
</Properties>
</file>