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99" r:id="rId1"/>
    <p:sldMasterId id="2147484269" r:id="rId2"/>
  </p:sldMasterIdLst>
  <p:notesMasterIdLst>
    <p:notesMasterId r:id="rId17"/>
  </p:notesMasterIdLst>
  <p:sldIdLst>
    <p:sldId id="256" r:id="rId3"/>
    <p:sldId id="367" r:id="rId4"/>
    <p:sldId id="370" r:id="rId5"/>
    <p:sldId id="371" r:id="rId6"/>
    <p:sldId id="289" r:id="rId7"/>
    <p:sldId id="290" r:id="rId8"/>
    <p:sldId id="375" r:id="rId9"/>
    <p:sldId id="278" r:id="rId10"/>
    <p:sldId id="374" r:id="rId11"/>
    <p:sldId id="376" r:id="rId12"/>
    <p:sldId id="264" r:id="rId13"/>
    <p:sldId id="265" r:id="rId14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01">
          <p15:clr>
            <a:srgbClr val="A4A3A4"/>
          </p15:clr>
        </p15:guide>
        <p15:guide id="2" pos="288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4CC6D9"/>
    <a:srgbClr val="A7E0E3"/>
    <a:srgbClr val="FFFBE6"/>
    <a:srgbClr val="10BB07"/>
    <a:srgbClr val="D59E1C"/>
    <a:srgbClr val="07A9A6"/>
    <a:srgbClr val="FF61A1"/>
    <a:srgbClr val="CCECFF"/>
    <a:srgbClr val="88EA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9" autoAdjust="0"/>
    <p:restoredTop sz="96349" autoAdjust="0"/>
  </p:normalViewPr>
  <p:slideViewPr>
    <p:cSldViewPr snapToGrid="0">
      <p:cViewPr varScale="1">
        <p:scale>
          <a:sx n="137" d="100"/>
          <a:sy n="137" d="100"/>
        </p:scale>
        <p:origin x="120" y="234"/>
      </p:cViewPr>
      <p:guideLst>
        <p:guide orient="horz" pos="1601"/>
        <p:guide pos="288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F16BA553-C4AF-464F-86ED-9907F0B8AFD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B124FB8-8C56-46F8-92E7-260EE8F6C4E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91AC94B-B09E-4155-892F-756B49C8F83A}" type="datetimeFigureOut">
              <a:rPr lang="zh-CN" altLang="en-US"/>
              <a:pPr>
                <a:defRPr/>
              </a:pPr>
              <a:t>2025/1/5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C363A334-BD85-4928-AD5B-EF7A2202FF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1DB6F9BD-F38F-4AFB-87A6-F5736F6886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1CC9794-C762-450E-9EFB-10CB718D445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C68DEF4-C7CA-41FE-8C04-96E78AE5A9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7A0AD2B-B07D-4DB9-A210-BB6BFFF79B50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>
            <a:extLst>
              <a:ext uri="{FF2B5EF4-FFF2-40B4-BE49-F238E27FC236}">
                <a16:creationId xmlns:a16="http://schemas.microsoft.com/office/drawing/2014/main" id="{51E35C73-0B4C-4DB7-7D26-CFD59F5889B3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备注占位符 2">
            <a:extLst>
              <a:ext uri="{FF2B5EF4-FFF2-40B4-BE49-F238E27FC236}">
                <a16:creationId xmlns:a16="http://schemas.microsoft.com/office/drawing/2014/main" id="{758DBC07-A7A8-7CA3-D720-8558B40DA58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>
            <a:extLst>
              <a:ext uri="{FF2B5EF4-FFF2-40B4-BE49-F238E27FC236}">
                <a16:creationId xmlns:a16="http://schemas.microsoft.com/office/drawing/2014/main" id="{AA8B96F1-BE33-3A36-4878-31234EF6CC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D3A8E61-2EC3-433E-922C-0BFA4F4F87FC}" type="slidenum">
              <a:rPr lang="zh-CN" altLang="en-US"/>
              <a:pPr eaLnBrk="1" hangingPunct="1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>
            <a:extLst>
              <a:ext uri="{FF2B5EF4-FFF2-40B4-BE49-F238E27FC236}">
                <a16:creationId xmlns:a16="http://schemas.microsoft.com/office/drawing/2014/main" id="{9859DC97-3F3E-851E-765E-956F58AC4EA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>
            <a:extLst>
              <a:ext uri="{FF2B5EF4-FFF2-40B4-BE49-F238E27FC236}">
                <a16:creationId xmlns:a16="http://schemas.microsoft.com/office/drawing/2014/main" id="{C13394EC-71A9-45D8-1996-FD521272E73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18436" name="灯片编号占位符 3">
            <a:extLst>
              <a:ext uri="{FF2B5EF4-FFF2-40B4-BE49-F238E27FC236}">
                <a16:creationId xmlns:a16="http://schemas.microsoft.com/office/drawing/2014/main" id="{3265F94E-106E-A6B4-80E8-5337D62E0E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1C51C8C-BD65-4381-BA4E-D3F146CEF881}" type="slidenum">
              <a:rPr lang="zh-CN" altLang="en-US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>
            <a:extLst>
              <a:ext uri="{FF2B5EF4-FFF2-40B4-BE49-F238E27FC236}">
                <a16:creationId xmlns:a16="http://schemas.microsoft.com/office/drawing/2014/main" id="{6235287C-92B1-ABE2-F482-02985D8185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>
            <a:extLst>
              <a:ext uri="{FF2B5EF4-FFF2-40B4-BE49-F238E27FC236}">
                <a16:creationId xmlns:a16="http://schemas.microsoft.com/office/drawing/2014/main" id="{8F06FD75-7AF8-551B-A33C-C48D6EEA42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532" name="灯片编号占位符 3">
            <a:extLst>
              <a:ext uri="{FF2B5EF4-FFF2-40B4-BE49-F238E27FC236}">
                <a16:creationId xmlns:a16="http://schemas.microsoft.com/office/drawing/2014/main" id="{BCDB8F7D-30B3-A1D2-C458-A3AC6733BD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F631223-5C4A-424C-BAF7-667471935554}" type="slidenum">
              <a:rPr lang="zh-CN" altLang="en-US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>
            <a:extLst>
              <a:ext uri="{FF2B5EF4-FFF2-40B4-BE49-F238E27FC236}">
                <a16:creationId xmlns:a16="http://schemas.microsoft.com/office/drawing/2014/main" id="{1BEFF5A0-9C91-4083-4A21-A5D5F19979A4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备注占位符 2">
            <a:extLst>
              <a:ext uri="{FF2B5EF4-FFF2-40B4-BE49-F238E27FC236}">
                <a16:creationId xmlns:a16="http://schemas.microsoft.com/office/drawing/2014/main" id="{37DB3B04-9FD7-92BC-4766-6474F421BC1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628" name="灯片编号占位符 3">
            <a:extLst>
              <a:ext uri="{FF2B5EF4-FFF2-40B4-BE49-F238E27FC236}">
                <a16:creationId xmlns:a16="http://schemas.microsoft.com/office/drawing/2014/main" id="{18B9355E-112B-38AF-DEA4-DA7EFB38D1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EC6010D-7C13-4B4D-9206-0EE173E790DB}" type="slidenum">
              <a:rPr lang="zh-CN" altLang="en-US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">
            <a:extLst>
              <a:ext uri="{FF2B5EF4-FFF2-40B4-BE49-F238E27FC236}">
                <a16:creationId xmlns:a16="http://schemas.microsoft.com/office/drawing/2014/main" id="{805DDA10-B4B2-E13D-DC78-B411D40E5D8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备注占位符 2">
            <a:extLst>
              <a:ext uri="{FF2B5EF4-FFF2-40B4-BE49-F238E27FC236}">
                <a16:creationId xmlns:a16="http://schemas.microsoft.com/office/drawing/2014/main" id="{39D99286-D663-A130-9DA0-61DF967443C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772" name="灯片编号占位符 3">
            <a:extLst>
              <a:ext uri="{FF2B5EF4-FFF2-40B4-BE49-F238E27FC236}">
                <a16:creationId xmlns:a16="http://schemas.microsoft.com/office/drawing/2014/main" id="{902D8F0D-BE78-86EB-0F37-2962ED0BEA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78B32AE-0366-4535-99EA-768E75DCC13B}" type="slidenum">
              <a:rPr lang="zh-CN" altLang="en-US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D92A52D8-8CF3-176F-88C2-1D459F62D3B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F5EF20AF-ECE7-ADC3-97FF-414BFAC14D6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3BEFDD31-9742-8DF1-6E0B-CEF0351631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DE8028B-C6A3-4E03-BE91-832AEAE9FAA6}" type="slidenum">
              <a:rPr lang="zh-CN" altLang="en-US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2241AE9C-0DF1-98CC-5492-A6F890888D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088" y="0"/>
            <a:ext cx="4887912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副标题 6">
            <a:extLst>
              <a:ext uri="{FF2B5EF4-FFF2-40B4-BE49-F238E27FC236}">
                <a16:creationId xmlns:a16="http://schemas.microsoft.com/office/drawing/2014/main" id="{D59964CF-1719-6ED8-16C7-DBD9945F0046}"/>
              </a:ext>
            </a:extLst>
          </p:cNvPr>
          <p:cNvSpPr txBox="1">
            <a:spLocks/>
          </p:cNvSpPr>
          <p:nvPr userDrawn="1"/>
        </p:nvSpPr>
        <p:spPr>
          <a:xfrm>
            <a:off x="-3175" y="-20638"/>
            <a:ext cx="2020888" cy="330201"/>
          </a:xfrm>
          <a:prstGeom prst="rect">
            <a:avLst/>
          </a:prstGeom>
        </p:spPr>
        <p:txBody>
          <a:bodyPr/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800" b="1" dirty="0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sz="1800" b="1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pic>
        <p:nvPicPr>
          <p:cNvPr id="4" name="图片 2">
            <a:extLst>
              <a:ext uri="{FF2B5EF4-FFF2-40B4-BE49-F238E27FC236}">
                <a16:creationId xmlns:a16="http://schemas.microsoft.com/office/drawing/2014/main" id="{05DC1674-416A-EDF1-0341-93CCAF3D3AA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57631" y="0"/>
            <a:ext cx="818601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95773F7-0F61-7A0C-5CE8-65DD8A1C936E}"/>
              </a:ext>
            </a:extLst>
          </p:cNvPr>
          <p:cNvSpPr txBox="1"/>
          <p:nvPr userDrawn="1"/>
        </p:nvSpPr>
        <p:spPr>
          <a:xfrm rot="20132266">
            <a:off x="3862626" y="23730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6">
            <a:extLst>
              <a:ext uri="{FF2B5EF4-FFF2-40B4-BE49-F238E27FC236}">
                <a16:creationId xmlns:a16="http://schemas.microsoft.com/office/drawing/2014/main" id="{6A9BE8BB-CB9F-5D0F-3765-4B7F3A2C57F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7" b="13608"/>
          <a:stretch>
            <a:fillRect/>
          </a:stretch>
        </p:blipFill>
        <p:spPr bwMode="auto">
          <a:xfrm rot="5195870">
            <a:off x="2600325" y="-912812"/>
            <a:ext cx="4071938" cy="702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7">
            <a:extLst>
              <a:ext uri="{FF2B5EF4-FFF2-40B4-BE49-F238E27FC236}">
                <a16:creationId xmlns:a16="http://schemas.microsoft.com/office/drawing/2014/main" id="{C7E27ED8-BFE2-95D0-6988-3EF442E5255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0175" y="2541588"/>
            <a:ext cx="2919413" cy="267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07C0BB3-E675-FC6F-BEAE-C297A57A8D4C}"/>
              </a:ext>
            </a:extLst>
          </p:cNvPr>
          <p:cNvSpPr txBox="1"/>
          <p:nvPr userDrawn="1"/>
        </p:nvSpPr>
        <p:spPr>
          <a:xfrm rot="20132266">
            <a:off x="4015026" y="25254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EA51D437-7825-8569-5385-A95F8CA977A0}"/>
              </a:ext>
            </a:extLst>
          </p:cNvPr>
          <p:cNvSpPr/>
          <p:nvPr userDrawn="1"/>
        </p:nvSpPr>
        <p:spPr>
          <a:xfrm>
            <a:off x="830094" y="3437106"/>
            <a:ext cx="708621" cy="402077"/>
          </a:xfrm>
          <a:custGeom>
            <a:avLst/>
            <a:gdLst>
              <a:gd name="connsiteX0" fmla="*/ 51880 w 708621"/>
              <a:gd name="connsiteY0" fmla="*/ 136188 h 402077"/>
              <a:gd name="connsiteX1" fmla="*/ 19455 w 708621"/>
              <a:gd name="connsiteY1" fmla="*/ 155643 h 402077"/>
              <a:gd name="connsiteX2" fmla="*/ 0 w 708621"/>
              <a:gd name="connsiteY2" fmla="*/ 194554 h 402077"/>
              <a:gd name="connsiteX3" fmla="*/ 12970 w 708621"/>
              <a:gd name="connsiteY3" fmla="*/ 246434 h 402077"/>
              <a:gd name="connsiteX4" fmla="*/ 25940 w 708621"/>
              <a:gd name="connsiteY4" fmla="*/ 285345 h 402077"/>
              <a:gd name="connsiteX5" fmla="*/ 32425 w 708621"/>
              <a:gd name="connsiteY5" fmla="*/ 311285 h 402077"/>
              <a:gd name="connsiteX6" fmla="*/ 45395 w 708621"/>
              <a:gd name="connsiteY6" fmla="*/ 350196 h 402077"/>
              <a:gd name="connsiteX7" fmla="*/ 51880 w 708621"/>
              <a:gd name="connsiteY7" fmla="*/ 376137 h 402077"/>
              <a:gd name="connsiteX8" fmla="*/ 90791 w 708621"/>
              <a:gd name="connsiteY8" fmla="*/ 402077 h 402077"/>
              <a:gd name="connsiteX9" fmla="*/ 214008 w 708621"/>
              <a:gd name="connsiteY9" fmla="*/ 395592 h 402077"/>
              <a:gd name="connsiteX10" fmla="*/ 304800 w 708621"/>
              <a:gd name="connsiteY10" fmla="*/ 376137 h 402077"/>
              <a:gd name="connsiteX11" fmla="*/ 363166 w 708621"/>
              <a:gd name="connsiteY11" fmla="*/ 356681 h 402077"/>
              <a:gd name="connsiteX12" fmla="*/ 440987 w 708621"/>
              <a:gd name="connsiteY12" fmla="*/ 337226 h 402077"/>
              <a:gd name="connsiteX13" fmla="*/ 473412 w 708621"/>
              <a:gd name="connsiteY13" fmla="*/ 324256 h 402077"/>
              <a:gd name="connsiteX14" fmla="*/ 557719 w 708621"/>
              <a:gd name="connsiteY14" fmla="*/ 304800 h 402077"/>
              <a:gd name="connsiteX15" fmla="*/ 577174 w 708621"/>
              <a:gd name="connsiteY15" fmla="*/ 298315 h 402077"/>
              <a:gd name="connsiteX16" fmla="*/ 642025 w 708621"/>
              <a:gd name="connsiteY16" fmla="*/ 265890 h 402077"/>
              <a:gd name="connsiteX17" fmla="*/ 667966 w 708621"/>
              <a:gd name="connsiteY17" fmla="*/ 259405 h 402077"/>
              <a:gd name="connsiteX18" fmla="*/ 693906 w 708621"/>
              <a:gd name="connsiteY18" fmla="*/ 246434 h 402077"/>
              <a:gd name="connsiteX19" fmla="*/ 706876 w 708621"/>
              <a:gd name="connsiteY19" fmla="*/ 226979 h 402077"/>
              <a:gd name="connsiteX20" fmla="*/ 687421 w 708621"/>
              <a:gd name="connsiteY20" fmla="*/ 103762 h 402077"/>
              <a:gd name="connsiteX21" fmla="*/ 667966 w 708621"/>
              <a:gd name="connsiteY21" fmla="*/ 77822 h 402077"/>
              <a:gd name="connsiteX22" fmla="*/ 654995 w 708621"/>
              <a:gd name="connsiteY22" fmla="*/ 64851 h 402077"/>
              <a:gd name="connsiteX23" fmla="*/ 603115 w 708621"/>
              <a:gd name="connsiteY23" fmla="*/ 6485 h 402077"/>
              <a:gd name="connsiteX24" fmla="*/ 564204 w 708621"/>
              <a:gd name="connsiteY24" fmla="*/ 0 h 402077"/>
              <a:gd name="connsiteX25" fmla="*/ 343710 w 708621"/>
              <a:gd name="connsiteY25" fmla="*/ 6485 h 402077"/>
              <a:gd name="connsiteX26" fmla="*/ 304800 w 708621"/>
              <a:gd name="connsiteY26" fmla="*/ 25941 h 402077"/>
              <a:gd name="connsiteX27" fmla="*/ 259404 w 708621"/>
              <a:gd name="connsiteY27" fmla="*/ 38911 h 402077"/>
              <a:gd name="connsiteX28" fmla="*/ 214008 w 708621"/>
              <a:gd name="connsiteY28" fmla="*/ 58366 h 402077"/>
              <a:gd name="connsiteX29" fmla="*/ 162127 w 708621"/>
              <a:gd name="connsiteY29" fmla="*/ 71337 h 402077"/>
              <a:gd name="connsiteX30" fmla="*/ 97276 w 708621"/>
              <a:gd name="connsiteY30" fmla="*/ 103762 h 402077"/>
              <a:gd name="connsiteX31" fmla="*/ 38910 w 708621"/>
              <a:gd name="connsiteY31" fmla="*/ 123217 h 402077"/>
              <a:gd name="connsiteX32" fmla="*/ 51880 w 708621"/>
              <a:gd name="connsiteY32" fmla="*/ 136188 h 402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708621" h="402077">
                <a:moveTo>
                  <a:pt x="51880" y="136188"/>
                </a:moveTo>
                <a:cubicBezTo>
                  <a:pt x="41072" y="142673"/>
                  <a:pt x="29025" y="147440"/>
                  <a:pt x="19455" y="155643"/>
                </a:cubicBezTo>
                <a:cubicBezTo>
                  <a:pt x="7721" y="165701"/>
                  <a:pt x="4539" y="180935"/>
                  <a:pt x="0" y="194554"/>
                </a:cubicBezTo>
                <a:cubicBezTo>
                  <a:pt x="4323" y="211847"/>
                  <a:pt x="7333" y="229523"/>
                  <a:pt x="12970" y="246434"/>
                </a:cubicBezTo>
                <a:cubicBezTo>
                  <a:pt x="17293" y="259404"/>
                  <a:pt x="22624" y="272081"/>
                  <a:pt x="25940" y="285345"/>
                </a:cubicBezTo>
                <a:cubicBezTo>
                  <a:pt x="28102" y="293992"/>
                  <a:pt x="29864" y="302748"/>
                  <a:pt x="32425" y="311285"/>
                </a:cubicBezTo>
                <a:cubicBezTo>
                  <a:pt x="36354" y="324380"/>
                  <a:pt x="42079" y="336932"/>
                  <a:pt x="45395" y="350196"/>
                </a:cubicBezTo>
                <a:cubicBezTo>
                  <a:pt x="47557" y="358843"/>
                  <a:pt x="47894" y="368165"/>
                  <a:pt x="51880" y="376137"/>
                </a:cubicBezTo>
                <a:cubicBezTo>
                  <a:pt x="58482" y="389340"/>
                  <a:pt x="80261" y="396812"/>
                  <a:pt x="90791" y="402077"/>
                </a:cubicBezTo>
                <a:cubicBezTo>
                  <a:pt x="131863" y="399915"/>
                  <a:pt x="173097" y="399824"/>
                  <a:pt x="214008" y="395592"/>
                </a:cubicBezTo>
                <a:cubicBezTo>
                  <a:pt x="219740" y="394999"/>
                  <a:pt x="284908" y="382258"/>
                  <a:pt x="304800" y="376137"/>
                </a:cubicBezTo>
                <a:cubicBezTo>
                  <a:pt x="324401" y="370106"/>
                  <a:pt x="343271" y="361655"/>
                  <a:pt x="363166" y="356681"/>
                </a:cubicBezTo>
                <a:cubicBezTo>
                  <a:pt x="389106" y="350196"/>
                  <a:pt x="416161" y="347156"/>
                  <a:pt x="440987" y="337226"/>
                </a:cubicBezTo>
                <a:cubicBezTo>
                  <a:pt x="451795" y="332903"/>
                  <a:pt x="462219" y="327454"/>
                  <a:pt x="473412" y="324256"/>
                </a:cubicBezTo>
                <a:cubicBezTo>
                  <a:pt x="501143" y="316333"/>
                  <a:pt x="529988" y="312723"/>
                  <a:pt x="557719" y="304800"/>
                </a:cubicBezTo>
                <a:cubicBezTo>
                  <a:pt x="564292" y="302922"/>
                  <a:pt x="570967" y="301180"/>
                  <a:pt x="577174" y="298315"/>
                </a:cubicBezTo>
                <a:cubicBezTo>
                  <a:pt x="599118" y="288187"/>
                  <a:pt x="618578" y="271752"/>
                  <a:pt x="642025" y="265890"/>
                </a:cubicBezTo>
                <a:lnTo>
                  <a:pt x="667966" y="259405"/>
                </a:lnTo>
                <a:cubicBezTo>
                  <a:pt x="676613" y="255081"/>
                  <a:pt x="686479" y="252623"/>
                  <a:pt x="693906" y="246434"/>
                </a:cubicBezTo>
                <a:cubicBezTo>
                  <a:pt x="699893" y="241444"/>
                  <a:pt x="706444" y="234761"/>
                  <a:pt x="706876" y="226979"/>
                </a:cubicBezTo>
                <a:cubicBezTo>
                  <a:pt x="709862" y="173224"/>
                  <a:pt x="711915" y="142953"/>
                  <a:pt x="687421" y="103762"/>
                </a:cubicBezTo>
                <a:cubicBezTo>
                  <a:pt x="681693" y="94597"/>
                  <a:pt x="674885" y="86125"/>
                  <a:pt x="667966" y="77822"/>
                </a:cubicBezTo>
                <a:cubicBezTo>
                  <a:pt x="664052" y="73125"/>
                  <a:pt x="658664" y="69743"/>
                  <a:pt x="654995" y="64851"/>
                </a:cubicBezTo>
                <a:cubicBezTo>
                  <a:pt x="638132" y="42367"/>
                  <a:pt x="631074" y="17669"/>
                  <a:pt x="603115" y="6485"/>
                </a:cubicBezTo>
                <a:cubicBezTo>
                  <a:pt x="590906" y="1601"/>
                  <a:pt x="577174" y="2162"/>
                  <a:pt x="564204" y="0"/>
                </a:cubicBezTo>
                <a:cubicBezTo>
                  <a:pt x="490706" y="2162"/>
                  <a:pt x="417133" y="2516"/>
                  <a:pt x="343710" y="6485"/>
                </a:cubicBezTo>
                <a:cubicBezTo>
                  <a:pt x="325436" y="7473"/>
                  <a:pt x="320166" y="18258"/>
                  <a:pt x="304800" y="25941"/>
                </a:cubicBezTo>
                <a:cubicBezTo>
                  <a:pt x="289124" y="33779"/>
                  <a:pt x="276024" y="32679"/>
                  <a:pt x="259404" y="38911"/>
                </a:cubicBezTo>
                <a:cubicBezTo>
                  <a:pt x="212159" y="56628"/>
                  <a:pt x="253375" y="47629"/>
                  <a:pt x="214008" y="58366"/>
                </a:cubicBezTo>
                <a:cubicBezTo>
                  <a:pt x="196810" y="63056"/>
                  <a:pt x="178071" y="63365"/>
                  <a:pt x="162127" y="71337"/>
                </a:cubicBezTo>
                <a:cubicBezTo>
                  <a:pt x="140510" y="82145"/>
                  <a:pt x="120204" y="96119"/>
                  <a:pt x="97276" y="103762"/>
                </a:cubicBezTo>
                <a:lnTo>
                  <a:pt x="38910" y="123217"/>
                </a:lnTo>
                <a:lnTo>
                  <a:pt x="51880" y="136188"/>
                </a:lnTo>
                <a:close/>
              </a:path>
            </a:pathLst>
          </a:custGeom>
          <a:solidFill>
            <a:srgbClr val="D59E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3566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31A66AF-48A3-654A-E08C-E3C9051494D5}"/>
              </a:ext>
            </a:extLst>
          </p:cNvPr>
          <p:cNvSpPr/>
          <p:nvPr userDrawn="1"/>
        </p:nvSpPr>
        <p:spPr>
          <a:xfrm>
            <a:off x="0" y="388938"/>
            <a:ext cx="9144000" cy="444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88C27DB1-9B7B-1689-5FF0-AE4A36E81C6B}"/>
              </a:ext>
            </a:extLst>
          </p:cNvPr>
          <p:cNvCxnSpPr/>
          <p:nvPr userDrawn="1"/>
        </p:nvCxnSpPr>
        <p:spPr>
          <a:xfrm>
            <a:off x="0" y="4729163"/>
            <a:ext cx="9144000" cy="0"/>
          </a:xfrm>
          <a:prstGeom prst="line">
            <a:avLst/>
          </a:prstGeom>
          <a:ln w="38100">
            <a:solidFill>
              <a:srgbClr val="1675A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2">
            <a:extLst>
              <a:ext uri="{FF2B5EF4-FFF2-40B4-BE49-F238E27FC236}">
                <a16:creationId xmlns:a16="http://schemas.microsoft.com/office/drawing/2014/main" id="{8500F969-D433-02B1-C3BC-2DDF80B763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57631" y="0"/>
            <a:ext cx="818601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07EB8B5-2760-CD4A-FBE5-6130E334BBED}"/>
              </a:ext>
            </a:extLst>
          </p:cNvPr>
          <p:cNvSpPr txBox="1"/>
          <p:nvPr userDrawn="1"/>
        </p:nvSpPr>
        <p:spPr>
          <a:xfrm rot="20132266">
            <a:off x="4015026" y="25254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grpSp>
        <p:nvGrpSpPr>
          <p:cNvPr id="6" name="组合 6">
            <a:extLst>
              <a:ext uri="{FF2B5EF4-FFF2-40B4-BE49-F238E27FC236}">
                <a16:creationId xmlns:a16="http://schemas.microsoft.com/office/drawing/2014/main" id="{F213DDC5-630C-9BF2-5117-0702A2BB351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4711700"/>
            <a:ext cx="9115425" cy="444500"/>
            <a:chOff x="2" y="4711731"/>
            <a:chExt cx="9114791" cy="443742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DCA40A2F-BD99-81C9-F95E-6870276075A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/>
            <a:srcRect r="75933" b="31111"/>
            <a:stretch/>
          </p:blipFill>
          <p:spPr>
            <a:xfrm rot="16200000">
              <a:off x="730745" y="3980988"/>
              <a:ext cx="443742" cy="1905228"/>
            </a:xfrm>
            <a:custGeom>
              <a:avLst/>
              <a:gdLst>
                <a:gd name="connsiteX0" fmla="*/ 751176 w 751176"/>
                <a:gd name="connsiteY0" fmla="*/ 322040 h 3225209"/>
                <a:gd name="connsiteX1" fmla="*/ 751176 w 751176"/>
                <a:gd name="connsiteY1" fmla="*/ 3225209 h 3225209"/>
                <a:gd name="connsiteX2" fmla="*/ 0 w 751176"/>
                <a:gd name="connsiteY2" fmla="*/ 3225209 h 3225209"/>
                <a:gd name="connsiteX3" fmla="*/ 0 w 751176"/>
                <a:gd name="connsiteY3" fmla="*/ 0 h 3225209"/>
                <a:gd name="connsiteX4" fmla="*/ 519885 w 751176"/>
                <a:gd name="connsiteY4" fmla="*/ 0 h 3225209"/>
                <a:gd name="connsiteX5" fmla="*/ 514935 w 751176"/>
                <a:gd name="connsiteY5" fmla="*/ 33823 h 3225209"/>
                <a:gd name="connsiteX6" fmla="*/ 614246 w 751176"/>
                <a:gd name="connsiteY6" fmla="*/ 178893 h 3225209"/>
                <a:gd name="connsiteX7" fmla="*/ 630922 w 751176"/>
                <a:gd name="connsiteY7" fmla="*/ 185862 h 3225209"/>
                <a:gd name="connsiteX8" fmla="*/ 630922 w 751176"/>
                <a:gd name="connsiteY8" fmla="*/ 322040 h 322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1176" h="3225209">
                  <a:moveTo>
                    <a:pt x="751176" y="322040"/>
                  </a:moveTo>
                  <a:lnTo>
                    <a:pt x="751176" y="3225209"/>
                  </a:lnTo>
                  <a:lnTo>
                    <a:pt x="0" y="3225209"/>
                  </a:lnTo>
                  <a:lnTo>
                    <a:pt x="0" y="0"/>
                  </a:lnTo>
                  <a:lnTo>
                    <a:pt x="519885" y="0"/>
                  </a:lnTo>
                  <a:lnTo>
                    <a:pt x="514935" y="33823"/>
                  </a:lnTo>
                  <a:cubicBezTo>
                    <a:pt x="514935" y="92227"/>
                    <a:pt x="553594" y="144411"/>
                    <a:pt x="614246" y="178893"/>
                  </a:cubicBezTo>
                  <a:lnTo>
                    <a:pt x="630922" y="185862"/>
                  </a:lnTo>
                  <a:lnTo>
                    <a:pt x="630922" y="322040"/>
                  </a:lnTo>
                  <a:close/>
                </a:path>
              </a:pathLst>
            </a:custGeom>
          </p:spPr>
        </p:pic>
        <p:pic>
          <p:nvPicPr>
            <p:cNvPr id="8" name="图片 8">
              <a:extLst>
                <a:ext uri="{FF2B5EF4-FFF2-40B4-BE49-F238E27FC236}">
                  <a16:creationId xmlns:a16="http://schemas.microsoft.com/office/drawing/2014/main" id="{388EE59D-4D98-21D8-C6DA-176C014D43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286" t="17593" b="17146"/>
            <a:stretch>
              <a:fillRect/>
            </a:stretch>
          </p:blipFill>
          <p:spPr bwMode="auto">
            <a:xfrm rot="5400000">
              <a:off x="2651939" y="4122870"/>
              <a:ext cx="442748" cy="1622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879354D2-3C33-F851-A78B-F9D9F400F6D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/>
            <a:srcRect r="75933" b="31111"/>
            <a:stretch/>
          </p:blipFill>
          <p:spPr>
            <a:xfrm rot="16200000">
              <a:off x="4572139" y="3980988"/>
              <a:ext cx="443742" cy="1905228"/>
            </a:xfrm>
            <a:custGeom>
              <a:avLst/>
              <a:gdLst>
                <a:gd name="connsiteX0" fmla="*/ 751176 w 751176"/>
                <a:gd name="connsiteY0" fmla="*/ 322040 h 3225209"/>
                <a:gd name="connsiteX1" fmla="*/ 751176 w 751176"/>
                <a:gd name="connsiteY1" fmla="*/ 3225209 h 3225209"/>
                <a:gd name="connsiteX2" fmla="*/ 0 w 751176"/>
                <a:gd name="connsiteY2" fmla="*/ 3225209 h 3225209"/>
                <a:gd name="connsiteX3" fmla="*/ 0 w 751176"/>
                <a:gd name="connsiteY3" fmla="*/ 0 h 3225209"/>
                <a:gd name="connsiteX4" fmla="*/ 519885 w 751176"/>
                <a:gd name="connsiteY4" fmla="*/ 0 h 3225209"/>
                <a:gd name="connsiteX5" fmla="*/ 514935 w 751176"/>
                <a:gd name="connsiteY5" fmla="*/ 33823 h 3225209"/>
                <a:gd name="connsiteX6" fmla="*/ 614246 w 751176"/>
                <a:gd name="connsiteY6" fmla="*/ 178893 h 3225209"/>
                <a:gd name="connsiteX7" fmla="*/ 630922 w 751176"/>
                <a:gd name="connsiteY7" fmla="*/ 185862 h 3225209"/>
                <a:gd name="connsiteX8" fmla="*/ 630922 w 751176"/>
                <a:gd name="connsiteY8" fmla="*/ 322040 h 322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1176" h="3225209">
                  <a:moveTo>
                    <a:pt x="751176" y="322040"/>
                  </a:moveTo>
                  <a:lnTo>
                    <a:pt x="751176" y="3225209"/>
                  </a:lnTo>
                  <a:lnTo>
                    <a:pt x="0" y="3225209"/>
                  </a:lnTo>
                  <a:lnTo>
                    <a:pt x="0" y="0"/>
                  </a:lnTo>
                  <a:lnTo>
                    <a:pt x="519885" y="0"/>
                  </a:lnTo>
                  <a:lnTo>
                    <a:pt x="514935" y="33823"/>
                  </a:lnTo>
                  <a:cubicBezTo>
                    <a:pt x="514935" y="92227"/>
                    <a:pt x="553594" y="144411"/>
                    <a:pt x="614246" y="178893"/>
                  </a:cubicBezTo>
                  <a:lnTo>
                    <a:pt x="630922" y="185862"/>
                  </a:lnTo>
                  <a:lnTo>
                    <a:pt x="630922" y="322040"/>
                  </a:lnTo>
                  <a:close/>
                </a:path>
              </a:pathLst>
            </a:custGeom>
          </p:spPr>
        </p:pic>
        <p:pic>
          <p:nvPicPr>
            <p:cNvPr id="10" name="图片 10">
              <a:extLst>
                <a:ext uri="{FF2B5EF4-FFF2-40B4-BE49-F238E27FC236}">
                  <a16:creationId xmlns:a16="http://schemas.microsoft.com/office/drawing/2014/main" id="{3C91DEAF-4C5E-B2F2-4945-3877DC63C53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286" t="17593" b="17221"/>
            <a:stretch>
              <a:fillRect/>
            </a:stretch>
          </p:blipFill>
          <p:spPr bwMode="auto">
            <a:xfrm rot="5400000">
              <a:off x="6492398" y="4123805"/>
              <a:ext cx="442748" cy="1620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C9F7F49-C193-73DB-81E7-06424B57772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 cstate="print"/>
            <a:srcRect l="-354" t="17043" r="80044" b="31112"/>
            <a:stretch/>
          </p:blipFill>
          <p:spPr>
            <a:xfrm rot="16200000">
              <a:off x="8210623" y="4251302"/>
              <a:ext cx="374468" cy="1433873"/>
            </a:xfrm>
            <a:custGeom>
              <a:avLst/>
              <a:gdLst>
                <a:gd name="connsiteX0" fmla="*/ 751176 w 751176"/>
                <a:gd name="connsiteY0" fmla="*/ 322040 h 3225209"/>
                <a:gd name="connsiteX1" fmla="*/ 751176 w 751176"/>
                <a:gd name="connsiteY1" fmla="*/ 3225209 h 3225209"/>
                <a:gd name="connsiteX2" fmla="*/ 0 w 751176"/>
                <a:gd name="connsiteY2" fmla="*/ 3225209 h 3225209"/>
                <a:gd name="connsiteX3" fmla="*/ 0 w 751176"/>
                <a:gd name="connsiteY3" fmla="*/ 0 h 3225209"/>
                <a:gd name="connsiteX4" fmla="*/ 519885 w 751176"/>
                <a:gd name="connsiteY4" fmla="*/ 0 h 3225209"/>
                <a:gd name="connsiteX5" fmla="*/ 514935 w 751176"/>
                <a:gd name="connsiteY5" fmla="*/ 33823 h 3225209"/>
                <a:gd name="connsiteX6" fmla="*/ 614246 w 751176"/>
                <a:gd name="connsiteY6" fmla="*/ 178893 h 3225209"/>
                <a:gd name="connsiteX7" fmla="*/ 630922 w 751176"/>
                <a:gd name="connsiteY7" fmla="*/ 185862 h 3225209"/>
                <a:gd name="connsiteX8" fmla="*/ 630922 w 751176"/>
                <a:gd name="connsiteY8" fmla="*/ 322040 h 322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1176" h="3225209">
                  <a:moveTo>
                    <a:pt x="751176" y="322040"/>
                  </a:moveTo>
                  <a:lnTo>
                    <a:pt x="751176" y="3225209"/>
                  </a:lnTo>
                  <a:lnTo>
                    <a:pt x="0" y="3225209"/>
                  </a:lnTo>
                  <a:lnTo>
                    <a:pt x="0" y="0"/>
                  </a:lnTo>
                  <a:lnTo>
                    <a:pt x="519885" y="0"/>
                  </a:lnTo>
                  <a:lnTo>
                    <a:pt x="514935" y="33823"/>
                  </a:lnTo>
                  <a:cubicBezTo>
                    <a:pt x="514935" y="92227"/>
                    <a:pt x="553594" y="144411"/>
                    <a:pt x="614246" y="178893"/>
                  </a:cubicBezTo>
                  <a:lnTo>
                    <a:pt x="630922" y="185862"/>
                  </a:lnTo>
                  <a:lnTo>
                    <a:pt x="630922" y="322040"/>
                  </a:lnTo>
                  <a:close/>
                </a:path>
              </a:pathLst>
            </a:custGeom>
          </p:spPr>
        </p:pic>
      </p:grpSp>
    </p:spTree>
    <p:extLst>
      <p:ext uri="{BB962C8B-B14F-4D97-AF65-F5344CB8AC3E}">
        <p14:creationId xmlns:p14="http://schemas.microsoft.com/office/powerpoint/2010/main" val="1879577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7746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>
            <a:extLst>
              <a:ext uri="{FF2B5EF4-FFF2-40B4-BE49-F238E27FC236}">
                <a16:creationId xmlns:a16="http://schemas.microsoft.com/office/drawing/2014/main" id="{E0E02367-60E6-906D-E639-BBA409C6F98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76" r:id="rId1"/>
    <p:sldLayoutId id="2147484277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275" r:id="rId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7">
            <a:extLst>
              <a:ext uri="{FF2B5EF4-FFF2-40B4-BE49-F238E27FC236}">
                <a16:creationId xmlns:a16="http://schemas.microsoft.com/office/drawing/2014/main" id="{E141486E-8FCD-F9F7-E5B6-06702C2207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374" y="1346149"/>
            <a:ext cx="5051014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以内的笔算加、减法</a:t>
            </a:r>
            <a:endParaRPr lang="en-US" altLang="zh-CN" sz="3200" b="1" dirty="0">
              <a:ln>
                <a:solidFill>
                  <a:srgbClr val="0070C0"/>
                </a:solidFill>
              </a:ln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67ACA26-6994-C372-A957-6802710780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58501" y="1383860"/>
            <a:ext cx="642625" cy="616163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FAB85203-9064-1017-6366-A62EE69FED2F}"/>
              </a:ext>
            </a:extLst>
          </p:cNvPr>
          <p:cNvGrpSpPr/>
          <p:nvPr/>
        </p:nvGrpSpPr>
        <p:grpSpPr>
          <a:xfrm>
            <a:off x="3415922" y="2150631"/>
            <a:ext cx="2660623" cy="562187"/>
            <a:chOff x="3616960" y="2193713"/>
            <a:chExt cx="1910080" cy="562187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943D5492-613A-1EF8-77D2-A52189F97B4E}"/>
                </a:ext>
              </a:extLst>
            </p:cNvPr>
            <p:cNvSpPr/>
            <p:nvPr/>
          </p:nvSpPr>
          <p:spPr>
            <a:xfrm>
              <a:off x="3616960" y="2193713"/>
              <a:ext cx="1910080" cy="562187"/>
            </a:xfrm>
            <a:prstGeom prst="roundRect">
              <a:avLst>
                <a:gd name="adj" fmla="val 50000"/>
              </a:avLst>
            </a:prstGeom>
            <a:solidFill>
              <a:srgbClr val="A7E0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31E9148F-C094-D198-9957-4F2C9FFEB03E}"/>
                </a:ext>
              </a:extLst>
            </p:cNvPr>
            <p:cNvSpPr/>
            <p:nvPr/>
          </p:nvSpPr>
          <p:spPr>
            <a:xfrm>
              <a:off x="3648075" y="2218632"/>
              <a:ext cx="1845469" cy="512348"/>
            </a:xfrm>
            <a:prstGeom prst="roundRect">
              <a:avLst>
                <a:gd name="adj" fmla="val 50000"/>
              </a:avLst>
            </a:prstGeom>
            <a:solidFill>
              <a:srgbClr val="4CC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Rectangle 7">
            <a:extLst>
              <a:ext uri="{FF2B5EF4-FFF2-40B4-BE49-F238E27FC236}">
                <a16:creationId xmlns:a16="http://schemas.microsoft.com/office/drawing/2014/main" id="{EA26FCF4-6D4D-DFD3-956A-E5BA10F512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3295" y="2071150"/>
            <a:ext cx="2213521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宋体" panose="02010600030101010101" pitchFamily="2" charset="-122"/>
              </a:rPr>
              <a:t>1.</a:t>
            </a:r>
            <a:r>
              <a:rPr lang="zh-CN" altLang="en-US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宋体" panose="02010600030101010101" pitchFamily="2" charset="-122"/>
              </a:rPr>
              <a:t>笔算加法</a:t>
            </a:r>
            <a:endParaRPr lang="en-US" altLang="zh-CN" sz="28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97A31C73-0238-F2CA-F929-4FF38204C1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6031" y="2737737"/>
            <a:ext cx="3713266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宋体" panose="02010600030101010101" pitchFamily="2" charset="-122"/>
              </a:rPr>
              <a:t>第</a:t>
            </a:r>
            <a:r>
              <a:rPr lang="en-US" altLang="zh-CN" sz="2800" b="1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宋体" panose="02010600030101010101" pitchFamily="2" charset="-122"/>
              </a:rPr>
              <a:t>1</a:t>
            </a:r>
            <a:r>
              <a:rPr lang="zh-CN" altLang="en-US" sz="2800" b="1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宋体" panose="02010600030101010101" pitchFamily="2" charset="-122"/>
              </a:rPr>
              <a:t>课时 笔算加法（</a:t>
            </a:r>
            <a:r>
              <a:rPr lang="en-US" altLang="zh-CN" sz="2800" b="1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宋体" panose="02010600030101010101" pitchFamily="2" charset="-122"/>
              </a:rPr>
              <a:t>1</a:t>
            </a:r>
            <a:r>
              <a:rPr lang="zh-CN" altLang="en-US" sz="2800" b="1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宋体" panose="02010600030101010101" pitchFamily="2" charset="-122"/>
              </a:rPr>
              <a:t>）</a:t>
            </a:r>
            <a:endParaRPr lang="en-US" altLang="zh-CN" sz="2800" b="1" dirty="0">
              <a:ln>
                <a:solidFill>
                  <a:srgbClr val="0070C0"/>
                </a:solidFill>
              </a:ln>
              <a:solidFill>
                <a:srgbClr val="0070C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8228868E-33A5-9F5C-026B-7830C8152213}"/>
              </a:ext>
            </a:extLst>
          </p:cNvPr>
          <p:cNvGrpSpPr/>
          <p:nvPr/>
        </p:nvGrpSpPr>
        <p:grpSpPr>
          <a:xfrm>
            <a:off x="86132" y="124038"/>
            <a:ext cx="5144366" cy="642919"/>
            <a:chOff x="3545249" y="1237904"/>
            <a:chExt cx="2460222" cy="1925683"/>
          </a:xfrm>
        </p:grpSpPr>
        <p:sp>
          <p:nvSpPr>
            <p:cNvPr id="6" name="Google Shape;826;p43">
              <a:extLst>
                <a:ext uri="{FF2B5EF4-FFF2-40B4-BE49-F238E27FC236}">
                  <a16:creationId xmlns:a16="http://schemas.microsoft.com/office/drawing/2014/main" id="{E3DDD1AD-B792-F863-F111-F1CC7037F8D9}"/>
                </a:ext>
              </a:extLst>
            </p:cNvPr>
            <p:cNvSpPr/>
            <p:nvPr/>
          </p:nvSpPr>
          <p:spPr>
            <a:xfrm>
              <a:off x="3545249" y="1237904"/>
              <a:ext cx="2460222" cy="19256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" name="Google Shape;827;p43">
              <a:extLst>
                <a:ext uri="{FF2B5EF4-FFF2-40B4-BE49-F238E27FC236}">
                  <a16:creationId xmlns:a16="http://schemas.microsoft.com/office/drawing/2014/main" id="{9C0B44BF-52A2-5AE2-ECC8-07DC1486C0CD}"/>
                </a:ext>
              </a:extLst>
            </p:cNvPr>
            <p:cNvSpPr/>
            <p:nvPr/>
          </p:nvSpPr>
          <p:spPr>
            <a:xfrm>
              <a:off x="3545249" y="1237904"/>
              <a:ext cx="2416958" cy="1620952"/>
            </a:xfrm>
            <a:prstGeom prst="rect">
              <a:avLst/>
            </a:prstGeom>
            <a:solidFill>
              <a:schemeClr val="bg1"/>
            </a:solidFill>
            <a:ln w="19050" cap="flat" cmpd="sng">
              <a:solidFill>
                <a:srgbClr val="495D5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0" name="Google Shape;598;p22">
            <a:extLst>
              <a:ext uri="{FF2B5EF4-FFF2-40B4-BE49-F238E27FC236}">
                <a16:creationId xmlns:a16="http://schemas.microsoft.com/office/drawing/2014/main" id="{56172962-736E-5BB0-FD21-FDB8B525F8B6}"/>
              </a:ext>
            </a:extLst>
          </p:cNvPr>
          <p:cNvGrpSpPr/>
          <p:nvPr/>
        </p:nvGrpSpPr>
        <p:grpSpPr>
          <a:xfrm>
            <a:off x="141149" y="108134"/>
            <a:ext cx="734924" cy="548638"/>
            <a:chOff x="3397525" y="3347150"/>
            <a:chExt cx="536650" cy="400675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" name="Google Shape;599;p22">
              <a:extLst>
                <a:ext uri="{FF2B5EF4-FFF2-40B4-BE49-F238E27FC236}">
                  <a16:creationId xmlns:a16="http://schemas.microsoft.com/office/drawing/2014/main" id="{713834C0-54DC-DABD-A911-01E9C1115A4B}"/>
                </a:ext>
              </a:extLst>
            </p:cNvPr>
            <p:cNvSpPr/>
            <p:nvPr/>
          </p:nvSpPr>
          <p:spPr>
            <a:xfrm>
              <a:off x="3397525" y="3450000"/>
              <a:ext cx="536650" cy="284825"/>
            </a:xfrm>
            <a:custGeom>
              <a:avLst/>
              <a:gdLst/>
              <a:ahLst/>
              <a:cxnLst/>
              <a:rect l="l" t="t" r="r" b="b"/>
              <a:pathLst>
                <a:path w="21466" h="11393" extrusionOk="0">
                  <a:moveTo>
                    <a:pt x="20084" y="1"/>
                  </a:moveTo>
                  <a:cubicBezTo>
                    <a:pt x="19793" y="1"/>
                    <a:pt x="19521" y="171"/>
                    <a:pt x="19443" y="569"/>
                  </a:cubicBezTo>
                  <a:cubicBezTo>
                    <a:pt x="18981" y="2944"/>
                    <a:pt x="19040" y="5528"/>
                    <a:pt x="19032" y="8028"/>
                  </a:cubicBezTo>
                  <a:cubicBezTo>
                    <a:pt x="19808" y="8517"/>
                    <a:pt x="19261" y="9652"/>
                    <a:pt x="18455" y="9652"/>
                  </a:cubicBezTo>
                  <a:cubicBezTo>
                    <a:pt x="18320" y="9652"/>
                    <a:pt x="18178" y="9620"/>
                    <a:pt x="18033" y="9548"/>
                  </a:cubicBezTo>
                  <a:cubicBezTo>
                    <a:pt x="17233" y="9143"/>
                    <a:pt x="15996" y="8873"/>
                    <a:pt x="14788" y="8873"/>
                  </a:cubicBezTo>
                  <a:cubicBezTo>
                    <a:pt x="13614" y="8873"/>
                    <a:pt x="12469" y="9129"/>
                    <a:pt x="11782" y="9766"/>
                  </a:cubicBezTo>
                  <a:cubicBezTo>
                    <a:pt x="11592" y="9943"/>
                    <a:pt x="11382" y="10018"/>
                    <a:pt x="11178" y="10018"/>
                  </a:cubicBezTo>
                  <a:cubicBezTo>
                    <a:pt x="10672" y="10018"/>
                    <a:pt x="10209" y="9554"/>
                    <a:pt x="10221" y="9069"/>
                  </a:cubicBezTo>
                  <a:cubicBezTo>
                    <a:pt x="9277" y="8670"/>
                    <a:pt x="8251" y="8497"/>
                    <a:pt x="7207" y="8497"/>
                  </a:cubicBezTo>
                  <a:cubicBezTo>
                    <a:pt x="5549" y="8497"/>
                    <a:pt x="3847" y="8934"/>
                    <a:pt x="2359" y="9598"/>
                  </a:cubicBezTo>
                  <a:cubicBezTo>
                    <a:pt x="2325" y="6636"/>
                    <a:pt x="1964" y="3691"/>
                    <a:pt x="2006" y="712"/>
                  </a:cubicBezTo>
                  <a:cubicBezTo>
                    <a:pt x="2015" y="286"/>
                    <a:pt x="1648" y="47"/>
                    <a:pt x="1289" y="47"/>
                  </a:cubicBezTo>
                  <a:cubicBezTo>
                    <a:pt x="996" y="47"/>
                    <a:pt x="710" y="206"/>
                    <a:pt x="639" y="552"/>
                  </a:cubicBezTo>
                  <a:cubicBezTo>
                    <a:pt x="1" y="3564"/>
                    <a:pt x="412" y="7240"/>
                    <a:pt x="807" y="10269"/>
                  </a:cubicBezTo>
                  <a:cubicBezTo>
                    <a:pt x="823" y="10420"/>
                    <a:pt x="874" y="10538"/>
                    <a:pt x="941" y="10638"/>
                  </a:cubicBezTo>
                  <a:cubicBezTo>
                    <a:pt x="911" y="10999"/>
                    <a:pt x="1179" y="11392"/>
                    <a:pt x="1586" y="11392"/>
                  </a:cubicBezTo>
                  <a:cubicBezTo>
                    <a:pt x="1642" y="11392"/>
                    <a:pt x="1702" y="11384"/>
                    <a:pt x="1763" y="11368"/>
                  </a:cubicBezTo>
                  <a:cubicBezTo>
                    <a:pt x="3847" y="10840"/>
                    <a:pt x="5600" y="10223"/>
                    <a:pt x="7523" y="10223"/>
                  </a:cubicBezTo>
                  <a:cubicBezTo>
                    <a:pt x="8317" y="10223"/>
                    <a:pt x="9140" y="10328"/>
                    <a:pt x="10028" y="10588"/>
                  </a:cubicBezTo>
                  <a:cubicBezTo>
                    <a:pt x="10093" y="10606"/>
                    <a:pt x="10156" y="10614"/>
                    <a:pt x="10217" y="10614"/>
                  </a:cubicBezTo>
                  <a:cubicBezTo>
                    <a:pt x="10327" y="10614"/>
                    <a:pt x="10428" y="10586"/>
                    <a:pt x="10515" y="10538"/>
                  </a:cubicBezTo>
                  <a:cubicBezTo>
                    <a:pt x="10641" y="10657"/>
                    <a:pt x="10810" y="10740"/>
                    <a:pt x="11008" y="10740"/>
                  </a:cubicBezTo>
                  <a:cubicBezTo>
                    <a:pt x="11060" y="10740"/>
                    <a:pt x="11113" y="10734"/>
                    <a:pt x="11169" y="10722"/>
                  </a:cubicBezTo>
                  <a:cubicBezTo>
                    <a:pt x="12512" y="10465"/>
                    <a:pt x="13847" y="10118"/>
                    <a:pt x="15213" y="10118"/>
                  </a:cubicBezTo>
                  <a:cubicBezTo>
                    <a:pt x="15230" y="10118"/>
                    <a:pt x="15247" y="10118"/>
                    <a:pt x="15264" y="10118"/>
                  </a:cubicBezTo>
                  <a:cubicBezTo>
                    <a:pt x="16699" y="10126"/>
                    <a:pt x="17865" y="10689"/>
                    <a:pt x="19166" y="11192"/>
                  </a:cubicBezTo>
                  <a:cubicBezTo>
                    <a:pt x="19272" y="11234"/>
                    <a:pt x="19376" y="11252"/>
                    <a:pt x="19475" y="11252"/>
                  </a:cubicBezTo>
                  <a:cubicBezTo>
                    <a:pt x="19796" y="11252"/>
                    <a:pt x="20063" y="11054"/>
                    <a:pt x="20198" y="10797"/>
                  </a:cubicBezTo>
                  <a:cubicBezTo>
                    <a:pt x="20257" y="10730"/>
                    <a:pt x="20298" y="10638"/>
                    <a:pt x="20315" y="10521"/>
                  </a:cubicBezTo>
                  <a:cubicBezTo>
                    <a:pt x="20768" y="7450"/>
                    <a:pt x="21465" y="3791"/>
                    <a:pt x="20919" y="695"/>
                  </a:cubicBezTo>
                  <a:cubicBezTo>
                    <a:pt x="20845" y="270"/>
                    <a:pt x="20450" y="1"/>
                    <a:pt x="20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2" name="Google Shape;600;p22">
              <a:extLst>
                <a:ext uri="{FF2B5EF4-FFF2-40B4-BE49-F238E27FC236}">
                  <a16:creationId xmlns:a16="http://schemas.microsoft.com/office/drawing/2014/main" id="{16F78207-6336-55B7-C1ED-F29BBD80204B}"/>
                </a:ext>
              </a:extLst>
            </p:cNvPr>
            <p:cNvSpPr/>
            <p:nvPr/>
          </p:nvSpPr>
          <p:spPr>
            <a:xfrm>
              <a:off x="3790850" y="3348700"/>
              <a:ext cx="63600" cy="159375"/>
            </a:xfrm>
            <a:custGeom>
              <a:avLst/>
              <a:gdLst/>
              <a:ahLst/>
              <a:cxnLst/>
              <a:rect l="l" t="t" r="r" b="b"/>
              <a:pathLst>
                <a:path w="2544" h="6375" extrusionOk="0">
                  <a:moveTo>
                    <a:pt x="1108" y="1"/>
                  </a:moveTo>
                  <a:cubicBezTo>
                    <a:pt x="815" y="1"/>
                    <a:pt x="519" y="175"/>
                    <a:pt x="420" y="510"/>
                  </a:cubicBezTo>
                  <a:cubicBezTo>
                    <a:pt x="1" y="1886"/>
                    <a:pt x="312" y="3538"/>
                    <a:pt x="177" y="4965"/>
                  </a:cubicBezTo>
                  <a:cubicBezTo>
                    <a:pt x="135" y="5426"/>
                    <a:pt x="494" y="5939"/>
                    <a:pt x="963" y="5939"/>
                  </a:cubicBezTo>
                  <a:cubicBezTo>
                    <a:pt x="1058" y="5939"/>
                    <a:pt x="1158" y="5918"/>
                    <a:pt x="1259" y="5871"/>
                  </a:cubicBezTo>
                  <a:cubicBezTo>
                    <a:pt x="1268" y="5863"/>
                    <a:pt x="1276" y="5863"/>
                    <a:pt x="1285" y="5854"/>
                  </a:cubicBezTo>
                  <a:lnTo>
                    <a:pt x="1285" y="5854"/>
                  </a:lnTo>
                  <a:cubicBezTo>
                    <a:pt x="1268" y="6123"/>
                    <a:pt x="1419" y="6375"/>
                    <a:pt x="1763" y="6375"/>
                  </a:cubicBezTo>
                  <a:cubicBezTo>
                    <a:pt x="2434" y="6375"/>
                    <a:pt x="2544" y="5360"/>
                    <a:pt x="1914" y="5293"/>
                  </a:cubicBezTo>
                  <a:cubicBezTo>
                    <a:pt x="2023" y="5091"/>
                    <a:pt x="2082" y="4847"/>
                    <a:pt x="2098" y="4545"/>
                  </a:cubicBezTo>
                  <a:cubicBezTo>
                    <a:pt x="2166" y="3622"/>
                    <a:pt x="2317" y="2591"/>
                    <a:pt x="2191" y="1676"/>
                  </a:cubicBezTo>
                  <a:cubicBezTo>
                    <a:pt x="2158" y="1466"/>
                    <a:pt x="2048" y="1290"/>
                    <a:pt x="1897" y="1172"/>
                  </a:cubicBezTo>
                  <a:cubicBezTo>
                    <a:pt x="1872" y="946"/>
                    <a:pt x="1830" y="719"/>
                    <a:pt x="1763" y="493"/>
                  </a:cubicBezTo>
                  <a:cubicBezTo>
                    <a:pt x="1664" y="160"/>
                    <a:pt x="1387" y="1"/>
                    <a:pt x="11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3" name="Google Shape;601;p22">
              <a:extLst>
                <a:ext uri="{FF2B5EF4-FFF2-40B4-BE49-F238E27FC236}">
                  <a16:creationId xmlns:a16="http://schemas.microsoft.com/office/drawing/2014/main" id="{608A0617-BA69-B072-1096-9BBCFE823360}"/>
                </a:ext>
              </a:extLst>
            </p:cNvPr>
            <p:cNvSpPr/>
            <p:nvPr/>
          </p:nvSpPr>
          <p:spPr>
            <a:xfrm>
              <a:off x="3477725" y="3444825"/>
              <a:ext cx="159175" cy="33425"/>
            </a:xfrm>
            <a:custGeom>
              <a:avLst/>
              <a:gdLst/>
              <a:ahLst/>
              <a:cxnLst/>
              <a:rect l="l" t="t" r="r" b="b"/>
              <a:pathLst>
                <a:path w="6367" h="1337" extrusionOk="0">
                  <a:moveTo>
                    <a:pt x="3273" y="1"/>
                  </a:moveTo>
                  <a:cubicBezTo>
                    <a:pt x="2086" y="1"/>
                    <a:pt x="875" y="345"/>
                    <a:pt x="82" y="919"/>
                  </a:cubicBezTo>
                  <a:cubicBezTo>
                    <a:pt x="1" y="978"/>
                    <a:pt x="30" y="1129"/>
                    <a:pt x="125" y="1129"/>
                  </a:cubicBezTo>
                  <a:cubicBezTo>
                    <a:pt x="138" y="1129"/>
                    <a:pt x="151" y="1126"/>
                    <a:pt x="166" y="1120"/>
                  </a:cubicBezTo>
                  <a:cubicBezTo>
                    <a:pt x="1087" y="738"/>
                    <a:pt x="1979" y="435"/>
                    <a:pt x="2976" y="435"/>
                  </a:cubicBezTo>
                  <a:cubicBezTo>
                    <a:pt x="3052" y="435"/>
                    <a:pt x="3127" y="437"/>
                    <a:pt x="3204" y="441"/>
                  </a:cubicBezTo>
                  <a:cubicBezTo>
                    <a:pt x="4336" y="482"/>
                    <a:pt x="5150" y="1011"/>
                    <a:pt x="6182" y="1330"/>
                  </a:cubicBezTo>
                  <a:cubicBezTo>
                    <a:pt x="6196" y="1335"/>
                    <a:pt x="6210" y="1337"/>
                    <a:pt x="6222" y="1337"/>
                  </a:cubicBezTo>
                  <a:cubicBezTo>
                    <a:pt x="6322" y="1337"/>
                    <a:pt x="6367" y="1203"/>
                    <a:pt x="6300" y="1129"/>
                  </a:cubicBezTo>
                  <a:cubicBezTo>
                    <a:pt x="5602" y="339"/>
                    <a:pt x="4450" y="1"/>
                    <a:pt x="32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4" name="Google Shape;602;p22">
              <a:extLst>
                <a:ext uri="{FF2B5EF4-FFF2-40B4-BE49-F238E27FC236}">
                  <a16:creationId xmlns:a16="http://schemas.microsoft.com/office/drawing/2014/main" id="{7FBFAB19-7DDF-7281-0699-852B9AF3B403}"/>
                </a:ext>
              </a:extLst>
            </p:cNvPr>
            <p:cNvSpPr/>
            <p:nvPr/>
          </p:nvSpPr>
          <p:spPr>
            <a:xfrm>
              <a:off x="3477725" y="3513650"/>
              <a:ext cx="159175" cy="33425"/>
            </a:xfrm>
            <a:custGeom>
              <a:avLst/>
              <a:gdLst/>
              <a:ahLst/>
              <a:cxnLst/>
              <a:rect l="l" t="t" r="r" b="b"/>
              <a:pathLst>
                <a:path w="6367" h="1337" extrusionOk="0">
                  <a:moveTo>
                    <a:pt x="3273" y="0"/>
                  </a:moveTo>
                  <a:cubicBezTo>
                    <a:pt x="2086" y="0"/>
                    <a:pt x="875" y="345"/>
                    <a:pt x="82" y="918"/>
                  </a:cubicBezTo>
                  <a:cubicBezTo>
                    <a:pt x="0" y="970"/>
                    <a:pt x="30" y="1127"/>
                    <a:pt x="126" y="1127"/>
                  </a:cubicBezTo>
                  <a:cubicBezTo>
                    <a:pt x="138" y="1127"/>
                    <a:pt x="152" y="1125"/>
                    <a:pt x="166" y="1119"/>
                  </a:cubicBezTo>
                  <a:cubicBezTo>
                    <a:pt x="1087" y="737"/>
                    <a:pt x="1979" y="435"/>
                    <a:pt x="2976" y="435"/>
                  </a:cubicBezTo>
                  <a:cubicBezTo>
                    <a:pt x="3052" y="435"/>
                    <a:pt x="3127" y="436"/>
                    <a:pt x="3204" y="440"/>
                  </a:cubicBezTo>
                  <a:cubicBezTo>
                    <a:pt x="4336" y="481"/>
                    <a:pt x="5150" y="1010"/>
                    <a:pt x="6182" y="1329"/>
                  </a:cubicBezTo>
                  <a:cubicBezTo>
                    <a:pt x="6196" y="1334"/>
                    <a:pt x="6210" y="1336"/>
                    <a:pt x="6222" y="1336"/>
                  </a:cubicBezTo>
                  <a:cubicBezTo>
                    <a:pt x="6322" y="1336"/>
                    <a:pt x="6367" y="1202"/>
                    <a:pt x="6300" y="1128"/>
                  </a:cubicBezTo>
                  <a:cubicBezTo>
                    <a:pt x="5602" y="338"/>
                    <a:pt x="4450" y="0"/>
                    <a:pt x="32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5" name="Google Shape;603;p22">
              <a:extLst>
                <a:ext uri="{FF2B5EF4-FFF2-40B4-BE49-F238E27FC236}">
                  <a16:creationId xmlns:a16="http://schemas.microsoft.com/office/drawing/2014/main" id="{C3F35AFA-87C3-FEAF-D7F2-F50802720C1C}"/>
                </a:ext>
              </a:extLst>
            </p:cNvPr>
            <p:cNvSpPr/>
            <p:nvPr/>
          </p:nvSpPr>
          <p:spPr>
            <a:xfrm>
              <a:off x="3477725" y="3582425"/>
              <a:ext cx="159225" cy="33400"/>
            </a:xfrm>
            <a:custGeom>
              <a:avLst/>
              <a:gdLst/>
              <a:ahLst/>
              <a:cxnLst/>
              <a:rect l="l" t="t" r="r" b="b"/>
              <a:pathLst>
                <a:path w="6369" h="1336" extrusionOk="0">
                  <a:moveTo>
                    <a:pt x="3268" y="0"/>
                  </a:moveTo>
                  <a:cubicBezTo>
                    <a:pt x="2083" y="0"/>
                    <a:pt x="873" y="343"/>
                    <a:pt x="82" y="911"/>
                  </a:cubicBezTo>
                  <a:cubicBezTo>
                    <a:pt x="0" y="970"/>
                    <a:pt x="30" y="1129"/>
                    <a:pt x="126" y="1129"/>
                  </a:cubicBezTo>
                  <a:cubicBezTo>
                    <a:pt x="139" y="1129"/>
                    <a:pt x="152" y="1126"/>
                    <a:pt x="166" y="1120"/>
                  </a:cubicBezTo>
                  <a:cubicBezTo>
                    <a:pt x="1087" y="738"/>
                    <a:pt x="1979" y="436"/>
                    <a:pt x="2976" y="436"/>
                  </a:cubicBezTo>
                  <a:cubicBezTo>
                    <a:pt x="3052" y="436"/>
                    <a:pt x="3127" y="438"/>
                    <a:pt x="3204" y="441"/>
                  </a:cubicBezTo>
                  <a:cubicBezTo>
                    <a:pt x="4336" y="483"/>
                    <a:pt x="5150" y="1012"/>
                    <a:pt x="6182" y="1331"/>
                  </a:cubicBezTo>
                  <a:cubicBezTo>
                    <a:pt x="6194" y="1334"/>
                    <a:pt x="6206" y="1335"/>
                    <a:pt x="6217" y="1335"/>
                  </a:cubicBezTo>
                  <a:cubicBezTo>
                    <a:pt x="6320" y="1335"/>
                    <a:pt x="6368" y="1205"/>
                    <a:pt x="6300" y="1129"/>
                  </a:cubicBezTo>
                  <a:cubicBezTo>
                    <a:pt x="5601" y="338"/>
                    <a:pt x="4446" y="0"/>
                    <a:pt x="32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6" name="Google Shape;604;p22">
              <a:extLst>
                <a:ext uri="{FF2B5EF4-FFF2-40B4-BE49-F238E27FC236}">
                  <a16:creationId xmlns:a16="http://schemas.microsoft.com/office/drawing/2014/main" id="{C9D6FBF7-BB20-58C0-A723-2EAA8790ED85}"/>
                </a:ext>
              </a:extLst>
            </p:cNvPr>
            <p:cNvSpPr/>
            <p:nvPr/>
          </p:nvSpPr>
          <p:spPr>
            <a:xfrm>
              <a:off x="3689895" y="3521208"/>
              <a:ext cx="159375" cy="33425"/>
            </a:xfrm>
            <a:custGeom>
              <a:avLst/>
              <a:gdLst/>
              <a:ahLst/>
              <a:cxnLst/>
              <a:rect l="l" t="t" r="r" b="b"/>
              <a:pathLst>
                <a:path w="6375" h="1337" extrusionOk="0">
                  <a:moveTo>
                    <a:pt x="3095" y="0"/>
                  </a:moveTo>
                  <a:cubicBezTo>
                    <a:pt x="1917" y="0"/>
                    <a:pt x="765" y="338"/>
                    <a:pt x="68" y="1128"/>
                  </a:cubicBezTo>
                  <a:cubicBezTo>
                    <a:pt x="0" y="1202"/>
                    <a:pt x="52" y="1336"/>
                    <a:pt x="147" y="1336"/>
                  </a:cubicBezTo>
                  <a:cubicBezTo>
                    <a:pt x="159" y="1336"/>
                    <a:pt x="172" y="1334"/>
                    <a:pt x="185" y="1329"/>
                  </a:cubicBezTo>
                  <a:cubicBezTo>
                    <a:pt x="1217" y="1010"/>
                    <a:pt x="2031" y="481"/>
                    <a:pt x="3163" y="440"/>
                  </a:cubicBezTo>
                  <a:cubicBezTo>
                    <a:pt x="3240" y="436"/>
                    <a:pt x="3316" y="435"/>
                    <a:pt x="3391" y="435"/>
                  </a:cubicBezTo>
                  <a:cubicBezTo>
                    <a:pt x="4390" y="435"/>
                    <a:pt x="5288" y="737"/>
                    <a:pt x="6201" y="1119"/>
                  </a:cubicBezTo>
                  <a:cubicBezTo>
                    <a:pt x="6216" y="1125"/>
                    <a:pt x="6230" y="1128"/>
                    <a:pt x="6243" y="1128"/>
                  </a:cubicBezTo>
                  <a:cubicBezTo>
                    <a:pt x="6339" y="1128"/>
                    <a:pt x="6375" y="977"/>
                    <a:pt x="6294" y="918"/>
                  </a:cubicBezTo>
                  <a:cubicBezTo>
                    <a:pt x="5497" y="345"/>
                    <a:pt x="4283" y="0"/>
                    <a:pt x="30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7" name="Google Shape;605;p22">
              <a:extLst>
                <a:ext uri="{FF2B5EF4-FFF2-40B4-BE49-F238E27FC236}">
                  <a16:creationId xmlns:a16="http://schemas.microsoft.com/office/drawing/2014/main" id="{E6A18866-3AAC-13B9-3DBB-770198039C31}"/>
                </a:ext>
              </a:extLst>
            </p:cNvPr>
            <p:cNvSpPr/>
            <p:nvPr/>
          </p:nvSpPr>
          <p:spPr>
            <a:xfrm>
              <a:off x="3694975" y="3582425"/>
              <a:ext cx="159425" cy="33400"/>
            </a:xfrm>
            <a:custGeom>
              <a:avLst/>
              <a:gdLst/>
              <a:ahLst/>
              <a:cxnLst/>
              <a:rect l="l" t="t" r="r" b="b"/>
              <a:pathLst>
                <a:path w="6377" h="1336" extrusionOk="0">
                  <a:moveTo>
                    <a:pt x="3101" y="0"/>
                  </a:moveTo>
                  <a:cubicBezTo>
                    <a:pt x="1922" y="0"/>
                    <a:pt x="767" y="338"/>
                    <a:pt x="69" y="1129"/>
                  </a:cubicBezTo>
                  <a:cubicBezTo>
                    <a:pt x="0" y="1205"/>
                    <a:pt x="55" y="1335"/>
                    <a:pt x="153" y="1335"/>
                  </a:cubicBezTo>
                  <a:cubicBezTo>
                    <a:pt x="164" y="1335"/>
                    <a:pt x="175" y="1334"/>
                    <a:pt x="186" y="1331"/>
                  </a:cubicBezTo>
                  <a:cubicBezTo>
                    <a:pt x="1218" y="1012"/>
                    <a:pt x="2032" y="483"/>
                    <a:pt x="3164" y="441"/>
                  </a:cubicBezTo>
                  <a:cubicBezTo>
                    <a:pt x="3241" y="438"/>
                    <a:pt x="3317" y="436"/>
                    <a:pt x="3392" y="436"/>
                  </a:cubicBezTo>
                  <a:cubicBezTo>
                    <a:pt x="4391" y="436"/>
                    <a:pt x="5289" y="738"/>
                    <a:pt x="6202" y="1120"/>
                  </a:cubicBezTo>
                  <a:cubicBezTo>
                    <a:pt x="6216" y="1126"/>
                    <a:pt x="6230" y="1129"/>
                    <a:pt x="6242" y="1129"/>
                  </a:cubicBezTo>
                  <a:cubicBezTo>
                    <a:pt x="6340" y="1129"/>
                    <a:pt x="6376" y="970"/>
                    <a:pt x="6295" y="911"/>
                  </a:cubicBezTo>
                  <a:cubicBezTo>
                    <a:pt x="5499" y="343"/>
                    <a:pt x="4288" y="0"/>
                    <a:pt x="31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8" name="Google Shape;606;p22">
              <a:extLst>
                <a:ext uri="{FF2B5EF4-FFF2-40B4-BE49-F238E27FC236}">
                  <a16:creationId xmlns:a16="http://schemas.microsoft.com/office/drawing/2014/main" id="{ABD10149-4318-DBF9-ACCF-F94DD86B5DDD}"/>
                </a:ext>
              </a:extLst>
            </p:cNvPr>
            <p:cNvSpPr/>
            <p:nvPr/>
          </p:nvSpPr>
          <p:spPr>
            <a:xfrm>
              <a:off x="3399625" y="3347150"/>
              <a:ext cx="529500" cy="400675"/>
            </a:xfrm>
            <a:custGeom>
              <a:avLst/>
              <a:gdLst/>
              <a:ahLst/>
              <a:cxnLst/>
              <a:rect l="l" t="t" r="r" b="b"/>
              <a:pathLst>
                <a:path w="21180" h="16027" extrusionOk="0">
                  <a:moveTo>
                    <a:pt x="15918" y="320"/>
                  </a:moveTo>
                  <a:cubicBezTo>
                    <a:pt x="16489" y="404"/>
                    <a:pt x="17303" y="345"/>
                    <a:pt x="17605" y="748"/>
                  </a:cubicBezTo>
                  <a:cubicBezTo>
                    <a:pt x="17899" y="1142"/>
                    <a:pt x="17639" y="2300"/>
                    <a:pt x="17622" y="2778"/>
                  </a:cubicBezTo>
                  <a:cubicBezTo>
                    <a:pt x="17588" y="3878"/>
                    <a:pt x="17504" y="5019"/>
                    <a:pt x="17639" y="6118"/>
                  </a:cubicBezTo>
                  <a:cubicBezTo>
                    <a:pt x="17378" y="5858"/>
                    <a:pt x="17119" y="5598"/>
                    <a:pt x="16858" y="5329"/>
                  </a:cubicBezTo>
                  <a:cubicBezTo>
                    <a:pt x="16814" y="5285"/>
                    <a:pt x="16761" y="5266"/>
                    <a:pt x="16707" y="5266"/>
                  </a:cubicBezTo>
                  <a:cubicBezTo>
                    <a:pt x="16648" y="5266"/>
                    <a:pt x="16588" y="5290"/>
                    <a:pt x="16539" y="5329"/>
                  </a:cubicBezTo>
                  <a:cubicBezTo>
                    <a:pt x="16380" y="5472"/>
                    <a:pt x="16212" y="5598"/>
                    <a:pt x="16053" y="5724"/>
                  </a:cubicBezTo>
                  <a:cubicBezTo>
                    <a:pt x="16002" y="3928"/>
                    <a:pt x="15994" y="2116"/>
                    <a:pt x="15918" y="320"/>
                  </a:cubicBezTo>
                  <a:close/>
                  <a:moveTo>
                    <a:pt x="5947" y="2076"/>
                  </a:moveTo>
                  <a:cubicBezTo>
                    <a:pt x="6074" y="2076"/>
                    <a:pt x="6204" y="2081"/>
                    <a:pt x="6336" y="2090"/>
                  </a:cubicBezTo>
                  <a:cubicBezTo>
                    <a:pt x="7956" y="2199"/>
                    <a:pt x="9164" y="2996"/>
                    <a:pt x="10439" y="3878"/>
                  </a:cubicBezTo>
                  <a:lnTo>
                    <a:pt x="10439" y="3894"/>
                  </a:lnTo>
                  <a:cubicBezTo>
                    <a:pt x="10128" y="5564"/>
                    <a:pt x="10271" y="7335"/>
                    <a:pt x="10280" y="9021"/>
                  </a:cubicBezTo>
                  <a:cubicBezTo>
                    <a:pt x="10288" y="10507"/>
                    <a:pt x="10162" y="12067"/>
                    <a:pt x="10355" y="13552"/>
                  </a:cubicBezTo>
                  <a:cubicBezTo>
                    <a:pt x="9649" y="12772"/>
                    <a:pt x="8514" y="12471"/>
                    <a:pt x="7277" y="12471"/>
                  </a:cubicBezTo>
                  <a:cubicBezTo>
                    <a:pt x="5294" y="12471"/>
                    <a:pt x="3046" y="13242"/>
                    <a:pt x="1864" y="14048"/>
                  </a:cubicBezTo>
                  <a:cubicBezTo>
                    <a:pt x="2132" y="12428"/>
                    <a:pt x="1998" y="10733"/>
                    <a:pt x="1998" y="9097"/>
                  </a:cubicBezTo>
                  <a:cubicBezTo>
                    <a:pt x="1998" y="7167"/>
                    <a:pt x="2040" y="5237"/>
                    <a:pt x="1889" y="3307"/>
                  </a:cubicBezTo>
                  <a:cubicBezTo>
                    <a:pt x="3242" y="2688"/>
                    <a:pt x="4446" y="2076"/>
                    <a:pt x="5947" y="2076"/>
                  </a:cubicBezTo>
                  <a:close/>
                  <a:moveTo>
                    <a:pt x="15524" y="2107"/>
                  </a:moveTo>
                  <a:lnTo>
                    <a:pt x="15524" y="2107"/>
                  </a:lnTo>
                  <a:cubicBezTo>
                    <a:pt x="15507" y="2720"/>
                    <a:pt x="15499" y="3341"/>
                    <a:pt x="15499" y="3962"/>
                  </a:cubicBezTo>
                  <a:cubicBezTo>
                    <a:pt x="15369" y="3955"/>
                    <a:pt x="15231" y="3951"/>
                    <a:pt x="15089" y="3951"/>
                  </a:cubicBezTo>
                  <a:cubicBezTo>
                    <a:pt x="13941" y="3951"/>
                    <a:pt x="12455" y="4188"/>
                    <a:pt x="11866" y="5060"/>
                  </a:cubicBezTo>
                  <a:cubicBezTo>
                    <a:pt x="11804" y="5146"/>
                    <a:pt x="11892" y="5239"/>
                    <a:pt x="11979" y="5239"/>
                  </a:cubicBezTo>
                  <a:cubicBezTo>
                    <a:pt x="11986" y="5239"/>
                    <a:pt x="11993" y="5238"/>
                    <a:pt x="12000" y="5237"/>
                  </a:cubicBezTo>
                  <a:cubicBezTo>
                    <a:pt x="12595" y="5120"/>
                    <a:pt x="13124" y="4700"/>
                    <a:pt x="13729" y="4540"/>
                  </a:cubicBezTo>
                  <a:cubicBezTo>
                    <a:pt x="14222" y="4407"/>
                    <a:pt x="14716" y="4350"/>
                    <a:pt x="15220" y="4350"/>
                  </a:cubicBezTo>
                  <a:cubicBezTo>
                    <a:pt x="15315" y="4350"/>
                    <a:pt x="15411" y="4352"/>
                    <a:pt x="15507" y="4356"/>
                  </a:cubicBezTo>
                  <a:cubicBezTo>
                    <a:pt x="15515" y="4985"/>
                    <a:pt x="15541" y="5606"/>
                    <a:pt x="15566" y="6235"/>
                  </a:cubicBezTo>
                  <a:cubicBezTo>
                    <a:pt x="15577" y="6388"/>
                    <a:pt x="15692" y="6476"/>
                    <a:pt x="15816" y="6476"/>
                  </a:cubicBezTo>
                  <a:cubicBezTo>
                    <a:pt x="15877" y="6476"/>
                    <a:pt x="15939" y="6456"/>
                    <a:pt x="15994" y="6412"/>
                  </a:cubicBezTo>
                  <a:cubicBezTo>
                    <a:pt x="16326" y="6138"/>
                    <a:pt x="16529" y="6013"/>
                    <a:pt x="16708" y="6013"/>
                  </a:cubicBezTo>
                  <a:cubicBezTo>
                    <a:pt x="16945" y="6013"/>
                    <a:pt x="17141" y="6234"/>
                    <a:pt x="17538" y="6621"/>
                  </a:cubicBezTo>
                  <a:cubicBezTo>
                    <a:pt x="17583" y="6666"/>
                    <a:pt x="17632" y="6684"/>
                    <a:pt x="17680" y="6684"/>
                  </a:cubicBezTo>
                  <a:cubicBezTo>
                    <a:pt x="17740" y="6684"/>
                    <a:pt x="17798" y="6655"/>
                    <a:pt x="17840" y="6613"/>
                  </a:cubicBezTo>
                  <a:cubicBezTo>
                    <a:pt x="17899" y="6613"/>
                    <a:pt x="17949" y="6580"/>
                    <a:pt x="17966" y="6521"/>
                  </a:cubicBezTo>
                  <a:cubicBezTo>
                    <a:pt x="18150" y="5329"/>
                    <a:pt x="18176" y="4079"/>
                    <a:pt x="18184" y="2845"/>
                  </a:cubicBezTo>
                  <a:cubicBezTo>
                    <a:pt x="18301" y="2912"/>
                    <a:pt x="18419" y="2988"/>
                    <a:pt x="18536" y="3063"/>
                  </a:cubicBezTo>
                  <a:cubicBezTo>
                    <a:pt x="18763" y="3214"/>
                    <a:pt x="18948" y="3466"/>
                    <a:pt x="19199" y="3576"/>
                  </a:cubicBezTo>
                  <a:cubicBezTo>
                    <a:pt x="19208" y="3584"/>
                    <a:pt x="19224" y="3584"/>
                    <a:pt x="19241" y="3584"/>
                  </a:cubicBezTo>
                  <a:cubicBezTo>
                    <a:pt x="18671" y="5027"/>
                    <a:pt x="18830" y="6848"/>
                    <a:pt x="18771" y="8358"/>
                  </a:cubicBezTo>
                  <a:cubicBezTo>
                    <a:pt x="18687" y="10263"/>
                    <a:pt x="18612" y="12210"/>
                    <a:pt x="18830" y="14115"/>
                  </a:cubicBezTo>
                  <a:cubicBezTo>
                    <a:pt x="17869" y="13355"/>
                    <a:pt x="16220" y="12965"/>
                    <a:pt x="14604" y="12965"/>
                  </a:cubicBezTo>
                  <a:cubicBezTo>
                    <a:pt x="13116" y="12965"/>
                    <a:pt x="11657" y="13296"/>
                    <a:pt x="10792" y="13972"/>
                  </a:cubicBezTo>
                  <a:cubicBezTo>
                    <a:pt x="11068" y="12369"/>
                    <a:pt x="10917" y="10649"/>
                    <a:pt x="10934" y="9021"/>
                  </a:cubicBezTo>
                  <a:cubicBezTo>
                    <a:pt x="10943" y="7376"/>
                    <a:pt x="11068" y="5665"/>
                    <a:pt x="10800" y="4037"/>
                  </a:cubicBezTo>
                  <a:cubicBezTo>
                    <a:pt x="11404" y="3483"/>
                    <a:pt x="11866" y="2896"/>
                    <a:pt x="12655" y="2552"/>
                  </a:cubicBezTo>
                  <a:cubicBezTo>
                    <a:pt x="13578" y="2157"/>
                    <a:pt x="14542" y="2116"/>
                    <a:pt x="15524" y="2107"/>
                  </a:cubicBezTo>
                  <a:close/>
                  <a:moveTo>
                    <a:pt x="19627" y="4213"/>
                  </a:moveTo>
                  <a:cubicBezTo>
                    <a:pt x="20550" y="4574"/>
                    <a:pt x="20449" y="5640"/>
                    <a:pt x="20517" y="6630"/>
                  </a:cubicBezTo>
                  <a:cubicBezTo>
                    <a:pt x="20592" y="7805"/>
                    <a:pt x="20626" y="8979"/>
                    <a:pt x="20592" y="10154"/>
                  </a:cubicBezTo>
                  <a:cubicBezTo>
                    <a:pt x="20567" y="11320"/>
                    <a:pt x="20466" y="12478"/>
                    <a:pt x="20324" y="13636"/>
                  </a:cubicBezTo>
                  <a:cubicBezTo>
                    <a:pt x="20282" y="13988"/>
                    <a:pt x="20365" y="15096"/>
                    <a:pt x="19904" y="15256"/>
                  </a:cubicBezTo>
                  <a:cubicBezTo>
                    <a:pt x="19900" y="15257"/>
                    <a:pt x="19895" y="15258"/>
                    <a:pt x="19888" y="15258"/>
                  </a:cubicBezTo>
                  <a:cubicBezTo>
                    <a:pt x="19757" y="15258"/>
                    <a:pt x="19201" y="14942"/>
                    <a:pt x="19065" y="14887"/>
                  </a:cubicBezTo>
                  <a:cubicBezTo>
                    <a:pt x="17529" y="14299"/>
                    <a:pt x="15860" y="14165"/>
                    <a:pt x="14223" y="14098"/>
                  </a:cubicBezTo>
                  <a:cubicBezTo>
                    <a:pt x="13862" y="14082"/>
                    <a:pt x="13507" y="14066"/>
                    <a:pt x="13161" y="14066"/>
                  </a:cubicBezTo>
                  <a:cubicBezTo>
                    <a:pt x="12244" y="14066"/>
                    <a:pt x="11382" y="14178"/>
                    <a:pt x="10590" y="14702"/>
                  </a:cubicBezTo>
                  <a:cubicBezTo>
                    <a:pt x="9796" y="14176"/>
                    <a:pt x="8926" y="14069"/>
                    <a:pt x="8003" y="14069"/>
                  </a:cubicBezTo>
                  <a:cubicBezTo>
                    <a:pt x="7658" y="14069"/>
                    <a:pt x="7306" y="14084"/>
                    <a:pt x="6949" y="14098"/>
                  </a:cubicBezTo>
                  <a:cubicBezTo>
                    <a:pt x="5321" y="14165"/>
                    <a:pt x="3651" y="14299"/>
                    <a:pt x="2107" y="14887"/>
                  </a:cubicBezTo>
                  <a:cubicBezTo>
                    <a:pt x="1744" y="15029"/>
                    <a:pt x="1520" y="15128"/>
                    <a:pt x="1366" y="15128"/>
                  </a:cubicBezTo>
                  <a:cubicBezTo>
                    <a:pt x="1140" y="15128"/>
                    <a:pt x="1067" y="14913"/>
                    <a:pt x="932" y="14307"/>
                  </a:cubicBezTo>
                  <a:cubicBezTo>
                    <a:pt x="647" y="12990"/>
                    <a:pt x="613" y="11497"/>
                    <a:pt x="580" y="10154"/>
                  </a:cubicBezTo>
                  <a:cubicBezTo>
                    <a:pt x="546" y="8979"/>
                    <a:pt x="580" y="7805"/>
                    <a:pt x="663" y="6630"/>
                  </a:cubicBezTo>
                  <a:cubicBezTo>
                    <a:pt x="723" y="5690"/>
                    <a:pt x="622" y="4624"/>
                    <a:pt x="1486" y="4238"/>
                  </a:cubicBezTo>
                  <a:lnTo>
                    <a:pt x="1486" y="4238"/>
                  </a:lnTo>
                  <a:cubicBezTo>
                    <a:pt x="1411" y="5858"/>
                    <a:pt x="1427" y="7477"/>
                    <a:pt x="1435" y="9097"/>
                  </a:cubicBezTo>
                  <a:cubicBezTo>
                    <a:pt x="1435" y="10817"/>
                    <a:pt x="1276" y="12612"/>
                    <a:pt x="1603" y="14316"/>
                  </a:cubicBezTo>
                  <a:cubicBezTo>
                    <a:pt x="1590" y="14425"/>
                    <a:pt x="1675" y="14527"/>
                    <a:pt x="1797" y="14527"/>
                  </a:cubicBezTo>
                  <a:cubicBezTo>
                    <a:pt x="1825" y="14527"/>
                    <a:pt x="1856" y="14522"/>
                    <a:pt x="1889" y="14509"/>
                  </a:cubicBezTo>
                  <a:cubicBezTo>
                    <a:pt x="3627" y="13769"/>
                    <a:pt x="5249" y="13200"/>
                    <a:pt x="6868" y="13200"/>
                  </a:cubicBezTo>
                  <a:cubicBezTo>
                    <a:pt x="8094" y="13200"/>
                    <a:pt x="9318" y="13525"/>
                    <a:pt x="10590" y="14350"/>
                  </a:cubicBezTo>
                  <a:cubicBezTo>
                    <a:pt x="10613" y="14364"/>
                    <a:pt x="10635" y="14370"/>
                    <a:pt x="10657" y="14370"/>
                  </a:cubicBezTo>
                  <a:cubicBezTo>
                    <a:pt x="10723" y="14370"/>
                    <a:pt x="10777" y="14310"/>
                    <a:pt x="10783" y="14240"/>
                  </a:cubicBezTo>
                  <a:cubicBezTo>
                    <a:pt x="12063" y="14068"/>
                    <a:pt x="13255" y="13711"/>
                    <a:pt x="14570" y="13711"/>
                  </a:cubicBezTo>
                  <a:cubicBezTo>
                    <a:pt x="14600" y="13711"/>
                    <a:pt x="14630" y="13712"/>
                    <a:pt x="14660" y="13712"/>
                  </a:cubicBezTo>
                  <a:cubicBezTo>
                    <a:pt x="16254" y="13737"/>
                    <a:pt x="17462" y="14232"/>
                    <a:pt x="18948" y="14685"/>
                  </a:cubicBezTo>
                  <a:cubicBezTo>
                    <a:pt x="18965" y="14689"/>
                    <a:pt x="18981" y="14691"/>
                    <a:pt x="18997" y="14691"/>
                  </a:cubicBezTo>
                  <a:cubicBezTo>
                    <a:pt x="19013" y="14691"/>
                    <a:pt x="19027" y="14689"/>
                    <a:pt x="19040" y="14685"/>
                  </a:cubicBezTo>
                  <a:cubicBezTo>
                    <a:pt x="19051" y="14687"/>
                    <a:pt x="19062" y="14687"/>
                    <a:pt x="19074" y="14687"/>
                  </a:cubicBezTo>
                  <a:cubicBezTo>
                    <a:pt x="19209" y="14687"/>
                    <a:pt x="19359" y="14596"/>
                    <a:pt x="19359" y="14442"/>
                  </a:cubicBezTo>
                  <a:cubicBezTo>
                    <a:pt x="19392" y="12528"/>
                    <a:pt x="19317" y="10615"/>
                    <a:pt x="19392" y="8694"/>
                  </a:cubicBezTo>
                  <a:cubicBezTo>
                    <a:pt x="19442" y="7234"/>
                    <a:pt x="19661" y="5698"/>
                    <a:pt x="19627" y="4213"/>
                  </a:cubicBezTo>
                  <a:close/>
                  <a:moveTo>
                    <a:pt x="16119" y="1"/>
                  </a:moveTo>
                  <a:cubicBezTo>
                    <a:pt x="16019" y="1"/>
                    <a:pt x="15918" y="4"/>
                    <a:pt x="15818" y="9"/>
                  </a:cubicBezTo>
                  <a:cubicBezTo>
                    <a:pt x="15811" y="8"/>
                    <a:pt x="15805" y="8"/>
                    <a:pt x="15798" y="8"/>
                  </a:cubicBezTo>
                  <a:cubicBezTo>
                    <a:pt x="15735" y="8"/>
                    <a:pt x="15666" y="44"/>
                    <a:pt x="15658" y="135"/>
                  </a:cubicBezTo>
                  <a:cubicBezTo>
                    <a:pt x="15608" y="613"/>
                    <a:pt x="15575" y="1092"/>
                    <a:pt x="15549" y="1570"/>
                  </a:cubicBezTo>
                  <a:cubicBezTo>
                    <a:pt x="15451" y="1566"/>
                    <a:pt x="15349" y="1563"/>
                    <a:pt x="15243" y="1563"/>
                  </a:cubicBezTo>
                  <a:cubicBezTo>
                    <a:pt x="13672" y="1563"/>
                    <a:pt x="11374" y="2050"/>
                    <a:pt x="10674" y="3567"/>
                  </a:cubicBezTo>
                  <a:cubicBezTo>
                    <a:pt x="9736" y="2054"/>
                    <a:pt x="7958" y="1354"/>
                    <a:pt x="6145" y="1354"/>
                  </a:cubicBezTo>
                  <a:cubicBezTo>
                    <a:pt x="4470" y="1354"/>
                    <a:pt x="2766" y="1951"/>
                    <a:pt x="1670" y="3055"/>
                  </a:cubicBezTo>
                  <a:cubicBezTo>
                    <a:pt x="1620" y="3072"/>
                    <a:pt x="1570" y="3114"/>
                    <a:pt x="1553" y="3181"/>
                  </a:cubicBezTo>
                  <a:cubicBezTo>
                    <a:pt x="1553" y="3181"/>
                    <a:pt x="1553" y="3190"/>
                    <a:pt x="1545" y="3190"/>
                  </a:cubicBezTo>
                  <a:cubicBezTo>
                    <a:pt x="1494" y="3248"/>
                    <a:pt x="1503" y="3307"/>
                    <a:pt x="1536" y="3357"/>
                  </a:cubicBezTo>
                  <a:cubicBezTo>
                    <a:pt x="1519" y="3567"/>
                    <a:pt x="1511" y="3777"/>
                    <a:pt x="1503" y="3986"/>
                  </a:cubicBezTo>
                  <a:cubicBezTo>
                    <a:pt x="1" y="4054"/>
                    <a:pt x="311" y="5623"/>
                    <a:pt x="219" y="6982"/>
                  </a:cubicBezTo>
                  <a:cubicBezTo>
                    <a:pt x="1" y="9944"/>
                    <a:pt x="177" y="12906"/>
                    <a:pt x="663" y="15834"/>
                  </a:cubicBezTo>
                  <a:cubicBezTo>
                    <a:pt x="682" y="15961"/>
                    <a:pt x="798" y="16026"/>
                    <a:pt x="912" y="16026"/>
                  </a:cubicBezTo>
                  <a:cubicBezTo>
                    <a:pt x="958" y="16026"/>
                    <a:pt x="1003" y="16016"/>
                    <a:pt x="1041" y="15994"/>
                  </a:cubicBezTo>
                  <a:cubicBezTo>
                    <a:pt x="2551" y="15154"/>
                    <a:pt x="4990" y="14517"/>
                    <a:pt x="7203" y="14517"/>
                  </a:cubicBezTo>
                  <a:cubicBezTo>
                    <a:pt x="8348" y="14517"/>
                    <a:pt x="9432" y="14688"/>
                    <a:pt x="10296" y="15088"/>
                  </a:cubicBezTo>
                  <a:cubicBezTo>
                    <a:pt x="10329" y="15173"/>
                    <a:pt x="10414" y="15238"/>
                    <a:pt x="10509" y="15238"/>
                  </a:cubicBezTo>
                  <a:cubicBezTo>
                    <a:pt x="10536" y="15238"/>
                    <a:pt x="10563" y="15233"/>
                    <a:pt x="10590" y="15222"/>
                  </a:cubicBezTo>
                  <a:cubicBezTo>
                    <a:pt x="10616" y="15233"/>
                    <a:pt x="10642" y="15238"/>
                    <a:pt x="10667" y="15238"/>
                  </a:cubicBezTo>
                  <a:cubicBezTo>
                    <a:pt x="10758" y="15238"/>
                    <a:pt x="10842" y="15173"/>
                    <a:pt x="10876" y="15088"/>
                  </a:cubicBezTo>
                  <a:cubicBezTo>
                    <a:pt x="11740" y="14689"/>
                    <a:pt x="12824" y="14519"/>
                    <a:pt x="13967" y="14519"/>
                  </a:cubicBezTo>
                  <a:cubicBezTo>
                    <a:pt x="16186" y="14519"/>
                    <a:pt x="18630" y="15158"/>
                    <a:pt x="20131" y="15994"/>
                  </a:cubicBezTo>
                  <a:cubicBezTo>
                    <a:pt x="20169" y="16016"/>
                    <a:pt x="20215" y="16026"/>
                    <a:pt x="20262" y="16026"/>
                  </a:cubicBezTo>
                  <a:cubicBezTo>
                    <a:pt x="20378" y="16026"/>
                    <a:pt x="20499" y="15961"/>
                    <a:pt x="20517" y="15834"/>
                  </a:cubicBezTo>
                  <a:cubicBezTo>
                    <a:pt x="20995" y="12906"/>
                    <a:pt x="21180" y="9944"/>
                    <a:pt x="20962" y="6982"/>
                  </a:cubicBezTo>
                  <a:cubicBezTo>
                    <a:pt x="20861" y="5648"/>
                    <a:pt x="21163" y="4020"/>
                    <a:pt x="19619" y="3986"/>
                  </a:cubicBezTo>
                  <a:cubicBezTo>
                    <a:pt x="19610" y="3777"/>
                    <a:pt x="19602" y="3567"/>
                    <a:pt x="19577" y="3366"/>
                  </a:cubicBezTo>
                  <a:cubicBezTo>
                    <a:pt x="19577" y="3349"/>
                    <a:pt x="19569" y="3332"/>
                    <a:pt x="19552" y="3315"/>
                  </a:cubicBezTo>
                  <a:lnTo>
                    <a:pt x="19552" y="3298"/>
                  </a:lnTo>
                  <a:cubicBezTo>
                    <a:pt x="19459" y="2980"/>
                    <a:pt x="19140" y="2745"/>
                    <a:pt x="18872" y="2577"/>
                  </a:cubicBezTo>
                  <a:cubicBezTo>
                    <a:pt x="18646" y="2426"/>
                    <a:pt x="18436" y="2334"/>
                    <a:pt x="18184" y="2317"/>
                  </a:cubicBezTo>
                  <a:cubicBezTo>
                    <a:pt x="18193" y="1687"/>
                    <a:pt x="18201" y="1066"/>
                    <a:pt x="18234" y="445"/>
                  </a:cubicBezTo>
                  <a:cubicBezTo>
                    <a:pt x="18243" y="353"/>
                    <a:pt x="18159" y="236"/>
                    <a:pt x="18058" y="219"/>
                  </a:cubicBezTo>
                  <a:cubicBezTo>
                    <a:pt x="17418" y="110"/>
                    <a:pt x="16772" y="1"/>
                    <a:pt x="16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E16B50FC-1F7C-4F21-F418-3CC00918299B}"/>
              </a:ext>
            </a:extLst>
          </p:cNvPr>
          <p:cNvSpPr/>
          <p:nvPr/>
        </p:nvSpPr>
        <p:spPr>
          <a:xfrm>
            <a:off x="931090" y="71997"/>
            <a:ext cx="5030466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一、情境引入</a:t>
            </a:r>
            <a:r>
              <a:rPr lang="en-US" altLang="zh-CN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揭示课题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956B6D0C-4597-1905-2450-5060435D8575}"/>
              </a:ext>
            </a:extLst>
          </p:cNvPr>
          <p:cNvGrpSpPr/>
          <p:nvPr/>
        </p:nvGrpSpPr>
        <p:grpSpPr>
          <a:xfrm>
            <a:off x="869157" y="766957"/>
            <a:ext cx="6823430" cy="4051317"/>
            <a:chOff x="657660" y="818998"/>
            <a:chExt cx="6823430" cy="4051317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6EEEDBC-AB1D-558B-21CD-73E3AD91DF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" b="22"/>
            <a:stretch/>
          </p:blipFill>
          <p:spPr>
            <a:xfrm>
              <a:off x="657660" y="818998"/>
              <a:ext cx="6823430" cy="4051317"/>
            </a:xfrm>
            <a:prstGeom prst="rect">
              <a:avLst/>
            </a:prstGeom>
          </p:spPr>
        </p:pic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C3DD6240-22F2-05D0-8F10-EFFCB49FF4D5}"/>
                </a:ext>
              </a:extLst>
            </p:cNvPr>
            <p:cNvSpPr txBox="1"/>
            <p:nvPr/>
          </p:nvSpPr>
          <p:spPr>
            <a:xfrm rot="1017063">
              <a:off x="1100854" y="2467891"/>
              <a:ext cx="5886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一（</a:t>
              </a:r>
              <a:r>
                <a:rPr lang="en-US" altLang="zh-CN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1</a:t>
              </a:r>
              <a:r>
                <a:rPr lang="zh-CN" altLang="en-US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）班</a:t>
              </a:r>
              <a:endParaRPr lang="en-US" altLang="zh-CN" sz="7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/>
              <a:r>
                <a:rPr lang="en-US" altLang="zh-CN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35</a:t>
              </a:r>
              <a:r>
                <a:rPr lang="zh-CN" altLang="en-US" sz="7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人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2476EBA-2196-3D2F-6E55-0000C2B809C8}"/>
                </a:ext>
              </a:extLst>
            </p:cNvPr>
            <p:cNvSpPr txBox="1"/>
            <p:nvPr/>
          </p:nvSpPr>
          <p:spPr>
            <a:xfrm rot="825127">
              <a:off x="1564868" y="2724584"/>
              <a:ext cx="6463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一（</a:t>
              </a:r>
              <a:r>
                <a:rPr lang="en-US" altLang="zh-CN" sz="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2</a:t>
              </a:r>
              <a:r>
                <a:rPr lang="zh-CN" altLang="en-US" sz="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）班</a:t>
              </a:r>
              <a:endParaRPr lang="en-US" altLang="zh-CN" sz="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/>
              <a:r>
                <a:rPr lang="en-US" altLang="zh-CN" sz="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32</a:t>
              </a:r>
              <a:r>
                <a:rPr lang="zh-CN" altLang="en-US" sz="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人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772ED803-E739-A2DA-FEAF-AF6224F02979}"/>
                </a:ext>
              </a:extLst>
            </p:cNvPr>
            <p:cNvSpPr txBox="1"/>
            <p:nvPr/>
          </p:nvSpPr>
          <p:spPr>
            <a:xfrm rot="892635">
              <a:off x="2109617" y="3132791"/>
              <a:ext cx="6463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一（</a:t>
              </a:r>
              <a:r>
                <a:rPr lang="en-US" altLang="zh-CN" sz="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3</a:t>
              </a:r>
              <a:r>
                <a:rPr lang="zh-CN" altLang="en-US" sz="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）班</a:t>
              </a:r>
              <a:endParaRPr lang="en-US" altLang="zh-CN" sz="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/>
              <a:r>
                <a:rPr lang="en-US" altLang="zh-CN" sz="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37</a:t>
              </a:r>
              <a:r>
                <a:rPr lang="zh-CN" altLang="en-US" sz="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人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48863C79-A7D6-CA68-1724-DB7D272535B4}"/>
                </a:ext>
              </a:extLst>
            </p:cNvPr>
            <p:cNvSpPr txBox="1"/>
            <p:nvPr/>
          </p:nvSpPr>
          <p:spPr>
            <a:xfrm rot="910653">
              <a:off x="2613875" y="3519312"/>
              <a:ext cx="6463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一（</a:t>
              </a:r>
              <a:r>
                <a:rPr lang="en-US" altLang="zh-CN" sz="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4</a:t>
              </a:r>
              <a:r>
                <a:rPr lang="zh-CN" altLang="en-US" sz="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）班</a:t>
              </a:r>
              <a:endParaRPr lang="en-US" altLang="zh-CN" sz="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ctr"/>
              <a:r>
                <a:rPr lang="en-US" altLang="zh-CN" sz="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34</a:t>
              </a:r>
              <a:r>
                <a:rPr lang="zh-CN" altLang="en-US" sz="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人</a:t>
              </a:r>
            </a:p>
          </p:txBody>
        </p:sp>
      </p:grpSp>
      <p:sp>
        <p:nvSpPr>
          <p:cNvPr id="8" name="AutoShape 35">
            <a:extLst>
              <a:ext uri="{FF2B5EF4-FFF2-40B4-BE49-F238E27FC236}">
                <a16:creationId xmlns:a16="http://schemas.microsoft.com/office/drawing/2014/main" id="{6500E438-4F64-3749-8BEB-EA7FC1CFB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4082" y="766957"/>
            <a:ext cx="3793786" cy="510778"/>
          </a:xfrm>
          <a:prstGeom prst="wedgeRoundRectCallout">
            <a:avLst>
              <a:gd name="adj1" fmla="val -53402"/>
              <a:gd name="adj2" fmla="val 48218"/>
              <a:gd name="adj3" fmla="val 16667"/>
            </a:avLst>
          </a:prstGeom>
          <a:solidFill>
            <a:schemeClr val="bg1"/>
          </a:solidFill>
          <a:ln w="19050">
            <a:solidFill>
              <a:srgbClr val="07A9A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我们要去参观国家博物馆。</a:t>
            </a:r>
            <a:endParaRPr lang="en-US" altLang="zh-CN" sz="2400" b="1" dirty="0">
              <a:solidFill>
                <a:srgbClr val="1C1C1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68AEF2FF-C5EF-F533-8F15-025532570D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8" r="3608"/>
          <a:stretch/>
        </p:blipFill>
        <p:spPr>
          <a:xfrm>
            <a:off x="7701975" y="2825938"/>
            <a:ext cx="1308441" cy="1847192"/>
          </a:xfrm>
          <a:prstGeom prst="rect">
            <a:avLst/>
          </a:prstGeom>
        </p:spPr>
      </p:pic>
      <p:sp>
        <p:nvSpPr>
          <p:cNvPr id="26" name="AutoShape 35">
            <a:extLst>
              <a:ext uri="{FF2B5EF4-FFF2-40B4-BE49-F238E27FC236}">
                <a16:creationId xmlns:a16="http://schemas.microsoft.com/office/drawing/2014/main" id="{6AA2D187-BAE4-474F-2368-1B939E4D9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236" y="3334699"/>
            <a:ext cx="3877998" cy="544574"/>
          </a:xfrm>
          <a:prstGeom prst="wedgeRoundRectCallout">
            <a:avLst>
              <a:gd name="adj1" fmla="val 57958"/>
              <a:gd name="adj2" fmla="val -34546"/>
              <a:gd name="adj3" fmla="val 16667"/>
            </a:avLst>
          </a:prstGeom>
          <a:solidFill>
            <a:schemeClr val="bg1"/>
          </a:solidFill>
          <a:ln w="19050">
            <a:solidFill>
              <a:srgbClr val="07A9A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00" b="1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你能提出什么数学问题？</a:t>
            </a:r>
            <a:endParaRPr lang="en-US" altLang="zh-CN" sz="2600" b="1" dirty="0">
              <a:solidFill>
                <a:srgbClr val="1C1C1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9121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62BB0F8D-1E0C-A2CD-819F-9DC28F692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7793217" y="3410532"/>
            <a:ext cx="1181558" cy="1201169"/>
          </a:xfrm>
          <a:prstGeom prst="rect">
            <a:avLst/>
          </a:prstGeom>
        </p:spPr>
      </p:pic>
      <p:sp>
        <p:nvSpPr>
          <p:cNvPr id="20" name="AutoShape 35">
            <a:extLst>
              <a:ext uri="{FF2B5EF4-FFF2-40B4-BE49-F238E27FC236}">
                <a16:creationId xmlns:a16="http://schemas.microsoft.com/office/drawing/2014/main" id="{BF2F69FA-933A-6F2A-EF1D-3D469BD330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6318" y="2181834"/>
            <a:ext cx="2626397" cy="987504"/>
          </a:xfrm>
          <a:prstGeom prst="wedgeRoundRectCallout">
            <a:avLst>
              <a:gd name="adj1" fmla="val 30239"/>
              <a:gd name="adj2" fmla="val 72713"/>
              <a:gd name="adj3" fmla="val 16667"/>
            </a:avLst>
          </a:prstGeom>
          <a:solidFill>
            <a:schemeClr val="bg1"/>
          </a:solidFill>
          <a:ln w="19050">
            <a:solidFill>
              <a:srgbClr val="07A9A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00" b="1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你能提出用加法解决的问题吗</a:t>
            </a:r>
            <a:r>
              <a:rPr lang="en-US" altLang="zh-CN" sz="2600" b="1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4FBB416B-180B-0CE0-4B79-0B6F51338111}"/>
              </a:ext>
            </a:extLst>
          </p:cNvPr>
          <p:cNvGrpSpPr/>
          <p:nvPr/>
        </p:nvGrpSpPr>
        <p:grpSpPr>
          <a:xfrm>
            <a:off x="86132" y="124038"/>
            <a:ext cx="5144366" cy="642919"/>
            <a:chOff x="3545249" y="1237904"/>
            <a:chExt cx="2460222" cy="1925683"/>
          </a:xfrm>
        </p:grpSpPr>
        <p:sp>
          <p:nvSpPr>
            <p:cNvPr id="18" name="Google Shape;826;p43">
              <a:extLst>
                <a:ext uri="{FF2B5EF4-FFF2-40B4-BE49-F238E27FC236}">
                  <a16:creationId xmlns:a16="http://schemas.microsoft.com/office/drawing/2014/main" id="{C40DCFC4-C7B2-0FA4-7C09-E8BB75CA9B88}"/>
                </a:ext>
              </a:extLst>
            </p:cNvPr>
            <p:cNvSpPr/>
            <p:nvPr/>
          </p:nvSpPr>
          <p:spPr>
            <a:xfrm>
              <a:off x="3545249" y="1237904"/>
              <a:ext cx="2460222" cy="19256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" name="Google Shape;827;p43">
              <a:extLst>
                <a:ext uri="{FF2B5EF4-FFF2-40B4-BE49-F238E27FC236}">
                  <a16:creationId xmlns:a16="http://schemas.microsoft.com/office/drawing/2014/main" id="{D7B58780-07FF-9A24-5807-71F7C8A485A2}"/>
                </a:ext>
              </a:extLst>
            </p:cNvPr>
            <p:cNvSpPr/>
            <p:nvPr/>
          </p:nvSpPr>
          <p:spPr>
            <a:xfrm>
              <a:off x="3545249" y="1237904"/>
              <a:ext cx="2416958" cy="1620952"/>
            </a:xfrm>
            <a:prstGeom prst="rect">
              <a:avLst/>
            </a:prstGeom>
            <a:solidFill>
              <a:schemeClr val="bg1"/>
            </a:solidFill>
            <a:ln w="19050" cap="flat" cmpd="sng">
              <a:solidFill>
                <a:srgbClr val="495D5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2" name="Google Shape;598;p22">
            <a:extLst>
              <a:ext uri="{FF2B5EF4-FFF2-40B4-BE49-F238E27FC236}">
                <a16:creationId xmlns:a16="http://schemas.microsoft.com/office/drawing/2014/main" id="{D58B51ED-491F-DE8E-A79C-AB5DE6BBDEB8}"/>
              </a:ext>
            </a:extLst>
          </p:cNvPr>
          <p:cNvGrpSpPr/>
          <p:nvPr/>
        </p:nvGrpSpPr>
        <p:grpSpPr>
          <a:xfrm>
            <a:off x="141149" y="108134"/>
            <a:ext cx="734924" cy="548638"/>
            <a:chOff x="3397525" y="3347150"/>
            <a:chExt cx="536650" cy="400675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3" name="Google Shape;599;p22">
              <a:extLst>
                <a:ext uri="{FF2B5EF4-FFF2-40B4-BE49-F238E27FC236}">
                  <a16:creationId xmlns:a16="http://schemas.microsoft.com/office/drawing/2014/main" id="{30E5B73A-56C3-0741-1BA4-FCEFC5B9D81B}"/>
                </a:ext>
              </a:extLst>
            </p:cNvPr>
            <p:cNvSpPr/>
            <p:nvPr/>
          </p:nvSpPr>
          <p:spPr>
            <a:xfrm>
              <a:off x="3397525" y="3450000"/>
              <a:ext cx="536650" cy="284825"/>
            </a:xfrm>
            <a:custGeom>
              <a:avLst/>
              <a:gdLst/>
              <a:ahLst/>
              <a:cxnLst/>
              <a:rect l="l" t="t" r="r" b="b"/>
              <a:pathLst>
                <a:path w="21466" h="11393" extrusionOk="0">
                  <a:moveTo>
                    <a:pt x="20084" y="1"/>
                  </a:moveTo>
                  <a:cubicBezTo>
                    <a:pt x="19793" y="1"/>
                    <a:pt x="19521" y="171"/>
                    <a:pt x="19443" y="569"/>
                  </a:cubicBezTo>
                  <a:cubicBezTo>
                    <a:pt x="18981" y="2944"/>
                    <a:pt x="19040" y="5528"/>
                    <a:pt x="19032" y="8028"/>
                  </a:cubicBezTo>
                  <a:cubicBezTo>
                    <a:pt x="19808" y="8517"/>
                    <a:pt x="19261" y="9652"/>
                    <a:pt x="18455" y="9652"/>
                  </a:cubicBezTo>
                  <a:cubicBezTo>
                    <a:pt x="18320" y="9652"/>
                    <a:pt x="18178" y="9620"/>
                    <a:pt x="18033" y="9548"/>
                  </a:cubicBezTo>
                  <a:cubicBezTo>
                    <a:pt x="17233" y="9143"/>
                    <a:pt x="15996" y="8873"/>
                    <a:pt x="14788" y="8873"/>
                  </a:cubicBezTo>
                  <a:cubicBezTo>
                    <a:pt x="13614" y="8873"/>
                    <a:pt x="12469" y="9129"/>
                    <a:pt x="11782" y="9766"/>
                  </a:cubicBezTo>
                  <a:cubicBezTo>
                    <a:pt x="11592" y="9943"/>
                    <a:pt x="11382" y="10018"/>
                    <a:pt x="11178" y="10018"/>
                  </a:cubicBezTo>
                  <a:cubicBezTo>
                    <a:pt x="10672" y="10018"/>
                    <a:pt x="10209" y="9554"/>
                    <a:pt x="10221" y="9069"/>
                  </a:cubicBezTo>
                  <a:cubicBezTo>
                    <a:pt x="9277" y="8670"/>
                    <a:pt x="8251" y="8497"/>
                    <a:pt x="7207" y="8497"/>
                  </a:cubicBezTo>
                  <a:cubicBezTo>
                    <a:pt x="5549" y="8497"/>
                    <a:pt x="3847" y="8934"/>
                    <a:pt x="2359" y="9598"/>
                  </a:cubicBezTo>
                  <a:cubicBezTo>
                    <a:pt x="2325" y="6636"/>
                    <a:pt x="1964" y="3691"/>
                    <a:pt x="2006" y="712"/>
                  </a:cubicBezTo>
                  <a:cubicBezTo>
                    <a:pt x="2015" y="286"/>
                    <a:pt x="1648" y="47"/>
                    <a:pt x="1289" y="47"/>
                  </a:cubicBezTo>
                  <a:cubicBezTo>
                    <a:pt x="996" y="47"/>
                    <a:pt x="710" y="206"/>
                    <a:pt x="639" y="552"/>
                  </a:cubicBezTo>
                  <a:cubicBezTo>
                    <a:pt x="1" y="3564"/>
                    <a:pt x="412" y="7240"/>
                    <a:pt x="807" y="10269"/>
                  </a:cubicBezTo>
                  <a:cubicBezTo>
                    <a:pt x="823" y="10420"/>
                    <a:pt x="874" y="10538"/>
                    <a:pt x="941" y="10638"/>
                  </a:cubicBezTo>
                  <a:cubicBezTo>
                    <a:pt x="911" y="10999"/>
                    <a:pt x="1179" y="11392"/>
                    <a:pt x="1586" y="11392"/>
                  </a:cubicBezTo>
                  <a:cubicBezTo>
                    <a:pt x="1642" y="11392"/>
                    <a:pt x="1702" y="11384"/>
                    <a:pt x="1763" y="11368"/>
                  </a:cubicBezTo>
                  <a:cubicBezTo>
                    <a:pt x="3847" y="10840"/>
                    <a:pt x="5600" y="10223"/>
                    <a:pt x="7523" y="10223"/>
                  </a:cubicBezTo>
                  <a:cubicBezTo>
                    <a:pt x="8317" y="10223"/>
                    <a:pt x="9140" y="10328"/>
                    <a:pt x="10028" y="10588"/>
                  </a:cubicBezTo>
                  <a:cubicBezTo>
                    <a:pt x="10093" y="10606"/>
                    <a:pt x="10156" y="10614"/>
                    <a:pt x="10217" y="10614"/>
                  </a:cubicBezTo>
                  <a:cubicBezTo>
                    <a:pt x="10327" y="10614"/>
                    <a:pt x="10428" y="10586"/>
                    <a:pt x="10515" y="10538"/>
                  </a:cubicBezTo>
                  <a:cubicBezTo>
                    <a:pt x="10641" y="10657"/>
                    <a:pt x="10810" y="10740"/>
                    <a:pt x="11008" y="10740"/>
                  </a:cubicBezTo>
                  <a:cubicBezTo>
                    <a:pt x="11060" y="10740"/>
                    <a:pt x="11113" y="10734"/>
                    <a:pt x="11169" y="10722"/>
                  </a:cubicBezTo>
                  <a:cubicBezTo>
                    <a:pt x="12512" y="10465"/>
                    <a:pt x="13847" y="10118"/>
                    <a:pt x="15213" y="10118"/>
                  </a:cubicBezTo>
                  <a:cubicBezTo>
                    <a:pt x="15230" y="10118"/>
                    <a:pt x="15247" y="10118"/>
                    <a:pt x="15264" y="10118"/>
                  </a:cubicBezTo>
                  <a:cubicBezTo>
                    <a:pt x="16699" y="10126"/>
                    <a:pt x="17865" y="10689"/>
                    <a:pt x="19166" y="11192"/>
                  </a:cubicBezTo>
                  <a:cubicBezTo>
                    <a:pt x="19272" y="11234"/>
                    <a:pt x="19376" y="11252"/>
                    <a:pt x="19475" y="11252"/>
                  </a:cubicBezTo>
                  <a:cubicBezTo>
                    <a:pt x="19796" y="11252"/>
                    <a:pt x="20063" y="11054"/>
                    <a:pt x="20198" y="10797"/>
                  </a:cubicBezTo>
                  <a:cubicBezTo>
                    <a:pt x="20257" y="10730"/>
                    <a:pt x="20298" y="10638"/>
                    <a:pt x="20315" y="10521"/>
                  </a:cubicBezTo>
                  <a:cubicBezTo>
                    <a:pt x="20768" y="7450"/>
                    <a:pt x="21465" y="3791"/>
                    <a:pt x="20919" y="695"/>
                  </a:cubicBezTo>
                  <a:cubicBezTo>
                    <a:pt x="20845" y="270"/>
                    <a:pt x="20450" y="1"/>
                    <a:pt x="20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4" name="Google Shape;600;p22">
              <a:extLst>
                <a:ext uri="{FF2B5EF4-FFF2-40B4-BE49-F238E27FC236}">
                  <a16:creationId xmlns:a16="http://schemas.microsoft.com/office/drawing/2014/main" id="{376E9250-2E63-D443-D9A5-63A67F7A74FD}"/>
                </a:ext>
              </a:extLst>
            </p:cNvPr>
            <p:cNvSpPr/>
            <p:nvPr/>
          </p:nvSpPr>
          <p:spPr>
            <a:xfrm>
              <a:off x="3790850" y="3348700"/>
              <a:ext cx="63600" cy="159375"/>
            </a:xfrm>
            <a:custGeom>
              <a:avLst/>
              <a:gdLst/>
              <a:ahLst/>
              <a:cxnLst/>
              <a:rect l="l" t="t" r="r" b="b"/>
              <a:pathLst>
                <a:path w="2544" h="6375" extrusionOk="0">
                  <a:moveTo>
                    <a:pt x="1108" y="1"/>
                  </a:moveTo>
                  <a:cubicBezTo>
                    <a:pt x="815" y="1"/>
                    <a:pt x="519" y="175"/>
                    <a:pt x="420" y="510"/>
                  </a:cubicBezTo>
                  <a:cubicBezTo>
                    <a:pt x="1" y="1886"/>
                    <a:pt x="312" y="3538"/>
                    <a:pt x="177" y="4965"/>
                  </a:cubicBezTo>
                  <a:cubicBezTo>
                    <a:pt x="135" y="5426"/>
                    <a:pt x="494" y="5939"/>
                    <a:pt x="963" y="5939"/>
                  </a:cubicBezTo>
                  <a:cubicBezTo>
                    <a:pt x="1058" y="5939"/>
                    <a:pt x="1158" y="5918"/>
                    <a:pt x="1259" y="5871"/>
                  </a:cubicBezTo>
                  <a:cubicBezTo>
                    <a:pt x="1268" y="5863"/>
                    <a:pt x="1276" y="5863"/>
                    <a:pt x="1285" y="5854"/>
                  </a:cubicBezTo>
                  <a:lnTo>
                    <a:pt x="1285" y="5854"/>
                  </a:lnTo>
                  <a:cubicBezTo>
                    <a:pt x="1268" y="6123"/>
                    <a:pt x="1419" y="6375"/>
                    <a:pt x="1763" y="6375"/>
                  </a:cubicBezTo>
                  <a:cubicBezTo>
                    <a:pt x="2434" y="6375"/>
                    <a:pt x="2544" y="5360"/>
                    <a:pt x="1914" y="5293"/>
                  </a:cubicBezTo>
                  <a:cubicBezTo>
                    <a:pt x="2023" y="5091"/>
                    <a:pt x="2082" y="4847"/>
                    <a:pt x="2098" y="4545"/>
                  </a:cubicBezTo>
                  <a:cubicBezTo>
                    <a:pt x="2166" y="3622"/>
                    <a:pt x="2317" y="2591"/>
                    <a:pt x="2191" y="1676"/>
                  </a:cubicBezTo>
                  <a:cubicBezTo>
                    <a:pt x="2158" y="1466"/>
                    <a:pt x="2048" y="1290"/>
                    <a:pt x="1897" y="1172"/>
                  </a:cubicBezTo>
                  <a:cubicBezTo>
                    <a:pt x="1872" y="946"/>
                    <a:pt x="1830" y="719"/>
                    <a:pt x="1763" y="493"/>
                  </a:cubicBezTo>
                  <a:cubicBezTo>
                    <a:pt x="1664" y="160"/>
                    <a:pt x="1387" y="1"/>
                    <a:pt x="11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5" name="Google Shape;601;p22">
              <a:extLst>
                <a:ext uri="{FF2B5EF4-FFF2-40B4-BE49-F238E27FC236}">
                  <a16:creationId xmlns:a16="http://schemas.microsoft.com/office/drawing/2014/main" id="{12AD7809-B582-E257-591C-DA6E2D168E64}"/>
                </a:ext>
              </a:extLst>
            </p:cNvPr>
            <p:cNvSpPr/>
            <p:nvPr/>
          </p:nvSpPr>
          <p:spPr>
            <a:xfrm>
              <a:off x="3477725" y="3444825"/>
              <a:ext cx="159175" cy="33425"/>
            </a:xfrm>
            <a:custGeom>
              <a:avLst/>
              <a:gdLst/>
              <a:ahLst/>
              <a:cxnLst/>
              <a:rect l="l" t="t" r="r" b="b"/>
              <a:pathLst>
                <a:path w="6367" h="1337" extrusionOk="0">
                  <a:moveTo>
                    <a:pt x="3273" y="1"/>
                  </a:moveTo>
                  <a:cubicBezTo>
                    <a:pt x="2086" y="1"/>
                    <a:pt x="875" y="345"/>
                    <a:pt x="82" y="919"/>
                  </a:cubicBezTo>
                  <a:cubicBezTo>
                    <a:pt x="1" y="978"/>
                    <a:pt x="30" y="1129"/>
                    <a:pt x="125" y="1129"/>
                  </a:cubicBezTo>
                  <a:cubicBezTo>
                    <a:pt x="138" y="1129"/>
                    <a:pt x="151" y="1126"/>
                    <a:pt x="166" y="1120"/>
                  </a:cubicBezTo>
                  <a:cubicBezTo>
                    <a:pt x="1087" y="738"/>
                    <a:pt x="1979" y="435"/>
                    <a:pt x="2976" y="435"/>
                  </a:cubicBezTo>
                  <a:cubicBezTo>
                    <a:pt x="3052" y="435"/>
                    <a:pt x="3127" y="437"/>
                    <a:pt x="3204" y="441"/>
                  </a:cubicBezTo>
                  <a:cubicBezTo>
                    <a:pt x="4336" y="482"/>
                    <a:pt x="5150" y="1011"/>
                    <a:pt x="6182" y="1330"/>
                  </a:cubicBezTo>
                  <a:cubicBezTo>
                    <a:pt x="6196" y="1335"/>
                    <a:pt x="6210" y="1337"/>
                    <a:pt x="6222" y="1337"/>
                  </a:cubicBezTo>
                  <a:cubicBezTo>
                    <a:pt x="6322" y="1337"/>
                    <a:pt x="6367" y="1203"/>
                    <a:pt x="6300" y="1129"/>
                  </a:cubicBezTo>
                  <a:cubicBezTo>
                    <a:pt x="5602" y="339"/>
                    <a:pt x="4450" y="1"/>
                    <a:pt x="32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6" name="Google Shape;602;p22">
              <a:extLst>
                <a:ext uri="{FF2B5EF4-FFF2-40B4-BE49-F238E27FC236}">
                  <a16:creationId xmlns:a16="http://schemas.microsoft.com/office/drawing/2014/main" id="{EFA410D6-BA64-86F1-2A98-001F9AFE3C69}"/>
                </a:ext>
              </a:extLst>
            </p:cNvPr>
            <p:cNvSpPr/>
            <p:nvPr/>
          </p:nvSpPr>
          <p:spPr>
            <a:xfrm>
              <a:off x="3477725" y="3513650"/>
              <a:ext cx="159175" cy="33425"/>
            </a:xfrm>
            <a:custGeom>
              <a:avLst/>
              <a:gdLst/>
              <a:ahLst/>
              <a:cxnLst/>
              <a:rect l="l" t="t" r="r" b="b"/>
              <a:pathLst>
                <a:path w="6367" h="1337" extrusionOk="0">
                  <a:moveTo>
                    <a:pt x="3273" y="0"/>
                  </a:moveTo>
                  <a:cubicBezTo>
                    <a:pt x="2086" y="0"/>
                    <a:pt x="875" y="345"/>
                    <a:pt x="82" y="918"/>
                  </a:cubicBezTo>
                  <a:cubicBezTo>
                    <a:pt x="0" y="970"/>
                    <a:pt x="30" y="1127"/>
                    <a:pt x="126" y="1127"/>
                  </a:cubicBezTo>
                  <a:cubicBezTo>
                    <a:pt x="138" y="1127"/>
                    <a:pt x="152" y="1125"/>
                    <a:pt x="166" y="1119"/>
                  </a:cubicBezTo>
                  <a:cubicBezTo>
                    <a:pt x="1087" y="737"/>
                    <a:pt x="1979" y="435"/>
                    <a:pt x="2976" y="435"/>
                  </a:cubicBezTo>
                  <a:cubicBezTo>
                    <a:pt x="3052" y="435"/>
                    <a:pt x="3127" y="436"/>
                    <a:pt x="3204" y="440"/>
                  </a:cubicBezTo>
                  <a:cubicBezTo>
                    <a:pt x="4336" y="481"/>
                    <a:pt x="5150" y="1010"/>
                    <a:pt x="6182" y="1329"/>
                  </a:cubicBezTo>
                  <a:cubicBezTo>
                    <a:pt x="6196" y="1334"/>
                    <a:pt x="6210" y="1336"/>
                    <a:pt x="6222" y="1336"/>
                  </a:cubicBezTo>
                  <a:cubicBezTo>
                    <a:pt x="6322" y="1336"/>
                    <a:pt x="6367" y="1202"/>
                    <a:pt x="6300" y="1128"/>
                  </a:cubicBezTo>
                  <a:cubicBezTo>
                    <a:pt x="5602" y="338"/>
                    <a:pt x="4450" y="0"/>
                    <a:pt x="32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7" name="Google Shape;603;p22">
              <a:extLst>
                <a:ext uri="{FF2B5EF4-FFF2-40B4-BE49-F238E27FC236}">
                  <a16:creationId xmlns:a16="http://schemas.microsoft.com/office/drawing/2014/main" id="{6287BDAD-B255-0CD9-3D41-10F2B61B079A}"/>
                </a:ext>
              </a:extLst>
            </p:cNvPr>
            <p:cNvSpPr/>
            <p:nvPr/>
          </p:nvSpPr>
          <p:spPr>
            <a:xfrm>
              <a:off x="3477725" y="3582425"/>
              <a:ext cx="159225" cy="33400"/>
            </a:xfrm>
            <a:custGeom>
              <a:avLst/>
              <a:gdLst/>
              <a:ahLst/>
              <a:cxnLst/>
              <a:rect l="l" t="t" r="r" b="b"/>
              <a:pathLst>
                <a:path w="6369" h="1336" extrusionOk="0">
                  <a:moveTo>
                    <a:pt x="3268" y="0"/>
                  </a:moveTo>
                  <a:cubicBezTo>
                    <a:pt x="2083" y="0"/>
                    <a:pt x="873" y="343"/>
                    <a:pt x="82" y="911"/>
                  </a:cubicBezTo>
                  <a:cubicBezTo>
                    <a:pt x="0" y="970"/>
                    <a:pt x="30" y="1129"/>
                    <a:pt x="126" y="1129"/>
                  </a:cubicBezTo>
                  <a:cubicBezTo>
                    <a:pt x="139" y="1129"/>
                    <a:pt x="152" y="1126"/>
                    <a:pt x="166" y="1120"/>
                  </a:cubicBezTo>
                  <a:cubicBezTo>
                    <a:pt x="1087" y="738"/>
                    <a:pt x="1979" y="436"/>
                    <a:pt x="2976" y="436"/>
                  </a:cubicBezTo>
                  <a:cubicBezTo>
                    <a:pt x="3052" y="436"/>
                    <a:pt x="3127" y="438"/>
                    <a:pt x="3204" y="441"/>
                  </a:cubicBezTo>
                  <a:cubicBezTo>
                    <a:pt x="4336" y="483"/>
                    <a:pt x="5150" y="1012"/>
                    <a:pt x="6182" y="1331"/>
                  </a:cubicBezTo>
                  <a:cubicBezTo>
                    <a:pt x="6194" y="1334"/>
                    <a:pt x="6206" y="1335"/>
                    <a:pt x="6217" y="1335"/>
                  </a:cubicBezTo>
                  <a:cubicBezTo>
                    <a:pt x="6320" y="1335"/>
                    <a:pt x="6368" y="1205"/>
                    <a:pt x="6300" y="1129"/>
                  </a:cubicBezTo>
                  <a:cubicBezTo>
                    <a:pt x="5601" y="338"/>
                    <a:pt x="4446" y="0"/>
                    <a:pt x="32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8" name="Google Shape;604;p22">
              <a:extLst>
                <a:ext uri="{FF2B5EF4-FFF2-40B4-BE49-F238E27FC236}">
                  <a16:creationId xmlns:a16="http://schemas.microsoft.com/office/drawing/2014/main" id="{69C46A90-861D-0B0E-6AFF-903451D5C98B}"/>
                </a:ext>
              </a:extLst>
            </p:cNvPr>
            <p:cNvSpPr/>
            <p:nvPr/>
          </p:nvSpPr>
          <p:spPr>
            <a:xfrm>
              <a:off x="3689895" y="3521208"/>
              <a:ext cx="159375" cy="33425"/>
            </a:xfrm>
            <a:custGeom>
              <a:avLst/>
              <a:gdLst/>
              <a:ahLst/>
              <a:cxnLst/>
              <a:rect l="l" t="t" r="r" b="b"/>
              <a:pathLst>
                <a:path w="6375" h="1337" extrusionOk="0">
                  <a:moveTo>
                    <a:pt x="3095" y="0"/>
                  </a:moveTo>
                  <a:cubicBezTo>
                    <a:pt x="1917" y="0"/>
                    <a:pt x="765" y="338"/>
                    <a:pt x="68" y="1128"/>
                  </a:cubicBezTo>
                  <a:cubicBezTo>
                    <a:pt x="0" y="1202"/>
                    <a:pt x="52" y="1336"/>
                    <a:pt x="147" y="1336"/>
                  </a:cubicBezTo>
                  <a:cubicBezTo>
                    <a:pt x="159" y="1336"/>
                    <a:pt x="172" y="1334"/>
                    <a:pt x="185" y="1329"/>
                  </a:cubicBezTo>
                  <a:cubicBezTo>
                    <a:pt x="1217" y="1010"/>
                    <a:pt x="2031" y="481"/>
                    <a:pt x="3163" y="440"/>
                  </a:cubicBezTo>
                  <a:cubicBezTo>
                    <a:pt x="3240" y="436"/>
                    <a:pt x="3316" y="435"/>
                    <a:pt x="3391" y="435"/>
                  </a:cubicBezTo>
                  <a:cubicBezTo>
                    <a:pt x="4390" y="435"/>
                    <a:pt x="5288" y="737"/>
                    <a:pt x="6201" y="1119"/>
                  </a:cubicBezTo>
                  <a:cubicBezTo>
                    <a:pt x="6216" y="1125"/>
                    <a:pt x="6230" y="1128"/>
                    <a:pt x="6243" y="1128"/>
                  </a:cubicBezTo>
                  <a:cubicBezTo>
                    <a:pt x="6339" y="1128"/>
                    <a:pt x="6375" y="977"/>
                    <a:pt x="6294" y="918"/>
                  </a:cubicBezTo>
                  <a:cubicBezTo>
                    <a:pt x="5497" y="345"/>
                    <a:pt x="4283" y="0"/>
                    <a:pt x="30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9" name="Google Shape;605;p22">
              <a:extLst>
                <a:ext uri="{FF2B5EF4-FFF2-40B4-BE49-F238E27FC236}">
                  <a16:creationId xmlns:a16="http://schemas.microsoft.com/office/drawing/2014/main" id="{3E7DBEC1-B90B-B1EE-DA42-044A314E2FB6}"/>
                </a:ext>
              </a:extLst>
            </p:cNvPr>
            <p:cNvSpPr/>
            <p:nvPr/>
          </p:nvSpPr>
          <p:spPr>
            <a:xfrm>
              <a:off x="3694975" y="3582425"/>
              <a:ext cx="159425" cy="33400"/>
            </a:xfrm>
            <a:custGeom>
              <a:avLst/>
              <a:gdLst/>
              <a:ahLst/>
              <a:cxnLst/>
              <a:rect l="l" t="t" r="r" b="b"/>
              <a:pathLst>
                <a:path w="6377" h="1336" extrusionOk="0">
                  <a:moveTo>
                    <a:pt x="3101" y="0"/>
                  </a:moveTo>
                  <a:cubicBezTo>
                    <a:pt x="1922" y="0"/>
                    <a:pt x="767" y="338"/>
                    <a:pt x="69" y="1129"/>
                  </a:cubicBezTo>
                  <a:cubicBezTo>
                    <a:pt x="0" y="1205"/>
                    <a:pt x="55" y="1335"/>
                    <a:pt x="153" y="1335"/>
                  </a:cubicBezTo>
                  <a:cubicBezTo>
                    <a:pt x="164" y="1335"/>
                    <a:pt x="175" y="1334"/>
                    <a:pt x="186" y="1331"/>
                  </a:cubicBezTo>
                  <a:cubicBezTo>
                    <a:pt x="1218" y="1012"/>
                    <a:pt x="2032" y="483"/>
                    <a:pt x="3164" y="441"/>
                  </a:cubicBezTo>
                  <a:cubicBezTo>
                    <a:pt x="3241" y="438"/>
                    <a:pt x="3317" y="436"/>
                    <a:pt x="3392" y="436"/>
                  </a:cubicBezTo>
                  <a:cubicBezTo>
                    <a:pt x="4391" y="436"/>
                    <a:pt x="5289" y="738"/>
                    <a:pt x="6202" y="1120"/>
                  </a:cubicBezTo>
                  <a:cubicBezTo>
                    <a:pt x="6216" y="1126"/>
                    <a:pt x="6230" y="1129"/>
                    <a:pt x="6242" y="1129"/>
                  </a:cubicBezTo>
                  <a:cubicBezTo>
                    <a:pt x="6340" y="1129"/>
                    <a:pt x="6376" y="970"/>
                    <a:pt x="6295" y="911"/>
                  </a:cubicBezTo>
                  <a:cubicBezTo>
                    <a:pt x="5499" y="343"/>
                    <a:pt x="4288" y="0"/>
                    <a:pt x="31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30" name="Google Shape;606;p22">
              <a:extLst>
                <a:ext uri="{FF2B5EF4-FFF2-40B4-BE49-F238E27FC236}">
                  <a16:creationId xmlns:a16="http://schemas.microsoft.com/office/drawing/2014/main" id="{05FE3CAF-0647-F935-3152-7C455D3138CC}"/>
                </a:ext>
              </a:extLst>
            </p:cNvPr>
            <p:cNvSpPr/>
            <p:nvPr/>
          </p:nvSpPr>
          <p:spPr>
            <a:xfrm>
              <a:off x="3399625" y="3347150"/>
              <a:ext cx="529500" cy="400675"/>
            </a:xfrm>
            <a:custGeom>
              <a:avLst/>
              <a:gdLst/>
              <a:ahLst/>
              <a:cxnLst/>
              <a:rect l="l" t="t" r="r" b="b"/>
              <a:pathLst>
                <a:path w="21180" h="16027" extrusionOk="0">
                  <a:moveTo>
                    <a:pt x="15918" y="320"/>
                  </a:moveTo>
                  <a:cubicBezTo>
                    <a:pt x="16489" y="404"/>
                    <a:pt x="17303" y="345"/>
                    <a:pt x="17605" y="748"/>
                  </a:cubicBezTo>
                  <a:cubicBezTo>
                    <a:pt x="17899" y="1142"/>
                    <a:pt x="17639" y="2300"/>
                    <a:pt x="17622" y="2778"/>
                  </a:cubicBezTo>
                  <a:cubicBezTo>
                    <a:pt x="17588" y="3878"/>
                    <a:pt x="17504" y="5019"/>
                    <a:pt x="17639" y="6118"/>
                  </a:cubicBezTo>
                  <a:cubicBezTo>
                    <a:pt x="17378" y="5858"/>
                    <a:pt x="17119" y="5598"/>
                    <a:pt x="16858" y="5329"/>
                  </a:cubicBezTo>
                  <a:cubicBezTo>
                    <a:pt x="16814" y="5285"/>
                    <a:pt x="16761" y="5266"/>
                    <a:pt x="16707" y="5266"/>
                  </a:cubicBezTo>
                  <a:cubicBezTo>
                    <a:pt x="16648" y="5266"/>
                    <a:pt x="16588" y="5290"/>
                    <a:pt x="16539" y="5329"/>
                  </a:cubicBezTo>
                  <a:cubicBezTo>
                    <a:pt x="16380" y="5472"/>
                    <a:pt x="16212" y="5598"/>
                    <a:pt x="16053" y="5724"/>
                  </a:cubicBezTo>
                  <a:cubicBezTo>
                    <a:pt x="16002" y="3928"/>
                    <a:pt x="15994" y="2116"/>
                    <a:pt x="15918" y="320"/>
                  </a:cubicBezTo>
                  <a:close/>
                  <a:moveTo>
                    <a:pt x="5947" y="2076"/>
                  </a:moveTo>
                  <a:cubicBezTo>
                    <a:pt x="6074" y="2076"/>
                    <a:pt x="6204" y="2081"/>
                    <a:pt x="6336" y="2090"/>
                  </a:cubicBezTo>
                  <a:cubicBezTo>
                    <a:pt x="7956" y="2199"/>
                    <a:pt x="9164" y="2996"/>
                    <a:pt x="10439" y="3878"/>
                  </a:cubicBezTo>
                  <a:lnTo>
                    <a:pt x="10439" y="3894"/>
                  </a:lnTo>
                  <a:cubicBezTo>
                    <a:pt x="10128" y="5564"/>
                    <a:pt x="10271" y="7335"/>
                    <a:pt x="10280" y="9021"/>
                  </a:cubicBezTo>
                  <a:cubicBezTo>
                    <a:pt x="10288" y="10507"/>
                    <a:pt x="10162" y="12067"/>
                    <a:pt x="10355" y="13552"/>
                  </a:cubicBezTo>
                  <a:cubicBezTo>
                    <a:pt x="9649" y="12772"/>
                    <a:pt x="8514" y="12471"/>
                    <a:pt x="7277" y="12471"/>
                  </a:cubicBezTo>
                  <a:cubicBezTo>
                    <a:pt x="5294" y="12471"/>
                    <a:pt x="3046" y="13242"/>
                    <a:pt x="1864" y="14048"/>
                  </a:cubicBezTo>
                  <a:cubicBezTo>
                    <a:pt x="2132" y="12428"/>
                    <a:pt x="1998" y="10733"/>
                    <a:pt x="1998" y="9097"/>
                  </a:cubicBezTo>
                  <a:cubicBezTo>
                    <a:pt x="1998" y="7167"/>
                    <a:pt x="2040" y="5237"/>
                    <a:pt x="1889" y="3307"/>
                  </a:cubicBezTo>
                  <a:cubicBezTo>
                    <a:pt x="3242" y="2688"/>
                    <a:pt x="4446" y="2076"/>
                    <a:pt x="5947" y="2076"/>
                  </a:cubicBezTo>
                  <a:close/>
                  <a:moveTo>
                    <a:pt x="15524" y="2107"/>
                  </a:moveTo>
                  <a:lnTo>
                    <a:pt x="15524" y="2107"/>
                  </a:lnTo>
                  <a:cubicBezTo>
                    <a:pt x="15507" y="2720"/>
                    <a:pt x="15499" y="3341"/>
                    <a:pt x="15499" y="3962"/>
                  </a:cubicBezTo>
                  <a:cubicBezTo>
                    <a:pt x="15369" y="3955"/>
                    <a:pt x="15231" y="3951"/>
                    <a:pt x="15089" y="3951"/>
                  </a:cubicBezTo>
                  <a:cubicBezTo>
                    <a:pt x="13941" y="3951"/>
                    <a:pt x="12455" y="4188"/>
                    <a:pt x="11866" y="5060"/>
                  </a:cubicBezTo>
                  <a:cubicBezTo>
                    <a:pt x="11804" y="5146"/>
                    <a:pt x="11892" y="5239"/>
                    <a:pt x="11979" y="5239"/>
                  </a:cubicBezTo>
                  <a:cubicBezTo>
                    <a:pt x="11986" y="5239"/>
                    <a:pt x="11993" y="5238"/>
                    <a:pt x="12000" y="5237"/>
                  </a:cubicBezTo>
                  <a:cubicBezTo>
                    <a:pt x="12595" y="5120"/>
                    <a:pt x="13124" y="4700"/>
                    <a:pt x="13729" y="4540"/>
                  </a:cubicBezTo>
                  <a:cubicBezTo>
                    <a:pt x="14222" y="4407"/>
                    <a:pt x="14716" y="4350"/>
                    <a:pt x="15220" y="4350"/>
                  </a:cubicBezTo>
                  <a:cubicBezTo>
                    <a:pt x="15315" y="4350"/>
                    <a:pt x="15411" y="4352"/>
                    <a:pt x="15507" y="4356"/>
                  </a:cubicBezTo>
                  <a:cubicBezTo>
                    <a:pt x="15515" y="4985"/>
                    <a:pt x="15541" y="5606"/>
                    <a:pt x="15566" y="6235"/>
                  </a:cubicBezTo>
                  <a:cubicBezTo>
                    <a:pt x="15577" y="6388"/>
                    <a:pt x="15692" y="6476"/>
                    <a:pt x="15816" y="6476"/>
                  </a:cubicBezTo>
                  <a:cubicBezTo>
                    <a:pt x="15877" y="6476"/>
                    <a:pt x="15939" y="6456"/>
                    <a:pt x="15994" y="6412"/>
                  </a:cubicBezTo>
                  <a:cubicBezTo>
                    <a:pt x="16326" y="6138"/>
                    <a:pt x="16529" y="6013"/>
                    <a:pt x="16708" y="6013"/>
                  </a:cubicBezTo>
                  <a:cubicBezTo>
                    <a:pt x="16945" y="6013"/>
                    <a:pt x="17141" y="6234"/>
                    <a:pt x="17538" y="6621"/>
                  </a:cubicBezTo>
                  <a:cubicBezTo>
                    <a:pt x="17583" y="6666"/>
                    <a:pt x="17632" y="6684"/>
                    <a:pt x="17680" y="6684"/>
                  </a:cubicBezTo>
                  <a:cubicBezTo>
                    <a:pt x="17740" y="6684"/>
                    <a:pt x="17798" y="6655"/>
                    <a:pt x="17840" y="6613"/>
                  </a:cubicBezTo>
                  <a:cubicBezTo>
                    <a:pt x="17899" y="6613"/>
                    <a:pt x="17949" y="6580"/>
                    <a:pt x="17966" y="6521"/>
                  </a:cubicBezTo>
                  <a:cubicBezTo>
                    <a:pt x="18150" y="5329"/>
                    <a:pt x="18176" y="4079"/>
                    <a:pt x="18184" y="2845"/>
                  </a:cubicBezTo>
                  <a:cubicBezTo>
                    <a:pt x="18301" y="2912"/>
                    <a:pt x="18419" y="2988"/>
                    <a:pt x="18536" y="3063"/>
                  </a:cubicBezTo>
                  <a:cubicBezTo>
                    <a:pt x="18763" y="3214"/>
                    <a:pt x="18948" y="3466"/>
                    <a:pt x="19199" y="3576"/>
                  </a:cubicBezTo>
                  <a:cubicBezTo>
                    <a:pt x="19208" y="3584"/>
                    <a:pt x="19224" y="3584"/>
                    <a:pt x="19241" y="3584"/>
                  </a:cubicBezTo>
                  <a:cubicBezTo>
                    <a:pt x="18671" y="5027"/>
                    <a:pt x="18830" y="6848"/>
                    <a:pt x="18771" y="8358"/>
                  </a:cubicBezTo>
                  <a:cubicBezTo>
                    <a:pt x="18687" y="10263"/>
                    <a:pt x="18612" y="12210"/>
                    <a:pt x="18830" y="14115"/>
                  </a:cubicBezTo>
                  <a:cubicBezTo>
                    <a:pt x="17869" y="13355"/>
                    <a:pt x="16220" y="12965"/>
                    <a:pt x="14604" y="12965"/>
                  </a:cubicBezTo>
                  <a:cubicBezTo>
                    <a:pt x="13116" y="12965"/>
                    <a:pt x="11657" y="13296"/>
                    <a:pt x="10792" y="13972"/>
                  </a:cubicBezTo>
                  <a:cubicBezTo>
                    <a:pt x="11068" y="12369"/>
                    <a:pt x="10917" y="10649"/>
                    <a:pt x="10934" y="9021"/>
                  </a:cubicBezTo>
                  <a:cubicBezTo>
                    <a:pt x="10943" y="7376"/>
                    <a:pt x="11068" y="5665"/>
                    <a:pt x="10800" y="4037"/>
                  </a:cubicBezTo>
                  <a:cubicBezTo>
                    <a:pt x="11404" y="3483"/>
                    <a:pt x="11866" y="2896"/>
                    <a:pt x="12655" y="2552"/>
                  </a:cubicBezTo>
                  <a:cubicBezTo>
                    <a:pt x="13578" y="2157"/>
                    <a:pt x="14542" y="2116"/>
                    <a:pt x="15524" y="2107"/>
                  </a:cubicBezTo>
                  <a:close/>
                  <a:moveTo>
                    <a:pt x="19627" y="4213"/>
                  </a:moveTo>
                  <a:cubicBezTo>
                    <a:pt x="20550" y="4574"/>
                    <a:pt x="20449" y="5640"/>
                    <a:pt x="20517" y="6630"/>
                  </a:cubicBezTo>
                  <a:cubicBezTo>
                    <a:pt x="20592" y="7805"/>
                    <a:pt x="20626" y="8979"/>
                    <a:pt x="20592" y="10154"/>
                  </a:cubicBezTo>
                  <a:cubicBezTo>
                    <a:pt x="20567" y="11320"/>
                    <a:pt x="20466" y="12478"/>
                    <a:pt x="20324" y="13636"/>
                  </a:cubicBezTo>
                  <a:cubicBezTo>
                    <a:pt x="20282" y="13988"/>
                    <a:pt x="20365" y="15096"/>
                    <a:pt x="19904" y="15256"/>
                  </a:cubicBezTo>
                  <a:cubicBezTo>
                    <a:pt x="19900" y="15257"/>
                    <a:pt x="19895" y="15258"/>
                    <a:pt x="19888" y="15258"/>
                  </a:cubicBezTo>
                  <a:cubicBezTo>
                    <a:pt x="19757" y="15258"/>
                    <a:pt x="19201" y="14942"/>
                    <a:pt x="19065" y="14887"/>
                  </a:cubicBezTo>
                  <a:cubicBezTo>
                    <a:pt x="17529" y="14299"/>
                    <a:pt x="15860" y="14165"/>
                    <a:pt x="14223" y="14098"/>
                  </a:cubicBezTo>
                  <a:cubicBezTo>
                    <a:pt x="13862" y="14082"/>
                    <a:pt x="13507" y="14066"/>
                    <a:pt x="13161" y="14066"/>
                  </a:cubicBezTo>
                  <a:cubicBezTo>
                    <a:pt x="12244" y="14066"/>
                    <a:pt x="11382" y="14178"/>
                    <a:pt x="10590" y="14702"/>
                  </a:cubicBezTo>
                  <a:cubicBezTo>
                    <a:pt x="9796" y="14176"/>
                    <a:pt x="8926" y="14069"/>
                    <a:pt x="8003" y="14069"/>
                  </a:cubicBezTo>
                  <a:cubicBezTo>
                    <a:pt x="7658" y="14069"/>
                    <a:pt x="7306" y="14084"/>
                    <a:pt x="6949" y="14098"/>
                  </a:cubicBezTo>
                  <a:cubicBezTo>
                    <a:pt x="5321" y="14165"/>
                    <a:pt x="3651" y="14299"/>
                    <a:pt x="2107" y="14887"/>
                  </a:cubicBezTo>
                  <a:cubicBezTo>
                    <a:pt x="1744" y="15029"/>
                    <a:pt x="1520" y="15128"/>
                    <a:pt x="1366" y="15128"/>
                  </a:cubicBezTo>
                  <a:cubicBezTo>
                    <a:pt x="1140" y="15128"/>
                    <a:pt x="1067" y="14913"/>
                    <a:pt x="932" y="14307"/>
                  </a:cubicBezTo>
                  <a:cubicBezTo>
                    <a:pt x="647" y="12990"/>
                    <a:pt x="613" y="11497"/>
                    <a:pt x="580" y="10154"/>
                  </a:cubicBezTo>
                  <a:cubicBezTo>
                    <a:pt x="546" y="8979"/>
                    <a:pt x="580" y="7805"/>
                    <a:pt x="663" y="6630"/>
                  </a:cubicBezTo>
                  <a:cubicBezTo>
                    <a:pt x="723" y="5690"/>
                    <a:pt x="622" y="4624"/>
                    <a:pt x="1486" y="4238"/>
                  </a:cubicBezTo>
                  <a:lnTo>
                    <a:pt x="1486" y="4238"/>
                  </a:lnTo>
                  <a:cubicBezTo>
                    <a:pt x="1411" y="5858"/>
                    <a:pt x="1427" y="7477"/>
                    <a:pt x="1435" y="9097"/>
                  </a:cubicBezTo>
                  <a:cubicBezTo>
                    <a:pt x="1435" y="10817"/>
                    <a:pt x="1276" y="12612"/>
                    <a:pt x="1603" y="14316"/>
                  </a:cubicBezTo>
                  <a:cubicBezTo>
                    <a:pt x="1590" y="14425"/>
                    <a:pt x="1675" y="14527"/>
                    <a:pt x="1797" y="14527"/>
                  </a:cubicBezTo>
                  <a:cubicBezTo>
                    <a:pt x="1825" y="14527"/>
                    <a:pt x="1856" y="14522"/>
                    <a:pt x="1889" y="14509"/>
                  </a:cubicBezTo>
                  <a:cubicBezTo>
                    <a:pt x="3627" y="13769"/>
                    <a:pt x="5249" y="13200"/>
                    <a:pt x="6868" y="13200"/>
                  </a:cubicBezTo>
                  <a:cubicBezTo>
                    <a:pt x="8094" y="13200"/>
                    <a:pt x="9318" y="13525"/>
                    <a:pt x="10590" y="14350"/>
                  </a:cubicBezTo>
                  <a:cubicBezTo>
                    <a:pt x="10613" y="14364"/>
                    <a:pt x="10635" y="14370"/>
                    <a:pt x="10657" y="14370"/>
                  </a:cubicBezTo>
                  <a:cubicBezTo>
                    <a:pt x="10723" y="14370"/>
                    <a:pt x="10777" y="14310"/>
                    <a:pt x="10783" y="14240"/>
                  </a:cubicBezTo>
                  <a:cubicBezTo>
                    <a:pt x="12063" y="14068"/>
                    <a:pt x="13255" y="13711"/>
                    <a:pt x="14570" y="13711"/>
                  </a:cubicBezTo>
                  <a:cubicBezTo>
                    <a:pt x="14600" y="13711"/>
                    <a:pt x="14630" y="13712"/>
                    <a:pt x="14660" y="13712"/>
                  </a:cubicBezTo>
                  <a:cubicBezTo>
                    <a:pt x="16254" y="13737"/>
                    <a:pt x="17462" y="14232"/>
                    <a:pt x="18948" y="14685"/>
                  </a:cubicBezTo>
                  <a:cubicBezTo>
                    <a:pt x="18965" y="14689"/>
                    <a:pt x="18981" y="14691"/>
                    <a:pt x="18997" y="14691"/>
                  </a:cubicBezTo>
                  <a:cubicBezTo>
                    <a:pt x="19013" y="14691"/>
                    <a:pt x="19027" y="14689"/>
                    <a:pt x="19040" y="14685"/>
                  </a:cubicBezTo>
                  <a:cubicBezTo>
                    <a:pt x="19051" y="14687"/>
                    <a:pt x="19062" y="14687"/>
                    <a:pt x="19074" y="14687"/>
                  </a:cubicBezTo>
                  <a:cubicBezTo>
                    <a:pt x="19209" y="14687"/>
                    <a:pt x="19359" y="14596"/>
                    <a:pt x="19359" y="14442"/>
                  </a:cubicBezTo>
                  <a:cubicBezTo>
                    <a:pt x="19392" y="12528"/>
                    <a:pt x="19317" y="10615"/>
                    <a:pt x="19392" y="8694"/>
                  </a:cubicBezTo>
                  <a:cubicBezTo>
                    <a:pt x="19442" y="7234"/>
                    <a:pt x="19661" y="5698"/>
                    <a:pt x="19627" y="4213"/>
                  </a:cubicBezTo>
                  <a:close/>
                  <a:moveTo>
                    <a:pt x="16119" y="1"/>
                  </a:moveTo>
                  <a:cubicBezTo>
                    <a:pt x="16019" y="1"/>
                    <a:pt x="15918" y="4"/>
                    <a:pt x="15818" y="9"/>
                  </a:cubicBezTo>
                  <a:cubicBezTo>
                    <a:pt x="15811" y="8"/>
                    <a:pt x="15805" y="8"/>
                    <a:pt x="15798" y="8"/>
                  </a:cubicBezTo>
                  <a:cubicBezTo>
                    <a:pt x="15735" y="8"/>
                    <a:pt x="15666" y="44"/>
                    <a:pt x="15658" y="135"/>
                  </a:cubicBezTo>
                  <a:cubicBezTo>
                    <a:pt x="15608" y="613"/>
                    <a:pt x="15575" y="1092"/>
                    <a:pt x="15549" y="1570"/>
                  </a:cubicBezTo>
                  <a:cubicBezTo>
                    <a:pt x="15451" y="1566"/>
                    <a:pt x="15349" y="1563"/>
                    <a:pt x="15243" y="1563"/>
                  </a:cubicBezTo>
                  <a:cubicBezTo>
                    <a:pt x="13672" y="1563"/>
                    <a:pt x="11374" y="2050"/>
                    <a:pt x="10674" y="3567"/>
                  </a:cubicBezTo>
                  <a:cubicBezTo>
                    <a:pt x="9736" y="2054"/>
                    <a:pt x="7958" y="1354"/>
                    <a:pt x="6145" y="1354"/>
                  </a:cubicBezTo>
                  <a:cubicBezTo>
                    <a:pt x="4470" y="1354"/>
                    <a:pt x="2766" y="1951"/>
                    <a:pt x="1670" y="3055"/>
                  </a:cubicBezTo>
                  <a:cubicBezTo>
                    <a:pt x="1620" y="3072"/>
                    <a:pt x="1570" y="3114"/>
                    <a:pt x="1553" y="3181"/>
                  </a:cubicBezTo>
                  <a:cubicBezTo>
                    <a:pt x="1553" y="3181"/>
                    <a:pt x="1553" y="3190"/>
                    <a:pt x="1545" y="3190"/>
                  </a:cubicBezTo>
                  <a:cubicBezTo>
                    <a:pt x="1494" y="3248"/>
                    <a:pt x="1503" y="3307"/>
                    <a:pt x="1536" y="3357"/>
                  </a:cubicBezTo>
                  <a:cubicBezTo>
                    <a:pt x="1519" y="3567"/>
                    <a:pt x="1511" y="3777"/>
                    <a:pt x="1503" y="3986"/>
                  </a:cubicBezTo>
                  <a:cubicBezTo>
                    <a:pt x="1" y="4054"/>
                    <a:pt x="311" y="5623"/>
                    <a:pt x="219" y="6982"/>
                  </a:cubicBezTo>
                  <a:cubicBezTo>
                    <a:pt x="1" y="9944"/>
                    <a:pt x="177" y="12906"/>
                    <a:pt x="663" y="15834"/>
                  </a:cubicBezTo>
                  <a:cubicBezTo>
                    <a:pt x="682" y="15961"/>
                    <a:pt x="798" y="16026"/>
                    <a:pt x="912" y="16026"/>
                  </a:cubicBezTo>
                  <a:cubicBezTo>
                    <a:pt x="958" y="16026"/>
                    <a:pt x="1003" y="16016"/>
                    <a:pt x="1041" y="15994"/>
                  </a:cubicBezTo>
                  <a:cubicBezTo>
                    <a:pt x="2551" y="15154"/>
                    <a:pt x="4990" y="14517"/>
                    <a:pt x="7203" y="14517"/>
                  </a:cubicBezTo>
                  <a:cubicBezTo>
                    <a:pt x="8348" y="14517"/>
                    <a:pt x="9432" y="14688"/>
                    <a:pt x="10296" y="15088"/>
                  </a:cubicBezTo>
                  <a:cubicBezTo>
                    <a:pt x="10329" y="15173"/>
                    <a:pt x="10414" y="15238"/>
                    <a:pt x="10509" y="15238"/>
                  </a:cubicBezTo>
                  <a:cubicBezTo>
                    <a:pt x="10536" y="15238"/>
                    <a:pt x="10563" y="15233"/>
                    <a:pt x="10590" y="15222"/>
                  </a:cubicBezTo>
                  <a:cubicBezTo>
                    <a:pt x="10616" y="15233"/>
                    <a:pt x="10642" y="15238"/>
                    <a:pt x="10667" y="15238"/>
                  </a:cubicBezTo>
                  <a:cubicBezTo>
                    <a:pt x="10758" y="15238"/>
                    <a:pt x="10842" y="15173"/>
                    <a:pt x="10876" y="15088"/>
                  </a:cubicBezTo>
                  <a:cubicBezTo>
                    <a:pt x="11740" y="14689"/>
                    <a:pt x="12824" y="14519"/>
                    <a:pt x="13967" y="14519"/>
                  </a:cubicBezTo>
                  <a:cubicBezTo>
                    <a:pt x="16186" y="14519"/>
                    <a:pt x="18630" y="15158"/>
                    <a:pt x="20131" y="15994"/>
                  </a:cubicBezTo>
                  <a:cubicBezTo>
                    <a:pt x="20169" y="16016"/>
                    <a:pt x="20215" y="16026"/>
                    <a:pt x="20262" y="16026"/>
                  </a:cubicBezTo>
                  <a:cubicBezTo>
                    <a:pt x="20378" y="16026"/>
                    <a:pt x="20499" y="15961"/>
                    <a:pt x="20517" y="15834"/>
                  </a:cubicBezTo>
                  <a:cubicBezTo>
                    <a:pt x="20995" y="12906"/>
                    <a:pt x="21180" y="9944"/>
                    <a:pt x="20962" y="6982"/>
                  </a:cubicBezTo>
                  <a:cubicBezTo>
                    <a:pt x="20861" y="5648"/>
                    <a:pt x="21163" y="4020"/>
                    <a:pt x="19619" y="3986"/>
                  </a:cubicBezTo>
                  <a:cubicBezTo>
                    <a:pt x="19610" y="3777"/>
                    <a:pt x="19602" y="3567"/>
                    <a:pt x="19577" y="3366"/>
                  </a:cubicBezTo>
                  <a:cubicBezTo>
                    <a:pt x="19577" y="3349"/>
                    <a:pt x="19569" y="3332"/>
                    <a:pt x="19552" y="3315"/>
                  </a:cubicBezTo>
                  <a:lnTo>
                    <a:pt x="19552" y="3298"/>
                  </a:lnTo>
                  <a:cubicBezTo>
                    <a:pt x="19459" y="2980"/>
                    <a:pt x="19140" y="2745"/>
                    <a:pt x="18872" y="2577"/>
                  </a:cubicBezTo>
                  <a:cubicBezTo>
                    <a:pt x="18646" y="2426"/>
                    <a:pt x="18436" y="2334"/>
                    <a:pt x="18184" y="2317"/>
                  </a:cubicBezTo>
                  <a:cubicBezTo>
                    <a:pt x="18193" y="1687"/>
                    <a:pt x="18201" y="1066"/>
                    <a:pt x="18234" y="445"/>
                  </a:cubicBezTo>
                  <a:cubicBezTo>
                    <a:pt x="18243" y="353"/>
                    <a:pt x="18159" y="236"/>
                    <a:pt x="18058" y="219"/>
                  </a:cubicBezTo>
                  <a:cubicBezTo>
                    <a:pt x="17418" y="110"/>
                    <a:pt x="16772" y="1"/>
                    <a:pt x="16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id="{65D3EFDD-75C8-1D01-CB1A-D6056DC526CB}"/>
              </a:ext>
            </a:extLst>
          </p:cNvPr>
          <p:cNvSpPr/>
          <p:nvPr/>
        </p:nvSpPr>
        <p:spPr>
          <a:xfrm>
            <a:off x="931090" y="71997"/>
            <a:ext cx="5030466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二、合作交流，探究新知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E368DD5F-EAF1-6E14-898C-513185330F1C}"/>
              </a:ext>
            </a:extLst>
          </p:cNvPr>
          <p:cNvGrpSpPr/>
          <p:nvPr/>
        </p:nvGrpSpPr>
        <p:grpSpPr>
          <a:xfrm>
            <a:off x="1874964" y="942735"/>
            <a:ext cx="1852372" cy="2467797"/>
            <a:chOff x="2089829" y="937696"/>
            <a:chExt cx="1852372" cy="2467797"/>
          </a:xfrm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9EF995BA-5B68-C20A-175E-BE3A0203B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089829" y="937696"/>
              <a:ext cx="1852372" cy="2467797"/>
            </a:xfrm>
            <a:prstGeom prst="rect">
              <a:avLst/>
            </a:prstGeom>
          </p:spPr>
        </p:pic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A0D55AC6-B081-4C26-6033-E6596B29780B}"/>
                </a:ext>
              </a:extLst>
            </p:cNvPr>
            <p:cNvGrpSpPr/>
            <p:nvPr/>
          </p:nvGrpSpPr>
          <p:grpSpPr>
            <a:xfrm>
              <a:off x="2216311" y="1153028"/>
              <a:ext cx="1462260" cy="808690"/>
              <a:chOff x="102166" y="1362904"/>
              <a:chExt cx="1462260" cy="808690"/>
            </a:xfrm>
          </p:grpSpPr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2A7F21E1-3DE8-871B-8998-BFEF72F9CE7F}"/>
                  </a:ext>
                </a:extLst>
              </p:cNvPr>
              <p:cNvSpPr txBox="1"/>
              <p:nvPr/>
            </p:nvSpPr>
            <p:spPr>
              <a:xfrm>
                <a:off x="102166" y="1362904"/>
                <a:ext cx="1462260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一（</a:t>
                </a:r>
                <a:r>
                  <a:rPr lang="en-US" altLang="zh-CN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1</a:t>
                </a:r>
                <a:r>
                  <a:rPr lang="zh-CN" altLang="en-US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）班</a:t>
                </a:r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F6B8F45D-4040-8B40-9C0F-D14223CFE052}"/>
                  </a:ext>
                </a:extLst>
              </p:cNvPr>
              <p:cNvSpPr txBox="1"/>
              <p:nvPr/>
            </p:nvSpPr>
            <p:spPr>
              <a:xfrm>
                <a:off x="525004" y="1740707"/>
                <a:ext cx="753732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35</a:t>
                </a:r>
                <a:r>
                  <a:rPr lang="zh-CN" altLang="en-US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人</a:t>
                </a:r>
              </a:p>
            </p:txBody>
          </p:sp>
        </p:grp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CA119D49-9725-C183-4F6F-D3969ADC744F}"/>
              </a:ext>
            </a:extLst>
          </p:cNvPr>
          <p:cNvGrpSpPr/>
          <p:nvPr/>
        </p:nvGrpSpPr>
        <p:grpSpPr>
          <a:xfrm>
            <a:off x="4572003" y="942735"/>
            <a:ext cx="1852372" cy="2467797"/>
            <a:chOff x="5201801" y="937696"/>
            <a:chExt cx="1852372" cy="2467797"/>
          </a:xfrm>
        </p:grpSpPr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14F43282-068B-3E9C-71EC-4D7D102DB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01801" y="937696"/>
              <a:ext cx="1852372" cy="2467797"/>
            </a:xfrm>
            <a:prstGeom prst="rect">
              <a:avLst/>
            </a:prstGeom>
          </p:spPr>
        </p:pic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7A08536E-F241-3244-DEDE-22DE60B63BF3}"/>
                </a:ext>
              </a:extLst>
            </p:cNvPr>
            <p:cNvGrpSpPr/>
            <p:nvPr/>
          </p:nvGrpSpPr>
          <p:grpSpPr>
            <a:xfrm>
              <a:off x="5363179" y="1151097"/>
              <a:ext cx="1462260" cy="810621"/>
              <a:chOff x="3189076" y="1324509"/>
              <a:chExt cx="1462260" cy="810621"/>
            </a:xfrm>
          </p:grpSpPr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066303EE-2215-B99A-9126-E1FE86D166A3}"/>
                  </a:ext>
                </a:extLst>
              </p:cNvPr>
              <p:cNvSpPr txBox="1"/>
              <p:nvPr/>
            </p:nvSpPr>
            <p:spPr>
              <a:xfrm>
                <a:off x="3189076" y="1324509"/>
                <a:ext cx="1462260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一（</a:t>
                </a:r>
                <a:r>
                  <a:rPr lang="en-US" altLang="zh-CN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2</a:t>
                </a:r>
                <a:r>
                  <a:rPr lang="zh-CN" altLang="en-US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）班</a:t>
                </a:r>
              </a:p>
            </p:txBody>
          </p:sp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10FB6EB1-709E-C0A9-ED81-26E64A7B55E4}"/>
                  </a:ext>
                </a:extLst>
              </p:cNvPr>
              <p:cNvSpPr txBox="1"/>
              <p:nvPr/>
            </p:nvSpPr>
            <p:spPr>
              <a:xfrm>
                <a:off x="3665084" y="1704243"/>
                <a:ext cx="753732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32</a:t>
                </a:r>
                <a:r>
                  <a:rPr lang="zh-CN" altLang="en-US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人</a:t>
                </a:r>
              </a:p>
            </p:txBody>
          </p:sp>
        </p:grp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DBD867B7-7BDC-095F-3A2F-6BC984051D0A}"/>
              </a:ext>
            </a:extLst>
          </p:cNvPr>
          <p:cNvGrpSpPr/>
          <p:nvPr/>
        </p:nvGrpSpPr>
        <p:grpSpPr>
          <a:xfrm>
            <a:off x="359972" y="999296"/>
            <a:ext cx="566515" cy="566515"/>
            <a:chOff x="808411" y="672045"/>
            <a:chExt cx="566515" cy="566515"/>
          </a:xfrm>
        </p:grpSpPr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0939CCDC-7E0B-C2C4-4257-0435792C0BE5}"/>
                </a:ext>
              </a:extLst>
            </p:cNvPr>
            <p:cNvSpPr/>
            <p:nvPr/>
          </p:nvSpPr>
          <p:spPr>
            <a:xfrm>
              <a:off x="808411" y="672045"/>
              <a:ext cx="566515" cy="566515"/>
            </a:xfrm>
            <a:prstGeom prst="ellipse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8AA5B853-6C6C-3A36-3310-C65E077E4592}"/>
                </a:ext>
              </a:extLst>
            </p:cNvPr>
            <p:cNvSpPr txBox="1"/>
            <p:nvPr/>
          </p:nvSpPr>
          <p:spPr>
            <a:xfrm>
              <a:off x="908765" y="675460"/>
              <a:ext cx="36580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</a:t>
              </a:r>
              <a:endPara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46" name="文本框 45">
            <a:extLst>
              <a:ext uri="{FF2B5EF4-FFF2-40B4-BE49-F238E27FC236}">
                <a16:creationId xmlns:a16="http://schemas.microsoft.com/office/drawing/2014/main" id="{3ECC1235-5CE7-C98F-46FA-D44FAEBDB955}"/>
              </a:ext>
            </a:extLst>
          </p:cNvPr>
          <p:cNvSpPr txBox="1"/>
          <p:nvPr/>
        </p:nvSpPr>
        <p:spPr>
          <a:xfrm>
            <a:off x="437792" y="3410532"/>
            <a:ext cx="69090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一（1）班和一（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）班一共有多少名学生?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5BCF4BA4-D8BC-D90D-EE5A-A403F88DFE36}"/>
              </a:ext>
            </a:extLst>
          </p:cNvPr>
          <p:cNvSpPr txBox="1"/>
          <p:nvPr/>
        </p:nvSpPr>
        <p:spPr>
          <a:xfrm>
            <a:off x="3100266" y="3969755"/>
            <a:ext cx="31255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35 + 32 =_______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EA0A3D27-0901-01A9-D376-8904F8DBEEF1}"/>
              </a:ext>
            </a:extLst>
          </p:cNvPr>
          <p:cNvSpPr/>
          <p:nvPr/>
        </p:nvSpPr>
        <p:spPr>
          <a:xfrm>
            <a:off x="2355710" y="1608912"/>
            <a:ext cx="753732" cy="30777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B4E66381-A868-90B5-14AA-B37E978D2771}"/>
              </a:ext>
            </a:extLst>
          </p:cNvPr>
          <p:cNvSpPr/>
          <p:nvPr/>
        </p:nvSpPr>
        <p:spPr>
          <a:xfrm>
            <a:off x="5207824" y="1608912"/>
            <a:ext cx="753732" cy="30777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2294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46" grpId="0"/>
      <p:bldP spid="47" grpId="0"/>
      <p:bldP spid="48" grpId="0" animBg="1"/>
      <p:bldP spid="4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>
            <a:extLst>
              <a:ext uri="{FF2B5EF4-FFF2-40B4-BE49-F238E27FC236}">
                <a16:creationId xmlns:a16="http://schemas.microsoft.com/office/drawing/2014/main" id="{A6DFFC41-733E-4819-BA7D-0255801937BD}"/>
              </a:ext>
            </a:extLst>
          </p:cNvPr>
          <p:cNvSpPr txBox="1"/>
          <p:nvPr/>
        </p:nvSpPr>
        <p:spPr>
          <a:xfrm>
            <a:off x="3905307" y="1275537"/>
            <a:ext cx="32561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35 + 32 =_______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C88E90A6-27B6-90BD-8997-2A9665C530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0923" y="679308"/>
            <a:ext cx="74120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一（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）班和一（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）班一共有多少名学生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FFD972F3-7564-AEA3-BC15-BC9F2038A3C5}"/>
              </a:ext>
            </a:extLst>
          </p:cNvPr>
          <p:cNvGrpSpPr/>
          <p:nvPr/>
        </p:nvGrpSpPr>
        <p:grpSpPr>
          <a:xfrm>
            <a:off x="327781" y="679308"/>
            <a:ext cx="566515" cy="566515"/>
            <a:chOff x="808411" y="672045"/>
            <a:chExt cx="566515" cy="566515"/>
          </a:xfrm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0EA4DFE8-1C46-E5EB-8A27-D055C10834EC}"/>
                </a:ext>
              </a:extLst>
            </p:cNvPr>
            <p:cNvSpPr/>
            <p:nvPr/>
          </p:nvSpPr>
          <p:spPr>
            <a:xfrm>
              <a:off x="808411" y="672045"/>
              <a:ext cx="566515" cy="566515"/>
            </a:xfrm>
            <a:prstGeom prst="ellipse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6D53E16E-C4C1-F69B-630B-8EB5B0B48387}"/>
                </a:ext>
              </a:extLst>
            </p:cNvPr>
            <p:cNvSpPr txBox="1"/>
            <p:nvPr/>
          </p:nvSpPr>
          <p:spPr>
            <a:xfrm>
              <a:off x="908765" y="675460"/>
              <a:ext cx="36580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</a:t>
              </a:r>
              <a:endPara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33" name="图片 32">
            <a:extLst>
              <a:ext uri="{FF2B5EF4-FFF2-40B4-BE49-F238E27FC236}">
                <a16:creationId xmlns:a16="http://schemas.microsoft.com/office/drawing/2014/main" id="{A4BAC1BF-BD6B-4051-FD04-E54D1CE5B5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602" y="1991239"/>
            <a:ext cx="1390537" cy="2666626"/>
          </a:xfrm>
          <a:prstGeom prst="rect">
            <a:avLst/>
          </a:prstGeom>
        </p:spPr>
      </p:pic>
      <p:sp>
        <p:nvSpPr>
          <p:cNvPr id="36" name="AutoShape 35">
            <a:extLst>
              <a:ext uri="{FF2B5EF4-FFF2-40B4-BE49-F238E27FC236}">
                <a16:creationId xmlns:a16="http://schemas.microsoft.com/office/drawing/2014/main" id="{88EBB800-FB2C-5574-BADB-A903A351CB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3081" y="3792234"/>
            <a:ext cx="2109243" cy="544830"/>
          </a:xfrm>
          <a:prstGeom prst="wedgeRoundRectCallout">
            <a:avLst>
              <a:gd name="adj1" fmla="val 48087"/>
              <a:gd name="adj2" fmla="val -142444"/>
              <a:gd name="adj3" fmla="val 16667"/>
            </a:avLst>
          </a:prstGeom>
          <a:solidFill>
            <a:schemeClr val="bg1"/>
          </a:solidFill>
          <a:ln w="19050">
            <a:solidFill>
              <a:srgbClr val="07A9A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00" b="1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怎样口算呢</a:t>
            </a:r>
            <a:r>
              <a:rPr lang="en-US" altLang="zh-CN" sz="2600" b="1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</a:p>
        </p:txBody>
      </p:sp>
      <p:sp>
        <p:nvSpPr>
          <p:cNvPr id="37" name="矩形 25">
            <a:extLst>
              <a:ext uri="{FF2B5EF4-FFF2-40B4-BE49-F238E27FC236}">
                <a16:creationId xmlns:a16="http://schemas.microsoft.com/office/drawing/2014/main" id="{D17C558A-DAE1-C2A5-869D-50695A74D9BD}"/>
              </a:ext>
            </a:extLst>
          </p:cNvPr>
          <p:cNvSpPr/>
          <p:nvPr/>
        </p:nvSpPr>
        <p:spPr bwMode="auto">
          <a:xfrm rot="8019400">
            <a:off x="4031141" y="1892033"/>
            <a:ext cx="389851" cy="408574"/>
          </a:xfrm>
          <a:custGeom>
            <a:avLst/>
            <a:gdLst>
              <a:gd name="connsiteX0" fmla="*/ 0 w 566928"/>
              <a:gd name="connsiteY0" fmla="*/ 0 h 586517"/>
              <a:gd name="connsiteX1" fmla="*/ 566928 w 566928"/>
              <a:gd name="connsiteY1" fmla="*/ 0 h 586517"/>
              <a:gd name="connsiteX2" fmla="*/ 566928 w 566928"/>
              <a:gd name="connsiteY2" fmla="*/ 586517 h 586517"/>
              <a:gd name="connsiteX3" fmla="*/ 0 w 566928"/>
              <a:gd name="connsiteY3" fmla="*/ 586517 h 586517"/>
              <a:gd name="connsiteX4" fmla="*/ 0 w 566928"/>
              <a:gd name="connsiteY4" fmla="*/ 0 h 586517"/>
              <a:gd name="connsiteX0-1" fmla="*/ 566928 w 658368"/>
              <a:gd name="connsiteY0-2" fmla="*/ 0 h 586517"/>
              <a:gd name="connsiteX1-3" fmla="*/ 566928 w 658368"/>
              <a:gd name="connsiteY1-4" fmla="*/ 586517 h 586517"/>
              <a:gd name="connsiteX2-5" fmla="*/ 0 w 658368"/>
              <a:gd name="connsiteY2-6" fmla="*/ 586517 h 586517"/>
              <a:gd name="connsiteX3-7" fmla="*/ 0 w 658368"/>
              <a:gd name="connsiteY3-8" fmla="*/ 0 h 586517"/>
              <a:gd name="connsiteX4-9" fmla="*/ 658368 w 658368"/>
              <a:gd name="connsiteY4-10" fmla="*/ 91440 h 586517"/>
              <a:gd name="connsiteX0-11" fmla="*/ 566928 w 566928"/>
              <a:gd name="connsiteY0-12" fmla="*/ 0 h 586517"/>
              <a:gd name="connsiteX1-13" fmla="*/ 566928 w 566928"/>
              <a:gd name="connsiteY1-14" fmla="*/ 586517 h 586517"/>
              <a:gd name="connsiteX2-15" fmla="*/ 0 w 566928"/>
              <a:gd name="connsiteY2-16" fmla="*/ 586517 h 586517"/>
              <a:gd name="connsiteX3-17" fmla="*/ 0 w 566928"/>
              <a:gd name="connsiteY3-18" fmla="*/ 0 h 586517"/>
              <a:gd name="connsiteX0-19" fmla="*/ 566928 w 566928"/>
              <a:gd name="connsiteY0-20" fmla="*/ 586517 h 586517"/>
              <a:gd name="connsiteX1-21" fmla="*/ 0 w 566928"/>
              <a:gd name="connsiteY1-22" fmla="*/ 586517 h 586517"/>
              <a:gd name="connsiteX2-23" fmla="*/ 0 w 566928"/>
              <a:gd name="connsiteY2-24" fmla="*/ 0 h 5865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66928" h="586517">
                <a:moveTo>
                  <a:pt x="566928" y="586517"/>
                </a:moveTo>
                <a:lnTo>
                  <a:pt x="0" y="586517"/>
                </a:lnTo>
                <a:lnTo>
                  <a:pt x="0" y="0"/>
                </a:lnTo>
              </a:path>
            </a:pathLst>
          </a:cu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TextBox 77">
            <a:extLst>
              <a:ext uri="{FF2B5EF4-FFF2-40B4-BE49-F238E27FC236}">
                <a16:creationId xmlns:a16="http://schemas.microsoft.com/office/drawing/2014/main" id="{6C737B6B-D9B4-C11F-2DB6-00E9FC472209}"/>
              </a:ext>
            </a:extLst>
          </p:cNvPr>
          <p:cNvSpPr txBox="1"/>
          <p:nvPr/>
        </p:nvSpPr>
        <p:spPr>
          <a:xfrm>
            <a:off x="3633438" y="2068272"/>
            <a:ext cx="543739" cy="5642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28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kumimoji="0" lang="zh-CN" altLang="en-US" sz="28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TextBox 80">
            <a:extLst>
              <a:ext uri="{FF2B5EF4-FFF2-40B4-BE49-F238E27FC236}">
                <a16:creationId xmlns:a16="http://schemas.microsoft.com/office/drawing/2014/main" id="{F232BC74-B0D5-FB08-01A1-C636CBEEFF5D}"/>
              </a:ext>
            </a:extLst>
          </p:cNvPr>
          <p:cNvSpPr txBox="1"/>
          <p:nvPr/>
        </p:nvSpPr>
        <p:spPr>
          <a:xfrm>
            <a:off x="4331236" y="2078654"/>
            <a:ext cx="364202" cy="5642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28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kumimoji="0" lang="zh-CN" altLang="en-US" sz="28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6B49ED64-0E6F-0948-7A74-868F728CE611}"/>
              </a:ext>
            </a:extLst>
          </p:cNvPr>
          <p:cNvGrpSpPr/>
          <p:nvPr/>
        </p:nvGrpSpPr>
        <p:grpSpPr>
          <a:xfrm>
            <a:off x="4504919" y="2566929"/>
            <a:ext cx="847322" cy="387186"/>
            <a:chOff x="5516669" y="2542163"/>
            <a:chExt cx="411058" cy="1137064"/>
          </a:xfrm>
        </p:grpSpPr>
        <p:cxnSp>
          <p:nvCxnSpPr>
            <p:cNvPr id="41" name="直接箭头连接符 40">
              <a:extLst>
                <a:ext uri="{FF2B5EF4-FFF2-40B4-BE49-F238E27FC236}">
                  <a16:creationId xmlns:a16="http://schemas.microsoft.com/office/drawing/2014/main" id="{82AEB227-A609-4FAA-A188-68770AF6B7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27727" y="2542163"/>
              <a:ext cx="0" cy="1133844"/>
            </a:xfrm>
            <a:prstGeom prst="straightConnector1">
              <a:avLst/>
            </a:prstGeom>
            <a:ln w="19050">
              <a:solidFill>
                <a:srgbClr val="3399FF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6076B27B-8CD3-29C6-D054-0CF0050758ED}"/>
                </a:ext>
              </a:extLst>
            </p:cNvPr>
            <p:cNvCxnSpPr/>
            <p:nvPr/>
          </p:nvCxnSpPr>
          <p:spPr>
            <a:xfrm flipH="1">
              <a:off x="5516669" y="3676006"/>
              <a:ext cx="411057" cy="0"/>
            </a:xfrm>
            <a:prstGeom prst="line">
              <a:avLst/>
            </a:prstGeom>
            <a:ln w="1905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DCA96974-0FEE-243E-B353-91944FBF28E6}"/>
                </a:ext>
              </a:extLst>
            </p:cNvPr>
            <p:cNvCxnSpPr>
              <a:cxnSpLocks/>
            </p:cNvCxnSpPr>
            <p:nvPr/>
          </p:nvCxnSpPr>
          <p:spPr>
            <a:xfrm>
              <a:off x="5516669" y="2542163"/>
              <a:ext cx="0" cy="1137064"/>
            </a:xfrm>
            <a:prstGeom prst="line">
              <a:avLst/>
            </a:prstGeom>
            <a:ln w="1905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79">
            <a:extLst>
              <a:ext uri="{FF2B5EF4-FFF2-40B4-BE49-F238E27FC236}">
                <a16:creationId xmlns:a16="http://schemas.microsoft.com/office/drawing/2014/main" id="{3A17DD2D-FFBA-672B-8307-53F01C88128E}"/>
              </a:ext>
            </a:extLst>
          </p:cNvPr>
          <p:cNvSpPr txBox="1"/>
          <p:nvPr/>
        </p:nvSpPr>
        <p:spPr>
          <a:xfrm>
            <a:off x="5003990" y="2853266"/>
            <a:ext cx="364202" cy="5642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kumimoji="0" lang="zh-CN" altLang="en-US" sz="2800" b="1" kern="1200" cap="none" spc="0" normalizeH="0" baseline="0" noProof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5" name="矩形 25">
            <a:extLst>
              <a:ext uri="{FF2B5EF4-FFF2-40B4-BE49-F238E27FC236}">
                <a16:creationId xmlns:a16="http://schemas.microsoft.com/office/drawing/2014/main" id="{7CC98CF4-50A1-44F0-1E88-08F75726A0BA}"/>
              </a:ext>
            </a:extLst>
          </p:cNvPr>
          <p:cNvSpPr/>
          <p:nvPr/>
        </p:nvSpPr>
        <p:spPr bwMode="auto">
          <a:xfrm rot="8019400">
            <a:off x="4861541" y="1901688"/>
            <a:ext cx="389851" cy="408574"/>
          </a:xfrm>
          <a:custGeom>
            <a:avLst/>
            <a:gdLst>
              <a:gd name="connsiteX0" fmla="*/ 0 w 566928"/>
              <a:gd name="connsiteY0" fmla="*/ 0 h 586517"/>
              <a:gd name="connsiteX1" fmla="*/ 566928 w 566928"/>
              <a:gd name="connsiteY1" fmla="*/ 0 h 586517"/>
              <a:gd name="connsiteX2" fmla="*/ 566928 w 566928"/>
              <a:gd name="connsiteY2" fmla="*/ 586517 h 586517"/>
              <a:gd name="connsiteX3" fmla="*/ 0 w 566928"/>
              <a:gd name="connsiteY3" fmla="*/ 586517 h 586517"/>
              <a:gd name="connsiteX4" fmla="*/ 0 w 566928"/>
              <a:gd name="connsiteY4" fmla="*/ 0 h 586517"/>
              <a:gd name="connsiteX0-1" fmla="*/ 566928 w 658368"/>
              <a:gd name="connsiteY0-2" fmla="*/ 0 h 586517"/>
              <a:gd name="connsiteX1-3" fmla="*/ 566928 w 658368"/>
              <a:gd name="connsiteY1-4" fmla="*/ 586517 h 586517"/>
              <a:gd name="connsiteX2-5" fmla="*/ 0 w 658368"/>
              <a:gd name="connsiteY2-6" fmla="*/ 586517 h 586517"/>
              <a:gd name="connsiteX3-7" fmla="*/ 0 w 658368"/>
              <a:gd name="connsiteY3-8" fmla="*/ 0 h 586517"/>
              <a:gd name="connsiteX4-9" fmla="*/ 658368 w 658368"/>
              <a:gd name="connsiteY4-10" fmla="*/ 91440 h 586517"/>
              <a:gd name="connsiteX0-11" fmla="*/ 566928 w 566928"/>
              <a:gd name="connsiteY0-12" fmla="*/ 0 h 586517"/>
              <a:gd name="connsiteX1-13" fmla="*/ 566928 w 566928"/>
              <a:gd name="connsiteY1-14" fmla="*/ 586517 h 586517"/>
              <a:gd name="connsiteX2-15" fmla="*/ 0 w 566928"/>
              <a:gd name="connsiteY2-16" fmla="*/ 586517 h 586517"/>
              <a:gd name="connsiteX3-17" fmla="*/ 0 w 566928"/>
              <a:gd name="connsiteY3-18" fmla="*/ 0 h 586517"/>
              <a:gd name="connsiteX0-19" fmla="*/ 566928 w 566928"/>
              <a:gd name="connsiteY0-20" fmla="*/ 586517 h 586517"/>
              <a:gd name="connsiteX1-21" fmla="*/ 0 w 566928"/>
              <a:gd name="connsiteY1-22" fmla="*/ 586517 h 586517"/>
              <a:gd name="connsiteX2-23" fmla="*/ 0 w 566928"/>
              <a:gd name="connsiteY2-24" fmla="*/ 0 h 5865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66928" h="586517">
                <a:moveTo>
                  <a:pt x="566928" y="586517"/>
                </a:moveTo>
                <a:lnTo>
                  <a:pt x="0" y="586517"/>
                </a:lnTo>
                <a:lnTo>
                  <a:pt x="0" y="0"/>
                </a:lnTo>
              </a:path>
            </a:pathLst>
          </a:cu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6" name="TextBox 77">
            <a:extLst>
              <a:ext uri="{FF2B5EF4-FFF2-40B4-BE49-F238E27FC236}">
                <a16:creationId xmlns:a16="http://schemas.microsoft.com/office/drawing/2014/main" id="{C91C34BD-C3D9-B5B8-2B9C-08DEB7AC8AC8}"/>
              </a:ext>
            </a:extLst>
          </p:cNvPr>
          <p:cNvSpPr txBox="1"/>
          <p:nvPr/>
        </p:nvSpPr>
        <p:spPr>
          <a:xfrm>
            <a:off x="4563621" y="2074224"/>
            <a:ext cx="543739" cy="5642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28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kumimoji="0" lang="zh-CN" altLang="en-US" sz="28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7" name="TextBox 80">
            <a:extLst>
              <a:ext uri="{FF2B5EF4-FFF2-40B4-BE49-F238E27FC236}">
                <a16:creationId xmlns:a16="http://schemas.microsoft.com/office/drawing/2014/main" id="{922BBECE-F739-18E7-A3F8-B38D6C2411EC}"/>
              </a:ext>
            </a:extLst>
          </p:cNvPr>
          <p:cNvSpPr txBox="1"/>
          <p:nvPr/>
        </p:nvSpPr>
        <p:spPr>
          <a:xfrm>
            <a:off x="5156795" y="2096320"/>
            <a:ext cx="364202" cy="5642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28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kumimoji="0" lang="zh-CN" altLang="en-US" sz="28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ACD754B2-4544-4F36-2D5D-75FA8E893DB5}"/>
              </a:ext>
            </a:extLst>
          </p:cNvPr>
          <p:cNvGrpSpPr/>
          <p:nvPr/>
        </p:nvGrpSpPr>
        <p:grpSpPr>
          <a:xfrm>
            <a:off x="3801402" y="2561879"/>
            <a:ext cx="991569" cy="692826"/>
            <a:chOff x="5516669" y="2542163"/>
            <a:chExt cx="411058" cy="1137064"/>
          </a:xfrm>
        </p:grpSpPr>
        <p:cxnSp>
          <p:nvCxnSpPr>
            <p:cNvPr id="52" name="直接箭头连接符 51">
              <a:extLst>
                <a:ext uri="{FF2B5EF4-FFF2-40B4-BE49-F238E27FC236}">
                  <a16:creationId xmlns:a16="http://schemas.microsoft.com/office/drawing/2014/main" id="{21723AEF-1A44-35DF-4911-DDAAD3DB40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27727" y="2542163"/>
              <a:ext cx="0" cy="1133844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8ECB70DF-2F34-E9A1-C4FD-876015293ED0}"/>
                </a:ext>
              </a:extLst>
            </p:cNvPr>
            <p:cNvCxnSpPr/>
            <p:nvPr/>
          </p:nvCxnSpPr>
          <p:spPr>
            <a:xfrm flipH="1">
              <a:off x="5516669" y="3676006"/>
              <a:ext cx="41105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EF5C5AB7-8912-A68F-D327-BCAAE0F9C133}"/>
                </a:ext>
              </a:extLst>
            </p:cNvPr>
            <p:cNvCxnSpPr>
              <a:cxnSpLocks/>
            </p:cNvCxnSpPr>
            <p:nvPr/>
          </p:nvCxnSpPr>
          <p:spPr>
            <a:xfrm>
              <a:off x="5516669" y="2542163"/>
              <a:ext cx="0" cy="113706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extBox 79">
            <a:extLst>
              <a:ext uri="{FF2B5EF4-FFF2-40B4-BE49-F238E27FC236}">
                <a16:creationId xmlns:a16="http://schemas.microsoft.com/office/drawing/2014/main" id="{00F8469E-DC15-5C23-5F2F-4FAFC7A68A27}"/>
              </a:ext>
            </a:extLst>
          </p:cNvPr>
          <p:cNvSpPr txBox="1"/>
          <p:nvPr/>
        </p:nvSpPr>
        <p:spPr>
          <a:xfrm>
            <a:off x="3961180" y="3141024"/>
            <a:ext cx="543739" cy="5642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endParaRPr kumimoji="0" lang="zh-CN" altLang="en-US" sz="28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6" name="TextBox 79">
            <a:extLst>
              <a:ext uri="{FF2B5EF4-FFF2-40B4-BE49-F238E27FC236}">
                <a16:creationId xmlns:a16="http://schemas.microsoft.com/office/drawing/2014/main" id="{BD9DEBE7-1CD7-20E7-1B34-59382F43660A}"/>
              </a:ext>
            </a:extLst>
          </p:cNvPr>
          <p:cNvSpPr txBox="1"/>
          <p:nvPr/>
        </p:nvSpPr>
        <p:spPr>
          <a:xfrm>
            <a:off x="5913680" y="1201596"/>
            <a:ext cx="595035" cy="626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67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8AF9F222-21B5-4374-8B3C-E64F7BFE04BB}"/>
              </a:ext>
            </a:extLst>
          </p:cNvPr>
          <p:cNvGrpSpPr/>
          <p:nvPr/>
        </p:nvGrpSpPr>
        <p:grpSpPr>
          <a:xfrm>
            <a:off x="-57046" y="1633647"/>
            <a:ext cx="1852372" cy="2467797"/>
            <a:chOff x="2089829" y="937696"/>
            <a:chExt cx="1852372" cy="2467797"/>
          </a:xfrm>
        </p:grpSpPr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A8C7B0D0-F98B-4BE4-897E-98568CF25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089829" y="937696"/>
              <a:ext cx="1852372" cy="2467797"/>
            </a:xfrm>
            <a:prstGeom prst="rect">
              <a:avLst/>
            </a:prstGeom>
          </p:spPr>
        </p:pic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899CB77E-723F-4517-848E-5293AB812300}"/>
                </a:ext>
              </a:extLst>
            </p:cNvPr>
            <p:cNvGrpSpPr/>
            <p:nvPr/>
          </p:nvGrpSpPr>
          <p:grpSpPr>
            <a:xfrm>
              <a:off x="2216311" y="1153028"/>
              <a:ext cx="1462260" cy="808690"/>
              <a:chOff x="102166" y="1362904"/>
              <a:chExt cx="1462260" cy="808690"/>
            </a:xfrm>
          </p:grpSpPr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0EC98CF1-46DD-4765-93B8-B282640E7CE8}"/>
                  </a:ext>
                </a:extLst>
              </p:cNvPr>
              <p:cNvSpPr txBox="1"/>
              <p:nvPr/>
            </p:nvSpPr>
            <p:spPr>
              <a:xfrm>
                <a:off x="102166" y="1362904"/>
                <a:ext cx="1462260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一（</a:t>
                </a:r>
                <a:r>
                  <a:rPr lang="en-US" altLang="zh-CN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1</a:t>
                </a:r>
                <a:r>
                  <a:rPr lang="zh-CN" altLang="en-US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）班</a:t>
                </a:r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F633312F-E048-47DF-A36F-DA6BF4E67916}"/>
                  </a:ext>
                </a:extLst>
              </p:cNvPr>
              <p:cNvSpPr txBox="1"/>
              <p:nvPr/>
            </p:nvSpPr>
            <p:spPr>
              <a:xfrm>
                <a:off x="525004" y="1740707"/>
                <a:ext cx="753732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35</a:t>
                </a:r>
                <a:r>
                  <a:rPr lang="zh-CN" altLang="en-US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人</a:t>
                </a:r>
              </a:p>
            </p:txBody>
          </p:sp>
        </p:grp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D78B7AED-2F24-493D-BEEE-FB365870C9EC}"/>
              </a:ext>
            </a:extLst>
          </p:cNvPr>
          <p:cNvGrpSpPr/>
          <p:nvPr/>
        </p:nvGrpSpPr>
        <p:grpSpPr>
          <a:xfrm>
            <a:off x="1741477" y="1589420"/>
            <a:ext cx="1852372" cy="2467797"/>
            <a:chOff x="5201801" y="937696"/>
            <a:chExt cx="1852372" cy="2467797"/>
          </a:xfrm>
        </p:grpSpPr>
        <p:pic>
          <p:nvPicPr>
            <p:cNvPr id="49" name="图片 48">
              <a:extLst>
                <a:ext uri="{FF2B5EF4-FFF2-40B4-BE49-F238E27FC236}">
                  <a16:creationId xmlns:a16="http://schemas.microsoft.com/office/drawing/2014/main" id="{1F49CBF3-4438-4F78-95C9-85429B79C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01801" y="937696"/>
              <a:ext cx="1852372" cy="2467797"/>
            </a:xfrm>
            <a:prstGeom prst="rect">
              <a:avLst/>
            </a:prstGeom>
          </p:spPr>
        </p:pic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55D3A665-8C4C-494C-82BB-0193CD5CE05A}"/>
                </a:ext>
              </a:extLst>
            </p:cNvPr>
            <p:cNvGrpSpPr/>
            <p:nvPr/>
          </p:nvGrpSpPr>
          <p:grpSpPr>
            <a:xfrm>
              <a:off x="5363179" y="1151097"/>
              <a:ext cx="1462260" cy="810621"/>
              <a:chOff x="3189076" y="1324509"/>
              <a:chExt cx="1462260" cy="810621"/>
            </a:xfrm>
          </p:grpSpPr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C85D60BF-35C2-4D4D-82E7-0139FD5B536D}"/>
                  </a:ext>
                </a:extLst>
              </p:cNvPr>
              <p:cNvSpPr txBox="1"/>
              <p:nvPr/>
            </p:nvSpPr>
            <p:spPr>
              <a:xfrm>
                <a:off x="3189076" y="1324509"/>
                <a:ext cx="1462260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一（</a:t>
                </a:r>
                <a:r>
                  <a:rPr lang="en-US" altLang="zh-CN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2</a:t>
                </a:r>
                <a:r>
                  <a:rPr lang="zh-CN" altLang="en-US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）班</a:t>
                </a:r>
              </a:p>
            </p:txBody>
          </p:sp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58479828-7E53-4C62-8C13-0773741C6E11}"/>
                  </a:ext>
                </a:extLst>
              </p:cNvPr>
              <p:cNvSpPr txBox="1"/>
              <p:nvPr/>
            </p:nvSpPr>
            <p:spPr>
              <a:xfrm>
                <a:off x="3665084" y="1704243"/>
                <a:ext cx="753732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32</a:t>
                </a:r>
                <a:r>
                  <a:rPr lang="zh-CN" altLang="en-US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人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20925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/>
      <p:bldP spid="39" grpId="0"/>
      <p:bldP spid="44" grpId="0"/>
      <p:bldP spid="46" grpId="0"/>
      <p:bldP spid="47" grpId="0"/>
      <p:bldP spid="55" grpId="0"/>
      <p:bldP spid="5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67A0452-1499-4746-9BCA-69F9E0257E8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088040" y="757770"/>
            <a:ext cx="3687388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</a:rPr>
              <a:t>35+32=___</a:t>
            </a:r>
          </a:p>
        </p:txBody>
      </p:sp>
      <p:pic>
        <p:nvPicPr>
          <p:cNvPr id="17" name="Picture 30" descr="未标题-9">
            <a:extLst>
              <a:ext uri="{FF2B5EF4-FFF2-40B4-BE49-F238E27FC236}">
                <a16:creationId xmlns:a16="http://schemas.microsoft.com/office/drawing/2014/main" id="{C48199CE-BBC9-4770-F638-AE1B002E1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75" b="45178"/>
          <a:stretch>
            <a:fillRect/>
          </a:stretch>
        </p:blipFill>
        <p:spPr bwMode="auto">
          <a:xfrm>
            <a:off x="4335556" y="1515449"/>
            <a:ext cx="1293904" cy="1164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0" descr="未标题-9">
            <a:extLst>
              <a:ext uri="{FF2B5EF4-FFF2-40B4-BE49-F238E27FC236}">
                <a16:creationId xmlns:a16="http://schemas.microsoft.com/office/drawing/2014/main" id="{75D1C063-7577-274E-1B11-55C5A58FB3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73" b="45020"/>
          <a:stretch/>
        </p:blipFill>
        <p:spPr bwMode="auto">
          <a:xfrm>
            <a:off x="2395507" y="1602034"/>
            <a:ext cx="1921456" cy="110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0" descr="未标题-9">
            <a:extLst>
              <a:ext uri="{FF2B5EF4-FFF2-40B4-BE49-F238E27FC236}">
                <a16:creationId xmlns:a16="http://schemas.microsoft.com/office/drawing/2014/main" id="{040988C4-9137-8680-9F98-FA176AF97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75" t="56654"/>
          <a:stretch>
            <a:fillRect/>
          </a:stretch>
        </p:blipFill>
        <p:spPr bwMode="auto">
          <a:xfrm>
            <a:off x="4136744" y="3219669"/>
            <a:ext cx="1293904" cy="92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5C302623-B002-40C0-B0A4-27CDE60C24FD}"/>
              </a:ext>
            </a:extLst>
          </p:cNvPr>
          <p:cNvSpPr txBox="1"/>
          <p:nvPr/>
        </p:nvSpPr>
        <p:spPr>
          <a:xfrm>
            <a:off x="6041732" y="2222182"/>
            <a:ext cx="113364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5+2=7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F7F2E59-F6D4-4E8A-9239-06F22349111B}"/>
              </a:ext>
            </a:extLst>
          </p:cNvPr>
          <p:cNvSpPr txBox="1"/>
          <p:nvPr/>
        </p:nvSpPr>
        <p:spPr>
          <a:xfrm>
            <a:off x="6009025" y="2866982"/>
            <a:ext cx="167225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30+30=60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FAD1EA8-D01F-4494-8CE8-058AB3B57319}"/>
              </a:ext>
            </a:extLst>
          </p:cNvPr>
          <p:cNvSpPr txBox="1"/>
          <p:nvPr/>
        </p:nvSpPr>
        <p:spPr>
          <a:xfrm>
            <a:off x="6433448" y="765928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67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17417" name="文本框 4">
            <a:extLst>
              <a:ext uri="{FF2B5EF4-FFF2-40B4-BE49-F238E27FC236}">
                <a16:creationId xmlns:a16="http://schemas.microsoft.com/office/drawing/2014/main" id="{BADBC3AF-BD9C-D3A8-3E73-43B8D3E83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25" y="575154"/>
            <a:ext cx="18325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摆一摆：</a:t>
            </a:r>
          </a:p>
        </p:txBody>
      </p:sp>
      <p:pic>
        <p:nvPicPr>
          <p:cNvPr id="2" name="Picture 30" descr="未标题-9">
            <a:extLst>
              <a:ext uri="{FF2B5EF4-FFF2-40B4-BE49-F238E27FC236}">
                <a16:creationId xmlns:a16="http://schemas.microsoft.com/office/drawing/2014/main" id="{25BCCCBC-1370-19C6-AD4B-E7DDAB41D7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373" b="45904"/>
          <a:stretch/>
        </p:blipFill>
        <p:spPr bwMode="auto">
          <a:xfrm>
            <a:off x="2041639" y="3051692"/>
            <a:ext cx="1921456" cy="1089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C7FB99A-FF7D-6EC9-32A3-DABAB4D403F6}"/>
              </a:ext>
            </a:extLst>
          </p:cNvPr>
          <p:cNvSpPr txBox="1"/>
          <p:nvPr/>
        </p:nvSpPr>
        <p:spPr>
          <a:xfrm>
            <a:off x="6012525" y="3511782"/>
            <a:ext cx="149271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60+7=67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8B892ED-DDF0-77F0-A352-09A2301A3523}"/>
              </a:ext>
            </a:extLst>
          </p:cNvPr>
          <p:cNvSpPr txBox="1"/>
          <p:nvPr/>
        </p:nvSpPr>
        <p:spPr>
          <a:xfrm>
            <a:off x="466772" y="1681983"/>
            <a:ext cx="14622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一（</a:t>
            </a:r>
            <a:r>
              <a:rPr lang="en-US" altLang="zh-CN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）班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9CE95B9-0FFB-EAE3-733E-1B6513B13026}"/>
              </a:ext>
            </a:extLst>
          </p:cNvPr>
          <p:cNvSpPr txBox="1"/>
          <p:nvPr/>
        </p:nvSpPr>
        <p:spPr>
          <a:xfrm>
            <a:off x="841926" y="2137833"/>
            <a:ext cx="75373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35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人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21D8FBB-0200-6A00-C472-657155429A41}"/>
              </a:ext>
            </a:extLst>
          </p:cNvPr>
          <p:cNvSpPr txBox="1"/>
          <p:nvPr/>
        </p:nvSpPr>
        <p:spPr>
          <a:xfrm>
            <a:off x="408050" y="3178844"/>
            <a:ext cx="146226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一（</a:t>
            </a:r>
            <a:r>
              <a:rPr lang="en-US" altLang="zh-CN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）班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7D33A6F-94AA-1B03-E722-A83C52CEAFB7}"/>
              </a:ext>
            </a:extLst>
          </p:cNvPr>
          <p:cNvSpPr txBox="1"/>
          <p:nvPr/>
        </p:nvSpPr>
        <p:spPr>
          <a:xfrm>
            <a:off x="783204" y="3634694"/>
            <a:ext cx="75373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32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人</a:t>
            </a:r>
          </a:p>
        </p:txBody>
      </p:sp>
      <p:sp>
        <p:nvSpPr>
          <p:cNvPr id="10" name="平行四边形 9">
            <a:extLst>
              <a:ext uri="{FF2B5EF4-FFF2-40B4-BE49-F238E27FC236}">
                <a16:creationId xmlns:a16="http://schemas.microsoft.com/office/drawing/2014/main" id="{2E00D4D7-40F6-91AC-4144-6FD959308734}"/>
              </a:ext>
            </a:extLst>
          </p:cNvPr>
          <p:cNvSpPr/>
          <p:nvPr/>
        </p:nvSpPr>
        <p:spPr>
          <a:xfrm>
            <a:off x="3981688" y="1616568"/>
            <a:ext cx="1609098" cy="2549759"/>
          </a:xfrm>
          <a:prstGeom prst="parallelogram">
            <a:avLst>
              <a:gd name="adj" fmla="val 3626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>
            <a:extLst>
              <a:ext uri="{FF2B5EF4-FFF2-40B4-BE49-F238E27FC236}">
                <a16:creationId xmlns:a16="http://schemas.microsoft.com/office/drawing/2014/main" id="{DFB01E25-6264-4BC7-1567-274D260AEC56}"/>
              </a:ext>
            </a:extLst>
          </p:cNvPr>
          <p:cNvSpPr/>
          <p:nvPr/>
        </p:nvSpPr>
        <p:spPr>
          <a:xfrm>
            <a:off x="1984372" y="1609300"/>
            <a:ext cx="2408503" cy="2549761"/>
          </a:xfrm>
          <a:prstGeom prst="parallelogram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>
            <a:extLst>
              <a:ext uri="{FF2B5EF4-FFF2-40B4-BE49-F238E27FC236}">
                <a16:creationId xmlns:a16="http://schemas.microsoft.com/office/drawing/2014/main" id="{9A7141AB-DEA3-0DFE-B9C6-E446CA971619}"/>
              </a:ext>
            </a:extLst>
          </p:cNvPr>
          <p:cNvSpPr/>
          <p:nvPr/>
        </p:nvSpPr>
        <p:spPr>
          <a:xfrm>
            <a:off x="1812991" y="1515449"/>
            <a:ext cx="4081972" cy="2744562"/>
          </a:xfrm>
          <a:prstGeom prst="parallelogram">
            <a:avLst>
              <a:gd name="adj" fmla="val 20038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EF0EF85B-31D4-1126-E2E8-1029B6056D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317" y="2206780"/>
            <a:ext cx="1258683" cy="2413771"/>
          </a:xfrm>
          <a:prstGeom prst="rect">
            <a:avLst/>
          </a:prstGeom>
        </p:spPr>
      </p:pic>
      <p:sp>
        <p:nvSpPr>
          <p:cNvPr id="16" name="AutoShape 35">
            <a:extLst>
              <a:ext uri="{FF2B5EF4-FFF2-40B4-BE49-F238E27FC236}">
                <a16:creationId xmlns:a16="http://schemas.microsoft.com/office/drawing/2014/main" id="{6A60D681-3927-5033-DCA5-E0DD142444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9025" y="1555772"/>
            <a:ext cx="2413284" cy="544830"/>
          </a:xfrm>
          <a:prstGeom prst="wedgeRoundRectCallout">
            <a:avLst>
              <a:gd name="adj1" fmla="val 39757"/>
              <a:gd name="adj2" fmla="val 103948"/>
              <a:gd name="adj3" fmla="val 16667"/>
            </a:avLst>
          </a:prstGeom>
          <a:solidFill>
            <a:schemeClr val="bg1"/>
          </a:solidFill>
          <a:ln w="19050">
            <a:solidFill>
              <a:srgbClr val="07A9A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00" b="1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怎样列竖式呢？</a:t>
            </a:r>
            <a:endParaRPr lang="en-US" altLang="zh-CN" sz="2600" b="1" dirty="0">
              <a:solidFill>
                <a:srgbClr val="1C1C1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1" grpId="0"/>
      <p:bldP spid="25" grpId="0"/>
      <p:bldP spid="3" grpId="0"/>
      <p:bldP spid="5" grpId="0"/>
      <p:bldP spid="6" grpId="0"/>
      <p:bldP spid="8" grpId="0"/>
      <p:bldP spid="9" grpId="0"/>
      <p:bldP spid="10" grpId="0" animBg="1"/>
      <p:bldP spid="11" grpId="0" animBg="1"/>
      <p:bldP spid="14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>
            <a:extLst>
              <a:ext uri="{FF2B5EF4-FFF2-40B4-BE49-F238E27FC236}">
                <a16:creationId xmlns:a16="http://schemas.microsoft.com/office/drawing/2014/main" id="{3E4A0013-BB31-4650-AC37-56F17965B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3584" y="1686433"/>
            <a:ext cx="80010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楷体" panose="02010609060101010101" pitchFamily="49" charset="-122"/>
              </a:rPr>
              <a:t>3  5</a:t>
            </a: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95EFCCDC-A684-497D-99C6-B279C4C4F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4242" y="2133533"/>
            <a:ext cx="1239442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楷体" panose="02010609060101010101" pitchFamily="49" charset="-122"/>
              </a:rPr>
              <a:t>+  3  2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B0125C6F-E95A-440D-9004-D7516F4C3CFB}"/>
              </a:ext>
            </a:extLst>
          </p:cNvPr>
          <p:cNvCxnSpPr/>
          <p:nvPr/>
        </p:nvCxnSpPr>
        <p:spPr>
          <a:xfrm>
            <a:off x="2666534" y="2718308"/>
            <a:ext cx="160813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2E06010-6DE4-4CDD-866D-E900CEB5A7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9600" y="1254058"/>
            <a:ext cx="481012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+mj-lt"/>
                <a:ea typeface="楷体" panose="02010609060101010101" pitchFamily="49" charset="-122"/>
              </a:rPr>
              <a:t>个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2DD31C-C6E5-42F5-9050-DA23E34C6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6050" y="1254058"/>
            <a:ext cx="481012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+mj-lt"/>
                <a:ea typeface="楷体" panose="02010609060101010101" pitchFamily="49" charset="-122"/>
              </a:rPr>
              <a:t>十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16F7E86-995C-4013-8103-2F15B400BB72}"/>
              </a:ext>
            </a:extLst>
          </p:cNvPr>
          <p:cNvSpPr txBox="1"/>
          <p:nvPr/>
        </p:nvSpPr>
        <p:spPr>
          <a:xfrm>
            <a:off x="3579347" y="2757995"/>
            <a:ext cx="3905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8FC91C0-B4B4-25B2-882B-96276DD664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237" y="465382"/>
            <a:ext cx="18325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列竖式：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8DD4AA4-91C5-628B-9826-DB1E8589788E}"/>
              </a:ext>
            </a:extLst>
          </p:cNvPr>
          <p:cNvSpPr txBox="1"/>
          <p:nvPr/>
        </p:nvSpPr>
        <p:spPr>
          <a:xfrm>
            <a:off x="3179237" y="3189795"/>
            <a:ext cx="80021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6  0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E21778D6-3C4F-06E5-0293-B997A6927A51}"/>
              </a:ext>
            </a:extLst>
          </p:cNvPr>
          <p:cNvCxnSpPr/>
          <p:nvPr/>
        </p:nvCxnSpPr>
        <p:spPr>
          <a:xfrm>
            <a:off x="2666534" y="3691074"/>
            <a:ext cx="160813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28526DB3-C7FE-37EF-4436-BF0AC9B1952B}"/>
              </a:ext>
            </a:extLst>
          </p:cNvPr>
          <p:cNvSpPr txBox="1"/>
          <p:nvPr/>
        </p:nvSpPr>
        <p:spPr>
          <a:xfrm>
            <a:off x="3157954" y="3761270"/>
            <a:ext cx="38985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6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0" name="TextBox 4">
            <a:extLst>
              <a:ext uri="{FF2B5EF4-FFF2-40B4-BE49-F238E27FC236}">
                <a16:creationId xmlns:a16="http://schemas.microsoft.com/office/drawing/2014/main" id="{67D29B29-30DA-86E4-57D0-4CF15479DD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643" y="1685509"/>
            <a:ext cx="80010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楷体" panose="02010609060101010101" pitchFamily="49" charset="-122"/>
              </a:rPr>
              <a:t>3  5</a:t>
            </a: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01FC1161-1B3C-870E-BF95-54B2BB1B7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5301" y="2132609"/>
            <a:ext cx="1239442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楷体" panose="02010609060101010101" pitchFamily="49" charset="-122"/>
              </a:rPr>
              <a:t>+  3  2</a:t>
            </a: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A563F274-B5A8-5982-35BD-3FAB56F06F32}"/>
              </a:ext>
            </a:extLst>
          </p:cNvPr>
          <p:cNvCxnSpPr/>
          <p:nvPr/>
        </p:nvCxnSpPr>
        <p:spPr>
          <a:xfrm>
            <a:off x="6077593" y="2717384"/>
            <a:ext cx="160813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3F05E005-525F-FB4C-F4B0-7DCD5F3F628D}"/>
              </a:ext>
            </a:extLst>
          </p:cNvPr>
          <p:cNvSpPr txBox="1"/>
          <p:nvPr/>
        </p:nvSpPr>
        <p:spPr>
          <a:xfrm>
            <a:off x="6604524" y="2745498"/>
            <a:ext cx="80021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6  7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FE460F8D-930F-5414-4A8F-94FC4B95FB27}"/>
              </a:ext>
            </a:extLst>
          </p:cNvPr>
          <p:cNvCxnSpPr>
            <a:cxnSpLocks/>
          </p:cNvCxnSpPr>
          <p:nvPr/>
        </p:nvCxnSpPr>
        <p:spPr>
          <a:xfrm>
            <a:off x="4664007" y="2717384"/>
            <a:ext cx="1185558" cy="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CF8D569A-8084-A15F-71E5-76705228BE36}"/>
              </a:ext>
            </a:extLst>
          </p:cNvPr>
          <p:cNvSpPr txBox="1"/>
          <p:nvPr/>
        </p:nvSpPr>
        <p:spPr>
          <a:xfrm>
            <a:off x="5422599" y="3482182"/>
            <a:ext cx="3064532" cy="10577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+mn-ea"/>
                <a:ea typeface="+mn-ea"/>
              </a:rPr>
              <a:t>个位</a:t>
            </a:r>
            <a:r>
              <a:rPr lang="zh-CN" altLang="en-US" sz="2800" b="1" dirty="0">
                <a:latin typeface="+mn-ea"/>
                <a:ea typeface="+mn-ea"/>
              </a:rPr>
              <a:t>与</a:t>
            </a:r>
            <a:r>
              <a:rPr lang="zh-CN" altLang="en-US" sz="2800" b="1" dirty="0">
                <a:solidFill>
                  <a:srgbClr val="0000FF"/>
                </a:solidFill>
                <a:latin typeface="+mn-ea"/>
                <a:ea typeface="+mn-ea"/>
              </a:rPr>
              <a:t>个位</a:t>
            </a:r>
            <a:r>
              <a:rPr lang="zh-CN" altLang="en-US" sz="2800" b="1" dirty="0">
                <a:latin typeface="+mn-ea"/>
                <a:ea typeface="+mn-ea"/>
              </a:rPr>
              <a:t>对齐，</a:t>
            </a:r>
            <a:endParaRPr lang="en-US" altLang="zh-CN" sz="2800" b="1" dirty="0">
              <a:latin typeface="+mn-ea"/>
              <a:ea typeface="+mn-ea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</a:rPr>
              <a:t>十位</a:t>
            </a:r>
            <a:r>
              <a:rPr lang="zh-CN" altLang="en-US" sz="2800" b="1" dirty="0">
                <a:latin typeface="+mn-ea"/>
                <a:ea typeface="+mn-ea"/>
              </a:rPr>
              <a:t>与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</a:rPr>
              <a:t>十位</a:t>
            </a:r>
            <a:r>
              <a:rPr lang="zh-CN" altLang="en-US" sz="2800" b="1" dirty="0">
                <a:latin typeface="+mn-ea"/>
                <a:ea typeface="+mn-ea"/>
              </a:rPr>
              <a:t>对齐。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0787901-364A-B3D5-75AD-C633112A342A}"/>
              </a:ext>
            </a:extLst>
          </p:cNvPr>
          <p:cNvGrpSpPr/>
          <p:nvPr/>
        </p:nvGrpSpPr>
        <p:grpSpPr bwMode="auto">
          <a:xfrm>
            <a:off x="241062" y="1978402"/>
            <a:ext cx="2377930" cy="2781216"/>
            <a:chOff x="933435" y="1938457"/>
            <a:chExt cx="2377956" cy="2781216"/>
          </a:xfrm>
        </p:grpSpPr>
        <p:pic>
          <p:nvPicPr>
            <p:cNvPr id="32" name="Picture 84">
              <a:extLst>
                <a:ext uri="{FF2B5EF4-FFF2-40B4-BE49-F238E27FC236}">
                  <a16:creationId xmlns:a16="http://schemas.microsoft.com/office/drawing/2014/main" id="{B67BC7CE-D2AD-2553-162C-2D03B52ECB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3435" y="3040448"/>
              <a:ext cx="826262" cy="1679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圆角矩形标注 5">
              <a:extLst>
                <a:ext uri="{FF2B5EF4-FFF2-40B4-BE49-F238E27FC236}">
                  <a16:creationId xmlns:a16="http://schemas.microsoft.com/office/drawing/2014/main" id="{C97C0453-3F3C-3D20-0156-F6C06B3F2B77}"/>
                </a:ext>
              </a:extLst>
            </p:cNvPr>
            <p:cNvSpPr/>
            <p:nvPr/>
          </p:nvSpPr>
          <p:spPr bwMode="auto">
            <a:xfrm>
              <a:off x="1120030" y="1938457"/>
              <a:ext cx="2191361" cy="1055608"/>
            </a:xfrm>
            <a:prstGeom prst="wedgeRoundRectCallout">
              <a:avLst>
                <a:gd name="adj1" fmla="val -27200"/>
                <a:gd name="adj2" fmla="val 66113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F49701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先算个位，再算十位。</a:t>
              </a:r>
            </a:p>
          </p:txBody>
        </p:sp>
      </p:grpSp>
      <p:sp>
        <p:nvSpPr>
          <p:cNvPr id="34" name="TextBox 6">
            <a:extLst>
              <a:ext uri="{FF2B5EF4-FFF2-40B4-BE49-F238E27FC236}">
                <a16:creationId xmlns:a16="http://schemas.microsoft.com/office/drawing/2014/main" id="{FB2D7B2C-4A76-1D59-9E28-811A1BD981C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872477" y="873105"/>
            <a:ext cx="3064532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</a:rPr>
              <a:t>35+32=___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E0BAA3AA-7C2B-42C1-1B9C-D117C6B1B344}"/>
              </a:ext>
            </a:extLst>
          </p:cNvPr>
          <p:cNvSpPr txBox="1"/>
          <p:nvPr/>
        </p:nvSpPr>
        <p:spPr>
          <a:xfrm>
            <a:off x="7217885" y="881263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67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E34253F-4023-4D8C-95D5-52170CA1A969}"/>
              </a:ext>
            </a:extLst>
          </p:cNvPr>
          <p:cNvSpPr txBox="1"/>
          <p:nvPr/>
        </p:nvSpPr>
        <p:spPr>
          <a:xfrm>
            <a:off x="3599190" y="3773994"/>
            <a:ext cx="38985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2" grpId="0"/>
      <p:bldP spid="4" grpId="0"/>
      <p:bldP spid="20" grpId="0"/>
      <p:bldP spid="21" grpId="0"/>
      <p:bldP spid="25" grpId="0"/>
      <p:bldP spid="29" grpId="0" animBg="1"/>
      <p:bldP spid="35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F790ADB-B17F-193C-DFDB-5A642682A68E}"/>
              </a:ext>
            </a:extLst>
          </p:cNvPr>
          <p:cNvGrpSpPr/>
          <p:nvPr/>
        </p:nvGrpSpPr>
        <p:grpSpPr>
          <a:xfrm>
            <a:off x="279395" y="157213"/>
            <a:ext cx="1898141" cy="637027"/>
            <a:chOff x="182119" y="150728"/>
            <a:chExt cx="1898141" cy="637027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40697C85-A7C5-4049-F9AA-9E9024929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119" y="150728"/>
              <a:ext cx="1898141" cy="637027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E2C34F9D-1070-D3A4-7F3F-5014854E9528}"/>
                </a:ext>
              </a:extLst>
            </p:cNvPr>
            <p:cNvSpPr txBox="1"/>
            <p:nvPr/>
          </p:nvSpPr>
          <p:spPr>
            <a:xfrm>
              <a:off x="385203" y="200011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0070C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归纳小结</a:t>
              </a: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D349740A-A272-EC4F-C125-0864EEDD99D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1144801"/>
            <a:ext cx="4370969" cy="2229895"/>
          </a:xfrm>
          <a:prstGeom prst="rect">
            <a:avLst/>
          </a:prstGeom>
        </p:spPr>
      </p:pic>
      <p:sp>
        <p:nvSpPr>
          <p:cNvPr id="9" name="AutoShape 35">
            <a:extLst>
              <a:ext uri="{FF2B5EF4-FFF2-40B4-BE49-F238E27FC236}">
                <a16:creationId xmlns:a16="http://schemas.microsoft.com/office/drawing/2014/main" id="{EB962E66-2793-5854-AE9D-9A6615DB30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5883" y="3421242"/>
            <a:ext cx="7502211" cy="1055608"/>
          </a:xfrm>
          <a:prstGeom prst="wedgeRoundRectCallout">
            <a:avLst>
              <a:gd name="adj1" fmla="val 47624"/>
              <a:gd name="adj2" fmla="val -4665"/>
              <a:gd name="adj3" fmla="val 16667"/>
            </a:avLst>
          </a:prstGeom>
          <a:solidFill>
            <a:schemeClr val="bg1"/>
          </a:solidFill>
          <a:ln w="19050">
            <a:solidFill>
              <a:srgbClr val="07A9A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列竖式计算时，要注意先把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相同数位对齐，从个位加起。</a:t>
            </a:r>
            <a:endParaRPr lang="en-US" altLang="zh-CN" sz="2800" b="1" dirty="0">
              <a:solidFill>
                <a:srgbClr val="1C1C1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DABBDED3-FA11-3857-A891-AB7D7DAF059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1030" y="1255789"/>
            <a:ext cx="4455958" cy="2056596"/>
          </a:xfrm>
          <a:prstGeom prst="rect">
            <a:avLst/>
          </a:prstGeom>
        </p:spPr>
      </p:pic>
      <p:sp>
        <p:nvSpPr>
          <p:cNvPr id="11" name="TextBox 6">
            <a:extLst>
              <a:ext uri="{FF2B5EF4-FFF2-40B4-BE49-F238E27FC236}">
                <a16:creationId xmlns:a16="http://schemas.microsoft.com/office/drawing/2014/main" id="{8429AC90-DBCF-4DD7-9EF9-3A6875F254A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450313" y="489557"/>
            <a:ext cx="3687388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</a:rPr>
              <a:t>35+32=___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F70A1F1-D60F-4ED8-FCD9-353BE1E4CB46}"/>
              </a:ext>
            </a:extLst>
          </p:cNvPr>
          <p:cNvSpPr txBox="1"/>
          <p:nvPr/>
        </p:nvSpPr>
        <p:spPr>
          <a:xfrm>
            <a:off x="4795721" y="497715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67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861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1901CB67-E73D-469C-0A88-91016B0C4FA1}"/>
              </a:ext>
            </a:extLst>
          </p:cNvPr>
          <p:cNvGrpSpPr/>
          <p:nvPr/>
        </p:nvGrpSpPr>
        <p:grpSpPr>
          <a:xfrm>
            <a:off x="86132" y="124038"/>
            <a:ext cx="5144366" cy="642919"/>
            <a:chOff x="3545249" y="1237904"/>
            <a:chExt cx="2460222" cy="1925683"/>
          </a:xfrm>
        </p:grpSpPr>
        <p:sp>
          <p:nvSpPr>
            <p:cNvPr id="12" name="Google Shape;826;p43">
              <a:extLst>
                <a:ext uri="{FF2B5EF4-FFF2-40B4-BE49-F238E27FC236}">
                  <a16:creationId xmlns:a16="http://schemas.microsoft.com/office/drawing/2014/main" id="{3E661E2F-7F9D-0FEF-18E3-C850B244F2A3}"/>
                </a:ext>
              </a:extLst>
            </p:cNvPr>
            <p:cNvSpPr/>
            <p:nvPr/>
          </p:nvSpPr>
          <p:spPr>
            <a:xfrm>
              <a:off x="3545249" y="1237904"/>
              <a:ext cx="2460222" cy="19256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" name="Google Shape;827;p43">
              <a:extLst>
                <a:ext uri="{FF2B5EF4-FFF2-40B4-BE49-F238E27FC236}">
                  <a16:creationId xmlns:a16="http://schemas.microsoft.com/office/drawing/2014/main" id="{322A2A18-E41A-4E5A-9C05-AA71EEC2AE5F}"/>
                </a:ext>
              </a:extLst>
            </p:cNvPr>
            <p:cNvSpPr/>
            <p:nvPr/>
          </p:nvSpPr>
          <p:spPr>
            <a:xfrm>
              <a:off x="3545249" y="1237904"/>
              <a:ext cx="2416958" cy="1620952"/>
            </a:xfrm>
            <a:prstGeom prst="rect">
              <a:avLst/>
            </a:prstGeom>
            <a:solidFill>
              <a:schemeClr val="bg1"/>
            </a:solidFill>
            <a:ln w="19050" cap="flat" cmpd="sng">
              <a:solidFill>
                <a:srgbClr val="495D5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4" name="Google Shape;598;p22">
            <a:extLst>
              <a:ext uri="{FF2B5EF4-FFF2-40B4-BE49-F238E27FC236}">
                <a16:creationId xmlns:a16="http://schemas.microsoft.com/office/drawing/2014/main" id="{752621D1-ADBB-96BB-0CB1-4935A15BB8F0}"/>
              </a:ext>
            </a:extLst>
          </p:cNvPr>
          <p:cNvGrpSpPr/>
          <p:nvPr/>
        </p:nvGrpSpPr>
        <p:grpSpPr>
          <a:xfrm>
            <a:off x="141149" y="108134"/>
            <a:ext cx="734924" cy="548638"/>
            <a:chOff x="3397525" y="3347150"/>
            <a:chExt cx="536650" cy="400675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6" name="Google Shape;599;p22">
              <a:extLst>
                <a:ext uri="{FF2B5EF4-FFF2-40B4-BE49-F238E27FC236}">
                  <a16:creationId xmlns:a16="http://schemas.microsoft.com/office/drawing/2014/main" id="{D44BBD47-C00E-6B0B-BB6E-FF25D4EE5FC9}"/>
                </a:ext>
              </a:extLst>
            </p:cNvPr>
            <p:cNvSpPr/>
            <p:nvPr/>
          </p:nvSpPr>
          <p:spPr>
            <a:xfrm>
              <a:off x="3397525" y="3450000"/>
              <a:ext cx="536650" cy="284825"/>
            </a:xfrm>
            <a:custGeom>
              <a:avLst/>
              <a:gdLst/>
              <a:ahLst/>
              <a:cxnLst/>
              <a:rect l="l" t="t" r="r" b="b"/>
              <a:pathLst>
                <a:path w="21466" h="11393" extrusionOk="0">
                  <a:moveTo>
                    <a:pt x="20084" y="1"/>
                  </a:moveTo>
                  <a:cubicBezTo>
                    <a:pt x="19793" y="1"/>
                    <a:pt x="19521" y="171"/>
                    <a:pt x="19443" y="569"/>
                  </a:cubicBezTo>
                  <a:cubicBezTo>
                    <a:pt x="18981" y="2944"/>
                    <a:pt x="19040" y="5528"/>
                    <a:pt x="19032" y="8028"/>
                  </a:cubicBezTo>
                  <a:cubicBezTo>
                    <a:pt x="19808" y="8517"/>
                    <a:pt x="19261" y="9652"/>
                    <a:pt x="18455" y="9652"/>
                  </a:cubicBezTo>
                  <a:cubicBezTo>
                    <a:pt x="18320" y="9652"/>
                    <a:pt x="18178" y="9620"/>
                    <a:pt x="18033" y="9548"/>
                  </a:cubicBezTo>
                  <a:cubicBezTo>
                    <a:pt x="17233" y="9143"/>
                    <a:pt x="15996" y="8873"/>
                    <a:pt x="14788" y="8873"/>
                  </a:cubicBezTo>
                  <a:cubicBezTo>
                    <a:pt x="13614" y="8873"/>
                    <a:pt x="12469" y="9129"/>
                    <a:pt x="11782" y="9766"/>
                  </a:cubicBezTo>
                  <a:cubicBezTo>
                    <a:pt x="11592" y="9943"/>
                    <a:pt x="11382" y="10018"/>
                    <a:pt x="11178" y="10018"/>
                  </a:cubicBezTo>
                  <a:cubicBezTo>
                    <a:pt x="10672" y="10018"/>
                    <a:pt x="10209" y="9554"/>
                    <a:pt x="10221" y="9069"/>
                  </a:cubicBezTo>
                  <a:cubicBezTo>
                    <a:pt x="9277" y="8670"/>
                    <a:pt x="8251" y="8497"/>
                    <a:pt x="7207" y="8497"/>
                  </a:cubicBezTo>
                  <a:cubicBezTo>
                    <a:pt x="5549" y="8497"/>
                    <a:pt x="3847" y="8934"/>
                    <a:pt x="2359" y="9598"/>
                  </a:cubicBezTo>
                  <a:cubicBezTo>
                    <a:pt x="2325" y="6636"/>
                    <a:pt x="1964" y="3691"/>
                    <a:pt x="2006" y="712"/>
                  </a:cubicBezTo>
                  <a:cubicBezTo>
                    <a:pt x="2015" y="286"/>
                    <a:pt x="1648" y="47"/>
                    <a:pt x="1289" y="47"/>
                  </a:cubicBezTo>
                  <a:cubicBezTo>
                    <a:pt x="996" y="47"/>
                    <a:pt x="710" y="206"/>
                    <a:pt x="639" y="552"/>
                  </a:cubicBezTo>
                  <a:cubicBezTo>
                    <a:pt x="1" y="3564"/>
                    <a:pt x="412" y="7240"/>
                    <a:pt x="807" y="10269"/>
                  </a:cubicBezTo>
                  <a:cubicBezTo>
                    <a:pt x="823" y="10420"/>
                    <a:pt x="874" y="10538"/>
                    <a:pt x="941" y="10638"/>
                  </a:cubicBezTo>
                  <a:cubicBezTo>
                    <a:pt x="911" y="10999"/>
                    <a:pt x="1179" y="11392"/>
                    <a:pt x="1586" y="11392"/>
                  </a:cubicBezTo>
                  <a:cubicBezTo>
                    <a:pt x="1642" y="11392"/>
                    <a:pt x="1702" y="11384"/>
                    <a:pt x="1763" y="11368"/>
                  </a:cubicBezTo>
                  <a:cubicBezTo>
                    <a:pt x="3847" y="10840"/>
                    <a:pt x="5600" y="10223"/>
                    <a:pt x="7523" y="10223"/>
                  </a:cubicBezTo>
                  <a:cubicBezTo>
                    <a:pt x="8317" y="10223"/>
                    <a:pt x="9140" y="10328"/>
                    <a:pt x="10028" y="10588"/>
                  </a:cubicBezTo>
                  <a:cubicBezTo>
                    <a:pt x="10093" y="10606"/>
                    <a:pt x="10156" y="10614"/>
                    <a:pt x="10217" y="10614"/>
                  </a:cubicBezTo>
                  <a:cubicBezTo>
                    <a:pt x="10327" y="10614"/>
                    <a:pt x="10428" y="10586"/>
                    <a:pt x="10515" y="10538"/>
                  </a:cubicBezTo>
                  <a:cubicBezTo>
                    <a:pt x="10641" y="10657"/>
                    <a:pt x="10810" y="10740"/>
                    <a:pt x="11008" y="10740"/>
                  </a:cubicBezTo>
                  <a:cubicBezTo>
                    <a:pt x="11060" y="10740"/>
                    <a:pt x="11113" y="10734"/>
                    <a:pt x="11169" y="10722"/>
                  </a:cubicBezTo>
                  <a:cubicBezTo>
                    <a:pt x="12512" y="10465"/>
                    <a:pt x="13847" y="10118"/>
                    <a:pt x="15213" y="10118"/>
                  </a:cubicBezTo>
                  <a:cubicBezTo>
                    <a:pt x="15230" y="10118"/>
                    <a:pt x="15247" y="10118"/>
                    <a:pt x="15264" y="10118"/>
                  </a:cubicBezTo>
                  <a:cubicBezTo>
                    <a:pt x="16699" y="10126"/>
                    <a:pt x="17865" y="10689"/>
                    <a:pt x="19166" y="11192"/>
                  </a:cubicBezTo>
                  <a:cubicBezTo>
                    <a:pt x="19272" y="11234"/>
                    <a:pt x="19376" y="11252"/>
                    <a:pt x="19475" y="11252"/>
                  </a:cubicBezTo>
                  <a:cubicBezTo>
                    <a:pt x="19796" y="11252"/>
                    <a:pt x="20063" y="11054"/>
                    <a:pt x="20198" y="10797"/>
                  </a:cubicBezTo>
                  <a:cubicBezTo>
                    <a:pt x="20257" y="10730"/>
                    <a:pt x="20298" y="10638"/>
                    <a:pt x="20315" y="10521"/>
                  </a:cubicBezTo>
                  <a:cubicBezTo>
                    <a:pt x="20768" y="7450"/>
                    <a:pt x="21465" y="3791"/>
                    <a:pt x="20919" y="695"/>
                  </a:cubicBezTo>
                  <a:cubicBezTo>
                    <a:pt x="20845" y="270"/>
                    <a:pt x="20450" y="1"/>
                    <a:pt x="20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7" name="Google Shape;600;p22">
              <a:extLst>
                <a:ext uri="{FF2B5EF4-FFF2-40B4-BE49-F238E27FC236}">
                  <a16:creationId xmlns:a16="http://schemas.microsoft.com/office/drawing/2014/main" id="{1891E5B2-5116-4D68-B6D8-0CCB5E67A695}"/>
                </a:ext>
              </a:extLst>
            </p:cNvPr>
            <p:cNvSpPr/>
            <p:nvPr/>
          </p:nvSpPr>
          <p:spPr>
            <a:xfrm>
              <a:off x="3790850" y="3348700"/>
              <a:ext cx="63600" cy="159375"/>
            </a:xfrm>
            <a:custGeom>
              <a:avLst/>
              <a:gdLst/>
              <a:ahLst/>
              <a:cxnLst/>
              <a:rect l="l" t="t" r="r" b="b"/>
              <a:pathLst>
                <a:path w="2544" h="6375" extrusionOk="0">
                  <a:moveTo>
                    <a:pt x="1108" y="1"/>
                  </a:moveTo>
                  <a:cubicBezTo>
                    <a:pt x="815" y="1"/>
                    <a:pt x="519" y="175"/>
                    <a:pt x="420" y="510"/>
                  </a:cubicBezTo>
                  <a:cubicBezTo>
                    <a:pt x="1" y="1886"/>
                    <a:pt x="312" y="3538"/>
                    <a:pt x="177" y="4965"/>
                  </a:cubicBezTo>
                  <a:cubicBezTo>
                    <a:pt x="135" y="5426"/>
                    <a:pt x="494" y="5939"/>
                    <a:pt x="963" y="5939"/>
                  </a:cubicBezTo>
                  <a:cubicBezTo>
                    <a:pt x="1058" y="5939"/>
                    <a:pt x="1158" y="5918"/>
                    <a:pt x="1259" y="5871"/>
                  </a:cubicBezTo>
                  <a:cubicBezTo>
                    <a:pt x="1268" y="5863"/>
                    <a:pt x="1276" y="5863"/>
                    <a:pt x="1285" y="5854"/>
                  </a:cubicBezTo>
                  <a:lnTo>
                    <a:pt x="1285" y="5854"/>
                  </a:lnTo>
                  <a:cubicBezTo>
                    <a:pt x="1268" y="6123"/>
                    <a:pt x="1419" y="6375"/>
                    <a:pt x="1763" y="6375"/>
                  </a:cubicBezTo>
                  <a:cubicBezTo>
                    <a:pt x="2434" y="6375"/>
                    <a:pt x="2544" y="5360"/>
                    <a:pt x="1914" y="5293"/>
                  </a:cubicBezTo>
                  <a:cubicBezTo>
                    <a:pt x="2023" y="5091"/>
                    <a:pt x="2082" y="4847"/>
                    <a:pt x="2098" y="4545"/>
                  </a:cubicBezTo>
                  <a:cubicBezTo>
                    <a:pt x="2166" y="3622"/>
                    <a:pt x="2317" y="2591"/>
                    <a:pt x="2191" y="1676"/>
                  </a:cubicBezTo>
                  <a:cubicBezTo>
                    <a:pt x="2158" y="1466"/>
                    <a:pt x="2048" y="1290"/>
                    <a:pt x="1897" y="1172"/>
                  </a:cubicBezTo>
                  <a:cubicBezTo>
                    <a:pt x="1872" y="946"/>
                    <a:pt x="1830" y="719"/>
                    <a:pt x="1763" y="493"/>
                  </a:cubicBezTo>
                  <a:cubicBezTo>
                    <a:pt x="1664" y="160"/>
                    <a:pt x="1387" y="1"/>
                    <a:pt x="11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4" name="Google Shape;601;p22">
              <a:extLst>
                <a:ext uri="{FF2B5EF4-FFF2-40B4-BE49-F238E27FC236}">
                  <a16:creationId xmlns:a16="http://schemas.microsoft.com/office/drawing/2014/main" id="{FE633DAD-170D-4B63-1651-02FEB418BF19}"/>
                </a:ext>
              </a:extLst>
            </p:cNvPr>
            <p:cNvSpPr/>
            <p:nvPr/>
          </p:nvSpPr>
          <p:spPr>
            <a:xfrm>
              <a:off x="3477725" y="3444825"/>
              <a:ext cx="159175" cy="33425"/>
            </a:xfrm>
            <a:custGeom>
              <a:avLst/>
              <a:gdLst/>
              <a:ahLst/>
              <a:cxnLst/>
              <a:rect l="l" t="t" r="r" b="b"/>
              <a:pathLst>
                <a:path w="6367" h="1337" extrusionOk="0">
                  <a:moveTo>
                    <a:pt x="3273" y="1"/>
                  </a:moveTo>
                  <a:cubicBezTo>
                    <a:pt x="2086" y="1"/>
                    <a:pt x="875" y="345"/>
                    <a:pt x="82" y="919"/>
                  </a:cubicBezTo>
                  <a:cubicBezTo>
                    <a:pt x="1" y="978"/>
                    <a:pt x="30" y="1129"/>
                    <a:pt x="125" y="1129"/>
                  </a:cubicBezTo>
                  <a:cubicBezTo>
                    <a:pt x="138" y="1129"/>
                    <a:pt x="151" y="1126"/>
                    <a:pt x="166" y="1120"/>
                  </a:cubicBezTo>
                  <a:cubicBezTo>
                    <a:pt x="1087" y="738"/>
                    <a:pt x="1979" y="435"/>
                    <a:pt x="2976" y="435"/>
                  </a:cubicBezTo>
                  <a:cubicBezTo>
                    <a:pt x="3052" y="435"/>
                    <a:pt x="3127" y="437"/>
                    <a:pt x="3204" y="441"/>
                  </a:cubicBezTo>
                  <a:cubicBezTo>
                    <a:pt x="4336" y="482"/>
                    <a:pt x="5150" y="1011"/>
                    <a:pt x="6182" y="1330"/>
                  </a:cubicBezTo>
                  <a:cubicBezTo>
                    <a:pt x="6196" y="1335"/>
                    <a:pt x="6210" y="1337"/>
                    <a:pt x="6222" y="1337"/>
                  </a:cubicBezTo>
                  <a:cubicBezTo>
                    <a:pt x="6322" y="1337"/>
                    <a:pt x="6367" y="1203"/>
                    <a:pt x="6300" y="1129"/>
                  </a:cubicBezTo>
                  <a:cubicBezTo>
                    <a:pt x="5602" y="339"/>
                    <a:pt x="4450" y="1"/>
                    <a:pt x="32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31" name="Google Shape;602;p22">
              <a:extLst>
                <a:ext uri="{FF2B5EF4-FFF2-40B4-BE49-F238E27FC236}">
                  <a16:creationId xmlns:a16="http://schemas.microsoft.com/office/drawing/2014/main" id="{978302E1-CC53-6169-7C25-2A9EC735CAE1}"/>
                </a:ext>
              </a:extLst>
            </p:cNvPr>
            <p:cNvSpPr/>
            <p:nvPr/>
          </p:nvSpPr>
          <p:spPr>
            <a:xfrm>
              <a:off x="3477725" y="3513650"/>
              <a:ext cx="159175" cy="33425"/>
            </a:xfrm>
            <a:custGeom>
              <a:avLst/>
              <a:gdLst/>
              <a:ahLst/>
              <a:cxnLst/>
              <a:rect l="l" t="t" r="r" b="b"/>
              <a:pathLst>
                <a:path w="6367" h="1337" extrusionOk="0">
                  <a:moveTo>
                    <a:pt x="3273" y="0"/>
                  </a:moveTo>
                  <a:cubicBezTo>
                    <a:pt x="2086" y="0"/>
                    <a:pt x="875" y="345"/>
                    <a:pt x="82" y="918"/>
                  </a:cubicBezTo>
                  <a:cubicBezTo>
                    <a:pt x="0" y="970"/>
                    <a:pt x="30" y="1127"/>
                    <a:pt x="126" y="1127"/>
                  </a:cubicBezTo>
                  <a:cubicBezTo>
                    <a:pt x="138" y="1127"/>
                    <a:pt x="152" y="1125"/>
                    <a:pt x="166" y="1119"/>
                  </a:cubicBezTo>
                  <a:cubicBezTo>
                    <a:pt x="1087" y="737"/>
                    <a:pt x="1979" y="435"/>
                    <a:pt x="2976" y="435"/>
                  </a:cubicBezTo>
                  <a:cubicBezTo>
                    <a:pt x="3052" y="435"/>
                    <a:pt x="3127" y="436"/>
                    <a:pt x="3204" y="440"/>
                  </a:cubicBezTo>
                  <a:cubicBezTo>
                    <a:pt x="4336" y="481"/>
                    <a:pt x="5150" y="1010"/>
                    <a:pt x="6182" y="1329"/>
                  </a:cubicBezTo>
                  <a:cubicBezTo>
                    <a:pt x="6196" y="1334"/>
                    <a:pt x="6210" y="1336"/>
                    <a:pt x="6222" y="1336"/>
                  </a:cubicBezTo>
                  <a:cubicBezTo>
                    <a:pt x="6322" y="1336"/>
                    <a:pt x="6367" y="1202"/>
                    <a:pt x="6300" y="1128"/>
                  </a:cubicBezTo>
                  <a:cubicBezTo>
                    <a:pt x="5602" y="338"/>
                    <a:pt x="4450" y="0"/>
                    <a:pt x="32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32" name="Google Shape;603;p22">
              <a:extLst>
                <a:ext uri="{FF2B5EF4-FFF2-40B4-BE49-F238E27FC236}">
                  <a16:creationId xmlns:a16="http://schemas.microsoft.com/office/drawing/2014/main" id="{FDB88932-7312-00A8-C969-B08D94FB18C7}"/>
                </a:ext>
              </a:extLst>
            </p:cNvPr>
            <p:cNvSpPr/>
            <p:nvPr/>
          </p:nvSpPr>
          <p:spPr>
            <a:xfrm>
              <a:off x="3477725" y="3582425"/>
              <a:ext cx="159225" cy="33400"/>
            </a:xfrm>
            <a:custGeom>
              <a:avLst/>
              <a:gdLst/>
              <a:ahLst/>
              <a:cxnLst/>
              <a:rect l="l" t="t" r="r" b="b"/>
              <a:pathLst>
                <a:path w="6369" h="1336" extrusionOk="0">
                  <a:moveTo>
                    <a:pt x="3268" y="0"/>
                  </a:moveTo>
                  <a:cubicBezTo>
                    <a:pt x="2083" y="0"/>
                    <a:pt x="873" y="343"/>
                    <a:pt x="82" y="911"/>
                  </a:cubicBezTo>
                  <a:cubicBezTo>
                    <a:pt x="0" y="970"/>
                    <a:pt x="30" y="1129"/>
                    <a:pt x="126" y="1129"/>
                  </a:cubicBezTo>
                  <a:cubicBezTo>
                    <a:pt x="139" y="1129"/>
                    <a:pt x="152" y="1126"/>
                    <a:pt x="166" y="1120"/>
                  </a:cubicBezTo>
                  <a:cubicBezTo>
                    <a:pt x="1087" y="738"/>
                    <a:pt x="1979" y="436"/>
                    <a:pt x="2976" y="436"/>
                  </a:cubicBezTo>
                  <a:cubicBezTo>
                    <a:pt x="3052" y="436"/>
                    <a:pt x="3127" y="438"/>
                    <a:pt x="3204" y="441"/>
                  </a:cubicBezTo>
                  <a:cubicBezTo>
                    <a:pt x="4336" y="483"/>
                    <a:pt x="5150" y="1012"/>
                    <a:pt x="6182" y="1331"/>
                  </a:cubicBezTo>
                  <a:cubicBezTo>
                    <a:pt x="6194" y="1334"/>
                    <a:pt x="6206" y="1335"/>
                    <a:pt x="6217" y="1335"/>
                  </a:cubicBezTo>
                  <a:cubicBezTo>
                    <a:pt x="6320" y="1335"/>
                    <a:pt x="6368" y="1205"/>
                    <a:pt x="6300" y="1129"/>
                  </a:cubicBezTo>
                  <a:cubicBezTo>
                    <a:pt x="5601" y="338"/>
                    <a:pt x="4446" y="0"/>
                    <a:pt x="32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34" name="Google Shape;604;p22">
              <a:extLst>
                <a:ext uri="{FF2B5EF4-FFF2-40B4-BE49-F238E27FC236}">
                  <a16:creationId xmlns:a16="http://schemas.microsoft.com/office/drawing/2014/main" id="{68EC9F36-25F2-6E63-C7CB-FDFAB6A2508A}"/>
                </a:ext>
              </a:extLst>
            </p:cNvPr>
            <p:cNvSpPr/>
            <p:nvPr/>
          </p:nvSpPr>
          <p:spPr>
            <a:xfrm>
              <a:off x="3689895" y="3521208"/>
              <a:ext cx="159375" cy="33425"/>
            </a:xfrm>
            <a:custGeom>
              <a:avLst/>
              <a:gdLst/>
              <a:ahLst/>
              <a:cxnLst/>
              <a:rect l="l" t="t" r="r" b="b"/>
              <a:pathLst>
                <a:path w="6375" h="1337" extrusionOk="0">
                  <a:moveTo>
                    <a:pt x="3095" y="0"/>
                  </a:moveTo>
                  <a:cubicBezTo>
                    <a:pt x="1917" y="0"/>
                    <a:pt x="765" y="338"/>
                    <a:pt x="68" y="1128"/>
                  </a:cubicBezTo>
                  <a:cubicBezTo>
                    <a:pt x="0" y="1202"/>
                    <a:pt x="52" y="1336"/>
                    <a:pt x="147" y="1336"/>
                  </a:cubicBezTo>
                  <a:cubicBezTo>
                    <a:pt x="159" y="1336"/>
                    <a:pt x="172" y="1334"/>
                    <a:pt x="185" y="1329"/>
                  </a:cubicBezTo>
                  <a:cubicBezTo>
                    <a:pt x="1217" y="1010"/>
                    <a:pt x="2031" y="481"/>
                    <a:pt x="3163" y="440"/>
                  </a:cubicBezTo>
                  <a:cubicBezTo>
                    <a:pt x="3240" y="436"/>
                    <a:pt x="3316" y="435"/>
                    <a:pt x="3391" y="435"/>
                  </a:cubicBezTo>
                  <a:cubicBezTo>
                    <a:pt x="4390" y="435"/>
                    <a:pt x="5288" y="737"/>
                    <a:pt x="6201" y="1119"/>
                  </a:cubicBezTo>
                  <a:cubicBezTo>
                    <a:pt x="6216" y="1125"/>
                    <a:pt x="6230" y="1128"/>
                    <a:pt x="6243" y="1128"/>
                  </a:cubicBezTo>
                  <a:cubicBezTo>
                    <a:pt x="6339" y="1128"/>
                    <a:pt x="6375" y="977"/>
                    <a:pt x="6294" y="918"/>
                  </a:cubicBezTo>
                  <a:cubicBezTo>
                    <a:pt x="5497" y="345"/>
                    <a:pt x="4283" y="0"/>
                    <a:pt x="30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35" name="Google Shape;605;p22">
              <a:extLst>
                <a:ext uri="{FF2B5EF4-FFF2-40B4-BE49-F238E27FC236}">
                  <a16:creationId xmlns:a16="http://schemas.microsoft.com/office/drawing/2014/main" id="{79E8444F-4025-FF0B-12C5-C32F3E36747F}"/>
                </a:ext>
              </a:extLst>
            </p:cNvPr>
            <p:cNvSpPr/>
            <p:nvPr/>
          </p:nvSpPr>
          <p:spPr>
            <a:xfrm>
              <a:off x="3694975" y="3582425"/>
              <a:ext cx="159425" cy="33400"/>
            </a:xfrm>
            <a:custGeom>
              <a:avLst/>
              <a:gdLst/>
              <a:ahLst/>
              <a:cxnLst/>
              <a:rect l="l" t="t" r="r" b="b"/>
              <a:pathLst>
                <a:path w="6377" h="1336" extrusionOk="0">
                  <a:moveTo>
                    <a:pt x="3101" y="0"/>
                  </a:moveTo>
                  <a:cubicBezTo>
                    <a:pt x="1922" y="0"/>
                    <a:pt x="767" y="338"/>
                    <a:pt x="69" y="1129"/>
                  </a:cubicBezTo>
                  <a:cubicBezTo>
                    <a:pt x="0" y="1205"/>
                    <a:pt x="55" y="1335"/>
                    <a:pt x="153" y="1335"/>
                  </a:cubicBezTo>
                  <a:cubicBezTo>
                    <a:pt x="164" y="1335"/>
                    <a:pt x="175" y="1334"/>
                    <a:pt x="186" y="1331"/>
                  </a:cubicBezTo>
                  <a:cubicBezTo>
                    <a:pt x="1218" y="1012"/>
                    <a:pt x="2032" y="483"/>
                    <a:pt x="3164" y="441"/>
                  </a:cubicBezTo>
                  <a:cubicBezTo>
                    <a:pt x="3241" y="438"/>
                    <a:pt x="3317" y="436"/>
                    <a:pt x="3392" y="436"/>
                  </a:cubicBezTo>
                  <a:cubicBezTo>
                    <a:pt x="4391" y="436"/>
                    <a:pt x="5289" y="738"/>
                    <a:pt x="6202" y="1120"/>
                  </a:cubicBezTo>
                  <a:cubicBezTo>
                    <a:pt x="6216" y="1126"/>
                    <a:pt x="6230" y="1129"/>
                    <a:pt x="6242" y="1129"/>
                  </a:cubicBezTo>
                  <a:cubicBezTo>
                    <a:pt x="6340" y="1129"/>
                    <a:pt x="6376" y="970"/>
                    <a:pt x="6295" y="911"/>
                  </a:cubicBezTo>
                  <a:cubicBezTo>
                    <a:pt x="5499" y="343"/>
                    <a:pt x="4288" y="0"/>
                    <a:pt x="31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36" name="Google Shape;606;p22">
              <a:extLst>
                <a:ext uri="{FF2B5EF4-FFF2-40B4-BE49-F238E27FC236}">
                  <a16:creationId xmlns:a16="http://schemas.microsoft.com/office/drawing/2014/main" id="{D2F86EE2-DF4A-73BD-0854-C7A4C557E9E5}"/>
                </a:ext>
              </a:extLst>
            </p:cNvPr>
            <p:cNvSpPr/>
            <p:nvPr/>
          </p:nvSpPr>
          <p:spPr>
            <a:xfrm>
              <a:off x="3399625" y="3347150"/>
              <a:ext cx="529500" cy="400675"/>
            </a:xfrm>
            <a:custGeom>
              <a:avLst/>
              <a:gdLst/>
              <a:ahLst/>
              <a:cxnLst/>
              <a:rect l="l" t="t" r="r" b="b"/>
              <a:pathLst>
                <a:path w="21180" h="16027" extrusionOk="0">
                  <a:moveTo>
                    <a:pt x="15918" y="320"/>
                  </a:moveTo>
                  <a:cubicBezTo>
                    <a:pt x="16489" y="404"/>
                    <a:pt x="17303" y="345"/>
                    <a:pt x="17605" y="748"/>
                  </a:cubicBezTo>
                  <a:cubicBezTo>
                    <a:pt x="17899" y="1142"/>
                    <a:pt x="17639" y="2300"/>
                    <a:pt x="17622" y="2778"/>
                  </a:cubicBezTo>
                  <a:cubicBezTo>
                    <a:pt x="17588" y="3878"/>
                    <a:pt x="17504" y="5019"/>
                    <a:pt x="17639" y="6118"/>
                  </a:cubicBezTo>
                  <a:cubicBezTo>
                    <a:pt x="17378" y="5858"/>
                    <a:pt x="17119" y="5598"/>
                    <a:pt x="16858" y="5329"/>
                  </a:cubicBezTo>
                  <a:cubicBezTo>
                    <a:pt x="16814" y="5285"/>
                    <a:pt x="16761" y="5266"/>
                    <a:pt x="16707" y="5266"/>
                  </a:cubicBezTo>
                  <a:cubicBezTo>
                    <a:pt x="16648" y="5266"/>
                    <a:pt x="16588" y="5290"/>
                    <a:pt x="16539" y="5329"/>
                  </a:cubicBezTo>
                  <a:cubicBezTo>
                    <a:pt x="16380" y="5472"/>
                    <a:pt x="16212" y="5598"/>
                    <a:pt x="16053" y="5724"/>
                  </a:cubicBezTo>
                  <a:cubicBezTo>
                    <a:pt x="16002" y="3928"/>
                    <a:pt x="15994" y="2116"/>
                    <a:pt x="15918" y="320"/>
                  </a:cubicBezTo>
                  <a:close/>
                  <a:moveTo>
                    <a:pt x="5947" y="2076"/>
                  </a:moveTo>
                  <a:cubicBezTo>
                    <a:pt x="6074" y="2076"/>
                    <a:pt x="6204" y="2081"/>
                    <a:pt x="6336" y="2090"/>
                  </a:cubicBezTo>
                  <a:cubicBezTo>
                    <a:pt x="7956" y="2199"/>
                    <a:pt x="9164" y="2996"/>
                    <a:pt x="10439" y="3878"/>
                  </a:cubicBezTo>
                  <a:lnTo>
                    <a:pt x="10439" y="3894"/>
                  </a:lnTo>
                  <a:cubicBezTo>
                    <a:pt x="10128" y="5564"/>
                    <a:pt x="10271" y="7335"/>
                    <a:pt x="10280" y="9021"/>
                  </a:cubicBezTo>
                  <a:cubicBezTo>
                    <a:pt x="10288" y="10507"/>
                    <a:pt x="10162" y="12067"/>
                    <a:pt x="10355" y="13552"/>
                  </a:cubicBezTo>
                  <a:cubicBezTo>
                    <a:pt x="9649" y="12772"/>
                    <a:pt x="8514" y="12471"/>
                    <a:pt x="7277" y="12471"/>
                  </a:cubicBezTo>
                  <a:cubicBezTo>
                    <a:pt x="5294" y="12471"/>
                    <a:pt x="3046" y="13242"/>
                    <a:pt x="1864" y="14048"/>
                  </a:cubicBezTo>
                  <a:cubicBezTo>
                    <a:pt x="2132" y="12428"/>
                    <a:pt x="1998" y="10733"/>
                    <a:pt x="1998" y="9097"/>
                  </a:cubicBezTo>
                  <a:cubicBezTo>
                    <a:pt x="1998" y="7167"/>
                    <a:pt x="2040" y="5237"/>
                    <a:pt x="1889" y="3307"/>
                  </a:cubicBezTo>
                  <a:cubicBezTo>
                    <a:pt x="3242" y="2688"/>
                    <a:pt x="4446" y="2076"/>
                    <a:pt x="5947" y="2076"/>
                  </a:cubicBezTo>
                  <a:close/>
                  <a:moveTo>
                    <a:pt x="15524" y="2107"/>
                  </a:moveTo>
                  <a:lnTo>
                    <a:pt x="15524" y="2107"/>
                  </a:lnTo>
                  <a:cubicBezTo>
                    <a:pt x="15507" y="2720"/>
                    <a:pt x="15499" y="3341"/>
                    <a:pt x="15499" y="3962"/>
                  </a:cubicBezTo>
                  <a:cubicBezTo>
                    <a:pt x="15369" y="3955"/>
                    <a:pt x="15231" y="3951"/>
                    <a:pt x="15089" y="3951"/>
                  </a:cubicBezTo>
                  <a:cubicBezTo>
                    <a:pt x="13941" y="3951"/>
                    <a:pt x="12455" y="4188"/>
                    <a:pt x="11866" y="5060"/>
                  </a:cubicBezTo>
                  <a:cubicBezTo>
                    <a:pt x="11804" y="5146"/>
                    <a:pt x="11892" y="5239"/>
                    <a:pt x="11979" y="5239"/>
                  </a:cubicBezTo>
                  <a:cubicBezTo>
                    <a:pt x="11986" y="5239"/>
                    <a:pt x="11993" y="5238"/>
                    <a:pt x="12000" y="5237"/>
                  </a:cubicBezTo>
                  <a:cubicBezTo>
                    <a:pt x="12595" y="5120"/>
                    <a:pt x="13124" y="4700"/>
                    <a:pt x="13729" y="4540"/>
                  </a:cubicBezTo>
                  <a:cubicBezTo>
                    <a:pt x="14222" y="4407"/>
                    <a:pt x="14716" y="4350"/>
                    <a:pt x="15220" y="4350"/>
                  </a:cubicBezTo>
                  <a:cubicBezTo>
                    <a:pt x="15315" y="4350"/>
                    <a:pt x="15411" y="4352"/>
                    <a:pt x="15507" y="4356"/>
                  </a:cubicBezTo>
                  <a:cubicBezTo>
                    <a:pt x="15515" y="4985"/>
                    <a:pt x="15541" y="5606"/>
                    <a:pt x="15566" y="6235"/>
                  </a:cubicBezTo>
                  <a:cubicBezTo>
                    <a:pt x="15577" y="6388"/>
                    <a:pt x="15692" y="6476"/>
                    <a:pt x="15816" y="6476"/>
                  </a:cubicBezTo>
                  <a:cubicBezTo>
                    <a:pt x="15877" y="6476"/>
                    <a:pt x="15939" y="6456"/>
                    <a:pt x="15994" y="6412"/>
                  </a:cubicBezTo>
                  <a:cubicBezTo>
                    <a:pt x="16326" y="6138"/>
                    <a:pt x="16529" y="6013"/>
                    <a:pt x="16708" y="6013"/>
                  </a:cubicBezTo>
                  <a:cubicBezTo>
                    <a:pt x="16945" y="6013"/>
                    <a:pt x="17141" y="6234"/>
                    <a:pt x="17538" y="6621"/>
                  </a:cubicBezTo>
                  <a:cubicBezTo>
                    <a:pt x="17583" y="6666"/>
                    <a:pt x="17632" y="6684"/>
                    <a:pt x="17680" y="6684"/>
                  </a:cubicBezTo>
                  <a:cubicBezTo>
                    <a:pt x="17740" y="6684"/>
                    <a:pt x="17798" y="6655"/>
                    <a:pt x="17840" y="6613"/>
                  </a:cubicBezTo>
                  <a:cubicBezTo>
                    <a:pt x="17899" y="6613"/>
                    <a:pt x="17949" y="6580"/>
                    <a:pt x="17966" y="6521"/>
                  </a:cubicBezTo>
                  <a:cubicBezTo>
                    <a:pt x="18150" y="5329"/>
                    <a:pt x="18176" y="4079"/>
                    <a:pt x="18184" y="2845"/>
                  </a:cubicBezTo>
                  <a:cubicBezTo>
                    <a:pt x="18301" y="2912"/>
                    <a:pt x="18419" y="2988"/>
                    <a:pt x="18536" y="3063"/>
                  </a:cubicBezTo>
                  <a:cubicBezTo>
                    <a:pt x="18763" y="3214"/>
                    <a:pt x="18948" y="3466"/>
                    <a:pt x="19199" y="3576"/>
                  </a:cubicBezTo>
                  <a:cubicBezTo>
                    <a:pt x="19208" y="3584"/>
                    <a:pt x="19224" y="3584"/>
                    <a:pt x="19241" y="3584"/>
                  </a:cubicBezTo>
                  <a:cubicBezTo>
                    <a:pt x="18671" y="5027"/>
                    <a:pt x="18830" y="6848"/>
                    <a:pt x="18771" y="8358"/>
                  </a:cubicBezTo>
                  <a:cubicBezTo>
                    <a:pt x="18687" y="10263"/>
                    <a:pt x="18612" y="12210"/>
                    <a:pt x="18830" y="14115"/>
                  </a:cubicBezTo>
                  <a:cubicBezTo>
                    <a:pt x="17869" y="13355"/>
                    <a:pt x="16220" y="12965"/>
                    <a:pt x="14604" y="12965"/>
                  </a:cubicBezTo>
                  <a:cubicBezTo>
                    <a:pt x="13116" y="12965"/>
                    <a:pt x="11657" y="13296"/>
                    <a:pt x="10792" y="13972"/>
                  </a:cubicBezTo>
                  <a:cubicBezTo>
                    <a:pt x="11068" y="12369"/>
                    <a:pt x="10917" y="10649"/>
                    <a:pt x="10934" y="9021"/>
                  </a:cubicBezTo>
                  <a:cubicBezTo>
                    <a:pt x="10943" y="7376"/>
                    <a:pt x="11068" y="5665"/>
                    <a:pt x="10800" y="4037"/>
                  </a:cubicBezTo>
                  <a:cubicBezTo>
                    <a:pt x="11404" y="3483"/>
                    <a:pt x="11866" y="2896"/>
                    <a:pt x="12655" y="2552"/>
                  </a:cubicBezTo>
                  <a:cubicBezTo>
                    <a:pt x="13578" y="2157"/>
                    <a:pt x="14542" y="2116"/>
                    <a:pt x="15524" y="2107"/>
                  </a:cubicBezTo>
                  <a:close/>
                  <a:moveTo>
                    <a:pt x="19627" y="4213"/>
                  </a:moveTo>
                  <a:cubicBezTo>
                    <a:pt x="20550" y="4574"/>
                    <a:pt x="20449" y="5640"/>
                    <a:pt x="20517" y="6630"/>
                  </a:cubicBezTo>
                  <a:cubicBezTo>
                    <a:pt x="20592" y="7805"/>
                    <a:pt x="20626" y="8979"/>
                    <a:pt x="20592" y="10154"/>
                  </a:cubicBezTo>
                  <a:cubicBezTo>
                    <a:pt x="20567" y="11320"/>
                    <a:pt x="20466" y="12478"/>
                    <a:pt x="20324" y="13636"/>
                  </a:cubicBezTo>
                  <a:cubicBezTo>
                    <a:pt x="20282" y="13988"/>
                    <a:pt x="20365" y="15096"/>
                    <a:pt x="19904" y="15256"/>
                  </a:cubicBezTo>
                  <a:cubicBezTo>
                    <a:pt x="19900" y="15257"/>
                    <a:pt x="19895" y="15258"/>
                    <a:pt x="19888" y="15258"/>
                  </a:cubicBezTo>
                  <a:cubicBezTo>
                    <a:pt x="19757" y="15258"/>
                    <a:pt x="19201" y="14942"/>
                    <a:pt x="19065" y="14887"/>
                  </a:cubicBezTo>
                  <a:cubicBezTo>
                    <a:pt x="17529" y="14299"/>
                    <a:pt x="15860" y="14165"/>
                    <a:pt x="14223" y="14098"/>
                  </a:cubicBezTo>
                  <a:cubicBezTo>
                    <a:pt x="13862" y="14082"/>
                    <a:pt x="13507" y="14066"/>
                    <a:pt x="13161" y="14066"/>
                  </a:cubicBezTo>
                  <a:cubicBezTo>
                    <a:pt x="12244" y="14066"/>
                    <a:pt x="11382" y="14178"/>
                    <a:pt x="10590" y="14702"/>
                  </a:cubicBezTo>
                  <a:cubicBezTo>
                    <a:pt x="9796" y="14176"/>
                    <a:pt x="8926" y="14069"/>
                    <a:pt x="8003" y="14069"/>
                  </a:cubicBezTo>
                  <a:cubicBezTo>
                    <a:pt x="7658" y="14069"/>
                    <a:pt x="7306" y="14084"/>
                    <a:pt x="6949" y="14098"/>
                  </a:cubicBezTo>
                  <a:cubicBezTo>
                    <a:pt x="5321" y="14165"/>
                    <a:pt x="3651" y="14299"/>
                    <a:pt x="2107" y="14887"/>
                  </a:cubicBezTo>
                  <a:cubicBezTo>
                    <a:pt x="1744" y="15029"/>
                    <a:pt x="1520" y="15128"/>
                    <a:pt x="1366" y="15128"/>
                  </a:cubicBezTo>
                  <a:cubicBezTo>
                    <a:pt x="1140" y="15128"/>
                    <a:pt x="1067" y="14913"/>
                    <a:pt x="932" y="14307"/>
                  </a:cubicBezTo>
                  <a:cubicBezTo>
                    <a:pt x="647" y="12990"/>
                    <a:pt x="613" y="11497"/>
                    <a:pt x="580" y="10154"/>
                  </a:cubicBezTo>
                  <a:cubicBezTo>
                    <a:pt x="546" y="8979"/>
                    <a:pt x="580" y="7805"/>
                    <a:pt x="663" y="6630"/>
                  </a:cubicBezTo>
                  <a:cubicBezTo>
                    <a:pt x="723" y="5690"/>
                    <a:pt x="622" y="4624"/>
                    <a:pt x="1486" y="4238"/>
                  </a:cubicBezTo>
                  <a:lnTo>
                    <a:pt x="1486" y="4238"/>
                  </a:lnTo>
                  <a:cubicBezTo>
                    <a:pt x="1411" y="5858"/>
                    <a:pt x="1427" y="7477"/>
                    <a:pt x="1435" y="9097"/>
                  </a:cubicBezTo>
                  <a:cubicBezTo>
                    <a:pt x="1435" y="10817"/>
                    <a:pt x="1276" y="12612"/>
                    <a:pt x="1603" y="14316"/>
                  </a:cubicBezTo>
                  <a:cubicBezTo>
                    <a:pt x="1590" y="14425"/>
                    <a:pt x="1675" y="14527"/>
                    <a:pt x="1797" y="14527"/>
                  </a:cubicBezTo>
                  <a:cubicBezTo>
                    <a:pt x="1825" y="14527"/>
                    <a:pt x="1856" y="14522"/>
                    <a:pt x="1889" y="14509"/>
                  </a:cubicBezTo>
                  <a:cubicBezTo>
                    <a:pt x="3627" y="13769"/>
                    <a:pt x="5249" y="13200"/>
                    <a:pt x="6868" y="13200"/>
                  </a:cubicBezTo>
                  <a:cubicBezTo>
                    <a:pt x="8094" y="13200"/>
                    <a:pt x="9318" y="13525"/>
                    <a:pt x="10590" y="14350"/>
                  </a:cubicBezTo>
                  <a:cubicBezTo>
                    <a:pt x="10613" y="14364"/>
                    <a:pt x="10635" y="14370"/>
                    <a:pt x="10657" y="14370"/>
                  </a:cubicBezTo>
                  <a:cubicBezTo>
                    <a:pt x="10723" y="14370"/>
                    <a:pt x="10777" y="14310"/>
                    <a:pt x="10783" y="14240"/>
                  </a:cubicBezTo>
                  <a:cubicBezTo>
                    <a:pt x="12063" y="14068"/>
                    <a:pt x="13255" y="13711"/>
                    <a:pt x="14570" y="13711"/>
                  </a:cubicBezTo>
                  <a:cubicBezTo>
                    <a:pt x="14600" y="13711"/>
                    <a:pt x="14630" y="13712"/>
                    <a:pt x="14660" y="13712"/>
                  </a:cubicBezTo>
                  <a:cubicBezTo>
                    <a:pt x="16254" y="13737"/>
                    <a:pt x="17462" y="14232"/>
                    <a:pt x="18948" y="14685"/>
                  </a:cubicBezTo>
                  <a:cubicBezTo>
                    <a:pt x="18965" y="14689"/>
                    <a:pt x="18981" y="14691"/>
                    <a:pt x="18997" y="14691"/>
                  </a:cubicBezTo>
                  <a:cubicBezTo>
                    <a:pt x="19013" y="14691"/>
                    <a:pt x="19027" y="14689"/>
                    <a:pt x="19040" y="14685"/>
                  </a:cubicBezTo>
                  <a:cubicBezTo>
                    <a:pt x="19051" y="14687"/>
                    <a:pt x="19062" y="14687"/>
                    <a:pt x="19074" y="14687"/>
                  </a:cubicBezTo>
                  <a:cubicBezTo>
                    <a:pt x="19209" y="14687"/>
                    <a:pt x="19359" y="14596"/>
                    <a:pt x="19359" y="14442"/>
                  </a:cubicBezTo>
                  <a:cubicBezTo>
                    <a:pt x="19392" y="12528"/>
                    <a:pt x="19317" y="10615"/>
                    <a:pt x="19392" y="8694"/>
                  </a:cubicBezTo>
                  <a:cubicBezTo>
                    <a:pt x="19442" y="7234"/>
                    <a:pt x="19661" y="5698"/>
                    <a:pt x="19627" y="4213"/>
                  </a:cubicBezTo>
                  <a:close/>
                  <a:moveTo>
                    <a:pt x="16119" y="1"/>
                  </a:moveTo>
                  <a:cubicBezTo>
                    <a:pt x="16019" y="1"/>
                    <a:pt x="15918" y="4"/>
                    <a:pt x="15818" y="9"/>
                  </a:cubicBezTo>
                  <a:cubicBezTo>
                    <a:pt x="15811" y="8"/>
                    <a:pt x="15805" y="8"/>
                    <a:pt x="15798" y="8"/>
                  </a:cubicBezTo>
                  <a:cubicBezTo>
                    <a:pt x="15735" y="8"/>
                    <a:pt x="15666" y="44"/>
                    <a:pt x="15658" y="135"/>
                  </a:cubicBezTo>
                  <a:cubicBezTo>
                    <a:pt x="15608" y="613"/>
                    <a:pt x="15575" y="1092"/>
                    <a:pt x="15549" y="1570"/>
                  </a:cubicBezTo>
                  <a:cubicBezTo>
                    <a:pt x="15451" y="1566"/>
                    <a:pt x="15349" y="1563"/>
                    <a:pt x="15243" y="1563"/>
                  </a:cubicBezTo>
                  <a:cubicBezTo>
                    <a:pt x="13672" y="1563"/>
                    <a:pt x="11374" y="2050"/>
                    <a:pt x="10674" y="3567"/>
                  </a:cubicBezTo>
                  <a:cubicBezTo>
                    <a:pt x="9736" y="2054"/>
                    <a:pt x="7958" y="1354"/>
                    <a:pt x="6145" y="1354"/>
                  </a:cubicBezTo>
                  <a:cubicBezTo>
                    <a:pt x="4470" y="1354"/>
                    <a:pt x="2766" y="1951"/>
                    <a:pt x="1670" y="3055"/>
                  </a:cubicBezTo>
                  <a:cubicBezTo>
                    <a:pt x="1620" y="3072"/>
                    <a:pt x="1570" y="3114"/>
                    <a:pt x="1553" y="3181"/>
                  </a:cubicBezTo>
                  <a:cubicBezTo>
                    <a:pt x="1553" y="3181"/>
                    <a:pt x="1553" y="3190"/>
                    <a:pt x="1545" y="3190"/>
                  </a:cubicBezTo>
                  <a:cubicBezTo>
                    <a:pt x="1494" y="3248"/>
                    <a:pt x="1503" y="3307"/>
                    <a:pt x="1536" y="3357"/>
                  </a:cubicBezTo>
                  <a:cubicBezTo>
                    <a:pt x="1519" y="3567"/>
                    <a:pt x="1511" y="3777"/>
                    <a:pt x="1503" y="3986"/>
                  </a:cubicBezTo>
                  <a:cubicBezTo>
                    <a:pt x="1" y="4054"/>
                    <a:pt x="311" y="5623"/>
                    <a:pt x="219" y="6982"/>
                  </a:cubicBezTo>
                  <a:cubicBezTo>
                    <a:pt x="1" y="9944"/>
                    <a:pt x="177" y="12906"/>
                    <a:pt x="663" y="15834"/>
                  </a:cubicBezTo>
                  <a:cubicBezTo>
                    <a:pt x="682" y="15961"/>
                    <a:pt x="798" y="16026"/>
                    <a:pt x="912" y="16026"/>
                  </a:cubicBezTo>
                  <a:cubicBezTo>
                    <a:pt x="958" y="16026"/>
                    <a:pt x="1003" y="16016"/>
                    <a:pt x="1041" y="15994"/>
                  </a:cubicBezTo>
                  <a:cubicBezTo>
                    <a:pt x="2551" y="15154"/>
                    <a:pt x="4990" y="14517"/>
                    <a:pt x="7203" y="14517"/>
                  </a:cubicBezTo>
                  <a:cubicBezTo>
                    <a:pt x="8348" y="14517"/>
                    <a:pt x="9432" y="14688"/>
                    <a:pt x="10296" y="15088"/>
                  </a:cubicBezTo>
                  <a:cubicBezTo>
                    <a:pt x="10329" y="15173"/>
                    <a:pt x="10414" y="15238"/>
                    <a:pt x="10509" y="15238"/>
                  </a:cubicBezTo>
                  <a:cubicBezTo>
                    <a:pt x="10536" y="15238"/>
                    <a:pt x="10563" y="15233"/>
                    <a:pt x="10590" y="15222"/>
                  </a:cubicBezTo>
                  <a:cubicBezTo>
                    <a:pt x="10616" y="15233"/>
                    <a:pt x="10642" y="15238"/>
                    <a:pt x="10667" y="15238"/>
                  </a:cubicBezTo>
                  <a:cubicBezTo>
                    <a:pt x="10758" y="15238"/>
                    <a:pt x="10842" y="15173"/>
                    <a:pt x="10876" y="15088"/>
                  </a:cubicBezTo>
                  <a:cubicBezTo>
                    <a:pt x="11740" y="14689"/>
                    <a:pt x="12824" y="14519"/>
                    <a:pt x="13967" y="14519"/>
                  </a:cubicBezTo>
                  <a:cubicBezTo>
                    <a:pt x="16186" y="14519"/>
                    <a:pt x="18630" y="15158"/>
                    <a:pt x="20131" y="15994"/>
                  </a:cubicBezTo>
                  <a:cubicBezTo>
                    <a:pt x="20169" y="16016"/>
                    <a:pt x="20215" y="16026"/>
                    <a:pt x="20262" y="16026"/>
                  </a:cubicBezTo>
                  <a:cubicBezTo>
                    <a:pt x="20378" y="16026"/>
                    <a:pt x="20499" y="15961"/>
                    <a:pt x="20517" y="15834"/>
                  </a:cubicBezTo>
                  <a:cubicBezTo>
                    <a:pt x="20995" y="12906"/>
                    <a:pt x="21180" y="9944"/>
                    <a:pt x="20962" y="6982"/>
                  </a:cubicBezTo>
                  <a:cubicBezTo>
                    <a:pt x="20861" y="5648"/>
                    <a:pt x="21163" y="4020"/>
                    <a:pt x="19619" y="3986"/>
                  </a:cubicBezTo>
                  <a:cubicBezTo>
                    <a:pt x="19610" y="3777"/>
                    <a:pt x="19602" y="3567"/>
                    <a:pt x="19577" y="3366"/>
                  </a:cubicBezTo>
                  <a:cubicBezTo>
                    <a:pt x="19577" y="3349"/>
                    <a:pt x="19569" y="3332"/>
                    <a:pt x="19552" y="3315"/>
                  </a:cubicBezTo>
                  <a:lnTo>
                    <a:pt x="19552" y="3298"/>
                  </a:lnTo>
                  <a:cubicBezTo>
                    <a:pt x="19459" y="2980"/>
                    <a:pt x="19140" y="2745"/>
                    <a:pt x="18872" y="2577"/>
                  </a:cubicBezTo>
                  <a:cubicBezTo>
                    <a:pt x="18646" y="2426"/>
                    <a:pt x="18436" y="2334"/>
                    <a:pt x="18184" y="2317"/>
                  </a:cubicBezTo>
                  <a:cubicBezTo>
                    <a:pt x="18193" y="1687"/>
                    <a:pt x="18201" y="1066"/>
                    <a:pt x="18234" y="445"/>
                  </a:cubicBezTo>
                  <a:cubicBezTo>
                    <a:pt x="18243" y="353"/>
                    <a:pt x="18159" y="236"/>
                    <a:pt x="18058" y="219"/>
                  </a:cubicBezTo>
                  <a:cubicBezTo>
                    <a:pt x="17418" y="110"/>
                    <a:pt x="16772" y="1"/>
                    <a:pt x="16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id="{26ED9AA6-A621-250A-8F9B-244F0A6205C1}"/>
              </a:ext>
            </a:extLst>
          </p:cNvPr>
          <p:cNvSpPr/>
          <p:nvPr/>
        </p:nvSpPr>
        <p:spPr>
          <a:xfrm>
            <a:off x="931090" y="71997"/>
            <a:ext cx="5030466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三、巩固练习，提高能力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412650A3-0C2D-0298-11BE-022470287416}"/>
              </a:ext>
            </a:extLst>
          </p:cNvPr>
          <p:cNvSpPr txBox="1"/>
          <p:nvPr/>
        </p:nvSpPr>
        <p:spPr>
          <a:xfrm>
            <a:off x="3446323" y="1040733"/>
            <a:ext cx="2732087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P59  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做一做 第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1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题左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+mn-ea"/>
              <a:ea typeface="+mn-ea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0CE7B8F2-83F0-EBA9-3E6E-3DA3EFFD884C}"/>
              </a:ext>
            </a:extLst>
          </p:cNvPr>
          <p:cNvSpPr txBox="1"/>
          <p:nvPr/>
        </p:nvSpPr>
        <p:spPr>
          <a:xfrm>
            <a:off x="650669" y="939226"/>
            <a:ext cx="34323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摆一摆，算一算。</a:t>
            </a:r>
          </a:p>
        </p:txBody>
      </p:sp>
      <p:pic>
        <p:nvPicPr>
          <p:cNvPr id="42" name="Picture 300" descr="p70_1捆小棒">
            <a:extLst>
              <a:ext uri="{FF2B5EF4-FFF2-40B4-BE49-F238E27FC236}">
                <a16:creationId xmlns:a16="http://schemas.microsoft.com/office/drawing/2014/main" id="{C5253E4F-7AE7-8AEB-DDBB-A23E03489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047" y="1655154"/>
            <a:ext cx="654085" cy="105970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3" name="Picture 30" descr="未标题-9">
            <a:extLst>
              <a:ext uri="{FF2B5EF4-FFF2-40B4-BE49-F238E27FC236}">
                <a16:creationId xmlns:a16="http://schemas.microsoft.com/office/drawing/2014/main" id="{94DE4F0F-B41A-5389-EDA8-E84F7EC4C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75" b="45178"/>
          <a:stretch>
            <a:fillRect/>
          </a:stretch>
        </p:blipFill>
        <p:spPr bwMode="auto">
          <a:xfrm>
            <a:off x="2856742" y="1385621"/>
            <a:ext cx="1354706" cy="1219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30" descr="未标题-9">
            <a:extLst>
              <a:ext uri="{FF2B5EF4-FFF2-40B4-BE49-F238E27FC236}">
                <a16:creationId xmlns:a16="http://schemas.microsoft.com/office/drawing/2014/main" id="{A7EF2A54-FF43-F514-2453-EB6F1793C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75" t="56654"/>
          <a:stretch>
            <a:fillRect/>
          </a:stretch>
        </p:blipFill>
        <p:spPr bwMode="auto">
          <a:xfrm>
            <a:off x="2322337" y="2914822"/>
            <a:ext cx="1293904" cy="92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300" descr="p70_1捆小棒">
            <a:extLst>
              <a:ext uri="{FF2B5EF4-FFF2-40B4-BE49-F238E27FC236}">
                <a16:creationId xmlns:a16="http://schemas.microsoft.com/office/drawing/2014/main" id="{A541FE9A-73D1-AB3C-E586-F2D063E64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624" y="1655154"/>
            <a:ext cx="654085" cy="105970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6" name="Picture 300" descr="p70_1捆小棒">
            <a:extLst>
              <a:ext uri="{FF2B5EF4-FFF2-40B4-BE49-F238E27FC236}">
                <a16:creationId xmlns:a16="http://schemas.microsoft.com/office/drawing/2014/main" id="{797CC0AC-1704-AD55-82C5-53ECE1125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8188" y="1655154"/>
            <a:ext cx="654085" cy="105970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" name="Picture 300" descr="p70_1捆小棒">
            <a:extLst>
              <a:ext uri="{FF2B5EF4-FFF2-40B4-BE49-F238E27FC236}">
                <a16:creationId xmlns:a16="http://schemas.microsoft.com/office/drawing/2014/main" id="{808793CD-DD4F-DDA2-6F83-255852246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8751" y="1675593"/>
            <a:ext cx="654085" cy="105970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8" name="Picture 30" descr="未标题-9">
            <a:extLst>
              <a:ext uri="{FF2B5EF4-FFF2-40B4-BE49-F238E27FC236}">
                <a16:creationId xmlns:a16="http://schemas.microsoft.com/office/drawing/2014/main" id="{18B8518B-C7CE-DED1-D259-1B560D8E2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75" t="56654"/>
          <a:stretch>
            <a:fillRect/>
          </a:stretch>
        </p:blipFill>
        <p:spPr bwMode="auto">
          <a:xfrm>
            <a:off x="2685503" y="2914822"/>
            <a:ext cx="1293904" cy="92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300" descr="p70_1捆小棒">
            <a:extLst>
              <a:ext uri="{FF2B5EF4-FFF2-40B4-BE49-F238E27FC236}">
                <a16:creationId xmlns:a16="http://schemas.microsoft.com/office/drawing/2014/main" id="{AC695F62-220A-FF74-4319-A6688E968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867" y="2755733"/>
            <a:ext cx="654085" cy="105970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0" name="Picture 300" descr="p70_1捆小棒">
            <a:extLst>
              <a:ext uri="{FF2B5EF4-FFF2-40B4-BE49-F238E27FC236}">
                <a16:creationId xmlns:a16="http://schemas.microsoft.com/office/drawing/2014/main" id="{8BFA4DB8-5A67-AE7A-FF55-BBFD7EE42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6430" y="2776172"/>
            <a:ext cx="654085" cy="105970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" name="TextBox 6">
            <a:extLst>
              <a:ext uri="{FF2B5EF4-FFF2-40B4-BE49-F238E27FC236}">
                <a16:creationId xmlns:a16="http://schemas.microsoft.com/office/drawing/2014/main" id="{5F5C32D1-0D2E-1F52-3EBC-9A727BE2E53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514287" y="1398057"/>
            <a:ext cx="2101983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</a:rPr>
              <a:t>45 + 24=</a:t>
            </a:r>
          </a:p>
        </p:txBody>
      </p:sp>
      <p:sp>
        <p:nvSpPr>
          <p:cNvPr id="53" name="TextBox 4">
            <a:extLst>
              <a:ext uri="{FF2B5EF4-FFF2-40B4-BE49-F238E27FC236}">
                <a16:creationId xmlns:a16="http://schemas.microsoft.com/office/drawing/2014/main" id="{3DA9FDBC-E560-C7E9-01D0-6F9DE6495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067" y="2039667"/>
            <a:ext cx="80010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楷体" panose="02010609060101010101" pitchFamily="49" charset="-122"/>
              </a:rPr>
              <a:t>4  5</a:t>
            </a:r>
          </a:p>
        </p:txBody>
      </p:sp>
      <p:sp>
        <p:nvSpPr>
          <p:cNvPr id="54" name="TextBox 5">
            <a:extLst>
              <a:ext uri="{FF2B5EF4-FFF2-40B4-BE49-F238E27FC236}">
                <a16:creationId xmlns:a16="http://schemas.microsoft.com/office/drawing/2014/main" id="{BD5C553B-B3D4-D034-61EE-77AB3F703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121" y="2528200"/>
            <a:ext cx="1717137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楷体" panose="02010609060101010101" pitchFamily="49" charset="-122"/>
              </a:rPr>
              <a:t>+  (        )</a:t>
            </a:r>
          </a:p>
        </p:txBody>
      </p: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FA51459E-57AE-7A0E-A739-4B2D9B144D79}"/>
              </a:ext>
            </a:extLst>
          </p:cNvPr>
          <p:cNvCxnSpPr/>
          <p:nvPr/>
        </p:nvCxnSpPr>
        <p:spPr>
          <a:xfrm>
            <a:off x="5590987" y="3160668"/>
            <a:ext cx="160813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>
            <a:extLst>
              <a:ext uri="{FF2B5EF4-FFF2-40B4-BE49-F238E27FC236}">
                <a16:creationId xmlns:a16="http://schemas.microsoft.com/office/drawing/2014/main" id="{FA81AEF5-B0D1-EA33-8AFD-15004B3CDDDD}"/>
              </a:ext>
            </a:extLst>
          </p:cNvPr>
          <p:cNvSpPr txBox="1"/>
          <p:nvPr/>
        </p:nvSpPr>
        <p:spPr>
          <a:xfrm>
            <a:off x="6104948" y="2555214"/>
            <a:ext cx="80021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2  4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7" name="TextBox 5">
            <a:extLst>
              <a:ext uri="{FF2B5EF4-FFF2-40B4-BE49-F238E27FC236}">
                <a16:creationId xmlns:a16="http://schemas.microsoft.com/office/drawing/2014/main" id="{948BBB1E-5906-DC67-9CCF-C7BD15DF5A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61" y="3161410"/>
            <a:ext cx="1688283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楷体" panose="02010609060101010101" pitchFamily="49" charset="-122"/>
              </a:rPr>
              <a:t>    (        )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76A0E1BC-BE03-6E1C-A1B6-0B89129D3B82}"/>
              </a:ext>
            </a:extLst>
          </p:cNvPr>
          <p:cNvSpPr txBox="1"/>
          <p:nvPr/>
        </p:nvSpPr>
        <p:spPr>
          <a:xfrm>
            <a:off x="7115249" y="1397316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69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0" name="TextBox 21">
            <a:extLst>
              <a:ext uri="{FF2B5EF4-FFF2-40B4-BE49-F238E27FC236}">
                <a16:creationId xmlns:a16="http://schemas.microsoft.com/office/drawing/2014/main" id="{C8BAF7E2-D096-9220-5266-E5BE4010EB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5515" y="3208361"/>
            <a:ext cx="4762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9</a:t>
            </a:r>
          </a:p>
        </p:txBody>
      </p:sp>
      <p:sp>
        <p:nvSpPr>
          <p:cNvPr id="61" name="TextBox 28">
            <a:extLst>
              <a:ext uri="{FF2B5EF4-FFF2-40B4-BE49-F238E27FC236}">
                <a16:creationId xmlns:a16="http://schemas.microsoft.com/office/drawing/2014/main" id="{BDF7BD18-DD46-78DD-5815-345E9924D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6862" y="3208362"/>
            <a:ext cx="3619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8" grpId="0"/>
      <p:bldP spid="60" grpId="0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Box 1">
            <a:extLst>
              <a:ext uri="{FF2B5EF4-FFF2-40B4-BE49-F238E27FC236}">
                <a16:creationId xmlns:a16="http://schemas.microsoft.com/office/drawing/2014/main" id="{E4892EE8-6F81-40F7-A1A9-A45903DF2B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903" y="1442970"/>
            <a:ext cx="7334059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</a:rPr>
              <a:t> 24+32=               43+16=                57+20=</a:t>
            </a:r>
          </a:p>
        </p:txBody>
      </p:sp>
      <p:sp>
        <p:nvSpPr>
          <p:cNvPr id="20484" name="TextBox 2">
            <a:extLst>
              <a:ext uri="{FF2B5EF4-FFF2-40B4-BE49-F238E27FC236}">
                <a16:creationId xmlns:a16="http://schemas.microsoft.com/office/drawing/2014/main" id="{75E0FE71-0779-496C-ACB6-227BAE919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1450" y="2124958"/>
            <a:ext cx="1006475" cy="5794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</a:rPr>
              <a:t>2 4</a:t>
            </a:r>
          </a:p>
        </p:txBody>
      </p:sp>
      <p:sp>
        <p:nvSpPr>
          <p:cNvPr id="20485" name="TextBox 5">
            <a:extLst>
              <a:ext uri="{FF2B5EF4-FFF2-40B4-BE49-F238E27FC236}">
                <a16:creationId xmlns:a16="http://schemas.microsoft.com/office/drawing/2014/main" id="{B215436F-B9F6-4124-943C-E0E7BFC3C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563" y="2578983"/>
            <a:ext cx="216535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</a:rPr>
              <a:t>+</a:t>
            </a:r>
            <a:r>
              <a:rPr lang="zh-CN" altLang="en-US" sz="3200" b="1" dirty="0">
                <a:latin typeface="+mj-lt"/>
              </a:rPr>
              <a:t>（         ）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998FA937-2043-406C-B4BF-71225BCC1D3C}"/>
              </a:ext>
            </a:extLst>
          </p:cNvPr>
          <p:cNvCxnSpPr/>
          <p:nvPr/>
        </p:nvCxnSpPr>
        <p:spPr>
          <a:xfrm>
            <a:off x="785813" y="3161596"/>
            <a:ext cx="17208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87" name="TextBox 8">
            <a:extLst>
              <a:ext uri="{FF2B5EF4-FFF2-40B4-BE49-F238E27FC236}">
                <a16:creationId xmlns:a16="http://schemas.microsoft.com/office/drawing/2014/main" id="{91A8332A-E9F2-448E-A7BD-39F52ED12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813" y="3167946"/>
            <a:ext cx="1931987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3200" b="1">
                <a:latin typeface="+mj-lt"/>
              </a:rPr>
              <a:t>（         ）</a:t>
            </a:r>
          </a:p>
        </p:txBody>
      </p:sp>
      <p:sp>
        <p:nvSpPr>
          <p:cNvPr id="20488" name="TextBox 9">
            <a:extLst>
              <a:ext uri="{FF2B5EF4-FFF2-40B4-BE49-F238E27FC236}">
                <a16:creationId xmlns:a16="http://schemas.microsoft.com/office/drawing/2014/main" id="{961FC62C-0B62-4B13-B311-80D6674D3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4550" y="2580571"/>
            <a:ext cx="216535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>
                <a:latin typeface="+mj-lt"/>
              </a:rPr>
              <a:t>+</a:t>
            </a:r>
            <a:r>
              <a:rPr lang="zh-CN" altLang="en-US" sz="3200" b="1">
                <a:latin typeface="+mj-lt"/>
              </a:rPr>
              <a:t>（         ）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91CE2C47-7702-4FD9-BB82-7FA8F28090C5}"/>
              </a:ext>
            </a:extLst>
          </p:cNvPr>
          <p:cNvCxnSpPr/>
          <p:nvPr/>
        </p:nvCxnSpPr>
        <p:spPr>
          <a:xfrm>
            <a:off x="3606800" y="3163183"/>
            <a:ext cx="17208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0" name="TextBox 11">
            <a:extLst>
              <a:ext uri="{FF2B5EF4-FFF2-40B4-BE49-F238E27FC236}">
                <a16:creationId xmlns:a16="http://schemas.microsoft.com/office/drawing/2014/main" id="{9908888A-A2D9-4605-B9D1-A7B2BEB821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6800" y="3169533"/>
            <a:ext cx="1930400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3200" b="1">
                <a:latin typeface="+mj-lt"/>
              </a:rPr>
              <a:t>（         ）</a:t>
            </a:r>
          </a:p>
        </p:txBody>
      </p:sp>
      <p:sp>
        <p:nvSpPr>
          <p:cNvPr id="20491" name="TextBox 12">
            <a:extLst>
              <a:ext uri="{FF2B5EF4-FFF2-40B4-BE49-F238E27FC236}">
                <a16:creationId xmlns:a16="http://schemas.microsoft.com/office/drawing/2014/main" id="{B8E1B363-129D-4019-B351-46C8A1955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500" y="2018596"/>
            <a:ext cx="193040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3200" b="1">
                <a:latin typeface="+mj-lt"/>
              </a:rPr>
              <a:t>（         ）</a:t>
            </a:r>
          </a:p>
        </p:txBody>
      </p:sp>
      <p:sp>
        <p:nvSpPr>
          <p:cNvPr id="20492" name="TextBox 13">
            <a:extLst>
              <a:ext uri="{FF2B5EF4-FFF2-40B4-BE49-F238E27FC236}">
                <a16:creationId xmlns:a16="http://schemas.microsoft.com/office/drawing/2014/main" id="{00C8130B-1FA0-4067-8B43-30953DE8D1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7352" y="2566283"/>
            <a:ext cx="216535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>
                <a:latin typeface="+mj-lt"/>
              </a:rPr>
              <a:t>+</a:t>
            </a:r>
            <a:r>
              <a:rPr lang="zh-CN" altLang="en-US" sz="3200" b="1">
                <a:latin typeface="+mj-lt"/>
              </a:rPr>
              <a:t>（         ）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045ED35F-69BF-4C0E-A8D6-04078CC4C814}"/>
              </a:ext>
            </a:extLst>
          </p:cNvPr>
          <p:cNvCxnSpPr/>
          <p:nvPr/>
        </p:nvCxnSpPr>
        <p:spPr>
          <a:xfrm>
            <a:off x="6499602" y="3148896"/>
            <a:ext cx="17208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4" name="TextBox 15">
            <a:extLst>
              <a:ext uri="{FF2B5EF4-FFF2-40B4-BE49-F238E27FC236}">
                <a16:creationId xmlns:a16="http://schemas.microsoft.com/office/drawing/2014/main" id="{44F67A39-F674-41F4-BB16-69173643B1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9602" y="3155246"/>
            <a:ext cx="1931988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3200" b="1">
                <a:latin typeface="+mj-lt"/>
              </a:rPr>
              <a:t>（         ）</a:t>
            </a:r>
          </a:p>
        </p:txBody>
      </p:sp>
      <p:sp>
        <p:nvSpPr>
          <p:cNvPr id="20495" name="TextBox 16">
            <a:extLst>
              <a:ext uri="{FF2B5EF4-FFF2-40B4-BE49-F238E27FC236}">
                <a16:creationId xmlns:a16="http://schemas.microsoft.com/office/drawing/2014/main" id="{FE908E72-2974-4A1F-84C6-ED98F2CB9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9438" y="2018596"/>
            <a:ext cx="697627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</a:rPr>
              <a:t>5 7</a:t>
            </a:r>
          </a:p>
        </p:txBody>
      </p:sp>
      <p:sp>
        <p:nvSpPr>
          <p:cNvPr id="19" name="TextBox 3">
            <a:extLst>
              <a:ext uri="{FF2B5EF4-FFF2-40B4-BE49-F238E27FC236}">
                <a16:creationId xmlns:a16="http://schemas.microsoft.com/office/drawing/2014/main" id="{93D84C82-FD1B-40B6-B39F-115E1C3BC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3037" y="2595033"/>
            <a:ext cx="693738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0000FF"/>
                </a:solidFill>
                <a:latin typeface="+mj-lt"/>
              </a:rPr>
              <a:t>3 2</a:t>
            </a:r>
          </a:p>
        </p:txBody>
      </p:sp>
      <p:sp>
        <p:nvSpPr>
          <p:cNvPr id="20" name="TextBox 17">
            <a:extLst>
              <a:ext uri="{FF2B5EF4-FFF2-40B4-BE49-F238E27FC236}">
                <a16:creationId xmlns:a16="http://schemas.microsoft.com/office/drawing/2014/main" id="{8A9F1062-ED76-440D-9B8C-023F7CD55F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6688" y="3166358"/>
            <a:ext cx="466725" cy="5794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0000FF"/>
                </a:solidFill>
                <a:latin typeface="+mj-lt"/>
              </a:rPr>
              <a:t>5</a:t>
            </a:r>
          </a:p>
        </p:txBody>
      </p:sp>
      <p:sp>
        <p:nvSpPr>
          <p:cNvPr id="21" name="TextBox 18">
            <a:extLst>
              <a:ext uri="{FF2B5EF4-FFF2-40B4-BE49-F238E27FC236}">
                <a16:creationId xmlns:a16="http://schemas.microsoft.com/office/drawing/2014/main" id="{92743BB0-FE15-4293-9D3F-CA9D2B0D9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2424" y="1445233"/>
            <a:ext cx="696913" cy="5794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56</a:t>
            </a:r>
          </a:p>
        </p:txBody>
      </p:sp>
      <p:sp>
        <p:nvSpPr>
          <p:cNvPr id="22" name="TextBox 19">
            <a:extLst>
              <a:ext uri="{FF2B5EF4-FFF2-40B4-BE49-F238E27FC236}">
                <a16:creationId xmlns:a16="http://schemas.microsoft.com/office/drawing/2014/main" id="{59AF1946-32EA-42EF-8240-DCCC95674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2750" y="2005896"/>
            <a:ext cx="1120775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0000FF"/>
                </a:solidFill>
                <a:latin typeface="+mj-lt"/>
              </a:rPr>
              <a:t>4 3</a:t>
            </a:r>
          </a:p>
        </p:txBody>
      </p:sp>
      <p:sp>
        <p:nvSpPr>
          <p:cNvPr id="23" name="TextBox 20">
            <a:extLst>
              <a:ext uri="{FF2B5EF4-FFF2-40B4-BE49-F238E27FC236}">
                <a16:creationId xmlns:a16="http://schemas.microsoft.com/office/drawing/2014/main" id="{B9DE87AA-415C-4B23-B676-5D33329E0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8625" y="2555574"/>
            <a:ext cx="6921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0000FF"/>
                </a:solidFill>
                <a:latin typeface="+mj-lt"/>
              </a:rPr>
              <a:t>1 6</a:t>
            </a:r>
          </a:p>
        </p:txBody>
      </p:sp>
      <p:sp>
        <p:nvSpPr>
          <p:cNvPr id="24" name="TextBox 21">
            <a:extLst>
              <a:ext uri="{FF2B5EF4-FFF2-40B4-BE49-F238E27FC236}">
                <a16:creationId xmlns:a16="http://schemas.microsoft.com/office/drawing/2014/main" id="{4A635700-8A67-40DC-86D6-E2A5FACA96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5012" y="3174296"/>
            <a:ext cx="4762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0000FF"/>
                </a:solidFill>
                <a:latin typeface="+mj-lt"/>
              </a:rPr>
              <a:t>9</a:t>
            </a:r>
          </a:p>
        </p:txBody>
      </p:sp>
      <p:sp>
        <p:nvSpPr>
          <p:cNvPr id="25" name="TextBox 22">
            <a:extLst>
              <a:ext uri="{FF2B5EF4-FFF2-40B4-BE49-F238E27FC236}">
                <a16:creationId xmlns:a16="http://schemas.microsoft.com/office/drawing/2014/main" id="{06426F23-89B0-41F0-8926-AE29221BB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7177" y="1440471"/>
            <a:ext cx="696913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59</a:t>
            </a:r>
          </a:p>
        </p:txBody>
      </p:sp>
      <p:sp>
        <p:nvSpPr>
          <p:cNvPr id="26" name="TextBox 24">
            <a:extLst>
              <a:ext uri="{FF2B5EF4-FFF2-40B4-BE49-F238E27FC236}">
                <a16:creationId xmlns:a16="http://schemas.microsoft.com/office/drawing/2014/main" id="{F043A03B-5468-4981-A3C1-D82AC45C5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0152" y="2564696"/>
            <a:ext cx="1008063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0000FF"/>
                </a:solidFill>
                <a:latin typeface="+mj-lt"/>
              </a:rPr>
              <a:t>2 0</a:t>
            </a:r>
          </a:p>
        </p:txBody>
      </p:sp>
      <p:sp>
        <p:nvSpPr>
          <p:cNvPr id="27" name="TextBox 25">
            <a:extLst>
              <a:ext uri="{FF2B5EF4-FFF2-40B4-BE49-F238E27FC236}">
                <a16:creationId xmlns:a16="http://schemas.microsoft.com/office/drawing/2014/main" id="{6559467E-DF79-4221-BEB7-DE477F27D7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2059" y="3148896"/>
            <a:ext cx="696912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0000FF"/>
                </a:solidFill>
                <a:latin typeface="+mj-lt"/>
              </a:rPr>
              <a:t>7</a:t>
            </a:r>
          </a:p>
        </p:txBody>
      </p:sp>
      <p:sp>
        <p:nvSpPr>
          <p:cNvPr id="28" name="TextBox 26">
            <a:extLst>
              <a:ext uri="{FF2B5EF4-FFF2-40B4-BE49-F238E27FC236}">
                <a16:creationId xmlns:a16="http://schemas.microsoft.com/office/drawing/2014/main" id="{578B5D91-A47D-4DC9-8B6F-75FB6223F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2292" y="1431076"/>
            <a:ext cx="698500" cy="5794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77</a:t>
            </a:r>
          </a:p>
        </p:txBody>
      </p:sp>
      <p:sp>
        <p:nvSpPr>
          <p:cNvPr id="30" name="TextBox 27">
            <a:extLst>
              <a:ext uri="{FF2B5EF4-FFF2-40B4-BE49-F238E27FC236}">
                <a16:creationId xmlns:a16="http://schemas.microsoft.com/office/drawing/2014/main" id="{3D70839E-2934-45BE-AFF4-CD7E043AF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2913" y="3166358"/>
            <a:ext cx="423862" cy="5794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0000FF"/>
                </a:solidFill>
                <a:latin typeface="+mj-lt"/>
              </a:rPr>
              <a:t>6</a:t>
            </a:r>
          </a:p>
        </p:txBody>
      </p:sp>
      <p:sp>
        <p:nvSpPr>
          <p:cNvPr id="31" name="TextBox 28">
            <a:extLst>
              <a:ext uri="{FF2B5EF4-FFF2-40B4-BE49-F238E27FC236}">
                <a16:creationId xmlns:a16="http://schemas.microsoft.com/office/drawing/2014/main" id="{8DB2DB13-A75C-4712-968A-E7D4370DD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2957" y="3174296"/>
            <a:ext cx="3619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0000FF"/>
                </a:solidFill>
                <a:latin typeface="+mj-lt"/>
              </a:rPr>
              <a:t>5</a:t>
            </a:r>
          </a:p>
        </p:txBody>
      </p:sp>
      <p:sp>
        <p:nvSpPr>
          <p:cNvPr id="32" name="TextBox 29">
            <a:extLst>
              <a:ext uri="{FF2B5EF4-FFF2-40B4-BE49-F238E27FC236}">
                <a16:creationId xmlns:a16="http://schemas.microsoft.com/office/drawing/2014/main" id="{B2A646DE-A537-4EEF-92F9-48C15DACD7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9438" y="3155246"/>
            <a:ext cx="696913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0000FF"/>
                </a:solidFill>
                <a:latin typeface="+mj-lt"/>
              </a:rPr>
              <a:t>7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8E9A4ECA-1FBC-1181-A7FC-382325991F35}"/>
              </a:ext>
            </a:extLst>
          </p:cNvPr>
          <p:cNvSpPr txBox="1"/>
          <p:nvPr/>
        </p:nvSpPr>
        <p:spPr>
          <a:xfrm>
            <a:off x="430990" y="673440"/>
            <a:ext cx="3339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写一写，算一算。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820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0" grpId="0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B9E3298-51FC-D90E-8A3D-34649799727E}"/>
              </a:ext>
            </a:extLst>
          </p:cNvPr>
          <p:cNvSpPr txBox="1"/>
          <p:nvPr/>
        </p:nvSpPr>
        <p:spPr>
          <a:xfrm>
            <a:off x="236436" y="530767"/>
            <a:ext cx="8006134" cy="65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王奶奶养的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21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只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公鸡和</a:t>
            </a:r>
            <a:r>
              <a:rPr lang="en-US" altLang="zh-CN" sz="2800" b="1" dirty="0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18</a:t>
            </a:r>
            <a:r>
              <a:rPr lang="zh-CN" altLang="en-US" sz="2800" b="1" dirty="0">
                <a:solidFill>
                  <a:schemeClr val="tx1"/>
                </a:solidFill>
                <a:latin typeface="+mj-lt"/>
                <a:ea typeface="楷体" panose="02010609060101010101" pitchFamily="49" charset="-122"/>
              </a:rPr>
              <a:t>只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母鸡一共有多少只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75C01F5-86E1-27E5-C189-4C67AC30CF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9" t="1863" r="1218" b="2833"/>
          <a:stretch/>
        </p:blipFill>
        <p:spPr>
          <a:xfrm>
            <a:off x="1144745" y="1479793"/>
            <a:ext cx="4432397" cy="2121963"/>
          </a:xfrm>
          <a:prstGeom prst="rect">
            <a:avLst/>
          </a:prstGeom>
        </p:spPr>
      </p:pic>
      <p:sp>
        <p:nvSpPr>
          <p:cNvPr id="8" name="TextBox 6">
            <a:extLst>
              <a:ext uri="{FF2B5EF4-FFF2-40B4-BE49-F238E27FC236}">
                <a16:creationId xmlns:a16="http://schemas.microsoft.com/office/drawing/2014/main" id="{8FAD7E99-3C54-25BE-9882-361813EB243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736141" y="1422094"/>
            <a:ext cx="2101983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21 + 18=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BE1DEA6A-7770-A0F7-09AE-A960162E8C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2040" y="2547571"/>
            <a:ext cx="1239442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+  1  8</a:t>
            </a: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521B2BA3-2167-FB23-69E4-2A0F6BC2E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1262" y="1986348"/>
            <a:ext cx="800219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2  1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1E306A6B-058A-282C-1CB9-BCAF0A552DC0}"/>
              </a:ext>
            </a:extLst>
          </p:cNvPr>
          <p:cNvCxnSpPr/>
          <p:nvPr/>
        </p:nvCxnSpPr>
        <p:spPr>
          <a:xfrm>
            <a:off x="5997302" y="3152527"/>
            <a:ext cx="160813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C1928D6A-CE25-07C4-1062-7ECA1586F20E}"/>
              </a:ext>
            </a:extLst>
          </p:cNvPr>
          <p:cNvSpPr txBox="1"/>
          <p:nvPr/>
        </p:nvSpPr>
        <p:spPr>
          <a:xfrm>
            <a:off x="7311482" y="1429126"/>
            <a:ext cx="167706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39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（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只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4E4ADF4-CF59-263A-D302-555F19CC4DAC}"/>
              </a:ext>
            </a:extLst>
          </p:cNvPr>
          <p:cNvSpPr txBox="1"/>
          <p:nvPr/>
        </p:nvSpPr>
        <p:spPr>
          <a:xfrm>
            <a:off x="6511263" y="3201828"/>
            <a:ext cx="80021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3  9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FE207EA-40A6-DE38-17FF-198668DD05BE}"/>
              </a:ext>
            </a:extLst>
          </p:cNvPr>
          <p:cNvSpPr txBox="1"/>
          <p:nvPr/>
        </p:nvSpPr>
        <p:spPr>
          <a:xfrm>
            <a:off x="2609124" y="3955886"/>
            <a:ext cx="34323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口答：一共有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39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只。</a:t>
            </a:r>
          </a:p>
        </p:txBody>
      </p:sp>
    </p:spTree>
    <p:extLst>
      <p:ext uri="{BB962C8B-B14F-4D97-AF65-F5344CB8AC3E}">
        <p14:creationId xmlns:p14="http://schemas.microsoft.com/office/powerpoint/2010/main" val="2032953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6">
            <a:extLst>
              <a:ext uri="{FF2B5EF4-FFF2-40B4-BE49-F238E27FC236}">
                <a16:creationId xmlns:a16="http://schemas.microsoft.com/office/drawing/2014/main" id="{E93E9152-349C-8356-C618-E37F6D3BDC6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586604" y="1416447"/>
            <a:ext cx="319563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</a:rPr>
              <a:t>35+32=_______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730A7E9-B77C-7183-0EA0-6CF56C270FA7}"/>
              </a:ext>
            </a:extLst>
          </p:cNvPr>
          <p:cNvSpPr txBox="1"/>
          <p:nvPr/>
        </p:nvSpPr>
        <p:spPr>
          <a:xfrm>
            <a:off x="7000756" y="1405031"/>
            <a:ext cx="167706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67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（人）</a:t>
            </a:r>
          </a:p>
        </p:txBody>
      </p:sp>
      <p:sp>
        <p:nvSpPr>
          <p:cNvPr id="28" name="TextBox 4">
            <a:extLst>
              <a:ext uri="{FF2B5EF4-FFF2-40B4-BE49-F238E27FC236}">
                <a16:creationId xmlns:a16="http://schemas.microsoft.com/office/drawing/2014/main" id="{5101F93F-F906-F021-AF39-147150A0D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7674" y="2233401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j-lt"/>
              </a:rPr>
              <a:t>3  5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862F1A6D-6A47-1349-AE85-9838DFD97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9855" y="2686343"/>
            <a:ext cx="1209675" cy="5794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j-lt"/>
              </a:rPr>
              <a:t>+ 3  2</a:t>
            </a: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B8810604-3821-E205-ACBF-5534AD79D2D7}"/>
              </a:ext>
            </a:extLst>
          </p:cNvPr>
          <p:cNvCxnSpPr/>
          <p:nvPr/>
        </p:nvCxnSpPr>
        <p:spPr>
          <a:xfrm>
            <a:off x="6180624" y="3263689"/>
            <a:ext cx="160813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7">
            <a:extLst>
              <a:ext uri="{FF2B5EF4-FFF2-40B4-BE49-F238E27FC236}">
                <a16:creationId xmlns:a16="http://schemas.microsoft.com/office/drawing/2014/main" id="{36D0CFEE-99F3-2B18-C71E-D38BFB6F6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7724" y="3263689"/>
            <a:ext cx="390525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>
                <a:latin typeface="+mj-lt"/>
              </a:rPr>
              <a:t>7</a:t>
            </a:r>
          </a:p>
        </p:txBody>
      </p:sp>
      <p:sp>
        <p:nvSpPr>
          <p:cNvPr id="32" name="TextBox 8">
            <a:extLst>
              <a:ext uri="{FF2B5EF4-FFF2-40B4-BE49-F238E27FC236}">
                <a16:creationId xmlns:a16="http://schemas.microsoft.com/office/drawing/2014/main" id="{661EADAC-FC96-C68A-948A-91EE4F60D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2912" y="3263689"/>
            <a:ext cx="390525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 dirty="0">
                <a:latin typeface="+mj-lt"/>
              </a:rPr>
              <a:t>6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C2716ECB-A696-73C5-37E9-BE8884D157AA}"/>
              </a:ext>
            </a:extLst>
          </p:cNvPr>
          <p:cNvSpPr/>
          <p:nvPr/>
        </p:nvSpPr>
        <p:spPr>
          <a:xfrm>
            <a:off x="1562025" y="2064289"/>
            <a:ext cx="4274572" cy="523220"/>
          </a:xfrm>
          <a:prstGeom prst="rect">
            <a:avLst/>
          </a:prstGeom>
          <a:solidFill>
            <a:srgbClr val="FFFB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列竖式时相同数位要对齐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ECE6CBCC-F276-BD3F-DB5F-DD3D6AEEDA12}"/>
              </a:ext>
            </a:extLst>
          </p:cNvPr>
          <p:cNvGrpSpPr/>
          <p:nvPr/>
        </p:nvGrpSpPr>
        <p:grpSpPr>
          <a:xfrm>
            <a:off x="86132" y="124038"/>
            <a:ext cx="3338004" cy="642919"/>
            <a:chOff x="3545249" y="1237904"/>
            <a:chExt cx="2460222" cy="1925683"/>
          </a:xfrm>
        </p:grpSpPr>
        <p:sp>
          <p:nvSpPr>
            <p:cNvPr id="5" name="Google Shape;826;p43">
              <a:extLst>
                <a:ext uri="{FF2B5EF4-FFF2-40B4-BE49-F238E27FC236}">
                  <a16:creationId xmlns:a16="http://schemas.microsoft.com/office/drawing/2014/main" id="{A10699D8-71F1-5DB2-7011-9BDB677FB674}"/>
                </a:ext>
              </a:extLst>
            </p:cNvPr>
            <p:cNvSpPr/>
            <p:nvPr/>
          </p:nvSpPr>
          <p:spPr>
            <a:xfrm>
              <a:off x="3545249" y="1237904"/>
              <a:ext cx="2460222" cy="19256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" name="Google Shape;827;p43">
              <a:extLst>
                <a:ext uri="{FF2B5EF4-FFF2-40B4-BE49-F238E27FC236}">
                  <a16:creationId xmlns:a16="http://schemas.microsoft.com/office/drawing/2014/main" id="{7171143D-6639-E325-D798-BEE7AE1FFEE8}"/>
                </a:ext>
              </a:extLst>
            </p:cNvPr>
            <p:cNvSpPr/>
            <p:nvPr/>
          </p:nvSpPr>
          <p:spPr>
            <a:xfrm>
              <a:off x="3545249" y="1237904"/>
              <a:ext cx="2416958" cy="1620952"/>
            </a:xfrm>
            <a:prstGeom prst="rect">
              <a:avLst/>
            </a:prstGeom>
            <a:solidFill>
              <a:schemeClr val="bg1"/>
            </a:solidFill>
            <a:ln w="19050" cap="flat" cmpd="sng">
              <a:solidFill>
                <a:srgbClr val="495D5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" name="Google Shape;598;p22">
            <a:extLst>
              <a:ext uri="{FF2B5EF4-FFF2-40B4-BE49-F238E27FC236}">
                <a16:creationId xmlns:a16="http://schemas.microsoft.com/office/drawing/2014/main" id="{AF21C1B3-28C5-75DA-DA91-44A9D75EB5A8}"/>
              </a:ext>
            </a:extLst>
          </p:cNvPr>
          <p:cNvGrpSpPr/>
          <p:nvPr/>
        </p:nvGrpSpPr>
        <p:grpSpPr>
          <a:xfrm>
            <a:off x="141149" y="108134"/>
            <a:ext cx="734924" cy="548638"/>
            <a:chOff x="3397525" y="3347150"/>
            <a:chExt cx="536650" cy="400675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Google Shape;599;p22">
              <a:extLst>
                <a:ext uri="{FF2B5EF4-FFF2-40B4-BE49-F238E27FC236}">
                  <a16:creationId xmlns:a16="http://schemas.microsoft.com/office/drawing/2014/main" id="{87167E76-4889-A5F8-9A7A-02FBC105B064}"/>
                </a:ext>
              </a:extLst>
            </p:cNvPr>
            <p:cNvSpPr/>
            <p:nvPr/>
          </p:nvSpPr>
          <p:spPr>
            <a:xfrm>
              <a:off x="3397525" y="3450000"/>
              <a:ext cx="536650" cy="284825"/>
            </a:xfrm>
            <a:custGeom>
              <a:avLst/>
              <a:gdLst/>
              <a:ahLst/>
              <a:cxnLst/>
              <a:rect l="l" t="t" r="r" b="b"/>
              <a:pathLst>
                <a:path w="21466" h="11393" extrusionOk="0">
                  <a:moveTo>
                    <a:pt x="20084" y="1"/>
                  </a:moveTo>
                  <a:cubicBezTo>
                    <a:pt x="19793" y="1"/>
                    <a:pt x="19521" y="171"/>
                    <a:pt x="19443" y="569"/>
                  </a:cubicBezTo>
                  <a:cubicBezTo>
                    <a:pt x="18981" y="2944"/>
                    <a:pt x="19040" y="5528"/>
                    <a:pt x="19032" y="8028"/>
                  </a:cubicBezTo>
                  <a:cubicBezTo>
                    <a:pt x="19808" y="8517"/>
                    <a:pt x="19261" y="9652"/>
                    <a:pt x="18455" y="9652"/>
                  </a:cubicBezTo>
                  <a:cubicBezTo>
                    <a:pt x="18320" y="9652"/>
                    <a:pt x="18178" y="9620"/>
                    <a:pt x="18033" y="9548"/>
                  </a:cubicBezTo>
                  <a:cubicBezTo>
                    <a:pt x="17233" y="9143"/>
                    <a:pt x="15996" y="8873"/>
                    <a:pt x="14788" y="8873"/>
                  </a:cubicBezTo>
                  <a:cubicBezTo>
                    <a:pt x="13614" y="8873"/>
                    <a:pt x="12469" y="9129"/>
                    <a:pt x="11782" y="9766"/>
                  </a:cubicBezTo>
                  <a:cubicBezTo>
                    <a:pt x="11592" y="9943"/>
                    <a:pt x="11382" y="10018"/>
                    <a:pt x="11178" y="10018"/>
                  </a:cubicBezTo>
                  <a:cubicBezTo>
                    <a:pt x="10672" y="10018"/>
                    <a:pt x="10209" y="9554"/>
                    <a:pt x="10221" y="9069"/>
                  </a:cubicBezTo>
                  <a:cubicBezTo>
                    <a:pt x="9277" y="8670"/>
                    <a:pt x="8251" y="8497"/>
                    <a:pt x="7207" y="8497"/>
                  </a:cubicBezTo>
                  <a:cubicBezTo>
                    <a:pt x="5549" y="8497"/>
                    <a:pt x="3847" y="8934"/>
                    <a:pt x="2359" y="9598"/>
                  </a:cubicBezTo>
                  <a:cubicBezTo>
                    <a:pt x="2325" y="6636"/>
                    <a:pt x="1964" y="3691"/>
                    <a:pt x="2006" y="712"/>
                  </a:cubicBezTo>
                  <a:cubicBezTo>
                    <a:pt x="2015" y="286"/>
                    <a:pt x="1648" y="47"/>
                    <a:pt x="1289" y="47"/>
                  </a:cubicBezTo>
                  <a:cubicBezTo>
                    <a:pt x="996" y="47"/>
                    <a:pt x="710" y="206"/>
                    <a:pt x="639" y="552"/>
                  </a:cubicBezTo>
                  <a:cubicBezTo>
                    <a:pt x="1" y="3564"/>
                    <a:pt x="412" y="7240"/>
                    <a:pt x="807" y="10269"/>
                  </a:cubicBezTo>
                  <a:cubicBezTo>
                    <a:pt x="823" y="10420"/>
                    <a:pt x="874" y="10538"/>
                    <a:pt x="941" y="10638"/>
                  </a:cubicBezTo>
                  <a:cubicBezTo>
                    <a:pt x="911" y="10999"/>
                    <a:pt x="1179" y="11392"/>
                    <a:pt x="1586" y="11392"/>
                  </a:cubicBezTo>
                  <a:cubicBezTo>
                    <a:pt x="1642" y="11392"/>
                    <a:pt x="1702" y="11384"/>
                    <a:pt x="1763" y="11368"/>
                  </a:cubicBezTo>
                  <a:cubicBezTo>
                    <a:pt x="3847" y="10840"/>
                    <a:pt x="5600" y="10223"/>
                    <a:pt x="7523" y="10223"/>
                  </a:cubicBezTo>
                  <a:cubicBezTo>
                    <a:pt x="8317" y="10223"/>
                    <a:pt x="9140" y="10328"/>
                    <a:pt x="10028" y="10588"/>
                  </a:cubicBezTo>
                  <a:cubicBezTo>
                    <a:pt x="10093" y="10606"/>
                    <a:pt x="10156" y="10614"/>
                    <a:pt x="10217" y="10614"/>
                  </a:cubicBezTo>
                  <a:cubicBezTo>
                    <a:pt x="10327" y="10614"/>
                    <a:pt x="10428" y="10586"/>
                    <a:pt x="10515" y="10538"/>
                  </a:cubicBezTo>
                  <a:cubicBezTo>
                    <a:pt x="10641" y="10657"/>
                    <a:pt x="10810" y="10740"/>
                    <a:pt x="11008" y="10740"/>
                  </a:cubicBezTo>
                  <a:cubicBezTo>
                    <a:pt x="11060" y="10740"/>
                    <a:pt x="11113" y="10734"/>
                    <a:pt x="11169" y="10722"/>
                  </a:cubicBezTo>
                  <a:cubicBezTo>
                    <a:pt x="12512" y="10465"/>
                    <a:pt x="13847" y="10118"/>
                    <a:pt x="15213" y="10118"/>
                  </a:cubicBezTo>
                  <a:cubicBezTo>
                    <a:pt x="15230" y="10118"/>
                    <a:pt x="15247" y="10118"/>
                    <a:pt x="15264" y="10118"/>
                  </a:cubicBezTo>
                  <a:cubicBezTo>
                    <a:pt x="16699" y="10126"/>
                    <a:pt x="17865" y="10689"/>
                    <a:pt x="19166" y="11192"/>
                  </a:cubicBezTo>
                  <a:cubicBezTo>
                    <a:pt x="19272" y="11234"/>
                    <a:pt x="19376" y="11252"/>
                    <a:pt x="19475" y="11252"/>
                  </a:cubicBezTo>
                  <a:cubicBezTo>
                    <a:pt x="19796" y="11252"/>
                    <a:pt x="20063" y="11054"/>
                    <a:pt x="20198" y="10797"/>
                  </a:cubicBezTo>
                  <a:cubicBezTo>
                    <a:pt x="20257" y="10730"/>
                    <a:pt x="20298" y="10638"/>
                    <a:pt x="20315" y="10521"/>
                  </a:cubicBezTo>
                  <a:cubicBezTo>
                    <a:pt x="20768" y="7450"/>
                    <a:pt x="21465" y="3791"/>
                    <a:pt x="20919" y="695"/>
                  </a:cubicBezTo>
                  <a:cubicBezTo>
                    <a:pt x="20845" y="270"/>
                    <a:pt x="20450" y="1"/>
                    <a:pt x="20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9" name="Google Shape;600;p22">
              <a:extLst>
                <a:ext uri="{FF2B5EF4-FFF2-40B4-BE49-F238E27FC236}">
                  <a16:creationId xmlns:a16="http://schemas.microsoft.com/office/drawing/2014/main" id="{A62F9A03-9DAD-1DD1-0381-058DF7C1DF2A}"/>
                </a:ext>
              </a:extLst>
            </p:cNvPr>
            <p:cNvSpPr/>
            <p:nvPr/>
          </p:nvSpPr>
          <p:spPr>
            <a:xfrm>
              <a:off x="3790850" y="3348700"/>
              <a:ext cx="63600" cy="159375"/>
            </a:xfrm>
            <a:custGeom>
              <a:avLst/>
              <a:gdLst/>
              <a:ahLst/>
              <a:cxnLst/>
              <a:rect l="l" t="t" r="r" b="b"/>
              <a:pathLst>
                <a:path w="2544" h="6375" extrusionOk="0">
                  <a:moveTo>
                    <a:pt x="1108" y="1"/>
                  </a:moveTo>
                  <a:cubicBezTo>
                    <a:pt x="815" y="1"/>
                    <a:pt x="519" y="175"/>
                    <a:pt x="420" y="510"/>
                  </a:cubicBezTo>
                  <a:cubicBezTo>
                    <a:pt x="1" y="1886"/>
                    <a:pt x="312" y="3538"/>
                    <a:pt x="177" y="4965"/>
                  </a:cubicBezTo>
                  <a:cubicBezTo>
                    <a:pt x="135" y="5426"/>
                    <a:pt x="494" y="5939"/>
                    <a:pt x="963" y="5939"/>
                  </a:cubicBezTo>
                  <a:cubicBezTo>
                    <a:pt x="1058" y="5939"/>
                    <a:pt x="1158" y="5918"/>
                    <a:pt x="1259" y="5871"/>
                  </a:cubicBezTo>
                  <a:cubicBezTo>
                    <a:pt x="1268" y="5863"/>
                    <a:pt x="1276" y="5863"/>
                    <a:pt x="1285" y="5854"/>
                  </a:cubicBezTo>
                  <a:lnTo>
                    <a:pt x="1285" y="5854"/>
                  </a:lnTo>
                  <a:cubicBezTo>
                    <a:pt x="1268" y="6123"/>
                    <a:pt x="1419" y="6375"/>
                    <a:pt x="1763" y="6375"/>
                  </a:cubicBezTo>
                  <a:cubicBezTo>
                    <a:pt x="2434" y="6375"/>
                    <a:pt x="2544" y="5360"/>
                    <a:pt x="1914" y="5293"/>
                  </a:cubicBezTo>
                  <a:cubicBezTo>
                    <a:pt x="2023" y="5091"/>
                    <a:pt x="2082" y="4847"/>
                    <a:pt x="2098" y="4545"/>
                  </a:cubicBezTo>
                  <a:cubicBezTo>
                    <a:pt x="2166" y="3622"/>
                    <a:pt x="2317" y="2591"/>
                    <a:pt x="2191" y="1676"/>
                  </a:cubicBezTo>
                  <a:cubicBezTo>
                    <a:pt x="2158" y="1466"/>
                    <a:pt x="2048" y="1290"/>
                    <a:pt x="1897" y="1172"/>
                  </a:cubicBezTo>
                  <a:cubicBezTo>
                    <a:pt x="1872" y="946"/>
                    <a:pt x="1830" y="719"/>
                    <a:pt x="1763" y="493"/>
                  </a:cubicBezTo>
                  <a:cubicBezTo>
                    <a:pt x="1664" y="160"/>
                    <a:pt x="1387" y="1"/>
                    <a:pt x="11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0" name="Google Shape;601;p22">
              <a:extLst>
                <a:ext uri="{FF2B5EF4-FFF2-40B4-BE49-F238E27FC236}">
                  <a16:creationId xmlns:a16="http://schemas.microsoft.com/office/drawing/2014/main" id="{D99751A3-BD22-0FD7-D291-942C0AAFB177}"/>
                </a:ext>
              </a:extLst>
            </p:cNvPr>
            <p:cNvSpPr/>
            <p:nvPr/>
          </p:nvSpPr>
          <p:spPr>
            <a:xfrm>
              <a:off x="3477725" y="3444825"/>
              <a:ext cx="159175" cy="33425"/>
            </a:xfrm>
            <a:custGeom>
              <a:avLst/>
              <a:gdLst/>
              <a:ahLst/>
              <a:cxnLst/>
              <a:rect l="l" t="t" r="r" b="b"/>
              <a:pathLst>
                <a:path w="6367" h="1337" extrusionOk="0">
                  <a:moveTo>
                    <a:pt x="3273" y="1"/>
                  </a:moveTo>
                  <a:cubicBezTo>
                    <a:pt x="2086" y="1"/>
                    <a:pt x="875" y="345"/>
                    <a:pt x="82" y="919"/>
                  </a:cubicBezTo>
                  <a:cubicBezTo>
                    <a:pt x="1" y="978"/>
                    <a:pt x="30" y="1129"/>
                    <a:pt x="125" y="1129"/>
                  </a:cubicBezTo>
                  <a:cubicBezTo>
                    <a:pt x="138" y="1129"/>
                    <a:pt x="151" y="1126"/>
                    <a:pt x="166" y="1120"/>
                  </a:cubicBezTo>
                  <a:cubicBezTo>
                    <a:pt x="1087" y="738"/>
                    <a:pt x="1979" y="435"/>
                    <a:pt x="2976" y="435"/>
                  </a:cubicBezTo>
                  <a:cubicBezTo>
                    <a:pt x="3052" y="435"/>
                    <a:pt x="3127" y="437"/>
                    <a:pt x="3204" y="441"/>
                  </a:cubicBezTo>
                  <a:cubicBezTo>
                    <a:pt x="4336" y="482"/>
                    <a:pt x="5150" y="1011"/>
                    <a:pt x="6182" y="1330"/>
                  </a:cubicBezTo>
                  <a:cubicBezTo>
                    <a:pt x="6196" y="1335"/>
                    <a:pt x="6210" y="1337"/>
                    <a:pt x="6222" y="1337"/>
                  </a:cubicBezTo>
                  <a:cubicBezTo>
                    <a:pt x="6322" y="1337"/>
                    <a:pt x="6367" y="1203"/>
                    <a:pt x="6300" y="1129"/>
                  </a:cubicBezTo>
                  <a:cubicBezTo>
                    <a:pt x="5602" y="339"/>
                    <a:pt x="4450" y="1"/>
                    <a:pt x="32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2" name="Google Shape;602;p22">
              <a:extLst>
                <a:ext uri="{FF2B5EF4-FFF2-40B4-BE49-F238E27FC236}">
                  <a16:creationId xmlns:a16="http://schemas.microsoft.com/office/drawing/2014/main" id="{9E72230D-1B71-D867-E648-6359F6FF24CF}"/>
                </a:ext>
              </a:extLst>
            </p:cNvPr>
            <p:cNvSpPr/>
            <p:nvPr/>
          </p:nvSpPr>
          <p:spPr>
            <a:xfrm>
              <a:off x="3477725" y="3513650"/>
              <a:ext cx="159175" cy="33425"/>
            </a:xfrm>
            <a:custGeom>
              <a:avLst/>
              <a:gdLst/>
              <a:ahLst/>
              <a:cxnLst/>
              <a:rect l="l" t="t" r="r" b="b"/>
              <a:pathLst>
                <a:path w="6367" h="1337" extrusionOk="0">
                  <a:moveTo>
                    <a:pt x="3273" y="0"/>
                  </a:moveTo>
                  <a:cubicBezTo>
                    <a:pt x="2086" y="0"/>
                    <a:pt x="875" y="345"/>
                    <a:pt x="82" y="918"/>
                  </a:cubicBezTo>
                  <a:cubicBezTo>
                    <a:pt x="0" y="970"/>
                    <a:pt x="30" y="1127"/>
                    <a:pt x="126" y="1127"/>
                  </a:cubicBezTo>
                  <a:cubicBezTo>
                    <a:pt x="138" y="1127"/>
                    <a:pt x="152" y="1125"/>
                    <a:pt x="166" y="1119"/>
                  </a:cubicBezTo>
                  <a:cubicBezTo>
                    <a:pt x="1087" y="737"/>
                    <a:pt x="1979" y="435"/>
                    <a:pt x="2976" y="435"/>
                  </a:cubicBezTo>
                  <a:cubicBezTo>
                    <a:pt x="3052" y="435"/>
                    <a:pt x="3127" y="436"/>
                    <a:pt x="3204" y="440"/>
                  </a:cubicBezTo>
                  <a:cubicBezTo>
                    <a:pt x="4336" y="481"/>
                    <a:pt x="5150" y="1010"/>
                    <a:pt x="6182" y="1329"/>
                  </a:cubicBezTo>
                  <a:cubicBezTo>
                    <a:pt x="6196" y="1334"/>
                    <a:pt x="6210" y="1336"/>
                    <a:pt x="6222" y="1336"/>
                  </a:cubicBezTo>
                  <a:cubicBezTo>
                    <a:pt x="6322" y="1336"/>
                    <a:pt x="6367" y="1202"/>
                    <a:pt x="6300" y="1128"/>
                  </a:cubicBezTo>
                  <a:cubicBezTo>
                    <a:pt x="5602" y="338"/>
                    <a:pt x="4450" y="0"/>
                    <a:pt x="32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3" name="Google Shape;603;p22">
              <a:extLst>
                <a:ext uri="{FF2B5EF4-FFF2-40B4-BE49-F238E27FC236}">
                  <a16:creationId xmlns:a16="http://schemas.microsoft.com/office/drawing/2014/main" id="{D3D017AD-297C-849B-2BFF-FA4422DF2859}"/>
                </a:ext>
              </a:extLst>
            </p:cNvPr>
            <p:cNvSpPr/>
            <p:nvPr/>
          </p:nvSpPr>
          <p:spPr>
            <a:xfrm>
              <a:off x="3477725" y="3582425"/>
              <a:ext cx="159225" cy="33400"/>
            </a:xfrm>
            <a:custGeom>
              <a:avLst/>
              <a:gdLst/>
              <a:ahLst/>
              <a:cxnLst/>
              <a:rect l="l" t="t" r="r" b="b"/>
              <a:pathLst>
                <a:path w="6369" h="1336" extrusionOk="0">
                  <a:moveTo>
                    <a:pt x="3268" y="0"/>
                  </a:moveTo>
                  <a:cubicBezTo>
                    <a:pt x="2083" y="0"/>
                    <a:pt x="873" y="343"/>
                    <a:pt x="82" y="911"/>
                  </a:cubicBezTo>
                  <a:cubicBezTo>
                    <a:pt x="0" y="970"/>
                    <a:pt x="30" y="1129"/>
                    <a:pt x="126" y="1129"/>
                  </a:cubicBezTo>
                  <a:cubicBezTo>
                    <a:pt x="139" y="1129"/>
                    <a:pt x="152" y="1126"/>
                    <a:pt x="166" y="1120"/>
                  </a:cubicBezTo>
                  <a:cubicBezTo>
                    <a:pt x="1087" y="738"/>
                    <a:pt x="1979" y="436"/>
                    <a:pt x="2976" y="436"/>
                  </a:cubicBezTo>
                  <a:cubicBezTo>
                    <a:pt x="3052" y="436"/>
                    <a:pt x="3127" y="438"/>
                    <a:pt x="3204" y="441"/>
                  </a:cubicBezTo>
                  <a:cubicBezTo>
                    <a:pt x="4336" y="483"/>
                    <a:pt x="5150" y="1012"/>
                    <a:pt x="6182" y="1331"/>
                  </a:cubicBezTo>
                  <a:cubicBezTo>
                    <a:pt x="6194" y="1334"/>
                    <a:pt x="6206" y="1335"/>
                    <a:pt x="6217" y="1335"/>
                  </a:cubicBezTo>
                  <a:cubicBezTo>
                    <a:pt x="6320" y="1335"/>
                    <a:pt x="6368" y="1205"/>
                    <a:pt x="6300" y="1129"/>
                  </a:cubicBezTo>
                  <a:cubicBezTo>
                    <a:pt x="5601" y="338"/>
                    <a:pt x="4446" y="0"/>
                    <a:pt x="32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4" name="Google Shape;604;p22">
              <a:extLst>
                <a:ext uri="{FF2B5EF4-FFF2-40B4-BE49-F238E27FC236}">
                  <a16:creationId xmlns:a16="http://schemas.microsoft.com/office/drawing/2014/main" id="{1AB4CDC5-71A3-1AB1-9ACF-944F42965C47}"/>
                </a:ext>
              </a:extLst>
            </p:cNvPr>
            <p:cNvSpPr/>
            <p:nvPr/>
          </p:nvSpPr>
          <p:spPr>
            <a:xfrm>
              <a:off x="3689895" y="3521208"/>
              <a:ext cx="159375" cy="33425"/>
            </a:xfrm>
            <a:custGeom>
              <a:avLst/>
              <a:gdLst/>
              <a:ahLst/>
              <a:cxnLst/>
              <a:rect l="l" t="t" r="r" b="b"/>
              <a:pathLst>
                <a:path w="6375" h="1337" extrusionOk="0">
                  <a:moveTo>
                    <a:pt x="3095" y="0"/>
                  </a:moveTo>
                  <a:cubicBezTo>
                    <a:pt x="1917" y="0"/>
                    <a:pt x="765" y="338"/>
                    <a:pt x="68" y="1128"/>
                  </a:cubicBezTo>
                  <a:cubicBezTo>
                    <a:pt x="0" y="1202"/>
                    <a:pt x="52" y="1336"/>
                    <a:pt x="147" y="1336"/>
                  </a:cubicBezTo>
                  <a:cubicBezTo>
                    <a:pt x="159" y="1336"/>
                    <a:pt x="172" y="1334"/>
                    <a:pt x="185" y="1329"/>
                  </a:cubicBezTo>
                  <a:cubicBezTo>
                    <a:pt x="1217" y="1010"/>
                    <a:pt x="2031" y="481"/>
                    <a:pt x="3163" y="440"/>
                  </a:cubicBezTo>
                  <a:cubicBezTo>
                    <a:pt x="3240" y="436"/>
                    <a:pt x="3316" y="435"/>
                    <a:pt x="3391" y="435"/>
                  </a:cubicBezTo>
                  <a:cubicBezTo>
                    <a:pt x="4390" y="435"/>
                    <a:pt x="5288" y="737"/>
                    <a:pt x="6201" y="1119"/>
                  </a:cubicBezTo>
                  <a:cubicBezTo>
                    <a:pt x="6216" y="1125"/>
                    <a:pt x="6230" y="1128"/>
                    <a:pt x="6243" y="1128"/>
                  </a:cubicBezTo>
                  <a:cubicBezTo>
                    <a:pt x="6339" y="1128"/>
                    <a:pt x="6375" y="977"/>
                    <a:pt x="6294" y="918"/>
                  </a:cubicBezTo>
                  <a:cubicBezTo>
                    <a:pt x="5497" y="345"/>
                    <a:pt x="4283" y="0"/>
                    <a:pt x="30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6" name="Google Shape;605;p22">
              <a:extLst>
                <a:ext uri="{FF2B5EF4-FFF2-40B4-BE49-F238E27FC236}">
                  <a16:creationId xmlns:a16="http://schemas.microsoft.com/office/drawing/2014/main" id="{7C33A68D-802E-18D8-5FF2-C3010F8CDFDD}"/>
                </a:ext>
              </a:extLst>
            </p:cNvPr>
            <p:cNvSpPr/>
            <p:nvPr/>
          </p:nvSpPr>
          <p:spPr>
            <a:xfrm>
              <a:off x="3694975" y="3582425"/>
              <a:ext cx="159425" cy="33400"/>
            </a:xfrm>
            <a:custGeom>
              <a:avLst/>
              <a:gdLst/>
              <a:ahLst/>
              <a:cxnLst/>
              <a:rect l="l" t="t" r="r" b="b"/>
              <a:pathLst>
                <a:path w="6377" h="1336" extrusionOk="0">
                  <a:moveTo>
                    <a:pt x="3101" y="0"/>
                  </a:moveTo>
                  <a:cubicBezTo>
                    <a:pt x="1922" y="0"/>
                    <a:pt x="767" y="338"/>
                    <a:pt x="69" y="1129"/>
                  </a:cubicBezTo>
                  <a:cubicBezTo>
                    <a:pt x="0" y="1205"/>
                    <a:pt x="55" y="1335"/>
                    <a:pt x="153" y="1335"/>
                  </a:cubicBezTo>
                  <a:cubicBezTo>
                    <a:pt x="164" y="1335"/>
                    <a:pt x="175" y="1334"/>
                    <a:pt x="186" y="1331"/>
                  </a:cubicBezTo>
                  <a:cubicBezTo>
                    <a:pt x="1218" y="1012"/>
                    <a:pt x="2032" y="483"/>
                    <a:pt x="3164" y="441"/>
                  </a:cubicBezTo>
                  <a:cubicBezTo>
                    <a:pt x="3241" y="438"/>
                    <a:pt x="3317" y="436"/>
                    <a:pt x="3392" y="436"/>
                  </a:cubicBezTo>
                  <a:cubicBezTo>
                    <a:pt x="4391" y="436"/>
                    <a:pt x="5289" y="738"/>
                    <a:pt x="6202" y="1120"/>
                  </a:cubicBezTo>
                  <a:cubicBezTo>
                    <a:pt x="6216" y="1126"/>
                    <a:pt x="6230" y="1129"/>
                    <a:pt x="6242" y="1129"/>
                  </a:cubicBezTo>
                  <a:cubicBezTo>
                    <a:pt x="6340" y="1129"/>
                    <a:pt x="6376" y="970"/>
                    <a:pt x="6295" y="911"/>
                  </a:cubicBezTo>
                  <a:cubicBezTo>
                    <a:pt x="5499" y="343"/>
                    <a:pt x="4288" y="0"/>
                    <a:pt x="31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7" name="Google Shape;606;p22">
              <a:extLst>
                <a:ext uri="{FF2B5EF4-FFF2-40B4-BE49-F238E27FC236}">
                  <a16:creationId xmlns:a16="http://schemas.microsoft.com/office/drawing/2014/main" id="{DE5E8CA7-F382-65FE-71E2-C1ADD857466A}"/>
                </a:ext>
              </a:extLst>
            </p:cNvPr>
            <p:cNvSpPr/>
            <p:nvPr/>
          </p:nvSpPr>
          <p:spPr>
            <a:xfrm>
              <a:off x="3399625" y="3347150"/>
              <a:ext cx="529500" cy="400675"/>
            </a:xfrm>
            <a:custGeom>
              <a:avLst/>
              <a:gdLst/>
              <a:ahLst/>
              <a:cxnLst/>
              <a:rect l="l" t="t" r="r" b="b"/>
              <a:pathLst>
                <a:path w="21180" h="16027" extrusionOk="0">
                  <a:moveTo>
                    <a:pt x="15918" y="320"/>
                  </a:moveTo>
                  <a:cubicBezTo>
                    <a:pt x="16489" y="404"/>
                    <a:pt x="17303" y="345"/>
                    <a:pt x="17605" y="748"/>
                  </a:cubicBezTo>
                  <a:cubicBezTo>
                    <a:pt x="17899" y="1142"/>
                    <a:pt x="17639" y="2300"/>
                    <a:pt x="17622" y="2778"/>
                  </a:cubicBezTo>
                  <a:cubicBezTo>
                    <a:pt x="17588" y="3878"/>
                    <a:pt x="17504" y="5019"/>
                    <a:pt x="17639" y="6118"/>
                  </a:cubicBezTo>
                  <a:cubicBezTo>
                    <a:pt x="17378" y="5858"/>
                    <a:pt x="17119" y="5598"/>
                    <a:pt x="16858" y="5329"/>
                  </a:cubicBezTo>
                  <a:cubicBezTo>
                    <a:pt x="16814" y="5285"/>
                    <a:pt x="16761" y="5266"/>
                    <a:pt x="16707" y="5266"/>
                  </a:cubicBezTo>
                  <a:cubicBezTo>
                    <a:pt x="16648" y="5266"/>
                    <a:pt x="16588" y="5290"/>
                    <a:pt x="16539" y="5329"/>
                  </a:cubicBezTo>
                  <a:cubicBezTo>
                    <a:pt x="16380" y="5472"/>
                    <a:pt x="16212" y="5598"/>
                    <a:pt x="16053" y="5724"/>
                  </a:cubicBezTo>
                  <a:cubicBezTo>
                    <a:pt x="16002" y="3928"/>
                    <a:pt x="15994" y="2116"/>
                    <a:pt x="15918" y="320"/>
                  </a:cubicBezTo>
                  <a:close/>
                  <a:moveTo>
                    <a:pt x="5947" y="2076"/>
                  </a:moveTo>
                  <a:cubicBezTo>
                    <a:pt x="6074" y="2076"/>
                    <a:pt x="6204" y="2081"/>
                    <a:pt x="6336" y="2090"/>
                  </a:cubicBezTo>
                  <a:cubicBezTo>
                    <a:pt x="7956" y="2199"/>
                    <a:pt x="9164" y="2996"/>
                    <a:pt x="10439" y="3878"/>
                  </a:cubicBezTo>
                  <a:lnTo>
                    <a:pt x="10439" y="3894"/>
                  </a:lnTo>
                  <a:cubicBezTo>
                    <a:pt x="10128" y="5564"/>
                    <a:pt x="10271" y="7335"/>
                    <a:pt x="10280" y="9021"/>
                  </a:cubicBezTo>
                  <a:cubicBezTo>
                    <a:pt x="10288" y="10507"/>
                    <a:pt x="10162" y="12067"/>
                    <a:pt x="10355" y="13552"/>
                  </a:cubicBezTo>
                  <a:cubicBezTo>
                    <a:pt x="9649" y="12772"/>
                    <a:pt x="8514" y="12471"/>
                    <a:pt x="7277" y="12471"/>
                  </a:cubicBezTo>
                  <a:cubicBezTo>
                    <a:pt x="5294" y="12471"/>
                    <a:pt x="3046" y="13242"/>
                    <a:pt x="1864" y="14048"/>
                  </a:cubicBezTo>
                  <a:cubicBezTo>
                    <a:pt x="2132" y="12428"/>
                    <a:pt x="1998" y="10733"/>
                    <a:pt x="1998" y="9097"/>
                  </a:cubicBezTo>
                  <a:cubicBezTo>
                    <a:pt x="1998" y="7167"/>
                    <a:pt x="2040" y="5237"/>
                    <a:pt x="1889" y="3307"/>
                  </a:cubicBezTo>
                  <a:cubicBezTo>
                    <a:pt x="3242" y="2688"/>
                    <a:pt x="4446" y="2076"/>
                    <a:pt x="5947" y="2076"/>
                  </a:cubicBezTo>
                  <a:close/>
                  <a:moveTo>
                    <a:pt x="15524" y="2107"/>
                  </a:moveTo>
                  <a:lnTo>
                    <a:pt x="15524" y="2107"/>
                  </a:lnTo>
                  <a:cubicBezTo>
                    <a:pt x="15507" y="2720"/>
                    <a:pt x="15499" y="3341"/>
                    <a:pt x="15499" y="3962"/>
                  </a:cubicBezTo>
                  <a:cubicBezTo>
                    <a:pt x="15369" y="3955"/>
                    <a:pt x="15231" y="3951"/>
                    <a:pt x="15089" y="3951"/>
                  </a:cubicBezTo>
                  <a:cubicBezTo>
                    <a:pt x="13941" y="3951"/>
                    <a:pt x="12455" y="4188"/>
                    <a:pt x="11866" y="5060"/>
                  </a:cubicBezTo>
                  <a:cubicBezTo>
                    <a:pt x="11804" y="5146"/>
                    <a:pt x="11892" y="5239"/>
                    <a:pt x="11979" y="5239"/>
                  </a:cubicBezTo>
                  <a:cubicBezTo>
                    <a:pt x="11986" y="5239"/>
                    <a:pt x="11993" y="5238"/>
                    <a:pt x="12000" y="5237"/>
                  </a:cubicBezTo>
                  <a:cubicBezTo>
                    <a:pt x="12595" y="5120"/>
                    <a:pt x="13124" y="4700"/>
                    <a:pt x="13729" y="4540"/>
                  </a:cubicBezTo>
                  <a:cubicBezTo>
                    <a:pt x="14222" y="4407"/>
                    <a:pt x="14716" y="4350"/>
                    <a:pt x="15220" y="4350"/>
                  </a:cubicBezTo>
                  <a:cubicBezTo>
                    <a:pt x="15315" y="4350"/>
                    <a:pt x="15411" y="4352"/>
                    <a:pt x="15507" y="4356"/>
                  </a:cubicBezTo>
                  <a:cubicBezTo>
                    <a:pt x="15515" y="4985"/>
                    <a:pt x="15541" y="5606"/>
                    <a:pt x="15566" y="6235"/>
                  </a:cubicBezTo>
                  <a:cubicBezTo>
                    <a:pt x="15577" y="6388"/>
                    <a:pt x="15692" y="6476"/>
                    <a:pt x="15816" y="6476"/>
                  </a:cubicBezTo>
                  <a:cubicBezTo>
                    <a:pt x="15877" y="6476"/>
                    <a:pt x="15939" y="6456"/>
                    <a:pt x="15994" y="6412"/>
                  </a:cubicBezTo>
                  <a:cubicBezTo>
                    <a:pt x="16326" y="6138"/>
                    <a:pt x="16529" y="6013"/>
                    <a:pt x="16708" y="6013"/>
                  </a:cubicBezTo>
                  <a:cubicBezTo>
                    <a:pt x="16945" y="6013"/>
                    <a:pt x="17141" y="6234"/>
                    <a:pt x="17538" y="6621"/>
                  </a:cubicBezTo>
                  <a:cubicBezTo>
                    <a:pt x="17583" y="6666"/>
                    <a:pt x="17632" y="6684"/>
                    <a:pt x="17680" y="6684"/>
                  </a:cubicBezTo>
                  <a:cubicBezTo>
                    <a:pt x="17740" y="6684"/>
                    <a:pt x="17798" y="6655"/>
                    <a:pt x="17840" y="6613"/>
                  </a:cubicBezTo>
                  <a:cubicBezTo>
                    <a:pt x="17899" y="6613"/>
                    <a:pt x="17949" y="6580"/>
                    <a:pt x="17966" y="6521"/>
                  </a:cubicBezTo>
                  <a:cubicBezTo>
                    <a:pt x="18150" y="5329"/>
                    <a:pt x="18176" y="4079"/>
                    <a:pt x="18184" y="2845"/>
                  </a:cubicBezTo>
                  <a:cubicBezTo>
                    <a:pt x="18301" y="2912"/>
                    <a:pt x="18419" y="2988"/>
                    <a:pt x="18536" y="3063"/>
                  </a:cubicBezTo>
                  <a:cubicBezTo>
                    <a:pt x="18763" y="3214"/>
                    <a:pt x="18948" y="3466"/>
                    <a:pt x="19199" y="3576"/>
                  </a:cubicBezTo>
                  <a:cubicBezTo>
                    <a:pt x="19208" y="3584"/>
                    <a:pt x="19224" y="3584"/>
                    <a:pt x="19241" y="3584"/>
                  </a:cubicBezTo>
                  <a:cubicBezTo>
                    <a:pt x="18671" y="5027"/>
                    <a:pt x="18830" y="6848"/>
                    <a:pt x="18771" y="8358"/>
                  </a:cubicBezTo>
                  <a:cubicBezTo>
                    <a:pt x="18687" y="10263"/>
                    <a:pt x="18612" y="12210"/>
                    <a:pt x="18830" y="14115"/>
                  </a:cubicBezTo>
                  <a:cubicBezTo>
                    <a:pt x="17869" y="13355"/>
                    <a:pt x="16220" y="12965"/>
                    <a:pt x="14604" y="12965"/>
                  </a:cubicBezTo>
                  <a:cubicBezTo>
                    <a:pt x="13116" y="12965"/>
                    <a:pt x="11657" y="13296"/>
                    <a:pt x="10792" y="13972"/>
                  </a:cubicBezTo>
                  <a:cubicBezTo>
                    <a:pt x="11068" y="12369"/>
                    <a:pt x="10917" y="10649"/>
                    <a:pt x="10934" y="9021"/>
                  </a:cubicBezTo>
                  <a:cubicBezTo>
                    <a:pt x="10943" y="7376"/>
                    <a:pt x="11068" y="5665"/>
                    <a:pt x="10800" y="4037"/>
                  </a:cubicBezTo>
                  <a:cubicBezTo>
                    <a:pt x="11404" y="3483"/>
                    <a:pt x="11866" y="2896"/>
                    <a:pt x="12655" y="2552"/>
                  </a:cubicBezTo>
                  <a:cubicBezTo>
                    <a:pt x="13578" y="2157"/>
                    <a:pt x="14542" y="2116"/>
                    <a:pt x="15524" y="2107"/>
                  </a:cubicBezTo>
                  <a:close/>
                  <a:moveTo>
                    <a:pt x="19627" y="4213"/>
                  </a:moveTo>
                  <a:cubicBezTo>
                    <a:pt x="20550" y="4574"/>
                    <a:pt x="20449" y="5640"/>
                    <a:pt x="20517" y="6630"/>
                  </a:cubicBezTo>
                  <a:cubicBezTo>
                    <a:pt x="20592" y="7805"/>
                    <a:pt x="20626" y="8979"/>
                    <a:pt x="20592" y="10154"/>
                  </a:cubicBezTo>
                  <a:cubicBezTo>
                    <a:pt x="20567" y="11320"/>
                    <a:pt x="20466" y="12478"/>
                    <a:pt x="20324" y="13636"/>
                  </a:cubicBezTo>
                  <a:cubicBezTo>
                    <a:pt x="20282" y="13988"/>
                    <a:pt x="20365" y="15096"/>
                    <a:pt x="19904" y="15256"/>
                  </a:cubicBezTo>
                  <a:cubicBezTo>
                    <a:pt x="19900" y="15257"/>
                    <a:pt x="19895" y="15258"/>
                    <a:pt x="19888" y="15258"/>
                  </a:cubicBezTo>
                  <a:cubicBezTo>
                    <a:pt x="19757" y="15258"/>
                    <a:pt x="19201" y="14942"/>
                    <a:pt x="19065" y="14887"/>
                  </a:cubicBezTo>
                  <a:cubicBezTo>
                    <a:pt x="17529" y="14299"/>
                    <a:pt x="15860" y="14165"/>
                    <a:pt x="14223" y="14098"/>
                  </a:cubicBezTo>
                  <a:cubicBezTo>
                    <a:pt x="13862" y="14082"/>
                    <a:pt x="13507" y="14066"/>
                    <a:pt x="13161" y="14066"/>
                  </a:cubicBezTo>
                  <a:cubicBezTo>
                    <a:pt x="12244" y="14066"/>
                    <a:pt x="11382" y="14178"/>
                    <a:pt x="10590" y="14702"/>
                  </a:cubicBezTo>
                  <a:cubicBezTo>
                    <a:pt x="9796" y="14176"/>
                    <a:pt x="8926" y="14069"/>
                    <a:pt x="8003" y="14069"/>
                  </a:cubicBezTo>
                  <a:cubicBezTo>
                    <a:pt x="7658" y="14069"/>
                    <a:pt x="7306" y="14084"/>
                    <a:pt x="6949" y="14098"/>
                  </a:cubicBezTo>
                  <a:cubicBezTo>
                    <a:pt x="5321" y="14165"/>
                    <a:pt x="3651" y="14299"/>
                    <a:pt x="2107" y="14887"/>
                  </a:cubicBezTo>
                  <a:cubicBezTo>
                    <a:pt x="1744" y="15029"/>
                    <a:pt x="1520" y="15128"/>
                    <a:pt x="1366" y="15128"/>
                  </a:cubicBezTo>
                  <a:cubicBezTo>
                    <a:pt x="1140" y="15128"/>
                    <a:pt x="1067" y="14913"/>
                    <a:pt x="932" y="14307"/>
                  </a:cubicBezTo>
                  <a:cubicBezTo>
                    <a:pt x="647" y="12990"/>
                    <a:pt x="613" y="11497"/>
                    <a:pt x="580" y="10154"/>
                  </a:cubicBezTo>
                  <a:cubicBezTo>
                    <a:pt x="546" y="8979"/>
                    <a:pt x="580" y="7805"/>
                    <a:pt x="663" y="6630"/>
                  </a:cubicBezTo>
                  <a:cubicBezTo>
                    <a:pt x="723" y="5690"/>
                    <a:pt x="622" y="4624"/>
                    <a:pt x="1486" y="4238"/>
                  </a:cubicBezTo>
                  <a:lnTo>
                    <a:pt x="1486" y="4238"/>
                  </a:lnTo>
                  <a:cubicBezTo>
                    <a:pt x="1411" y="5858"/>
                    <a:pt x="1427" y="7477"/>
                    <a:pt x="1435" y="9097"/>
                  </a:cubicBezTo>
                  <a:cubicBezTo>
                    <a:pt x="1435" y="10817"/>
                    <a:pt x="1276" y="12612"/>
                    <a:pt x="1603" y="14316"/>
                  </a:cubicBezTo>
                  <a:cubicBezTo>
                    <a:pt x="1590" y="14425"/>
                    <a:pt x="1675" y="14527"/>
                    <a:pt x="1797" y="14527"/>
                  </a:cubicBezTo>
                  <a:cubicBezTo>
                    <a:pt x="1825" y="14527"/>
                    <a:pt x="1856" y="14522"/>
                    <a:pt x="1889" y="14509"/>
                  </a:cubicBezTo>
                  <a:cubicBezTo>
                    <a:pt x="3627" y="13769"/>
                    <a:pt x="5249" y="13200"/>
                    <a:pt x="6868" y="13200"/>
                  </a:cubicBezTo>
                  <a:cubicBezTo>
                    <a:pt x="8094" y="13200"/>
                    <a:pt x="9318" y="13525"/>
                    <a:pt x="10590" y="14350"/>
                  </a:cubicBezTo>
                  <a:cubicBezTo>
                    <a:pt x="10613" y="14364"/>
                    <a:pt x="10635" y="14370"/>
                    <a:pt x="10657" y="14370"/>
                  </a:cubicBezTo>
                  <a:cubicBezTo>
                    <a:pt x="10723" y="14370"/>
                    <a:pt x="10777" y="14310"/>
                    <a:pt x="10783" y="14240"/>
                  </a:cubicBezTo>
                  <a:cubicBezTo>
                    <a:pt x="12063" y="14068"/>
                    <a:pt x="13255" y="13711"/>
                    <a:pt x="14570" y="13711"/>
                  </a:cubicBezTo>
                  <a:cubicBezTo>
                    <a:pt x="14600" y="13711"/>
                    <a:pt x="14630" y="13712"/>
                    <a:pt x="14660" y="13712"/>
                  </a:cubicBezTo>
                  <a:cubicBezTo>
                    <a:pt x="16254" y="13737"/>
                    <a:pt x="17462" y="14232"/>
                    <a:pt x="18948" y="14685"/>
                  </a:cubicBezTo>
                  <a:cubicBezTo>
                    <a:pt x="18965" y="14689"/>
                    <a:pt x="18981" y="14691"/>
                    <a:pt x="18997" y="14691"/>
                  </a:cubicBezTo>
                  <a:cubicBezTo>
                    <a:pt x="19013" y="14691"/>
                    <a:pt x="19027" y="14689"/>
                    <a:pt x="19040" y="14685"/>
                  </a:cubicBezTo>
                  <a:cubicBezTo>
                    <a:pt x="19051" y="14687"/>
                    <a:pt x="19062" y="14687"/>
                    <a:pt x="19074" y="14687"/>
                  </a:cubicBezTo>
                  <a:cubicBezTo>
                    <a:pt x="19209" y="14687"/>
                    <a:pt x="19359" y="14596"/>
                    <a:pt x="19359" y="14442"/>
                  </a:cubicBezTo>
                  <a:cubicBezTo>
                    <a:pt x="19392" y="12528"/>
                    <a:pt x="19317" y="10615"/>
                    <a:pt x="19392" y="8694"/>
                  </a:cubicBezTo>
                  <a:cubicBezTo>
                    <a:pt x="19442" y="7234"/>
                    <a:pt x="19661" y="5698"/>
                    <a:pt x="19627" y="4213"/>
                  </a:cubicBezTo>
                  <a:close/>
                  <a:moveTo>
                    <a:pt x="16119" y="1"/>
                  </a:moveTo>
                  <a:cubicBezTo>
                    <a:pt x="16019" y="1"/>
                    <a:pt x="15918" y="4"/>
                    <a:pt x="15818" y="9"/>
                  </a:cubicBezTo>
                  <a:cubicBezTo>
                    <a:pt x="15811" y="8"/>
                    <a:pt x="15805" y="8"/>
                    <a:pt x="15798" y="8"/>
                  </a:cubicBezTo>
                  <a:cubicBezTo>
                    <a:pt x="15735" y="8"/>
                    <a:pt x="15666" y="44"/>
                    <a:pt x="15658" y="135"/>
                  </a:cubicBezTo>
                  <a:cubicBezTo>
                    <a:pt x="15608" y="613"/>
                    <a:pt x="15575" y="1092"/>
                    <a:pt x="15549" y="1570"/>
                  </a:cubicBezTo>
                  <a:cubicBezTo>
                    <a:pt x="15451" y="1566"/>
                    <a:pt x="15349" y="1563"/>
                    <a:pt x="15243" y="1563"/>
                  </a:cubicBezTo>
                  <a:cubicBezTo>
                    <a:pt x="13672" y="1563"/>
                    <a:pt x="11374" y="2050"/>
                    <a:pt x="10674" y="3567"/>
                  </a:cubicBezTo>
                  <a:cubicBezTo>
                    <a:pt x="9736" y="2054"/>
                    <a:pt x="7958" y="1354"/>
                    <a:pt x="6145" y="1354"/>
                  </a:cubicBezTo>
                  <a:cubicBezTo>
                    <a:pt x="4470" y="1354"/>
                    <a:pt x="2766" y="1951"/>
                    <a:pt x="1670" y="3055"/>
                  </a:cubicBezTo>
                  <a:cubicBezTo>
                    <a:pt x="1620" y="3072"/>
                    <a:pt x="1570" y="3114"/>
                    <a:pt x="1553" y="3181"/>
                  </a:cubicBezTo>
                  <a:cubicBezTo>
                    <a:pt x="1553" y="3181"/>
                    <a:pt x="1553" y="3190"/>
                    <a:pt x="1545" y="3190"/>
                  </a:cubicBezTo>
                  <a:cubicBezTo>
                    <a:pt x="1494" y="3248"/>
                    <a:pt x="1503" y="3307"/>
                    <a:pt x="1536" y="3357"/>
                  </a:cubicBezTo>
                  <a:cubicBezTo>
                    <a:pt x="1519" y="3567"/>
                    <a:pt x="1511" y="3777"/>
                    <a:pt x="1503" y="3986"/>
                  </a:cubicBezTo>
                  <a:cubicBezTo>
                    <a:pt x="1" y="4054"/>
                    <a:pt x="311" y="5623"/>
                    <a:pt x="219" y="6982"/>
                  </a:cubicBezTo>
                  <a:cubicBezTo>
                    <a:pt x="1" y="9944"/>
                    <a:pt x="177" y="12906"/>
                    <a:pt x="663" y="15834"/>
                  </a:cubicBezTo>
                  <a:cubicBezTo>
                    <a:pt x="682" y="15961"/>
                    <a:pt x="798" y="16026"/>
                    <a:pt x="912" y="16026"/>
                  </a:cubicBezTo>
                  <a:cubicBezTo>
                    <a:pt x="958" y="16026"/>
                    <a:pt x="1003" y="16016"/>
                    <a:pt x="1041" y="15994"/>
                  </a:cubicBezTo>
                  <a:cubicBezTo>
                    <a:pt x="2551" y="15154"/>
                    <a:pt x="4990" y="14517"/>
                    <a:pt x="7203" y="14517"/>
                  </a:cubicBezTo>
                  <a:cubicBezTo>
                    <a:pt x="8348" y="14517"/>
                    <a:pt x="9432" y="14688"/>
                    <a:pt x="10296" y="15088"/>
                  </a:cubicBezTo>
                  <a:cubicBezTo>
                    <a:pt x="10329" y="15173"/>
                    <a:pt x="10414" y="15238"/>
                    <a:pt x="10509" y="15238"/>
                  </a:cubicBezTo>
                  <a:cubicBezTo>
                    <a:pt x="10536" y="15238"/>
                    <a:pt x="10563" y="15233"/>
                    <a:pt x="10590" y="15222"/>
                  </a:cubicBezTo>
                  <a:cubicBezTo>
                    <a:pt x="10616" y="15233"/>
                    <a:pt x="10642" y="15238"/>
                    <a:pt x="10667" y="15238"/>
                  </a:cubicBezTo>
                  <a:cubicBezTo>
                    <a:pt x="10758" y="15238"/>
                    <a:pt x="10842" y="15173"/>
                    <a:pt x="10876" y="15088"/>
                  </a:cubicBezTo>
                  <a:cubicBezTo>
                    <a:pt x="11740" y="14689"/>
                    <a:pt x="12824" y="14519"/>
                    <a:pt x="13967" y="14519"/>
                  </a:cubicBezTo>
                  <a:cubicBezTo>
                    <a:pt x="16186" y="14519"/>
                    <a:pt x="18630" y="15158"/>
                    <a:pt x="20131" y="15994"/>
                  </a:cubicBezTo>
                  <a:cubicBezTo>
                    <a:pt x="20169" y="16016"/>
                    <a:pt x="20215" y="16026"/>
                    <a:pt x="20262" y="16026"/>
                  </a:cubicBezTo>
                  <a:cubicBezTo>
                    <a:pt x="20378" y="16026"/>
                    <a:pt x="20499" y="15961"/>
                    <a:pt x="20517" y="15834"/>
                  </a:cubicBezTo>
                  <a:cubicBezTo>
                    <a:pt x="20995" y="12906"/>
                    <a:pt x="21180" y="9944"/>
                    <a:pt x="20962" y="6982"/>
                  </a:cubicBezTo>
                  <a:cubicBezTo>
                    <a:pt x="20861" y="5648"/>
                    <a:pt x="21163" y="4020"/>
                    <a:pt x="19619" y="3986"/>
                  </a:cubicBezTo>
                  <a:cubicBezTo>
                    <a:pt x="19610" y="3777"/>
                    <a:pt x="19602" y="3567"/>
                    <a:pt x="19577" y="3366"/>
                  </a:cubicBezTo>
                  <a:cubicBezTo>
                    <a:pt x="19577" y="3349"/>
                    <a:pt x="19569" y="3332"/>
                    <a:pt x="19552" y="3315"/>
                  </a:cubicBezTo>
                  <a:lnTo>
                    <a:pt x="19552" y="3298"/>
                  </a:lnTo>
                  <a:cubicBezTo>
                    <a:pt x="19459" y="2980"/>
                    <a:pt x="19140" y="2745"/>
                    <a:pt x="18872" y="2577"/>
                  </a:cubicBezTo>
                  <a:cubicBezTo>
                    <a:pt x="18646" y="2426"/>
                    <a:pt x="18436" y="2334"/>
                    <a:pt x="18184" y="2317"/>
                  </a:cubicBezTo>
                  <a:cubicBezTo>
                    <a:pt x="18193" y="1687"/>
                    <a:pt x="18201" y="1066"/>
                    <a:pt x="18234" y="445"/>
                  </a:cubicBezTo>
                  <a:cubicBezTo>
                    <a:pt x="18243" y="353"/>
                    <a:pt x="18159" y="236"/>
                    <a:pt x="18058" y="219"/>
                  </a:cubicBezTo>
                  <a:cubicBezTo>
                    <a:pt x="17418" y="110"/>
                    <a:pt x="16772" y="1"/>
                    <a:pt x="16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8284026B-27E8-B47B-0DAB-93CAD7D44B43}"/>
              </a:ext>
            </a:extLst>
          </p:cNvPr>
          <p:cNvSpPr/>
          <p:nvPr/>
        </p:nvSpPr>
        <p:spPr>
          <a:xfrm>
            <a:off x="931090" y="71997"/>
            <a:ext cx="2434346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四、课堂小结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1E29ECEE-D2A6-F06B-2373-1D09DDBF5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1896" y="2095879"/>
            <a:ext cx="1298373" cy="2489883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7FC08F42-4B00-A98F-3971-4159A2937193}"/>
              </a:ext>
            </a:extLst>
          </p:cNvPr>
          <p:cNvSpPr txBox="1"/>
          <p:nvPr/>
        </p:nvSpPr>
        <p:spPr>
          <a:xfrm>
            <a:off x="234270" y="874970"/>
            <a:ext cx="64429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两位数加两位数(不进位)的笔算方法：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06FA8E6-26EA-39FA-1D61-E00207AD6275}"/>
              </a:ext>
            </a:extLst>
          </p:cNvPr>
          <p:cNvSpPr/>
          <p:nvPr/>
        </p:nvSpPr>
        <p:spPr>
          <a:xfrm>
            <a:off x="1562025" y="2817601"/>
            <a:ext cx="4274572" cy="523220"/>
          </a:xfrm>
          <a:prstGeom prst="rect">
            <a:avLst/>
          </a:prstGeom>
          <a:solidFill>
            <a:srgbClr val="FFFB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竖式计算时从个位加起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D4024380-09A6-443A-A199-E0F75A4EA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2572" y="1587737"/>
            <a:ext cx="5759450" cy="1648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从课后习题中选取；</a:t>
            </a: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完成练习册本课时的习题。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88B89EC-A771-75EB-2337-A21946F0723A}"/>
              </a:ext>
            </a:extLst>
          </p:cNvPr>
          <p:cNvGrpSpPr/>
          <p:nvPr/>
        </p:nvGrpSpPr>
        <p:grpSpPr>
          <a:xfrm>
            <a:off x="86132" y="124038"/>
            <a:ext cx="3338004" cy="642919"/>
            <a:chOff x="3545249" y="1237904"/>
            <a:chExt cx="2460222" cy="1925683"/>
          </a:xfrm>
        </p:grpSpPr>
        <p:sp>
          <p:nvSpPr>
            <p:cNvPr id="19" name="Google Shape;826;p43">
              <a:extLst>
                <a:ext uri="{FF2B5EF4-FFF2-40B4-BE49-F238E27FC236}">
                  <a16:creationId xmlns:a16="http://schemas.microsoft.com/office/drawing/2014/main" id="{364AC2B3-27C8-31BF-0594-116276001870}"/>
                </a:ext>
              </a:extLst>
            </p:cNvPr>
            <p:cNvSpPr/>
            <p:nvPr/>
          </p:nvSpPr>
          <p:spPr>
            <a:xfrm>
              <a:off x="3545249" y="1237904"/>
              <a:ext cx="2460222" cy="19256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" name="Google Shape;827;p43">
              <a:extLst>
                <a:ext uri="{FF2B5EF4-FFF2-40B4-BE49-F238E27FC236}">
                  <a16:creationId xmlns:a16="http://schemas.microsoft.com/office/drawing/2014/main" id="{8005B34B-0E46-9110-0452-19C970FDF47B}"/>
                </a:ext>
              </a:extLst>
            </p:cNvPr>
            <p:cNvSpPr/>
            <p:nvPr/>
          </p:nvSpPr>
          <p:spPr>
            <a:xfrm>
              <a:off x="3545249" y="1237904"/>
              <a:ext cx="2416958" cy="1620952"/>
            </a:xfrm>
            <a:prstGeom prst="rect">
              <a:avLst/>
            </a:prstGeom>
            <a:solidFill>
              <a:schemeClr val="bg1"/>
            </a:solidFill>
            <a:ln w="19050" cap="flat" cmpd="sng">
              <a:solidFill>
                <a:srgbClr val="495D5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1" name="Google Shape;598;p22">
            <a:extLst>
              <a:ext uri="{FF2B5EF4-FFF2-40B4-BE49-F238E27FC236}">
                <a16:creationId xmlns:a16="http://schemas.microsoft.com/office/drawing/2014/main" id="{FD478AEF-6444-1F47-AC6D-1D7B678E8EF5}"/>
              </a:ext>
            </a:extLst>
          </p:cNvPr>
          <p:cNvGrpSpPr/>
          <p:nvPr/>
        </p:nvGrpSpPr>
        <p:grpSpPr>
          <a:xfrm>
            <a:off x="141149" y="108134"/>
            <a:ext cx="734924" cy="548638"/>
            <a:chOff x="3397525" y="3347150"/>
            <a:chExt cx="536650" cy="400675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2" name="Google Shape;599;p22">
              <a:extLst>
                <a:ext uri="{FF2B5EF4-FFF2-40B4-BE49-F238E27FC236}">
                  <a16:creationId xmlns:a16="http://schemas.microsoft.com/office/drawing/2014/main" id="{9133D97E-6AA3-D202-D086-9D7ED375C253}"/>
                </a:ext>
              </a:extLst>
            </p:cNvPr>
            <p:cNvSpPr/>
            <p:nvPr/>
          </p:nvSpPr>
          <p:spPr>
            <a:xfrm>
              <a:off x="3397525" y="3450000"/>
              <a:ext cx="536650" cy="284825"/>
            </a:xfrm>
            <a:custGeom>
              <a:avLst/>
              <a:gdLst/>
              <a:ahLst/>
              <a:cxnLst/>
              <a:rect l="l" t="t" r="r" b="b"/>
              <a:pathLst>
                <a:path w="21466" h="11393" extrusionOk="0">
                  <a:moveTo>
                    <a:pt x="20084" y="1"/>
                  </a:moveTo>
                  <a:cubicBezTo>
                    <a:pt x="19793" y="1"/>
                    <a:pt x="19521" y="171"/>
                    <a:pt x="19443" y="569"/>
                  </a:cubicBezTo>
                  <a:cubicBezTo>
                    <a:pt x="18981" y="2944"/>
                    <a:pt x="19040" y="5528"/>
                    <a:pt x="19032" y="8028"/>
                  </a:cubicBezTo>
                  <a:cubicBezTo>
                    <a:pt x="19808" y="8517"/>
                    <a:pt x="19261" y="9652"/>
                    <a:pt x="18455" y="9652"/>
                  </a:cubicBezTo>
                  <a:cubicBezTo>
                    <a:pt x="18320" y="9652"/>
                    <a:pt x="18178" y="9620"/>
                    <a:pt x="18033" y="9548"/>
                  </a:cubicBezTo>
                  <a:cubicBezTo>
                    <a:pt x="17233" y="9143"/>
                    <a:pt x="15996" y="8873"/>
                    <a:pt x="14788" y="8873"/>
                  </a:cubicBezTo>
                  <a:cubicBezTo>
                    <a:pt x="13614" y="8873"/>
                    <a:pt x="12469" y="9129"/>
                    <a:pt x="11782" y="9766"/>
                  </a:cubicBezTo>
                  <a:cubicBezTo>
                    <a:pt x="11592" y="9943"/>
                    <a:pt x="11382" y="10018"/>
                    <a:pt x="11178" y="10018"/>
                  </a:cubicBezTo>
                  <a:cubicBezTo>
                    <a:pt x="10672" y="10018"/>
                    <a:pt x="10209" y="9554"/>
                    <a:pt x="10221" y="9069"/>
                  </a:cubicBezTo>
                  <a:cubicBezTo>
                    <a:pt x="9277" y="8670"/>
                    <a:pt x="8251" y="8497"/>
                    <a:pt x="7207" y="8497"/>
                  </a:cubicBezTo>
                  <a:cubicBezTo>
                    <a:pt x="5549" y="8497"/>
                    <a:pt x="3847" y="8934"/>
                    <a:pt x="2359" y="9598"/>
                  </a:cubicBezTo>
                  <a:cubicBezTo>
                    <a:pt x="2325" y="6636"/>
                    <a:pt x="1964" y="3691"/>
                    <a:pt x="2006" y="712"/>
                  </a:cubicBezTo>
                  <a:cubicBezTo>
                    <a:pt x="2015" y="286"/>
                    <a:pt x="1648" y="47"/>
                    <a:pt x="1289" y="47"/>
                  </a:cubicBezTo>
                  <a:cubicBezTo>
                    <a:pt x="996" y="47"/>
                    <a:pt x="710" y="206"/>
                    <a:pt x="639" y="552"/>
                  </a:cubicBezTo>
                  <a:cubicBezTo>
                    <a:pt x="1" y="3564"/>
                    <a:pt x="412" y="7240"/>
                    <a:pt x="807" y="10269"/>
                  </a:cubicBezTo>
                  <a:cubicBezTo>
                    <a:pt x="823" y="10420"/>
                    <a:pt x="874" y="10538"/>
                    <a:pt x="941" y="10638"/>
                  </a:cubicBezTo>
                  <a:cubicBezTo>
                    <a:pt x="911" y="10999"/>
                    <a:pt x="1179" y="11392"/>
                    <a:pt x="1586" y="11392"/>
                  </a:cubicBezTo>
                  <a:cubicBezTo>
                    <a:pt x="1642" y="11392"/>
                    <a:pt x="1702" y="11384"/>
                    <a:pt x="1763" y="11368"/>
                  </a:cubicBezTo>
                  <a:cubicBezTo>
                    <a:pt x="3847" y="10840"/>
                    <a:pt x="5600" y="10223"/>
                    <a:pt x="7523" y="10223"/>
                  </a:cubicBezTo>
                  <a:cubicBezTo>
                    <a:pt x="8317" y="10223"/>
                    <a:pt x="9140" y="10328"/>
                    <a:pt x="10028" y="10588"/>
                  </a:cubicBezTo>
                  <a:cubicBezTo>
                    <a:pt x="10093" y="10606"/>
                    <a:pt x="10156" y="10614"/>
                    <a:pt x="10217" y="10614"/>
                  </a:cubicBezTo>
                  <a:cubicBezTo>
                    <a:pt x="10327" y="10614"/>
                    <a:pt x="10428" y="10586"/>
                    <a:pt x="10515" y="10538"/>
                  </a:cubicBezTo>
                  <a:cubicBezTo>
                    <a:pt x="10641" y="10657"/>
                    <a:pt x="10810" y="10740"/>
                    <a:pt x="11008" y="10740"/>
                  </a:cubicBezTo>
                  <a:cubicBezTo>
                    <a:pt x="11060" y="10740"/>
                    <a:pt x="11113" y="10734"/>
                    <a:pt x="11169" y="10722"/>
                  </a:cubicBezTo>
                  <a:cubicBezTo>
                    <a:pt x="12512" y="10465"/>
                    <a:pt x="13847" y="10118"/>
                    <a:pt x="15213" y="10118"/>
                  </a:cubicBezTo>
                  <a:cubicBezTo>
                    <a:pt x="15230" y="10118"/>
                    <a:pt x="15247" y="10118"/>
                    <a:pt x="15264" y="10118"/>
                  </a:cubicBezTo>
                  <a:cubicBezTo>
                    <a:pt x="16699" y="10126"/>
                    <a:pt x="17865" y="10689"/>
                    <a:pt x="19166" y="11192"/>
                  </a:cubicBezTo>
                  <a:cubicBezTo>
                    <a:pt x="19272" y="11234"/>
                    <a:pt x="19376" y="11252"/>
                    <a:pt x="19475" y="11252"/>
                  </a:cubicBezTo>
                  <a:cubicBezTo>
                    <a:pt x="19796" y="11252"/>
                    <a:pt x="20063" y="11054"/>
                    <a:pt x="20198" y="10797"/>
                  </a:cubicBezTo>
                  <a:cubicBezTo>
                    <a:pt x="20257" y="10730"/>
                    <a:pt x="20298" y="10638"/>
                    <a:pt x="20315" y="10521"/>
                  </a:cubicBezTo>
                  <a:cubicBezTo>
                    <a:pt x="20768" y="7450"/>
                    <a:pt x="21465" y="3791"/>
                    <a:pt x="20919" y="695"/>
                  </a:cubicBezTo>
                  <a:cubicBezTo>
                    <a:pt x="20845" y="270"/>
                    <a:pt x="20450" y="1"/>
                    <a:pt x="20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3" name="Google Shape;600;p22">
              <a:extLst>
                <a:ext uri="{FF2B5EF4-FFF2-40B4-BE49-F238E27FC236}">
                  <a16:creationId xmlns:a16="http://schemas.microsoft.com/office/drawing/2014/main" id="{E06693FD-7E16-EB6C-FAB9-4D34486A09E9}"/>
                </a:ext>
              </a:extLst>
            </p:cNvPr>
            <p:cNvSpPr/>
            <p:nvPr/>
          </p:nvSpPr>
          <p:spPr>
            <a:xfrm>
              <a:off x="3790850" y="3348700"/>
              <a:ext cx="63600" cy="159375"/>
            </a:xfrm>
            <a:custGeom>
              <a:avLst/>
              <a:gdLst/>
              <a:ahLst/>
              <a:cxnLst/>
              <a:rect l="l" t="t" r="r" b="b"/>
              <a:pathLst>
                <a:path w="2544" h="6375" extrusionOk="0">
                  <a:moveTo>
                    <a:pt x="1108" y="1"/>
                  </a:moveTo>
                  <a:cubicBezTo>
                    <a:pt x="815" y="1"/>
                    <a:pt x="519" y="175"/>
                    <a:pt x="420" y="510"/>
                  </a:cubicBezTo>
                  <a:cubicBezTo>
                    <a:pt x="1" y="1886"/>
                    <a:pt x="312" y="3538"/>
                    <a:pt x="177" y="4965"/>
                  </a:cubicBezTo>
                  <a:cubicBezTo>
                    <a:pt x="135" y="5426"/>
                    <a:pt x="494" y="5939"/>
                    <a:pt x="963" y="5939"/>
                  </a:cubicBezTo>
                  <a:cubicBezTo>
                    <a:pt x="1058" y="5939"/>
                    <a:pt x="1158" y="5918"/>
                    <a:pt x="1259" y="5871"/>
                  </a:cubicBezTo>
                  <a:cubicBezTo>
                    <a:pt x="1268" y="5863"/>
                    <a:pt x="1276" y="5863"/>
                    <a:pt x="1285" y="5854"/>
                  </a:cubicBezTo>
                  <a:lnTo>
                    <a:pt x="1285" y="5854"/>
                  </a:lnTo>
                  <a:cubicBezTo>
                    <a:pt x="1268" y="6123"/>
                    <a:pt x="1419" y="6375"/>
                    <a:pt x="1763" y="6375"/>
                  </a:cubicBezTo>
                  <a:cubicBezTo>
                    <a:pt x="2434" y="6375"/>
                    <a:pt x="2544" y="5360"/>
                    <a:pt x="1914" y="5293"/>
                  </a:cubicBezTo>
                  <a:cubicBezTo>
                    <a:pt x="2023" y="5091"/>
                    <a:pt x="2082" y="4847"/>
                    <a:pt x="2098" y="4545"/>
                  </a:cubicBezTo>
                  <a:cubicBezTo>
                    <a:pt x="2166" y="3622"/>
                    <a:pt x="2317" y="2591"/>
                    <a:pt x="2191" y="1676"/>
                  </a:cubicBezTo>
                  <a:cubicBezTo>
                    <a:pt x="2158" y="1466"/>
                    <a:pt x="2048" y="1290"/>
                    <a:pt x="1897" y="1172"/>
                  </a:cubicBezTo>
                  <a:cubicBezTo>
                    <a:pt x="1872" y="946"/>
                    <a:pt x="1830" y="719"/>
                    <a:pt x="1763" y="493"/>
                  </a:cubicBezTo>
                  <a:cubicBezTo>
                    <a:pt x="1664" y="160"/>
                    <a:pt x="1387" y="1"/>
                    <a:pt x="11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4" name="Google Shape;601;p22">
              <a:extLst>
                <a:ext uri="{FF2B5EF4-FFF2-40B4-BE49-F238E27FC236}">
                  <a16:creationId xmlns:a16="http://schemas.microsoft.com/office/drawing/2014/main" id="{F98414B3-AA4E-A3C8-26C3-99F141E66EA7}"/>
                </a:ext>
              </a:extLst>
            </p:cNvPr>
            <p:cNvSpPr/>
            <p:nvPr/>
          </p:nvSpPr>
          <p:spPr>
            <a:xfrm>
              <a:off x="3477725" y="3444825"/>
              <a:ext cx="159175" cy="33425"/>
            </a:xfrm>
            <a:custGeom>
              <a:avLst/>
              <a:gdLst/>
              <a:ahLst/>
              <a:cxnLst/>
              <a:rect l="l" t="t" r="r" b="b"/>
              <a:pathLst>
                <a:path w="6367" h="1337" extrusionOk="0">
                  <a:moveTo>
                    <a:pt x="3273" y="1"/>
                  </a:moveTo>
                  <a:cubicBezTo>
                    <a:pt x="2086" y="1"/>
                    <a:pt x="875" y="345"/>
                    <a:pt x="82" y="919"/>
                  </a:cubicBezTo>
                  <a:cubicBezTo>
                    <a:pt x="1" y="978"/>
                    <a:pt x="30" y="1129"/>
                    <a:pt x="125" y="1129"/>
                  </a:cubicBezTo>
                  <a:cubicBezTo>
                    <a:pt x="138" y="1129"/>
                    <a:pt x="151" y="1126"/>
                    <a:pt x="166" y="1120"/>
                  </a:cubicBezTo>
                  <a:cubicBezTo>
                    <a:pt x="1087" y="738"/>
                    <a:pt x="1979" y="435"/>
                    <a:pt x="2976" y="435"/>
                  </a:cubicBezTo>
                  <a:cubicBezTo>
                    <a:pt x="3052" y="435"/>
                    <a:pt x="3127" y="437"/>
                    <a:pt x="3204" y="441"/>
                  </a:cubicBezTo>
                  <a:cubicBezTo>
                    <a:pt x="4336" y="482"/>
                    <a:pt x="5150" y="1011"/>
                    <a:pt x="6182" y="1330"/>
                  </a:cubicBezTo>
                  <a:cubicBezTo>
                    <a:pt x="6196" y="1335"/>
                    <a:pt x="6210" y="1337"/>
                    <a:pt x="6222" y="1337"/>
                  </a:cubicBezTo>
                  <a:cubicBezTo>
                    <a:pt x="6322" y="1337"/>
                    <a:pt x="6367" y="1203"/>
                    <a:pt x="6300" y="1129"/>
                  </a:cubicBezTo>
                  <a:cubicBezTo>
                    <a:pt x="5602" y="339"/>
                    <a:pt x="4450" y="1"/>
                    <a:pt x="32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5" name="Google Shape;602;p22">
              <a:extLst>
                <a:ext uri="{FF2B5EF4-FFF2-40B4-BE49-F238E27FC236}">
                  <a16:creationId xmlns:a16="http://schemas.microsoft.com/office/drawing/2014/main" id="{95CEED76-661E-9CA3-0EAF-1AE9FE344BC3}"/>
                </a:ext>
              </a:extLst>
            </p:cNvPr>
            <p:cNvSpPr/>
            <p:nvPr/>
          </p:nvSpPr>
          <p:spPr>
            <a:xfrm>
              <a:off x="3477725" y="3513650"/>
              <a:ext cx="159175" cy="33425"/>
            </a:xfrm>
            <a:custGeom>
              <a:avLst/>
              <a:gdLst/>
              <a:ahLst/>
              <a:cxnLst/>
              <a:rect l="l" t="t" r="r" b="b"/>
              <a:pathLst>
                <a:path w="6367" h="1337" extrusionOk="0">
                  <a:moveTo>
                    <a:pt x="3273" y="0"/>
                  </a:moveTo>
                  <a:cubicBezTo>
                    <a:pt x="2086" y="0"/>
                    <a:pt x="875" y="345"/>
                    <a:pt x="82" y="918"/>
                  </a:cubicBezTo>
                  <a:cubicBezTo>
                    <a:pt x="0" y="970"/>
                    <a:pt x="30" y="1127"/>
                    <a:pt x="126" y="1127"/>
                  </a:cubicBezTo>
                  <a:cubicBezTo>
                    <a:pt x="138" y="1127"/>
                    <a:pt x="152" y="1125"/>
                    <a:pt x="166" y="1119"/>
                  </a:cubicBezTo>
                  <a:cubicBezTo>
                    <a:pt x="1087" y="737"/>
                    <a:pt x="1979" y="435"/>
                    <a:pt x="2976" y="435"/>
                  </a:cubicBezTo>
                  <a:cubicBezTo>
                    <a:pt x="3052" y="435"/>
                    <a:pt x="3127" y="436"/>
                    <a:pt x="3204" y="440"/>
                  </a:cubicBezTo>
                  <a:cubicBezTo>
                    <a:pt x="4336" y="481"/>
                    <a:pt x="5150" y="1010"/>
                    <a:pt x="6182" y="1329"/>
                  </a:cubicBezTo>
                  <a:cubicBezTo>
                    <a:pt x="6196" y="1334"/>
                    <a:pt x="6210" y="1336"/>
                    <a:pt x="6222" y="1336"/>
                  </a:cubicBezTo>
                  <a:cubicBezTo>
                    <a:pt x="6322" y="1336"/>
                    <a:pt x="6367" y="1202"/>
                    <a:pt x="6300" y="1128"/>
                  </a:cubicBezTo>
                  <a:cubicBezTo>
                    <a:pt x="5602" y="338"/>
                    <a:pt x="4450" y="0"/>
                    <a:pt x="32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6" name="Google Shape;603;p22">
              <a:extLst>
                <a:ext uri="{FF2B5EF4-FFF2-40B4-BE49-F238E27FC236}">
                  <a16:creationId xmlns:a16="http://schemas.microsoft.com/office/drawing/2014/main" id="{2D8E98C6-246A-3EEF-8AA4-4A7CBECCA9F5}"/>
                </a:ext>
              </a:extLst>
            </p:cNvPr>
            <p:cNvSpPr/>
            <p:nvPr/>
          </p:nvSpPr>
          <p:spPr>
            <a:xfrm>
              <a:off x="3477725" y="3582425"/>
              <a:ext cx="159225" cy="33400"/>
            </a:xfrm>
            <a:custGeom>
              <a:avLst/>
              <a:gdLst/>
              <a:ahLst/>
              <a:cxnLst/>
              <a:rect l="l" t="t" r="r" b="b"/>
              <a:pathLst>
                <a:path w="6369" h="1336" extrusionOk="0">
                  <a:moveTo>
                    <a:pt x="3268" y="0"/>
                  </a:moveTo>
                  <a:cubicBezTo>
                    <a:pt x="2083" y="0"/>
                    <a:pt x="873" y="343"/>
                    <a:pt x="82" y="911"/>
                  </a:cubicBezTo>
                  <a:cubicBezTo>
                    <a:pt x="0" y="970"/>
                    <a:pt x="30" y="1129"/>
                    <a:pt x="126" y="1129"/>
                  </a:cubicBezTo>
                  <a:cubicBezTo>
                    <a:pt x="139" y="1129"/>
                    <a:pt x="152" y="1126"/>
                    <a:pt x="166" y="1120"/>
                  </a:cubicBezTo>
                  <a:cubicBezTo>
                    <a:pt x="1087" y="738"/>
                    <a:pt x="1979" y="436"/>
                    <a:pt x="2976" y="436"/>
                  </a:cubicBezTo>
                  <a:cubicBezTo>
                    <a:pt x="3052" y="436"/>
                    <a:pt x="3127" y="438"/>
                    <a:pt x="3204" y="441"/>
                  </a:cubicBezTo>
                  <a:cubicBezTo>
                    <a:pt x="4336" y="483"/>
                    <a:pt x="5150" y="1012"/>
                    <a:pt x="6182" y="1331"/>
                  </a:cubicBezTo>
                  <a:cubicBezTo>
                    <a:pt x="6194" y="1334"/>
                    <a:pt x="6206" y="1335"/>
                    <a:pt x="6217" y="1335"/>
                  </a:cubicBezTo>
                  <a:cubicBezTo>
                    <a:pt x="6320" y="1335"/>
                    <a:pt x="6368" y="1205"/>
                    <a:pt x="6300" y="1129"/>
                  </a:cubicBezTo>
                  <a:cubicBezTo>
                    <a:pt x="5601" y="338"/>
                    <a:pt x="4446" y="0"/>
                    <a:pt x="32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7" name="Google Shape;604;p22">
              <a:extLst>
                <a:ext uri="{FF2B5EF4-FFF2-40B4-BE49-F238E27FC236}">
                  <a16:creationId xmlns:a16="http://schemas.microsoft.com/office/drawing/2014/main" id="{527F7D95-47EE-DFFB-07AB-54CF1BA5A895}"/>
                </a:ext>
              </a:extLst>
            </p:cNvPr>
            <p:cNvSpPr/>
            <p:nvPr/>
          </p:nvSpPr>
          <p:spPr>
            <a:xfrm>
              <a:off x="3689895" y="3521208"/>
              <a:ext cx="159375" cy="33425"/>
            </a:xfrm>
            <a:custGeom>
              <a:avLst/>
              <a:gdLst/>
              <a:ahLst/>
              <a:cxnLst/>
              <a:rect l="l" t="t" r="r" b="b"/>
              <a:pathLst>
                <a:path w="6375" h="1337" extrusionOk="0">
                  <a:moveTo>
                    <a:pt x="3095" y="0"/>
                  </a:moveTo>
                  <a:cubicBezTo>
                    <a:pt x="1917" y="0"/>
                    <a:pt x="765" y="338"/>
                    <a:pt x="68" y="1128"/>
                  </a:cubicBezTo>
                  <a:cubicBezTo>
                    <a:pt x="0" y="1202"/>
                    <a:pt x="52" y="1336"/>
                    <a:pt x="147" y="1336"/>
                  </a:cubicBezTo>
                  <a:cubicBezTo>
                    <a:pt x="159" y="1336"/>
                    <a:pt x="172" y="1334"/>
                    <a:pt x="185" y="1329"/>
                  </a:cubicBezTo>
                  <a:cubicBezTo>
                    <a:pt x="1217" y="1010"/>
                    <a:pt x="2031" y="481"/>
                    <a:pt x="3163" y="440"/>
                  </a:cubicBezTo>
                  <a:cubicBezTo>
                    <a:pt x="3240" y="436"/>
                    <a:pt x="3316" y="435"/>
                    <a:pt x="3391" y="435"/>
                  </a:cubicBezTo>
                  <a:cubicBezTo>
                    <a:pt x="4390" y="435"/>
                    <a:pt x="5288" y="737"/>
                    <a:pt x="6201" y="1119"/>
                  </a:cubicBezTo>
                  <a:cubicBezTo>
                    <a:pt x="6216" y="1125"/>
                    <a:pt x="6230" y="1128"/>
                    <a:pt x="6243" y="1128"/>
                  </a:cubicBezTo>
                  <a:cubicBezTo>
                    <a:pt x="6339" y="1128"/>
                    <a:pt x="6375" y="977"/>
                    <a:pt x="6294" y="918"/>
                  </a:cubicBezTo>
                  <a:cubicBezTo>
                    <a:pt x="5497" y="345"/>
                    <a:pt x="4283" y="0"/>
                    <a:pt x="30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8" name="Google Shape;605;p22">
              <a:extLst>
                <a:ext uri="{FF2B5EF4-FFF2-40B4-BE49-F238E27FC236}">
                  <a16:creationId xmlns:a16="http://schemas.microsoft.com/office/drawing/2014/main" id="{9F0B9F98-A36B-6D9F-839D-DE16CDC6152C}"/>
                </a:ext>
              </a:extLst>
            </p:cNvPr>
            <p:cNvSpPr/>
            <p:nvPr/>
          </p:nvSpPr>
          <p:spPr>
            <a:xfrm>
              <a:off x="3694975" y="3582425"/>
              <a:ext cx="159425" cy="33400"/>
            </a:xfrm>
            <a:custGeom>
              <a:avLst/>
              <a:gdLst/>
              <a:ahLst/>
              <a:cxnLst/>
              <a:rect l="l" t="t" r="r" b="b"/>
              <a:pathLst>
                <a:path w="6377" h="1336" extrusionOk="0">
                  <a:moveTo>
                    <a:pt x="3101" y="0"/>
                  </a:moveTo>
                  <a:cubicBezTo>
                    <a:pt x="1922" y="0"/>
                    <a:pt x="767" y="338"/>
                    <a:pt x="69" y="1129"/>
                  </a:cubicBezTo>
                  <a:cubicBezTo>
                    <a:pt x="0" y="1205"/>
                    <a:pt x="55" y="1335"/>
                    <a:pt x="153" y="1335"/>
                  </a:cubicBezTo>
                  <a:cubicBezTo>
                    <a:pt x="164" y="1335"/>
                    <a:pt x="175" y="1334"/>
                    <a:pt x="186" y="1331"/>
                  </a:cubicBezTo>
                  <a:cubicBezTo>
                    <a:pt x="1218" y="1012"/>
                    <a:pt x="2032" y="483"/>
                    <a:pt x="3164" y="441"/>
                  </a:cubicBezTo>
                  <a:cubicBezTo>
                    <a:pt x="3241" y="438"/>
                    <a:pt x="3317" y="436"/>
                    <a:pt x="3392" y="436"/>
                  </a:cubicBezTo>
                  <a:cubicBezTo>
                    <a:pt x="4391" y="436"/>
                    <a:pt x="5289" y="738"/>
                    <a:pt x="6202" y="1120"/>
                  </a:cubicBezTo>
                  <a:cubicBezTo>
                    <a:pt x="6216" y="1126"/>
                    <a:pt x="6230" y="1129"/>
                    <a:pt x="6242" y="1129"/>
                  </a:cubicBezTo>
                  <a:cubicBezTo>
                    <a:pt x="6340" y="1129"/>
                    <a:pt x="6376" y="970"/>
                    <a:pt x="6295" y="911"/>
                  </a:cubicBezTo>
                  <a:cubicBezTo>
                    <a:pt x="5499" y="343"/>
                    <a:pt x="4288" y="0"/>
                    <a:pt x="31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9" name="Google Shape;606;p22">
              <a:extLst>
                <a:ext uri="{FF2B5EF4-FFF2-40B4-BE49-F238E27FC236}">
                  <a16:creationId xmlns:a16="http://schemas.microsoft.com/office/drawing/2014/main" id="{F7372175-22D2-C576-3641-7D63C49C527F}"/>
                </a:ext>
              </a:extLst>
            </p:cNvPr>
            <p:cNvSpPr/>
            <p:nvPr/>
          </p:nvSpPr>
          <p:spPr>
            <a:xfrm>
              <a:off x="3399625" y="3347150"/>
              <a:ext cx="529500" cy="400675"/>
            </a:xfrm>
            <a:custGeom>
              <a:avLst/>
              <a:gdLst/>
              <a:ahLst/>
              <a:cxnLst/>
              <a:rect l="l" t="t" r="r" b="b"/>
              <a:pathLst>
                <a:path w="21180" h="16027" extrusionOk="0">
                  <a:moveTo>
                    <a:pt x="15918" y="320"/>
                  </a:moveTo>
                  <a:cubicBezTo>
                    <a:pt x="16489" y="404"/>
                    <a:pt x="17303" y="345"/>
                    <a:pt x="17605" y="748"/>
                  </a:cubicBezTo>
                  <a:cubicBezTo>
                    <a:pt x="17899" y="1142"/>
                    <a:pt x="17639" y="2300"/>
                    <a:pt x="17622" y="2778"/>
                  </a:cubicBezTo>
                  <a:cubicBezTo>
                    <a:pt x="17588" y="3878"/>
                    <a:pt x="17504" y="5019"/>
                    <a:pt x="17639" y="6118"/>
                  </a:cubicBezTo>
                  <a:cubicBezTo>
                    <a:pt x="17378" y="5858"/>
                    <a:pt x="17119" y="5598"/>
                    <a:pt x="16858" y="5329"/>
                  </a:cubicBezTo>
                  <a:cubicBezTo>
                    <a:pt x="16814" y="5285"/>
                    <a:pt x="16761" y="5266"/>
                    <a:pt x="16707" y="5266"/>
                  </a:cubicBezTo>
                  <a:cubicBezTo>
                    <a:pt x="16648" y="5266"/>
                    <a:pt x="16588" y="5290"/>
                    <a:pt x="16539" y="5329"/>
                  </a:cubicBezTo>
                  <a:cubicBezTo>
                    <a:pt x="16380" y="5472"/>
                    <a:pt x="16212" y="5598"/>
                    <a:pt x="16053" y="5724"/>
                  </a:cubicBezTo>
                  <a:cubicBezTo>
                    <a:pt x="16002" y="3928"/>
                    <a:pt x="15994" y="2116"/>
                    <a:pt x="15918" y="320"/>
                  </a:cubicBezTo>
                  <a:close/>
                  <a:moveTo>
                    <a:pt x="5947" y="2076"/>
                  </a:moveTo>
                  <a:cubicBezTo>
                    <a:pt x="6074" y="2076"/>
                    <a:pt x="6204" y="2081"/>
                    <a:pt x="6336" y="2090"/>
                  </a:cubicBezTo>
                  <a:cubicBezTo>
                    <a:pt x="7956" y="2199"/>
                    <a:pt x="9164" y="2996"/>
                    <a:pt x="10439" y="3878"/>
                  </a:cubicBezTo>
                  <a:lnTo>
                    <a:pt x="10439" y="3894"/>
                  </a:lnTo>
                  <a:cubicBezTo>
                    <a:pt x="10128" y="5564"/>
                    <a:pt x="10271" y="7335"/>
                    <a:pt x="10280" y="9021"/>
                  </a:cubicBezTo>
                  <a:cubicBezTo>
                    <a:pt x="10288" y="10507"/>
                    <a:pt x="10162" y="12067"/>
                    <a:pt x="10355" y="13552"/>
                  </a:cubicBezTo>
                  <a:cubicBezTo>
                    <a:pt x="9649" y="12772"/>
                    <a:pt x="8514" y="12471"/>
                    <a:pt x="7277" y="12471"/>
                  </a:cubicBezTo>
                  <a:cubicBezTo>
                    <a:pt x="5294" y="12471"/>
                    <a:pt x="3046" y="13242"/>
                    <a:pt x="1864" y="14048"/>
                  </a:cubicBezTo>
                  <a:cubicBezTo>
                    <a:pt x="2132" y="12428"/>
                    <a:pt x="1998" y="10733"/>
                    <a:pt x="1998" y="9097"/>
                  </a:cubicBezTo>
                  <a:cubicBezTo>
                    <a:pt x="1998" y="7167"/>
                    <a:pt x="2040" y="5237"/>
                    <a:pt x="1889" y="3307"/>
                  </a:cubicBezTo>
                  <a:cubicBezTo>
                    <a:pt x="3242" y="2688"/>
                    <a:pt x="4446" y="2076"/>
                    <a:pt x="5947" y="2076"/>
                  </a:cubicBezTo>
                  <a:close/>
                  <a:moveTo>
                    <a:pt x="15524" y="2107"/>
                  </a:moveTo>
                  <a:lnTo>
                    <a:pt x="15524" y="2107"/>
                  </a:lnTo>
                  <a:cubicBezTo>
                    <a:pt x="15507" y="2720"/>
                    <a:pt x="15499" y="3341"/>
                    <a:pt x="15499" y="3962"/>
                  </a:cubicBezTo>
                  <a:cubicBezTo>
                    <a:pt x="15369" y="3955"/>
                    <a:pt x="15231" y="3951"/>
                    <a:pt x="15089" y="3951"/>
                  </a:cubicBezTo>
                  <a:cubicBezTo>
                    <a:pt x="13941" y="3951"/>
                    <a:pt x="12455" y="4188"/>
                    <a:pt x="11866" y="5060"/>
                  </a:cubicBezTo>
                  <a:cubicBezTo>
                    <a:pt x="11804" y="5146"/>
                    <a:pt x="11892" y="5239"/>
                    <a:pt x="11979" y="5239"/>
                  </a:cubicBezTo>
                  <a:cubicBezTo>
                    <a:pt x="11986" y="5239"/>
                    <a:pt x="11993" y="5238"/>
                    <a:pt x="12000" y="5237"/>
                  </a:cubicBezTo>
                  <a:cubicBezTo>
                    <a:pt x="12595" y="5120"/>
                    <a:pt x="13124" y="4700"/>
                    <a:pt x="13729" y="4540"/>
                  </a:cubicBezTo>
                  <a:cubicBezTo>
                    <a:pt x="14222" y="4407"/>
                    <a:pt x="14716" y="4350"/>
                    <a:pt x="15220" y="4350"/>
                  </a:cubicBezTo>
                  <a:cubicBezTo>
                    <a:pt x="15315" y="4350"/>
                    <a:pt x="15411" y="4352"/>
                    <a:pt x="15507" y="4356"/>
                  </a:cubicBezTo>
                  <a:cubicBezTo>
                    <a:pt x="15515" y="4985"/>
                    <a:pt x="15541" y="5606"/>
                    <a:pt x="15566" y="6235"/>
                  </a:cubicBezTo>
                  <a:cubicBezTo>
                    <a:pt x="15577" y="6388"/>
                    <a:pt x="15692" y="6476"/>
                    <a:pt x="15816" y="6476"/>
                  </a:cubicBezTo>
                  <a:cubicBezTo>
                    <a:pt x="15877" y="6476"/>
                    <a:pt x="15939" y="6456"/>
                    <a:pt x="15994" y="6412"/>
                  </a:cubicBezTo>
                  <a:cubicBezTo>
                    <a:pt x="16326" y="6138"/>
                    <a:pt x="16529" y="6013"/>
                    <a:pt x="16708" y="6013"/>
                  </a:cubicBezTo>
                  <a:cubicBezTo>
                    <a:pt x="16945" y="6013"/>
                    <a:pt x="17141" y="6234"/>
                    <a:pt x="17538" y="6621"/>
                  </a:cubicBezTo>
                  <a:cubicBezTo>
                    <a:pt x="17583" y="6666"/>
                    <a:pt x="17632" y="6684"/>
                    <a:pt x="17680" y="6684"/>
                  </a:cubicBezTo>
                  <a:cubicBezTo>
                    <a:pt x="17740" y="6684"/>
                    <a:pt x="17798" y="6655"/>
                    <a:pt x="17840" y="6613"/>
                  </a:cubicBezTo>
                  <a:cubicBezTo>
                    <a:pt x="17899" y="6613"/>
                    <a:pt x="17949" y="6580"/>
                    <a:pt x="17966" y="6521"/>
                  </a:cubicBezTo>
                  <a:cubicBezTo>
                    <a:pt x="18150" y="5329"/>
                    <a:pt x="18176" y="4079"/>
                    <a:pt x="18184" y="2845"/>
                  </a:cubicBezTo>
                  <a:cubicBezTo>
                    <a:pt x="18301" y="2912"/>
                    <a:pt x="18419" y="2988"/>
                    <a:pt x="18536" y="3063"/>
                  </a:cubicBezTo>
                  <a:cubicBezTo>
                    <a:pt x="18763" y="3214"/>
                    <a:pt x="18948" y="3466"/>
                    <a:pt x="19199" y="3576"/>
                  </a:cubicBezTo>
                  <a:cubicBezTo>
                    <a:pt x="19208" y="3584"/>
                    <a:pt x="19224" y="3584"/>
                    <a:pt x="19241" y="3584"/>
                  </a:cubicBezTo>
                  <a:cubicBezTo>
                    <a:pt x="18671" y="5027"/>
                    <a:pt x="18830" y="6848"/>
                    <a:pt x="18771" y="8358"/>
                  </a:cubicBezTo>
                  <a:cubicBezTo>
                    <a:pt x="18687" y="10263"/>
                    <a:pt x="18612" y="12210"/>
                    <a:pt x="18830" y="14115"/>
                  </a:cubicBezTo>
                  <a:cubicBezTo>
                    <a:pt x="17869" y="13355"/>
                    <a:pt x="16220" y="12965"/>
                    <a:pt x="14604" y="12965"/>
                  </a:cubicBezTo>
                  <a:cubicBezTo>
                    <a:pt x="13116" y="12965"/>
                    <a:pt x="11657" y="13296"/>
                    <a:pt x="10792" y="13972"/>
                  </a:cubicBezTo>
                  <a:cubicBezTo>
                    <a:pt x="11068" y="12369"/>
                    <a:pt x="10917" y="10649"/>
                    <a:pt x="10934" y="9021"/>
                  </a:cubicBezTo>
                  <a:cubicBezTo>
                    <a:pt x="10943" y="7376"/>
                    <a:pt x="11068" y="5665"/>
                    <a:pt x="10800" y="4037"/>
                  </a:cubicBezTo>
                  <a:cubicBezTo>
                    <a:pt x="11404" y="3483"/>
                    <a:pt x="11866" y="2896"/>
                    <a:pt x="12655" y="2552"/>
                  </a:cubicBezTo>
                  <a:cubicBezTo>
                    <a:pt x="13578" y="2157"/>
                    <a:pt x="14542" y="2116"/>
                    <a:pt x="15524" y="2107"/>
                  </a:cubicBezTo>
                  <a:close/>
                  <a:moveTo>
                    <a:pt x="19627" y="4213"/>
                  </a:moveTo>
                  <a:cubicBezTo>
                    <a:pt x="20550" y="4574"/>
                    <a:pt x="20449" y="5640"/>
                    <a:pt x="20517" y="6630"/>
                  </a:cubicBezTo>
                  <a:cubicBezTo>
                    <a:pt x="20592" y="7805"/>
                    <a:pt x="20626" y="8979"/>
                    <a:pt x="20592" y="10154"/>
                  </a:cubicBezTo>
                  <a:cubicBezTo>
                    <a:pt x="20567" y="11320"/>
                    <a:pt x="20466" y="12478"/>
                    <a:pt x="20324" y="13636"/>
                  </a:cubicBezTo>
                  <a:cubicBezTo>
                    <a:pt x="20282" y="13988"/>
                    <a:pt x="20365" y="15096"/>
                    <a:pt x="19904" y="15256"/>
                  </a:cubicBezTo>
                  <a:cubicBezTo>
                    <a:pt x="19900" y="15257"/>
                    <a:pt x="19895" y="15258"/>
                    <a:pt x="19888" y="15258"/>
                  </a:cubicBezTo>
                  <a:cubicBezTo>
                    <a:pt x="19757" y="15258"/>
                    <a:pt x="19201" y="14942"/>
                    <a:pt x="19065" y="14887"/>
                  </a:cubicBezTo>
                  <a:cubicBezTo>
                    <a:pt x="17529" y="14299"/>
                    <a:pt x="15860" y="14165"/>
                    <a:pt x="14223" y="14098"/>
                  </a:cubicBezTo>
                  <a:cubicBezTo>
                    <a:pt x="13862" y="14082"/>
                    <a:pt x="13507" y="14066"/>
                    <a:pt x="13161" y="14066"/>
                  </a:cubicBezTo>
                  <a:cubicBezTo>
                    <a:pt x="12244" y="14066"/>
                    <a:pt x="11382" y="14178"/>
                    <a:pt x="10590" y="14702"/>
                  </a:cubicBezTo>
                  <a:cubicBezTo>
                    <a:pt x="9796" y="14176"/>
                    <a:pt x="8926" y="14069"/>
                    <a:pt x="8003" y="14069"/>
                  </a:cubicBezTo>
                  <a:cubicBezTo>
                    <a:pt x="7658" y="14069"/>
                    <a:pt x="7306" y="14084"/>
                    <a:pt x="6949" y="14098"/>
                  </a:cubicBezTo>
                  <a:cubicBezTo>
                    <a:pt x="5321" y="14165"/>
                    <a:pt x="3651" y="14299"/>
                    <a:pt x="2107" y="14887"/>
                  </a:cubicBezTo>
                  <a:cubicBezTo>
                    <a:pt x="1744" y="15029"/>
                    <a:pt x="1520" y="15128"/>
                    <a:pt x="1366" y="15128"/>
                  </a:cubicBezTo>
                  <a:cubicBezTo>
                    <a:pt x="1140" y="15128"/>
                    <a:pt x="1067" y="14913"/>
                    <a:pt x="932" y="14307"/>
                  </a:cubicBezTo>
                  <a:cubicBezTo>
                    <a:pt x="647" y="12990"/>
                    <a:pt x="613" y="11497"/>
                    <a:pt x="580" y="10154"/>
                  </a:cubicBezTo>
                  <a:cubicBezTo>
                    <a:pt x="546" y="8979"/>
                    <a:pt x="580" y="7805"/>
                    <a:pt x="663" y="6630"/>
                  </a:cubicBezTo>
                  <a:cubicBezTo>
                    <a:pt x="723" y="5690"/>
                    <a:pt x="622" y="4624"/>
                    <a:pt x="1486" y="4238"/>
                  </a:cubicBezTo>
                  <a:lnTo>
                    <a:pt x="1486" y="4238"/>
                  </a:lnTo>
                  <a:cubicBezTo>
                    <a:pt x="1411" y="5858"/>
                    <a:pt x="1427" y="7477"/>
                    <a:pt x="1435" y="9097"/>
                  </a:cubicBezTo>
                  <a:cubicBezTo>
                    <a:pt x="1435" y="10817"/>
                    <a:pt x="1276" y="12612"/>
                    <a:pt x="1603" y="14316"/>
                  </a:cubicBezTo>
                  <a:cubicBezTo>
                    <a:pt x="1590" y="14425"/>
                    <a:pt x="1675" y="14527"/>
                    <a:pt x="1797" y="14527"/>
                  </a:cubicBezTo>
                  <a:cubicBezTo>
                    <a:pt x="1825" y="14527"/>
                    <a:pt x="1856" y="14522"/>
                    <a:pt x="1889" y="14509"/>
                  </a:cubicBezTo>
                  <a:cubicBezTo>
                    <a:pt x="3627" y="13769"/>
                    <a:pt x="5249" y="13200"/>
                    <a:pt x="6868" y="13200"/>
                  </a:cubicBezTo>
                  <a:cubicBezTo>
                    <a:pt x="8094" y="13200"/>
                    <a:pt x="9318" y="13525"/>
                    <a:pt x="10590" y="14350"/>
                  </a:cubicBezTo>
                  <a:cubicBezTo>
                    <a:pt x="10613" y="14364"/>
                    <a:pt x="10635" y="14370"/>
                    <a:pt x="10657" y="14370"/>
                  </a:cubicBezTo>
                  <a:cubicBezTo>
                    <a:pt x="10723" y="14370"/>
                    <a:pt x="10777" y="14310"/>
                    <a:pt x="10783" y="14240"/>
                  </a:cubicBezTo>
                  <a:cubicBezTo>
                    <a:pt x="12063" y="14068"/>
                    <a:pt x="13255" y="13711"/>
                    <a:pt x="14570" y="13711"/>
                  </a:cubicBezTo>
                  <a:cubicBezTo>
                    <a:pt x="14600" y="13711"/>
                    <a:pt x="14630" y="13712"/>
                    <a:pt x="14660" y="13712"/>
                  </a:cubicBezTo>
                  <a:cubicBezTo>
                    <a:pt x="16254" y="13737"/>
                    <a:pt x="17462" y="14232"/>
                    <a:pt x="18948" y="14685"/>
                  </a:cubicBezTo>
                  <a:cubicBezTo>
                    <a:pt x="18965" y="14689"/>
                    <a:pt x="18981" y="14691"/>
                    <a:pt x="18997" y="14691"/>
                  </a:cubicBezTo>
                  <a:cubicBezTo>
                    <a:pt x="19013" y="14691"/>
                    <a:pt x="19027" y="14689"/>
                    <a:pt x="19040" y="14685"/>
                  </a:cubicBezTo>
                  <a:cubicBezTo>
                    <a:pt x="19051" y="14687"/>
                    <a:pt x="19062" y="14687"/>
                    <a:pt x="19074" y="14687"/>
                  </a:cubicBezTo>
                  <a:cubicBezTo>
                    <a:pt x="19209" y="14687"/>
                    <a:pt x="19359" y="14596"/>
                    <a:pt x="19359" y="14442"/>
                  </a:cubicBezTo>
                  <a:cubicBezTo>
                    <a:pt x="19392" y="12528"/>
                    <a:pt x="19317" y="10615"/>
                    <a:pt x="19392" y="8694"/>
                  </a:cubicBezTo>
                  <a:cubicBezTo>
                    <a:pt x="19442" y="7234"/>
                    <a:pt x="19661" y="5698"/>
                    <a:pt x="19627" y="4213"/>
                  </a:cubicBezTo>
                  <a:close/>
                  <a:moveTo>
                    <a:pt x="16119" y="1"/>
                  </a:moveTo>
                  <a:cubicBezTo>
                    <a:pt x="16019" y="1"/>
                    <a:pt x="15918" y="4"/>
                    <a:pt x="15818" y="9"/>
                  </a:cubicBezTo>
                  <a:cubicBezTo>
                    <a:pt x="15811" y="8"/>
                    <a:pt x="15805" y="8"/>
                    <a:pt x="15798" y="8"/>
                  </a:cubicBezTo>
                  <a:cubicBezTo>
                    <a:pt x="15735" y="8"/>
                    <a:pt x="15666" y="44"/>
                    <a:pt x="15658" y="135"/>
                  </a:cubicBezTo>
                  <a:cubicBezTo>
                    <a:pt x="15608" y="613"/>
                    <a:pt x="15575" y="1092"/>
                    <a:pt x="15549" y="1570"/>
                  </a:cubicBezTo>
                  <a:cubicBezTo>
                    <a:pt x="15451" y="1566"/>
                    <a:pt x="15349" y="1563"/>
                    <a:pt x="15243" y="1563"/>
                  </a:cubicBezTo>
                  <a:cubicBezTo>
                    <a:pt x="13672" y="1563"/>
                    <a:pt x="11374" y="2050"/>
                    <a:pt x="10674" y="3567"/>
                  </a:cubicBezTo>
                  <a:cubicBezTo>
                    <a:pt x="9736" y="2054"/>
                    <a:pt x="7958" y="1354"/>
                    <a:pt x="6145" y="1354"/>
                  </a:cubicBezTo>
                  <a:cubicBezTo>
                    <a:pt x="4470" y="1354"/>
                    <a:pt x="2766" y="1951"/>
                    <a:pt x="1670" y="3055"/>
                  </a:cubicBezTo>
                  <a:cubicBezTo>
                    <a:pt x="1620" y="3072"/>
                    <a:pt x="1570" y="3114"/>
                    <a:pt x="1553" y="3181"/>
                  </a:cubicBezTo>
                  <a:cubicBezTo>
                    <a:pt x="1553" y="3181"/>
                    <a:pt x="1553" y="3190"/>
                    <a:pt x="1545" y="3190"/>
                  </a:cubicBezTo>
                  <a:cubicBezTo>
                    <a:pt x="1494" y="3248"/>
                    <a:pt x="1503" y="3307"/>
                    <a:pt x="1536" y="3357"/>
                  </a:cubicBezTo>
                  <a:cubicBezTo>
                    <a:pt x="1519" y="3567"/>
                    <a:pt x="1511" y="3777"/>
                    <a:pt x="1503" y="3986"/>
                  </a:cubicBezTo>
                  <a:cubicBezTo>
                    <a:pt x="1" y="4054"/>
                    <a:pt x="311" y="5623"/>
                    <a:pt x="219" y="6982"/>
                  </a:cubicBezTo>
                  <a:cubicBezTo>
                    <a:pt x="1" y="9944"/>
                    <a:pt x="177" y="12906"/>
                    <a:pt x="663" y="15834"/>
                  </a:cubicBezTo>
                  <a:cubicBezTo>
                    <a:pt x="682" y="15961"/>
                    <a:pt x="798" y="16026"/>
                    <a:pt x="912" y="16026"/>
                  </a:cubicBezTo>
                  <a:cubicBezTo>
                    <a:pt x="958" y="16026"/>
                    <a:pt x="1003" y="16016"/>
                    <a:pt x="1041" y="15994"/>
                  </a:cubicBezTo>
                  <a:cubicBezTo>
                    <a:pt x="2551" y="15154"/>
                    <a:pt x="4990" y="14517"/>
                    <a:pt x="7203" y="14517"/>
                  </a:cubicBezTo>
                  <a:cubicBezTo>
                    <a:pt x="8348" y="14517"/>
                    <a:pt x="9432" y="14688"/>
                    <a:pt x="10296" y="15088"/>
                  </a:cubicBezTo>
                  <a:cubicBezTo>
                    <a:pt x="10329" y="15173"/>
                    <a:pt x="10414" y="15238"/>
                    <a:pt x="10509" y="15238"/>
                  </a:cubicBezTo>
                  <a:cubicBezTo>
                    <a:pt x="10536" y="15238"/>
                    <a:pt x="10563" y="15233"/>
                    <a:pt x="10590" y="15222"/>
                  </a:cubicBezTo>
                  <a:cubicBezTo>
                    <a:pt x="10616" y="15233"/>
                    <a:pt x="10642" y="15238"/>
                    <a:pt x="10667" y="15238"/>
                  </a:cubicBezTo>
                  <a:cubicBezTo>
                    <a:pt x="10758" y="15238"/>
                    <a:pt x="10842" y="15173"/>
                    <a:pt x="10876" y="15088"/>
                  </a:cubicBezTo>
                  <a:cubicBezTo>
                    <a:pt x="11740" y="14689"/>
                    <a:pt x="12824" y="14519"/>
                    <a:pt x="13967" y="14519"/>
                  </a:cubicBezTo>
                  <a:cubicBezTo>
                    <a:pt x="16186" y="14519"/>
                    <a:pt x="18630" y="15158"/>
                    <a:pt x="20131" y="15994"/>
                  </a:cubicBezTo>
                  <a:cubicBezTo>
                    <a:pt x="20169" y="16016"/>
                    <a:pt x="20215" y="16026"/>
                    <a:pt x="20262" y="16026"/>
                  </a:cubicBezTo>
                  <a:cubicBezTo>
                    <a:pt x="20378" y="16026"/>
                    <a:pt x="20499" y="15961"/>
                    <a:pt x="20517" y="15834"/>
                  </a:cubicBezTo>
                  <a:cubicBezTo>
                    <a:pt x="20995" y="12906"/>
                    <a:pt x="21180" y="9944"/>
                    <a:pt x="20962" y="6982"/>
                  </a:cubicBezTo>
                  <a:cubicBezTo>
                    <a:pt x="20861" y="5648"/>
                    <a:pt x="21163" y="4020"/>
                    <a:pt x="19619" y="3986"/>
                  </a:cubicBezTo>
                  <a:cubicBezTo>
                    <a:pt x="19610" y="3777"/>
                    <a:pt x="19602" y="3567"/>
                    <a:pt x="19577" y="3366"/>
                  </a:cubicBezTo>
                  <a:cubicBezTo>
                    <a:pt x="19577" y="3349"/>
                    <a:pt x="19569" y="3332"/>
                    <a:pt x="19552" y="3315"/>
                  </a:cubicBezTo>
                  <a:lnTo>
                    <a:pt x="19552" y="3298"/>
                  </a:lnTo>
                  <a:cubicBezTo>
                    <a:pt x="19459" y="2980"/>
                    <a:pt x="19140" y="2745"/>
                    <a:pt x="18872" y="2577"/>
                  </a:cubicBezTo>
                  <a:cubicBezTo>
                    <a:pt x="18646" y="2426"/>
                    <a:pt x="18436" y="2334"/>
                    <a:pt x="18184" y="2317"/>
                  </a:cubicBezTo>
                  <a:cubicBezTo>
                    <a:pt x="18193" y="1687"/>
                    <a:pt x="18201" y="1066"/>
                    <a:pt x="18234" y="445"/>
                  </a:cubicBezTo>
                  <a:cubicBezTo>
                    <a:pt x="18243" y="353"/>
                    <a:pt x="18159" y="236"/>
                    <a:pt x="18058" y="219"/>
                  </a:cubicBezTo>
                  <a:cubicBezTo>
                    <a:pt x="17418" y="110"/>
                    <a:pt x="16772" y="1"/>
                    <a:pt x="16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36BBD2B5-0DA2-6B8F-4A22-1EDBC0F3FD98}"/>
              </a:ext>
            </a:extLst>
          </p:cNvPr>
          <p:cNvSpPr/>
          <p:nvPr/>
        </p:nvSpPr>
        <p:spPr>
          <a:xfrm>
            <a:off x="931090" y="71997"/>
            <a:ext cx="2434346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五、课后作业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-A-黑">
      <a:majorFont>
        <a:latin typeface="Times New Roman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762</TotalTime>
  <Pages>0</Pages>
  <Words>465</Words>
  <Characters>0</Characters>
  <Application>Microsoft Office PowerPoint</Application>
  <PresentationFormat>全屏显示(16:9)</PresentationFormat>
  <Lines>0</Lines>
  <Paragraphs>131</Paragraphs>
  <Slides>14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5" baseType="lpstr">
      <vt:lpstr>等线 Light</vt:lpstr>
      <vt:lpstr>黑体</vt:lpstr>
      <vt:lpstr>楷体</vt:lpstr>
      <vt:lpstr>宋体</vt:lpstr>
      <vt:lpstr>字魂105号-简雅黑</vt:lpstr>
      <vt:lpstr>字魂70号-灵悦黑体</vt:lpstr>
      <vt:lpstr>Arial</vt:lpstr>
      <vt:lpstr>Calibri</vt:lpstr>
      <vt:lpstr>Times New Roman</vt:lpstr>
      <vt:lpstr>4_Office 主题​​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Q</cp:lastModifiedBy>
  <cp:revision>207</cp:revision>
  <dcterms:created xsi:type="dcterms:W3CDTF">2016-01-14T07:05:12Z</dcterms:created>
  <dcterms:modified xsi:type="dcterms:W3CDTF">2025-01-05T09:19:41Z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2052-11.1.0.9440</vt:lpwstr>
  </property>
</Properties>
</file>