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9" r:id="rId1"/>
    <p:sldMasterId id="2147484269" r:id="rId2"/>
  </p:sldMasterIdLst>
  <p:notesMasterIdLst>
    <p:notesMasterId r:id="rId20"/>
  </p:notesMasterIdLst>
  <p:sldIdLst>
    <p:sldId id="256" r:id="rId3"/>
    <p:sldId id="367" r:id="rId4"/>
    <p:sldId id="370" r:id="rId5"/>
    <p:sldId id="377" r:id="rId6"/>
    <p:sldId id="371" r:id="rId7"/>
    <p:sldId id="378" r:id="rId8"/>
    <p:sldId id="379" r:id="rId9"/>
    <p:sldId id="375" r:id="rId10"/>
    <p:sldId id="381" r:id="rId11"/>
    <p:sldId id="278" r:id="rId12"/>
    <p:sldId id="374" r:id="rId13"/>
    <p:sldId id="382" r:id="rId14"/>
    <p:sldId id="383" r:id="rId15"/>
    <p:sldId id="380" r:id="rId16"/>
    <p:sldId id="265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1">
          <p15:clr>
            <a:srgbClr val="A4A3A4"/>
          </p15:clr>
        </p15:guide>
        <p15:guide id="2" pos="28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BB07"/>
    <a:srgbClr val="0000FF"/>
    <a:srgbClr val="4CC6D9"/>
    <a:srgbClr val="A7E0E3"/>
    <a:srgbClr val="FFFBE6"/>
    <a:srgbClr val="D59E1C"/>
    <a:srgbClr val="07A9A6"/>
    <a:srgbClr val="FF61A1"/>
    <a:srgbClr val="CCECFF"/>
    <a:srgbClr val="88E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9" autoAdjust="0"/>
    <p:restoredTop sz="96349" autoAdjust="0"/>
  </p:normalViewPr>
  <p:slideViewPr>
    <p:cSldViewPr snapToGrid="0">
      <p:cViewPr varScale="1">
        <p:scale>
          <a:sx n="137" d="100"/>
          <a:sy n="137" d="100"/>
        </p:scale>
        <p:origin x="120" y="234"/>
      </p:cViewPr>
      <p:guideLst>
        <p:guide orient="horz" pos="1601"/>
        <p:guide pos="288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16BA553-C4AF-464F-86ED-9907F0B8AFD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B124FB8-8C56-46F8-92E7-260EE8F6C4E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91AC94B-B09E-4155-892F-756B49C8F83A}" type="datetimeFigureOut">
              <a:rPr lang="zh-CN" altLang="en-US"/>
              <a:pPr>
                <a:defRPr/>
              </a:pPr>
              <a:t>2025/1/5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C363A334-BD85-4928-AD5B-EF7A2202FF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1DB6F9BD-F38F-4AFB-87A6-F5736F6886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1CC9794-C762-450E-9EFB-10CB718D445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68DEF4-C7CA-41FE-8C04-96E78AE5A9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7A0AD2B-B07D-4DB9-A210-BB6BFFF79B50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>
            <a:extLst>
              <a:ext uri="{FF2B5EF4-FFF2-40B4-BE49-F238E27FC236}">
                <a16:creationId xmlns:a16="http://schemas.microsoft.com/office/drawing/2014/main" id="{51E35C73-0B4C-4DB7-7D26-CFD59F5889B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备注占位符 2">
            <a:extLst>
              <a:ext uri="{FF2B5EF4-FFF2-40B4-BE49-F238E27FC236}">
                <a16:creationId xmlns:a16="http://schemas.microsoft.com/office/drawing/2014/main" id="{758DBC07-A7A8-7CA3-D720-8558B40DA58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>
            <a:extLst>
              <a:ext uri="{FF2B5EF4-FFF2-40B4-BE49-F238E27FC236}">
                <a16:creationId xmlns:a16="http://schemas.microsoft.com/office/drawing/2014/main" id="{AA8B96F1-BE33-3A36-4878-31234EF6CC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5D3A8E61-2EC3-433E-922C-0BFA4F4F87FC}" type="slidenum">
              <a:rPr lang="zh-CN" altLang="en-US"/>
              <a:pPr eaLnBrk="1" hangingPunct="1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1BEFF5A0-9C91-4083-4A21-A5D5F19979A4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37DB3B04-9FD7-92BC-4766-6474F421BC1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18B9355E-112B-38AF-DEA4-DA7EFB38D1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EC6010D-7C13-4B4D-9206-0EE173E790DB}" type="slidenum">
              <a:rPr lang="zh-CN" altLang="en-US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D92A52D8-8CF3-176F-88C2-1D459F62D3B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F5EF20AF-ECE7-ADC3-97FF-414BFAC14D6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3BEFDD31-9742-8DF1-6E0B-CEF0351631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DE8028B-C6A3-4E03-BE91-832AEAE9FAA6}" type="slidenum">
              <a:rPr lang="zh-CN" altLang="en-US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2241AE9C-0DF1-98CC-5492-A6F890888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88" y="0"/>
            <a:ext cx="4887912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>
            <a:extLst>
              <a:ext uri="{FF2B5EF4-FFF2-40B4-BE49-F238E27FC236}">
                <a16:creationId xmlns:a16="http://schemas.microsoft.com/office/drawing/2014/main" id="{D59964CF-1719-6ED8-16C7-DBD9945F0046}"/>
              </a:ext>
            </a:extLst>
          </p:cNvPr>
          <p:cNvSpPr txBox="1">
            <a:spLocks/>
          </p:cNvSpPr>
          <p:nvPr userDrawn="1"/>
        </p:nvSpPr>
        <p:spPr>
          <a:xfrm>
            <a:off x="-3175" y="-20638"/>
            <a:ext cx="2020888" cy="330201"/>
          </a:xfrm>
          <a:prstGeom prst="rect">
            <a:avLst/>
          </a:prstGeom>
        </p:spPr>
        <p:txBody>
          <a:bodyPr/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800" b="1" dirty="0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18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pic>
        <p:nvPicPr>
          <p:cNvPr id="4" name="图片 2">
            <a:extLst>
              <a:ext uri="{FF2B5EF4-FFF2-40B4-BE49-F238E27FC236}">
                <a16:creationId xmlns:a16="http://schemas.microsoft.com/office/drawing/2014/main" id="{05DC1674-416A-EDF1-0341-93CCAF3D3A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57631" y="0"/>
            <a:ext cx="818601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95773F7-0F61-7A0C-5CE8-65DD8A1C936E}"/>
              </a:ext>
            </a:extLst>
          </p:cNvPr>
          <p:cNvSpPr txBox="1"/>
          <p:nvPr userDrawn="1"/>
        </p:nvSpPr>
        <p:spPr>
          <a:xfrm rot="20132266">
            <a:off x="3862626" y="23730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6">
            <a:extLst>
              <a:ext uri="{FF2B5EF4-FFF2-40B4-BE49-F238E27FC236}">
                <a16:creationId xmlns:a16="http://schemas.microsoft.com/office/drawing/2014/main" id="{6A9BE8BB-CB9F-5D0F-3765-4B7F3A2C57F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7" b="13608"/>
          <a:stretch>
            <a:fillRect/>
          </a:stretch>
        </p:blipFill>
        <p:spPr bwMode="auto">
          <a:xfrm rot="5195870">
            <a:off x="2600325" y="-912812"/>
            <a:ext cx="4071938" cy="702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>
            <a:extLst>
              <a:ext uri="{FF2B5EF4-FFF2-40B4-BE49-F238E27FC236}">
                <a16:creationId xmlns:a16="http://schemas.microsoft.com/office/drawing/2014/main" id="{C7E27ED8-BFE2-95D0-6988-3EF442E5255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175" y="2541588"/>
            <a:ext cx="2919413" cy="267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07C0BB3-E675-FC6F-BEAE-C297A57A8D4C}"/>
              </a:ext>
            </a:extLst>
          </p:cNvPr>
          <p:cNvSpPr txBox="1"/>
          <p:nvPr userDrawn="1"/>
        </p:nvSpPr>
        <p:spPr>
          <a:xfrm rot="20132266">
            <a:off x="4015026" y="25254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EA51D437-7825-8569-5385-A95F8CA977A0}"/>
              </a:ext>
            </a:extLst>
          </p:cNvPr>
          <p:cNvSpPr/>
          <p:nvPr userDrawn="1"/>
        </p:nvSpPr>
        <p:spPr>
          <a:xfrm>
            <a:off x="830094" y="3437106"/>
            <a:ext cx="708621" cy="402077"/>
          </a:xfrm>
          <a:custGeom>
            <a:avLst/>
            <a:gdLst>
              <a:gd name="connsiteX0" fmla="*/ 51880 w 708621"/>
              <a:gd name="connsiteY0" fmla="*/ 136188 h 402077"/>
              <a:gd name="connsiteX1" fmla="*/ 19455 w 708621"/>
              <a:gd name="connsiteY1" fmla="*/ 155643 h 402077"/>
              <a:gd name="connsiteX2" fmla="*/ 0 w 708621"/>
              <a:gd name="connsiteY2" fmla="*/ 194554 h 402077"/>
              <a:gd name="connsiteX3" fmla="*/ 12970 w 708621"/>
              <a:gd name="connsiteY3" fmla="*/ 246434 h 402077"/>
              <a:gd name="connsiteX4" fmla="*/ 25940 w 708621"/>
              <a:gd name="connsiteY4" fmla="*/ 285345 h 402077"/>
              <a:gd name="connsiteX5" fmla="*/ 32425 w 708621"/>
              <a:gd name="connsiteY5" fmla="*/ 311285 h 402077"/>
              <a:gd name="connsiteX6" fmla="*/ 45395 w 708621"/>
              <a:gd name="connsiteY6" fmla="*/ 350196 h 402077"/>
              <a:gd name="connsiteX7" fmla="*/ 51880 w 708621"/>
              <a:gd name="connsiteY7" fmla="*/ 376137 h 402077"/>
              <a:gd name="connsiteX8" fmla="*/ 90791 w 708621"/>
              <a:gd name="connsiteY8" fmla="*/ 402077 h 402077"/>
              <a:gd name="connsiteX9" fmla="*/ 214008 w 708621"/>
              <a:gd name="connsiteY9" fmla="*/ 395592 h 402077"/>
              <a:gd name="connsiteX10" fmla="*/ 304800 w 708621"/>
              <a:gd name="connsiteY10" fmla="*/ 376137 h 402077"/>
              <a:gd name="connsiteX11" fmla="*/ 363166 w 708621"/>
              <a:gd name="connsiteY11" fmla="*/ 356681 h 402077"/>
              <a:gd name="connsiteX12" fmla="*/ 440987 w 708621"/>
              <a:gd name="connsiteY12" fmla="*/ 337226 h 402077"/>
              <a:gd name="connsiteX13" fmla="*/ 473412 w 708621"/>
              <a:gd name="connsiteY13" fmla="*/ 324256 h 402077"/>
              <a:gd name="connsiteX14" fmla="*/ 557719 w 708621"/>
              <a:gd name="connsiteY14" fmla="*/ 304800 h 402077"/>
              <a:gd name="connsiteX15" fmla="*/ 577174 w 708621"/>
              <a:gd name="connsiteY15" fmla="*/ 298315 h 402077"/>
              <a:gd name="connsiteX16" fmla="*/ 642025 w 708621"/>
              <a:gd name="connsiteY16" fmla="*/ 265890 h 402077"/>
              <a:gd name="connsiteX17" fmla="*/ 667966 w 708621"/>
              <a:gd name="connsiteY17" fmla="*/ 259405 h 402077"/>
              <a:gd name="connsiteX18" fmla="*/ 693906 w 708621"/>
              <a:gd name="connsiteY18" fmla="*/ 246434 h 402077"/>
              <a:gd name="connsiteX19" fmla="*/ 706876 w 708621"/>
              <a:gd name="connsiteY19" fmla="*/ 226979 h 402077"/>
              <a:gd name="connsiteX20" fmla="*/ 687421 w 708621"/>
              <a:gd name="connsiteY20" fmla="*/ 103762 h 402077"/>
              <a:gd name="connsiteX21" fmla="*/ 667966 w 708621"/>
              <a:gd name="connsiteY21" fmla="*/ 77822 h 402077"/>
              <a:gd name="connsiteX22" fmla="*/ 654995 w 708621"/>
              <a:gd name="connsiteY22" fmla="*/ 64851 h 402077"/>
              <a:gd name="connsiteX23" fmla="*/ 603115 w 708621"/>
              <a:gd name="connsiteY23" fmla="*/ 6485 h 402077"/>
              <a:gd name="connsiteX24" fmla="*/ 564204 w 708621"/>
              <a:gd name="connsiteY24" fmla="*/ 0 h 402077"/>
              <a:gd name="connsiteX25" fmla="*/ 343710 w 708621"/>
              <a:gd name="connsiteY25" fmla="*/ 6485 h 402077"/>
              <a:gd name="connsiteX26" fmla="*/ 304800 w 708621"/>
              <a:gd name="connsiteY26" fmla="*/ 25941 h 402077"/>
              <a:gd name="connsiteX27" fmla="*/ 259404 w 708621"/>
              <a:gd name="connsiteY27" fmla="*/ 38911 h 402077"/>
              <a:gd name="connsiteX28" fmla="*/ 214008 w 708621"/>
              <a:gd name="connsiteY28" fmla="*/ 58366 h 402077"/>
              <a:gd name="connsiteX29" fmla="*/ 162127 w 708621"/>
              <a:gd name="connsiteY29" fmla="*/ 71337 h 402077"/>
              <a:gd name="connsiteX30" fmla="*/ 97276 w 708621"/>
              <a:gd name="connsiteY30" fmla="*/ 103762 h 402077"/>
              <a:gd name="connsiteX31" fmla="*/ 38910 w 708621"/>
              <a:gd name="connsiteY31" fmla="*/ 123217 h 402077"/>
              <a:gd name="connsiteX32" fmla="*/ 51880 w 708621"/>
              <a:gd name="connsiteY32" fmla="*/ 136188 h 402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08621" h="402077">
                <a:moveTo>
                  <a:pt x="51880" y="136188"/>
                </a:moveTo>
                <a:cubicBezTo>
                  <a:pt x="41072" y="142673"/>
                  <a:pt x="29025" y="147440"/>
                  <a:pt x="19455" y="155643"/>
                </a:cubicBezTo>
                <a:cubicBezTo>
                  <a:pt x="7721" y="165701"/>
                  <a:pt x="4539" y="180935"/>
                  <a:pt x="0" y="194554"/>
                </a:cubicBezTo>
                <a:cubicBezTo>
                  <a:pt x="4323" y="211847"/>
                  <a:pt x="7333" y="229523"/>
                  <a:pt x="12970" y="246434"/>
                </a:cubicBezTo>
                <a:cubicBezTo>
                  <a:pt x="17293" y="259404"/>
                  <a:pt x="22624" y="272081"/>
                  <a:pt x="25940" y="285345"/>
                </a:cubicBezTo>
                <a:cubicBezTo>
                  <a:pt x="28102" y="293992"/>
                  <a:pt x="29864" y="302748"/>
                  <a:pt x="32425" y="311285"/>
                </a:cubicBezTo>
                <a:cubicBezTo>
                  <a:pt x="36354" y="324380"/>
                  <a:pt x="42079" y="336932"/>
                  <a:pt x="45395" y="350196"/>
                </a:cubicBezTo>
                <a:cubicBezTo>
                  <a:pt x="47557" y="358843"/>
                  <a:pt x="47894" y="368165"/>
                  <a:pt x="51880" y="376137"/>
                </a:cubicBezTo>
                <a:cubicBezTo>
                  <a:pt x="58482" y="389340"/>
                  <a:pt x="80261" y="396812"/>
                  <a:pt x="90791" y="402077"/>
                </a:cubicBezTo>
                <a:cubicBezTo>
                  <a:pt x="131863" y="399915"/>
                  <a:pt x="173097" y="399824"/>
                  <a:pt x="214008" y="395592"/>
                </a:cubicBezTo>
                <a:cubicBezTo>
                  <a:pt x="219740" y="394999"/>
                  <a:pt x="284908" y="382258"/>
                  <a:pt x="304800" y="376137"/>
                </a:cubicBezTo>
                <a:cubicBezTo>
                  <a:pt x="324401" y="370106"/>
                  <a:pt x="343271" y="361655"/>
                  <a:pt x="363166" y="356681"/>
                </a:cubicBezTo>
                <a:cubicBezTo>
                  <a:pt x="389106" y="350196"/>
                  <a:pt x="416161" y="347156"/>
                  <a:pt x="440987" y="337226"/>
                </a:cubicBezTo>
                <a:cubicBezTo>
                  <a:pt x="451795" y="332903"/>
                  <a:pt x="462219" y="327454"/>
                  <a:pt x="473412" y="324256"/>
                </a:cubicBezTo>
                <a:cubicBezTo>
                  <a:pt x="501143" y="316333"/>
                  <a:pt x="529988" y="312723"/>
                  <a:pt x="557719" y="304800"/>
                </a:cubicBezTo>
                <a:cubicBezTo>
                  <a:pt x="564292" y="302922"/>
                  <a:pt x="570967" y="301180"/>
                  <a:pt x="577174" y="298315"/>
                </a:cubicBezTo>
                <a:cubicBezTo>
                  <a:pt x="599118" y="288187"/>
                  <a:pt x="618578" y="271752"/>
                  <a:pt x="642025" y="265890"/>
                </a:cubicBezTo>
                <a:lnTo>
                  <a:pt x="667966" y="259405"/>
                </a:lnTo>
                <a:cubicBezTo>
                  <a:pt x="676613" y="255081"/>
                  <a:pt x="686479" y="252623"/>
                  <a:pt x="693906" y="246434"/>
                </a:cubicBezTo>
                <a:cubicBezTo>
                  <a:pt x="699893" y="241444"/>
                  <a:pt x="706444" y="234761"/>
                  <a:pt x="706876" y="226979"/>
                </a:cubicBezTo>
                <a:cubicBezTo>
                  <a:pt x="709862" y="173224"/>
                  <a:pt x="711915" y="142953"/>
                  <a:pt x="687421" y="103762"/>
                </a:cubicBezTo>
                <a:cubicBezTo>
                  <a:pt x="681693" y="94597"/>
                  <a:pt x="674885" y="86125"/>
                  <a:pt x="667966" y="77822"/>
                </a:cubicBezTo>
                <a:cubicBezTo>
                  <a:pt x="664052" y="73125"/>
                  <a:pt x="658664" y="69743"/>
                  <a:pt x="654995" y="64851"/>
                </a:cubicBezTo>
                <a:cubicBezTo>
                  <a:pt x="638132" y="42367"/>
                  <a:pt x="631074" y="17669"/>
                  <a:pt x="603115" y="6485"/>
                </a:cubicBezTo>
                <a:cubicBezTo>
                  <a:pt x="590906" y="1601"/>
                  <a:pt x="577174" y="2162"/>
                  <a:pt x="564204" y="0"/>
                </a:cubicBezTo>
                <a:cubicBezTo>
                  <a:pt x="490706" y="2162"/>
                  <a:pt x="417133" y="2516"/>
                  <a:pt x="343710" y="6485"/>
                </a:cubicBezTo>
                <a:cubicBezTo>
                  <a:pt x="325436" y="7473"/>
                  <a:pt x="320166" y="18258"/>
                  <a:pt x="304800" y="25941"/>
                </a:cubicBezTo>
                <a:cubicBezTo>
                  <a:pt x="289124" y="33779"/>
                  <a:pt x="276024" y="32679"/>
                  <a:pt x="259404" y="38911"/>
                </a:cubicBezTo>
                <a:cubicBezTo>
                  <a:pt x="212159" y="56628"/>
                  <a:pt x="253375" y="47629"/>
                  <a:pt x="214008" y="58366"/>
                </a:cubicBezTo>
                <a:cubicBezTo>
                  <a:pt x="196810" y="63056"/>
                  <a:pt x="178071" y="63365"/>
                  <a:pt x="162127" y="71337"/>
                </a:cubicBezTo>
                <a:cubicBezTo>
                  <a:pt x="140510" y="82145"/>
                  <a:pt x="120204" y="96119"/>
                  <a:pt x="97276" y="103762"/>
                </a:cubicBezTo>
                <a:lnTo>
                  <a:pt x="38910" y="123217"/>
                </a:lnTo>
                <a:lnTo>
                  <a:pt x="51880" y="136188"/>
                </a:lnTo>
                <a:close/>
              </a:path>
            </a:pathLst>
          </a:custGeom>
          <a:solidFill>
            <a:srgbClr val="D59E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566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31A66AF-48A3-654A-E08C-E3C9051494D5}"/>
              </a:ext>
            </a:extLst>
          </p:cNvPr>
          <p:cNvSpPr/>
          <p:nvPr userDrawn="1"/>
        </p:nvSpPr>
        <p:spPr>
          <a:xfrm>
            <a:off x="0" y="388938"/>
            <a:ext cx="9144000" cy="444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88C27DB1-9B7B-1689-5FF0-AE4A36E81C6B}"/>
              </a:ext>
            </a:extLst>
          </p:cNvPr>
          <p:cNvCxnSpPr/>
          <p:nvPr userDrawn="1"/>
        </p:nvCxnSpPr>
        <p:spPr>
          <a:xfrm>
            <a:off x="0" y="4729163"/>
            <a:ext cx="9144000" cy="0"/>
          </a:xfrm>
          <a:prstGeom prst="line">
            <a:avLst/>
          </a:prstGeom>
          <a:ln w="38100">
            <a:solidFill>
              <a:srgbClr val="1675A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2">
            <a:extLst>
              <a:ext uri="{FF2B5EF4-FFF2-40B4-BE49-F238E27FC236}">
                <a16:creationId xmlns:a16="http://schemas.microsoft.com/office/drawing/2014/main" id="{8500F969-D433-02B1-C3BC-2DDF80B763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57631" y="0"/>
            <a:ext cx="818601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07EB8B5-2760-CD4A-FBE5-6130E334BBED}"/>
              </a:ext>
            </a:extLst>
          </p:cNvPr>
          <p:cNvSpPr txBox="1"/>
          <p:nvPr userDrawn="1"/>
        </p:nvSpPr>
        <p:spPr>
          <a:xfrm rot="20132266">
            <a:off x="4015026" y="2525485"/>
            <a:ext cx="172354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6" name="组合 6">
            <a:extLst>
              <a:ext uri="{FF2B5EF4-FFF2-40B4-BE49-F238E27FC236}">
                <a16:creationId xmlns:a16="http://schemas.microsoft.com/office/drawing/2014/main" id="{F213DDC5-630C-9BF2-5117-0702A2BB351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4711700"/>
            <a:ext cx="9115425" cy="444500"/>
            <a:chOff x="2" y="4711731"/>
            <a:chExt cx="9114791" cy="44374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CA40A2F-BD99-81C9-F95E-6870276075A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/>
            <a:srcRect r="75933" b="31111"/>
            <a:stretch/>
          </p:blipFill>
          <p:spPr>
            <a:xfrm rot="16200000">
              <a:off x="730745" y="3980988"/>
              <a:ext cx="443742" cy="1905228"/>
            </a:xfrm>
            <a:custGeom>
              <a:avLst/>
              <a:gdLst>
                <a:gd name="connsiteX0" fmla="*/ 751176 w 751176"/>
                <a:gd name="connsiteY0" fmla="*/ 322040 h 3225209"/>
                <a:gd name="connsiteX1" fmla="*/ 751176 w 751176"/>
                <a:gd name="connsiteY1" fmla="*/ 3225209 h 3225209"/>
                <a:gd name="connsiteX2" fmla="*/ 0 w 751176"/>
                <a:gd name="connsiteY2" fmla="*/ 3225209 h 3225209"/>
                <a:gd name="connsiteX3" fmla="*/ 0 w 751176"/>
                <a:gd name="connsiteY3" fmla="*/ 0 h 3225209"/>
                <a:gd name="connsiteX4" fmla="*/ 519885 w 751176"/>
                <a:gd name="connsiteY4" fmla="*/ 0 h 3225209"/>
                <a:gd name="connsiteX5" fmla="*/ 514935 w 751176"/>
                <a:gd name="connsiteY5" fmla="*/ 33823 h 3225209"/>
                <a:gd name="connsiteX6" fmla="*/ 614246 w 751176"/>
                <a:gd name="connsiteY6" fmla="*/ 178893 h 3225209"/>
                <a:gd name="connsiteX7" fmla="*/ 630922 w 751176"/>
                <a:gd name="connsiteY7" fmla="*/ 185862 h 3225209"/>
                <a:gd name="connsiteX8" fmla="*/ 630922 w 751176"/>
                <a:gd name="connsiteY8" fmla="*/ 322040 h 322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176" h="3225209">
                  <a:moveTo>
                    <a:pt x="751176" y="322040"/>
                  </a:moveTo>
                  <a:lnTo>
                    <a:pt x="751176" y="3225209"/>
                  </a:lnTo>
                  <a:lnTo>
                    <a:pt x="0" y="3225209"/>
                  </a:lnTo>
                  <a:lnTo>
                    <a:pt x="0" y="0"/>
                  </a:lnTo>
                  <a:lnTo>
                    <a:pt x="519885" y="0"/>
                  </a:lnTo>
                  <a:lnTo>
                    <a:pt x="514935" y="33823"/>
                  </a:lnTo>
                  <a:cubicBezTo>
                    <a:pt x="514935" y="92227"/>
                    <a:pt x="553594" y="144411"/>
                    <a:pt x="614246" y="178893"/>
                  </a:cubicBezTo>
                  <a:lnTo>
                    <a:pt x="630922" y="185862"/>
                  </a:lnTo>
                  <a:lnTo>
                    <a:pt x="630922" y="322040"/>
                  </a:lnTo>
                  <a:close/>
                </a:path>
              </a:pathLst>
            </a:custGeom>
          </p:spPr>
        </p:pic>
        <p:pic>
          <p:nvPicPr>
            <p:cNvPr id="8" name="图片 8">
              <a:extLst>
                <a:ext uri="{FF2B5EF4-FFF2-40B4-BE49-F238E27FC236}">
                  <a16:creationId xmlns:a16="http://schemas.microsoft.com/office/drawing/2014/main" id="{388EE59D-4D98-21D8-C6DA-176C014D43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86" t="17593" b="17146"/>
            <a:stretch>
              <a:fillRect/>
            </a:stretch>
          </p:blipFill>
          <p:spPr bwMode="auto">
            <a:xfrm rot="5400000">
              <a:off x="2651939" y="4122870"/>
              <a:ext cx="442748" cy="1622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79354D2-3C33-F851-A78B-F9D9F400F6D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print"/>
            <a:srcRect r="75933" b="31111"/>
            <a:stretch/>
          </p:blipFill>
          <p:spPr>
            <a:xfrm rot="16200000">
              <a:off x="4572139" y="3980988"/>
              <a:ext cx="443742" cy="1905228"/>
            </a:xfrm>
            <a:custGeom>
              <a:avLst/>
              <a:gdLst>
                <a:gd name="connsiteX0" fmla="*/ 751176 w 751176"/>
                <a:gd name="connsiteY0" fmla="*/ 322040 h 3225209"/>
                <a:gd name="connsiteX1" fmla="*/ 751176 w 751176"/>
                <a:gd name="connsiteY1" fmla="*/ 3225209 h 3225209"/>
                <a:gd name="connsiteX2" fmla="*/ 0 w 751176"/>
                <a:gd name="connsiteY2" fmla="*/ 3225209 h 3225209"/>
                <a:gd name="connsiteX3" fmla="*/ 0 w 751176"/>
                <a:gd name="connsiteY3" fmla="*/ 0 h 3225209"/>
                <a:gd name="connsiteX4" fmla="*/ 519885 w 751176"/>
                <a:gd name="connsiteY4" fmla="*/ 0 h 3225209"/>
                <a:gd name="connsiteX5" fmla="*/ 514935 w 751176"/>
                <a:gd name="connsiteY5" fmla="*/ 33823 h 3225209"/>
                <a:gd name="connsiteX6" fmla="*/ 614246 w 751176"/>
                <a:gd name="connsiteY6" fmla="*/ 178893 h 3225209"/>
                <a:gd name="connsiteX7" fmla="*/ 630922 w 751176"/>
                <a:gd name="connsiteY7" fmla="*/ 185862 h 3225209"/>
                <a:gd name="connsiteX8" fmla="*/ 630922 w 751176"/>
                <a:gd name="connsiteY8" fmla="*/ 322040 h 322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176" h="3225209">
                  <a:moveTo>
                    <a:pt x="751176" y="322040"/>
                  </a:moveTo>
                  <a:lnTo>
                    <a:pt x="751176" y="3225209"/>
                  </a:lnTo>
                  <a:lnTo>
                    <a:pt x="0" y="3225209"/>
                  </a:lnTo>
                  <a:lnTo>
                    <a:pt x="0" y="0"/>
                  </a:lnTo>
                  <a:lnTo>
                    <a:pt x="519885" y="0"/>
                  </a:lnTo>
                  <a:lnTo>
                    <a:pt x="514935" y="33823"/>
                  </a:lnTo>
                  <a:cubicBezTo>
                    <a:pt x="514935" y="92227"/>
                    <a:pt x="553594" y="144411"/>
                    <a:pt x="614246" y="178893"/>
                  </a:cubicBezTo>
                  <a:lnTo>
                    <a:pt x="630922" y="185862"/>
                  </a:lnTo>
                  <a:lnTo>
                    <a:pt x="630922" y="322040"/>
                  </a:lnTo>
                  <a:close/>
                </a:path>
              </a:pathLst>
            </a:custGeom>
          </p:spPr>
        </p:pic>
        <p:pic>
          <p:nvPicPr>
            <p:cNvPr id="10" name="图片 10">
              <a:extLst>
                <a:ext uri="{FF2B5EF4-FFF2-40B4-BE49-F238E27FC236}">
                  <a16:creationId xmlns:a16="http://schemas.microsoft.com/office/drawing/2014/main" id="{3C91DEAF-4C5E-B2F2-4945-3877DC63C5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86" t="17593" b="17221"/>
            <a:stretch>
              <a:fillRect/>
            </a:stretch>
          </p:blipFill>
          <p:spPr bwMode="auto">
            <a:xfrm rot="5400000">
              <a:off x="6492398" y="4123805"/>
              <a:ext cx="442748" cy="1620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C9F7F49-C193-73DB-81E7-06424B57772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print"/>
            <a:srcRect l="-354" t="17043" r="80044" b="31112"/>
            <a:stretch/>
          </p:blipFill>
          <p:spPr>
            <a:xfrm rot="16200000">
              <a:off x="8210623" y="4251302"/>
              <a:ext cx="374468" cy="1433873"/>
            </a:xfrm>
            <a:custGeom>
              <a:avLst/>
              <a:gdLst>
                <a:gd name="connsiteX0" fmla="*/ 751176 w 751176"/>
                <a:gd name="connsiteY0" fmla="*/ 322040 h 3225209"/>
                <a:gd name="connsiteX1" fmla="*/ 751176 w 751176"/>
                <a:gd name="connsiteY1" fmla="*/ 3225209 h 3225209"/>
                <a:gd name="connsiteX2" fmla="*/ 0 w 751176"/>
                <a:gd name="connsiteY2" fmla="*/ 3225209 h 3225209"/>
                <a:gd name="connsiteX3" fmla="*/ 0 w 751176"/>
                <a:gd name="connsiteY3" fmla="*/ 0 h 3225209"/>
                <a:gd name="connsiteX4" fmla="*/ 519885 w 751176"/>
                <a:gd name="connsiteY4" fmla="*/ 0 h 3225209"/>
                <a:gd name="connsiteX5" fmla="*/ 514935 w 751176"/>
                <a:gd name="connsiteY5" fmla="*/ 33823 h 3225209"/>
                <a:gd name="connsiteX6" fmla="*/ 614246 w 751176"/>
                <a:gd name="connsiteY6" fmla="*/ 178893 h 3225209"/>
                <a:gd name="connsiteX7" fmla="*/ 630922 w 751176"/>
                <a:gd name="connsiteY7" fmla="*/ 185862 h 3225209"/>
                <a:gd name="connsiteX8" fmla="*/ 630922 w 751176"/>
                <a:gd name="connsiteY8" fmla="*/ 322040 h 322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51176" h="3225209">
                  <a:moveTo>
                    <a:pt x="751176" y="322040"/>
                  </a:moveTo>
                  <a:lnTo>
                    <a:pt x="751176" y="3225209"/>
                  </a:lnTo>
                  <a:lnTo>
                    <a:pt x="0" y="3225209"/>
                  </a:lnTo>
                  <a:lnTo>
                    <a:pt x="0" y="0"/>
                  </a:lnTo>
                  <a:lnTo>
                    <a:pt x="519885" y="0"/>
                  </a:lnTo>
                  <a:lnTo>
                    <a:pt x="514935" y="33823"/>
                  </a:lnTo>
                  <a:cubicBezTo>
                    <a:pt x="514935" y="92227"/>
                    <a:pt x="553594" y="144411"/>
                    <a:pt x="614246" y="178893"/>
                  </a:cubicBezTo>
                  <a:lnTo>
                    <a:pt x="630922" y="185862"/>
                  </a:lnTo>
                  <a:lnTo>
                    <a:pt x="630922" y="322040"/>
                  </a:lnTo>
                  <a:close/>
                </a:path>
              </a:pathLst>
            </a:custGeom>
          </p:spPr>
        </p:pic>
      </p:grpSp>
    </p:spTree>
    <p:extLst>
      <p:ext uri="{BB962C8B-B14F-4D97-AF65-F5344CB8AC3E}">
        <p14:creationId xmlns:p14="http://schemas.microsoft.com/office/powerpoint/2010/main" val="187957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7746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E0E02367-60E6-906D-E639-BBA409C6F98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76" r:id="rId1"/>
    <p:sldLayoutId id="2147484277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75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7">
            <a:extLst>
              <a:ext uri="{FF2B5EF4-FFF2-40B4-BE49-F238E27FC236}">
                <a16:creationId xmlns:a16="http://schemas.microsoft.com/office/drawing/2014/main" id="{E141486E-8FCD-F9F7-E5B6-06702C220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0374" y="1346149"/>
            <a:ext cx="5051014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以内的笔算加、减法</a:t>
            </a:r>
            <a:endParaRPr lang="en-US" altLang="zh-CN" sz="3200" b="1" dirty="0">
              <a:ln>
                <a:solidFill>
                  <a:srgbClr val="0070C0"/>
                </a:solidFill>
              </a:ln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67ACA26-6994-C372-A957-680271078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8501" y="1383860"/>
            <a:ext cx="642625" cy="616163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FAB85203-9064-1017-6366-A62EE69FED2F}"/>
              </a:ext>
            </a:extLst>
          </p:cNvPr>
          <p:cNvGrpSpPr/>
          <p:nvPr/>
        </p:nvGrpSpPr>
        <p:grpSpPr>
          <a:xfrm>
            <a:off x="3415922" y="2150631"/>
            <a:ext cx="2660623" cy="562187"/>
            <a:chOff x="3616960" y="2193713"/>
            <a:chExt cx="1910080" cy="562187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943D5492-613A-1EF8-77D2-A52189F97B4E}"/>
                </a:ext>
              </a:extLst>
            </p:cNvPr>
            <p:cNvSpPr/>
            <p:nvPr/>
          </p:nvSpPr>
          <p:spPr>
            <a:xfrm>
              <a:off x="3616960" y="2193713"/>
              <a:ext cx="1910080" cy="562187"/>
            </a:xfrm>
            <a:prstGeom prst="roundRect">
              <a:avLst>
                <a:gd name="adj" fmla="val 50000"/>
              </a:avLst>
            </a:prstGeom>
            <a:solidFill>
              <a:srgbClr val="A7E0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31E9148F-C094-D198-9957-4F2C9FFEB03E}"/>
                </a:ext>
              </a:extLst>
            </p:cNvPr>
            <p:cNvSpPr/>
            <p:nvPr/>
          </p:nvSpPr>
          <p:spPr>
            <a:xfrm>
              <a:off x="3648075" y="2218632"/>
              <a:ext cx="1845469" cy="512348"/>
            </a:xfrm>
            <a:prstGeom prst="roundRect">
              <a:avLst>
                <a:gd name="adj" fmla="val 50000"/>
              </a:avLst>
            </a:prstGeom>
            <a:solidFill>
              <a:srgbClr val="4CC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Rectangle 7">
            <a:extLst>
              <a:ext uri="{FF2B5EF4-FFF2-40B4-BE49-F238E27FC236}">
                <a16:creationId xmlns:a16="http://schemas.microsoft.com/office/drawing/2014/main" id="{EA26FCF4-6D4D-DFD3-956A-E5BA10F51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295" y="2071150"/>
            <a:ext cx="2213521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宋体" panose="02010600030101010101" pitchFamily="2" charset="-122"/>
              </a:rPr>
              <a:t>1.</a:t>
            </a:r>
            <a:r>
              <a:rPr lang="zh-CN" altLang="en-US" sz="28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宋体" panose="02010600030101010101" pitchFamily="2" charset="-122"/>
              </a:rPr>
              <a:t>笔算加法</a:t>
            </a:r>
            <a:endParaRPr lang="en-US" altLang="zh-CN" sz="28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宋体" panose="02010600030101010101" pitchFamily="2" charset="-122"/>
            </a:endParaRP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97A31C73-0238-F2CA-F929-4FF38204C1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6031" y="2737737"/>
            <a:ext cx="3713266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第</a:t>
            </a:r>
            <a:r>
              <a:rPr lang="en-US" altLang="zh-CN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课时 笔算加法（</a:t>
            </a:r>
            <a:r>
              <a:rPr lang="en-US" altLang="zh-CN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800" b="1" dirty="0">
                <a:ln>
                  <a:solidFill>
                    <a:srgbClr val="0070C0"/>
                  </a:solidFill>
                </a:ln>
                <a:solidFill>
                  <a:srgbClr val="0070C0"/>
                </a:solidFill>
                <a:latin typeface="宋体" panose="02010600030101010101" pitchFamily="2" charset="-122"/>
              </a:rPr>
              <a:t>）</a:t>
            </a:r>
            <a:endParaRPr lang="en-US" altLang="zh-CN" sz="2800" b="1" dirty="0">
              <a:ln>
                <a:solidFill>
                  <a:srgbClr val="0070C0"/>
                </a:solidFill>
              </a:ln>
              <a:solidFill>
                <a:srgbClr val="0070C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228868E-33A5-9F5C-026B-7830C8152213}"/>
              </a:ext>
            </a:extLst>
          </p:cNvPr>
          <p:cNvGrpSpPr/>
          <p:nvPr/>
        </p:nvGrpSpPr>
        <p:grpSpPr>
          <a:xfrm>
            <a:off x="86132" y="124038"/>
            <a:ext cx="5144366" cy="642919"/>
            <a:chOff x="3545249" y="1237904"/>
            <a:chExt cx="2460222" cy="1925683"/>
          </a:xfrm>
        </p:grpSpPr>
        <p:sp>
          <p:nvSpPr>
            <p:cNvPr id="6" name="Google Shape;826;p43">
              <a:extLst>
                <a:ext uri="{FF2B5EF4-FFF2-40B4-BE49-F238E27FC236}">
                  <a16:creationId xmlns:a16="http://schemas.microsoft.com/office/drawing/2014/main" id="{E3DDD1AD-B792-F863-F111-F1CC7037F8D9}"/>
                </a:ext>
              </a:extLst>
            </p:cNvPr>
            <p:cNvSpPr/>
            <p:nvPr/>
          </p:nvSpPr>
          <p:spPr>
            <a:xfrm>
              <a:off x="3545249" y="1237904"/>
              <a:ext cx="2460222" cy="19256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" name="Google Shape;827;p43">
              <a:extLst>
                <a:ext uri="{FF2B5EF4-FFF2-40B4-BE49-F238E27FC236}">
                  <a16:creationId xmlns:a16="http://schemas.microsoft.com/office/drawing/2014/main" id="{9C0B44BF-52A2-5AE2-ECC8-07DC1486C0CD}"/>
                </a:ext>
              </a:extLst>
            </p:cNvPr>
            <p:cNvSpPr/>
            <p:nvPr/>
          </p:nvSpPr>
          <p:spPr>
            <a:xfrm>
              <a:off x="3545249" y="1237904"/>
              <a:ext cx="2416958" cy="1620952"/>
            </a:xfrm>
            <a:prstGeom prst="rect">
              <a:avLst/>
            </a:prstGeom>
            <a:solidFill>
              <a:schemeClr val="bg1"/>
            </a:solidFill>
            <a:ln w="19050" cap="flat" cmpd="sng">
              <a:solidFill>
                <a:srgbClr val="495D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" name="Google Shape;598;p22">
            <a:extLst>
              <a:ext uri="{FF2B5EF4-FFF2-40B4-BE49-F238E27FC236}">
                <a16:creationId xmlns:a16="http://schemas.microsoft.com/office/drawing/2014/main" id="{56172962-736E-5BB0-FD21-FDB8B525F8B6}"/>
              </a:ext>
            </a:extLst>
          </p:cNvPr>
          <p:cNvGrpSpPr/>
          <p:nvPr/>
        </p:nvGrpSpPr>
        <p:grpSpPr>
          <a:xfrm>
            <a:off x="141149" y="108134"/>
            <a:ext cx="734924" cy="548638"/>
            <a:chOff x="3397525" y="3347150"/>
            <a:chExt cx="536650" cy="40067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" name="Google Shape;599;p22">
              <a:extLst>
                <a:ext uri="{FF2B5EF4-FFF2-40B4-BE49-F238E27FC236}">
                  <a16:creationId xmlns:a16="http://schemas.microsoft.com/office/drawing/2014/main" id="{713834C0-54DC-DABD-A911-01E9C1115A4B}"/>
                </a:ext>
              </a:extLst>
            </p:cNvPr>
            <p:cNvSpPr/>
            <p:nvPr/>
          </p:nvSpPr>
          <p:spPr>
            <a:xfrm>
              <a:off x="3397525" y="3450000"/>
              <a:ext cx="536650" cy="284825"/>
            </a:xfrm>
            <a:custGeom>
              <a:avLst/>
              <a:gdLst/>
              <a:ahLst/>
              <a:cxnLst/>
              <a:rect l="l" t="t" r="r" b="b"/>
              <a:pathLst>
                <a:path w="21466" h="11393" extrusionOk="0">
                  <a:moveTo>
                    <a:pt x="20084" y="1"/>
                  </a:moveTo>
                  <a:cubicBezTo>
                    <a:pt x="19793" y="1"/>
                    <a:pt x="19521" y="171"/>
                    <a:pt x="19443" y="569"/>
                  </a:cubicBezTo>
                  <a:cubicBezTo>
                    <a:pt x="18981" y="2944"/>
                    <a:pt x="19040" y="5528"/>
                    <a:pt x="19032" y="8028"/>
                  </a:cubicBezTo>
                  <a:cubicBezTo>
                    <a:pt x="19808" y="8517"/>
                    <a:pt x="19261" y="9652"/>
                    <a:pt x="18455" y="9652"/>
                  </a:cubicBezTo>
                  <a:cubicBezTo>
                    <a:pt x="18320" y="9652"/>
                    <a:pt x="18178" y="9620"/>
                    <a:pt x="18033" y="9548"/>
                  </a:cubicBezTo>
                  <a:cubicBezTo>
                    <a:pt x="17233" y="9143"/>
                    <a:pt x="15996" y="8873"/>
                    <a:pt x="14788" y="8873"/>
                  </a:cubicBezTo>
                  <a:cubicBezTo>
                    <a:pt x="13614" y="8873"/>
                    <a:pt x="12469" y="9129"/>
                    <a:pt x="11782" y="9766"/>
                  </a:cubicBezTo>
                  <a:cubicBezTo>
                    <a:pt x="11592" y="9943"/>
                    <a:pt x="11382" y="10018"/>
                    <a:pt x="11178" y="10018"/>
                  </a:cubicBezTo>
                  <a:cubicBezTo>
                    <a:pt x="10672" y="10018"/>
                    <a:pt x="10209" y="9554"/>
                    <a:pt x="10221" y="9069"/>
                  </a:cubicBezTo>
                  <a:cubicBezTo>
                    <a:pt x="9277" y="8670"/>
                    <a:pt x="8251" y="8497"/>
                    <a:pt x="7207" y="8497"/>
                  </a:cubicBezTo>
                  <a:cubicBezTo>
                    <a:pt x="5549" y="8497"/>
                    <a:pt x="3847" y="8934"/>
                    <a:pt x="2359" y="9598"/>
                  </a:cubicBezTo>
                  <a:cubicBezTo>
                    <a:pt x="2325" y="6636"/>
                    <a:pt x="1964" y="3691"/>
                    <a:pt x="2006" y="712"/>
                  </a:cubicBezTo>
                  <a:cubicBezTo>
                    <a:pt x="2015" y="286"/>
                    <a:pt x="1648" y="47"/>
                    <a:pt x="1289" y="47"/>
                  </a:cubicBezTo>
                  <a:cubicBezTo>
                    <a:pt x="996" y="47"/>
                    <a:pt x="710" y="206"/>
                    <a:pt x="639" y="552"/>
                  </a:cubicBezTo>
                  <a:cubicBezTo>
                    <a:pt x="1" y="3564"/>
                    <a:pt x="412" y="7240"/>
                    <a:pt x="807" y="10269"/>
                  </a:cubicBezTo>
                  <a:cubicBezTo>
                    <a:pt x="823" y="10420"/>
                    <a:pt x="874" y="10538"/>
                    <a:pt x="941" y="10638"/>
                  </a:cubicBezTo>
                  <a:cubicBezTo>
                    <a:pt x="911" y="10999"/>
                    <a:pt x="1179" y="11392"/>
                    <a:pt x="1586" y="11392"/>
                  </a:cubicBezTo>
                  <a:cubicBezTo>
                    <a:pt x="1642" y="11392"/>
                    <a:pt x="1702" y="11384"/>
                    <a:pt x="1763" y="11368"/>
                  </a:cubicBezTo>
                  <a:cubicBezTo>
                    <a:pt x="3847" y="10840"/>
                    <a:pt x="5600" y="10223"/>
                    <a:pt x="7523" y="10223"/>
                  </a:cubicBezTo>
                  <a:cubicBezTo>
                    <a:pt x="8317" y="10223"/>
                    <a:pt x="9140" y="10328"/>
                    <a:pt x="10028" y="10588"/>
                  </a:cubicBezTo>
                  <a:cubicBezTo>
                    <a:pt x="10093" y="10606"/>
                    <a:pt x="10156" y="10614"/>
                    <a:pt x="10217" y="10614"/>
                  </a:cubicBezTo>
                  <a:cubicBezTo>
                    <a:pt x="10327" y="10614"/>
                    <a:pt x="10428" y="10586"/>
                    <a:pt x="10515" y="10538"/>
                  </a:cubicBezTo>
                  <a:cubicBezTo>
                    <a:pt x="10641" y="10657"/>
                    <a:pt x="10810" y="10740"/>
                    <a:pt x="11008" y="10740"/>
                  </a:cubicBezTo>
                  <a:cubicBezTo>
                    <a:pt x="11060" y="10740"/>
                    <a:pt x="11113" y="10734"/>
                    <a:pt x="11169" y="10722"/>
                  </a:cubicBezTo>
                  <a:cubicBezTo>
                    <a:pt x="12512" y="10465"/>
                    <a:pt x="13847" y="10118"/>
                    <a:pt x="15213" y="10118"/>
                  </a:cubicBezTo>
                  <a:cubicBezTo>
                    <a:pt x="15230" y="10118"/>
                    <a:pt x="15247" y="10118"/>
                    <a:pt x="15264" y="10118"/>
                  </a:cubicBezTo>
                  <a:cubicBezTo>
                    <a:pt x="16699" y="10126"/>
                    <a:pt x="17865" y="10689"/>
                    <a:pt x="19166" y="11192"/>
                  </a:cubicBezTo>
                  <a:cubicBezTo>
                    <a:pt x="19272" y="11234"/>
                    <a:pt x="19376" y="11252"/>
                    <a:pt x="19475" y="11252"/>
                  </a:cubicBezTo>
                  <a:cubicBezTo>
                    <a:pt x="19796" y="11252"/>
                    <a:pt x="20063" y="11054"/>
                    <a:pt x="20198" y="10797"/>
                  </a:cubicBezTo>
                  <a:cubicBezTo>
                    <a:pt x="20257" y="10730"/>
                    <a:pt x="20298" y="10638"/>
                    <a:pt x="20315" y="10521"/>
                  </a:cubicBezTo>
                  <a:cubicBezTo>
                    <a:pt x="20768" y="7450"/>
                    <a:pt x="21465" y="3791"/>
                    <a:pt x="20919" y="695"/>
                  </a:cubicBezTo>
                  <a:cubicBezTo>
                    <a:pt x="20845" y="270"/>
                    <a:pt x="20450" y="1"/>
                    <a:pt x="20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2" name="Google Shape;600;p22">
              <a:extLst>
                <a:ext uri="{FF2B5EF4-FFF2-40B4-BE49-F238E27FC236}">
                  <a16:creationId xmlns:a16="http://schemas.microsoft.com/office/drawing/2014/main" id="{16F78207-6336-55B7-C1ED-F29BBD80204B}"/>
                </a:ext>
              </a:extLst>
            </p:cNvPr>
            <p:cNvSpPr/>
            <p:nvPr/>
          </p:nvSpPr>
          <p:spPr>
            <a:xfrm>
              <a:off x="3790850" y="3348700"/>
              <a:ext cx="63600" cy="159375"/>
            </a:xfrm>
            <a:custGeom>
              <a:avLst/>
              <a:gdLst/>
              <a:ahLst/>
              <a:cxnLst/>
              <a:rect l="l" t="t" r="r" b="b"/>
              <a:pathLst>
                <a:path w="2544" h="6375" extrusionOk="0">
                  <a:moveTo>
                    <a:pt x="1108" y="1"/>
                  </a:moveTo>
                  <a:cubicBezTo>
                    <a:pt x="815" y="1"/>
                    <a:pt x="519" y="175"/>
                    <a:pt x="420" y="510"/>
                  </a:cubicBezTo>
                  <a:cubicBezTo>
                    <a:pt x="1" y="1886"/>
                    <a:pt x="312" y="3538"/>
                    <a:pt x="177" y="4965"/>
                  </a:cubicBezTo>
                  <a:cubicBezTo>
                    <a:pt x="135" y="5426"/>
                    <a:pt x="494" y="5939"/>
                    <a:pt x="963" y="5939"/>
                  </a:cubicBezTo>
                  <a:cubicBezTo>
                    <a:pt x="1058" y="5939"/>
                    <a:pt x="1158" y="5918"/>
                    <a:pt x="1259" y="5871"/>
                  </a:cubicBezTo>
                  <a:cubicBezTo>
                    <a:pt x="1268" y="5863"/>
                    <a:pt x="1276" y="5863"/>
                    <a:pt x="1285" y="5854"/>
                  </a:cubicBezTo>
                  <a:lnTo>
                    <a:pt x="1285" y="5854"/>
                  </a:lnTo>
                  <a:cubicBezTo>
                    <a:pt x="1268" y="6123"/>
                    <a:pt x="1419" y="6375"/>
                    <a:pt x="1763" y="6375"/>
                  </a:cubicBezTo>
                  <a:cubicBezTo>
                    <a:pt x="2434" y="6375"/>
                    <a:pt x="2544" y="5360"/>
                    <a:pt x="1914" y="5293"/>
                  </a:cubicBezTo>
                  <a:cubicBezTo>
                    <a:pt x="2023" y="5091"/>
                    <a:pt x="2082" y="4847"/>
                    <a:pt x="2098" y="4545"/>
                  </a:cubicBezTo>
                  <a:cubicBezTo>
                    <a:pt x="2166" y="3622"/>
                    <a:pt x="2317" y="2591"/>
                    <a:pt x="2191" y="1676"/>
                  </a:cubicBezTo>
                  <a:cubicBezTo>
                    <a:pt x="2158" y="1466"/>
                    <a:pt x="2048" y="1290"/>
                    <a:pt x="1897" y="1172"/>
                  </a:cubicBezTo>
                  <a:cubicBezTo>
                    <a:pt x="1872" y="946"/>
                    <a:pt x="1830" y="719"/>
                    <a:pt x="1763" y="493"/>
                  </a:cubicBezTo>
                  <a:cubicBezTo>
                    <a:pt x="1664" y="160"/>
                    <a:pt x="1387" y="1"/>
                    <a:pt x="11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3" name="Google Shape;601;p22">
              <a:extLst>
                <a:ext uri="{FF2B5EF4-FFF2-40B4-BE49-F238E27FC236}">
                  <a16:creationId xmlns:a16="http://schemas.microsoft.com/office/drawing/2014/main" id="{608A0617-BA69-B072-1096-9BBCFE823360}"/>
                </a:ext>
              </a:extLst>
            </p:cNvPr>
            <p:cNvSpPr/>
            <p:nvPr/>
          </p:nvSpPr>
          <p:spPr>
            <a:xfrm>
              <a:off x="3477725" y="3444825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1"/>
                  </a:moveTo>
                  <a:cubicBezTo>
                    <a:pt x="2086" y="1"/>
                    <a:pt x="875" y="345"/>
                    <a:pt x="82" y="919"/>
                  </a:cubicBezTo>
                  <a:cubicBezTo>
                    <a:pt x="1" y="978"/>
                    <a:pt x="30" y="1129"/>
                    <a:pt x="125" y="1129"/>
                  </a:cubicBezTo>
                  <a:cubicBezTo>
                    <a:pt x="138" y="1129"/>
                    <a:pt x="151" y="1126"/>
                    <a:pt x="166" y="1120"/>
                  </a:cubicBezTo>
                  <a:cubicBezTo>
                    <a:pt x="1087" y="738"/>
                    <a:pt x="1979" y="435"/>
                    <a:pt x="2976" y="435"/>
                  </a:cubicBezTo>
                  <a:cubicBezTo>
                    <a:pt x="3052" y="435"/>
                    <a:pt x="3127" y="437"/>
                    <a:pt x="3204" y="441"/>
                  </a:cubicBezTo>
                  <a:cubicBezTo>
                    <a:pt x="4336" y="482"/>
                    <a:pt x="5150" y="1011"/>
                    <a:pt x="6182" y="1330"/>
                  </a:cubicBezTo>
                  <a:cubicBezTo>
                    <a:pt x="6196" y="1335"/>
                    <a:pt x="6210" y="1337"/>
                    <a:pt x="6222" y="1337"/>
                  </a:cubicBezTo>
                  <a:cubicBezTo>
                    <a:pt x="6322" y="1337"/>
                    <a:pt x="6367" y="1203"/>
                    <a:pt x="6300" y="1129"/>
                  </a:cubicBezTo>
                  <a:cubicBezTo>
                    <a:pt x="5602" y="339"/>
                    <a:pt x="4450" y="1"/>
                    <a:pt x="32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4" name="Google Shape;602;p22">
              <a:extLst>
                <a:ext uri="{FF2B5EF4-FFF2-40B4-BE49-F238E27FC236}">
                  <a16:creationId xmlns:a16="http://schemas.microsoft.com/office/drawing/2014/main" id="{7FBFAB19-7DDF-7281-0699-852B9AF3B403}"/>
                </a:ext>
              </a:extLst>
            </p:cNvPr>
            <p:cNvSpPr/>
            <p:nvPr/>
          </p:nvSpPr>
          <p:spPr>
            <a:xfrm>
              <a:off x="3477725" y="3513650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0"/>
                  </a:moveTo>
                  <a:cubicBezTo>
                    <a:pt x="2086" y="0"/>
                    <a:pt x="875" y="345"/>
                    <a:pt x="82" y="918"/>
                  </a:cubicBezTo>
                  <a:cubicBezTo>
                    <a:pt x="0" y="970"/>
                    <a:pt x="30" y="1127"/>
                    <a:pt x="126" y="1127"/>
                  </a:cubicBezTo>
                  <a:cubicBezTo>
                    <a:pt x="138" y="1127"/>
                    <a:pt x="152" y="1125"/>
                    <a:pt x="166" y="1119"/>
                  </a:cubicBezTo>
                  <a:cubicBezTo>
                    <a:pt x="1087" y="737"/>
                    <a:pt x="1979" y="435"/>
                    <a:pt x="2976" y="435"/>
                  </a:cubicBezTo>
                  <a:cubicBezTo>
                    <a:pt x="3052" y="435"/>
                    <a:pt x="3127" y="436"/>
                    <a:pt x="3204" y="440"/>
                  </a:cubicBezTo>
                  <a:cubicBezTo>
                    <a:pt x="4336" y="481"/>
                    <a:pt x="5150" y="1010"/>
                    <a:pt x="6182" y="1329"/>
                  </a:cubicBezTo>
                  <a:cubicBezTo>
                    <a:pt x="6196" y="1334"/>
                    <a:pt x="6210" y="1336"/>
                    <a:pt x="6222" y="1336"/>
                  </a:cubicBezTo>
                  <a:cubicBezTo>
                    <a:pt x="6322" y="1336"/>
                    <a:pt x="6367" y="1202"/>
                    <a:pt x="6300" y="1128"/>
                  </a:cubicBezTo>
                  <a:cubicBezTo>
                    <a:pt x="5602" y="338"/>
                    <a:pt x="4450" y="0"/>
                    <a:pt x="3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5" name="Google Shape;603;p22">
              <a:extLst>
                <a:ext uri="{FF2B5EF4-FFF2-40B4-BE49-F238E27FC236}">
                  <a16:creationId xmlns:a16="http://schemas.microsoft.com/office/drawing/2014/main" id="{C3F35AFA-87C3-FEAF-D7F2-F50802720C1C}"/>
                </a:ext>
              </a:extLst>
            </p:cNvPr>
            <p:cNvSpPr/>
            <p:nvPr/>
          </p:nvSpPr>
          <p:spPr>
            <a:xfrm>
              <a:off x="3477725" y="3582425"/>
              <a:ext cx="159225" cy="33400"/>
            </a:xfrm>
            <a:custGeom>
              <a:avLst/>
              <a:gdLst/>
              <a:ahLst/>
              <a:cxnLst/>
              <a:rect l="l" t="t" r="r" b="b"/>
              <a:pathLst>
                <a:path w="6369" h="1336" extrusionOk="0">
                  <a:moveTo>
                    <a:pt x="3268" y="0"/>
                  </a:moveTo>
                  <a:cubicBezTo>
                    <a:pt x="2083" y="0"/>
                    <a:pt x="873" y="343"/>
                    <a:pt x="82" y="911"/>
                  </a:cubicBezTo>
                  <a:cubicBezTo>
                    <a:pt x="0" y="970"/>
                    <a:pt x="30" y="1129"/>
                    <a:pt x="126" y="1129"/>
                  </a:cubicBezTo>
                  <a:cubicBezTo>
                    <a:pt x="139" y="1129"/>
                    <a:pt x="152" y="1126"/>
                    <a:pt x="166" y="1120"/>
                  </a:cubicBezTo>
                  <a:cubicBezTo>
                    <a:pt x="1087" y="738"/>
                    <a:pt x="1979" y="436"/>
                    <a:pt x="2976" y="436"/>
                  </a:cubicBezTo>
                  <a:cubicBezTo>
                    <a:pt x="3052" y="436"/>
                    <a:pt x="3127" y="438"/>
                    <a:pt x="3204" y="441"/>
                  </a:cubicBezTo>
                  <a:cubicBezTo>
                    <a:pt x="4336" y="483"/>
                    <a:pt x="5150" y="1012"/>
                    <a:pt x="6182" y="1331"/>
                  </a:cubicBezTo>
                  <a:cubicBezTo>
                    <a:pt x="6194" y="1334"/>
                    <a:pt x="6206" y="1335"/>
                    <a:pt x="6217" y="1335"/>
                  </a:cubicBezTo>
                  <a:cubicBezTo>
                    <a:pt x="6320" y="1335"/>
                    <a:pt x="6368" y="1205"/>
                    <a:pt x="6300" y="1129"/>
                  </a:cubicBezTo>
                  <a:cubicBezTo>
                    <a:pt x="5601" y="338"/>
                    <a:pt x="4446" y="0"/>
                    <a:pt x="3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6" name="Google Shape;604;p22">
              <a:extLst>
                <a:ext uri="{FF2B5EF4-FFF2-40B4-BE49-F238E27FC236}">
                  <a16:creationId xmlns:a16="http://schemas.microsoft.com/office/drawing/2014/main" id="{C9D6FBF7-BB20-58C0-A723-2EAA8790ED85}"/>
                </a:ext>
              </a:extLst>
            </p:cNvPr>
            <p:cNvSpPr/>
            <p:nvPr/>
          </p:nvSpPr>
          <p:spPr>
            <a:xfrm>
              <a:off x="3689895" y="3521208"/>
              <a:ext cx="159375" cy="33425"/>
            </a:xfrm>
            <a:custGeom>
              <a:avLst/>
              <a:gdLst/>
              <a:ahLst/>
              <a:cxnLst/>
              <a:rect l="l" t="t" r="r" b="b"/>
              <a:pathLst>
                <a:path w="6375" h="1337" extrusionOk="0">
                  <a:moveTo>
                    <a:pt x="3095" y="0"/>
                  </a:moveTo>
                  <a:cubicBezTo>
                    <a:pt x="1917" y="0"/>
                    <a:pt x="765" y="338"/>
                    <a:pt x="68" y="1128"/>
                  </a:cubicBezTo>
                  <a:cubicBezTo>
                    <a:pt x="0" y="1202"/>
                    <a:pt x="52" y="1336"/>
                    <a:pt x="147" y="1336"/>
                  </a:cubicBezTo>
                  <a:cubicBezTo>
                    <a:pt x="159" y="1336"/>
                    <a:pt x="172" y="1334"/>
                    <a:pt x="185" y="1329"/>
                  </a:cubicBezTo>
                  <a:cubicBezTo>
                    <a:pt x="1217" y="1010"/>
                    <a:pt x="2031" y="481"/>
                    <a:pt x="3163" y="440"/>
                  </a:cubicBezTo>
                  <a:cubicBezTo>
                    <a:pt x="3240" y="436"/>
                    <a:pt x="3316" y="435"/>
                    <a:pt x="3391" y="435"/>
                  </a:cubicBezTo>
                  <a:cubicBezTo>
                    <a:pt x="4390" y="435"/>
                    <a:pt x="5288" y="737"/>
                    <a:pt x="6201" y="1119"/>
                  </a:cubicBezTo>
                  <a:cubicBezTo>
                    <a:pt x="6216" y="1125"/>
                    <a:pt x="6230" y="1128"/>
                    <a:pt x="6243" y="1128"/>
                  </a:cubicBezTo>
                  <a:cubicBezTo>
                    <a:pt x="6339" y="1128"/>
                    <a:pt x="6375" y="977"/>
                    <a:pt x="6294" y="918"/>
                  </a:cubicBezTo>
                  <a:cubicBezTo>
                    <a:pt x="5497" y="345"/>
                    <a:pt x="4283" y="0"/>
                    <a:pt x="3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7" name="Google Shape;605;p22">
              <a:extLst>
                <a:ext uri="{FF2B5EF4-FFF2-40B4-BE49-F238E27FC236}">
                  <a16:creationId xmlns:a16="http://schemas.microsoft.com/office/drawing/2014/main" id="{E6A18866-3AAC-13B9-3DBB-770198039C31}"/>
                </a:ext>
              </a:extLst>
            </p:cNvPr>
            <p:cNvSpPr/>
            <p:nvPr/>
          </p:nvSpPr>
          <p:spPr>
            <a:xfrm>
              <a:off x="3694975" y="3582425"/>
              <a:ext cx="159425" cy="33400"/>
            </a:xfrm>
            <a:custGeom>
              <a:avLst/>
              <a:gdLst/>
              <a:ahLst/>
              <a:cxnLst/>
              <a:rect l="l" t="t" r="r" b="b"/>
              <a:pathLst>
                <a:path w="6377" h="1336" extrusionOk="0">
                  <a:moveTo>
                    <a:pt x="3101" y="0"/>
                  </a:moveTo>
                  <a:cubicBezTo>
                    <a:pt x="1922" y="0"/>
                    <a:pt x="767" y="338"/>
                    <a:pt x="69" y="1129"/>
                  </a:cubicBezTo>
                  <a:cubicBezTo>
                    <a:pt x="0" y="1205"/>
                    <a:pt x="55" y="1335"/>
                    <a:pt x="153" y="1335"/>
                  </a:cubicBezTo>
                  <a:cubicBezTo>
                    <a:pt x="164" y="1335"/>
                    <a:pt x="175" y="1334"/>
                    <a:pt x="186" y="1331"/>
                  </a:cubicBezTo>
                  <a:cubicBezTo>
                    <a:pt x="1218" y="1012"/>
                    <a:pt x="2032" y="483"/>
                    <a:pt x="3164" y="441"/>
                  </a:cubicBezTo>
                  <a:cubicBezTo>
                    <a:pt x="3241" y="438"/>
                    <a:pt x="3317" y="436"/>
                    <a:pt x="3392" y="436"/>
                  </a:cubicBezTo>
                  <a:cubicBezTo>
                    <a:pt x="4391" y="436"/>
                    <a:pt x="5289" y="738"/>
                    <a:pt x="6202" y="1120"/>
                  </a:cubicBezTo>
                  <a:cubicBezTo>
                    <a:pt x="6216" y="1126"/>
                    <a:pt x="6230" y="1129"/>
                    <a:pt x="6242" y="1129"/>
                  </a:cubicBezTo>
                  <a:cubicBezTo>
                    <a:pt x="6340" y="1129"/>
                    <a:pt x="6376" y="970"/>
                    <a:pt x="6295" y="911"/>
                  </a:cubicBezTo>
                  <a:cubicBezTo>
                    <a:pt x="5499" y="343"/>
                    <a:pt x="4288" y="0"/>
                    <a:pt x="31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8" name="Google Shape;606;p22">
              <a:extLst>
                <a:ext uri="{FF2B5EF4-FFF2-40B4-BE49-F238E27FC236}">
                  <a16:creationId xmlns:a16="http://schemas.microsoft.com/office/drawing/2014/main" id="{ABD10149-4318-DBF9-ACCF-F94DD86B5DDD}"/>
                </a:ext>
              </a:extLst>
            </p:cNvPr>
            <p:cNvSpPr/>
            <p:nvPr/>
          </p:nvSpPr>
          <p:spPr>
            <a:xfrm>
              <a:off x="3399625" y="3347150"/>
              <a:ext cx="529500" cy="400675"/>
            </a:xfrm>
            <a:custGeom>
              <a:avLst/>
              <a:gdLst/>
              <a:ahLst/>
              <a:cxnLst/>
              <a:rect l="l" t="t" r="r" b="b"/>
              <a:pathLst>
                <a:path w="21180" h="16027" extrusionOk="0">
                  <a:moveTo>
                    <a:pt x="15918" y="320"/>
                  </a:moveTo>
                  <a:cubicBezTo>
                    <a:pt x="16489" y="404"/>
                    <a:pt x="17303" y="345"/>
                    <a:pt x="17605" y="748"/>
                  </a:cubicBezTo>
                  <a:cubicBezTo>
                    <a:pt x="17899" y="1142"/>
                    <a:pt x="17639" y="2300"/>
                    <a:pt x="17622" y="2778"/>
                  </a:cubicBezTo>
                  <a:cubicBezTo>
                    <a:pt x="17588" y="3878"/>
                    <a:pt x="17504" y="5019"/>
                    <a:pt x="17639" y="6118"/>
                  </a:cubicBezTo>
                  <a:cubicBezTo>
                    <a:pt x="17378" y="5858"/>
                    <a:pt x="17119" y="5598"/>
                    <a:pt x="16858" y="5329"/>
                  </a:cubicBezTo>
                  <a:cubicBezTo>
                    <a:pt x="16814" y="5285"/>
                    <a:pt x="16761" y="5266"/>
                    <a:pt x="16707" y="5266"/>
                  </a:cubicBezTo>
                  <a:cubicBezTo>
                    <a:pt x="16648" y="5266"/>
                    <a:pt x="16588" y="5290"/>
                    <a:pt x="16539" y="5329"/>
                  </a:cubicBezTo>
                  <a:cubicBezTo>
                    <a:pt x="16380" y="5472"/>
                    <a:pt x="16212" y="5598"/>
                    <a:pt x="16053" y="5724"/>
                  </a:cubicBezTo>
                  <a:cubicBezTo>
                    <a:pt x="16002" y="3928"/>
                    <a:pt x="15994" y="2116"/>
                    <a:pt x="15918" y="320"/>
                  </a:cubicBezTo>
                  <a:close/>
                  <a:moveTo>
                    <a:pt x="5947" y="2076"/>
                  </a:moveTo>
                  <a:cubicBezTo>
                    <a:pt x="6074" y="2076"/>
                    <a:pt x="6204" y="2081"/>
                    <a:pt x="6336" y="2090"/>
                  </a:cubicBezTo>
                  <a:cubicBezTo>
                    <a:pt x="7956" y="2199"/>
                    <a:pt x="9164" y="2996"/>
                    <a:pt x="10439" y="3878"/>
                  </a:cubicBezTo>
                  <a:lnTo>
                    <a:pt x="10439" y="3894"/>
                  </a:lnTo>
                  <a:cubicBezTo>
                    <a:pt x="10128" y="5564"/>
                    <a:pt x="10271" y="7335"/>
                    <a:pt x="10280" y="9021"/>
                  </a:cubicBezTo>
                  <a:cubicBezTo>
                    <a:pt x="10288" y="10507"/>
                    <a:pt x="10162" y="12067"/>
                    <a:pt x="10355" y="13552"/>
                  </a:cubicBezTo>
                  <a:cubicBezTo>
                    <a:pt x="9649" y="12772"/>
                    <a:pt x="8514" y="12471"/>
                    <a:pt x="7277" y="12471"/>
                  </a:cubicBezTo>
                  <a:cubicBezTo>
                    <a:pt x="5294" y="12471"/>
                    <a:pt x="3046" y="13242"/>
                    <a:pt x="1864" y="14048"/>
                  </a:cubicBezTo>
                  <a:cubicBezTo>
                    <a:pt x="2132" y="12428"/>
                    <a:pt x="1998" y="10733"/>
                    <a:pt x="1998" y="9097"/>
                  </a:cubicBezTo>
                  <a:cubicBezTo>
                    <a:pt x="1998" y="7167"/>
                    <a:pt x="2040" y="5237"/>
                    <a:pt x="1889" y="3307"/>
                  </a:cubicBezTo>
                  <a:cubicBezTo>
                    <a:pt x="3242" y="2688"/>
                    <a:pt x="4446" y="2076"/>
                    <a:pt x="5947" y="2076"/>
                  </a:cubicBezTo>
                  <a:close/>
                  <a:moveTo>
                    <a:pt x="15524" y="2107"/>
                  </a:moveTo>
                  <a:lnTo>
                    <a:pt x="15524" y="2107"/>
                  </a:lnTo>
                  <a:cubicBezTo>
                    <a:pt x="15507" y="2720"/>
                    <a:pt x="15499" y="3341"/>
                    <a:pt x="15499" y="3962"/>
                  </a:cubicBezTo>
                  <a:cubicBezTo>
                    <a:pt x="15369" y="3955"/>
                    <a:pt x="15231" y="3951"/>
                    <a:pt x="15089" y="3951"/>
                  </a:cubicBezTo>
                  <a:cubicBezTo>
                    <a:pt x="13941" y="3951"/>
                    <a:pt x="12455" y="4188"/>
                    <a:pt x="11866" y="5060"/>
                  </a:cubicBezTo>
                  <a:cubicBezTo>
                    <a:pt x="11804" y="5146"/>
                    <a:pt x="11892" y="5239"/>
                    <a:pt x="11979" y="5239"/>
                  </a:cubicBezTo>
                  <a:cubicBezTo>
                    <a:pt x="11986" y="5239"/>
                    <a:pt x="11993" y="5238"/>
                    <a:pt x="12000" y="5237"/>
                  </a:cubicBezTo>
                  <a:cubicBezTo>
                    <a:pt x="12595" y="5120"/>
                    <a:pt x="13124" y="4700"/>
                    <a:pt x="13729" y="4540"/>
                  </a:cubicBezTo>
                  <a:cubicBezTo>
                    <a:pt x="14222" y="4407"/>
                    <a:pt x="14716" y="4350"/>
                    <a:pt x="15220" y="4350"/>
                  </a:cubicBezTo>
                  <a:cubicBezTo>
                    <a:pt x="15315" y="4350"/>
                    <a:pt x="15411" y="4352"/>
                    <a:pt x="15507" y="4356"/>
                  </a:cubicBezTo>
                  <a:cubicBezTo>
                    <a:pt x="15515" y="4985"/>
                    <a:pt x="15541" y="5606"/>
                    <a:pt x="15566" y="6235"/>
                  </a:cubicBezTo>
                  <a:cubicBezTo>
                    <a:pt x="15577" y="6388"/>
                    <a:pt x="15692" y="6476"/>
                    <a:pt x="15816" y="6476"/>
                  </a:cubicBezTo>
                  <a:cubicBezTo>
                    <a:pt x="15877" y="6476"/>
                    <a:pt x="15939" y="6456"/>
                    <a:pt x="15994" y="6412"/>
                  </a:cubicBezTo>
                  <a:cubicBezTo>
                    <a:pt x="16326" y="6138"/>
                    <a:pt x="16529" y="6013"/>
                    <a:pt x="16708" y="6013"/>
                  </a:cubicBezTo>
                  <a:cubicBezTo>
                    <a:pt x="16945" y="6013"/>
                    <a:pt x="17141" y="6234"/>
                    <a:pt x="17538" y="6621"/>
                  </a:cubicBezTo>
                  <a:cubicBezTo>
                    <a:pt x="17583" y="6666"/>
                    <a:pt x="17632" y="6684"/>
                    <a:pt x="17680" y="6684"/>
                  </a:cubicBezTo>
                  <a:cubicBezTo>
                    <a:pt x="17740" y="6684"/>
                    <a:pt x="17798" y="6655"/>
                    <a:pt x="17840" y="6613"/>
                  </a:cubicBezTo>
                  <a:cubicBezTo>
                    <a:pt x="17899" y="6613"/>
                    <a:pt x="17949" y="6580"/>
                    <a:pt x="17966" y="6521"/>
                  </a:cubicBezTo>
                  <a:cubicBezTo>
                    <a:pt x="18150" y="5329"/>
                    <a:pt x="18176" y="4079"/>
                    <a:pt x="18184" y="2845"/>
                  </a:cubicBezTo>
                  <a:cubicBezTo>
                    <a:pt x="18301" y="2912"/>
                    <a:pt x="18419" y="2988"/>
                    <a:pt x="18536" y="3063"/>
                  </a:cubicBezTo>
                  <a:cubicBezTo>
                    <a:pt x="18763" y="3214"/>
                    <a:pt x="18948" y="3466"/>
                    <a:pt x="19199" y="3576"/>
                  </a:cubicBezTo>
                  <a:cubicBezTo>
                    <a:pt x="19208" y="3584"/>
                    <a:pt x="19224" y="3584"/>
                    <a:pt x="19241" y="3584"/>
                  </a:cubicBezTo>
                  <a:cubicBezTo>
                    <a:pt x="18671" y="5027"/>
                    <a:pt x="18830" y="6848"/>
                    <a:pt x="18771" y="8358"/>
                  </a:cubicBezTo>
                  <a:cubicBezTo>
                    <a:pt x="18687" y="10263"/>
                    <a:pt x="18612" y="12210"/>
                    <a:pt x="18830" y="14115"/>
                  </a:cubicBezTo>
                  <a:cubicBezTo>
                    <a:pt x="17869" y="13355"/>
                    <a:pt x="16220" y="12965"/>
                    <a:pt x="14604" y="12965"/>
                  </a:cubicBezTo>
                  <a:cubicBezTo>
                    <a:pt x="13116" y="12965"/>
                    <a:pt x="11657" y="13296"/>
                    <a:pt x="10792" y="13972"/>
                  </a:cubicBezTo>
                  <a:cubicBezTo>
                    <a:pt x="11068" y="12369"/>
                    <a:pt x="10917" y="10649"/>
                    <a:pt x="10934" y="9021"/>
                  </a:cubicBezTo>
                  <a:cubicBezTo>
                    <a:pt x="10943" y="7376"/>
                    <a:pt x="11068" y="5665"/>
                    <a:pt x="10800" y="4037"/>
                  </a:cubicBezTo>
                  <a:cubicBezTo>
                    <a:pt x="11404" y="3483"/>
                    <a:pt x="11866" y="2896"/>
                    <a:pt x="12655" y="2552"/>
                  </a:cubicBezTo>
                  <a:cubicBezTo>
                    <a:pt x="13578" y="2157"/>
                    <a:pt x="14542" y="2116"/>
                    <a:pt x="15524" y="2107"/>
                  </a:cubicBezTo>
                  <a:close/>
                  <a:moveTo>
                    <a:pt x="19627" y="4213"/>
                  </a:moveTo>
                  <a:cubicBezTo>
                    <a:pt x="20550" y="4574"/>
                    <a:pt x="20449" y="5640"/>
                    <a:pt x="20517" y="6630"/>
                  </a:cubicBezTo>
                  <a:cubicBezTo>
                    <a:pt x="20592" y="7805"/>
                    <a:pt x="20626" y="8979"/>
                    <a:pt x="20592" y="10154"/>
                  </a:cubicBezTo>
                  <a:cubicBezTo>
                    <a:pt x="20567" y="11320"/>
                    <a:pt x="20466" y="12478"/>
                    <a:pt x="20324" y="13636"/>
                  </a:cubicBezTo>
                  <a:cubicBezTo>
                    <a:pt x="20282" y="13988"/>
                    <a:pt x="20365" y="15096"/>
                    <a:pt x="19904" y="15256"/>
                  </a:cubicBezTo>
                  <a:cubicBezTo>
                    <a:pt x="19900" y="15257"/>
                    <a:pt x="19895" y="15258"/>
                    <a:pt x="19888" y="15258"/>
                  </a:cubicBezTo>
                  <a:cubicBezTo>
                    <a:pt x="19757" y="15258"/>
                    <a:pt x="19201" y="14942"/>
                    <a:pt x="19065" y="14887"/>
                  </a:cubicBezTo>
                  <a:cubicBezTo>
                    <a:pt x="17529" y="14299"/>
                    <a:pt x="15860" y="14165"/>
                    <a:pt x="14223" y="14098"/>
                  </a:cubicBezTo>
                  <a:cubicBezTo>
                    <a:pt x="13862" y="14082"/>
                    <a:pt x="13507" y="14066"/>
                    <a:pt x="13161" y="14066"/>
                  </a:cubicBezTo>
                  <a:cubicBezTo>
                    <a:pt x="12244" y="14066"/>
                    <a:pt x="11382" y="14178"/>
                    <a:pt x="10590" y="14702"/>
                  </a:cubicBezTo>
                  <a:cubicBezTo>
                    <a:pt x="9796" y="14176"/>
                    <a:pt x="8926" y="14069"/>
                    <a:pt x="8003" y="14069"/>
                  </a:cubicBezTo>
                  <a:cubicBezTo>
                    <a:pt x="7658" y="14069"/>
                    <a:pt x="7306" y="14084"/>
                    <a:pt x="6949" y="14098"/>
                  </a:cubicBezTo>
                  <a:cubicBezTo>
                    <a:pt x="5321" y="14165"/>
                    <a:pt x="3651" y="14299"/>
                    <a:pt x="2107" y="14887"/>
                  </a:cubicBezTo>
                  <a:cubicBezTo>
                    <a:pt x="1744" y="15029"/>
                    <a:pt x="1520" y="15128"/>
                    <a:pt x="1366" y="15128"/>
                  </a:cubicBezTo>
                  <a:cubicBezTo>
                    <a:pt x="1140" y="15128"/>
                    <a:pt x="1067" y="14913"/>
                    <a:pt x="932" y="14307"/>
                  </a:cubicBezTo>
                  <a:cubicBezTo>
                    <a:pt x="647" y="12990"/>
                    <a:pt x="613" y="11497"/>
                    <a:pt x="580" y="10154"/>
                  </a:cubicBezTo>
                  <a:cubicBezTo>
                    <a:pt x="546" y="8979"/>
                    <a:pt x="580" y="7805"/>
                    <a:pt x="663" y="6630"/>
                  </a:cubicBezTo>
                  <a:cubicBezTo>
                    <a:pt x="723" y="5690"/>
                    <a:pt x="622" y="4624"/>
                    <a:pt x="1486" y="4238"/>
                  </a:cubicBezTo>
                  <a:lnTo>
                    <a:pt x="1486" y="4238"/>
                  </a:lnTo>
                  <a:cubicBezTo>
                    <a:pt x="1411" y="5858"/>
                    <a:pt x="1427" y="7477"/>
                    <a:pt x="1435" y="9097"/>
                  </a:cubicBezTo>
                  <a:cubicBezTo>
                    <a:pt x="1435" y="10817"/>
                    <a:pt x="1276" y="12612"/>
                    <a:pt x="1603" y="14316"/>
                  </a:cubicBezTo>
                  <a:cubicBezTo>
                    <a:pt x="1590" y="14425"/>
                    <a:pt x="1675" y="14527"/>
                    <a:pt x="1797" y="14527"/>
                  </a:cubicBezTo>
                  <a:cubicBezTo>
                    <a:pt x="1825" y="14527"/>
                    <a:pt x="1856" y="14522"/>
                    <a:pt x="1889" y="14509"/>
                  </a:cubicBezTo>
                  <a:cubicBezTo>
                    <a:pt x="3627" y="13769"/>
                    <a:pt x="5249" y="13200"/>
                    <a:pt x="6868" y="13200"/>
                  </a:cubicBezTo>
                  <a:cubicBezTo>
                    <a:pt x="8094" y="13200"/>
                    <a:pt x="9318" y="13525"/>
                    <a:pt x="10590" y="14350"/>
                  </a:cubicBezTo>
                  <a:cubicBezTo>
                    <a:pt x="10613" y="14364"/>
                    <a:pt x="10635" y="14370"/>
                    <a:pt x="10657" y="14370"/>
                  </a:cubicBezTo>
                  <a:cubicBezTo>
                    <a:pt x="10723" y="14370"/>
                    <a:pt x="10777" y="14310"/>
                    <a:pt x="10783" y="14240"/>
                  </a:cubicBezTo>
                  <a:cubicBezTo>
                    <a:pt x="12063" y="14068"/>
                    <a:pt x="13255" y="13711"/>
                    <a:pt x="14570" y="13711"/>
                  </a:cubicBezTo>
                  <a:cubicBezTo>
                    <a:pt x="14600" y="13711"/>
                    <a:pt x="14630" y="13712"/>
                    <a:pt x="14660" y="13712"/>
                  </a:cubicBezTo>
                  <a:cubicBezTo>
                    <a:pt x="16254" y="13737"/>
                    <a:pt x="17462" y="14232"/>
                    <a:pt x="18948" y="14685"/>
                  </a:cubicBezTo>
                  <a:cubicBezTo>
                    <a:pt x="18965" y="14689"/>
                    <a:pt x="18981" y="14691"/>
                    <a:pt x="18997" y="14691"/>
                  </a:cubicBezTo>
                  <a:cubicBezTo>
                    <a:pt x="19013" y="14691"/>
                    <a:pt x="19027" y="14689"/>
                    <a:pt x="19040" y="14685"/>
                  </a:cubicBezTo>
                  <a:cubicBezTo>
                    <a:pt x="19051" y="14687"/>
                    <a:pt x="19062" y="14687"/>
                    <a:pt x="19074" y="14687"/>
                  </a:cubicBezTo>
                  <a:cubicBezTo>
                    <a:pt x="19209" y="14687"/>
                    <a:pt x="19359" y="14596"/>
                    <a:pt x="19359" y="14442"/>
                  </a:cubicBezTo>
                  <a:cubicBezTo>
                    <a:pt x="19392" y="12528"/>
                    <a:pt x="19317" y="10615"/>
                    <a:pt x="19392" y="8694"/>
                  </a:cubicBezTo>
                  <a:cubicBezTo>
                    <a:pt x="19442" y="7234"/>
                    <a:pt x="19661" y="5698"/>
                    <a:pt x="19627" y="4213"/>
                  </a:cubicBezTo>
                  <a:close/>
                  <a:moveTo>
                    <a:pt x="16119" y="1"/>
                  </a:moveTo>
                  <a:cubicBezTo>
                    <a:pt x="16019" y="1"/>
                    <a:pt x="15918" y="4"/>
                    <a:pt x="15818" y="9"/>
                  </a:cubicBezTo>
                  <a:cubicBezTo>
                    <a:pt x="15811" y="8"/>
                    <a:pt x="15805" y="8"/>
                    <a:pt x="15798" y="8"/>
                  </a:cubicBezTo>
                  <a:cubicBezTo>
                    <a:pt x="15735" y="8"/>
                    <a:pt x="15666" y="44"/>
                    <a:pt x="15658" y="135"/>
                  </a:cubicBezTo>
                  <a:cubicBezTo>
                    <a:pt x="15608" y="613"/>
                    <a:pt x="15575" y="1092"/>
                    <a:pt x="15549" y="1570"/>
                  </a:cubicBezTo>
                  <a:cubicBezTo>
                    <a:pt x="15451" y="1566"/>
                    <a:pt x="15349" y="1563"/>
                    <a:pt x="15243" y="1563"/>
                  </a:cubicBezTo>
                  <a:cubicBezTo>
                    <a:pt x="13672" y="1563"/>
                    <a:pt x="11374" y="2050"/>
                    <a:pt x="10674" y="3567"/>
                  </a:cubicBezTo>
                  <a:cubicBezTo>
                    <a:pt x="9736" y="2054"/>
                    <a:pt x="7958" y="1354"/>
                    <a:pt x="6145" y="1354"/>
                  </a:cubicBezTo>
                  <a:cubicBezTo>
                    <a:pt x="4470" y="1354"/>
                    <a:pt x="2766" y="1951"/>
                    <a:pt x="1670" y="3055"/>
                  </a:cubicBezTo>
                  <a:cubicBezTo>
                    <a:pt x="1620" y="3072"/>
                    <a:pt x="1570" y="3114"/>
                    <a:pt x="1553" y="3181"/>
                  </a:cubicBezTo>
                  <a:cubicBezTo>
                    <a:pt x="1553" y="3181"/>
                    <a:pt x="1553" y="3190"/>
                    <a:pt x="1545" y="3190"/>
                  </a:cubicBezTo>
                  <a:cubicBezTo>
                    <a:pt x="1494" y="3248"/>
                    <a:pt x="1503" y="3307"/>
                    <a:pt x="1536" y="3357"/>
                  </a:cubicBezTo>
                  <a:cubicBezTo>
                    <a:pt x="1519" y="3567"/>
                    <a:pt x="1511" y="3777"/>
                    <a:pt x="1503" y="3986"/>
                  </a:cubicBezTo>
                  <a:cubicBezTo>
                    <a:pt x="1" y="4054"/>
                    <a:pt x="311" y="5623"/>
                    <a:pt x="219" y="6982"/>
                  </a:cubicBezTo>
                  <a:cubicBezTo>
                    <a:pt x="1" y="9944"/>
                    <a:pt x="177" y="12906"/>
                    <a:pt x="663" y="15834"/>
                  </a:cubicBezTo>
                  <a:cubicBezTo>
                    <a:pt x="682" y="15961"/>
                    <a:pt x="798" y="16026"/>
                    <a:pt x="912" y="16026"/>
                  </a:cubicBezTo>
                  <a:cubicBezTo>
                    <a:pt x="958" y="16026"/>
                    <a:pt x="1003" y="16016"/>
                    <a:pt x="1041" y="15994"/>
                  </a:cubicBezTo>
                  <a:cubicBezTo>
                    <a:pt x="2551" y="15154"/>
                    <a:pt x="4990" y="14517"/>
                    <a:pt x="7203" y="14517"/>
                  </a:cubicBezTo>
                  <a:cubicBezTo>
                    <a:pt x="8348" y="14517"/>
                    <a:pt x="9432" y="14688"/>
                    <a:pt x="10296" y="15088"/>
                  </a:cubicBezTo>
                  <a:cubicBezTo>
                    <a:pt x="10329" y="15173"/>
                    <a:pt x="10414" y="15238"/>
                    <a:pt x="10509" y="15238"/>
                  </a:cubicBezTo>
                  <a:cubicBezTo>
                    <a:pt x="10536" y="15238"/>
                    <a:pt x="10563" y="15233"/>
                    <a:pt x="10590" y="15222"/>
                  </a:cubicBezTo>
                  <a:cubicBezTo>
                    <a:pt x="10616" y="15233"/>
                    <a:pt x="10642" y="15238"/>
                    <a:pt x="10667" y="15238"/>
                  </a:cubicBezTo>
                  <a:cubicBezTo>
                    <a:pt x="10758" y="15238"/>
                    <a:pt x="10842" y="15173"/>
                    <a:pt x="10876" y="15088"/>
                  </a:cubicBezTo>
                  <a:cubicBezTo>
                    <a:pt x="11740" y="14689"/>
                    <a:pt x="12824" y="14519"/>
                    <a:pt x="13967" y="14519"/>
                  </a:cubicBezTo>
                  <a:cubicBezTo>
                    <a:pt x="16186" y="14519"/>
                    <a:pt x="18630" y="15158"/>
                    <a:pt x="20131" y="15994"/>
                  </a:cubicBezTo>
                  <a:cubicBezTo>
                    <a:pt x="20169" y="16016"/>
                    <a:pt x="20215" y="16026"/>
                    <a:pt x="20262" y="16026"/>
                  </a:cubicBezTo>
                  <a:cubicBezTo>
                    <a:pt x="20378" y="16026"/>
                    <a:pt x="20499" y="15961"/>
                    <a:pt x="20517" y="15834"/>
                  </a:cubicBezTo>
                  <a:cubicBezTo>
                    <a:pt x="20995" y="12906"/>
                    <a:pt x="21180" y="9944"/>
                    <a:pt x="20962" y="6982"/>
                  </a:cubicBezTo>
                  <a:cubicBezTo>
                    <a:pt x="20861" y="5648"/>
                    <a:pt x="21163" y="4020"/>
                    <a:pt x="19619" y="3986"/>
                  </a:cubicBezTo>
                  <a:cubicBezTo>
                    <a:pt x="19610" y="3777"/>
                    <a:pt x="19602" y="3567"/>
                    <a:pt x="19577" y="3366"/>
                  </a:cubicBezTo>
                  <a:cubicBezTo>
                    <a:pt x="19577" y="3349"/>
                    <a:pt x="19569" y="3332"/>
                    <a:pt x="19552" y="3315"/>
                  </a:cubicBezTo>
                  <a:lnTo>
                    <a:pt x="19552" y="3298"/>
                  </a:lnTo>
                  <a:cubicBezTo>
                    <a:pt x="19459" y="2980"/>
                    <a:pt x="19140" y="2745"/>
                    <a:pt x="18872" y="2577"/>
                  </a:cubicBezTo>
                  <a:cubicBezTo>
                    <a:pt x="18646" y="2426"/>
                    <a:pt x="18436" y="2334"/>
                    <a:pt x="18184" y="2317"/>
                  </a:cubicBezTo>
                  <a:cubicBezTo>
                    <a:pt x="18193" y="1687"/>
                    <a:pt x="18201" y="1066"/>
                    <a:pt x="18234" y="445"/>
                  </a:cubicBezTo>
                  <a:cubicBezTo>
                    <a:pt x="18243" y="353"/>
                    <a:pt x="18159" y="236"/>
                    <a:pt x="18058" y="219"/>
                  </a:cubicBezTo>
                  <a:cubicBezTo>
                    <a:pt x="17418" y="110"/>
                    <a:pt x="16772" y="1"/>
                    <a:pt x="16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E16B50FC-1F7C-4F21-F418-3CC00918299B}"/>
              </a:ext>
            </a:extLst>
          </p:cNvPr>
          <p:cNvSpPr/>
          <p:nvPr/>
        </p:nvSpPr>
        <p:spPr>
          <a:xfrm>
            <a:off x="832374" y="98980"/>
            <a:ext cx="4315897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一、复习回顾，铺垫导入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905F4FD-8E89-A460-30A1-101EBEAC5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699" y="969488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计算。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9D3E8E1-3E83-0F5A-09AF-BC871C3FD297}"/>
              </a:ext>
            </a:extLst>
          </p:cNvPr>
          <p:cNvSpPr txBox="1"/>
          <p:nvPr/>
        </p:nvSpPr>
        <p:spPr>
          <a:xfrm>
            <a:off x="2078679" y="1352550"/>
            <a:ext cx="11064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36+32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5E81CDB-2653-1184-554D-4CFC833461B6}"/>
              </a:ext>
            </a:extLst>
          </p:cNvPr>
          <p:cNvSpPr txBox="1"/>
          <p:nvPr/>
        </p:nvSpPr>
        <p:spPr>
          <a:xfrm>
            <a:off x="5348929" y="1352550"/>
            <a:ext cx="11080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51+25</a:t>
            </a:r>
            <a:endParaRPr lang="zh-CN" altLang="en-US" sz="2800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27" name="TextBox 4">
            <a:extLst>
              <a:ext uri="{FF2B5EF4-FFF2-40B4-BE49-F238E27FC236}">
                <a16:creationId xmlns:a16="http://schemas.microsoft.com/office/drawing/2014/main" id="{C5836A7C-BE5F-3EA3-6431-ADF1B7B4F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0654" y="2774950"/>
            <a:ext cx="3651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8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C953BC16-09D3-D6AA-3140-C6A8986DB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6279" y="2333625"/>
            <a:ext cx="110807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+mj-lt"/>
              </a:rPr>
              <a:t>+  3  2</a:t>
            </a:r>
            <a:endParaRPr lang="zh-CN" altLang="en-US" sz="2800" b="1" dirty="0">
              <a:latin typeface="+mj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BF860077-A4A4-FC31-96AB-9141F6DC51AD}"/>
              </a:ext>
            </a:extLst>
          </p:cNvPr>
          <p:cNvCxnSpPr/>
          <p:nvPr/>
        </p:nvCxnSpPr>
        <p:spPr>
          <a:xfrm>
            <a:off x="1940567" y="2797175"/>
            <a:ext cx="10255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9">
            <a:extLst>
              <a:ext uri="{FF2B5EF4-FFF2-40B4-BE49-F238E27FC236}">
                <a16:creationId xmlns:a16="http://schemas.microsoft.com/office/drawing/2014/main" id="{ECA2A6E5-349C-4473-519F-36D5C5AE5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804" y="1903413"/>
            <a:ext cx="722313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+mj-lt"/>
              </a:rPr>
              <a:t>3  6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C1ED5EDB-6719-F1A7-58A4-A1BB22105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7279" y="2774950"/>
            <a:ext cx="3651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2" name="TextBox 4">
            <a:extLst>
              <a:ext uri="{FF2B5EF4-FFF2-40B4-BE49-F238E27FC236}">
                <a16:creationId xmlns:a16="http://schemas.microsoft.com/office/drawing/2014/main" id="{C90DDBD2-5EE4-C488-755A-BA8789BC0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4904" y="2774950"/>
            <a:ext cx="3651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3" name="TextBox 5">
            <a:extLst>
              <a:ext uri="{FF2B5EF4-FFF2-40B4-BE49-F238E27FC236}">
                <a16:creationId xmlns:a16="http://schemas.microsoft.com/office/drawing/2014/main" id="{7A94595C-DA0E-219A-A12B-69744C750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8942" y="2333625"/>
            <a:ext cx="110807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+mj-lt"/>
              </a:rPr>
              <a:t>+  2  5</a:t>
            </a:r>
            <a:endParaRPr lang="zh-CN" altLang="en-US" sz="2800" b="1" dirty="0">
              <a:latin typeface="+mj-lt"/>
            </a:endParaRP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6F16574F-C0AB-2AEA-F8F2-B72DA593F24D}"/>
              </a:ext>
            </a:extLst>
          </p:cNvPr>
          <p:cNvCxnSpPr/>
          <p:nvPr/>
        </p:nvCxnSpPr>
        <p:spPr>
          <a:xfrm>
            <a:off x="5463229" y="2797175"/>
            <a:ext cx="10255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9">
            <a:extLst>
              <a:ext uri="{FF2B5EF4-FFF2-40B4-BE49-F238E27FC236}">
                <a16:creationId xmlns:a16="http://schemas.microsoft.com/office/drawing/2014/main" id="{1C00E439-DF63-B006-BDC7-40358EBE1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9467" y="1903413"/>
            <a:ext cx="72231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+mj-lt"/>
              </a:rPr>
              <a:t>5  1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36" name="TextBox 10">
            <a:extLst>
              <a:ext uri="{FF2B5EF4-FFF2-40B4-BE49-F238E27FC236}">
                <a16:creationId xmlns:a16="http://schemas.microsoft.com/office/drawing/2014/main" id="{5A0CE928-3ECE-D144-D86B-0C3B59E62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942" y="2774950"/>
            <a:ext cx="3651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7" name="TextBox 4">
            <a:extLst>
              <a:ext uri="{FF2B5EF4-FFF2-40B4-BE49-F238E27FC236}">
                <a16:creationId xmlns:a16="http://schemas.microsoft.com/office/drawing/2014/main" id="{8A691CD7-E618-3A79-72BB-E7A830127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4354" y="1366838"/>
            <a:ext cx="7493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=68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8" name="TextBox 4">
            <a:extLst>
              <a:ext uri="{FF2B5EF4-FFF2-40B4-BE49-F238E27FC236}">
                <a16:creationId xmlns:a16="http://schemas.microsoft.com/office/drawing/2014/main" id="{27C56A8E-681B-B916-AD49-BC9BB0C78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429" y="1352550"/>
            <a:ext cx="7493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=76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BF711B70-7436-EEA6-1725-9BE47AB60C6B}"/>
              </a:ext>
            </a:extLst>
          </p:cNvPr>
          <p:cNvGrpSpPr/>
          <p:nvPr/>
        </p:nvGrpSpPr>
        <p:grpSpPr bwMode="auto">
          <a:xfrm>
            <a:off x="141149" y="2996015"/>
            <a:ext cx="4242211" cy="1679225"/>
            <a:chOff x="933435" y="3040448"/>
            <a:chExt cx="4242258" cy="1679225"/>
          </a:xfrm>
        </p:grpSpPr>
        <p:pic>
          <p:nvPicPr>
            <p:cNvPr id="42" name="Picture 84">
              <a:extLst>
                <a:ext uri="{FF2B5EF4-FFF2-40B4-BE49-F238E27FC236}">
                  <a16:creationId xmlns:a16="http://schemas.microsoft.com/office/drawing/2014/main" id="{331F4BCE-3792-A113-C9D6-A155D707BF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435" y="3040448"/>
              <a:ext cx="826262" cy="167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圆角矩形标注 5">
              <a:extLst>
                <a:ext uri="{FF2B5EF4-FFF2-40B4-BE49-F238E27FC236}">
                  <a16:creationId xmlns:a16="http://schemas.microsoft.com/office/drawing/2014/main" id="{97B2DF84-7947-4A31-89D4-816E05811752}"/>
                </a:ext>
              </a:extLst>
            </p:cNvPr>
            <p:cNvSpPr/>
            <p:nvPr/>
          </p:nvSpPr>
          <p:spPr bwMode="auto">
            <a:xfrm>
              <a:off x="2255928" y="3478380"/>
              <a:ext cx="2919765" cy="578882"/>
            </a:xfrm>
            <a:prstGeom prst="wedgeRoundRectCallout">
              <a:avLst>
                <a:gd name="adj1" fmla="val -64193"/>
                <a:gd name="adj2" fmla="val 1450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F49701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相同数位要对齐</a:t>
              </a:r>
              <a:endPara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65408C8-BFE1-DD27-091B-4EAB99EFF595}"/>
              </a:ext>
            </a:extLst>
          </p:cNvPr>
          <p:cNvGrpSpPr/>
          <p:nvPr/>
        </p:nvGrpSpPr>
        <p:grpSpPr bwMode="auto">
          <a:xfrm>
            <a:off x="5348929" y="2959328"/>
            <a:ext cx="3600127" cy="1752600"/>
            <a:chOff x="-1472873" y="3055498"/>
            <a:chExt cx="3600618" cy="1752600"/>
          </a:xfrm>
        </p:grpSpPr>
        <p:pic>
          <p:nvPicPr>
            <p:cNvPr id="49" name="Picture 119">
              <a:extLst>
                <a:ext uri="{FF2B5EF4-FFF2-40B4-BE49-F238E27FC236}">
                  <a16:creationId xmlns:a16="http://schemas.microsoft.com/office/drawing/2014/main" id="{4470AAFE-8D0B-5226-148E-D4AE666C76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28076" y="3055498"/>
              <a:ext cx="899669" cy="175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" name="圆角矩形标注 45">
              <a:extLst>
                <a:ext uri="{FF2B5EF4-FFF2-40B4-BE49-F238E27FC236}">
                  <a16:creationId xmlns:a16="http://schemas.microsoft.com/office/drawing/2014/main" id="{39E9F656-E21A-3B66-C46F-03622AEF1C32}"/>
                </a:ext>
              </a:extLst>
            </p:cNvPr>
            <p:cNvSpPr/>
            <p:nvPr/>
          </p:nvSpPr>
          <p:spPr bwMode="auto">
            <a:xfrm>
              <a:off x="-1472873" y="3546879"/>
              <a:ext cx="2332078" cy="578882"/>
            </a:xfrm>
            <a:prstGeom prst="wedgeRoundRectCallout">
              <a:avLst>
                <a:gd name="adj1" fmla="val 63408"/>
                <a:gd name="adj2" fmla="val -32269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F49701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从个位加起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121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  <p:bldP spid="31" grpId="0"/>
      <p:bldP spid="32" grpId="0"/>
      <p:bldP spid="33" grpId="0"/>
      <p:bldP spid="35" grpId="0"/>
      <p:bldP spid="36" grpId="0"/>
      <p:bldP spid="37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4FBB416B-180B-0CE0-4B79-0B6F51338111}"/>
              </a:ext>
            </a:extLst>
          </p:cNvPr>
          <p:cNvGrpSpPr/>
          <p:nvPr/>
        </p:nvGrpSpPr>
        <p:grpSpPr>
          <a:xfrm>
            <a:off x="86132" y="124038"/>
            <a:ext cx="5144366" cy="642919"/>
            <a:chOff x="3545249" y="1237904"/>
            <a:chExt cx="2460222" cy="1925683"/>
          </a:xfrm>
        </p:grpSpPr>
        <p:sp>
          <p:nvSpPr>
            <p:cNvPr id="18" name="Google Shape;826;p43">
              <a:extLst>
                <a:ext uri="{FF2B5EF4-FFF2-40B4-BE49-F238E27FC236}">
                  <a16:creationId xmlns:a16="http://schemas.microsoft.com/office/drawing/2014/main" id="{C40DCFC4-C7B2-0FA4-7C09-E8BB75CA9B88}"/>
                </a:ext>
              </a:extLst>
            </p:cNvPr>
            <p:cNvSpPr/>
            <p:nvPr/>
          </p:nvSpPr>
          <p:spPr>
            <a:xfrm>
              <a:off x="3545249" y="1237904"/>
              <a:ext cx="2460222" cy="19256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827;p43">
              <a:extLst>
                <a:ext uri="{FF2B5EF4-FFF2-40B4-BE49-F238E27FC236}">
                  <a16:creationId xmlns:a16="http://schemas.microsoft.com/office/drawing/2014/main" id="{D7B58780-07FF-9A24-5807-71F7C8A485A2}"/>
                </a:ext>
              </a:extLst>
            </p:cNvPr>
            <p:cNvSpPr/>
            <p:nvPr/>
          </p:nvSpPr>
          <p:spPr>
            <a:xfrm>
              <a:off x="3545249" y="1237904"/>
              <a:ext cx="2416958" cy="1620952"/>
            </a:xfrm>
            <a:prstGeom prst="rect">
              <a:avLst/>
            </a:prstGeom>
            <a:solidFill>
              <a:schemeClr val="bg1"/>
            </a:solidFill>
            <a:ln w="19050" cap="flat" cmpd="sng">
              <a:solidFill>
                <a:srgbClr val="495D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2" name="Google Shape;598;p22">
            <a:extLst>
              <a:ext uri="{FF2B5EF4-FFF2-40B4-BE49-F238E27FC236}">
                <a16:creationId xmlns:a16="http://schemas.microsoft.com/office/drawing/2014/main" id="{D58B51ED-491F-DE8E-A79C-AB5DE6BBDEB8}"/>
              </a:ext>
            </a:extLst>
          </p:cNvPr>
          <p:cNvGrpSpPr/>
          <p:nvPr/>
        </p:nvGrpSpPr>
        <p:grpSpPr>
          <a:xfrm>
            <a:off x="141149" y="108134"/>
            <a:ext cx="734924" cy="548638"/>
            <a:chOff x="3397525" y="3347150"/>
            <a:chExt cx="536650" cy="40067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3" name="Google Shape;599;p22">
              <a:extLst>
                <a:ext uri="{FF2B5EF4-FFF2-40B4-BE49-F238E27FC236}">
                  <a16:creationId xmlns:a16="http://schemas.microsoft.com/office/drawing/2014/main" id="{30E5B73A-56C3-0741-1BA4-FCEFC5B9D81B}"/>
                </a:ext>
              </a:extLst>
            </p:cNvPr>
            <p:cNvSpPr/>
            <p:nvPr/>
          </p:nvSpPr>
          <p:spPr>
            <a:xfrm>
              <a:off x="3397525" y="3450000"/>
              <a:ext cx="536650" cy="284825"/>
            </a:xfrm>
            <a:custGeom>
              <a:avLst/>
              <a:gdLst/>
              <a:ahLst/>
              <a:cxnLst/>
              <a:rect l="l" t="t" r="r" b="b"/>
              <a:pathLst>
                <a:path w="21466" h="11393" extrusionOk="0">
                  <a:moveTo>
                    <a:pt x="20084" y="1"/>
                  </a:moveTo>
                  <a:cubicBezTo>
                    <a:pt x="19793" y="1"/>
                    <a:pt x="19521" y="171"/>
                    <a:pt x="19443" y="569"/>
                  </a:cubicBezTo>
                  <a:cubicBezTo>
                    <a:pt x="18981" y="2944"/>
                    <a:pt x="19040" y="5528"/>
                    <a:pt x="19032" y="8028"/>
                  </a:cubicBezTo>
                  <a:cubicBezTo>
                    <a:pt x="19808" y="8517"/>
                    <a:pt x="19261" y="9652"/>
                    <a:pt x="18455" y="9652"/>
                  </a:cubicBezTo>
                  <a:cubicBezTo>
                    <a:pt x="18320" y="9652"/>
                    <a:pt x="18178" y="9620"/>
                    <a:pt x="18033" y="9548"/>
                  </a:cubicBezTo>
                  <a:cubicBezTo>
                    <a:pt x="17233" y="9143"/>
                    <a:pt x="15996" y="8873"/>
                    <a:pt x="14788" y="8873"/>
                  </a:cubicBezTo>
                  <a:cubicBezTo>
                    <a:pt x="13614" y="8873"/>
                    <a:pt x="12469" y="9129"/>
                    <a:pt x="11782" y="9766"/>
                  </a:cubicBezTo>
                  <a:cubicBezTo>
                    <a:pt x="11592" y="9943"/>
                    <a:pt x="11382" y="10018"/>
                    <a:pt x="11178" y="10018"/>
                  </a:cubicBezTo>
                  <a:cubicBezTo>
                    <a:pt x="10672" y="10018"/>
                    <a:pt x="10209" y="9554"/>
                    <a:pt x="10221" y="9069"/>
                  </a:cubicBezTo>
                  <a:cubicBezTo>
                    <a:pt x="9277" y="8670"/>
                    <a:pt x="8251" y="8497"/>
                    <a:pt x="7207" y="8497"/>
                  </a:cubicBezTo>
                  <a:cubicBezTo>
                    <a:pt x="5549" y="8497"/>
                    <a:pt x="3847" y="8934"/>
                    <a:pt x="2359" y="9598"/>
                  </a:cubicBezTo>
                  <a:cubicBezTo>
                    <a:pt x="2325" y="6636"/>
                    <a:pt x="1964" y="3691"/>
                    <a:pt x="2006" y="712"/>
                  </a:cubicBezTo>
                  <a:cubicBezTo>
                    <a:pt x="2015" y="286"/>
                    <a:pt x="1648" y="47"/>
                    <a:pt x="1289" y="47"/>
                  </a:cubicBezTo>
                  <a:cubicBezTo>
                    <a:pt x="996" y="47"/>
                    <a:pt x="710" y="206"/>
                    <a:pt x="639" y="552"/>
                  </a:cubicBezTo>
                  <a:cubicBezTo>
                    <a:pt x="1" y="3564"/>
                    <a:pt x="412" y="7240"/>
                    <a:pt x="807" y="10269"/>
                  </a:cubicBezTo>
                  <a:cubicBezTo>
                    <a:pt x="823" y="10420"/>
                    <a:pt x="874" y="10538"/>
                    <a:pt x="941" y="10638"/>
                  </a:cubicBezTo>
                  <a:cubicBezTo>
                    <a:pt x="911" y="10999"/>
                    <a:pt x="1179" y="11392"/>
                    <a:pt x="1586" y="11392"/>
                  </a:cubicBezTo>
                  <a:cubicBezTo>
                    <a:pt x="1642" y="11392"/>
                    <a:pt x="1702" y="11384"/>
                    <a:pt x="1763" y="11368"/>
                  </a:cubicBezTo>
                  <a:cubicBezTo>
                    <a:pt x="3847" y="10840"/>
                    <a:pt x="5600" y="10223"/>
                    <a:pt x="7523" y="10223"/>
                  </a:cubicBezTo>
                  <a:cubicBezTo>
                    <a:pt x="8317" y="10223"/>
                    <a:pt x="9140" y="10328"/>
                    <a:pt x="10028" y="10588"/>
                  </a:cubicBezTo>
                  <a:cubicBezTo>
                    <a:pt x="10093" y="10606"/>
                    <a:pt x="10156" y="10614"/>
                    <a:pt x="10217" y="10614"/>
                  </a:cubicBezTo>
                  <a:cubicBezTo>
                    <a:pt x="10327" y="10614"/>
                    <a:pt x="10428" y="10586"/>
                    <a:pt x="10515" y="10538"/>
                  </a:cubicBezTo>
                  <a:cubicBezTo>
                    <a:pt x="10641" y="10657"/>
                    <a:pt x="10810" y="10740"/>
                    <a:pt x="11008" y="10740"/>
                  </a:cubicBezTo>
                  <a:cubicBezTo>
                    <a:pt x="11060" y="10740"/>
                    <a:pt x="11113" y="10734"/>
                    <a:pt x="11169" y="10722"/>
                  </a:cubicBezTo>
                  <a:cubicBezTo>
                    <a:pt x="12512" y="10465"/>
                    <a:pt x="13847" y="10118"/>
                    <a:pt x="15213" y="10118"/>
                  </a:cubicBezTo>
                  <a:cubicBezTo>
                    <a:pt x="15230" y="10118"/>
                    <a:pt x="15247" y="10118"/>
                    <a:pt x="15264" y="10118"/>
                  </a:cubicBezTo>
                  <a:cubicBezTo>
                    <a:pt x="16699" y="10126"/>
                    <a:pt x="17865" y="10689"/>
                    <a:pt x="19166" y="11192"/>
                  </a:cubicBezTo>
                  <a:cubicBezTo>
                    <a:pt x="19272" y="11234"/>
                    <a:pt x="19376" y="11252"/>
                    <a:pt x="19475" y="11252"/>
                  </a:cubicBezTo>
                  <a:cubicBezTo>
                    <a:pt x="19796" y="11252"/>
                    <a:pt x="20063" y="11054"/>
                    <a:pt x="20198" y="10797"/>
                  </a:cubicBezTo>
                  <a:cubicBezTo>
                    <a:pt x="20257" y="10730"/>
                    <a:pt x="20298" y="10638"/>
                    <a:pt x="20315" y="10521"/>
                  </a:cubicBezTo>
                  <a:cubicBezTo>
                    <a:pt x="20768" y="7450"/>
                    <a:pt x="21465" y="3791"/>
                    <a:pt x="20919" y="695"/>
                  </a:cubicBezTo>
                  <a:cubicBezTo>
                    <a:pt x="20845" y="270"/>
                    <a:pt x="20450" y="1"/>
                    <a:pt x="20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4" name="Google Shape;600;p22">
              <a:extLst>
                <a:ext uri="{FF2B5EF4-FFF2-40B4-BE49-F238E27FC236}">
                  <a16:creationId xmlns:a16="http://schemas.microsoft.com/office/drawing/2014/main" id="{376E9250-2E63-D443-D9A5-63A67F7A74FD}"/>
                </a:ext>
              </a:extLst>
            </p:cNvPr>
            <p:cNvSpPr/>
            <p:nvPr/>
          </p:nvSpPr>
          <p:spPr>
            <a:xfrm>
              <a:off x="3790850" y="3348700"/>
              <a:ext cx="63600" cy="159375"/>
            </a:xfrm>
            <a:custGeom>
              <a:avLst/>
              <a:gdLst/>
              <a:ahLst/>
              <a:cxnLst/>
              <a:rect l="l" t="t" r="r" b="b"/>
              <a:pathLst>
                <a:path w="2544" h="6375" extrusionOk="0">
                  <a:moveTo>
                    <a:pt x="1108" y="1"/>
                  </a:moveTo>
                  <a:cubicBezTo>
                    <a:pt x="815" y="1"/>
                    <a:pt x="519" y="175"/>
                    <a:pt x="420" y="510"/>
                  </a:cubicBezTo>
                  <a:cubicBezTo>
                    <a:pt x="1" y="1886"/>
                    <a:pt x="312" y="3538"/>
                    <a:pt x="177" y="4965"/>
                  </a:cubicBezTo>
                  <a:cubicBezTo>
                    <a:pt x="135" y="5426"/>
                    <a:pt x="494" y="5939"/>
                    <a:pt x="963" y="5939"/>
                  </a:cubicBezTo>
                  <a:cubicBezTo>
                    <a:pt x="1058" y="5939"/>
                    <a:pt x="1158" y="5918"/>
                    <a:pt x="1259" y="5871"/>
                  </a:cubicBezTo>
                  <a:cubicBezTo>
                    <a:pt x="1268" y="5863"/>
                    <a:pt x="1276" y="5863"/>
                    <a:pt x="1285" y="5854"/>
                  </a:cubicBezTo>
                  <a:lnTo>
                    <a:pt x="1285" y="5854"/>
                  </a:lnTo>
                  <a:cubicBezTo>
                    <a:pt x="1268" y="6123"/>
                    <a:pt x="1419" y="6375"/>
                    <a:pt x="1763" y="6375"/>
                  </a:cubicBezTo>
                  <a:cubicBezTo>
                    <a:pt x="2434" y="6375"/>
                    <a:pt x="2544" y="5360"/>
                    <a:pt x="1914" y="5293"/>
                  </a:cubicBezTo>
                  <a:cubicBezTo>
                    <a:pt x="2023" y="5091"/>
                    <a:pt x="2082" y="4847"/>
                    <a:pt x="2098" y="4545"/>
                  </a:cubicBezTo>
                  <a:cubicBezTo>
                    <a:pt x="2166" y="3622"/>
                    <a:pt x="2317" y="2591"/>
                    <a:pt x="2191" y="1676"/>
                  </a:cubicBezTo>
                  <a:cubicBezTo>
                    <a:pt x="2158" y="1466"/>
                    <a:pt x="2048" y="1290"/>
                    <a:pt x="1897" y="1172"/>
                  </a:cubicBezTo>
                  <a:cubicBezTo>
                    <a:pt x="1872" y="946"/>
                    <a:pt x="1830" y="719"/>
                    <a:pt x="1763" y="493"/>
                  </a:cubicBezTo>
                  <a:cubicBezTo>
                    <a:pt x="1664" y="160"/>
                    <a:pt x="1387" y="1"/>
                    <a:pt x="11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5" name="Google Shape;601;p22">
              <a:extLst>
                <a:ext uri="{FF2B5EF4-FFF2-40B4-BE49-F238E27FC236}">
                  <a16:creationId xmlns:a16="http://schemas.microsoft.com/office/drawing/2014/main" id="{12AD7809-B582-E257-591C-DA6E2D168E64}"/>
                </a:ext>
              </a:extLst>
            </p:cNvPr>
            <p:cNvSpPr/>
            <p:nvPr/>
          </p:nvSpPr>
          <p:spPr>
            <a:xfrm>
              <a:off x="3477725" y="3444825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1"/>
                  </a:moveTo>
                  <a:cubicBezTo>
                    <a:pt x="2086" y="1"/>
                    <a:pt x="875" y="345"/>
                    <a:pt x="82" y="919"/>
                  </a:cubicBezTo>
                  <a:cubicBezTo>
                    <a:pt x="1" y="978"/>
                    <a:pt x="30" y="1129"/>
                    <a:pt x="125" y="1129"/>
                  </a:cubicBezTo>
                  <a:cubicBezTo>
                    <a:pt x="138" y="1129"/>
                    <a:pt x="151" y="1126"/>
                    <a:pt x="166" y="1120"/>
                  </a:cubicBezTo>
                  <a:cubicBezTo>
                    <a:pt x="1087" y="738"/>
                    <a:pt x="1979" y="435"/>
                    <a:pt x="2976" y="435"/>
                  </a:cubicBezTo>
                  <a:cubicBezTo>
                    <a:pt x="3052" y="435"/>
                    <a:pt x="3127" y="437"/>
                    <a:pt x="3204" y="441"/>
                  </a:cubicBezTo>
                  <a:cubicBezTo>
                    <a:pt x="4336" y="482"/>
                    <a:pt x="5150" y="1011"/>
                    <a:pt x="6182" y="1330"/>
                  </a:cubicBezTo>
                  <a:cubicBezTo>
                    <a:pt x="6196" y="1335"/>
                    <a:pt x="6210" y="1337"/>
                    <a:pt x="6222" y="1337"/>
                  </a:cubicBezTo>
                  <a:cubicBezTo>
                    <a:pt x="6322" y="1337"/>
                    <a:pt x="6367" y="1203"/>
                    <a:pt x="6300" y="1129"/>
                  </a:cubicBezTo>
                  <a:cubicBezTo>
                    <a:pt x="5602" y="339"/>
                    <a:pt x="4450" y="1"/>
                    <a:pt x="32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6" name="Google Shape;602;p22">
              <a:extLst>
                <a:ext uri="{FF2B5EF4-FFF2-40B4-BE49-F238E27FC236}">
                  <a16:creationId xmlns:a16="http://schemas.microsoft.com/office/drawing/2014/main" id="{EFA410D6-BA64-86F1-2A98-001F9AFE3C69}"/>
                </a:ext>
              </a:extLst>
            </p:cNvPr>
            <p:cNvSpPr/>
            <p:nvPr/>
          </p:nvSpPr>
          <p:spPr>
            <a:xfrm>
              <a:off x="3477725" y="3513650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0"/>
                  </a:moveTo>
                  <a:cubicBezTo>
                    <a:pt x="2086" y="0"/>
                    <a:pt x="875" y="345"/>
                    <a:pt x="82" y="918"/>
                  </a:cubicBezTo>
                  <a:cubicBezTo>
                    <a:pt x="0" y="970"/>
                    <a:pt x="30" y="1127"/>
                    <a:pt x="126" y="1127"/>
                  </a:cubicBezTo>
                  <a:cubicBezTo>
                    <a:pt x="138" y="1127"/>
                    <a:pt x="152" y="1125"/>
                    <a:pt x="166" y="1119"/>
                  </a:cubicBezTo>
                  <a:cubicBezTo>
                    <a:pt x="1087" y="737"/>
                    <a:pt x="1979" y="435"/>
                    <a:pt x="2976" y="435"/>
                  </a:cubicBezTo>
                  <a:cubicBezTo>
                    <a:pt x="3052" y="435"/>
                    <a:pt x="3127" y="436"/>
                    <a:pt x="3204" y="440"/>
                  </a:cubicBezTo>
                  <a:cubicBezTo>
                    <a:pt x="4336" y="481"/>
                    <a:pt x="5150" y="1010"/>
                    <a:pt x="6182" y="1329"/>
                  </a:cubicBezTo>
                  <a:cubicBezTo>
                    <a:pt x="6196" y="1334"/>
                    <a:pt x="6210" y="1336"/>
                    <a:pt x="6222" y="1336"/>
                  </a:cubicBezTo>
                  <a:cubicBezTo>
                    <a:pt x="6322" y="1336"/>
                    <a:pt x="6367" y="1202"/>
                    <a:pt x="6300" y="1128"/>
                  </a:cubicBezTo>
                  <a:cubicBezTo>
                    <a:pt x="5602" y="338"/>
                    <a:pt x="4450" y="0"/>
                    <a:pt x="3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7" name="Google Shape;603;p22">
              <a:extLst>
                <a:ext uri="{FF2B5EF4-FFF2-40B4-BE49-F238E27FC236}">
                  <a16:creationId xmlns:a16="http://schemas.microsoft.com/office/drawing/2014/main" id="{6287BDAD-B255-0CD9-3D41-10F2B61B079A}"/>
                </a:ext>
              </a:extLst>
            </p:cNvPr>
            <p:cNvSpPr/>
            <p:nvPr/>
          </p:nvSpPr>
          <p:spPr>
            <a:xfrm>
              <a:off x="3477725" y="3582425"/>
              <a:ext cx="159225" cy="33400"/>
            </a:xfrm>
            <a:custGeom>
              <a:avLst/>
              <a:gdLst/>
              <a:ahLst/>
              <a:cxnLst/>
              <a:rect l="l" t="t" r="r" b="b"/>
              <a:pathLst>
                <a:path w="6369" h="1336" extrusionOk="0">
                  <a:moveTo>
                    <a:pt x="3268" y="0"/>
                  </a:moveTo>
                  <a:cubicBezTo>
                    <a:pt x="2083" y="0"/>
                    <a:pt x="873" y="343"/>
                    <a:pt x="82" y="911"/>
                  </a:cubicBezTo>
                  <a:cubicBezTo>
                    <a:pt x="0" y="970"/>
                    <a:pt x="30" y="1129"/>
                    <a:pt x="126" y="1129"/>
                  </a:cubicBezTo>
                  <a:cubicBezTo>
                    <a:pt x="139" y="1129"/>
                    <a:pt x="152" y="1126"/>
                    <a:pt x="166" y="1120"/>
                  </a:cubicBezTo>
                  <a:cubicBezTo>
                    <a:pt x="1087" y="738"/>
                    <a:pt x="1979" y="436"/>
                    <a:pt x="2976" y="436"/>
                  </a:cubicBezTo>
                  <a:cubicBezTo>
                    <a:pt x="3052" y="436"/>
                    <a:pt x="3127" y="438"/>
                    <a:pt x="3204" y="441"/>
                  </a:cubicBezTo>
                  <a:cubicBezTo>
                    <a:pt x="4336" y="483"/>
                    <a:pt x="5150" y="1012"/>
                    <a:pt x="6182" y="1331"/>
                  </a:cubicBezTo>
                  <a:cubicBezTo>
                    <a:pt x="6194" y="1334"/>
                    <a:pt x="6206" y="1335"/>
                    <a:pt x="6217" y="1335"/>
                  </a:cubicBezTo>
                  <a:cubicBezTo>
                    <a:pt x="6320" y="1335"/>
                    <a:pt x="6368" y="1205"/>
                    <a:pt x="6300" y="1129"/>
                  </a:cubicBezTo>
                  <a:cubicBezTo>
                    <a:pt x="5601" y="338"/>
                    <a:pt x="4446" y="0"/>
                    <a:pt x="3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8" name="Google Shape;604;p22">
              <a:extLst>
                <a:ext uri="{FF2B5EF4-FFF2-40B4-BE49-F238E27FC236}">
                  <a16:creationId xmlns:a16="http://schemas.microsoft.com/office/drawing/2014/main" id="{69C46A90-861D-0B0E-6AFF-903451D5C98B}"/>
                </a:ext>
              </a:extLst>
            </p:cNvPr>
            <p:cNvSpPr/>
            <p:nvPr/>
          </p:nvSpPr>
          <p:spPr>
            <a:xfrm>
              <a:off x="3689895" y="3521208"/>
              <a:ext cx="159375" cy="33425"/>
            </a:xfrm>
            <a:custGeom>
              <a:avLst/>
              <a:gdLst/>
              <a:ahLst/>
              <a:cxnLst/>
              <a:rect l="l" t="t" r="r" b="b"/>
              <a:pathLst>
                <a:path w="6375" h="1337" extrusionOk="0">
                  <a:moveTo>
                    <a:pt x="3095" y="0"/>
                  </a:moveTo>
                  <a:cubicBezTo>
                    <a:pt x="1917" y="0"/>
                    <a:pt x="765" y="338"/>
                    <a:pt x="68" y="1128"/>
                  </a:cubicBezTo>
                  <a:cubicBezTo>
                    <a:pt x="0" y="1202"/>
                    <a:pt x="52" y="1336"/>
                    <a:pt x="147" y="1336"/>
                  </a:cubicBezTo>
                  <a:cubicBezTo>
                    <a:pt x="159" y="1336"/>
                    <a:pt x="172" y="1334"/>
                    <a:pt x="185" y="1329"/>
                  </a:cubicBezTo>
                  <a:cubicBezTo>
                    <a:pt x="1217" y="1010"/>
                    <a:pt x="2031" y="481"/>
                    <a:pt x="3163" y="440"/>
                  </a:cubicBezTo>
                  <a:cubicBezTo>
                    <a:pt x="3240" y="436"/>
                    <a:pt x="3316" y="435"/>
                    <a:pt x="3391" y="435"/>
                  </a:cubicBezTo>
                  <a:cubicBezTo>
                    <a:pt x="4390" y="435"/>
                    <a:pt x="5288" y="737"/>
                    <a:pt x="6201" y="1119"/>
                  </a:cubicBezTo>
                  <a:cubicBezTo>
                    <a:pt x="6216" y="1125"/>
                    <a:pt x="6230" y="1128"/>
                    <a:pt x="6243" y="1128"/>
                  </a:cubicBezTo>
                  <a:cubicBezTo>
                    <a:pt x="6339" y="1128"/>
                    <a:pt x="6375" y="977"/>
                    <a:pt x="6294" y="918"/>
                  </a:cubicBezTo>
                  <a:cubicBezTo>
                    <a:pt x="5497" y="345"/>
                    <a:pt x="4283" y="0"/>
                    <a:pt x="3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9" name="Google Shape;605;p22">
              <a:extLst>
                <a:ext uri="{FF2B5EF4-FFF2-40B4-BE49-F238E27FC236}">
                  <a16:creationId xmlns:a16="http://schemas.microsoft.com/office/drawing/2014/main" id="{3E7DBEC1-B90B-B1EE-DA42-044A314E2FB6}"/>
                </a:ext>
              </a:extLst>
            </p:cNvPr>
            <p:cNvSpPr/>
            <p:nvPr/>
          </p:nvSpPr>
          <p:spPr>
            <a:xfrm>
              <a:off x="3694975" y="3582425"/>
              <a:ext cx="159425" cy="33400"/>
            </a:xfrm>
            <a:custGeom>
              <a:avLst/>
              <a:gdLst/>
              <a:ahLst/>
              <a:cxnLst/>
              <a:rect l="l" t="t" r="r" b="b"/>
              <a:pathLst>
                <a:path w="6377" h="1336" extrusionOk="0">
                  <a:moveTo>
                    <a:pt x="3101" y="0"/>
                  </a:moveTo>
                  <a:cubicBezTo>
                    <a:pt x="1922" y="0"/>
                    <a:pt x="767" y="338"/>
                    <a:pt x="69" y="1129"/>
                  </a:cubicBezTo>
                  <a:cubicBezTo>
                    <a:pt x="0" y="1205"/>
                    <a:pt x="55" y="1335"/>
                    <a:pt x="153" y="1335"/>
                  </a:cubicBezTo>
                  <a:cubicBezTo>
                    <a:pt x="164" y="1335"/>
                    <a:pt x="175" y="1334"/>
                    <a:pt x="186" y="1331"/>
                  </a:cubicBezTo>
                  <a:cubicBezTo>
                    <a:pt x="1218" y="1012"/>
                    <a:pt x="2032" y="483"/>
                    <a:pt x="3164" y="441"/>
                  </a:cubicBezTo>
                  <a:cubicBezTo>
                    <a:pt x="3241" y="438"/>
                    <a:pt x="3317" y="436"/>
                    <a:pt x="3392" y="436"/>
                  </a:cubicBezTo>
                  <a:cubicBezTo>
                    <a:pt x="4391" y="436"/>
                    <a:pt x="5289" y="738"/>
                    <a:pt x="6202" y="1120"/>
                  </a:cubicBezTo>
                  <a:cubicBezTo>
                    <a:pt x="6216" y="1126"/>
                    <a:pt x="6230" y="1129"/>
                    <a:pt x="6242" y="1129"/>
                  </a:cubicBezTo>
                  <a:cubicBezTo>
                    <a:pt x="6340" y="1129"/>
                    <a:pt x="6376" y="970"/>
                    <a:pt x="6295" y="911"/>
                  </a:cubicBezTo>
                  <a:cubicBezTo>
                    <a:pt x="5499" y="343"/>
                    <a:pt x="4288" y="0"/>
                    <a:pt x="31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0" name="Google Shape;606;p22">
              <a:extLst>
                <a:ext uri="{FF2B5EF4-FFF2-40B4-BE49-F238E27FC236}">
                  <a16:creationId xmlns:a16="http://schemas.microsoft.com/office/drawing/2014/main" id="{05FE3CAF-0647-F935-3152-7C455D3138CC}"/>
                </a:ext>
              </a:extLst>
            </p:cNvPr>
            <p:cNvSpPr/>
            <p:nvPr/>
          </p:nvSpPr>
          <p:spPr>
            <a:xfrm>
              <a:off x="3399625" y="3347150"/>
              <a:ext cx="529500" cy="400675"/>
            </a:xfrm>
            <a:custGeom>
              <a:avLst/>
              <a:gdLst/>
              <a:ahLst/>
              <a:cxnLst/>
              <a:rect l="l" t="t" r="r" b="b"/>
              <a:pathLst>
                <a:path w="21180" h="16027" extrusionOk="0">
                  <a:moveTo>
                    <a:pt x="15918" y="320"/>
                  </a:moveTo>
                  <a:cubicBezTo>
                    <a:pt x="16489" y="404"/>
                    <a:pt x="17303" y="345"/>
                    <a:pt x="17605" y="748"/>
                  </a:cubicBezTo>
                  <a:cubicBezTo>
                    <a:pt x="17899" y="1142"/>
                    <a:pt x="17639" y="2300"/>
                    <a:pt x="17622" y="2778"/>
                  </a:cubicBezTo>
                  <a:cubicBezTo>
                    <a:pt x="17588" y="3878"/>
                    <a:pt x="17504" y="5019"/>
                    <a:pt x="17639" y="6118"/>
                  </a:cubicBezTo>
                  <a:cubicBezTo>
                    <a:pt x="17378" y="5858"/>
                    <a:pt x="17119" y="5598"/>
                    <a:pt x="16858" y="5329"/>
                  </a:cubicBezTo>
                  <a:cubicBezTo>
                    <a:pt x="16814" y="5285"/>
                    <a:pt x="16761" y="5266"/>
                    <a:pt x="16707" y="5266"/>
                  </a:cubicBezTo>
                  <a:cubicBezTo>
                    <a:pt x="16648" y="5266"/>
                    <a:pt x="16588" y="5290"/>
                    <a:pt x="16539" y="5329"/>
                  </a:cubicBezTo>
                  <a:cubicBezTo>
                    <a:pt x="16380" y="5472"/>
                    <a:pt x="16212" y="5598"/>
                    <a:pt x="16053" y="5724"/>
                  </a:cubicBezTo>
                  <a:cubicBezTo>
                    <a:pt x="16002" y="3928"/>
                    <a:pt x="15994" y="2116"/>
                    <a:pt x="15918" y="320"/>
                  </a:cubicBezTo>
                  <a:close/>
                  <a:moveTo>
                    <a:pt x="5947" y="2076"/>
                  </a:moveTo>
                  <a:cubicBezTo>
                    <a:pt x="6074" y="2076"/>
                    <a:pt x="6204" y="2081"/>
                    <a:pt x="6336" y="2090"/>
                  </a:cubicBezTo>
                  <a:cubicBezTo>
                    <a:pt x="7956" y="2199"/>
                    <a:pt x="9164" y="2996"/>
                    <a:pt x="10439" y="3878"/>
                  </a:cubicBezTo>
                  <a:lnTo>
                    <a:pt x="10439" y="3894"/>
                  </a:lnTo>
                  <a:cubicBezTo>
                    <a:pt x="10128" y="5564"/>
                    <a:pt x="10271" y="7335"/>
                    <a:pt x="10280" y="9021"/>
                  </a:cubicBezTo>
                  <a:cubicBezTo>
                    <a:pt x="10288" y="10507"/>
                    <a:pt x="10162" y="12067"/>
                    <a:pt x="10355" y="13552"/>
                  </a:cubicBezTo>
                  <a:cubicBezTo>
                    <a:pt x="9649" y="12772"/>
                    <a:pt x="8514" y="12471"/>
                    <a:pt x="7277" y="12471"/>
                  </a:cubicBezTo>
                  <a:cubicBezTo>
                    <a:pt x="5294" y="12471"/>
                    <a:pt x="3046" y="13242"/>
                    <a:pt x="1864" y="14048"/>
                  </a:cubicBezTo>
                  <a:cubicBezTo>
                    <a:pt x="2132" y="12428"/>
                    <a:pt x="1998" y="10733"/>
                    <a:pt x="1998" y="9097"/>
                  </a:cubicBezTo>
                  <a:cubicBezTo>
                    <a:pt x="1998" y="7167"/>
                    <a:pt x="2040" y="5237"/>
                    <a:pt x="1889" y="3307"/>
                  </a:cubicBezTo>
                  <a:cubicBezTo>
                    <a:pt x="3242" y="2688"/>
                    <a:pt x="4446" y="2076"/>
                    <a:pt x="5947" y="2076"/>
                  </a:cubicBezTo>
                  <a:close/>
                  <a:moveTo>
                    <a:pt x="15524" y="2107"/>
                  </a:moveTo>
                  <a:lnTo>
                    <a:pt x="15524" y="2107"/>
                  </a:lnTo>
                  <a:cubicBezTo>
                    <a:pt x="15507" y="2720"/>
                    <a:pt x="15499" y="3341"/>
                    <a:pt x="15499" y="3962"/>
                  </a:cubicBezTo>
                  <a:cubicBezTo>
                    <a:pt x="15369" y="3955"/>
                    <a:pt x="15231" y="3951"/>
                    <a:pt x="15089" y="3951"/>
                  </a:cubicBezTo>
                  <a:cubicBezTo>
                    <a:pt x="13941" y="3951"/>
                    <a:pt x="12455" y="4188"/>
                    <a:pt x="11866" y="5060"/>
                  </a:cubicBezTo>
                  <a:cubicBezTo>
                    <a:pt x="11804" y="5146"/>
                    <a:pt x="11892" y="5239"/>
                    <a:pt x="11979" y="5239"/>
                  </a:cubicBezTo>
                  <a:cubicBezTo>
                    <a:pt x="11986" y="5239"/>
                    <a:pt x="11993" y="5238"/>
                    <a:pt x="12000" y="5237"/>
                  </a:cubicBezTo>
                  <a:cubicBezTo>
                    <a:pt x="12595" y="5120"/>
                    <a:pt x="13124" y="4700"/>
                    <a:pt x="13729" y="4540"/>
                  </a:cubicBezTo>
                  <a:cubicBezTo>
                    <a:pt x="14222" y="4407"/>
                    <a:pt x="14716" y="4350"/>
                    <a:pt x="15220" y="4350"/>
                  </a:cubicBezTo>
                  <a:cubicBezTo>
                    <a:pt x="15315" y="4350"/>
                    <a:pt x="15411" y="4352"/>
                    <a:pt x="15507" y="4356"/>
                  </a:cubicBezTo>
                  <a:cubicBezTo>
                    <a:pt x="15515" y="4985"/>
                    <a:pt x="15541" y="5606"/>
                    <a:pt x="15566" y="6235"/>
                  </a:cubicBezTo>
                  <a:cubicBezTo>
                    <a:pt x="15577" y="6388"/>
                    <a:pt x="15692" y="6476"/>
                    <a:pt x="15816" y="6476"/>
                  </a:cubicBezTo>
                  <a:cubicBezTo>
                    <a:pt x="15877" y="6476"/>
                    <a:pt x="15939" y="6456"/>
                    <a:pt x="15994" y="6412"/>
                  </a:cubicBezTo>
                  <a:cubicBezTo>
                    <a:pt x="16326" y="6138"/>
                    <a:pt x="16529" y="6013"/>
                    <a:pt x="16708" y="6013"/>
                  </a:cubicBezTo>
                  <a:cubicBezTo>
                    <a:pt x="16945" y="6013"/>
                    <a:pt x="17141" y="6234"/>
                    <a:pt x="17538" y="6621"/>
                  </a:cubicBezTo>
                  <a:cubicBezTo>
                    <a:pt x="17583" y="6666"/>
                    <a:pt x="17632" y="6684"/>
                    <a:pt x="17680" y="6684"/>
                  </a:cubicBezTo>
                  <a:cubicBezTo>
                    <a:pt x="17740" y="6684"/>
                    <a:pt x="17798" y="6655"/>
                    <a:pt x="17840" y="6613"/>
                  </a:cubicBezTo>
                  <a:cubicBezTo>
                    <a:pt x="17899" y="6613"/>
                    <a:pt x="17949" y="6580"/>
                    <a:pt x="17966" y="6521"/>
                  </a:cubicBezTo>
                  <a:cubicBezTo>
                    <a:pt x="18150" y="5329"/>
                    <a:pt x="18176" y="4079"/>
                    <a:pt x="18184" y="2845"/>
                  </a:cubicBezTo>
                  <a:cubicBezTo>
                    <a:pt x="18301" y="2912"/>
                    <a:pt x="18419" y="2988"/>
                    <a:pt x="18536" y="3063"/>
                  </a:cubicBezTo>
                  <a:cubicBezTo>
                    <a:pt x="18763" y="3214"/>
                    <a:pt x="18948" y="3466"/>
                    <a:pt x="19199" y="3576"/>
                  </a:cubicBezTo>
                  <a:cubicBezTo>
                    <a:pt x="19208" y="3584"/>
                    <a:pt x="19224" y="3584"/>
                    <a:pt x="19241" y="3584"/>
                  </a:cubicBezTo>
                  <a:cubicBezTo>
                    <a:pt x="18671" y="5027"/>
                    <a:pt x="18830" y="6848"/>
                    <a:pt x="18771" y="8358"/>
                  </a:cubicBezTo>
                  <a:cubicBezTo>
                    <a:pt x="18687" y="10263"/>
                    <a:pt x="18612" y="12210"/>
                    <a:pt x="18830" y="14115"/>
                  </a:cubicBezTo>
                  <a:cubicBezTo>
                    <a:pt x="17869" y="13355"/>
                    <a:pt x="16220" y="12965"/>
                    <a:pt x="14604" y="12965"/>
                  </a:cubicBezTo>
                  <a:cubicBezTo>
                    <a:pt x="13116" y="12965"/>
                    <a:pt x="11657" y="13296"/>
                    <a:pt x="10792" y="13972"/>
                  </a:cubicBezTo>
                  <a:cubicBezTo>
                    <a:pt x="11068" y="12369"/>
                    <a:pt x="10917" y="10649"/>
                    <a:pt x="10934" y="9021"/>
                  </a:cubicBezTo>
                  <a:cubicBezTo>
                    <a:pt x="10943" y="7376"/>
                    <a:pt x="11068" y="5665"/>
                    <a:pt x="10800" y="4037"/>
                  </a:cubicBezTo>
                  <a:cubicBezTo>
                    <a:pt x="11404" y="3483"/>
                    <a:pt x="11866" y="2896"/>
                    <a:pt x="12655" y="2552"/>
                  </a:cubicBezTo>
                  <a:cubicBezTo>
                    <a:pt x="13578" y="2157"/>
                    <a:pt x="14542" y="2116"/>
                    <a:pt x="15524" y="2107"/>
                  </a:cubicBezTo>
                  <a:close/>
                  <a:moveTo>
                    <a:pt x="19627" y="4213"/>
                  </a:moveTo>
                  <a:cubicBezTo>
                    <a:pt x="20550" y="4574"/>
                    <a:pt x="20449" y="5640"/>
                    <a:pt x="20517" y="6630"/>
                  </a:cubicBezTo>
                  <a:cubicBezTo>
                    <a:pt x="20592" y="7805"/>
                    <a:pt x="20626" y="8979"/>
                    <a:pt x="20592" y="10154"/>
                  </a:cubicBezTo>
                  <a:cubicBezTo>
                    <a:pt x="20567" y="11320"/>
                    <a:pt x="20466" y="12478"/>
                    <a:pt x="20324" y="13636"/>
                  </a:cubicBezTo>
                  <a:cubicBezTo>
                    <a:pt x="20282" y="13988"/>
                    <a:pt x="20365" y="15096"/>
                    <a:pt x="19904" y="15256"/>
                  </a:cubicBezTo>
                  <a:cubicBezTo>
                    <a:pt x="19900" y="15257"/>
                    <a:pt x="19895" y="15258"/>
                    <a:pt x="19888" y="15258"/>
                  </a:cubicBezTo>
                  <a:cubicBezTo>
                    <a:pt x="19757" y="15258"/>
                    <a:pt x="19201" y="14942"/>
                    <a:pt x="19065" y="14887"/>
                  </a:cubicBezTo>
                  <a:cubicBezTo>
                    <a:pt x="17529" y="14299"/>
                    <a:pt x="15860" y="14165"/>
                    <a:pt x="14223" y="14098"/>
                  </a:cubicBezTo>
                  <a:cubicBezTo>
                    <a:pt x="13862" y="14082"/>
                    <a:pt x="13507" y="14066"/>
                    <a:pt x="13161" y="14066"/>
                  </a:cubicBezTo>
                  <a:cubicBezTo>
                    <a:pt x="12244" y="14066"/>
                    <a:pt x="11382" y="14178"/>
                    <a:pt x="10590" y="14702"/>
                  </a:cubicBezTo>
                  <a:cubicBezTo>
                    <a:pt x="9796" y="14176"/>
                    <a:pt x="8926" y="14069"/>
                    <a:pt x="8003" y="14069"/>
                  </a:cubicBezTo>
                  <a:cubicBezTo>
                    <a:pt x="7658" y="14069"/>
                    <a:pt x="7306" y="14084"/>
                    <a:pt x="6949" y="14098"/>
                  </a:cubicBezTo>
                  <a:cubicBezTo>
                    <a:pt x="5321" y="14165"/>
                    <a:pt x="3651" y="14299"/>
                    <a:pt x="2107" y="14887"/>
                  </a:cubicBezTo>
                  <a:cubicBezTo>
                    <a:pt x="1744" y="15029"/>
                    <a:pt x="1520" y="15128"/>
                    <a:pt x="1366" y="15128"/>
                  </a:cubicBezTo>
                  <a:cubicBezTo>
                    <a:pt x="1140" y="15128"/>
                    <a:pt x="1067" y="14913"/>
                    <a:pt x="932" y="14307"/>
                  </a:cubicBezTo>
                  <a:cubicBezTo>
                    <a:pt x="647" y="12990"/>
                    <a:pt x="613" y="11497"/>
                    <a:pt x="580" y="10154"/>
                  </a:cubicBezTo>
                  <a:cubicBezTo>
                    <a:pt x="546" y="8979"/>
                    <a:pt x="580" y="7805"/>
                    <a:pt x="663" y="6630"/>
                  </a:cubicBezTo>
                  <a:cubicBezTo>
                    <a:pt x="723" y="5690"/>
                    <a:pt x="622" y="4624"/>
                    <a:pt x="1486" y="4238"/>
                  </a:cubicBezTo>
                  <a:lnTo>
                    <a:pt x="1486" y="4238"/>
                  </a:lnTo>
                  <a:cubicBezTo>
                    <a:pt x="1411" y="5858"/>
                    <a:pt x="1427" y="7477"/>
                    <a:pt x="1435" y="9097"/>
                  </a:cubicBezTo>
                  <a:cubicBezTo>
                    <a:pt x="1435" y="10817"/>
                    <a:pt x="1276" y="12612"/>
                    <a:pt x="1603" y="14316"/>
                  </a:cubicBezTo>
                  <a:cubicBezTo>
                    <a:pt x="1590" y="14425"/>
                    <a:pt x="1675" y="14527"/>
                    <a:pt x="1797" y="14527"/>
                  </a:cubicBezTo>
                  <a:cubicBezTo>
                    <a:pt x="1825" y="14527"/>
                    <a:pt x="1856" y="14522"/>
                    <a:pt x="1889" y="14509"/>
                  </a:cubicBezTo>
                  <a:cubicBezTo>
                    <a:pt x="3627" y="13769"/>
                    <a:pt x="5249" y="13200"/>
                    <a:pt x="6868" y="13200"/>
                  </a:cubicBezTo>
                  <a:cubicBezTo>
                    <a:pt x="8094" y="13200"/>
                    <a:pt x="9318" y="13525"/>
                    <a:pt x="10590" y="14350"/>
                  </a:cubicBezTo>
                  <a:cubicBezTo>
                    <a:pt x="10613" y="14364"/>
                    <a:pt x="10635" y="14370"/>
                    <a:pt x="10657" y="14370"/>
                  </a:cubicBezTo>
                  <a:cubicBezTo>
                    <a:pt x="10723" y="14370"/>
                    <a:pt x="10777" y="14310"/>
                    <a:pt x="10783" y="14240"/>
                  </a:cubicBezTo>
                  <a:cubicBezTo>
                    <a:pt x="12063" y="14068"/>
                    <a:pt x="13255" y="13711"/>
                    <a:pt x="14570" y="13711"/>
                  </a:cubicBezTo>
                  <a:cubicBezTo>
                    <a:pt x="14600" y="13711"/>
                    <a:pt x="14630" y="13712"/>
                    <a:pt x="14660" y="13712"/>
                  </a:cubicBezTo>
                  <a:cubicBezTo>
                    <a:pt x="16254" y="13737"/>
                    <a:pt x="17462" y="14232"/>
                    <a:pt x="18948" y="14685"/>
                  </a:cubicBezTo>
                  <a:cubicBezTo>
                    <a:pt x="18965" y="14689"/>
                    <a:pt x="18981" y="14691"/>
                    <a:pt x="18997" y="14691"/>
                  </a:cubicBezTo>
                  <a:cubicBezTo>
                    <a:pt x="19013" y="14691"/>
                    <a:pt x="19027" y="14689"/>
                    <a:pt x="19040" y="14685"/>
                  </a:cubicBezTo>
                  <a:cubicBezTo>
                    <a:pt x="19051" y="14687"/>
                    <a:pt x="19062" y="14687"/>
                    <a:pt x="19074" y="14687"/>
                  </a:cubicBezTo>
                  <a:cubicBezTo>
                    <a:pt x="19209" y="14687"/>
                    <a:pt x="19359" y="14596"/>
                    <a:pt x="19359" y="14442"/>
                  </a:cubicBezTo>
                  <a:cubicBezTo>
                    <a:pt x="19392" y="12528"/>
                    <a:pt x="19317" y="10615"/>
                    <a:pt x="19392" y="8694"/>
                  </a:cubicBezTo>
                  <a:cubicBezTo>
                    <a:pt x="19442" y="7234"/>
                    <a:pt x="19661" y="5698"/>
                    <a:pt x="19627" y="4213"/>
                  </a:cubicBezTo>
                  <a:close/>
                  <a:moveTo>
                    <a:pt x="16119" y="1"/>
                  </a:moveTo>
                  <a:cubicBezTo>
                    <a:pt x="16019" y="1"/>
                    <a:pt x="15918" y="4"/>
                    <a:pt x="15818" y="9"/>
                  </a:cubicBezTo>
                  <a:cubicBezTo>
                    <a:pt x="15811" y="8"/>
                    <a:pt x="15805" y="8"/>
                    <a:pt x="15798" y="8"/>
                  </a:cubicBezTo>
                  <a:cubicBezTo>
                    <a:pt x="15735" y="8"/>
                    <a:pt x="15666" y="44"/>
                    <a:pt x="15658" y="135"/>
                  </a:cubicBezTo>
                  <a:cubicBezTo>
                    <a:pt x="15608" y="613"/>
                    <a:pt x="15575" y="1092"/>
                    <a:pt x="15549" y="1570"/>
                  </a:cubicBezTo>
                  <a:cubicBezTo>
                    <a:pt x="15451" y="1566"/>
                    <a:pt x="15349" y="1563"/>
                    <a:pt x="15243" y="1563"/>
                  </a:cubicBezTo>
                  <a:cubicBezTo>
                    <a:pt x="13672" y="1563"/>
                    <a:pt x="11374" y="2050"/>
                    <a:pt x="10674" y="3567"/>
                  </a:cubicBezTo>
                  <a:cubicBezTo>
                    <a:pt x="9736" y="2054"/>
                    <a:pt x="7958" y="1354"/>
                    <a:pt x="6145" y="1354"/>
                  </a:cubicBezTo>
                  <a:cubicBezTo>
                    <a:pt x="4470" y="1354"/>
                    <a:pt x="2766" y="1951"/>
                    <a:pt x="1670" y="3055"/>
                  </a:cubicBezTo>
                  <a:cubicBezTo>
                    <a:pt x="1620" y="3072"/>
                    <a:pt x="1570" y="3114"/>
                    <a:pt x="1553" y="3181"/>
                  </a:cubicBezTo>
                  <a:cubicBezTo>
                    <a:pt x="1553" y="3181"/>
                    <a:pt x="1553" y="3190"/>
                    <a:pt x="1545" y="3190"/>
                  </a:cubicBezTo>
                  <a:cubicBezTo>
                    <a:pt x="1494" y="3248"/>
                    <a:pt x="1503" y="3307"/>
                    <a:pt x="1536" y="3357"/>
                  </a:cubicBezTo>
                  <a:cubicBezTo>
                    <a:pt x="1519" y="3567"/>
                    <a:pt x="1511" y="3777"/>
                    <a:pt x="1503" y="3986"/>
                  </a:cubicBezTo>
                  <a:cubicBezTo>
                    <a:pt x="1" y="4054"/>
                    <a:pt x="311" y="5623"/>
                    <a:pt x="219" y="6982"/>
                  </a:cubicBezTo>
                  <a:cubicBezTo>
                    <a:pt x="1" y="9944"/>
                    <a:pt x="177" y="12906"/>
                    <a:pt x="663" y="15834"/>
                  </a:cubicBezTo>
                  <a:cubicBezTo>
                    <a:pt x="682" y="15961"/>
                    <a:pt x="798" y="16026"/>
                    <a:pt x="912" y="16026"/>
                  </a:cubicBezTo>
                  <a:cubicBezTo>
                    <a:pt x="958" y="16026"/>
                    <a:pt x="1003" y="16016"/>
                    <a:pt x="1041" y="15994"/>
                  </a:cubicBezTo>
                  <a:cubicBezTo>
                    <a:pt x="2551" y="15154"/>
                    <a:pt x="4990" y="14517"/>
                    <a:pt x="7203" y="14517"/>
                  </a:cubicBezTo>
                  <a:cubicBezTo>
                    <a:pt x="8348" y="14517"/>
                    <a:pt x="9432" y="14688"/>
                    <a:pt x="10296" y="15088"/>
                  </a:cubicBezTo>
                  <a:cubicBezTo>
                    <a:pt x="10329" y="15173"/>
                    <a:pt x="10414" y="15238"/>
                    <a:pt x="10509" y="15238"/>
                  </a:cubicBezTo>
                  <a:cubicBezTo>
                    <a:pt x="10536" y="15238"/>
                    <a:pt x="10563" y="15233"/>
                    <a:pt x="10590" y="15222"/>
                  </a:cubicBezTo>
                  <a:cubicBezTo>
                    <a:pt x="10616" y="15233"/>
                    <a:pt x="10642" y="15238"/>
                    <a:pt x="10667" y="15238"/>
                  </a:cubicBezTo>
                  <a:cubicBezTo>
                    <a:pt x="10758" y="15238"/>
                    <a:pt x="10842" y="15173"/>
                    <a:pt x="10876" y="15088"/>
                  </a:cubicBezTo>
                  <a:cubicBezTo>
                    <a:pt x="11740" y="14689"/>
                    <a:pt x="12824" y="14519"/>
                    <a:pt x="13967" y="14519"/>
                  </a:cubicBezTo>
                  <a:cubicBezTo>
                    <a:pt x="16186" y="14519"/>
                    <a:pt x="18630" y="15158"/>
                    <a:pt x="20131" y="15994"/>
                  </a:cubicBezTo>
                  <a:cubicBezTo>
                    <a:pt x="20169" y="16016"/>
                    <a:pt x="20215" y="16026"/>
                    <a:pt x="20262" y="16026"/>
                  </a:cubicBezTo>
                  <a:cubicBezTo>
                    <a:pt x="20378" y="16026"/>
                    <a:pt x="20499" y="15961"/>
                    <a:pt x="20517" y="15834"/>
                  </a:cubicBezTo>
                  <a:cubicBezTo>
                    <a:pt x="20995" y="12906"/>
                    <a:pt x="21180" y="9944"/>
                    <a:pt x="20962" y="6982"/>
                  </a:cubicBezTo>
                  <a:cubicBezTo>
                    <a:pt x="20861" y="5648"/>
                    <a:pt x="21163" y="4020"/>
                    <a:pt x="19619" y="3986"/>
                  </a:cubicBezTo>
                  <a:cubicBezTo>
                    <a:pt x="19610" y="3777"/>
                    <a:pt x="19602" y="3567"/>
                    <a:pt x="19577" y="3366"/>
                  </a:cubicBezTo>
                  <a:cubicBezTo>
                    <a:pt x="19577" y="3349"/>
                    <a:pt x="19569" y="3332"/>
                    <a:pt x="19552" y="3315"/>
                  </a:cubicBezTo>
                  <a:lnTo>
                    <a:pt x="19552" y="3298"/>
                  </a:lnTo>
                  <a:cubicBezTo>
                    <a:pt x="19459" y="2980"/>
                    <a:pt x="19140" y="2745"/>
                    <a:pt x="18872" y="2577"/>
                  </a:cubicBezTo>
                  <a:cubicBezTo>
                    <a:pt x="18646" y="2426"/>
                    <a:pt x="18436" y="2334"/>
                    <a:pt x="18184" y="2317"/>
                  </a:cubicBezTo>
                  <a:cubicBezTo>
                    <a:pt x="18193" y="1687"/>
                    <a:pt x="18201" y="1066"/>
                    <a:pt x="18234" y="445"/>
                  </a:cubicBezTo>
                  <a:cubicBezTo>
                    <a:pt x="18243" y="353"/>
                    <a:pt x="18159" y="236"/>
                    <a:pt x="18058" y="219"/>
                  </a:cubicBezTo>
                  <a:cubicBezTo>
                    <a:pt x="17418" y="110"/>
                    <a:pt x="16772" y="1"/>
                    <a:pt x="16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65D3EFDD-75C8-1D01-CB1A-D6056DC526CB}"/>
              </a:ext>
            </a:extLst>
          </p:cNvPr>
          <p:cNvSpPr/>
          <p:nvPr/>
        </p:nvSpPr>
        <p:spPr>
          <a:xfrm>
            <a:off x="931090" y="71997"/>
            <a:ext cx="503046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二、合作交流，探究新知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E368DD5F-EAF1-6E14-898C-513185330F1C}"/>
              </a:ext>
            </a:extLst>
          </p:cNvPr>
          <p:cNvGrpSpPr/>
          <p:nvPr/>
        </p:nvGrpSpPr>
        <p:grpSpPr>
          <a:xfrm>
            <a:off x="1990866" y="1652280"/>
            <a:ext cx="1852372" cy="2467797"/>
            <a:chOff x="2089829" y="937696"/>
            <a:chExt cx="1852372" cy="2467797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9EF995BA-5B68-C20A-175E-BE3A0203B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89829" y="937696"/>
              <a:ext cx="1852372" cy="2467797"/>
            </a:xfrm>
            <a:prstGeom prst="rect">
              <a:avLst/>
            </a:prstGeom>
          </p:spPr>
        </p:pic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A0D55AC6-B081-4C26-6033-E6596B29780B}"/>
                </a:ext>
              </a:extLst>
            </p:cNvPr>
            <p:cNvGrpSpPr/>
            <p:nvPr/>
          </p:nvGrpSpPr>
          <p:grpSpPr>
            <a:xfrm>
              <a:off x="2216311" y="1153028"/>
              <a:ext cx="1462260" cy="808690"/>
              <a:chOff x="102166" y="1362904"/>
              <a:chExt cx="1462260" cy="808690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2A7F21E1-3DE8-871B-8998-BFEF72F9CE7F}"/>
                  </a:ext>
                </a:extLst>
              </p:cNvPr>
              <p:cNvSpPr txBox="1"/>
              <p:nvPr/>
            </p:nvSpPr>
            <p:spPr>
              <a:xfrm>
                <a:off x="102166" y="1362904"/>
                <a:ext cx="146226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一（</a:t>
                </a:r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）班</a:t>
                </a: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F6B8F45D-4040-8B40-9C0F-D14223CFE052}"/>
                  </a:ext>
                </a:extLst>
              </p:cNvPr>
              <p:cNvSpPr txBox="1"/>
              <p:nvPr/>
            </p:nvSpPr>
            <p:spPr>
              <a:xfrm>
                <a:off x="525004" y="1740707"/>
                <a:ext cx="75373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35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人</a:t>
                </a: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CA119D49-9725-C183-4F6F-D3969ADC744F}"/>
              </a:ext>
            </a:extLst>
          </p:cNvPr>
          <p:cNvGrpSpPr/>
          <p:nvPr/>
        </p:nvGrpSpPr>
        <p:grpSpPr>
          <a:xfrm>
            <a:off x="4688735" y="1652280"/>
            <a:ext cx="1852372" cy="2467797"/>
            <a:chOff x="5201801" y="937696"/>
            <a:chExt cx="1852372" cy="2467797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14F43282-068B-3E9C-71EC-4D7D102DB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01801" y="937696"/>
              <a:ext cx="1852372" cy="2467797"/>
            </a:xfrm>
            <a:prstGeom prst="rect">
              <a:avLst/>
            </a:prstGeom>
          </p:spPr>
        </p:pic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7A08536E-F241-3244-DEDE-22DE60B63BF3}"/>
                </a:ext>
              </a:extLst>
            </p:cNvPr>
            <p:cNvGrpSpPr/>
            <p:nvPr/>
          </p:nvGrpSpPr>
          <p:grpSpPr>
            <a:xfrm>
              <a:off x="5363179" y="1151097"/>
              <a:ext cx="1462260" cy="810621"/>
              <a:chOff x="3189076" y="1324509"/>
              <a:chExt cx="1462260" cy="810621"/>
            </a:xfrm>
          </p:grpSpPr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id="{066303EE-2215-B99A-9126-E1FE86D166A3}"/>
                  </a:ext>
                </a:extLst>
              </p:cNvPr>
              <p:cNvSpPr txBox="1"/>
              <p:nvPr/>
            </p:nvSpPr>
            <p:spPr>
              <a:xfrm>
                <a:off x="3189076" y="1324509"/>
                <a:ext cx="146226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一（</a:t>
                </a:r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）班</a:t>
                </a: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10FB6EB1-709E-C0A9-ED81-26E64A7B55E4}"/>
                  </a:ext>
                </a:extLst>
              </p:cNvPr>
              <p:cNvSpPr txBox="1"/>
              <p:nvPr/>
            </p:nvSpPr>
            <p:spPr>
              <a:xfrm>
                <a:off x="3665084" y="1704243"/>
                <a:ext cx="75373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37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人</a:t>
                </a:r>
              </a:p>
            </p:txBody>
          </p:sp>
        </p:grpSp>
      </p:grpSp>
      <p:sp>
        <p:nvSpPr>
          <p:cNvPr id="2" name="TextBox 2">
            <a:extLst>
              <a:ext uri="{FF2B5EF4-FFF2-40B4-BE49-F238E27FC236}">
                <a16:creationId xmlns:a16="http://schemas.microsoft.com/office/drawing/2014/main" id="{245CDBED-468F-8520-4AA9-F3841058F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659" y="948314"/>
            <a:ext cx="84802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从图中可以获得哪些信息？你能提出什么数学问题？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7EA60086-D24B-4420-B6AE-F63803ADD0E4}"/>
              </a:ext>
            </a:extLst>
          </p:cNvPr>
          <p:cNvGrpSpPr/>
          <p:nvPr/>
        </p:nvGrpSpPr>
        <p:grpSpPr>
          <a:xfrm>
            <a:off x="84154" y="948284"/>
            <a:ext cx="566515" cy="566515"/>
            <a:chOff x="808411" y="672045"/>
            <a:chExt cx="566515" cy="566515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B13DDC3C-01C7-45CB-A351-A92D36DEEBB3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0426BDB7-690E-448F-A53E-4D9667BE4E1C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5" name="TextBox 2">
            <a:extLst>
              <a:ext uri="{FF2B5EF4-FFF2-40B4-BE49-F238E27FC236}">
                <a16:creationId xmlns:a16="http://schemas.microsoft.com/office/drawing/2014/main" id="{ED74D049-3C9E-4A74-B9F8-15575CB4D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447" y="4120077"/>
            <a:ext cx="70391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）班和一（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）班一共有多少名学生？</a:t>
            </a:r>
          </a:p>
        </p:txBody>
      </p:sp>
    </p:spTree>
    <p:extLst>
      <p:ext uri="{BB962C8B-B14F-4D97-AF65-F5344CB8AC3E}">
        <p14:creationId xmlns:p14="http://schemas.microsoft.com/office/powerpoint/2010/main" val="542294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CFAF5B58-126A-3943-C8F7-38AD2FD5A492}"/>
              </a:ext>
            </a:extLst>
          </p:cNvPr>
          <p:cNvSpPr/>
          <p:nvPr/>
        </p:nvSpPr>
        <p:spPr>
          <a:xfrm>
            <a:off x="3645095" y="773021"/>
            <a:ext cx="694660" cy="43160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AF5B8E8F-BFEF-A2C7-E258-0730BD4F2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835" y="742160"/>
            <a:ext cx="70391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）班和一（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）班一共有多少名学生？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55628AE5-F552-B9C4-91C6-EF95F80970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9" b="-2820"/>
          <a:stretch/>
        </p:blipFill>
        <p:spPr>
          <a:xfrm>
            <a:off x="7805154" y="2287448"/>
            <a:ext cx="980699" cy="1935532"/>
          </a:xfrm>
          <a:prstGeom prst="rect">
            <a:avLst/>
          </a:prstGeom>
        </p:spPr>
      </p:pic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37F9BDB5-80E6-33E8-47DE-67A9E4F9066C}"/>
              </a:ext>
            </a:extLst>
          </p:cNvPr>
          <p:cNvCxnSpPr>
            <a:cxnSpLocks/>
          </p:cNvCxnSpPr>
          <p:nvPr/>
        </p:nvCxnSpPr>
        <p:spPr>
          <a:xfrm>
            <a:off x="3645095" y="1225847"/>
            <a:ext cx="302591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5EFA45C-2B6E-F444-76EA-CE587309AD38}"/>
              </a:ext>
            </a:extLst>
          </p:cNvPr>
          <p:cNvGrpSpPr>
            <a:grpSpLocks/>
          </p:cNvGrpSpPr>
          <p:nvPr/>
        </p:nvGrpSpPr>
        <p:grpSpPr bwMode="auto">
          <a:xfrm>
            <a:off x="7012192" y="869828"/>
            <a:ext cx="2080616" cy="854791"/>
            <a:chOff x="-508623" y="2175892"/>
            <a:chExt cx="2081262" cy="855026"/>
          </a:xfrm>
        </p:grpSpPr>
        <p:sp>
          <p:nvSpPr>
            <p:cNvPr id="23" name="矩形标注 7">
              <a:extLst>
                <a:ext uri="{FF2B5EF4-FFF2-40B4-BE49-F238E27FC236}">
                  <a16:creationId xmlns:a16="http://schemas.microsoft.com/office/drawing/2014/main" id="{F5BAA3B0-D669-48C8-2D70-0DBB4B25B7BD}"/>
                </a:ext>
              </a:extLst>
            </p:cNvPr>
            <p:cNvSpPr/>
            <p:nvPr/>
          </p:nvSpPr>
          <p:spPr>
            <a:xfrm>
              <a:off x="-508623" y="2175892"/>
              <a:ext cx="1995240" cy="855026"/>
            </a:xfrm>
            <a:prstGeom prst="wedgeRectCallout">
              <a:avLst>
                <a:gd name="adj1" fmla="val -59488"/>
                <a:gd name="adj2" fmla="val -33446"/>
              </a:avLst>
            </a:prstGeom>
            <a:noFill/>
            <a:ln>
              <a:solidFill>
                <a:srgbClr val="09A9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noProof="1"/>
            </a:p>
          </p:txBody>
        </p:sp>
        <p:sp>
          <p:nvSpPr>
            <p:cNvPr id="24" name="文本框 8">
              <a:extLst>
                <a:ext uri="{FF2B5EF4-FFF2-40B4-BE49-F238E27FC236}">
                  <a16:creationId xmlns:a16="http://schemas.microsoft.com/office/drawing/2014/main" id="{329DFE76-F62F-AC6F-4765-846A2770C3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51929" y="2187791"/>
              <a:ext cx="2024568" cy="831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怎样列式？你是怎样想的？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30D5761-66FA-5120-CD1D-7CEFFDAF0EE7}"/>
              </a:ext>
            </a:extLst>
          </p:cNvPr>
          <p:cNvGrpSpPr>
            <a:grpSpLocks/>
          </p:cNvGrpSpPr>
          <p:nvPr/>
        </p:nvGrpSpPr>
        <p:grpSpPr bwMode="auto">
          <a:xfrm>
            <a:off x="4447113" y="2486789"/>
            <a:ext cx="2836755" cy="980424"/>
            <a:chOff x="-95098" y="2106552"/>
            <a:chExt cx="2770557" cy="881921"/>
          </a:xfrm>
        </p:grpSpPr>
        <p:sp>
          <p:nvSpPr>
            <p:cNvPr id="26" name="矩形标注 7">
              <a:extLst>
                <a:ext uri="{FF2B5EF4-FFF2-40B4-BE49-F238E27FC236}">
                  <a16:creationId xmlns:a16="http://schemas.microsoft.com/office/drawing/2014/main" id="{A7BCC988-6721-D949-69EE-1956334BBA66}"/>
                </a:ext>
              </a:extLst>
            </p:cNvPr>
            <p:cNvSpPr/>
            <p:nvPr/>
          </p:nvSpPr>
          <p:spPr>
            <a:xfrm>
              <a:off x="-95098" y="2106552"/>
              <a:ext cx="2745114" cy="813759"/>
            </a:xfrm>
            <a:prstGeom prst="wedgeRectCallout">
              <a:avLst>
                <a:gd name="adj1" fmla="val 66473"/>
                <a:gd name="adj2" fmla="val -18237"/>
              </a:avLst>
            </a:prstGeom>
            <a:noFill/>
            <a:ln>
              <a:solidFill>
                <a:srgbClr val="09A9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noProof="1"/>
            </a:p>
          </p:txBody>
        </p:sp>
        <p:sp>
          <p:nvSpPr>
            <p:cNvPr id="27" name="文本框 25">
              <a:extLst>
                <a:ext uri="{FF2B5EF4-FFF2-40B4-BE49-F238E27FC236}">
                  <a16:creationId xmlns:a16="http://schemas.microsoft.com/office/drawing/2014/main" id="{64C0B2D1-F1A6-0FBA-8662-14C6AE7529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9454" y="2157247"/>
              <a:ext cx="2714913" cy="831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求两部分数量的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和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，所以用</a:t>
              </a:r>
              <a:r>
                <a:rPr lang="zh-CN" altLang="en-US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加法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</a:p>
          </p:txBody>
        </p:sp>
      </p:grpSp>
      <p:sp>
        <p:nvSpPr>
          <p:cNvPr id="28" name="TextBox 3">
            <a:extLst>
              <a:ext uri="{FF2B5EF4-FFF2-40B4-BE49-F238E27FC236}">
                <a16:creationId xmlns:a16="http://schemas.microsoft.com/office/drawing/2014/main" id="{C4A61F00-39B4-A465-AF69-6052A30DB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6131" y="1520929"/>
            <a:ext cx="2807179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35 + 37 =_____</a:t>
            </a: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932069D4-04ED-41ED-9625-B45C9B36E4DC}"/>
              </a:ext>
            </a:extLst>
          </p:cNvPr>
          <p:cNvGrpSpPr/>
          <p:nvPr/>
        </p:nvGrpSpPr>
        <p:grpSpPr>
          <a:xfrm>
            <a:off x="51192" y="1694313"/>
            <a:ext cx="1852372" cy="2467797"/>
            <a:chOff x="2089829" y="937696"/>
            <a:chExt cx="1852372" cy="2467797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B762B78F-21F2-4E2D-B6F6-6EC641B846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089829" y="937696"/>
              <a:ext cx="1852372" cy="2467797"/>
            </a:xfrm>
            <a:prstGeom prst="rect">
              <a:avLst/>
            </a:prstGeom>
          </p:spPr>
        </p:pic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44AF3338-D146-4553-A672-06D25F18CBF3}"/>
                </a:ext>
              </a:extLst>
            </p:cNvPr>
            <p:cNvGrpSpPr/>
            <p:nvPr/>
          </p:nvGrpSpPr>
          <p:grpSpPr>
            <a:xfrm>
              <a:off x="2216311" y="1153028"/>
              <a:ext cx="1462260" cy="808690"/>
              <a:chOff x="102166" y="1362904"/>
              <a:chExt cx="1462260" cy="808690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F076E961-AD5F-4514-AADF-4D8B1110E1E8}"/>
                  </a:ext>
                </a:extLst>
              </p:cNvPr>
              <p:cNvSpPr txBox="1"/>
              <p:nvPr/>
            </p:nvSpPr>
            <p:spPr>
              <a:xfrm>
                <a:off x="102166" y="1362904"/>
                <a:ext cx="146226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一（</a:t>
                </a:r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）班</a:t>
                </a: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61D605AC-99FB-4123-95BE-CAF178484987}"/>
                  </a:ext>
                </a:extLst>
              </p:cNvPr>
              <p:cNvSpPr txBox="1"/>
              <p:nvPr/>
            </p:nvSpPr>
            <p:spPr>
              <a:xfrm>
                <a:off x="525004" y="1740707"/>
                <a:ext cx="75373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35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人</a:t>
                </a:r>
              </a:p>
            </p:txBody>
          </p:sp>
        </p:grp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63283CD4-DF72-47D1-9C07-C310B774DBED}"/>
              </a:ext>
            </a:extLst>
          </p:cNvPr>
          <p:cNvGrpSpPr/>
          <p:nvPr/>
        </p:nvGrpSpPr>
        <p:grpSpPr>
          <a:xfrm>
            <a:off x="1960240" y="1695400"/>
            <a:ext cx="1852372" cy="2467797"/>
            <a:chOff x="5201801" y="937696"/>
            <a:chExt cx="1852372" cy="2467797"/>
          </a:xfrm>
        </p:grpSpPr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75082961-11A0-4656-9B92-8C09216C2D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01801" y="937696"/>
              <a:ext cx="1852372" cy="2467797"/>
            </a:xfrm>
            <a:prstGeom prst="rect">
              <a:avLst/>
            </a:prstGeom>
          </p:spPr>
        </p:pic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3A0A5FB1-59E6-47E9-916E-F569D0B64A30}"/>
                </a:ext>
              </a:extLst>
            </p:cNvPr>
            <p:cNvGrpSpPr/>
            <p:nvPr/>
          </p:nvGrpSpPr>
          <p:grpSpPr>
            <a:xfrm>
              <a:off x="5363179" y="1151097"/>
              <a:ext cx="1462260" cy="810621"/>
              <a:chOff x="3189076" y="1324509"/>
              <a:chExt cx="1462260" cy="810621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BA71E279-6D73-45C4-9244-44AC26643D8C}"/>
                  </a:ext>
                </a:extLst>
              </p:cNvPr>
              <p:cNvSpPr txBox="1"/>
              <p:nvPr/>
            </p:nvSpPr>
            <p:spPr>
              <a:xfrm>
                <a:off x="3189076" y="1324509"/>
                <a:ext cx="146226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一（</a:t>
                </a:r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）班</a:t>
                </a:r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1379EC12-D4A3-4DE7-8AED-56F14835EED1}"/>
                  </a:ext>
                </a:extLst>
              </p:cNvPr>
              <p:cNvSpPr txBox="1"/>
              <p:nvPr/>
            </p:nvSpPr>
            <p:spPr>
              <a:xfrm>
                <a:off x="3665084" y="1704243"/>
                <a:ext cx="753732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37</a:t>
                </a:r>
                <a:r>
                  <a:rPr lang="zh-CN" altLang="en-US" sz="2200" b="1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人</a:t>
                </a:r>
              </a:p>
            </p:txBody>
          </p:sp>
        </p:grpSp>
      </p:grpSp>
      <p:sp>
        <p:nvSpPr>
          <p:cNvPr id="34" name="椭圆 33">
            <a:extLst>
              <a:ext uri="{FF2B5EF4-FFF2-40B4-BE49-F238E27FC236}">
                <a16:creationId xmlns:a16="http://schemas.microsoft.com/office/drawing/2014/main" id="{81C9050B-C8DE-F759-A223-3F4C97F19E9D}"/>
              </a:ext>
            </a:extLst>
          </p:cNvPr>
          <p:cNvSpPr/>
          <p:nvPr/>
        </p:nvSpPr>
        <p:spPr>
          <a:xfrm>
            <a:off x="600512" y="2362855"/>
            <a:ext cx="565998" cy="2905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FD59395D-135A-8550-4187-9F477469BCCF}"/>
              </a:ext>
            </a:extLst>
          </p:cNvPr>
          <p:cNvSpPr/>
          <p:nvPr/>
        </p:nvSpPr>
        <p:spPr>
          <a:xfrm>
            <a:off x="2593976" y="2351878"/>
            <a:ext cx="584899" cy="2905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9113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/>
      <p:bldP spid="28" grpId="1"/>
      <p:bldP spid="34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BAF9625D-B3A4-2DEB-1C95-A8E7C20F0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060" y="741038"/>
            <a:ext cx="70391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）班和一（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）班一共有多少名学生？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084F7EA-61A9-97FB-1ACC-CEE680919544}"/>
              </a:ext>
            </a:extLst>
          </p:cNvPr>
          <p:cNvGrpSpPr/>
          <p:nvPr/>
        </p:nvGrpSpPr>
        <p:grpSpPr>
          <a:xfrm>
            <a:off x="331191" y="697743"/>
            <a:ext cx="566515" cy="566515"/>
            <a:chOff x="808411" y="672045"/>
            <a:chExt cx="566515" cy="566515"/>
          </a:xfrm>
        </p:grpSpPr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8AA5C541-8AE8-F868-739C-68DB97D9ABAF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21DAE35-F62C-B251-DD33-640CD05E0DFE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530A312-026F-7340-8144-1819B82E6CE6}"/>
              </a:ext>
            </a:extLst>
          </p:cNvPr>
          <p:cNvGrpSpPr/>
          <p:nvPr/>
        </p:nvGrpSpPr>
        <p:grpSpPr>
          <a:xfrm>
            <a:off x="1849465" y="1968725"/>
            <a:ext cx="2683360" cy="1530486"/>
            <a:chOff x="2331366" y="2275889"/>
            <a:chExt cx="2736744" cy="1530486"/>
          </a:xfrm>
        </p:grpSpPr>
        <p:sp>
          <p:nvSpPr>
            <p:cNvPr id="13" name="对话气泡: 圆角矩形 12">
              <a:extLst>
                <a:ext uri="{FF2B5EF4-FFF2-40B4-BE49-F238E27FC236}">
                  <a16:creationId xmlns:a16="http://schemas.microsoft.com/office/drawing/2014/main" id="{971DC51E-E592-B875-362B-021701307D2B}"/>
                </a:ext>
              </a:extLst>
            </p:cNvPr>
            <p:cNvSpPr/>
            <p:nvPr/>
          </p:nvSpPr>
          <p:spPr>
            <a:xfrm>
              <a:off x="2331366" y="2275889"/>
              <a:ext cx="2720437" cy="1530486"/>
            </a:xfrm>
            <a:prstGeom prst="wedgeRoundRectCallout">
              <a:avLst>
                <a:gd name="adj1" fmla="val -65134"/>
                <a:gd name="adj2" fmla="val -20584"/>
                <a:gd name="adj3" fmla="val 16667"/>
              </a:avLst>
            </a:prstGeom>
            <a:solidFill>
              <a:srgbClr val="F3FA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5">
              <a:extLst>
                <a:ext uri="{FF2B5EF4-FFF2-40B4-BE49-F238E27FC236}">
                  <a16:creationId xmlns:a16="http://schemas.microsoft.com/office/drawing/2014/main" id="{850718EF-54BA-460D-0D28-4682E052E1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64310" y="2306668"/>
              <a:ext cx="2603800" cy="1468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6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你能试一试直接口算出算式的结果吗？</a:t>
              </a:r>
            </a:p>
          </p:txBody>
        </p:sp>
      </p:grpSp>
      <p:sp>
        <p:nvSpPr>
          <p:cNvPr id="15" name="TextBox 3">
            <a:extLst>
              <a:ext uri="{FF2B5EF4-FFF2-40B4-BE49-F238E27FC236}">
                <a16:creationId xmlns:a16="http://schemas.microsoft.com/office/drawing/2014/main" id="{029646B7-D5B4-1F6B-F105-24370E0F6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5895" y="1297001"/>
            <a:ext cx="2807179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35 + 37 =_____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0DBB5E0-A16F-C0F8-456B-F45B4E66B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8164" y="2212611"/>
            <a:ext cx="1298373" cy="2489883"/>
          </a:xfrm>
          <a:prstGeom prst="rect">
            <a:avLst/>
          </a:prstGeom>
        </p:spPr>
      </p:pic>
      <p:sp>
        <p:nvSpPr>
          <p:cNvPr id="16" name="矩形 25">
            <a:extLst>
              <a:ext uri="{FF2B5EF4-FFF2-40B4-BE49-F238E27FC236}">
                <a16:creationId xmlns:a16="http://schemas.microsoft.com/office/drawing/2014/main" id="{6E540DD8-8874-54A2-5C0D-4E760B8B5764}"/>
              </a:ext>
            </a:extLst>
          </p:cNvPr>
          <p:cNvSpPr/>
          <p:nvPr/>
        </p:nvSpPr>
        <p:spPr bwMode="auto">
          <a:xfrm rot="8019400">
            <a:off x="5081729" y="1901904"/>
            <a:ext cx="389851" cy="408574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77">
            <a:extLst>
              <a:ext uri="{FF2B5EF4-FFF2-40B4-BE49-F238E27FC236}">
                <a16:creationId xmlns:a16="http://schemas.microsoft.com/office/drawing/2014/main" id="{B3AAC253-F33C-18CC-D7A4-7B3418765455}"/>
              </a:ext>
            </a:extLst>
          </p:cNvPr>
          <p:cNvSpPr txBox="1"/>
          <p:nvPr/>
        </p:nvSpPr>
        <p:spPr>
          <a:xfrm>
            <a:off x="4684025" y="2111897"/>
            <a:ext cx="543739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kumimoji="0" lang="zh-CN" altLang="en-US" sz="28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80">
            <a:extLst>
              <a:ext uri="{FF2B5EF4-FFF2-40B4-BE49-F238E27FC236}">
                <a16:creationId xmlns:a16="http://schemas.microsoft.com/office/drawing/2014/main" id="{DE497B1A-A549-468B-C1BB-38687E22950A}"/>
              </a:ext>
            </a:extLst>
          </p:cNvPr>
          <p:cNvSpPr txBox="1"/>
          <p:nvPr/>
        </p:nvSpPr>
        <p:spPr>
          <a:xfrm>
            <a:off x="5340719" y="2091828"/>
            <a:ext cx="364202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kumimoji="0" lang="zh-CN" altLang="en-US" sz="28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BB4471E-8CBC-1577-978A-2B9AC7160D52}"/>
              </a:ext>
            </a:extLst>
          </p:cNvPr>
          <p:cNvGrpSpPr/>
          <p:nvPr/>
        </p:nvGrpSpPr>
        <p:grpSpPr>
          <a:xfrm>
            <a:off x="5508404" y="2576800"/>
            <a:ext cx="894425" cy="387186"/>
            <a:chOff x="5516669" y="2542163"/>
            <a:chExt cx="411058" cy="1137064"/>
          </a:xfrm>
        </p:grpSpPr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43C3FBD7-DF38-B7DA-0B7A-D848FAA324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27727" y="2542163"/>
              <a:ext cx="0" cy="1133844"/>
            </a:xfrm>
            <a:prstGeom prst="straightConnector1">
              <a:avLst/>
            </a:prstGeom>
            <a:ln w="19050">
              <a:solidFill>
                <a:srgbClr val="3399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C6247F16-EC66-E13D-7BA6-165E019F980B}"/>
                </a:ext>
              </a:extLst>
            </p:cNvPr>
            <p:cNvCxnSpPr/>
            <p:nvPr/>
          </p:nvCxnSpPr>
          <p:spPr>
            <a:xfrm flipH="1">
              <a:off x="5516669" y="3676006"/>
              <a:ext cx="411057" cy="0"/>
            </a:xfrm>
            <a:prstGeom prst="line">
              <a:avLst/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C37D4E72-5977-114A-C337-DEE2630D3C9A}"/>
                </a:ext>
              </a:extLst>
            </p:cNvPr>
            <p:cNvCxnSpPr>
              <a:cxnSpLocks/>
            </p:cNvCxnSpPr>
            <p:nvPr/>
          </p:nvCxnSpPr>
          <p:spPr>
            <a:xfrm>
              <a:off x="5516669" y="2542163"/>
              <a:ext cx="0" cy="1137064"/>
            </a:xfrm>
            <a:prstGeom prst="line">
              <a:avLst/>
            </a:prstGeom>
            <a:ln w="19050">
              <a:solidFill>
                <a:srgbClr val="3399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79">
            <a:extLst>
              <a:ext uri="{FF2B5EF4-FFF2-40B4-BE49-F238E27FC236}">
                <a16:creationId xmlns:a16="http://schemas.microsoft.com/office/drawing/2014/main" id="{0E50B59D-9846-BF49-198D-296D46347782}"/>
              </a:ext>
            </a:extLst>
          </p:cNvPr>
          <p:cNvSpPr txBox="1"/>
          <p:nvPr/>
        </p:nvSpPr>
        <p:spPr>
          <a:xfrm>
            <a:off x="5810329" y="2893295"/>
            <a:ext cx="543739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kumimoji="0" lang="zh-CN" altLang="en-US" sz="2800" b="1" kern="1200" cap="none" spc="0" normalizeH="0" baseline="0" noProof="0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25">
            <a:extLst>
              <a:ext uri="{FF2B5EF4-FFF2-40B4-BE49-F238E27FC236}">
                <a16:creationId xmlns:a16="http://schemas.microsoft.com/office/drawing/2014/main" id="{4E768889-F94B-3A21-ECD1-35F0DC714A35}"/>
              </a:ext>
            </a:extLst>
          </p:cNvPr>
          <p:cNvSpPr/>
          <p:nvPr/>
        </p:nvSpPr>
        <p:spPr bwMode="auto">
          <a:xfrm rot="8019400">
            <a:off x="5912129" y="1911559"/>
            <a:ext cx="389851" cy="408574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TextBox 77">
            <a:extLst>
              <a:ext uri="{FF2B5EF4-FFF2-40B4-BE49-F238E27FC236}">
                <a16:creationId xmlns:a16="http://schemas.microsoft.com/office/drawing/2014/main" id="{CE4AA1A2-F25F-2FA3-6E46-0A76F68E5922}"/>
              </a:ext>
            </a:extLst>
          </p:cNvPr>
          <p:cNvSpPr txBox="1"/>
          <p:nvPr/>
        </p:nvSpPr>
        <p:spPr>
          <a:xfrm>
            <a:off x="5612307" y="2089213"/>
            <a:ext cx="543739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kumimoji="0" lang="zh-CN" altLang="en-US" sz="28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TextBox 80">
            <a:extLst>
              <a:ext uri="{FF2B5EF4-FFF2-40B4-BE49-F238E27FC236}">
                <a16:creationId xmlns:a16="http://schemas.microsoft.com/office/drawing/2014/main" id="{EA59816B-87ED-DFF1-3E17-92E63158CE6E}"/>
              </a:ext>
            </a:extLst>
          </p:cNvPr>
          <p:cNvSpPr txBox="1"/>
          <p:nvPr/>
        </p:nvSpPr>
        <p:spPr>
          <a:xfrm>
            <a:off x="6214030" y="2089288"/>
            <a:ext cx="364202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kumimoji="0" lang="zh-CN" altLang="en-US" sz="28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0476F00-1BCA-F15C-639F-578197C242D4}"/>
              </a:ext>
            </a:extLst>
          </p:cNvPr>
          <p:cNvGrpSpPr/>
          <p:nvPr/>
        </p:nvGrpSpPr>
        <p:grpSpPr>
          <a:xfrm>
            <a:off x="4851990" y="2571750"/>
            <a:ext cx="991569" cy="692826"/>
            <a:chOff x="5516669" y="2542163"/>
            <a:chExt cx="411058" cy="1137064"/>
          </a:xfrm>
        </p:grpSpPr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0B99DE56-B325-8D8F-B1E8-C95CA9EFCD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27727" y="2542163"/>
              <a:ext cx="0" cy="113384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762D3AEF-03C1-0E2C-BE03-2BB66419CE1E}"/>
                </a:ext>
              </a:extLst>
            </p:cNvPr>
            <p:cNvCxnSpPr/>
            <p:nvPr/>
          </p:nvCxnSpPr>
          <p:spPr>
            <a:xfrm flipH="1">
              <a:off x="5516669" y="3676006"/>
              <a:ext cx="41105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CD6E7093-8504-63EB-1887-5CCA7623FD7C}"/>
                </a:ext>
              </a:extLst>
            </p:cNvPr>
            <p:cNvCxnSpPr>
              <a:cxnSpLocks/>
            </p:cNvCxnSpPr>
            <p:nvPr/>
          </p:nvCxnSpPr>
          <p:spPr>
            <a:xfrm>
              <a:off x="5516669" y="2542163"/>
              <a:ext cx="0" cy="113706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79">
            <a:extLst>
              <a:ext uri="{FF2B5EF4-FFF2-40B4-BE49-F238E27FC236}">
                <a16:creationId xmlns:a16="http://schemas.microsoft.com/office/drawing/2014/main" id="{AC186C94-9F19-C029-F7CE-68F60C3AD14A}"/>
              </a:ext>
            </a:extLst>
          </p:cNvPr>
          <p:cNvSpPr txBox="1"/>
          <p:nvPr/>
        </p:nvSpPr>
        <p:spPr>
          <a:xfrm>
            <a:off x="5153916" y="3217083"/>
            <a:ext cx="543739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endParaRPr kumimoji="0" lang="zh-CN" altLang="en-US" sz="28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7" name="TextBox 79">
            <a:extLst>
              <a:ext uri="{FF2B5EF4-FFF2-40B4-BE49-F238E27FC236}">
                <a16:creationId xmlns:a16="http://schemas.microsoft.com/office/drawing/2014/main" id="{45E9768C-611D-C0BB-00BD-00997C5A7CBA}"/>
              </a:ext>
            </a:extLst>
          </p:cNvPr>
          <p:cNvSpPr txBox="1"/>
          <p:nvPr/>
        </p:nvSpPr>
        <p:spPr>
          <a:xfrm>
            <a:off x="6863723" y="1288625"/>
            <a:ext cx="543739" cy="56425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 eaLnBrk="1" hangingPunct="1">
              <a:lnSpc>
                <a:spcPct val="120000"/>
              </a:lnSpc>
              <a:buClrTx/>
              <a:buSzTx/>
              <a:buFont typeface="Arial" panose="020B0604020202020204" pitchFamily="34" charset="0"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</a:t>
            </a:r>
            <a:endParaRPr kumimoji="0" lang="zh-CN" altLang="en-US" sz="28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92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29" grpId="0"/>
      <p:bldP spid="31" grpId="0"/>
      <p:bldP spid="32" grpId="0"/>
      <p:bldP spid="50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 descr="11">
            <a:extLst>
              <a:ext uri="{FF2B5EF4-FFF2-40B4-BE49-F238E27FC236}">
                <a16:creationId xmlns:a16="http://schemas.microsoft.com/office/drawing/2014/main" id="{5D43F42B-6713-1593-BB83-277ACDDB7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>
            <a:fillRect/>
          </a:stretch>
        </p:blipFill>
        <p:spPr bwMode="auto">
          <a:xfrm>
            <a:off x="4438616" y="2571750"/>
            <a:ext cx="2087562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3" descr="11">
            <a:extLst>
              <a:ext uri="{FF2B5EF4-FFF2-40B4-BE49-F238E27FC236}">
                <a16:creationId xmlns:a16="http://schemas.microsoft.com/office/drawing/2014/main" id="{024EF7C6-FF99-DB5C-CA0F-CEAFF08DAC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39966"/>
          <a:stretch>
            <a:fillRect/>
          </a:stretch>
        </p:blipFill>
        <p:spPr bwMode="auto">
          <a:xfrm>
            <a:off x="2205003" y="2605087"/>
            <a:ext cx="2506663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3" descr="11">
            <a:extLst>
              <a:ext uri="{FF2B5EF4-FFF2-40B4-BE49-F238E27FC236}">
                <a16:creationId xmlns:a16="http://schemas.microsoft.com/office/drawing/2014/main" id="{B7335CFF-B079-67ED-739C-A7553270E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44875"/>
          <a:stretch>
            <a:fillRect/>
          </a:stretch>
        </p:blipFill>
        <p:spPr bwMode="auto">
          <a:xfrm>
            <a:off x="4438616" y="1536700"/>
            <a:ext cx="2087562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3" descr="11">
            <a:extLst>
              <a:ext uri="{FF2B5EF4-FFF2-40B4-BE49-F238E27FC236}">
                <a16:creationId xmlns:a16="http://schemas.microsoft.com/office/drawing/2014/main" id="{4CD578E9-6DDB-DDB2-092C-F1AD3DD20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92" t="50000"/>
          <a:stretch>
            <a:fillRect/>
          </a:stretch>
        </p:blipFill>
        <p:spPr bwMode="auto">
          <a:xfrm>
            <a:off x="5607016" y="2605087"/>
            <a:ext cx="919162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3" descr="11">
            <a:extLst>
              <a:ext uri="{FF2B5EF4-FFF2-40B4-BE49-F238E27FC236}">
                <a16:creationId xmlns:a16="http://schemas.microsoft.com/office/drawing/2014/main" id="{551F042B-7757-2304-24E8-4ACDF0956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66" b="50000"/>
          <a:stretch>
            <a:fillRect/>
          </a:stretch>
        </p:blipFill>
        <p:spPr bwMode="auto">
          <a:xfrm>
            <a:off x="2205003" y="1536700"/>
            <a:ext cx="2506663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平行四边形 6">
            <a:extLst>
              <a:ext uri="{FF2B5EF4-FFF2-40B4-BE49-F238E27FC236}">
                <a16:creationId xmlns:a16="http://schemas.microsoft.com/office/drawing/2014/main" id="{319DF5DB-BE84-38CE-172C-B56EF78FFE5E}"/>
              </a:ext>
            </a:extLst>
          </p:cNvPr>
          <p:cNvSpPr/>
          <p:nvPr/>
        </p:nvSpPr>
        <p:spPr>
          <a:xfrm>
            <a:off x="4302091" y="1619250"/>
            <a:ext cx="1962150" cy="2020887"/>
          </a:xfrm>
          <a:prstGeom prst="parallelogram">
            <a:avLst>
              <a:gd name="adj" fmla="val 40156"/>
            </a:avLst>
          </a:prstGeom>
          <a:noFill/>
          <a:ln>
            <a:solidFill>
              <a:srgbClr val="FF006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E174B6EE-95D0-E5B1-5BBF-1EE2B35F5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41" y="2125662"/>
            <a:ext cx="6572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右弧形箭头 24">
            <a:extLst>
              <a:ext uri="{FF2B5EF4-FFF2-40B4-BE49-F238E27FC236}">
                <a16:creationId xmlns:a16="http://schemas.microsoft.com/office/drawing/2014/main" id="{A1ABA9AF-0BEE-372A-4ED3-622D7D9B01C4}"/>
              </a:ext>
            </a:extLst>
          </p:cNvPr>
          <p:cNvSpPr/>
          <p:nvPr/>
        </p:nvSpPr>
        <p:spPr>
          <a:xfrm rot="5400000">
            <a:off x="3028916" y="2314574"/>
            <a:ext cx="534988" cy="3217863"/>
          </a:xfrm>
          <a:prstGeom prst="curvedLeftArrow">
            <a:avLst>
              <a:gd name="adj1" fmla="val 15196"/>
              <a:gd name="adj2" fmla="val 48744"/>
              <a:gd name="adj3" fmla="val 25000"/>
            </a:avLst>
          </a:prstGeom>
          <a:solidFill>
            <a:srgbClr val="FF6699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TextBox 40">
            <a:extLst>
              <a:ext uri="{FF2B5EF4-FFF2-40B4-BE49-F238E27FC236}">
                <a16:creationId xmlns:a16="http://schemas.microsoft.com/office/drawing/2014/main" id="{BF57245A-1155-6BFD-005D-033F99F5F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3778" y="908050"/>
            <a:ext cx="62388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72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E5158327-C2C7-6440-462C-A2F5DFB7F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566" y="941387"/>
            <a:ext cx="22098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+mj-lt"/>
              </a:rPr>
              <a:t>35+37=_____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0A44FA1B-3650-0D93-F681-139513482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4566" y="939800"/>
            <a:ext cx="544512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35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7E8F9D7D-D7B6-085F-D127-E61A4D900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1303" y="944562"/>
            <a:ext cx="542925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37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文本框 4">
            <a:extLst>
              <a:ext uri="{FF2B5EF4-FFF2-40B4-BE49-F238E27FC236}">
                <a16:creationId xmlns:a16="http://schemas.microsoft.com/office/drawing/2014/main" id="{08007C81-1D2B-9136-AAB2-F59598F3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25" y="575154"/>
            <a:ext cx="18325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摆一摆：</a:t>
            </a:r>
          </a:p>
        </p:txBody>
      </p:sp>
    </p:spTree>
    <p:extLst>
      <p:ext uri="{BB962C8B-B14F-4D97-AF65-F5344CB8AC3E}">
        <p14:creationId xmlns:p14="http://schemas.microsoft.com/office/powerpoint/2010/main" val="225864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5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82716E-6 L 4.16667E-6 0.04136 C 4.16667E-6 0.05957 -0.10608 0.08272 -0.19202 0.08272 L -0.38403 0.08272 " pathEditMode="relative" rAng="0" ptsTypes="AAAA">
                                      <p:cBhvr>
                                        <p:cTn id="8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201" y="413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/>
      <p:bldP spid="11" grpId="0"/>
      <p:bldP spid="12" grpId="0"/>
      <p:bldP spid="12" grpId="1"/>
      <p:bldP spid="13" grpId="0"/>
      <p:bldP spid="1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3">
            <a:extLst>
              <a:ext uri="{FF2B5EF4-FFF2-40B4-BE49-F238E27FC236}">
                <a16:creationId xmlns:a16="http://schemas.microsoft.com/office/drawing/2014/main" id="{3CF091A0-0DDF-4F03-82E9-0AA5F3A0E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0776" y="800922"/>
            <a:ext cx="2807179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35 + 37 =_____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539E07-E313-9D06-A357-170B51318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2597" y="1678790"/>
            <a:ext cx="696913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3 5</a:t>
            </a:r>
            <a:endParaRPr lang="zh-CN" altLang="en-US" sz="3200" b="1">
              <a:latin typeface="+mj-lt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F93D47E0-55AD-828D-172B-5482016672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435" y="2116940"/>
            <a:ext cx="1239837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+   3 7</a:t>
            </a:r>
            <a:endParaRPr lang="zh-CN" altLang="en-US" sz="3200" b="1">
              <a:latin typeface="+mj-lt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29A272FC-9B13-7D81-24BF-663959EE1F70}"/>
              </a:ext>
            </a:extLst>
          </p:cNvPr>
          <p:cNvCxnSpPr/>
          <p:nvPr/>
        </p:nvCxnSpPr>
        <p:spPr>
          <a:xfrm>
            <a:off x="594435" y="2656690"/>
            <a:ext cx="13684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25">
            <a:extLst>
              <a:ext uri="{FF2B5EF4-FFF2-40B4-BE49-F238E27FC236}">
                <a16:creationId xmlns:a16="http://schemas.microsoft.com/office/drawing/2014/main" id="{07722468-62D7-409A-9154-180D1192C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5335" y="2647165"/>
            <a:ext cx="38417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5E887FA3-E702-60D3-D488-E1EEA5F1E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7385" y="2377290"/>
            <a:ext cx="38417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sz="1400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7" name="右箭头 27">
            <a:extLst>
              <a:ext uri="{FF2B5EF4-FFF2-40B4-BE49-F238E27FC236}">
                <a16:creationId xmlns:a16="http://schemas.microsoft.com/office/drawing/2014/main" id="{A9EC0982-00CE-2515-6CB6-F9C8BE52B91E}"/>
              </a:ext>
            </a:extLst>
          </p:cNvPr>
          <p:cNvSpPr/>
          <p:nvPr/>
        </p:nvSpPr>
        <p:spPr>
          <a:xfrm>
            <a:off x="2329572" y="2409040"/>
            <a:ext cx="561975" cy="150813"/>
          </a:xfrm>
          <a:prstGeom prst="rightArrow">
            <a:avLst>
              <a:gd name="adj1" fmla="val 31064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b="1">
              <a:latin typeface="+mj-lt"/>
            </a:endParaRPr>
          </a:p>
        </p:txBody>
      </p:sp>
      <p:sp>
        <p:nvSpPr>
          <p:cNvPr id="8" name="TextBox 32">
            <a:extLst>
              <a:ext uri="{FF2B5EF4-FFF2-40B4-BE49-F238E27FC236}">
                <a16:creationId xmlns:a16="http://schemas.microsoft.com/office/drawing/2014/main" id="{EAF3AC8C-DE10-6829-2AD1-59843C367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3235" y="1678790"/>
            <a:ext cx="69850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3 5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9" name="TextBox 33">
            <a:extLst>
              <a:ext uri="{FF2B5EF4-FFF2-40B4-BE49-F238E27FC236}">
                <a16:creationId xmlns:a16="http://schemas.microsoft.com/office/drawing/2014/main" id="{8F810E97-8443-A225-21E6-612591D99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6660" y="2116940"/>
            <a:ext cx="123825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+   3 7</a:t>
            </a:r>
            <a:endParaRPr lang="zh-CN" altLang="en-US" sz="3200" b="1" dirty="0">
              <a:latin typeface="+mj-lt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B9212F34-8533-8724-96EE-110424B4BF56}"/>
              </a:ext>
            </a:extLst>
          </p:cNvPr>
          <p:cNvCxnSpPr/>
          <p:nvPr/>
        </p:nvCxnSpPr>
        <p:spPr>
          <a:xfrm>
            <a:off x="3156660" y="2656690"/>
            <a:ext cx="13668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35">
            <a:extLst>
              <a:ext uri="{FF2B5EF4-FFF2-40B4-BE49-F238E27FC236}">
                <a16:creationId xmlns:a16="http://schemas.microsoft.com/office/drawing/2014/main" id="{4A0E23F4-5937-CAF2-3F90-8BBFCFD81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322" y="2656690"/>
            <a:ext cx="38576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TextBox 36">
            <a:extLst>
              <a:ext uri="{FF2B5EF4-FFF2-40B4-BE49-F238E27FC236}">
                <a16:creationId xmlns:a16="http://schemas.microsoft.com/office/drawing/2014/main" id="{62A2529B-1698-9BE2-FF01-B5B9E6114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3260" y="2393165"/>
            <a:ext cx="38417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sz="1400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13" name="TextBox 37">
            <a:extLst>
              <a:ext uri="{FF2B5EF4-FFF2-40B4-BE49-F238E27FC236}">
                <a16:creationId xmlns:a16="http://schemas.microsoft.com/office/drawing/2014/main" id="{17A97677-FEFE-4F4F-570D-9CF00B522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0060" y="2656690"/>
            <a:ext cx="38417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TextBox 30">
            <a:extLst>
              <a:ext uri="{FF2B5EF4-FFF2-40B4-BE49-F238E27FC236}">
                <a16:creationId xmlns:a16="http://schemas.microsoft.com/office/drawing/2014/main" id="{739E892A-FAF8-9DD4-6A46-7F73623EA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352" y="3432383"/>
            <a:ext cx="670741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个位上 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5 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加 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7 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得 </a:t>
            </a:r>
            <a:r>
              <a:rPr lang="en-US" altLang="zh-CN" sz="2800" b="1" dirty="0">
                <a:solidFill>
                  <a:srgbClr val="7030A0"/>
                </a:solidFill>
                <a:latin typeface="+mj-lt"/>
                <a:ea typeface="楷体" panose="02010609060101010101" pitchFamily="49" charset="-122"/>
              </a:rPr>
              <a:t>12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，向十位进</a:t>
            </a:r>
            <a:r>
              <a:rPr lang="en-US" altLang="zh-CN" sz="2800" b="1" dirty="0">
                <a:solidFill>
                  <a:srgbClr val="10BB07"/>
                </a:solidFill>
                <a:latin typeface="+mj-lt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，个位写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5" name="圆角矩形 31">
            <a:extLst>
              <a:ext uri="{FF2B5EF4-FFF2-40B4-BE49-F238E27FC236}">
                <a16:creationId xmlns:a16="http://schemas.microsoft.com/office/drawing/2014/main" id="{085A8FA9-A0BC-E259-4BE9-55B2F727454C}"/>
              </a:ext>
            </a:extLst>
          </p:cNvPr>
          <p:cNvSpPr/>
          <p:nvPr/>
        </p:nvSpPr>
        <p:spPr>
          <a:xfrm>
            <a:off x="5636335" y="1865122"/>
            <a:ext cx="2739231" cy="1186656"/>
          </a:xfrm>
          <a:prstGeom prst="roundRect">
            <a:avLst/>
          </a:prstGeom>
          <a:solidFill>
            <a:srgbClr val="09A7A2"/>
          </a:solidFill>
          <a:ln>
            <a:solidFill>
              <a:srgbClr val="09A7A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chemeClr val="bg1"/>
                </a:solidFill>
              </a:rPr>
              <a:t>个位相加</a:t>
            </a:r>
            <a:r>
              <a:rPr lang="zh-CN" altLang="en-US" sz="2800" b="1" dirty="0">
                <a:solidFill>
                  <a:srgbClr val="FFFF00"/>
                </a:solidFill>
              </a:rPr>
              <a:t>满十</a:t>
            </a:r>
            <a:r>
              <a:rPr lang="zh-CN" altLang="en-US" sz="2800" b="1" dirty="0">
                <a:solidFill>
                  <a:schemeClr val="bg1"/>
                </a:solidFill>
              </a:rPr>
              <a:t>，</a:t>
            </a:r>
            <a:endParaRPr lang="en-US" altLang="zh-CN" sz="2800" b="1" dirty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zh-CN" altLang="en-US" sz="2800" b="1" dirty="0">
                <a:solidFill>
                  <a:srgbClr val="FFFF00"/>
                </a:solidFill>
              </a:rPr>
              <a:t>向十位进</a:t>
            </a:r>
            <a:r>
              <a:rPr lang="en-US" altLang="zh-CN" sz="2800" b="1" dirty="0">
                <a:solidFill>
                  <a:srgbClr val="FFFF00"/>
                </a:solidFill>
              </a:rPr>
              <a:t>1</a:t>
            </a:r>
            <a:r>
              <a:rPr lang="zh-CN" altLang="en-US" sz="2800" b="1" dirty="0">
                <a:solidFill>
                  <a:schemeClr val="bg1"/>
                </a:solidFill>
              </a:rPr>
              <a:t>。</a:t>
            </a:r>
          </a:p>
        </p:txBody>
      </p:sp>
      <p:sp>
        <p:nvSpPr>
          <p:cNvPr id="16" name="TextBox 40">
            <a:extLst>
              <a:ext uri="{FF2B5EF4-FFF2-40B4-BE49-F238E27FC236}">
                <a16:creationId xmlns:a16="http://schemas.microsoft.com/office/drawing/2014/main" id="{3BDB8529-0D0B-86A1-9C07-672DAAC33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9654" y="757769"/>
            <a:ext cx="623887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72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6639BB9-3902-AD30-929F-DB371F768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237" y="465382"/>
            <a:ext cx="18325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列竖式：</a:t>
            </a:r>
          </a:p>
        </p:txBody>
      </p:sp>
    </p:spTree>
    <p:extLst>
      <p:ext uri="{BB962C8B-B14F-4D97-AF65-F5344CB8AC3E}">
        <p14:creationId xmlns:p14="http://schemas.microsoft.com/office/powerpoint/2010/main" val="170105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  <p:bldP spid="3" grpId="0"/>
      <p:bldP spid="5" grpId="0"/>
      <p:bldP spid="6" grpId="0"/>
      <p:bldP spid="7" grpId="0" animBg="1"/>
      <p:bldP spid="8" grpId="0"/>
      <p:bldP spid="9" grpId="0"/>
      <p:bldP spid="11" grpId="0"/>
      <p:bldP spid="12" grpId="0"/>
      <p:bldP spid="13" grpId="0"/>
      <p:bldP spid="14" grpId="0"/>
      <p:bldP spid="15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F790ADB-B17F-193C-DFDB-5A642682A68E}"/>
              </a:ext>
            </a:extLst>
          </p:cNvPr>
          <p:cNvGrpSpPr/>
          <p:nvPr/>
        </p:nvGrpSpPr>
        <p:grpSpPr>
          <a:xfrm>
            <a:off x="279395" y="157213"/>
            <a:ext cx="1898141" cy="637027"/>
            <a:chOff x="182119" y="150728"/>
            <a:chExt cx="1898141" cy="637027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40697C85-A7C5-4049-F9AA-9E9024929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119" y="150728"/>
              <a:ext cx="1898141" cy="637027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E2C34F9D-1070-D3A4-7F3F-5014854E9528}"/>
                </a:ext>
              </a:extLst>
            </p:cNvPr>
            <p:cNvSpPr txBox="1"/>
            <p:nvPr/>
          </p:nvSpPr>
          <p:spPr>
            <a:xfrm>
              <a:off x="385203" y="200011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0070C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归纳小结</a:t>
              </a:r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52F2A7AF-4992-689A-9F42-4A7EF2B8C8E2}"/>
              </a:ext>
            </a:extLst>
          </p:cNvPr>
          <p:cNvSpPr/>
          <p:nvPr/>
        </p:nvSpPr>
        <p:spPr>
          <a:xfrm>
            <a:off x="5776913" y="1352550"/>
            <a:ext cx="2686050" cy="2838450"/>
          </a:xfrm>
          <a:prstGeom prst="rect">
            <a:avLst/>
          </a:prstGeom>
          <a:noFill/>
          <a:ln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32">
            <a:extLst>
              <a:ext uri="{FF2B5EF4-FFF2-40B4-BE49-F238E27FC236}">
                <a16:creationId xmlns:a16="http://schemas.microsoft.com/office/drawing/2014/main" id="{34C5F4F8-26A0-CA29-1C7E-4CFDD16BF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1044" y="2450306"/>
            <a:ext cx="69850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3 5</a:t>
            </a:r>
            <a:endParaRPr lang="zh-CN" altLang="en-US" sz="3200" b="1">
              <a:latin typeface="+mj-lt"/>
            </a:endParaRPr>
          </a:p>
        </p:txBody>
      </p:sp>
      <p:sp>
        <p:nvSpPr>
          <p:cNvPr id="8" name="TextBox 33">
            <a:extLst>
              <a:ext uri="{FF2B5EF4-FFF2-40B4-BE49-F238E27FC236}">
                <a16:creationId xmlns:a16="http://schemas.microsoft.com/office/drawing/2014/main" id="{8EA84395-2B30-187F-F2D4-EF5AA8209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4469" y="2888456"/>
            <a:ext cx="123825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+   3 7</a:t>
            </a:r>
            <a:endParaRPr lang="zh-CN" altLang="en-US" sz="3200" b="1">
              <a:latin typeface="+mj-lt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A86E89CB-1406-27C3-4B85-A133B668F533}"/>
              </a:ext>
            </a:extLst>
          </p:cNvPr>
          <p:cNvCxnSpPr/>
          <p:nvPr/>
        </p:nvCxnSpPr>
        <p:spPr>
          <a:xfrm>
            <a:off x="6314469" y="3428206"/>
            <a:ext cx="136683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3">
            <a:extLst>
              <a:ext uri="{FF2B5EF4-FFF2-40B4-BE49-F238E27FC236}">
                <a16:creationId xmlns:a16="http://schemas.microsoft.com/office/drawing/2014/main" id="{FF05DDF8-D54C-C040-71E6-8C575F331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5038" y="1660525"/>
            <a:ext cx="22098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+mj-lt"/>
              </a:rPr>
              <a:t>35+37=_____</a:t>
            </a:r>
          </a:p>
        </p:txBody>
      </p:sp>
      <p:sp>
        <p:nvSpPr>
          <p:cNvPr id="15" name="TextBox 35">
            <a:extLst>
              <a:ext uri="{FF2B5EF4-FFF2-40B4-BE49-F238E27FC236}">
                <a16:creationId xmlns:a16="http://schemas.microsoft.com/office/drawing/2014/main" id="{98BB07B6-089E-8C3D-3E54-B35F2F09F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0132" y="3428206"/>
            <a:ext cx="38576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TextBox 36">
            <a:extLst>
              <a:ext uri="{FF2B5EF4-FFF2-40B4-BE49-F238E27FC236}">
                <a16:creationId xmlns:a16="http://schemas.microsoft.com/office/drawing/2014/main" id="{66DCBD8D-BF40-F0FE-D490-B76408363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1069" y="3164681"/>
            <a:ext cx="38417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sz="1400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17" name="TextBox 37">
            <a:extLst>
              <a:ext uri="{FF2B5EF4-FFF2-40B4-BE49-F238E27FC236}">
                <a16:creationId xmlns:a16="http://schemas.microsoft.com/office/drawing/2014/main" id="{22E29021-2BC5-B6D6-405C-F7F974BB1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7869" y="3428206"/>
            <a:ext cx="38417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TextBox 40">
            <a:extLst>
              <a:ext uri="{FF2B5EF4-FFF2-40B4-BE49-F238E27FC236}">
                <a16:creationId xmlns:a16="http://schemas.microsoft.com/office/drawing/2014/main" id="{C045D9DF-D3DD-6FBD-669E-1E2747552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094" y="1637209"/>
            <a:ext cx="6238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72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" name="文本框 22">
            <a:extLst>
              <a:ext uri="{FF2B5EF4-FFF2-40B4-BE49-F238E27FC236}">
                <a16:creationId xmlns:a16="http://schemas.microsoft.com/office/drawing/2014/main" id="{8A34C996-A137-DDC8-36AA-6B44B7469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386" y="1232169"/>
            <a:ext cx="53610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100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以内的笔算加法要注意什么？</a:t>
            </a:r>
          </a:p>
        </p:txBody>
      </p:sp>
      <p:sp>
        <p:nvSpPr>
          <p:cNvPr id="20" name="文本框 4">
            <a:extLst>
              <a:ext uri="{FF2B5EF4-FFF2-40B4-BE49-F238E27FC236}">
                <a16:creationId xmlns:a16="http://schemas.microsoft.com/office/drawing/2014/main" id="{E7A46573-2908-AF3D-B7F1-9010DB43F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110" y="2048567"/>
            <a:ext cx="2709395" cy="523183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相同数位对齐。</a:t>
            </a:r>
          </a:p>
        </p:txBody>
      </p:sp>
      <p:sp>
        <p:nvSpPr>
          <p:cNvPr id="21" name="文本框 46">
            <a:extLst>
              <a:ext uri="{FF2B5EF4-FFF2-40B4-BE49-F238E27FC236}">
                <a16:creationId xmlns:a16="http://schemas.microsoft.com/office/drawing/2014/main" id="{6C95D3EF-85DF-A4B5-0B92-5C44EB66A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110" y="2791239"/>
            <a:ext cx="2348720" cy="52322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ctr" eaLnBrk="1" hangingPunct="1">
              <a:defRPr sz="28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solidFill>
                  <a:srgbClr val="0000FF"/>
                </a:solidFill>
              </a:rPr>
              <a:t>从个位加起。</a:t>
            </a:r>
          </a:p>
        </p:txBody>
      </p:sp>
      <p:sp>
        <p:nvSpPr>
          <p:cNvPr id="22" name="文本框 42">
            <a:extLst>
              <a:ext uri="{FF2B5EF4-FFF2-40B4-BE49-F238E27FC236}">
                <a16:creationId xmlns:a16="http://schemas.microsoft.com/office/drawing/2014/main" id="{935EC765-59D2-FC1F-2954-495168BC1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873" y="3532899"/>
            <a:ext cx="4693914" cy="52322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ctr" eaLnBrk="1" hangingPunct="1">
              <a:defRPr sz="2800" b="1"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solidFill>
                  <a:srgbClr val="0000FF"/>
                </a:solidFill>
              </a:rPr>
              <a:t>个位相加满十，向十位进</a:t>
            </a:r>
            <a:r>
              <a:rPr lang="en-US" altLang="zh-CN" dirty="0">
                <a:solidFill>
                  <a:srgbClr val="0000FF"/>
                </a:solidFill>
              </a:rPr>
              <a:t>1</a:t>
            </a:r>
            <a:r>
              <a:rPr lang="zh-CN" altLang="en-US" dirty="0">
                <a:solidFill>
                  <a:srgbClr val="0000FF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5861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 animBg="1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30" descr="未标题-9">
            <a:extLst>
              <a:ext uri="{FF2B5EF4-FFF2-40B4-BE49-F238E27FC236}">
                <a16:creationId xmlns:a16="http://schemas.microsoft.com/office/drawing/2014/main" id="{A7EF2A54-FF43-F514-2453-EB6F1793C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2422516" y="1834682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00" descr="p70_1捆小棒">
            <a:extLst>
              <a:ext uri="{FF2B5EF4-FFF2-40B4-BE49-F238E27FC236}">
                <a16:creationId xmlns:a16="http://schemas.microsoft.com/office/drawing/2014/main" id="{A541FE9A-73D1-AB3C-E586-F2D063E64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3058" y="1685812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6" name="Picture 300" descr="p70_1捆小棒">
            <a:extLst>
              <a:ext uri="{FF2B5EF4-FFF2-40B4-BE49-F238E27FC236}">
                <a16:creationId xmlns:a16="http://schemas.microsoft.com/office/drawing/2014/main" id="{797CC0AC-1704-AD55-82C5-53ECE1125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31" y="2735294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" name="Picture 300" descr="p70_1捆小棒">
            <a:extLst>
              <a:ext uri="{FF2B5EF4-FFF2-40B4-BE49-F238E27FC236}">
                <a16:creationId xmlns:a16="http://schemas.microsoft.com/office/drawing/2014/main" id="{808793CD-DD4F-DDA2-6F83-2558522463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751" y="1675593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" name="Picture 30" descr="未标题-9">
            <a:extLst>
              <a:ext uri="{FF2B5EF4-FFF2-40B4-BE49-F238E27FC236}">
                <a16:creationId xmlns:a16="http://schemas.microsoft.com/office/drawing/2014/main" id="{18B8518B-C7CE-DED1-D259-1B560D8E2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2785682" y="1834682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00" descr="p70_1捆小棒">
            <a:extLst>
              <a:ext uri="{FF2B5EF4-FFF2-40B4-BE49-F238E27FC236}">
                <a16:creationId xmlns:a16="http://schemas.microsoft.com/office/drawing/2014/main" id="{AC695F62-220A-FF74-4319-A6688E968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867" y="2755733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" name="Picture 300" descr="p70_1捆小棒">
            <a:extLst>
              <a:ext uri="{FF2B5EF4-FFF2-40B4-BE49-F238E27FC236}">
                <a16:creationId xmlns:a16="http://schemas.microsoft.com/office/drawing/2014/main" id="{8BFA4DB8-5A67-AE7A-FF55-BBFD7EE42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6430" y="2776172"/>
            <a:ext cx="654085" cy="105970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" name="TextBox 6">
            <a:extLst>
              <a:ext uri="{FF2B5EF4-FFF2-40B4-BE49-F238E27FC236}">
                <a16:creationId xmlns:a16="http://schemas.microsoft.com/office/drawing/2014/main" id="{5F5C32D1-0D2E-1F52-3EBC-9A727BE2E53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14287" y="1398057"/>
            <a:ext cx="210198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28 + 33=</a:t>
            </a:r>
          </a:p>
        </p:txBody>
      </p:sp>
      <p:sp>
        <p:nvSpPr>
          <p:cNvPr id="53" name="TextBox 4">
            <a:extLst>
              <a:ext uri="{FF2B5EF4-FFF2-40B4-BE49-F238E27FC236}">
                <a16:creationId xmlns:a16="http://schemas.microsoft.com/office/drawing/2014/main" id="{3DA9FDBC-E560-C7E9-01D0-6F9DE6495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067" y="2039667"/>
            <a:ext cx="8001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2  8</a:t>
            </a:r>
          </a:p>
        </p:txBody>
      </p:sp>
      <p:sp>
        <p:nvSpPr>
          <p:cNvPr id="54" name="TextBox 5">
            <a:extLst>
              <a:ext uri="{FF2B5EF4-FFF2-40B4-BE49-F238E27FC236}">
                <a16:creationId xmlns:a16="http://schemas.microsoft.com/office/drawing/2014/main" id="{BD5C553B-B3D4-D034-61EE-77AB3F703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121" y="2528200"/>
            <a:ext cx="171713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+  (        )</a:t>
            </a: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FA51459E-57AE-7A0E-A739-4B2D9B144D79}"/>
              </a:ext>
            </a:extLst>
          </p:cNvPr>
          <p:cNvCxnSpPr/>
          <p:nvPr/>
        </p:nvCxnSpPr>
        <p:spPr>
          <a:xfrm>
            <a:off x="5590987" y="3160668"/>
            <a:ext cx="160813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FA81AEF5-B0D1-EA33-8AFD-15004B3CDDDD}"/>
              </a:ext>
            </a:extLst>
          </p:cNvPr>
          <p:cNvSpPr txBox="1"/>
          <p:nvPr/>
        </p:nvSpPr>
        <p:spPr>
          <a:xfrm>
            <a:off x="6104948" y="2555214"/>
            <a:ext cx="80021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3  3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7" name="TextBox 5">
            <a:extLst>
              <a:ext uri="{FF2B5EF4-FFF2-40B4-BE49-F238E27FC236}">
                <a16:creationId xmlns:a16="http://schemas.microsoft.com/office/drawing/2014/main" id="{948BBB1E-5906-DC67-9CCF-C7BD15DF5A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061" y="3161410"/>
            <a:ext cx="168828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    (        )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76A0E1BC-BE03-6E1C-A1B6-0B89129D3B82}"/>
              </a:ext>
            </a:extLst>
          </p:cNvPr>
          <p:cNvSpPr txBox="1"/>
          <p:nvPr/>
        </p:nvSpPr>
        <p:spPr>
          <a:xfrm>
            <a:off x="7115249" y="1397316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61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0" name="TextBox 21">
            <a:extLst>
              <a:ext uri="{FF2B5EF4-FFF2-40B4-BE49-F238E27FC236}">
                <a16:creationId xmlns:a16="http://schemas.microsoft.com/office/drawing/2014/main" id="{C8BAF7E2-D096-9220-5266-E5BE4010E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5515" y="3208361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</a:t>
            </a:r>
          </a:p>
        </p:txBody>
      </p:sp>
      <p:sp>
        <p:nvSpPr>
          <p:cNvPr id="61" name="TextBox 28">
            <a:extLst>
              <a:ext uri="{FF2B5EF4-FFF2-40B4-BE49-F238E27FC236}">
                <a16:creationId xmlns:a16="http://schemas.microsoft.com/office/drawing/2014/main" id="{BDF7BD18-DD46-78DD-5815-345E9924D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6862" y="3208362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9E43037-86F8-1FFA-8BE5-FBBCBC9184E7}"/>
              </a:ext>
            </a:extLst>
          </p:cNvPr>
          <p:cNvSpPr txBox="1"/>
          <p:nvPr/>
        </p:nvSpPr>
        <p:spPr>
          <a:xfrm>
            <a:off x="3057840" y="1169717"/>
            <a:ext cx="273208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P59 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做一做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1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题右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55F22D6-AA12-91A2-7507-0329126FF2A7}"/>
              </a:ext>
            </a:extLst>
          </p:cNvPr>
          <p:cNvSpPr txBox="1"/>
          <p:nvPr/>
        </p:nvSpPr>
        <p:spPr>
          <a:xfrm>
            <a:off x="158424" y="1061996"/>
            <a:ext cx="34323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摆一摆，算一算。</a:t>
            </a:r>
          </a:p>
        </p:txBody>
      </p:sp>
      <p:pic>
        <p:nvPicPr>
          <p:cNvPr id="4" name="Picture 30" descr="未标题-9">
            <a:extLst>
              <a:ext uri="{FF2B5EF4-FFF2-40B4-BE49-F238E27FC236}">
                <a16:creationId xmlns:a16="http://schemas.microsoft.com/office/drawing/2014/main" id="{962F6B56-F280-F3BE-7A1B-C02D3CAE9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3129980" y="1834682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0" descr="未标题-9">
            <a:extLst>
              <a:ext uri="{FF2B5EF4-FFF2-40B4-BE49-F238E27FC236}">
                <a16:creationId xmlns:a16="http://schemas.microsoft.com/office/drawing/2014/main" id="{A51F35FF-AF2C-4154-2C02-D325368A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75" t="56654"/>
          <a:stretch>
            <a:fillRect/>
          </a:stretch>
        </p:blipFill>
        <p:spPr bwMode="auto">
          <a:xfrm>
            <a:off x="3493146" y="1834682"/>
            <a:ext cx="1293904" cy="92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FB72497-5A77-0C9B-D77A-86B7E51E0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8567" y="2623382"/>
            <a:ext cx="1309710" cy="1235576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0F5EF914-6808-F722-C3C5-B65D2459C9D8}"/>
              </a:ext>
            </a:extLst>
          </p:cNvPr>
          <p:cNvGrpSpPr/>
          <p:nvPr/>
        </p:nvGrpSpPr>
        <p:grpSpPr>
          <a:xfrm>
            <a:off x="53706" y="148790"/>
            <a:ext cx="5144366" cy="642919"/>
            <a:chOff x="3545249" y="1237904"/>
            <a:chExt cx="2460222" cy="1925683"/>
          </a:xfrm>
        </p:grpSpPr>
        <p:sp>
          <p:nvSpPr>
            <p:cNvPr id="8" name="Google Shape;826;p43">
              <a:extLst>
                <a:ext uri="{FF2B5EF4-FFF2-40B4-BE49-F238E27FC236}">
                  <a16:creationId xmlns:a16="http://schemas.microsoft.com/office/drawing/2014/main" id="{544CC34D-C55C-F50E-97A8-48FEA96652F8}"/>
                </a:ext>
              </a:extLst>
            </p:cNvPr>
            <p:cNvSpPr/>
            <p:nvPr/>
          </p:nvSpPr>
          <p:spPr>
            <a:xfrm>
              <a:off x="3545249" y="1237904"/>
              <a:ext cx="2460222" cy="19256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" name="Google Shape;827;p43">
              <a:extLst>
                <a:ext uri="{FF2B5EF4-FFF2-40B4-BE49-F238E27FC236}">
                  <a16:creationId xmlns:a16="http://schemas.microsoft.com/office/drawing/2014/main" id="{4B892A16-0803-9C08-8260-FDD42231C981}"/>
                </a:ext>
              </a:extLst>
            </p:cNvPr>
            <p:cNvSpPr/>
            <p:nvPr/>
          </p:nvSpPr>
          <p:spPr>
            <a:xfrm>
              <a:off x="3545249" y="1237904"/>
              <a:ext cx="2416958" cy="1620952"/>
            </a:xfrm>
            <a:prstGeom prst="rect">
              <a:avLst/>
            </a:prstGeom>
            <a:solidFill>
              <a:schemeClr val="bg1"/>
            </a:solidFill>
            <a:ln w="19050" cap="flat" cmpd="sng">
              <a:solidFill>
                <a:srgbClr val="495D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" name="Google Shape;598;p22">
            <a:extLst>
              <a:ext uri="{FF2B5EF4-FFF2-40B4-BE49-F238E27FC236}">
                <a16:creationId xmlns:a16="http://schemas.microsoft.com/office/drawing/2014/main" id="{EC048FDF-7C94-23D4-8E5A-5C4B3FE58990}"/>
              </a:ext>
            </a:extLst>
          </p:cNvPr>
          <p:cNvGrpSpPr/>
          <p:nvPr/>
        </p:nvGrpSpPr>
        <p:grpSpPr>
          <a:xfrm>
            <a:off x="108723" y="132886"/>
            <a:ext cx="734924" cy="548638"/>
            <a:chOff x="3397525" y="3347150"/>
            <a:chExt cx="536650" cy="40067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" name="Google Shape;599;p22">
              <a:extLst>
                <a:ext uri="{FF2B5EF4-FFF2-40B4-BE49-F238E27FC236}">
                  <a16:creationId xmlns:a16="http://schemas.microsoft.com/office/drawing/2014/main" id="{E3EA7E20-5723-205F-6EF5-5FCC6DAEC718}"/>
                </a:ext>
              </a:extLst>
            </p:cNvPr>
            <p:cNvSpPr/>
            <p:nvPr/>
          </p:nvSpPr>
          <p:spPr>
            <a:xfrm>
              <a:off x="3397525" y="3450000"/>
              <a:ext cx="536650" cy="284825"/>
            </a:xfrm>
            <a:custGeom>
              <a:avLst/>
              <a:gdLst/>
              <a:ahLst/>
              <a:cxnLst/>
              <a:rect l="l" t="t" r="r" b="b"/>
              <a:pathLst>
                <a:path w="21466" h="11393" extrusionOk="0">
                  <a:moveTo>
                    <a:pt x="20084" y="1"/>
                  </a:moveTo>
                  <a:cubicBezTo>
                    <a:pt x="19793" y="1"/>
                    <a:pt x="19521" y="171"/>
                    <a:pt x="19443" y="569"/>
                  </a:cubicBezTo>
                  <a:cubicBezTo>
                    <a:pt x="18981" y="2944"/>
                    <a:pt x="19040" y="5528"/>
                    <a:pt x="19032" y="8028"/>
                  </a:cubicBezTo>
                  <a:cubicBezTo>
                    <a:pt x="19808" y="8517"/>
                    <a:pt x="19261" y="9652"/>
                    <a:pt x="18455" y="9652"/>
                  </a:cubicBezTo>
                  <a:cubicBezTo>
                    <a:pt x="18320" y="9652"/>
                    <a:pt x="18178" y="9620"/>
                    <a:pt x="18033" y="9548"/>
                  </a:cubicBezTo>
                  <a:cubicBezTo>
                    <a:pt x="17233" y="9143"/>
                    <a:pt x="15996" y="8873"/>
                    <a:pt x="14788" y="8873"/>
                  </a:cubicBezTo>
                  <a:cubicBezTo>
                    <a:pt x="13614" y="8873"/>
                    <a:pt x="12469" y="9129"/>
                    <a:pt x="11782" y="9766"/>
                  </a:cubicBezTo>
                  <a:cubicBezTo>
                    <a:pt x="11592" y="9943"/>
                    <a:pt x="11382" y="10018"/>
                    <a:pt x="11178" y="10018"/>
                  </a:cubicBezTo>
                  <a:cubicBezTo>
                    <a:pt x="10672" y="10018"/>
                    <a:pt x="10209" y="9554"/>
                    <a:pt x="10221" y="9069"/>
                  </a:cubicBezTo>
                  <a:cubicBezTo>
                    <a:pt x="9277" y="8670"/>
                    <a:pt x="8251" y="8497"/>
                    <a:pt x="7207" y="8497"/>
                  </a:cubicBezTo>
                  <a:cubicBezTo>
                    <a:pt x="5549" y="8497"/>
                    <a:pt x="3847" y="8934"/>
                    <a:pt x="2359" y="9598"/>
                  </a:cubicBezTo>
                  <a:cubicBezTo>
                    <a:pt x="2325" y="6636"/>
                    <a:pt x="1964" y="3691"/>
                    <a:pt x="2006" y="712"/>
                  </a:cubicBezTo>
                  <a:cubicBezTo>
                    <a:pt x="2015" y="286"/>
                    <a:pt x="1648" y="47"/>
                    <a:pt x="1289" y="47"/>
                  </a:cubicBezTo>
                  <a:cubicBezTo>
                    <a:pt x="996" y="47"/>
                    <a:pt x="710" y="206"/>
                    <a:pt x="639" y="552"/>
                  </a:cubicBezTo>
                  <a:cubicBezTo>
                    <a:pt x="1" y="3564"/>
                    <a:pt x="412" y="7240"/>
                    <a:pt x="807" y="10269"/>
                  </a:cubicBezTo>
                  <a:cubicBezTo>
                    <a:pt x="823" y="10420"/>
                    <a:pt x="874" y="10538"/>
                    <a:pt x="941" y="10638"/>
                  </a:cubicBezTo>
                  <a:cubicBezTo>
                    <a:pt x="911" y="10999"/>
                    <a:pt x="1179" y="11392"/>
                    <a:pt x="1586" y="11392"/>
                  </a:cubicBezTo>
                  <a:cubicBezTo>
                    <a:pt x="1642" y="11392"/>
                    <a:pt x="1702" y="11384"/>
                    <a:pt x="1763" y="11368"/>
                  </a:cubicBezTo>
                  <a:cubicBezTo>
                    <a:pt x="3847" y="10840"/>
                    <a:pt x="5600" y="10223"/>
                    <a:pt x="7523" y="10223"/>
                  </a:cubicBezTo>
                  <a:cubicBezTo>
                    <a:pt x="8317" y="10223"/>
                    <a:pt x="9140" y="10328"/>
                    <a:pt x="10028" y="10588"/>
                  </a:cubicBezTo>
                  <a:cubicBezTo>
                    <a:pt x="10093" y="10606"/>
                    <a:pt x="10156" y="10614"/>
                    <a:pt x="10217" y="10614"/>
                  </a:cubicBezTo>
                  <a:cubicBezTo>
                    <a:pt x="10327" y="10614"/>
                    <a:pt x="10428" y="10586"/>
                    <a:pt x="10515" y="10538"/>
                  </a:cubicBezTo>
                  <a:cubicBezTo>
                    <a:pt x="10641" y="10657"/>
                    <a:pt x="10810" y="10740"/>
                    <a:pt x="11008" y="10740"/>
                  </a:cubicBezTo>
                  <a:cubicBezTo>
                    <a:pt x="11060" y="10740"/>
                    <a:pt x="11113" y="10734"/>
                    <a:pt x="11169" y="10722"/>
                  </a:cubicBezTo>
                  <a:cubicBezTo>
                    <a:pt x="12512" y="10465"/>
                    <a:pt x="13847" y="10118"/>
                    <a:pt x="15213" y="10118"/>
                  </a:cubicBezTo>
                  <a:cubicBezTo>
                    <a:pt x="15230" y="10118"/>
                    <a:pt x="15247" y="10118"/>
                    <a:pt x="15264" y="10118"/>
                  </a:cubicBezTo>
                  <a:cubicBezTo>
                    <a:pt x="16699" y="10126"/>
                    <a:pt x="17865" y="10689"/>
                    <a:pt x="19166" y="11192"/>
                  </a:cubicBezTo>
                  <a:cubicBezTo>
                    <a:pt x="19272" y="11234"/>
                    <a:pt x="19376" y="11252"/>
                    <a:pt x="19475" y="11252"/>
                  </a:cubicBezTo>
                  <a:cubicBezTo>
                    <a:pt x="19796" y="11252"/>
                    <a:pt x="20063" y="11054"/>
                    <a:pt x="20198" y="10797"/>
                  </a:cubicBezTo>
                  <a:cubicBezTo>
                    <a:pt x="20257" y="10730"/>
                    <a:pt x="20298" y="10638"/>
                    <a:pt x="20315" y="10521"/>
                  </a:cubicBezTo>
                  <a:cubicBezTo>
                    <a:pt x="20768" y="7450"/>
                    <a:pt x="21465" y="3791"/>
                    <a:pt x="20919" y="695"/>
                  </a:cubicBezTo>
                  <a:cubicBezTo>
                    <a:pt x="20845" y="270"/>
                    <a:pt x="20450" y="1"/>
                    <a:pt x="20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2" name="Google Shape;600;p22">
              <a:extLst>
                <a:ext uri="{FF2B5EF4-FFF2-40B4-BE49-F238E27FC236}">
                  <a16:creationId xmlns:a16="http://schemas.microsoft.com/office/drawing/2014/main" id="{1EEF0C79-2929-4027-BB41-FEBEE695E65F}"/>
                </a:ext>
              </a:extLst>
            </p:cNvPr>
            <p:cNvSpPr/>
            <p:nvPr/>
          </p:nvSpPr>
          <p:spPr>
            <a:xfrm>
              <a:off x="3790850" y="3348700"/>
              <a:ext cx="63600" cy="159375"/>
            </a:xfrm>
            <a:custGeom>
              <a:avLst/>
              <a:gdLst/>
              <a:ahLst/>
              <a:cxnLst/>
              <a:rect l="l" t="t" r="r" b="b"/>
              <a:pathLst>
                <a:path w="2544" h="6375" extrusionOk="0">
                  <a:moveTo>
                    <a:pt x="1108" y="1"/>
                  </a:moveTo>
                  <a:cubicBezTo>
                    <a:pt x="815" y="1"/>
                    <a:pt x="519" y="175"/>
                    <a:pt x="420" y="510"/>
                  </a:cubicBezTo>
                  <a:cubicBezTo>
                    <a:pt x="1" y="1886"/>
                    <a:pt x="312" y="3538"/>
                    <a:pt x="177" y="4965"/>
                  </a:cubicBezTo>
                  <a:cubicBezTo>
                    <a:pt x="135" y="5426"/>
                    <a:pt x="494" y="5939"/>
                    <a:pt x="963" y="5939"/>
                  </a:cubicBezTo>
                  <a:cubicBezTo>
                    <a:pt x="1058" y="5939"/>
                    <a:pt x="1158" y="5918"/>
                    <a:pt x="1259" y="5871"/>
                  </a:cubicBezTo>
                  <a:cubicBezTo>
                    <a:pt x="1268" y="5863"/>
                    <a:pt x="1276" y="5863"/>
                    <a:pt x="1285" y="5854"/>
                  </a:cubicBezTo>
                  <a:lnTo>
                    <a:pt x="1285" y="5854"/>
                  </a:lnTo>
                  <a:cubicBezTo>
                    <a:pt x="1268" y="6123"/>
                    <a:pt x="1419" y="6375"/>
                    <a:pt x="1763" y="6375"/>
                  </a:cubicBezTo>
                  <a:cubicBezTo>
                    <a:pt x="2434" y="6375"/>
                    <a:pt x="2544" y="5360"/>
                    <a:pt x="1914" y="5293"/>
                  </a:cubicBezTo>
                  <a:cubicBezTo>
                    <a:pt x="2023" y="5091"/>
                    <a:pt x="2082" y="4847"/>
                    <a:pt x="2098" y="4545"/>
                  </a:cubicBezTo>
                  <a:cubicBezTo>
                    <a:pt x="2166" y="3622"/>
                    <a:pt x="2317" y="2591"/>
                    <a:pt x="2191" y="1676"/>
                  </a:cubicBezTo>
                  <a:cubicBezTo>
                    <a:pt x="2158" y="1466"/>
                    <a:pt x="2048" y="1290"/>
                    <a:pt x="1897" y="1172"/>
                  </a:cubicBezTo>
                  <a:cubicBezTo>
                    <a:pt x="1872" y="946"/>
                    <a:pt x="1830" y="719"/>
                    <a:pt x="1763" y="493"/>
                  </a:cubicBezTo>
                  <a:cubicBezTo>
                    <a:pt x="1664" y="160"/>
                    <a:pt x="1387" y="1"/>
                    <a:pt x="11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3" name="Google Shape;601;p22">
              <a:extLst>
                <a:ext uri="{FF2B5EF4-FFF2-40B4-BE49-F238E27FC236}">
                  <a16:creationId xmlns:a16="http://schemas.microsoft.com/office/drawing/2014/main" id="{09BCFD04-0E9A-B020-CEBA-CBAF48E3B77B}"/>
                </a:ext>
              </a:extLst>
            </p:cNvPr>
            <p:cNvSpPr/>
            <p:nvPr/>
          </p:nvSpPr>
          <p:spPr>
            <a:xfrm>
              <a:off x="3477725" y="3444825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1"/>
                  </a:moveTo>
                  <a:cubicBezTo>
                    <a:pt x="2086" y="1"/>
                    <a:pt x="875" y="345"/>
                    <a:pt x="82" y="919"/>
                  </a:cubicBezTo>
                  <a:cubicBezTo>
                    <a:pt x="1" y="978"/>
                    <a:pt x="30" y="1129"/>
                    <a:pt x="125" y="1129"/>
                  </a:cubicBezTo>
                  <a:cubicBezTo>
                    <a:pt x="138" y="1129"/>
                    <a:pt x="151" y="1126"/>
                    <a:pt x="166" y="1120"/>
                  </a:cubicBezTo>
                  <a:cubicBezTo>
                    <a:pt x="1087" y="738"/>
                    <a:pt x="1979" y="435"/>
                    <a:pt x="2976" y="435"/>
                  </a:cubicBezTo>
                  <a:cubicBezTo>
                    <a:pt x="3052" y="435"/>
                    <a:pt x="3127" y="437"/>
                    <a:pt x="3204" y="441"/>
                  </a:cubicBezTo>
                  <a:cubicBezTo>
                    <a:pt x="4336" y="482"/>
                    <a:pt x="5150" y="1011"/>
                    <a:pt x="6182" y="1330"/>
                  </a:cubicBezTo>
                  <a:cubicBezTo>
                    <a:pt x="6196" y="1335"/>
                    <a:pt x="6210" y="1337"/>
                    <a:pt x="6222" y="1337"/>
                  </a:cubicBezTo>
                  <a:cubicBezTo>
                    <a:pt x="6322" y="1337"/>
                    <a:pt x="6367" y="1203"/>
                    <a:pt x="6300" y="1129"/>
                  </a:cubicBezTo>
                  <a:cubicBezTo>
                    <a:pt x="5602" y="339"/>
                    <a:pt x="4450" y="1"/>
                    <a:pt x="32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4" name="Google Shape;602;p22">
              <a:extLst>
                <a:ext uri="{FF2B5EF4-FFF2-40B4-BE49-F238E27FC236}">
                  <a16:creationId xmlns:a16="http://schemas.microsoft.com/office/drawing/2014/main" id="{DD446532-9D46-C976-150A-FEC5DDBFA4B2}"/>
                </a:ext>
              </a:extLst>
            </p:cNvPr>
            <p:cNvSpPr/>
            <p:nvPr/>
          </p:nvSpPr>
          <p:spPr>
            <a:xfrm>
              <a:off x="3477725" y="3513650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0"/>
                  </a:moveTo>
                  <a:cubicBezTo>
                    <a:pt x="2086" y="0"/>
                    <a:pt x="875" y="345"/>
                    <a:pt x="82" y="918"/>
                  </a:cubicBezTo>
                  <a:cubicBezTo>
                    <a:pt x="0" y="970"/>
                    <a:pt x="30" y="1127"/>
                    <a:pt x="126" y="1127"/>
                  </a:cubicBezTo>
                  <a:cubicBezTo>
                    <a:pt x="138" y="1127"/>
                    <a:pt x="152" y="1125"/>
                    <a:pt x="166" y="1119"/>
                  </a:cubicBezTo>
                  <a:cubicBezTo>
                    <a:pt x="1087" y="737"/>
                    <a:pt x="1979" y="435"/>
                    <a:pt x="2976" y="435"/>
                  </a:cubicBezTo>
                  <a:cubicBezTo>
                    <a:pt x="3052" y="435"/>
                    <a:pt x="3127" y="436"/>
                    <a:pt x="3204" y="440"/>
                  </a:cubicBezTo>
                  <a:cubicBezTo>
                    <a:pt x="4336" y="481"/>
                    <a:pt x="5150" y="1010"/>
                    <a:pt x="6182" y="1329"/>
                  </a:cubicBezTo>
                  <a:cubicBezTo>
                    <a:pt x="6196" y="1334"/>
                    <a:pt x="6210" y="1336"/>
                    <a:pt x="6222" y="1336"/>
                  </a:cubicBezTo>
                  <a:cubicBezTo>
                    <a:pt x="6322" y="1336"/>
                    <a:pt x="6367" y="1202"/>
                    <a:pt x="6300" y="1128"/>
                  </a:cubicBezTo>
                  <a:cubicBezTo>
                    <a:pt x="5602" y="338"/>
                    <a:pt x="4450" y="0"/>
                    <a:pt x="3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5" name="Google Shape;603;p22">
              <a:extLst>
                <a:ext uri="{FF2B5EF4-FFF2-40B4-BE49-F238E27FC236}">
                  <a16:creationId xmlns:a16="http://schemas.microsoft.com/office/drawing/2014/main" id="{E77411D6-A559-F99B-8A43-3B5D46640E48}"/>
                </a:ext>
              </a:extLst>
            </p:cNvPr>
            <p:cNvSpPr/>
            <p:nvPr/>
          </p:nvSpPr>
          <p:spPr>
            <a:xfrm>
              <a:off x="3477725" y="3582425"/>
              <a:ext cx="159225" cy="33400"/>
            </a:xfrm>
            <a:custGeom>
              <a:avLst/>
              <a:gdLst/>
              <a:ahLst/>
              <a:cxnLst/>
              <a:rect l="l" t="t" r="r" b="b"/>
              <a:pathLst>
                <a:path w="6369" h="1336" extrusionOk="0">
                  <a:moveTo>
                    <a:pt x="3268" y="0"/>
                  </a:moveTo>
                  <a:cubicBezTo>
                    <a:pt x="2083" y="0"/>
                    <a:pt x="873" y="343"/>
                    <a:pt x="82" y="911"/>
                  </a:cubicBezTo>
                  <a:cubicBezTo>
                    <a:pt x="0" y="970"/>
                    <a:pt x="30" y="1129"/>
                    <a:pt x="126" y="1129"/>
                  </a:cubicBezTo>
                  <a:cubicBezTo>
                    <a:pt x="139" y="1129"/>
                    <a:pt x="152" y="1126"/>
                    <a:pt x="166" y="1120"/>
                  </a:cubicBezTo>
                  <a:cubicBezTo>
                    <a:pt x="1087" y="738"/>
                    <a:pt x="1979" y="436"/>
                    <a:pt x="2976" y="436"/>
                  </a:cubicBezTo>
                  <a:cubicBezTo>
                    <a:pt x="3052" y="436"/>
                    <a:pt x="3127" y="438"/>
                    <a:pt x="3204" y="441"/>
                  </a:cubicBezTo>
                  <a:cubicBezTo>
                    <a:pt x="4336" y="483"/>
                    <a:pt x="5150" y="1012"/>
                    <a:pt x="6182" y="1331"/>
                  </a:cubicBezTo>
                  <a:cubicBezTo>
                    <a:pt x="6194" y="1334"/>
                    <a:pt x="6206" y="1335"/>
                    <a:pt x="6217" y="1335"/>
                  </a:cubicBezTo>
                  <a:cubicBezTo>
                    <a:pt x="6320" y="1335"/>
                    <a:pt x="6368" y="1205"/>
                    <a:pt x="6300" y="1129"/>
                  </a:cubicBezTo>
                  <a:cubicBezTo>
                    <a:pt x="5601" y="338"/>
                    <a:pt x="4446" y="0"/>
                    <a:pt x="3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6" name="Google Shape;604;p22">
              <a:extLst>
                <a:ext uri="{FF2B5EF4-FFF2-40B4-BE49-F238E27FC236}">
                  <a16:creationId xmlns:a16="http://schemas.microsoft.com/office/drawing/2014/main" id="{89F5A4A2-6DAA-AEF4-D0AF-50EC628FF60E}"/>
                </a:ext>
              </a:extLst>
            </p:cNvPr>
            <p:cNvSpPr/>
            <p:nvPr/>
          </p:nvSpPr>
          <p:spPr>
            <a:xfrm>
              <a:off x="3689895" y="3521208"/>
              <a:ext cx="159375" cy="33425"/>
            </a:xfrm>
            <a:custGeom>
              <a:avLst/>
              <a:gdLst/>
              <a:ahLst/>
              <a:cxnLst/>
              <a:rect l="l" t="t" r="r" b="b"/>
              <a:pathLst>
                <a:path w="6375" h="1337" extrusionOk="0">
                  <a:moveTo>
                    <a:pt x="3095" y="0"/>
                  </a:moveTo>
                  <a:cubicBezTo>
                    <a:pt x="1917" y="0"/>
                    <a:pt x="765" y="338"/>
                    <a:pt x="68" y="1128"/>
                  </a:cubicBezTo>
                  <a:cubicBezTo>
                    <a:pt x="0" y="1202"/>
                    <a:pt x="52" y="1336"/>
                    <a:pt x="147" y="1336"/>
                  </a:cubicBezTo>
                  <a:cubicBezTo>
                    <a:pt x="159" y="1336"/>
                    <a:pt x="172" y="1334"/>
                    <a:pt x="185" y="1329"/>
                  </a:cubicBezTo>
                  <a:cubicBezTo>
                    <a:pt x="1217" y="1010"/>
                    <a:pt x="2031" y="481"/>
                    <a:pt x="3163" y="440"/>
                  </a:cubicBezTo>
                  <a:cubicBezTo>
                    <a:pt x="3240" y="436"/>
                    <a:pt x="3316" y="435"/>
                    <a:pt x="3391" y="435"/>
                  </a:cubicBezTo>
                  <a:cubicBezTo>
                    <a:pt x="4390" y="435"/>
                    <a:pt x="5288" y="737"/>
                    <a:pt x="6201" y="1119"/>
                  </a:cubicBezTo>
                  <a:cubicBezTo>
                    <a:pt x="6216" y="1125"/>
                    <a:pt x="6230" y="1128"/>
                    <a:pt x="6243" y="1128"/>
                  </a:cubicBezTo>
                  <a:cubicBezTo>
                    <a:pt x="6339" y="1128"/>
                    <a:pt x="6375" y="977"/>
                    <a:pt x="6294" y="918"/>
                  </a:cubicBezTo>
                  <a:cubicBezTo>
                    <a:pt x="5497" y="345"/>
                    <a:pt x="4283" y="0"/>
                    <a:pt x="3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7" name="Google Shape;605;p22">
              <a:extLst>
                <a:ext uri="{FF2B5EF4-FFF2-40B4-BE49-F238E27FC236}">
                  <a16:creationId xmlns:a16="http://schemas.microsoft.com/office/drawing/2014/main" id="{D9FA236D-9748-D6F0-4984-ED3E897E596A}"/>
                </a:ext>
              </a:extLst>
            </p:cNvPr>
            <p:cNvSpPr/>
            <p:nvPr/>
          </p:nvSpPr>
          <p:spPr>
            <a:xfrm>
              <a:off x="3694975" y="3582425"/>
              <a:ext cx="159425" cy="33400"/>
            </a:xfrm>
            <a:custGeom>
              <a:avLst/>
              <a:gdLst/>
              <a:ahLst/>
              <a:cxnLst/>
              <a:rect l="l" t="t" r="r" b="b"/>
              <a:pathLst>
                <a:path w="6377" h="1336" extrusionOk="0">
                  <a:moveTo>
                    <a:pt x="3101" y="0"/>
                  </a:moveTo>
                  <a:cubicBezTo>
                    <a:pt x="1922" y="0"/>
                    <a:pt x="767" y="338"/>
                    <a:pt x="69" y="1129"/>
                  </a:cubicBezTo>
                  <a:cubicBezTo>
                    <a:pt x="0" y="1205"/>
                    <a:pt x="55" y="1335"/>
                    <a:pt x="153" y="1335"/>
                  </a:cubicBezTo>
                  <a:cubicBezTo>
                    <a:pt x="164" y="1335"/>
                    <a:pt x="175" y="1334"/>
                    <a:pt x="186" y="1331"/>
                  </a:cubicBezTo>
                  <a:cubicBezTo>
                    <a:pt x="1218" y="1012"/>
                    <a:pt x="2032" y="483"/>
                    <a:pt x="3164" y="441"/>
                  </a:cubicBezTo>
                  <a:cubicBezTo>
                    <a:pt x="3241" y="438"/>
                    <a:pt x="3317" y="436"/>
                    <a:pt x="3392" y="436"/>
                  </a:cubicBezTo>
                  <a:cubicBezTo>
                    <a:pt x="4391" y="436"/>
                    <a:pt x="5289" y="738"/>
                    <a:pt x="6202" y="1120"/>
                  </a:cubicBezTo>
                  <a:cubicBezTo>
                    <a:pt x="6216" y="1126"/>
                    <a:pt x="6230" y="1129"/>
                    <a:pt x="6242" y="1129"/>
                  </a:cubicBezTo>
                  <a:cubicBezTo>
                    <a:pt x="6340" y="1129"/>
                    <a:pt x="6376" y="970"/>
                    <a:pt x="6295" y="911"/>
                  </a:cubicBezTo>
                  <a:cubicBezTo>
                    <a:pt x="5499" y="343"/>
                    <a:pt x="4288" y="0"/>
                    <a:pt x="31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18" name="Google Shape;606;p22">
              <a:extLst>
                <a:ext uri="{FF2B5EF4-FFF2-40B4-BE49-F238E27FC236}">
                  <a16:creationId xmlns:a16="http://schemas.microsoft.com/office/drawing/2014/main" id="{4994D60F-4A5A-5EBA-E7FB-075DE4CF0EF5}"/>
                </a:ext>
              </a:extLst>
            </p:cNvPr>
            <p:cNvSpPr/>
            <p:nvPr/>
          </p:nvSpPr>
          <p:spPr>
            <a:xfrm>
              <a:off x="3399625" y="3347150"/>
              <a:ext cx="529500" cy="400675"/>
            </a:xfrm>
            <a:custGeom>
              <a:avLst/>
              <a:gdLst/>
              <a:ahLst/>
              <a:cxnLst/>
              <a:rect l="l" t="t" r="r" b="b"/>
              <a:pathLst>
                <a:path w="21180" h="16027" extrusionOk="0">
                  <a:moveTo>
                    <a:pt x="15918" y="320"/>
                  </a:moveTo>
                  <a:cubicBezTo>
                    <a:pt x="16489" y="404"/>
                    <a:pt x="17303" y="345"/>
                    <a:pt x="17605" y="748"/>
                  </a:cubicBezTo>
                  <a:cubicBezTo>
                    <a:pt x="17899" y="1142"/>
                    <a:pt x="17639" y="2300"/>
                    <a:pt x="17622" y="2778"/>
                  </a:cubicBezTo>
                  <a:cubicBezTo>
                    <a:pt x="17588" y="3878"/>
                    <a:pt x="17504" y="5019"/>
                    <a:pt x="17639" y="6118"/>
                  </a:cubicBezTo>
                  <a:cubicBezTo>
                    <a:pt x="17378" y="5858"/>
                    <a:pt x="17119" y="5598"/>
                    <a:pt x="16858" y="5329"/>
                  </a:cubicBezTo>
                  <a:cubicBezTo>
                    <a:pt x="16814" y="5285"/>
                    <a:pt x="16761" y="5266"/>
                    <a:pt x="16707" y="5266"/>
                  </a:cubicBezTo>
                  <a:cubicBezTo>
                    <a:pt x="16648" y="5266"/>
                    <a:pt x="16588" y="5290"/>
                    <a:pt x="16539" y="5329"/>
                  </a:cubicBezTo>
                  <a:cubicBezTo>
                    <a:pt x="16380" y="5472"/>
                    <a:pt x="16212" y="5598"/>
                    <a:pt x="16053" y="5724"/>
                  </a:cubicBezTo>
                  <a:cubicBezTo>
                    <a:pt x="16002" y="3928"/>
                    <a:pt x="15994" y="2116"/>
                    <a:pt x="15918" y="320"/>
                  </a:cubicBezTo>
                  <a:close/>
                  <a:moveTo>
                    <a:pt x="5947" y="2076"/>
                  </a:moveTo>
                  <a:cubicBezTo>
                    <a:pt x="6074" y="2076"/>
                    <a:pt x="6204" y="2081"/>
                    <a:pt x="6336" y="2090"/>
                  </a:cubicBezTo>
                  <a:cubicBezTo>
                    <a:pt x="7956" y="2199"/>
                    <a:pt x="9164" y="2996"/>
                    <a:pt x="10439" y="3878"/>
                  </a:cubicBezTo>
                  <a:lnTo>
                    <a:pt x="10439" y="3894"/>
                  </a:lnTo>
                  <a:cubicBezTo>
                    <a:pt x="10128" y="5564"/>
                    <a:pt x="10271" y="7335"/>
                    <a:pt x="10280" y="9021"/>
                  </a:cubicBezTo>
                  <a:cubicBezTo>
                    <a:pt x="10288" y="10507"/>
                    <a:pt x="10162" y="12067"/>
                    <a:pt x="10355" y="13552"/>
                  </a:cubicBezTo>
                  <a:cubicBezTo>
                    <a:pt x="9649" y="12772"/>
                    <a:pt x="8514" y="12471"/>
                    <a:pt x="7277" y="12471"/>
                  </a:cubicBezTo>
                  <a:cubicBezTo>
                    <a:pt x="5294" y="12471"/>
                    <a:pt x="3046" y="13242"/>
                    <a:pt x="1864" y="14048"/>
                  </a:cubicBezTo>
                  <a:cubicBezTo>
                    <a:pt x="2132" y="12428"/>
                    <a:pt x="1998" y="10733"/>
                    <a:pt x="1998" y="9097"/>
                  </a:cubicBezTo>
                  <a:cubicBezTo>
                    <a:pt x="1998" y="7167"/>
                    <a:pt x="2040" y="5237"/>
                    <a:pt x="1889" y="3307"/>
                  </a:cubicBezTo>
                  <a:cubicBezTo>
                    <a:pt x="3242" y="2688"/>
                    <a:pt x="4446" y="2076"/>
                    <a:pt x="5947" y="2076"/>
                  </a:cubicBezTo>
                  <a:close/>
                  <a:moveTo>
                    <a:pt x="15524" y="2107"/>
                  </a:moveTo>
                  <a:lnTo>
                    <a:pt x="15524" y="2107"/>
                  </a:lnTo>
                  <a:cubicBezTo>
                    <a:pt x="15507" y="2720"/>
                    <a:pt x="15499" y="3341"/>
                    <a:pt x="15499" y="3962"/>
                  </a:cubicBezTo>
                  <a:cubicBezTo>
                    <a:pt x="15369" y="3955"/>
                    <a:pt x="15231" y="3951"/>
                    <a:pt x="15089" y="3951"/>
                  </a:cubicBezTo>
                  <a:cubicBezTo>
                    <a:pt x="13941" y="3951"/>
                    <a:pt x="12455" y="4188"/>
                    <a:pt x="11866" y="5060"/>
                  </a:cubicBezTo>
                  <a:cubicBezTo>
                    <a:pt x="11804" y="5146"/>
                    <a:pt x="11892" y="5239"/>
                    <a:pt x="11979" y="5239"/>
                  </a:cubicBezTo>
                  <a:cubicBezTo>
                    <a:pt x="11986" y="5239"/>
                    <a:pt x="11993" y="5238"/>
                    <a:pt x="12000" y="5237"/>
                  </a:cubicBezTo>
                  <a:cubicBezTo>
                    <a:pt x="12595" y="5120"/>
                    <a:pt x="13124" y="4700"/>
                    <a:pt x="13729" y="4540"/>
                  </a:cubicBezTo>
                  <a:cubicBezTo>
                    <a:pt x="14222" y="4407"/>
                    <a:pt x="14716" y="4350"/>
                    <a:pt x="15220" y="4350"/>
                  </a:cubicBezTo>
                  <a:cubicBezTo>
                    <a:pt x="15315" y="4350"/>
                    <a:pt x="15411" y="4352"/>
                    <a:pt x="15507" y="4356"/>
                  </a:cubicBezTo>
                  <a:cubicBezTo>
                    <a:pt x="15515" y="4985"/>
                    <a:pt x="15541" y="5606"/>
                    <a:pt x="15566" y="6235"/>
                  </a:cubicBezTo>
                  <a:cubicBezTo>
                    <a:pt x="15577" y="6388"/>
                    <a:pt x="15692" y="6476"/>
                    <a:pt x="15816" y="6476"/>
                  </a:cubicBezTo>
                  <a:cubicBezTo>
                    <a:pt x="15877" y="6476"/>
                    <a:pt x="15939" y="6456"/>
                    <a:pt x="15994" y="6412"/>
                  </a:cubicBezTo>
                  <a:cubicBezTo>
                    <a:pt x="16326" y="6138"/>
                    <a:pt x="16529" y="6013"/>
                    <a:pt x="16708" y="6013"/>
                  </a:cubicBezTo>
                  <a:cubicBezTo>
                    <a:pt x="16945" y="6013"/>
                    <a:pt x="17141" y="6234"/>
                    <a:pt x="17538" y="6621"/>
                  </a:cubicBezTo>
                  <a:cubicBezTo>
                    <a:pt x="17583" y="6666"/>
                    <a:pt x="17632" y="6684"/>
                    <a:pt x="17680" y="6684"/>
                  </a:cubicBezTo>
                  <a:cubicBezTo>
                    <a:pt x="17740" y="6684"/>
                    <a:pt x="17798" y="6655"/>
                    <a:pt x="17840" y="6613"/>
                  </a:cubicBezTo>
                  <a:cubicBezTo>
                    <a:pt x="17899" y="6613"/>
                    <a:pt x="17949" y="6580"/>
                    <a:pt x="17966" y="6521"/>
                  </a:cubicBezTo>
                  <a:cubicBezTo>
                    <a:pt x="18150" y="5329"/>
                    <a:pt x="18176" y="4079"/>
                    <a:pt x="18184" y="2845"/>
                  </a:cubicBezTo>
                  <a:cubicBezTo>
                    <a:pt x="18301" y="2912"/>
                    <a:pt x="18419" y="2988"/>
                    <a:pt x="18536" y="3063"/>
                  </a:cubicBezTo>
                  <a:cubicBezTo>
                    <a:pt x="18763" y="3214"/>
                    <a:pt x="18948" y="3466"/>
                    <a:pt x="19199" y="3576"/>
                  </a:cubicBezTo>
                  <a:cubicBezTo>
                    <a:pt x="19208" y="3584"/>
                    <a:pt x="19224" y="3584"/>
                    <a:pt x="19241" y="3584"/>
                  </a:cubicBezTo>
                  <a:cubicBezTo>
                    <a:pt x="18671" y="5027"/>
                    <a:pt x="18830" y="6848"/>
                    <a:pt x="18771" y="8358"/>
                  </a:cubicBezTo>
                  <a:cubicBezTo>
                    <a:pt x="18687" y="10263"/>
                    <a:pt x="18612" y="12210"/>
                    <a:pt x="18830" y="14115"/>
                  </a:cubicBezTo>
                  <a:cubicBezTo>
                    <a:pt x="17869" y="13355"/>
                    <a:pt x="16220" y="12965"/>
                    <a:pt x="14604" y="12965"/>
                  </a:cubicBezTo>
                  <a:cubicBezTo>
                    <a:pt x="13116" y="12965"/>
                    <a:pt x="11657" y="13296"/>
                    <a:pt x="10792" y="13972"/>
                  </a:cubicBezTo>
                  <a:cubicBezTo>
                    <a:pt x="11068" y="12369"/>
                    <a:pt x="10917" y="10649"/>
                    <a:pt x="10934" y="9021"/>
                  </a:cubicBezTo>
                  <a:cubicBezTo>
                    <a:pt x="10943" y="7376"/>
                    <a:pt x="11068" y="5665"/>
                    <a:pt x="10800" y="4037"/>
                  </a:cubicBezTo>
                  <a:cubicBezTo>
                    <a:pt x="11404" y="3483"/>
                    <a:pt x="11866" y="2896"/>
                    <a:pt x="12655" y="2552"/>
                  </a:cubicBezTo>
                  <a:cubicBezTo>
                    <a:pt x="13578" y="2157"/>
                    <a:pt x="14542" y="2116"/>
                    <a:pt x="15524" y="2107"/>
                  </a:cubicBezTo>
                  <a:close/>
                  <a:moveTo>
                    <a:pt x="19627" y="4213"/>
                  </a:moveTo>
                  <a:cubicBezTo>
                    <a:pt x="20550" y="4574"/>
                    <a:pt x="20449" y="5640"/>
                    <a:pt x="20517" y="6630"/>
                  </a:cubicBezTo>
                  <a:cubicBezTo>
                    <a:pt x="20592" y="7805"/>
                    <a:pt x="20626" y="8979"/>
                    <a:pt x="20592" y="10154"/>
                  </a:cubicBezTo>
                  <a:cubicBezTo>
                    <a:pt x="20567" y="11320"/>
                    <a:pt x="20466" y="12478"/>
                    <a:pt x="20324" y="13636"/>
                  </a:cubicBezTo>
                  <a:cubicBezTo>
                    <a:pt x="20282" y="13988"/>
                    <a:pt x="20365" y="15096"/>
                    <a:pt x="19904" y="15256"/>
                  </a:cubicBezTo>
                  <a:cubicBezTo>
                    <a:pt x="19900" y="15257"/>
                    <a:pt x="19895" y="15258"/>
                    <a:pt x="19888" y="15258"/>
                  </a:cubicBezTo>
                  <a:cubicBezTo>
                    <a:pt x="19757" y="15258"/>
                    <a:pt x="19201" y="14942"/>
                    <a:pt x="19065" y="14887"/>
                  </a:cubicBezTo>
                  <a:cubicBezTo>
                    <a:pt x="17529" y="14299"/>
                    <a:pt x="15860" y="14165"/>
                    <a:pt x="14223" y="14098"/>
                  </a:cubicBezTo>
                  <a:cubicBezTo>
                    <a:pt x="13862" y="14082"/>
                    <a:pt x="13507" y="14066"/>
                    <a:pt x="13161" y="14066"/>
                  </a:cubicBezTo>
                  <a:cubicBezTo>
                    <a:pt x="12244" y="14066"/>
                    <a:pt x="11382" y="14178"/>
                    <a:pt x="10590" y="14702"/>
                  </a:cubicBezTo>
                  <a:cubicBezTo>
                    <a:pt x="9796" y="14176"/>
                    <a:pt x="8926" y="14069"/>
                    <a:pt x="8003" y="14069"/>
                  </a:cubicBezTo>
                  <a:cubicBezTo>
                    <a:pt x="7658" y="14069"/>
                    <a:pt x="7306" y="14084"/>
                    <a:pt x="6949" y="14098"/>
                  </a:cubicBezTo>
                  <a:cubicBezTo>
                    <a:pt x="5321" y="14165"/>
                    <a:pt x="3651" y="14299"/>
                    <a:pt x="2107" y="14887"/>
                  </a:cubicBezTo>
                  <a:cubicBezTo>
                    <a:pt x="1744" y="15029"/>
                    <a:pt x="1520" y="15128"/>
                    <a:pt x="1366" y="15128"/>
                  </a:cubicBezTo>
                  <a:cubicBezTo>
                    <a:pt x="1140" y="15128"/>
                    <a:pt x="1067" y="14913"/>
                    <a:pt x="932" y="14307"/>
                  </a:cubicBezTo>
                  <a:cubicBezTo>
                    <a:pt x="647" y="12990"/>
                    <a:pt x="613" y="11497"/>
                    <a:pt x="580" y="10154"/>
                  </a:cubicBezTo>
                  <a:cubicBezTo>
                    <a:pt x="546" y="8979"/>
                    <a:pt x="580" y="7805"/>
                    <a:pt x="663" y="6630"/>
                  </a:cubicBezTo>
                  <a:cubicBezTo>
                    <a:pt x="723" y="5690"/>
                    <a:pt x="622" y="4624"/>
                    <a:pt x="1486" y="4238"/>
                  </a:cubicBezTo>
                  <a:lnTo>
                    <a:pt x="1486" y="4238"/>
                  </a:lnTo>
                  <a:cubicBezTo>
                    <a:pt x="1411" y="5858"/>
                    <a:pt x="1427" y="7477"/>
                    <a:pt x="1435" y="9097"/>
                  </a:cubicBezTo>
                  <a:cubicBezTo>
                    <a:pt x="1435" y="10817"/>
                    <a:pt x="1276" y="12612"/>
                    <a:pt x="1603" y="14316"/>
                  </a:cubicBezTo>
                  <a:cubicBezTo>
                    <a:pt x="1590" y="14425"/>
                    <a:pt x="1675" y="14527"/>
                    <a:pt x="1797" y="14527"/>
                  </a:cubicBezTo>
                  <a:cubicBezTo>
                    <a:pt x="1825" y="14527"/>
                    <a:pt x="1856" y="14522"/>
                    <a:pt x="1889" y="14509"/>
                  </a:cubicBezTo>
                  <a:cubicBezTo>
                    <a:pt x="3627" y="13769"/>
                    <a:pt x="5249" y="13200"/>
                    <a:pt x="6868" y="13200"/>
                  </a:cubicBezTo>
                  <a:cubicBezTo>
                    <a:pt x="8094" y="13200"/>
                    <a:pt x="9318" y="13525"/>
                    <a:pt x="10590" y="14350"/>
                  </a:cubicBezTo>
                  <a:cubicBezTo>
                    <a:pt x="10613" y="14364"/>
                    <a:pt x="10635" y="14370"/>
                    <a:pt x="10657" y="14370"/>
                  </a:cubicBezTo>
                  <a:cubicBezTo>
                    <a:pt x="10723" y="14370"/>
                    <a:pt x="10777" y="14310"/>
                    <a:pt x="10783" y="14240"/>
                  </a:cubicBezTo>
                  <a:cubicBezTo>
                    <a:pt x="12063" y="14068"/>
                    <a:pt x="13255" y="13711"/>
                    <a:pt x="14570" y="13711"/>
                  </a:cubicBezTo>
                  <a:cubicBezTo>
                    <a:pt x="14600" y="13711"/>
                    <a:pt x="14630" y="13712"/>
                    <a:pt x="14660" y="13712"/>
                  </a:cubicBezTo>
                  <a:cubicBezTo>
                    <a:pt x="16254" y="13737"/>
                    <a:pt x="17462" y="14232"/>
                    <a:pt x="18948" y="14685"/>
                  </a:cubicBezTo>
                  <a:cubicBezTo>
                    <a:pt x="18965" y="14689"/>
                    <a:pt x="18981" y="14691"/>
                    <a:pt x="18997" y="14691"/>
                  </a:cubicBezTo>
                  <a:cubicBezTo>
                    <a:pt x="19013" y="14691"/>
                    <a:pt x="19027" y="14689"/>
                    <a:pt x="19040" y="14685"/>
                  </a:cubicBezTo>
                  <a:cubicBezTo>
                    <a:pt x="19051" y="14687"/>
                    <a:pt x="19062" y="14687"/>
                    <a:pt x="19074" y="14687"/>
                  </a:cubicBezTo>
                  <a:cubicBezTo>
                    <a:pt x="19209" y="14687"/>
                    <a:pt x="19359" y="14596"/>
                    <a:pt x="19359" y="14442"/>
                  </a:cubicBezTo>
                  <a:cubicBezTo>
                    <a:pt x="19392" y="12528"/>
                    <a:pt x="19317" y="10615"/>
                    <a:pt x="19392" y="8694"/>
                  </a:cubicBezTo>
                  <a:cubicBezTo>
                    <a:pt x="19442" y="7234"/>
                    <a:pt x="19661" y="5698"/>
                    <a:pt x="19627" y="4213"/>
                  </a:cubicBezTo>
                  <a:close/>
                  <a:moveTo>
                    <a:pt x="16119" y="1"/>
                  </a:moveTo>
                  <a:cubicBezTo>
                    <a:pt x="16019" y="1"/>
                    <a:pt x="15918" y="4"/>
                    <a:pt x="15818" y="9"/>
                  </a:cubicBezTo>
                  <a:cubicBezTo>
                    <a:pt x="15811" y="8"/>
                    <a:pt x="15805" y="8"/>
                    <a:pt x="15798" y="8"/>
                  </a:cubicBezTo>
                  <a:cubicBezTo>
                    <a:pt x="15735" y="8"/>
                    <a:pt x="15666" y="44"/>
                    <a:pt x="15658" y="135"/>
                  </a:cubicBezTo>
                  <a:cubicBezTo>
                    <a:pt x="15608" y="613"/>
                    <a:pt x="15575" y="1092"/>
                    <a:pt x="15549" y="1570"/>
                  </a:cubicBezTo>
                  <a:cubicBezTo>
                    <a:pt x="15451" y="1566"/>
                    <a:pt x="15349" y="1563"/>
                    <a:pt x="15243" y="1563"/>
                  </a:cubicBezTo>
                  <a:cubicBezTo>
                    <a:pt x="13672" y="1563"/>
                    <a:pt x="11374" y="2050"/>
                    <a:pt x="10674" y="3567"/>
                  </a:cubicBezTo>
                  <a:cubicBezTo>
                    <a:pt x="9736" y="2054"/>
                    <a:pt x="7958" y="1354"/>
                    <a:pt x="6145" y="1354"/>
                  </a:cubicBezTo>
                  <a:cubicBezTo>
                    <a:pt x="4470" y="1354"/>
                    <a:pt x="2766" y="1951"/>
                    <a:pt x="1670" y="3055"/>
                  </a:cubicBezTo>
                  <a:cubicBezTo>
                    <a:pt x="1620" y="3072"/>
                    <a:pt x="1570" y="3114"/>
                    <a:pt x="1553" y="3181"/>
                  </a:cubicBezTo>
                  <a:cubicBezTo>
                    <a:pt x="1553" y="3181"/>
                    <a:pt x="1553" y="3190"/>
                    <a:pt x="1545" y="3190"/>
                  </a:cubicBezTo>
                  <a:cubicBezTo>
                    <a:pt x="1494" y="3248"/>
                    <a:pt x="1503" y="3307"/>
                    <a:pt x="1536" y="3357"/>
                  </a:cubicBezTo>
                  <a:cubicBezTo>
                    <a:pt x="1519" y="3567"/>
                    <a:pt x="1511" y="3777"/>
                    <a:pt x="1503" y="3986"/>
                  </a:cubicBezTo>
                  <a:cubicBezTo>
                    <a:pt x="1" y="4054"/>
                    <a:pt x="311" y="5623"/>
                    <a:pt x="219" y="6982"/>
                  </a:cubicBezTo>
                  <a:cubicBezTo>
                    <a:pt x="1" y="9944"/>
                    <a:pt x="177" y="12906"/>
                    <a:pt x="663" y="15834"/>
                  </a:cubicBezTo>
                  <a:cubicBezTo>
                    <a:pt x="682" y="15961"/>
                    <a:pt x="798" y="16026"/>
                    <a:pt x="912" y="16026"/>
                  </a:cubicBezTo>
                  <a:cubicBezTo>
                    <a:pt x="958" y="16026"/>
                    <a:pt x="1003" y="16016"/>
                    <a:pt x="1041" y="15994"/>
                  </a:cubicBezTo>
                  <a:cubicBezTo>
                    <a:pt x="2551" y="15154"/>
                    <a:pt x="4990" y="14517"/>
                    <a:pt x="7203" y="14517"/>
                  </a:cubicBezTo>
                  <a:cubicBezTo>
                    <a:pt x="8348" y="14517"/>
                    <a:pt x="9432" y="14688"/>
                    <a:pt x="10296" y="15088"/>
                  </a:cubicBezTo>
                  <a:cubicBezTo>
                    <a:pt x="10329" y="15173"/>
                    <a:pt x="10414" y="15238"/>
                    <a:pt x="10509" y="15238"/>
                  </a:cubicBezTo>
                  <a:cubicBezTo>
                    <a:pt x="10536" y="15238"/>
                    <a:pt x="10563" y="15233"/>
                    <a:pt x="10590" y="15222"/>
                  </a:cubicBezTo>
                  <a:cubicBezTo>
                    <a:pt x="10616" y="15233"/>
                    <a:pt x="10642" y="15238"/>
                    <a:pt x="10667" y="15238"/>
                  </a:cubicBezTo>
                  <a:cubicBezTo>
                    <a:pt x="10758" y="15238"/>
                    <a:pt x="10842" y="15173"/>
                    <a:pt x="10876" y="15088"/>
                  </a:cubicBezTo>
                  <a:cubicBezTo>
                    <a:pt x="11740" y="14689"/>
                    <a:pt x="12824" y="14519"/>
                    <a:pt x="13967" y="14519"/>
                  </a:cubicBezTo>
                  <a:cubicBezTo>
                    <a:pt x="16186" y="14519"/>
                    <a:pt x="18630" y="15158"/>
                    <a:pt x="20131" y="15994"/>
                  </a:cubicBezTo>
                  <a:cubicBezTo>
                    <a:pt x="20169" y="16016"/>
                    <a:pt x="20215" y="16026"/>
                    <a:pt x="20262" y="16026"/>
                  </a:cubicBezTo>
                  <a:cubicBezTo>
                    <a:pt x="20378" y="16026"/>
                    <a:pt x="20499" y="15961"/>
                    <a:pt x="20517" y="15834"/>
                  </a:cubicBezTo>
                  <a:cubicBezTo>
                    <a:pt x="20995" y="12906"/>
                    <a:pt x="21180" y="9944"/>
                    <a:pt x="20962" y="6982"/>
                  </a:cubicBezTo>
                  <a:cubicBezTo>
                    <a:pt x="20861" y="5648"/>
                    <a:pt x="21163" y="4020"/>
                    <a:pt x="19619" y="3986"/>
                  </a:cubicBezTo>
                  <a:cubicBezTo>
                    <a:pt x="19610" y="3777"/>
                    <a:pt x="19602" y="3567"/>
                    <a:pt x="19577" y="3366"/>
                  </a:cubicBezTo>
                  <a:cubicBezTo>
                    <a:pt x="19577" y="3349"/>
                    <a:pt x="19569" y="3332"/>
                    <a:pt x="19552" y="3315"/>
                  </a:cubicBezTo>
                  <a:lnTo>
                    <a:pt x="19552" y="3298"/>
                  </a:lnTo>
                  <a:cubicBezTo>
                    <a:pt x="19459" y="2980"/>
                    <a:pt x="19140" y="2745"/>
                    <a:pt x="18872" y="2577"/>
                  </a:cubicBezTo>
                  <a:cubicBezTo>
                    <a:pt x="18646" y="2426"/>
                    <a:pt x="18436" y="2334"/>
                    <a:pt x="18184" y="2317"/>
                  </a:cubicBezTo>
                  <a:cubicBezTo>
                    <a:pt x="18193" y="1687"/>
                    <a:pt x="18201" y="1066"/>
                    <a:pt x="18234" y="445"/>
                  </a:cubicBezTo>
                  <a:cubicBezTo>
                    <a:pt x="18243" y="353"/>
                    <a:pt x="18159" y="236"/>
                    <a:pt x="18058" y="219"/>
                  </a:cubicBezTo>
                  <a:cubicBezTo>
                    <a:pt x="17418" y="110"/>
                    <a:pt x="16772" y="1"/>
                    <a:pt x="16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BD2B9B13-F894-8F46-79F6-1DD151A5386A}"/>
              </a:ext>
            </a:extLst>
          </p:cNvPr>
          <p:cNvSpPr/>
          <p:nvPr/>
        </p:nvSpPr>
        <p:spPr>
          <a:xfrm>
            <a:off x="898664" y="96749"/>
            <a:ext cx="503046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三、巩固练习，提高能力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9D10F649-48B7-7A9F-CED3-F3D7686AF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3689" y="2871838"/>
            <a:ext cx="277813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b="1" dirty="0">
              <a:solidFill>
                <a:srgbClr val="10BB0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4256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8" grpId="0"/>
      <p:bldP spid="60" grpId="0"/>
      <p:bldP spid="61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37">
            <a:extLst>
              <a:ext uri="{FF2B5EF4-FFF2-40B4-BE49-F238E27FC236}">
                <a16:creationId xmlns:a16="http://schemas.microsoft.com/office/drawing/2014/main" id="{412650A3-0C2D-0298-11BE-022470287416}"/>
              </a:ext>
            </a:extLst>
          </p:cNvPr>
          <p:cNvSpPr txBox="1"/>
          <p:nvPr/>
        </p:nvSpPr>
        <p:spPr>
          <a:xfrm>
            <a:off x="2685654" y="868936"/>
            <a:ext cx="16937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P59 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试一试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CE7B8F2-83F0-EBA9-3E6E-3DA3EFFD884C}"/>
              </a:ext>
            </a:extLst>
          </p:cNvPr>
          <p:cNvSpPr txBox="1"/>
          <p:nvPr/>
        </p:nvSpPr>
        <p:spPr>
          <a:xfrm>
            <a:off x="203771" y="761215"/>
            <a:ext cx="2618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用竖式计算。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A424C297-8760-B663-EE5C-7D950D88E7D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208175" y="1391538"/>
            <a:ext cx="274773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56 + 34=____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C7F850DE-7EE3-67D2-1E8C-F2EB8A24F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956" y="2033148"/>
            <a:ext cx="8001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5  6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663DD06-8492-4A6E-6B94-C641C014E156}"/>
              </a:ext>
            </a:extLst>
          </p:cNvPr>
          <p:cNvCxnSpPr/>
          <p:nvPr/>
        </p:nvCxnSpPr>
        <p:spPr>
          <a:xfrm>
            <a:off x="1284876" y="3154149"/>
            <a:ext cx="160813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4A808809-C7F8-942D-2188-B95F121EF4AF}"/>
              </a:ext>
            </a:extLst>
          </p:cNvPr>
          <p:cNvSpPr txBox="1"/>
          <p:nvPr/>
        </p:nvSpPr>
        <p:spPr>
          <a:xfrm>
            <a:off x="1342602" y="2575647"/>
            <a:ext cx="123944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+  3  4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6C5D9857-B6A1-FFD2-D39A-64DDA1B5D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950" y="3154891"/>
            <a:ext cx="168828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    (        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A797327-61CB-A737-EBE2-7F917B6345B6}"/>
              </a:ext>
            </a:extLst>
          </p:cNvPr>
          <p:cNvSpPr txBox="1"/>
          <p:nvPr/>
        </p:nvSpPr>
        <p:spPr>
          <a:xfrm>
            <a:off x="2893014" y="1381452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90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2745E2AD-9414-BFB3-2FA0-1E42B330E7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404" y="3201842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0</a:t>
            </a: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id="{4E1A16CB-E028-0A76-2496-7E3831E59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0751" y="3201843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9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89B0043F-4746-D221-35AC-37AEE0661135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5596149" y="1434988"/>
            <a:ext cx="274773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46 + 9 =____</a:t>
            </a:r>
          </a:p>
        </p:txBody>
      </p:sp>
      <p:sp>
        <p:nvSpPr>
          <p:cNvPr id="18" name="TextBox 4">
            <a:extLst>
              <a:ext uri="{FF2B5EF4-FFF2-40B4-BE49-F238E27FC236}">
                <a16:creationId xmlns:a16="http://schemas.microsoft.com/office/drawing/2014/main" id="{9412EADB-DDEE-9747-0A18-BDD271CE2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9918" y="2080099"/>
            <a:ext cx="8001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4  6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385324B4-F4B9-FDD6-620D-84E7BFE6C41F}"/>
              </a:ext>
            </a:extLst>
          </p:cNvPr>
          <p:cNvCxnSpPr/>
          <p:nvPr/>
        </p:nvCxnSpPr>
        <p:spPr>
          <a:xfrm>
            <a:off x="5655838" y="3201100"/>
            <a:ext cx="160813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5">
            <a:extLst>
              <a:ext uri="{FF2B5EF4-FFF2-40B4-BE49-F238E27FC236}">
                <a16:creationId xmlns:a16="http://schemas.microsoft.com/office/drawing/2014/main" id="{504FB014-A843-FDC1-C592-CA8169D62E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5912" y="3201842"/>
            <a:ext cx="1688283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    (        )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3CFFC2F-B454-4149-96C2-864784CEDF1F}"/>
              </a:ext>
            </a:extLst>
          </p:cNvPr>
          <p:cNvSpPr txBox="1"/>
          <p:nvPr/>
        </p:nvSpPr>
        <p:spPr>
          <a:xfrm>
            <a:off x="7180100" y="143774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55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BC2DAE41-6732-EAEA-1CD5-B1CD6D2FD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366" y="3248793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</a:t>
            </a: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BDECEFD2-5E3A-6EC9-0DCD-F3987ED92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1713" y="3248794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1001DE5-4903-9E40-CE72-626461C668F8}"/>
              </a:ext>
            </a:extLst>
          </p:cNvPr>
          <p:cNvGrpSpPr/>
          <p:nvPr/>
        </p:nvGrpSpPr>
        <p:grpSpPr bwMode="auto">
          <a:xfrm>
            <a:off x="156269" y="3032703"/>
            <a:ext cx="4707561" cy="1679225"/>
            <a:chOff x="933435" y="3040448"/>
            <a:chExt cx="4707613" cy="1679225"/>
          </a:xfrm>
        </p:grpSpPr>
        <p:pic>
          <p:nvPicPr>
            <p:cNvPr id="29" name="Picture 84">
              <a:extLst>
                <a:ext uri="{FF2B5EF4-FFF2-40B4-BE49-F238E27FC236}">
                  <a16:creationId xmlns:a16="http://schemas.microsoft.com/office/drawing/2014/main" id="{4A1B8BF2-CFBD-B870-38C8-2C74B90F72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435" y="3040448"/>
              <a:ext cx="826262" cy="167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圆角矩形标注 5">
              <a:extLst>
                <a:ext uri="{FF2B5EF4-FFF2-40B4-BE49-F238E27FC236}">
                  <a16:creationId xmlns:a16="http://schemas.microsoft.com/office/drawing/2014/main" id="{03431693-0274-FBC2-18C5-920DDBB6FBD7}"/>
                </a:ext>
              </a:extLst>
            </p:cNvPr>
            <p:cNvSpPr/>
            <p:nvPr/>
          </p:nvSpPr>
          <p:spPr bwMode="auto">
            <a:xfrm>
              <a:off x="1829914" y="3941446"/>
              <a:ext cx="3811134" cy="510778"/>
            </a:xfrm>
            <a:prstGeom prst="wedgeRoundRectCallout">
              <a:avLst>
                <a:gd name="adj1" fmla="val -58307"/>
                <a:gd name="adj2" fmla="val -31424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F49701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加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得（    ），该怎样写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C77FB029-4B19-D82D-FFEC-AA1E6721C7B1}"/>
              </a:ext>
            </a:extLst>
          </p:cNvPr>
          <p:cNvGrpSpPr/>
          <p:nvPr/>
        </p:nvGrpSpPr>
        <p:grpSpPr bwMode="auto">
          <a:xfrm>
            <a:off x="5110911" y="2959328"/>
            <a:ext cx="3809024" cy="1752600"/>
            <a:chOff x="-1681798" y="3055498"/>
            <a:chExt cx="3809543" cy="1752600"/>
          </a:xfrm>
        </p:grpSpPr>
        <p:pic>
          <p:nvPicPr>
            <p:cNvPr id="39" name="Picture 119">
              <a:extLst>
                <a:ext uri="{FF2B5EF4-FFF2-40B4-BE49-F238E27FC236}">
                  <a16:creationId xmlns:a16="http://schemas.microsoft.com/office/drawing/2014/main" id="{B094C113-9AC6-7D53-C3BD-6C43276374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28076" y="3055498"/>
              <a:ext cx="899669" cy="1752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圆角矩形标注 45">
              <a:extLst>
                <a:ext uri="{FF2B5EF4-FFF2-40B4-BE49-F238E27FC236}">
                  <a16:creationId xmlns:a16="http://schemas.microsoft.com/office/drawing/2014/main" id="{E847245A-B3E0-13E2-7DA9-DD4C546B184C}"/>
                </a:ext>
              </a:extLst>
            </p:cNvPr>
            <p:cNvSpPr/>
            <p:nvPr/>
          </p:nvSpPr>
          <p:spPr bwMode="auto">
            <a:xfrm>
              <a:off x="-1681798" y="4002536"/>
              <a:ext cx="2569861" cy="510778"/>
            </a:xfrm>
            <a:prstGeom prst="wedgeRoundRectCallout">
              <a:avLst>
                <a:gd name="adj1" fmla="val 63408"/>
                <a:gd name="adj2" fmla="val -32269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F49701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应该与几对齐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9" name="TextBox 5">
            <a:extLst>
              <a:ext uri="{FF2B5EF4-FFF2-40B4-BE49-F238E27FC236}">
                <a16:creationId xmlns:a16="http://schemas.microsoft.com/office/drawing/2014/main" id="{2A6937B7-3178-6089-3CF0-828FFC38A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9102" y="2571750"/>
            <a:ext cx="1717137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楷体" panose="02010609060101010101" pitchFamily="49" charset="-122"/>
              </a:rPr>
              <a:t>+  (        )</a:t>
            </a:r>
          </a:p>
        </p:txBody>
      </p:sp>
      <p:sp>
        <p:nvSpPr>
          <p:cNvPr id="62" name="TextBox 28">
            <a:extLst>
              <a:ext uri="{FF2B5EF4-FFF2-40B4-BE49-F238E27FC236}">
                <a16:creationId xmlns:a16="http://schemas.microsoft.com/office/drawing/2014/main" id="{703E5F00-36A7-4467-44CA-BA2040DD8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2044" y="2652454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9</a:t>
            </a: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7C28EDBB-C005-F11A-313F-4D6F3E1F2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2323" y="2848037"/>
            <a:ext cx="277813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C182B8C5-7149-75CE-8ECB-5B69FE995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6497" y="2897427"/>
            <a:ext cx="277813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CD4F5F4-5854-617B-EB69-40251C377ECB}"/>
              </a:ext>
            </a:extLst>
          </p:cNvPr>
          <p:cNvSpPr txBox="1"/>
          <p:nvPr/>
        </p:nvSpPr>
        <p:spPr>
          <a:xfrm>
            <a:off x="2305759" y="3911895"/>
            <a:ext cx="5437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23" grpId="0"/>
      <p:bldP spid="25" grpId="0"/>
      <p:bldP spid="26" grpId="0"/>
      <p:bldP spid="62" grpId="0"/>
      <p:bldP spid="4" grpId="0"/>
      <p:bldP spid="10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1">
            <a:extLst>
              <a:ext uri="{FF2B5EF4-FFF2-40B4-BE49-F238E27FC236}">
                <a16:creationId xmlns:a16="http://schemas.microsoft.com/office/drawing/2014/main" id="{E4892EE8-6F81-40F7-A1A9-A45903DF2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903" y="1442970"/>
            <a:ext cx="7334059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 41+27=                 5+29=                46+24=</a:t>
            </a:r>
          </a:p>
        </p:txBody>
      </p:sp>
      <p:sp>
        <p:nvSpPr>
          <p:cNvPr id="20488" name="TextBox 9">
            <a:extLst>
              <a:ext uri="{FF2B5EF4-FFF2-40B4-BE49-F238E27FC236}">
                <a16:creationId xmlns:a16="http://schemas.microsoft.com/office/drawing/2014/main" id="{961FC62C-0B62-4B13-B311-80D6674D3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915" y="2599346"/>
            <a:ext cx="216535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+</a:t>
            </a:r>
            <a:r>
              <a:rPr lang="zh-CN" altLang="en-US" sz="3200" b="1">
                <a:latin typeface="+mj-lt"/>
              </a:rPr>
              <a:t>（         ）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1CE2C47-7702-4FD9-BB82-7FA8F28090C5}"/>
              </a:ext>
            </a:extLst>
          </p:cNvPr>
          <p:cNvCxnSpPr/>
          <p:nvPr/>
        </p:nvCxnSpPr>
        <p:spPr>
          <a:xfrm>
            <a:off x="829165" y="3181958"/>
            <a:ext cx="172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90" name="TextBox 11">
            <a:extLst>
              <a:ext uri="{FF2B5EF4-FFF2-40B4-BE49-F238E27FC236}">
                <a16:creationId xmlns:a16="http://schemas.microsoft.com/office/drawing/2014/main" id="{9908888A-A2D9-4605-B9D1-A7B2BEB82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165" y="3188308"/>
            <a:ext cx="193040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>
                <a:latin typeface="+mj-lt"/>
              </a:rPr>
              <a:t>（         ）</a:t>
            </a:r>
          </a:p>
        </p:txBody>
      </p:sp>
      <p:sp>
        <p:nvSpPr>
          <p:cNvPr id="20491" name="TextBox 12">
            <a:extLst>
              <a:ext uri="{FF2B5EF4-FFF2-40B4-BE49-F238E27FC236}">
                <a16:creationId xmlns:a16="http://schemas.microsoft.com/office/drawing/2014/main" id="{B8E1B363-129D-4019-B351-46C8A1955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865" y="2037371"/>
            <a:ext cx="19304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+mj-lt"/>
              </a:rPr>
              <a:t>（         ）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92743BB0-FE15-4293-9D3F-CA9D2B0D9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2424" y="1445233"/>
            <a:ext cx="696913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68</a:t>
            </a: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59AF1946-32EA-42EF-8240-DCCC95674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5115" y="2024671"/>
            <a:ext cx="1120775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4  1</a:t>
            </a:r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B9DE87AA-415C-4B23-B676-5D33329E0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241" y="2574555"/>
            <a:ext cx="83694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2  7</a:t>
            </a: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4A635700-8A67-40DC-86D6-E2A5FACA9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209" y="3191483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8</a:t>
            </a:r>
          </a:p>
        </p:txBody>
      </p:sp>
      <p:sp>
        <p:nvSpPr>
          <p:cNvPr id="25" name="TextBox 22">
            <a:extLst>
              <a:ext uri="{FF2B5EF4-FFF2-40B4-BE49-F238E27FC236}">
                <a16:creationId xmlns:a16="http://schemas.microsoft.com/office/drawing/2014/main" id="{06426F23-89B0-41F0-8926-AE29221BB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7177" y="1440471"/>
            <a:ext cx="69691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34</a:t>
            </a:r>
          </a:p>
        </p:txBody>
      </p:sp>
      <p:sp>
        <p:nvSpPr>
          <p:cNvPr id="28" name="TextBox 26">
            <a:extLst>
              <a:ext uri="{FF2B5EF4-FFF2-40B4-BE49-F238E27FC236}">
                <a16:creationId xmlns:a16="http://schemas.microsoft.com/office/drawing/2014/main" id="{578B5D91-A47D-4DC9-8B6F-75FB6223F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2292" y="1431076"/>
            <a:ext cx="698500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70</a:t>
            </a:r>
          </a:p>
        </p:txBody>
      </p:sp>
      <p:sp>
        <p:nvSpPr>
          <p:cNvPr id="31" name="TextBox 28">
            <a:extLst>
              <a:ext uri="{FF2B5EF4-FFF2-40B4-BE49-F238E27FC236}">
                <a16:creationId xmlns:a16="http://schemas.microsoft.com/office/drawing/2014/main" id="{8DB2DB13-A75C-4712-968A-E7D4370DD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459" y="3193479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E9A4ECA-1FBC-1181-A7FC-382325991F35}"/>
              </a:ext>
            </a:extLst>
          </p:cNvPr>
          <p:cNvSpPr txBox="1"/>
          <p:nvPr/>
        </p:nvSpPr>
        <p:spPr>
          <a:xfrm>
            <a:off x="430990" y="673440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0A0A684-ABCA-69B4-C276-6476121FD8AE}"/>
              </a:ext>
            </a:extLst>
          </p:cNvPr>
          <p:cNvSpPr txBox="1"/>
          <p:nvPr/>
        </p:nvSpPr>
        <p:spPr>
          <a:xfrm>
            <a:off x="672003" y="781161"/>
            <a:ext cx="273208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P59 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做一做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2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C3A3ED4A-CDC8-BA66-6A13-BDE35A357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4090" y="2611240"/>
            <a:ext cx="216535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+</a:t>
            </a:r>
            <a:r>
              <a:rPr lang="zh-CN" altLang="en-US" sz="3200" b="1" dirty="0">
                <a:latin typeface="+mj-lt"/>
              </a:rPr>
              <a:t>（         ）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045ADD33-E4A7-0081-65A2-46ED58ABE650}"/>
              </a:ext>
            </a:extLst>
          </p:cNvPr>
          <p:cNvCxnSpPr/>
          <p:nvPr/>
        </p:nvCxnSpPr>
        <p:spPr>
          <a:xfrm>
            <a:off x="3626340" y="3193852"/>
            <a:ext cx="172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1">
            <a:extLst>
              <a:ext uri="{FF2B5EF4-FFF2-40B4-BE49-F238E27FC236}">
                <a16:creationId xmlns:a16="http://schemas.microsoft.com/office/drawing/2014/main" id="{FB71F734-E92B-D4B9-757E-447267F55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6340" y="3200202"/>
            <a:ext cx="193040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>
                <a:latin typeface="+mj-lt"/>
              </a:rPr>
              <a:t>（         ）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B2FE1FF4-F452-4D4C-B66F-3209C3937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409" y="2051668"/>
            <a:ext cx="19304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+mj-lt"/>
              </a:rPr>
              <a:t>（         ）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0FE8490A-211D-DBB4-FD7E-1EB8477BA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9439" y="2004777"/>
            <a:ext cx="452927" cy="5794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</a:t>
            </a:r>
          </a:p>
        </p:txBody>
      </p:sp>
      <p:sp>
        <p:nvSpPr>
          <p:cNvPr id="11" name="TextBox 20">
            <a:extLst>
              <a:ext uri="{FF2B5EF4-FFF2-40B4-BE49-F238E27FC236}">
                <a16:creationId xmlns:a16="http://schemas.microsoft.com/office/drawing/2014/main" id="{563764D4-701C-1EB9-4E82-FFCCCE27D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8164" y="2586243"/>
            <a:ext cx="97540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2  9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6611002D-A318-2B6C-C268-73F01E99B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9165" y="3179565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4</a:t>
            </a:r>
          </a:p>
        </p:txBody>
      </p:sp>
      <p:sp>
        <p:nvSpPr>
          <p:cNvPr id="13" name="TextBox 28">
            <a:extLst>
              <a:ext uri="{FF2B5EF4-FFF2-40B4-BE49-F238E27FC236}">
                <a16:creationId xmlns:a16="http://schemas.microsoft.com/office/drawing/2014/main" id="{EA36FD98-61B6-C3C0-2BA9-117C1B651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659" y="3191483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DF168FAE-B8C7-5112-BAF6-556F588E1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1642" y="2576718"/>
            <a:ext cx="216535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+</a:t>
            </a:r>
            <a:r>
              <a:rPr lang="zh-CN" altLang="en-US" sz="3200" b="1">
                <a:latin typeface="+mj-lt"/>
              </a:rPr>
              <a:t>（         ）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E8A77F88-5CFC-FDF5-5485-D08F87CD1F9B}"/>
              </a:ext>
            </a:extLst>
          </p:cNvPr>
          <p:cNvCxnSpPr/>
          <p:nvPr/>
        </p:nvCxnSpPr>
        <p:spPr>
          <a:xfrm>
            <a:off x="6473892" y="3159330"/>
            <a:ext cx="17208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1">
            <a:extLst>
              <a:ext uri="{FF2B5EF4-FFF2-40B4-BE49-F238E27FC236}">
                <a16:creationId xmlns:a16="http://schemas.microsoft.com/office/drawing/2014/main" id="{DD5DF0BE-4A3C-4D99-710C-EB47C7D91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3892" y="3165680"/>
            <a:ext cx="193040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>
                <a:latin typeface="+mj-lt"/>
              </a:rPr>
              <a:t>（         ）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EB96972A-65A5-9BAC-42E1-4E963DDE1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6592" y="2014743"/>
            <a:ext cx="19304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+mj-lt"/>
              </a:rPr>
              <a:t>（         ）</a:t>
            </a:r>
          </a:p>
        </p:txBody>
      </p:sp>
      <p:sp>
        <p:nvSpPr>
          <p:cNvPr id="29" name="TextBox 19">
            <a:extLst>
              <a:ext uri="{FF2B5EF4-FFF2-40B4-BE49-F238E27FC236}">
                <a16:creationId xmlns:a16="http://schemas.microsoft.com/office/drawing/2014/main" id="{48792AF5-A11E-F91F-F653-4E8216BBC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9842" y="2002043"/>
            <a:ext cx="1120775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4  6</a:t>
            </a:r>
          </a:p>
        </p:txBody>
      </p:sp>
      <p:sp>
        <p:nvSpPr>
          <p:cNvPr id="33" name="TextBox 20">
            <a:extLst>
              <a:ext uri="{FF2B5EF4-FFF2-40B4-BE49-F238E27FC236}">
                <a16:creationId xmlns:a16="http://schemas.microsoft.com/office/drawing/2014/main" id="{E6C5A727-F255-EDF6-43FA-5BA3C8D91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5717" y="2551721"/>
            <a:ext cx="9595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2  4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3EA73F94-B7F1-D64B-5B7C-3B6608913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8808" y="3162506"/>
            <a:ext cx="4762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0</a:t>
            </a:r>
          </a:p>
        </p:txBody>
      </p:sp>
      <p:sp>
        <p:nvSpPr>
          <p:cNvPr id="35" name="TextBox 28">
            <a:extLst>
              <a:ext uri="{FF2B5EF4-FFF2-40B4-BE49-F238E27FC236}">
                <a16:creationId xmlns:a16="http://schemas.microsoft.com/office/drawing/2014/main" id="{BF6C4478-0FBA-A90D-92C8-53F277573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8622" y="3172303"/>
            <a:ext cx="3619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</a:t>
            </a:r>
          </a:p>
        </p:txBody>
      </p:sp>
      <p:sp>
        <p:nvSpPr>
          <p:cNvPr id="37" name="TextBox 13">
            <a:extLst>
              <a:ext uri="{FF2B5EF4-FFF2-40B4-BE49-F238E27FC236}">
                <a16:creationId xmlns:a16="http://schemas.microsoft.com/office/drawing/2014/main" id="{D3AFD742-087C-05E3-3ADE-9CED31859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5696" y="2904133"/>
            <a:ext cx="277813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F11EB83F-E86C-CEDF-D6CD-2A57DACF7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5311" y="2852895"/>
            <a:ext cx="277813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b="1" dirty="0">
              <a:solidFill>
                <a:srgbClr val="10BB0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5820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8" grpId="0"/>
      <p:bldP spid="31" grpId="0"/>
      <p:bldP spid="10" grpId="0"/>
      <p:bldP spid="11" grpId="0"/>
      <p:bldP spid="12" grpId="0"/>
      <p:bldP spid="13" grpId="0"/>
      <p:bldP spid="29" grpId="0"/>
      <p:bldP spid="33" grpId="0"/>
      <p:bldP spid="34" grpId="0"/>
      <p:bldP spid="35" grpId="0"/>
      <p:bldP spid="37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E5D3E1F-F1DD-0590-9785-55F63816A7FF}"/>
              </a:ext>
            </a:extLst>
          </p:cNvPr>
          <p:cNvSpPr txBox="1"/>
          <p:nvPr/>
        </p:nvSpPr>
        <p:spPr>
          <a:xfrm>
            <a:off x="392080" y="595619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CDB48F8-C9C7-0EB4-D2BF-9251F88653CE}"/>
              </a:ext>
            </a:extLst>
          </p:cNvPr>
          <p:cNvSpPr txBox="1"/>
          <p:nvPr/>
        </p:nvSpPr>
        <p:spPr>
          <a:xfrm>
            <a:off x="477451" y="703340"/>
            <a:ext cx="273208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P59 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做一做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3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7F8B972-079D-FAF5-4BBF-2B67337A0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957" y="1308636"/>
            <a:ext cx="8199681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+mj-lt"/>
              </a:rPr>
              <a:t> 37+16=              8+44=              23+32=            42+28=</a:t>
            </a: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CEB5E3AC-6A00-A460-BB1A-FEBDCF43C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6291" y="1308636"/>
            <a:ext cx="69691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53</a:t>
            </a:r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00AD95C6-881D-410D-29EA-1B3014B50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4068" y="1316477"/>
            <a:ext cx="69691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52</a:t>
            </a:r>
          </a:p>
        </p:txBody>
      </p:sp>
      <p:sp>
        <p:nvSpPr>
          <p:cNvPr id="7" name="TextBox 26">
            <a:extLst>
              <a:ext uri="{FF2B5EF4-FFF2-40B4-BE49-F238E27FC236}">
                <a16:creationId xmlns:a16="http://schemas.microsoft.com/office/drawing/2014/main" id="{23B713E4-4EE0-67A8-62DD-AA33A987D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4559" y="1308636"/>
            <a:ext cx="6985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55</a:t>
            </a: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CD848AE6-EB3C-C26A-3247-CE7A30BAA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8543" y="1300795"/>
            <a:ext cx="698500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70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62C38AF9-7D87-609B-F50F-761E7EE1C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502" y="1880514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3  7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346FD5A4-CE3B-8A51-A4B2-34DCDC9F6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390" y="2412326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1  6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FC8C78D9-6B14-93AB-0636-9445F75BC064}"/>
              </a:ext>
            </a:extLst>
          </p:cNvPr>
          <p:cNvCxnSpPr>
            <a:cxnSpLocks/>
          </p:cNvCxnSpPr>
          <p:nvPr/>
        </p:nvCxnSpPr>
        <p:spPr>
          <a:xfrm>
            <a:off x="544952" y="2982239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7F49F0AA-74EC-0502-C193-BE8118BD2F82}"/>
              </a:ext>
            </a:extLst>
          </p:cNvPr>
          <p:cNvSpPr txBox="1"/>
          <p:nvPr/>
        </p:nvSpPr>
        <p:spPr>
          <a:xfrm>
            <a:off x="870390" y="3018751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5  3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50DCF905-6C8B-4962-BE74-6F58F4024E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952" y="2361526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4EBE0453-3956-BC28-CCEA-BC889C7A7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2068" y="1876539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8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A5B1287C-456A-E622-9BE6-FF5F0C0C6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0906" y="2361526"/>
            <a:ext cx="80010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4  4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7863FD3A-94CF-6AA2-4B25-446B602C9B98}"/>
              </a:ext>
            </a:extLst>
          </p:cNvPr>
          <p:cNvCxnSpPr>
            <a:cxnSpLocks/>
          </p:cNvCxnSpPr>
          <p:nvPr/>
        </p:nvCxnSpPr>
        <p:spPr>
          <a:xfrm>
            <a:off x="2796581" y="2982239"/>
            <a:ext cx="146843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EA586062-209B-91B4-BEB4-8DAAE4E5F773}"/>
              </a:ext>
            </a:extLst>
          </p:cNvPr>
          <p:cNvSpPr txBox="1"/>
          <p:nvPr/>
        </p:nvSpPr>
        <p:spPr>
          <a:xfrm>
            <a:off x="3122018" y="3018751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5  2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A17D67E7-8D6A-8725-4429-6BA839687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6581" y="2361526"/>
            <a:ext cx="417512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2C3AC23D-D6CB-8437-6B05-930461DB7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4720" y="1888355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2  3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BF329EFB-716E-F2C3-5DF0-D808486A48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0946" y="2433976"/>
            <a:ext cx="800219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3  2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238AE1C0-6474-995B-4BE2-CCA0C4440F05}"/>
              </a:ext>
            </a:extLst>
          </p:cNvPr>
          <p:cNvCxnSpPr>
            <a:cxnSpLocks/>
          </p:cNvCxnSpPr>
          <p:nvPr/>
        </p:nvCxnSpPr>
        <p:spPr>
          <a:xfrm>
            <a:off x="5088170" y="2990080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C0ABB9D3-A622-0A0D-ACAA-508248C370B9}"/>
              </a:ext>
            </a:extLst>
          </p:cNvPr>
          <p:cNvSpPr txBox="1"/>
          <p:nvPr/>
        </p:nvSpPr>
        <p:spPr>
          <a:xfrm>
            <a:off x="5413608" y="3026592"/>
            <a:ext cx="801687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5  5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FEA16C4F-6770-C85F-D105-A326DD804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8170" y="2369367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94E15B82-2DEB-93F5-8B0E-05B9253EE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6063" y="1888355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4  2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BCEA3883-7B86-6B2E-DA2B-8EC51B707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4475" y="2420167"/>
            <a:ext cx="80010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2  8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7B7610B9-21C5-9C62-4660-085D08E0C1D1}"/>
              </a:ext>
            </a:extLst>
          </p:cNvPr>
          <p:cNvCxnSpPr>
            <a:cxnSpLocks/>
          </p:cNvCxnSpPr>
          <p:nvPr/>
        </p:nvCxnSpPr>
        <p:spPr>
          <a:xfrm>
            <a:off x="7331100" y="2990080"/>
            <a:ext cx="14700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DCD3A79D-30FD-FF9F-EB8F-134A3038B00C}"/>
              </a:ext>
            </a:extLst>
          </p:cNvPr>
          <p:cNvSpPr txBox="1"/>
          <p:nvPr/>
        </p:nvSpPr>
        <p:spPr>
          <a:xfrm>
            <a:off x="7656538" y="3026592"/>
            <a:ext cx="8001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7  0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25936A23-FDCE-C3D6-2F17-28C81E2CB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1100" y="2369367"/>
            <a:ext cx="419100" cy="5857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+</a:t>
            </a:r>
            <a:endParaRPr lang="zh-CN" altLang="zh-CN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TextBox 13">
            <a:extLst>
              <a:ext uri="{FF2B5EF4-FFF2-40B4-BE49-F238E27FC236}">
                <a16:creationId xmlns:a16="http://schemas.microsoft.com/office/drawing/2014/main" id="{97DA805B-5C65-2D6E-C54D-971EEB142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7563" y="2730778"/>
            <a:ext cx="277813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sz="1200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30" name="TextBox 13">
            <a:extLst>
              <a:ext uri="{FF2B5EF4-FFF2-40B4-BE49-F238E27FC236}">
                <a16:creationId xmlns:a16="http://schemas.microsoft.com/office/drawing/2014/main" id="{239C87FD-7D3B-1815-A898-8231F8346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994" y="2740939"/>
            <a:ext cx="277813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sz="1200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32" name="TextBox 13">
            <a:extLst>
              <a:ext uri="{FF2B5EF4-FFF2-40B4-BE49-F238E27FC236}">
                <a16:creationId xmlns:a16="http://schemas.microsoft.com/office/drawing/2014/main" id="{1D12D8AC-0ED2-210D-01B7-CA3F486EF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0731" y="2754320"/>
            <a:ext cx="277812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sz="1200" b="1" dirty="0">
              <a:solidFill>
                <a:srgbClr val="10BB07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202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AE84427-4CFC-8428-8376-90A56BE488DD}"/>
              </a:ext>
            </a:extLst>
          </p:cNvPr>
          <p:cNvSpPr txBox="1"/>
          <p:nvPr/>
        </p:nvSpPr>
        <p:spPr>
          <a:xfrm>
            <a:off x="437687" y="417335"/>
            <a:ext cx="7127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下面的计算正确吗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把不正确的改正过来。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FDDB887-9FB3-6AFC-8306-665AFC279B3B}"/>
              </a:ext>
            </a:extLst>
          </p:cNvPr>
          <p:cNvSpPr txBox="1"/>
          <p:nvPr/>
        </p:nvSpPr>
        <p:spPr>
          <a:xfrm>
            <a:off x="194881" y="808603"/>
            <a:ext cx="2732087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[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教材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P61  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练一练 第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6</a:t>
            </a:r>
            <a:r>
              <a:rPr lang="zh-CN" altLang="en-US" sz="1400" b="1" dirty="0">
                <a:solidFill>
                  <a:srgbClr val="0EACA9"/>
                </a:solidFill>
                <a:latin typeface="+mn-ea"/>
                <a:ea typeface="+mn-ea"/>
              </a:rPr>
              <a:t>题</a:t>
            </a:r>
            <a:r>
              <a:rPr lang="en-US" altLang="zh-CN" sz="1400" b="1" dirty="0">
                <a:solidFill>
                  <a:srgbClr val="0EACA9"/>
                </a:solidFill>
                <a:latin typeface="+mn-ea"/>
                <a:ea typeface="+mn-ea"/>
              </a:rPr>
              <a:t>]</a:t>
            </a:r>
            <a:endParaRPr lang="zh-CN" altLang="en-US" sz="1400" b="1" dirty="0">
              <a:solidFill>
                <a:srgbClr val="0EACA9"/>
              </a:solidFill>
              <a:latin typeface="+mn-ea"/>
              <a:ea typeface="+mn-ea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4616893-2C10-5D9D-D045-451E5F8D653C}"/>
              </a:ext>
            </a:extLst>
          </p:cNvPr>
          <p:cNvSpPr/>
          <p:nvPr/>
        </p:nvSpPr>
        <p:spPr>
          <a:xfrm>
            <a:off x="1444054" y="1518825"/>
            <a:ext cx="2022464" cy="1811563"/>
          </a:xfrm>
          <a:prstGeom prst="rect">
            <a:avLst/>
          </a:prstGeom>
          <a:solidFill>
            <a:srgbClr val="FFF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3BF2BB0-253E-82D5-295E-D9E3ADC8FF00}"/>
              </a:ext>
            </a:extLst>
          </p:cNvPr>
          <p:cNvSpPr/>
          <p:nvPr/>
        </p:nvSpPr>
        <p:spPr>
          <a:xfrm>
            <a:off x="3795853" y="1508149"/>
            <a:ext cx="2022464" cy="1811563"/>
          </a:xfrm>
          <a:prstGeom prst="rect">
            <a:avLst/>
          </a:prstGeom>
          <a:solidFill>
            <a:srgbClr val="FFF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8B20019-836E-2FE3-BD41-220C7EB0F794}"/>
              </a:ext>
            </a:extLst>
          </p:cNvPr>
          <p:cNvSpPr/>
          <p:nvPr/>
        </p:nvSpPr>
        <p:spPr>
          <a:xfrm>
            <a:off x="6176169" y="1508148"/>
            <a:ext cx="2022464" cy="1811563"/>
          </a:xfrm>
          <a:prstGeom prst="rect">
            <a:avLst/>
          </a:prstGeom>
          <a:solidFill>
            <a:srgbClr val="FFF4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6849058-BF4F-DAA7-7FD5-C37C8A4A8BD6}"/>
              </a:ext>
            </a:extLst>
          </p:cNvPr>
          <p:cNvGrpSpPr/>
          <p:nvPr/>
        </p:nvGrpSpPr>
        <p:grpSpPr>
          <a:xfrm>
            <a:off x="1560925" y="1480842"/>
            <a:ext cx="1470025" cy="1692986"/>
            <a:chOff x="773430" y="2129549"/>
            <a:chExt cx="1470025" cy="1692986"/>
          </a:xfrm>
        </p:grpSpPr>
        <p:sp>
          <p:nvSpPr>
            <p:cNvPr id="8" name="TextBox 2">
              <a:extLst>
                <a:ext uri="{FF2B5EF4-FFF2-40B4-BE49-F238E27FC236}">
                  <a16:creationId xmlns:a16="http://schemas.microsoft.com/office/drawing/2014/main" id="{B088EFF8-A9B8-3C7F-FC6F-3D42CD12C0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5080" y="2129549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4  9</a:t>
              </a:r>
              <a:endPara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TextBox 2">
              <a:extLst>
                <a:ext uri="{FF2B5EF4-FFF2-40B4-BE49-F238E27FC236}">
                  <a16:creationId xmlns:a16="http://schemas.microsoft.com/office/drawing/2014/main" id="{4F325AE2-E307-2B1F-FD9B-80A381A6CC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3968" y="2661361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4  4</a:t>
              </a:r>
              <a:endPara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4E22A23-D8F3-4FB8-C87D-882A9BF0895F}"/>
                </a:ext>
              </a:extLst>
            </p:cNvPr>
            <p:cNvCxnSpPr>
              <a:cxnSpLocks/>
            </p:cNvCxnSpPr>
            <p:nvPr/>
          </p:nvCxnSpPr>
          <p:spPr>
            <a:xfrm>
              <a:off x="773430" y="3238335"/>
              <a:ext cx="14700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D2A33829-407B-B885-88BD-359BBBD2F7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5980" y="2659773"/>
              <a:ext cx="419100" cy="5857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+</a:t>
              </a:r>
              <a:endPara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TextBox 2">
              <a:extLst>
                <a:ext uri="{FF2B5EF4-FFF2-40B4-BE49-F238E27FC236}">
                  <a16:creationId xmlns:a16="http://schemas.microsoft.com/office/drawing/2014/main" id="{F2DA6301-6E99-35A7-E95F-A55F98E3ED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5080" y="3238335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8  3</a:t>
              </a:r>
              <a:endPara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ADB10346-8963-6494-4520-5076F7827FCF}"/>
              </a:ext>
            </a:extLst>
          </p:cNvPr>
          <p:cNvGrpSpPr/>
          <p:nvPr/>
        </p:nvGrpSpPr>
        <p:grpSpPr>
          <a:xfrm>
            <a:off x="3955856" y="1480920"/>
            <a:ext cx="1470025" cy="1693561"/>
            <a:chOff x="773430" y="2129549"/>
            <a:chExt cx="1470025" cy="1693561"/>
          </a:xfrm>
        </p:grpSpPr>
        <p:sp>
          <p:nvSpPr>
            <p:cNvPr id="14" name="TextBox 2">
              <a:extLst>
                <a:ext uri="{FF2B5EF4-FFF2-40B4-BE49-F238E27FC236}">
                  <a16:creationId xmlns:a16="http://schemas.microsoft.com/office/drawing/2014/main" id="{A3CCF3F1-87D9-3686-3936-B89EE78BC0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5080" y="2129549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2  1</a:t>
              </a:r>
              <a:endPara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TextBox 2">
              <a:extLst>
                <a:ext uri="{FF2B5EF4-FFF2-40B4-BE49-F238E27FC236}">
                  <a16:creationId xmlns:a16="http://schemas.microsoft.com/office/drawing/2014/main" id="{4CAFB8E6-F108-CCAA-6507-A5EDC2B208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3968" y="2661361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3  9</a:t>
              </a:r>
              <a:endPara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59B83554-E1A1-B712-2432-2B9E8AF1BDCC}"/>
                </a:ext>
              </a:extLst>
            </p:cNvPr>
            <p:cNvCxnSpPr>
              <a:cxnSpLocks/>
            </p:cNvCxnSpPr>
            <p:nvPr/>
          </p:nvCxnSpPr>
          <p:spPr>
            <a:xfrm>
              <a:off x="773430" y="3238335"/>
              <a:ext cx="14700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2">
              <a:extLst>
                <a:ext uri="{FF2B5EF4-FFF2-40B4-BE49-F238E27FC236}">
                  <a16:creationId xmlns:a16="http://schemas.microsoft.com/office/drawing/2014/main" id="{5E1343C8-BFE3-7C11-82BD-C738183120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5980" y="2659773"/>
              <a:ext cx="419100" cy="5857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+</a:t>
              </a:r>
              <a:endPara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" name="TextBox 2">
              <a:extLst>
                <a:ext uri="{FF2B5EF4-FFF2-40B4-BE49-F238E27FC236}">
                  <a16:creationId xmlns:a16="http://schemas.microsoft.com/office/drawing/2014/main" id="{3BE3CB3A-BEDE-C17E-ADFA-DA85C2C3BD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5080" y="3238335"/>
              <a:ext cx="38985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6</a:t>
              </a:r>
              <a:endPara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70441E8-F481-5C4E-62CE-15F676A4CEAA}"/>
              </a:ext>
            </a:extLst>
          </p:cNvPr>
          <p:cNvGrpSpPr/>
          <p:nvPr/>
        </p:nvGrpSpPr>
        <p:grpSpPr>
          <a:xfrm>
            <a:off x="6442187" y="1490488"/>
            <a:ext cx="1470025" cy="1692986"/>
            <a:chOff x="773430" y="2129549"/>
            <a:chExt cx="1470025" cy="1692986"/>
          </a:xfrm>
        </p:grpSpPr>
        <p:sp>
          <p:nvSpPr>
            <p:cNvPr id="20" name="TextBox 2">
              <a:extLst>
                <a:ext uri="{FF2B5EF4-FFF2-40B4-BE49-F238E27FC236}">
                  <a16:creationId xmlns:a16="http://schemas.microsoft.com/office/drawing/2014/main" id="{17336105-9C4A-BF81-70F4-77B3CC4D03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5080" y="2129549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2  6</a:t>
              </a:r>
              <a:endPara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TextBox 2">
              <a:extLst>
                <a:ext uri="{FF2B5EF4-FFF2-40B4-BE49-F238E27FC236}">
                  <a16:creationId xmlns:a16="http://schemas.microsoft.com/office/drawing/2014/main" id="{2035717D-6581-028F-2E15-2AEE01D102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63968" y="2661361"/>
              <a:ext cx="38985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4</a:t>
              </a:r>
              <a:endPara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7C96C1EA-AD1E-B469-341C-47ADA8D73284}"/>
                </a:ext>
              </a:extLst>
            </p:cNvPr>
            <p:cNvCxnSpPr>
              <a:cxnSpLocks/>
            </p:cNvCxnSpPr>
            <p:nvPr/>
          </p:nvCxnSpPr>
          <p:spPr>
            <a:xfrm>
              <a:off x="773430" y="3238335"/>
              <a:ext cx="147002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">
              <a:extLst>
                <a:ext uri="{FF2B5EF4-FFF2-40B4-BE49-F238E27FC236}">
                  <a16:creationId xmlns:a16="http://schemas.microsoft.com/office/drawing/2014/main" id="{5239A6E9-B84D-2320-3CC2-8996181D96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5980" y="2659773"/>
              <a:ext cx="419100" cy="5857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+</a:t>
              </a:r>
              <a:endPara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4" name="TextBox 2">
              <a:extLst>
                <a:ext uri="{FF2B5EF4-FFF2-40B4-BE49-F238E27FC236}">
                  <a16:creationId xmlns:a16="http://schemas.microsoft.com/office/drawing/2014/main" id="{9A35029F-184A-129A-139A-9C3742C500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5080" y="3238335"/>
              <a:ext cx="800100" cy="584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6  6</a:t>
              </a:r>
              <a:endPara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5" name="椭圆 24">
            <a:extLst>
              <a:ext uri="{FF2B5EF4-FFF2-40B4-BE49-F238E27FC236}">
                <a16:creationId xmlns:a16="http://schemas.microsoft.com/office/drawing/2014/main" id="{EA4807E7-4C78-A862-B5B8-7F31DBBC73D2}"/>
              </a:ext>
            </a:extLst>
          </p:cNvPr>
          <p:cNvSpPr/>
          <p:nvPr/>
        </p:nvSpPr>
        <p:spPr>
          <a:xfrm>
            <a:off x="2021777" y="2628880"/>
            <a:ext cx="441771" cy="5221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6" name="TextBox 8">
            <a:extLst>
              <a:ext uri="{FF2B5EF4-FFF2-40B4-BE49-F238E27FC236}">
                <a16:creationId xmlns:a16="http://schemas.microsoft.com/office/drawing/2014/main" id="{4D9E682E-CBAA-5DC1-10B4-A222E2171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5554" y="1788955"/>
            <a:ext cx="65563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D255956B-91C2-40E3-2EB8-C652553B0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2575" y="3279700"/>
            <a:ext cx="63341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4 9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A1E79B5D-681B-BAEC-A4F0-8A7D07D1A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750" y="3670225"/>
            <a:ext cx="101758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+  4 4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0D3BD5FE-D450-C500-5682-225B6A3E97BC}"/>
              </a:ext>
            </a:extLst>
          </p:cNvPr>
          <p:cNvCxnSpPr/>
          <p:nvPr/>
        </p:nvCxnSpPr>
        <p:spPr>
          <a:xfrm>
            <a:off x="1797462" y="4216325"/>
            <a:ext cx="10350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8">
            <a:extLst>
              <a:ext uri="{FF2B5EF4-FFF2-40B4-BE49-F238E27FC236}">
                <a16:creationId xmlns:a16="http://schemas.microsoft.com/office/drawing/2014/main" id="{A5193620-3EBB-2B25-77FB-9660CD453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500" y="4216325"/>
            <a:ext cx="3651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" name="TextBox 9">
            <a:extLst>
              <a:ext uri="{FF2B5EF4-FFF2-40B4-BE49-F238E27FC236}">
                <a16:creationId xmlns:a16="http://schemas.microsoft.com/office/drawing/2014/main" id="{85DB50FC-1439-3DB7-8C97-FB11656DB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5275" y="4216325"/>
            <a:ext cx="36353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9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2" name="TextBox 10">
            <a:extLst>
              <a:ext uri="{FF2B5EF4-FFF2-40B4-BE49-F238E27FC236}">
                <a16:creationId xmlns:a16="http://schemas.microsoft.com/office/drawing/2014/main" id="{469EE873-5D2B-89E3-F0D0-DD95F685C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4187" y="3978200"/>
            <a:ext cx="269875" cy="2778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sz="1200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F3A4B7E4-6E95-5E6F-BE79-F696FA29BB84}"/>
              </a:ext>
            </a:extLst>
          </p:cNvPr>
          <p:cNvSpPr/>
          <p:nvPr/>
        </p:nvSpPr>
        <p:spPr>
          <a:xfrm>
            <a:off x="4917982" y="2622475"/>
            <a:ext cx="290513" cy="485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+mj-lt"/>
            </a:endParaRPr>
          </a:p>
        </p:txBody>
      </p:sp>
      <p:sp>
        <p:nvSpPr>
          <p:cNvPr id="34" name="TextBox 13">
            <a:extLst>
              <a:ext uri="{FF2B5EF4-FFF2-40B4-BE49-F238E27FC236}">
                <a16:creationId xmlns:a16="http://schemas.microsoft.com/office/drawing/2014/main" id="{063402B7-408B-7CDE-9067-A30FEB742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082" y="3261443"/>
            <a:ext cx="633412" cy="5222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2 1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5" name="TextBox 14">
            <a:extLst>
              <a:ext uri="{FF2B5EF4-FFF2-40B4-BE49-F238E27FC236}">
                <a16:creationId xmlns:a16="http://schemas.microsoft.com/office/drawing/2014/main" id="{153DA543-EF4A-48C2-21BB-728610C53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5257" y="3651968"/>
            <a:ext cx="101758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+  3 9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E0CA7041-49FF-EFCB-F4A2-903B755B1C87}"/>
              </a:ext>
            </a:extLst>
          </p:cNvPr>
          <p:cNvCxnSpPr/>
          <p:nvPr/>
        </p:nvCxnSpPr>
        <p:spPr>
          <a:xfrm>
            <a:off x="4347969" y="4198068"/>
            <a:ext cx="10350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16">
            <a:extLst>
              <a:ext uri="{FF2B5EF4-FFF2-40B4-BE49-F238E27FC236}">
                <a16:creationId xmlns:a16="http://schemas.microsoft.com/office/drawing/2014/main" id="{C094E806-6E75-B4A7-5D11-D8963DC1C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2007" y="4198068"/>
            <a:ext cx="3651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0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8" name="TextBox 17">
            <a:extLst>
              <a:ext uri="{FF2B5EF4-FFF2-40B4-BE49-F238E27FC236}">
                <a16:creationId xmlns:a16="http://schemas.microsoft.com/office/drawing/2014/main" id="{96E5F995-97BD-81CC-8A98-D8A93A09E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5782" y="4198068"/>
            <a:ext cx="36353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6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97CE95C2-D79E-0E38-7B95-EC6A9C3EB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6757" y="3959943"/>
            <a:ext cx="269875" cy="2762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sz="1200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40" name="TextBox 8">
            <a:extLst>
              <a:ext uri="{FF2B5EF4-FFF2-40B4-BE49-F238E27FC236}">
                <a16:creationId xmlns:a16="http://schemas.microsoft.com/office/drawing/2014/main" id="{7FE5B8D6-CF49-7FC9-B5CB-CE38BBF4C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6082" y="1781556"/>
            <a:ext cx="65563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1" name="TextBox 8">
            <a:extLst>
              <a:ext uri="{FF2B5EF4-FFF2-40B4-BE49-F238E27FC236}">
                <a16:creationId xmlns:a16="http://schemas.microsoft.com/office/drawing/2014/main" id="{20942318-D915-D5AB-1796-FD7E60B87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0257" y="1788955"/>
            <a:ext cx="655637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2" name="TextBox 2">
            <a:extLst>
              <a:ext uri="{FF2B5EF4-FFF2-40B4-BE49-F238E27FC236}">
                <a16:creationId xmlns:a16="http://schemas.microsoft.com/office/drawing/2014/main" id="{05A61BA3-648C-7A82-35E4-37812F35E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6751" y="3261379"/>
            <a:ext cx="633413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2 6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3" name="TextBox 5">
            <a:extLst>
              <a:ext uri="{FF2B5EF4-FFF2-40B4-BE49-F238E27FC236}">
                <a16:creationId xmlns:a16="http://schemas.microsoft.com/office/drawing/2014/main" id="{816724CC-C469-7751-F294-ECF584BAB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9876" y="3651904"/>
            <a:ext cx="1017588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+     4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2C227BD2-D706-A6FD-C6E4-566CBAAFCD9E}"/>
              </a:ext>
            </a:extLst>
          </p:cNvPr>
          <p:cNvCxnSpPr/>
          <p:nvPr/>
        </p:nvCxnSpPr>
        <p:spPr>
          <a:xfrm>
            <a:off x="6669876" y="4198004"/>
            <a:ext cx="103505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8">
            <a:extLst>
              <a:ext uri="{FF2B5EF4-FFF2-40B4-BE49-F238E27FC236}">
                <a16:creationId xmlns:a16="http://schemas.microsoft.com/office/drawing/2014/main" id="{32A490D6-B39C-56CA-B4AB-6068E3E65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6626" y="4172604"/>
            <a:ext cx="364202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6" name="TextBox 9">
            <a:extLst>
              <a:ext uri="{FF2B5EF4-FFF2-40B4-BE49-F238E27FC236}">
                <a16:creationId xmlns:a16="http://schemas.microsoft.com/office/drawing/2014/main" id="{95C6BBD6-5D9E-73AB-A5B0-A137BEDD1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6751" y="4174192"/>
            <a:ext cx="50006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7" name="TextBox 10">
            <a:extLst>
              <a:ext uri="{FF2B5EF4-FFF2-40B4-BE49-F238E27FC236}">
                <a16:creationId xmlns:a16="http://schemas.microsoft.com/office/drawing/2014/main" id="{3AF17160-BFCB-7C9F-8B89-F5C4CEED5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9470" y="3959943"/>
            <a:ext cx="269875" cy="2778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1200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sz="1200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61643D3C-0AF9-CAED-F99C-7C9E99A08389}"/>
              </a:ext>
            </a:extLst>
          </p:cNvPr>
          <p:cNvSpPr/>
          <p:nvPr/>
        </p:nvSpPr>
        <p:spPr>
          <a:xfrm>
            <a:off x="6908117" y="2073751"/>
            <a:ext cx="454820" cy="4857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latin typeface="+mj-lt"/>
            </a:endParaRPr>
          </a:p>
        </p:txBody>
      </p:sp>
      <p:sp>
        <p:nvSpPr>
          <p:cNvPr id="49" name="TextBox 1">
            <a:extLst>
              <a:ext uri="{FF2B5EF4-FFF2-40B4-BE49-F238E27FC236}">
                <a16:creationId xmlns:a16="http://schemas.microsoft.com/office/drawing/2014/main" id="{420F351C-E58E-72F5-57DC-D277C7D6F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3087" y="1030461"/>
            <a:ext cx="6615914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 49+44=83       21+39=6         26+4=66</a:t>
            </a:r>
          </a:p>
        </p:txBody>
      </p:sp>
      <p:sp>
        <p:nvSpPr>
          <p:cNvPr id="50" name="TextBox 1">
            <a:extLst>
              <a:ext uri="{FF2B5EF4-FFF2-40B4-BE49-F238E27FC236}">
                <a16:creationId xmlns:a16="http://schemas.microsoft.com/office/drawing/2014/main" id="{93A4B576-1F3C-816F-8BEC-6E825A697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3087" y="1031582"/>
            <a:ext cx="6821098" cy="5847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</a:rPr>
              <a:t> 49+44=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93</a:t>
            </a:r>
            <a:r>
              <a:rPr lang="en-US" altLang="zh-CN" sz="3200" b="1" dirty="0">
                <a:latin typeface="+mj-lt"/>
              </a:rPr>
              <a:t>       21+39=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60</a:t>
            </a:r>
            <a:r>
              <a:rPr lang="en-US" altLang="zh-CN" sz="3200" b="1" dirty="0">
                <a:latin typeface="+mj-lt"/>
              </a:rPr>
              <a:t>       26+4=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20602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/>
      <p:bldP spid="28" grpId="0"/>
      <p:bldP spid="30" grpId="0"/>
      <p:bldP spid="31" grpId="0"/>
      <p:bldP spid="32" grpId="0"/>
      <p:bldP spid="33" grpId="0" animBg="1"/>
      <p:bldP spid="34" grpId="0"/>
      <p:bldP spid="35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5" grpId="0"/>
      <p:bldP spid="46" grpId="0"/>
      <p:bldP spid="47" grpId="0"/>
      <p:bldP spid="48" grpId="0" animBg="1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id="{5255AB3F-CBC5-38BB-88EF-014222726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72" y="884077"/>
            <a:ext cx="63161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两位数加两位数（进位加）笔算加法：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2928777D-540B-BD60-69AB-0A357CB2B9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0324" y="2533455"/>
            <a:ext cx="696912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3 5</a:t>
            </a:r>
            <a:endParaRPr lang="zh-CN" altLang="en-US" sz="3200" b="1">
              <a:latin typeface="+mj-lt"/>
            </a:endParaRP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AB5D9AD0-94D6-996F-C412-2E35297E9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161" y="2971605"/>
            <a:ext cx="1239838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+   3 7</a:t>
            </a:r>
            <a:endParaRPr lang="zh-CN" altLang="en-US" sz="3200" b="1">
              <a:latin typeface="+mj-lt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37CF7EBB-D712-ECCD-B72F-47A4536920D2}"/>
              </a:ext>
            </a:extLst>
          </p:cNvPr>
          <p:cNvCxnSpPr/>
          <p:nvPr/>
        </p:nvCxnSpPr>
        <p:spPr>
          <a:xfrm>
            <a:off x="932161" y="3511355"/>
            <a:ext cx="13684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5">
            <a:extLst>
              <a:ext uri="{FF2B5EF4-FFF2-40B4-BE49-F238E27FC236}">
                <a16:creationId xmlns:a16="http://schemas.microsoft.com/office/drawing/2014/main" id="{79CFDC73-5C86-A641-D1F0-A3908593EE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7824" y="3478018"/>
            <a:ext cx="38417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28">
            <a:extLst>
              <a:ext uri="{FF2B5EF4-FFF2-40B4-BE49-F238E27FC236}">
                <a16:creationId xmlns:a16="http://schemas.microsoft.com/office/drawing/2014/main" id="{442879A8-11E3-675C-396D-E6D1EF524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3049" y="3231955"/>
            <a:ext cx="38417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sz="1400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8" name="右箭头 27">
            <a:extLst>
              <a:ext uri="{FF2B5EF4-FFF2-40B4-BE49-F238E27FC236}">
                <a16:creationId xmlns:a16="http://schemas.microsoft.com/office/drawing/2014/main" id="{081646CD-A569-714B-5111-0446E051CB5C}"/>
              </a:ext>
            </a:extLst>
          </p:cNvPr>
          <p:cNvSpPr/>
          <p:nvPr/>
        </p:nvSpPr>
        <p:spPr>
          <a:xfrm>
            <a:off x="2667299" y="3263705"/>
            <a:ext cx="561975" cy="150813"/>
          </a:xfrm>
          <a:prstGeom prst="rightArrow">
            <a:avLst>
              <a:gd name="adj1" fmla="val 31064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b="1">
              <a:latin typeface="+mj-lt"/>
            </a:endParaRPr>
          </a:p>
        </p:txBody>
      </p:sp>
      <p:sp>
        <p:nvSpPr>
          <p:cNvPr id="9" name="TextBox 32">
            <a:extLst>
              <a:ext uri="{FF2B5EF4-FFF2-40B4-BE49-F238E27FC236}">
                <a16:creationId xmlns:a16="http://schemas.microsoft.com/office/drawing/2014/main" id="{43DF0761-81D7-D8AE-CD09-34E66F2DD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0961" y="2533455"/>
            <a:ext cx="69850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3 5</a:t>
            </a:r>
            <a:endParaRPr lang="zh-CN" altLang="en-US" sz="3200" b="1">
              <a:latin typeface="+mj-lt"/>
            </a:endParaRPr>
          </a:p>
        </p:txBody>
      </p:sp>
      <p:sp>
        <p:nvSpPr>
          <p:cNvPr id="10" name="TextBox 33">
            <a:extLst>
              <a:ext uri="{FF2B5EF4-FFF2-40B4-BE49-F238E27FC236}">
                <a16:creationId xmlns:a16="http://schemas.microsoft.com/office/drawing/2014/main" id="{A71B98F5-E229-D18E-484A-EA02DF034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4386" y="2971605"/>
            <a:ext cx="1238250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3200" b="1">
                <a:latin typeface="+mj-lt"/>
              </a:rPr>
              <a:t>+   3 7</a:t>
            </a:r>
            <a:endParaRPr lang="zh-CN" altLang="en-US" sz="3200" b="1">
              <a:latin typeface="+mj-lt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DD42696E-9FD4-67FB-ED26-90AA19CAA4B0}"/>
              </a:ext>
            </a:extLst>
          </p:cNvPr>
          <p:cNvCxnSpPr/>
          <p:nvPr/>
        </p:nvCxnSpPr>
        <p:spPr>
          <a:xfrm>
            <a:off x="3494386" y="3511355"/>
            <a:ext cx="136683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35">
            <a:extLst>
              <a:ext uri="{FF2B5EF4-FFF2-40B4-BE49-F238E27FC236}">
                <a16:creationId xmlns:a16="http://schemas.microsoft.com/office/drawing/2014/main" id="{32B2DFC7-13FC-F80F-4CDF-AE5F86C7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6874" y="3478018"/>
            <a:ext cx="385762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TextBox 36">
            <a:extLst>
              <a:ext uri="{FF2B5EF4-FFF2-40B4-BE49-F238E27FC236}">
                <a16:creationId xmlns:a16="http://schemas.microsoft.com/office/drawing/2014/main" id="{5C3679DD-7174-35C6-F616-0EC7EE96F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424" y="3260530"/>
            <a:ext cx="384175" cy="307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1400" b="1" dirty="0">
                <a:solidFill>
                  <a:srgbClr val="10BB07"/>
                </a:solidFill>
                <a:latin typeface="+mj-lt"/>
              </a:rPr>
              <a:t>1</a:t>
            </a:r>
            <a:endParaRPr lang="zh-CN" altLang="en-US" sz="1400" b="1" dirty="0">
              <a:solidFill>
                <a:srgbClr val="10BB07"/>
              </a:solidFill>
              <a:latin typeface="+mj-lt"/>
            </a:endParaRPr>
          </a:p>
        </p:txBody>
      </p:sp>
      <p:sp>
        <p:nvSpPr>
          <p:cNvPr id="14" name="TextBox 37">
            <a:extLst>
              <a:ext uri="{FF2B5EF4-FFF2-40B4-BE49-F238E27FC236}">
                <a16:creationId xmlns:a16="http://schemas.microsoft.com/office/drawing/2014/main" id="{89687E34-B933-B93C-8988-783FF11E2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5086" y="3478018"/>
            <a:ext cx="384175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7</a:t>
            </a:r>
            <a:endParaRPr lang="zh-CN" altLang="en-US" sz="2800" b="1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4462FFB8-6ECB-B56E-2500-1E42BC7CE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9400" y="1646086"/>
            <a:ext cx="22098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latin typeface="+mj-lt"/>
              </a:rPr>
              <a:t>35+37=_____</a:t>
            </a:r>
          </a:p>
        </p:txBody>
      </p:sp>
      <p:sp>
        <p:nvSpPr>
          <p:cNvPr id="16" name="TextBox 40">
            <a:extLst>
              <a:ext uri="{FF2B5EF4-FFF2-40B4-BE49-F238E27FC236}">
                <a16:creationId xmlns:a16="http://schemas.microsoft.com/office/drawing/2014/main" id="{77F3F333-BC08-0CD5-C9F0-0C1EE8633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2442" y="1663263"/>
            <a:ext cx="62388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72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33464DA-7F5A-B286-63C8-C143D7AC73AB}"/>
              </a:ext>
            </a:extLst>
          </p:cNvPr>
          <p:cNvGrpSpPr/>
          <p:nvPr/>
        </p:nvGrpSpPr>
        <p:grpSpPr>
          <a:xfrm>
            <a:off x="5334394" y="1340542"/>
            <a:ext cx="2662761" cy="2903371"/>
            <a:chOff x="5370944" y="1761779"/>
            <a:chExt cx="2662761" cy="2903371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B7C04C4B-0E06-6332-2AEE-5B2BA14DB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0944" y="1761779"/>
              <a:ext cx="2662761" cy="2903371"/>
            </a:xfrm>
            <a:prstGeom prst="rect">
              <a:avLst/>
            </a:prstGeom>
          </p:spPr>
        </p:pic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BF83D223-DA2E-655A-8398-2DA6B2D4A69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05245" y="2591198"/>
              <a:ext cx="2346154" cy="1711807"/>
              <a:chOff x="5750827" y="2481484"/>
              <a:chExt cx="2345230" cy="1711532"/>
            </a:xfrm>
          </p:grpSpPr>
          <p:sp>
            <p:nvSpPr>
              <p:cNvPr id="20" name="矩形 13">
                <a:extLst>
                  <a:ext uri="{FF2B5EF4-FFF2-40B4-BE49-F238E27FC236}">
                    <a16:creationId xmlns:a16="http://schemas.microsoft.com/office/drawing/2014/main" id="{9A6ECF42-8164-A26B-619B-0287162AF2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50827" y="2481484"/>
                <a:ext cx="2249389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dirty="0">
                    <a:solidFill>
                      <a:srgbClr val="00206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相同</a:t>
                </a:r>
                <a:r>
                  <a:rPr lang="zh-CN" altLang="en-US" sz="2400" b="1">
                    <a:solidFill>
                      <a:srgbClr val="00206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数位对齐，</a:t>
                </a:r>
                <a:endParaRPr lang="zh-CN" altLang="en-US" sz="2400" b="1" dirty="0">
                  <a:solidFill>
                    <a:srgbClr val="00206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1" name="矩形 14">
                <a:extLst>
                  <a:ext uri="{FF2B5EF4-FFF2-40B4-BE49-F238E27FC236}">
                    <a16:creationId xmlns:a16="http://schemas.microsoft.com/office/drawing/2014/main" id="{12FFFA20-23AF-AD0F-9305-8A2C147872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9946" y="2919826"/>
                <a:ext cx="204094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>
                    <a:solidFill>
                      <a:srgbClr val="00206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从个位加起。</a:t>
                </a:r>
              </a:p>
            </p:txBody>
          </p:sp>
          <p:sp>
            <p:nvSpPr>
              <p:cNvPr id="22" name="矩形 15">
                <a:extLst>
                  <a:ext uri="{FF2B5EF4-FFF2-40B4-BE49-F238E27FC236}">
                    <a16:creationId xmlns:a16="http://schemas.microsoft.com/office/drawing/2014/main" id="{D3C37F65-016B-21F9-FDFC-0A048A40DA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84651" y="3362019"/>
                <a:ext cx="2311406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>
                    <a:solidFill>
                      <a:srgbClr val="00206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个位相加满十，向十位进</a:t>
                </a:r>
                <a:r>
                  <a:rPr lang="en-US" altLang="zh-CN" sz="2400" b="1">
                    <a:solidFill>
                      <a:srgbClr val="00206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1</a:t>
                </a:r>
                <a:r>
                  <a:rPr lang="zh-CN" altLang="en-US" sz="2400" b="1">
                    <a:solidFill>
                      <a:srgbClr val="00206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。</a:t>
                </a: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0CE96F5D-BFFF-6568-91B2-9E6FF148C44F}"/>
              </a:ext>
            </a:extLst>
          </p:cNvPr>
          <p:cNvGrpSpPr/>
          <p:nvPr/>
        </p:nvGrpSpPr>
        <p:grpSpPr>
          <a:xfrm>
            <a:off x="86132" y="124038"/>
            <a:ext cx="3338004" cy="642919"/>
            <a:chOff x="3545249" y="1237904"/>
            <a:chExt cx="2460222" cy="1925683"/>
          </a:xfrm>
        </p:grpSpPr>
        <p:sp>
          <p:nvSpPr>
            <p:cNvPr id="25" name="Google Shape;826;p43">
              <a:extLst>
                <a:ext uri="{FF2B5EF4-FFF2-40B4-BE49-F238E27FC236}">
                  <a16:creationId xmlns:a16="http://schemas.microsoft.com/office/drawing/2014/main" id="{3547A7B0-228A-306E-0C4F-05A4FC622DBC}"/>
                </a:ext>
              </a:extLst>
            </p:cNvPr>
            <p:cNvSpPr/>
            <p:nvPr/>
          </p:nvSpPr>
          <p:spPr>
            <a:xfrm>
              <a:off x="3545249" y="1237904"/>
              <a:ext cx="2460222" cy="19256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" name="Google Shape;827;p43">
              <a:extLst>
                <a:ext uri="{FF2B5EF4-FFF2-40B4-BE49-F238E27FC236}">
                  <a16:creationId xmlns:a16="http://schemas.microsoft.com/office/drawing/2014/main" id="{3D34E82F-26F9-FD42-133C-44777C555AC3}"/>
                </a:ext>
              </a:extLst>
            </p:cNvPr>
            <p:cNvSpPr/>
            <p:nvPr/>
          </p:nvSpPr>
          <p:spPr>
            <a:xfrm>
              <a:off x="3545249" y="1237904"/>
              <a:ext cx="2416958" cy="1620952"/>
            </a:xfrm>
            <a:prstGeom prst="rect">
              <a:avLst/>
            </a:prstGeom>
            <a:solidFill>
              <a:schemeClr val="bg1"/>
            </a:solidFill>
            <a:ln w="19050" cap="flat" cmpd="sng">
              <a:solidFill>
                <a:srgbClr val="495D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7" name="Google Shape;598;p22">
            <a:extLst>
              <a:ext uri="{FF2B5EF4-FFF2-40B4-BE49-F238E27FC236}">
                <a16:creationId xmlns:a16="http://schemas.microsoft.com/office/drawing/2014/main" id="{1964FC80-6D40-D709-A3C9-B2EAE409690F}"/>
              </a:ext>
            </a:extLst>
          </p:cNvPr>
          <p:cNvGrpSpPr/>
          <p:nvPr/>
        </p:nvGrpSpPr>
        <p:grpSpPr>
          <a:xfrm>
            <a:off x="141149" y="108134"/>
            <a:ext cx="734924" cy="548638"/>
            <a:chOff x="3397525" y="3347150"/>
            <a:chExt cx="536650" cy="40067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8" name="Google Shape;599;p22">
              <a:extLst>
                <a:ext uri="{FF2B5EF4-FFF2-40B4-BE49-F238E27FC236}">
                  <a16:creationId xmlns:a16="http://schemas.microsoft.com/office/drawing/2014/main" id="{A63CF456-EC58-732E-661D-D4B550887C7A}"/>
                </a:ext>
              </a:extLst>
            </p:cNvPr>
            <p:cNvSpPr/>
            <p:nvPr/>
          </p:nvSpPr>
          <p:spPr>
            <a:xfrm>
              <a:off x="3397525" y="3450000"/>
              <a:ext cx="536650" cy="284825"/>
            </a:xfrm>
            <a:custGeom>
              <a:avLst/>
              <a:gdLst/>
              <a:ahLst/>
              <a:cxnLst/>
              <a:rect l="l" t="t" r="r" b="b"/>
              <a:pathLst>
                <a:path w="21466" h="11393" extrusionOk="0">
                  <a:moveTo>
                    <a:pt x="20084" y="1"/>
                  </a:moveTo>
                  <a:cubicBezTo>
                    <a:pt x="19793" y="1"/>
                    <a:pt x="19521" y="171"/>
                    <a:pt x="19443" y="569"/>
                  </a:cubicBezTo>
                  <a:cubicBezTo>
                    <a:pt x="18981" y="2944"/>
                    <a:pt x="19040" y="5528"/>
                    <a:pt x="19032" y="8028"/>
                  </a:cubicBezTo>
                  <a:cubicBezTo>
                    <a:pt x="19808" y="8517"/>
                    <a:pt x="19261" y="9652"/>
                    <a:pt x="18455" y="9652"/>
                  </a:cubicBezTo>
                  <a:cubicBezTo>
                    <a:pt x="18320" y="9652"/>
                    <a:pt x="18178" y="9620"/>
                    <a:pt x="18033" y="9548"/>
                  </a:cubicBezTo>
                  <a:cubicBezTo>
                    <a:pt x="17233" y="9143"/>
                    <a:pt x="15996" y="8873"/>
                    <a:pt x="14788" y="8873"/>
                  </a:cubicBezTo>
                  <a:cubicBezTo>
                    <a:pt x="13614" y="8873"/>
                    <a:pt x="12469" y="9129"/>
                    <a:pt x="11782" y="9766"/>
                  </a:cubicBezTo>
                  <a:cubicBezTo>
                    <a:pt x="11592" y="9943"/>
                    <a:pt x="11382" y="10018"/>
                    <a:pt x="11178" y="10018"/>
                  </a:cubicBezTo>
                  <a:cubicBezTo>
                    <a:pt x="10672" y="10018"/>
                    <a:pt x="10209" y="9554"/>
                    <a:pt x="10221" y="9069"/>
                  </a:cubicBezTo>
                  <a:cubicBezTo>
                    <a:pt x="9277" y="8670"/>
                    <a:pt x="8251" y="8497"/>
                    <a:pt x="7207" y="8497"/>
                  </a:cubicBezTo>
                  <a:cubicBezTo>
                    <a:pt x="5549" y="8497"/>
                    <a:pt x="3847" y="8934"/>
                    <a:pt x="2359" y="9598"/>
                  </a:cubicBezTo>
                  <a:cubicBezTo>
                    <a:pt x="2325" y="6636"/>
                    <a:pt x="1964" y="3691"/>
                    <a:pt x="2006" y="712"/>
                  </a:cubicBezTo>
                  <a:cubicBezTo>
                    <a:pt x="2015" y="286"/>
                    <a:pt x="1648" y="47"/>
                    <a:pt x="1289" y="47"/>
                  </a:cubicBezTo>
                  <a:cubicBezTo>
                    <a:pt x="996" y="47"/>
                    <a:pt x="710" y="206"/>
                    <a:pt x="639" y="552"/>
                  </a:cubicBezTo>
                  <a:cubicBezTo>
                    <a:pt x="1" y="3564"/>
                    <a:pt x="412" y="7240"/>
                    <a:pt x="807" y="10269"/>
                  </a:cubicBezTo>
                  <a:cubicBezTo>
                    <a:pt x="823" y="10420"/>
                    <a:pt x="874" y="10538"/>
                    <a:pt x="941" y="10638"/>
                  </a:cubicBezTo>
                  <a:cubicBezTo>
                    <a:pt x="911" y="10999"/>
                    <a:pt x="1179" y="11392"/>
                    <a:pt x="1586" y="11392"/>
                  </a:cubicBezTo>
                  <a:cubicBezTo>
                    <a:pt x="1642" y="11392"/>
                    <a:pt x="1702" y="11384"/>
                    <a:pt x="1763" y="11368"/>
                  </a:cubicBezTo>
                  <a:cubicBezTo>
                    <a:pt x="3847" y="10840"/>
                    <a:pt x="5600" y="10223"/>
                    <a:pt x="7523" y="10223"/>
                  </a:cubicBezTo>
                  <a:cubicBezTo>
                    <a:pt x="8317" y="10223"/>
                    <a:pt x="9140" y="10328"/>
                    <a:pt x="10028" y="10588"/>
                  </a:cubicBezTo>
                  <a:cubicBezTo>
                    <a:pt x="10093" y="10606"/>
                    <a:pt x="10156" y="10614"/>
                    <a:pt x="10217" y="10614"/>
                  </a:cubicBezTo>
                  <a:cubicBezTo>
                    <a:pt x="10327" y="10614"/>
                    <a:pt x="10428" y="10586"/>
                    <a:pt x="10515" y="10538"/>
                  </a:cubicBezTo>
                  <a:cubicBezTo>
                    <a:pt x="10641" y="10657"/>
                    <a:pt x="10810" y="10740"/>
                    <a:pt x="11008" y="10740"/>
                  </a:cubicBezTo>
                  <a:cubicBezTo>
                    <a:pt x="11060" y="10740"/>
                    <a:pt x="11113" y="10734"/>
                    <a:pt x="11169" y="10722"/>
                  </a:cubicBezTo>
                  <a:cubicBezTo>
                    <a:pt x="12512" y="10465"/>
                    <a:pt x="13847" y="10118"/>
                    <a:pt x="15213" y="10118"/>
                  </a:cubicBezTo>
                  <a:cubicBezTo>
                    <a:pt x="15230" y="10118"/>
                    <a:pt x="15247" y="10118"/>
                    <a:pt x="15264" y="10118"/>
                  </a:cubicBezTo>
                  <a:cubicBezTo>
                    <a:pt x="16699" y="10126"/>
                    <a:pt x="17865" y="10689"/>
                    <a:pt x="19166" y="11192"/>
                  </a:cubicBezTo>
                  <a:cubicBezTo>
                    <a:pt x="19272" y="11234"/>
                    <a:pt x="19376" y="11252"/>
                    <a:pt x="19475" y="11252"/>
                  </a:cubicBezTo>
                  <a:cubicBezTo>
                    <a:pt x="19796" y="11252"/>
                    <a:pt x="20063" y="11054"/>
                    <a:pt x="20198" y="10797"/>
                  </a:cubicBezTo>
                  <a:cubicBezTo>
                    <a:pt x="20257" y="10730"/>
                    <a:pt x="20298" y="10638"/>
                    <a:pt x="20315" y="10521"/>
                  </a:cubicBezTo>
                  <a:cubicBezTo>
                    <a:pt x="20768" y="7450"/>
                    <a:pt x="21465" y="3791"/>
                    <a:pt x="20919" y="695"/>
                  </a:cubicBezTo>
                  <a:cubicBezTo>
                    <a:pt x="20845" y="270"/>
                    <a:pt x="20450" y="1"/>
                    <a:pt x="20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9" name="Google Shape;600;p22">
              <a:extLst>
                <a:ext uri="{FF2B5EF4-FFF2-40B4-BE49-F238E27FC236}">
                  <a16:creationId xmlns:a16="http://schemas.microsoft.com/office/drawing/2014/main" id="{6D561C6B-372E-09FE-F811-4CED64E591C6}"/>
                </a:ext>
              </a:extLst>
            </p:cNvPr>
            <p:cNvSpPr/>
            <p:nvPr/>
          </p:nvSpPr>
          <p:spPr>
            <a:xfrm>
              <a:off x="3790850" y="3348700"/>
              <a:ext cx="63600" cy="159375"/>
            </a:xfrm>
            <a:custGeom>
              <a:avLst/>
              <a:gdLst/>
              <a:ahLst/>
              <a:cxnLst/>
              <a:rect l="l" t="t" r="r" b="b"/>
              <a:pathLst>
                <a:path w="2544" h="6375" extrusionOk="0">
                  <a:moveTo>
                    <a:pt x="1108" y="1"/>
                  </a:moveTo>
                  <a:cubicBezTo>
                    <a:pt x="815" y="1"/>
                    <a:pt x="519" y="175"/>
                    <a:pt x="420" y="510"/>
                  </a:cubicBezTo>
                  <a:cubicBezTo>
                    <a:pt x="1" y="1886"/>
                    <a:pt x="312" y="3538"/>
                    <a:pt x="177" y="4965"/>
                  </a:cubicBezTo>
                  <a:cubicBezTo>
                    <a:pt x="135" y="5426"/>
                    <a:pt x="494" y="5939"/>
                    <a:pt x="963" y="5939"/>
                  </a:cubicBezTo>
                  <a:cubicBezTo>
                    <a:pt x="1058" y="5939"/>
                    <a:pt x="1158" y="5918"/>
                    <a:pt x="1259" y="5871"/>
                  </a:cubicBezTo>
                  <a:cubicBezTo>
                    <a:pt x="1268" y="5863"/>
                    <a:pt x="1276" y="5863"/>
                    <a:pt x="1285" y="5854"/>
                  </a:cubicBezTo>
                  <a:lnTo>
                    <a:pt x="1285" y="5854"/>
                  </a:lnTo>
                  <a:cubicBezTo>
                    <a:pt x="1268" y="6123"/>
                    <a:pt x="1419" y="6375"/>
                    <a:pt x="1763" y="6375"/>
                  </a:cubicBezTo>
                  <a:cubicBezTo>
                    <a:pt x="2434" y="6375"/>
                    <a:pt x="2544" y="5360"/>
                    <a:pt x="1914" y="5293"/>
                  </a:cubicBezTo>
                  <a:cubicBezTo>
                    <a:pt x="2023" y="5091"/>
                    <a:pt x="2082" y="4847"/>
                    <a:pt x="2098" y="4545"/>
                  </a:cubicBezTo>
                  <a:cubicBezTo>
                    <a:pt x="2166" y="3622"/>
                    <a:pt x="2317" y="2591"/>
                    <a:pt x="2191" y="1676"/>
                  </a:cubicBezTo>
                  <a:cubicBezTo>
                    <a:pt x="2158" y="1466"/>
                    <a:pt x="2048" y="1290"/>
                    <a:pt x="1897" y="1172"/>
                  </a:cubicBezTo>
                  <a:cubicBezTo>
                    <a:pt x="1872" y="946"/>
                    <a:pt x="1830" y="719"/>
                    <a:pt x="1763" y="493"/>
                  </a:cubicBezTo>
                  <a:cubicBezTo>
                    <a:pt x="1664" y="160"/>
                    <a:pt x="1387" y="1"/>
                    <a:pt x="11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0" name="Google Shape;601;p22">
              <a:extLst>
                <a:ext uri="{FF2B5EF4-FFF2-40B4-BE49-F238E27FC236}">
                  <a16:creationId xmlns:a16="http://schemas.microsoft.com/office/drawing/2014/main" id="{D74F1A35-B06D-7155-D777-5679E616D340}"/>
                </a:ext>
              </a:extLst>
            </p:cNvPr>
            <p:cNvSpPr/>
            <p:nvPr/>
          </p:nvSpPr>
          <p:spPr>
            <a:xfrm>
              <a:off x="3477725" y="3444825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1"/>
                  </a:moveTo>
                  <a:cubicBezTo>
                    <a:pt x="2086" y="1"/>
                    <a:pt x="875" y="345"/>
                    <a:pt x="82" y="919"/>
                  </a:cubicBezTo>
                  <a:cubicBezTo>
                    <a:pt x="1" y="978"/>
                    <a:pt x="30" y="1129"/>
                    <a:pt x="125" y="1129"/>
                  </a:cubicBezTo>
                  <a:cubicBezTo>
                    <a:pt x="138" y="1129"/>
                    <a:pt x="151" y="1126"/>
                    <a:pt x="166" y="1120"/>
                  </a:cubicBezTo>
                  <a:cubicBezTo>
                    <a:pt x="1087" y="738"/>
                    <a:pt x="1979" y="435"/>
                    <a:pt x="2976" y="435"/>
                  </a:cubicBezTo>
                  <a:cubicBezTo>
                    <a:pt x="3052" y="435"/>
                    <a:pt x="3127" y="437"/>
                    <a:pt x="3204" y="441"/>
                  </a:cubicBezTo>
                  <a:cubicBezTo>
                    <a:pt x="4336" y="482"/>
                    <a:pt x="5150" y="1011"/>
                    <a:pt x="6182" y="1330"/>
                  </a:cubicBezTo>
                  <a:cubicBezTo>
                    <a:pt x="6196" y="1335"/>
                    <a:pt x="6210" y="1337"/>
                    <a:pt x="6222" y="1337"/>
                  </a:cubicBezTo>
                  <a:cubicBezTo>
                    <a:pt x="6322" y="1337"/>
                    <a:pt x="6367" y="1203"/>
                    <a:pt x="6300" y="1129"/>
                  </a:cubicBezTo>
                  <a:cubicBezTo>
                    <a:pt x="5602" y="339"/>
                    <a:pt x="4450" y="1"/>
                    <a:pt x="32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1" name="Google Shape;602;p22">
              <a:extLst>
                <a:ext uri="{FF2B5EF4-FFF2-40B4-BE49-F238E27FC236}">
                  <a16:creationId xmlns:a16="http://schemas.microsoft.com/office/drawing/2014/main" id="{E7B404AC-0E17-462F-E038-09284A7B1729}"/>
                </a:ext>
              </a:extLst>
            </p:cNvPr>
            <p:cNvSpPr/>
            <p:nvPr/>
          </p:nvSpPr>
          <p:spPr>
            <a:xfrm>
              <a:off x="3477725" y="3513650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0"/>
                  </a:moveTo>
                  <a:cubicBezTo>
                    <a:pt x="2086" y="0"/>
                    <a:pt x="875" y="345"/>
                    <a:pt x="82" y="918"/>
                  </a:cubicBezTo>
                  <a:cubicBezTo>
                    <a:pt x="0" y="970"/>
                    <a:pt x="30" y="1127"/>
                    <a:pt x="126" y="1127"/>
                  </a:cubicBezTo>
                  <a:cubicBezTo>
                    <a:pt x="138" y="1127"/>
                    <a:pt x="152" y="1125"/>
                    <a:pt x="166" y="1119"/>
                  </a:cubicBezTo>
                  <a:cubicBezTo>
                    <a:pt x="1087" y="737"/>
                    <a:pt x="1979" y="435"/>
                    <a:pt x="2976" y="435"/>
                  </a:cubicBezTo>
                  <a:cubicBezTo>
                    <a:pt x="3052" y="435"/>
                    <a:pt x="3127" y="436"/>
                    <a:pt x="3204" y="440"/>
                  </a:cubicBezTo>
                  <a:cubicBezTo>
                    <a:pt x="4336" y="481"/>
                    <a:pt x="5150" y="1010"/>
                    <a:pt x="6182" y="1329"/>
                  </a:cubicBezTo>
                  <a:cubicBezTo>
                    <a:pt x="6196" y="1334"/>
                    <a:pt x="6210" y="1336"/>
                    <a:pt x="6222" y="1336"/>
                  </a:cubicBezTo>
                  <a:cubicBezTo>
                    <a:pt x="6322" y="1336"/>
                    <a:pt x="6367" y="1202"/>
                    <a:pt x="6300" y="1128"/>
                  </a:cubicBezTo>
                  <a:cubicBezTo>
                    <a:pt x="5602" y="338"/>
                    <a:pt x="4450" y="0"/>
                    <a:pt x="3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2" name="Google Shape;603;p22">
              <a:extLst>
                <a:ext uri="{FF2B5EF4-FFF2-40B4-BE49-F238E27FC236}">
                  <a16:creationId xmlns:a16="http://schemas.microsoft.com/office/drawing/2014/main" id="{EE6F716B-9947-47D3-EBA7-41626053F3F2}"/>
                </a:ext>
              </a:extLst>
            </p:cNvPr>
            <p:cNvSpPr/>
            <p:nvPr/>
          </p:nvSpPr>
          <p:spPr>
            <a:xfrm>
              <a:off x="3477725" y="3582425"/>
              <a:ext cx="159225" cy="33400"/>
            </a:xfrm>
            <a:custGeom>
              <a:avLst/>
              <a:gdLst/>
              <a:ahLst/>
              <a:cxnLst/>
              <a:rect l="l" t="t" r="r" b="b"/>
              <a:pathLst>
                <a:path w="6369" h="1336" extrusionOk="0">
                  <a:moveTo>
                    <a:pt x="3268" y="0"/>
                  </a:moveTo>
                  <a:cubicBezTo>
                    <a:pt x="2083" y="0"/>
                    <a:pt x="873" y="343"/>
                    <a:pt x="82" y="911"/>
                  </a:cubicBezTo>
                  <a:cubicBezTo>
                    <a:pt x="0" y="970"/>
                    <a:pt x="30" y="1129"/>
                    <a:pt x="126" y="1129"/>
                  </a:cubicBezTo>
                  <a:cubicBezTo>
                    <a:pt x="139" y="1129"/>
                    <a:pt x="152" y="1126"/>
                    <a:pt x="166" y="1120"/>
                  </a:cubicBezTo>
                  <a:cubicBezTo>
                    <a:pt x="1087" y="738"/>
                    <a:pt x="1979" y="436"/>
                    <a:pt x="2976" y="436"/>
                  </a:cubicBezTo>
                  <a:cubicBezTo>
                    <a:pt x="3052" y="436"/>
                    <a:pt x="3127" y="438"/>
                    <a:pt x="3204" y="441"/>
                  </a:cubicBezTo>
                  <a:cubicBezTo>
                    <a:pt x="4336" y="483"/>
                    <a:pt x="5150" y="1012"/>
                    <a:pt x="6182" y="1331"/>
                  </a:cubicBezTo>
                  <a:cubicBezTo>
                    <a:pt x="6194" y="1334"/>
                    <a:pt x="6206" y="1335"/>
                    <a:pt x="6217" y="1335"/>
                  </a:cubicBezTo>
                  <a:cubicBezTo>
                    <a:pt x="6320" y="1335"/>
                    <a:pt x="6368" y="1205"/>
                    <a:pt x="6300" y="1129"/>
                  </a:cubicBezTo>
                  <a:cubicBezTo>
                    <a:pt x="5601" y="338"/>
                    <a:pt x="4446" y="0"/>
                    <a:pt x="3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3" name="Google Shape;604;p22">
              <a:extLst>
                <a:ext uri="{FF2B5EF4-FFF2-40B4-BE49-F238E27FC236}">
                  <a16:creationId xmlns:a16="http://schemas.microsoft.com/office/drawing/2014/main" id="{0A97AD40-BFE4-4005-AF2C-A90E5861B86C}"/>
                </a:ext>
              </a:extLst>
            </p:cNvPr>
            <p:cNvSpPr/>
            <p:nvPr/>
          </p:nvSpPr>
          <p:spPr>
            <a:xfrm>
              <a:off x="3689895" y="3521208"/>
              <a:ext cx="159375" cy="33425"/>
            </a:xfrm>
            <a:custGeom>
              <a:avLst/>
              <a:gdLst/>
              <a:ahLst/>
              <a:cxnLst/>
              <a:rect l="l" t="t" r="r" b="b"/>
              <a:pathLst>
                <a:path w="6375" h="1337" extrusionOk="0">
                  <a:moveTo>
                    <a:pt x="3095" y="0"/>
                  </a:moveTo>
                  <a:cubicBezTo>
                    <a:pt x="1917" y="0"/>
                    <a:pt x="765" y="338"/>
                    <a:pt x="68" y="1128"/>
                  </a:cubicBezTo>
                  <a:cubicBezTo>
                    <a:pt x="0" y="1202"/>
                    <a:pt x="52" y="1336"/>
                    <a:pt x="147" y="1336"/>
                  </a:cubicBezTo>
                  <a:cubicBezTo>
                    <a:pt x="159" y="1336"/>
                    <a:pt x="172" y="1334"/>
                    <a:pt x="185" y="1329"/>
                  </a:cubicBezTo>
                  <a:cubicBezTo>
                    <a:pt x="1217" y="1010"/>
                    <a:pt x="2031" y="481"/>
                    <a:pt x="3163" y="440"/>
                  </a:cubicBezTo>
                  <a:cubicBezTo>
                    <a:pt x="3240" y="436"/>
                    <a:pt x="3316" y="435"/>
                    <a:pt x="3391" y="435"/>
                  </a:cubicBezTo>
                  <a:cubicBezTo>
                    <a:pt x="4390" y="435"/>
                    <a:pt x="5288" y="737"/>
                    <a:pt x="6201" y="1119"/>
                  </a:cubicBezTo>
                  <a:cubicBezTo>
                    <a:pt x="6216" y="1125"/>
                    <a:pt x="6230" y="1128"/>
                    <a:pt x="6243" y="1128"/>
                  </a:cubicBezTo>
                  <a:cubicBezTo>
                    <a:pt x="6339" y="1128"/>
                    <a:pt x="6375" y="977"/>
                    <a:pt x="6294" y="918"/>
                  </a:cubicBezTo>
                  <a:cubicBezTo>
                    <a:pt x="5497" y="345"/>
                    <a:pt x="4283" y="0"/>
                    <a:pt x="3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4" name="Google Shape;605;p22">
              <a:extLst>
                <a:ext uri="{FF2B5EF4-FFF2-40B4-BE49-F238E27FC236}">
                  <a16:creationId xmlns:a16="http://schemas.microsoft.com/office/drawing/2014/main" id="{D8A753DE-D1CB-E3DF-DF47-B1F4C186EC2A}"/>
                </a:ext>
              </a:extLst>
            </p:cNvPr>
            <p:cNvSpPr/>
            <p:nvPr/>
          </p:nvSpPr>
          <p:spPr>
            <a:xfrm>
              <a:off x="3694975" y="3582425"/>
              <a:ext cx="159425" cy="33400"/>
            </a:xfrm>
            <a:custGeom>
              <a:avLst/>
              <a:gdLst/>
              <a:ahLst/>
              <a:cxnLst/>
              <a:rect l="l" t="t" r="r" b="b"/>
              <a:pathLst>
                <a:path w="6377" h="1336" extrusionOk="0">
                  <a:moveTo>
                    <a:pt x="3101" y="0"/>
                  </a:moveTo>
                  <a:cubicBezTo>
                    <a:pt x="1922" y="0"/>
                    <a:pt x="767" y="338"/>
                    <a:pt x="69" y="1129"/>
                  </a:cubicBezTo>
                  <a:cubicBezTo>
                    <a:pt x="0" y="1205"/>
                    <a:pt x="55" y="1335"/>
                    <a:pt x="153" y="1335"/>
                  </a:cubicBezTo>
                  <a:cubicBezTo>
                    <a:pt x="164" y="1335"/>
                    <a:pt x="175" y="1334"/>
                    <a:pt x="186" y="1331"/>
                  </a:cubicBezTo>
                  <a:cubicBezTo>
                    <a:pt x="1218" y="1012"/>
                    <a:pt x="2032" y="483"/>
                    <a:pt x="3164" y="441"/>
                  </a:cubicBezTo>
                  <a:cubicBezTo>
                    <a:pt x="3241" y="438"/>
                    <a:pt x="3317" y="436"/>
                    <a:pt x="3392" y="436"/>
                  </a:cubicBezTo>
                  <a:cubicBezTo>
                    <a:pt x="4391" y="436"/>
                    <a:pt x="5289" y="738"/>
                    <a:pt x="6202" y="1120"/>
                  </a:cubicBezTo>
                  <a:cubicBezTo>
                    <a:pt x="6216" y="1126"/>
                    <a:pt x="6230" y="1129"/>
                    <a:pt x="6242" y="1129"/>
                  </a:cubicBezTo>
                  <a:cubicBezTo>
                    <a:pt x="6340" y="1129"/>
                    <a:pt x="6376" y="970"/>
                    <a:pt x="6295" y="911"/>
                  </a:cubicBezTo>
                  <a:cubicBezTo>
                    <a:pt x="5499" y="343"/>
                    <a:pt x="4288" y="0"/>
                    <a:pt x="31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35" name="Google Shape;606;p22">
              <a:extLst>
                <a:ext uri="{FF2B5EF4-FFF2-40B4-BE49-F238E27FC236}">
                  <a16:creationId xmlns:a16="http://schemas.microsoft.com/office/drawing/2014/main" id="{526D9301-3186-E238-BD15-6DF46966C202}"/>
                </a:ext>
              </a:extLst>
            </p:cNvPr>
            <p:cNvSpPr/>
            <p:nvPr/>
          </p:nvSpPr>
          <p:spPr>
            <a:xfrm>
              <a:off x="3399625" y="3347150"/>
              <a:ext cx="529500" cy="400675"/>
            </a:xfrm>
            <a:custGeom>
              <a:avLst/>
              <a:gdLst/>
              <a:ahLst/>
              <a:cxnLst/>
              <a:rect l="l" t="t" r="r" b="b"/>
              <a:pathLst>
                <a:path w="21180" h="16027" extrusionOk="0">
                  <a:moveTo>
                    <a:pt x="15918" y="320"/>
                  </a:moveTo>
                  <a:cubicBezTo>
                    <a:pt x="16489" y="404"/>
                    <a:pt x="17303" y="345"/>
                    <a:pt x="17605" y="748"/>
                  </a:cubicBezTo>
                  <a:cubicBezTo>
                    <a:pt x="17899" y="1142"/>
                    <a:pt x="17639" y="2300"/>
                    <a:pt x="17622" y="2778"/>
                  </a:cubicBezTo>
                  <a:cubicBezTo>
                    <a:pt x="17588" y="3878"/>
                    <a:pt x="17504" y="5019"/>
                    <a:pt x="17639" y="6118"/>
                  </a:cubicBezTo>
                  <a:cubicBezTo>
                    <a:pt x="17378" y="5858"/>
                    <a:pt x="17119" y="5598"/>
                    <a:pt x="16858" y="5329"/>
                  </a:cubicBezTo>
                  <a:cubicBezTo>
                    <a:pt x="16814" y="5285"/>
                    <a:pt x="16761" y="5266"/>
                    <a:pt x="16707" y="5266"/>
                  </a:cubicBezTo>
                  <a:cubicBezTo>
                    <a:pt x="16648" y="5266"/>
                    <a:pt x="16588" y="5290"/>
                    <a:pt x="16539" y="5329"/>
                  </a:cubicBezTo>
                  <a:cubicBezTo>
                    <a:pt x="16380" y="5472"/>
                    <a:pt x="16212" y="5598"/>
                    <a:pt x="16053" y="5724"/>
                  </a:cubicBezTo>
                  <a:cubicBezTo>
                    <a:pt x="16002" y="3928"/>
                    <a:pt x="15994" y="2116"/>
                    <a:pt x="15918" y="320"/>
                  </a:cubicBezTo>
                  <a:close/>
                  <a:moveTo>
                    <a:pt x="5947" y="2076"/>
                  </a:moveTo>
                  <a:cubicBezTo>
                    <a:pt x="6074" y="2076"/>
                    <a:pt x="6204" y="2081"/>
                    <a:pt x="6336" y="2090"/>
                  </a:cubicBezTo>
                  <a:cubicBezTo>
                    <a:pt x="7956" y="2199"/>
                    <a:pt x="9164" y="2996"/>
                    <a:pt x="10439" y="3878"/>
                  </a:cubicBezTo>
                  <a:lnTo>
                    <a:pt x="10439" y="3894"/>
                  </a:lnTo>
                  <a:cubicBezTo>
                    <a:pt x="10128" y="5564"/>
                    <a:pt x="10271" y="7335"/>
                    <a:pt x="10280" y="9021"/>
                  </a:cubicBezTo>
                  <a:cubicBezTo>
                    <a:pt x="10288" y="10507"/>
                    <a:pt x="10162" y="12067"/>
                    <a:pt x="10355" y="13552"/>
                  </a:cubicBezTo>
                  <a:cubicBezTo>
                    <a:pt x="9649" y="12772"/>
                    <a:pt x="8514" y="12471"/>
                    <a:pt x="7277" y="12471"/>
                  </a:cubicBezTo>
                  <a:cubicBezTo>
                    <a:pt x="5294" y="12471"/>
                    <a:pt x="3046" y="13242"/>
                    <a:pt x="1864" y="14048"/>
                  </a:cubicBezTo>
                  <a:cubicBezTo>
                    <a:pt x="2132" y="12428"/>
                    <a:pt x="1998" y="10733"/>
                    <a:pt x="1998" y="9097"/>
                  </a:cubicBezTo>
                  <a:cubicBezTo>
                    <a:pt x="1998" y="7167"/>
                    <a:pt x="2040" y="5237"/>
                    <a:pt x="1889" y="3307"/>
                  </a:cubicBezTo>
                  <a:cubicBezTo>
                    <a:pt x="3242" y="2688"/>
                    <a:pt x="4446" y="2076"/>
                    <a:pt x="5947" y="2076"/>
                  </a:cubicBezTo>
                  <a:close/>
                  <a:moveTo>
                    <a:pt x="15524" y="2107"/>
                  </a:moveTo>
                  <a:lnTo>
                    <a:pt x="15524" y="2107"/>
                  </a:lnTo>
                  <a:cubicBezTo>
                    <a:pt x="15507" y="2720"/>
                    <a:pt x="15499" y="3341"/>
                    <a:pt x="15499" y="3962"/>
                  </a:cubicBezTo>
                  <a:cubicBezTo>
                    <a:pt x="15369" y="3955"/>
                    <a:pt x="15231" y="3951"/>
                    <a:pt x="15089" y="3951"/>
                  </a:cubicBezTo>
                  <a:cubicBezTo>
                    <a:pt x="13941" y="3951"/>
                    <a:pt x="12455" y="4188"/>
                    <a:pt x="11866" y="5060"/>
                  </a:cubicBezTo>
                  <a:cubicBezTo>
                    <a:pt x="11804" y="5146"/>
                    <a:pt x="11892" y="5239"/>
                    <a:pt x="11979" y="5239"/>
                  </a:cubicBezTo>
                  <a:cubicBezTo>
                    <a:pt x="11986" y="5239"/>
                    <a:pt x="11993" y="5238"/>
                    <a:pt x="12000" y="5237"/>
                  </a:cubicBezTo>
                  <a:cubicBezTo>
                    <a:pt x="12595" y="5120"/>
                    <a:pt x="13124" y="4700"/>
                    <a:pt x="13729" y="4540"/>
                  </a:cubicBezTo>
                  <a:cubicBezTo>
                    <a:pt x="14222" y="4407"/>
                    <a:pt x="14716" y="4350"/>
                    <a:pt x="15220" y="4350"/>
                  </a:cubicBezTo>
                  <a:cubicBezTo>
                    <a:pt x="15315" y="4350"/>
                    <a:pt x="15411" y="4352"/>
                    <a:pt x="15507" y="4356"/>
                  </a:cubicBezTo>
                  <a:cubicBezTo>
                    <a:pt x="15515" y="4985"/>
                    <a:pt x="15541" y="5606"/>
                    <a:pt x="15566" y="6235"/>
                  </a:cubicBezTo>
                  <a:cubicBezTo>
                    <a:pt x="15577" y="6388"/>
                    <a:pt x="15692" y="6476"/>
                    <a:pt x="15816" y="6476"/>
                  </a:cubicBezTo>
                  <a:cubicBezTo>
                    <a:pt x="15877" y="6476"/>
                    <a:pt x="15939" y="6456"/>
                    <a:pt x="15994" y="6412"/>
                  </a:cubicBezTo>
                  <a:cubicBezTo>
                    <a:pt x="16326" y="6138"/>
                    <a:pt x="16529" y="6013"/>
                    <a:pt x="16708" y="6013"/>
                  </a:cubicBezTo>
                  <a:cubicBezTo>
                    <a:pt x="16945" y="6013"/>
                    <a:pt x="17141" y="6234"/>
                    <a:pt x="17538" y="6621"/>
                  </a:cubicBezTo>
                  <a:cubicBezTo>
                    <a:pt x="17583" y="6666"/>
                    <a:pt x="17632" y="6684"/>
                    <a:pt x="17680" y="6684"/>
                  </a:cubicBezTo>
                  <a:cubicBezTo>
                    <a:pt x="17740" y="6684"/>
                    <a:pt x="17798" y="6655"/>
                    <a:pt x="17840" y="6613"/>
                  </a:cubicBezTo>
                  <a:cubicBezTo>
                    <a:pt x="17899" y="6613"/>
                    <a:pt x="17949" y="6580"/>
                    <a:pt x="17966" y="6521"/>
                  </a:cubicBezTo>
                  <a:cubicBezTo>
                    <a:pt x="18150" y="5329"/>
                    <a:pt x="18176" y="4079"/>
                    <a:pt x="18184" y="2845"/>
                  </a:cubicBezTo>
                  <a:cubicBezTo>
                    <a:pt x="18301" y="2912"/>
                    <a:pt x="18419" y="2988"/>
                    <a:pt x="18536" y="3063"/>
                  </a:cubicBezTo>
                  <a:cubicBezTo>
                    <a:pt x="18763" y="3214"/>
                    <a:pt x="18948" y="3466"/>
                    <a:pt x="19199" y="3576"/>
                  </a:cubicBezTo>
                  <a:cubicBezTo>
                    <a:pt x="19208" y="3584"/>
                    <a:pt x="19224" y="3584"/>
                    <a:pt x="19241" y="3584"/>
                  </a:cubicBezTo>
                  <a:cubicBezTo>
                    <a:pt x="18671" y="5027"/>
                    <a:pt x="18830" y="6848"/>
                    <a:pt x="18771" y="8358"/>
                  </a:cubicBezTo>
                  <a:cubicBezTo>
                    <a:pt x="18687" y="10263"/>
                    <a:pt x="18612" y="12210"/>
                    <a:pt x="18830" y="14115"/>
                  </a:cubicBezTo>
                  <a:cubicBezTo>
                    <a:pt x="17869" y="13355"/>
                    <a:pt x="16220" y="12965"/>
                    <a:pt x="14604" y="12965"/>
                  </a:cubicBezTo>
                  <a:cubicBezTo>
                    <a:pt x="13116" y="12965"/>
                    <a:pt x="11657" y="13296"/>
                    <a:pt x="10792" y="13972"/>
                  </a:cubicBezTo>
                  <a:cubicBezTo>
                    <a:pt x="11068" y="12369"/>
                    <a:pt x="10917" y="10649"/>
                    <a:pt x="10934" y="9021"/>
                  </a:cubicBezTo>
                  <a:cubicBezTo>
                    <a:pt x="10943" y="7376"/>
                    <a:pt x="11068" y="5665"/>
                    <a:pt x="10800" y="4037"/>
                  </a:cubicBezTo>
                  <a:cubicBezTo>
                    <a:pt x="11404" y="3483"/>
                    <a:pt x="11866" y="2896"/>
                    <a:pt x="12655" y="2552"/>
                  </a:cubicBezTo>
                  <a:cubicBezTo>
                    <a:pt x="13578" y="2157"/>
                    <a:pt x="14542" y="2116"/>
                    <a:pt x="15524" y="2107"/>
                  </a:cubicBezTo>
                  <a:close/>
                  <a:moveTo>
                    <a:pt x="19627" y="4213"/>
                  </a:moveTo>
                  <a:cubicBezTo>
                    <a:pt x="20550" y="4574"/>
                    <a:pt x="20449" y="5640"/>
                    <a:pt x="20517" y="6630"/>
                  </a:cubicBezTo>
                  <a:cubicBezTo>
                    <a:pt x="20592" y="7805"/>
                    <a:pt x="20626" y="8979"/>
                    <a:pt x="20592" y="10154"/>
                  </a:cubicBezTo>
                  <a:cubicBezTo>
                    <a:pt x="20567" y="11320"/>
                    <a:pt x="20466" y="12478"/>
                    <a:pt x="20324" y="13636"/>
                  </a:cubicBezTo>
                  <a:cubicBezTo>
                    <a:pt x="20282" y="13988"/>
                    <a:pt x="20365" y="15096"/>
                    <a:pt x="19904" y="15256"/>
                  </a:cubicBezTo>
                  <a:cubicBezTo>
                    <a:pt x="19900" y="15257"/>
                    <a:pt x="19895" y="15258"/>
                    <a:pt x="19888" y="15258"/>
                  </a:cubicBezTo>
                  <a:cubicBezTo>
                    <a:pt x="19757" y="15258"/>
                    <a:pt x="19201" y="14942"/>
                    <a:pt x="19065" y="14887"/>
                  </a:cubicBezTo>
                  <a:cubicBezTo>
                    <a:pt x="17529" y="14299"/>
                    <a:pt x="15860" y="14165"/>
                    <a:pt x="14223" y="14098"/>
                  </a:cubicBezTo>
                  <a:cubicBezTo>
                    <a:pt x="13862" y="14082"/>
                    <a:pt x="13507" y="14066"/>
                    <a:pt x="13161" y="14066"/>
                  </a:cubicBezTo>
                  <a:cubicBezTo>
                    <a:pt x="12244" y="14066"/>
                    <a:pt x="11382" y="14178"/>
                    <a:pt x="10590" y="14702"/>
                  </a:cubicBezTo>
                  <a:cubicBezTo>
                    <a:pt x="9796" y="14176"/>
                    <a:pt x="8926" y="14069"/>
                    <a:pt x="8003" y="14069"/>
                  </a:cubicBezTo>
                  <a:cubicBezTo>
                    <a:pt x="7658" y="14069"/>
                    <a:pt x="7306" y="14084"/>
                    <a:pt x="6949" y="14098"/>
                  </a:cubicBezTo>
                  <a:cubicBezTo>
                    <a:pt x="5321" y="14165"/>
                    <a:pt x="3651" y="14299"/>
                    <a:pt x="2107" y="14887"/>
                  </a:cubicBezTo>
                  <a:cubicBezTo>
                    <a:pt x="1744" y="15029"/>
                    <a:pt x="1520" y="15128"/>
                    <a:pt x="1366" y="15128"/>
                  </a:cubicBezTo>
                  <a:cubicBezTo>
                    <a:pt x="1140" y="15128"/>
                    <a:pt x="1067" y="14913"/>
                    <a:pt x="932" y="14307"/>
                  </a:cubicBezTo>
                  <a:cubicBezTo>
                    <a:pt x="647" y="12990"/>
                    <a:pt x="613" y="11497"/>
                    <a:pt x="580" y="10154"/>
                  </a:cubicBezTo>
                  <a:cubicBezTo>
                    <a:pt x="546" y="8979"/>
                    <a:pt x="580" y="7805"/>
                    <a:pt x="663" y="6630"/>
                  </a:cubicBezTo>
                  <a:cubicBezTo>
                    <a:pt x="723" y="5690"/>
                    <a:pt x="622" y="4624"/>
                    <a:pt x="1486" y="4238"/>
                  </a:cubicBezTo>
                  <a:lnTo>
                    <a:pt x="1486" y="4238"/>
                  </a:lnTo>
                  <a:cubicBezTo>
                    <a:pt x="1411" y="5858"/>
                    <a:pt x="1427" y="7477"/>
                    <a:pt x="1435" y="9097"/>
                  </a:cubicBezTo>
                  <a:cubicBezTo>
                    <a:pt x="1435" y="10817"/>
                    <a:pt x="1276" y="12612"/>
                    <a:pt x="1603" y="14316"/>
                  </a:cubicBezTo>
                  <a:cubicBezTo>
                    <a:pt x="1590" y="14425"/>
                    <a:pt x="1675" y="14527"/>
                    <a:pt x="1797" y="14527"/>
                  </a:cubicBezTo>
                  <a:cubicBezTo>
                    <a:pt x="1825" y="14527"/>
                    <a:pt x="1856" y="14522"/>
                    <a:pt x="1889" y="14509"/>
                  </a:cubicBezTo>
                  <a:cubicBezTo>
                    <a:pt x="3627" y="13769"/>
                    <a:pt x="5249" y="13200"/>
                    <a:pt x="6868" y="13200"/>
                  </a:cubicBezTo>
                  <a:cubicBezTo>
                    <a:pt x="8094" y="13200"/>
                    <a:pt x="9318" y="13525"/>
                    <a:pt x="10590" y="14350"/>
                  </a:cubicBezTo>
                  <a:cubicBezTo>
                    <a:pt x="10613" y="14364"/>
                    <a:pt x="10635" y="14370"/>
                    <a:pt x="10657" y="14370"/>
                  </a:cubicBezTo>
                  <a:cubicBezTo>
                    <a:pt x="10723" y="14370"/>
                    <a:pt x="10777" y="14310"/>
                    <a:pt x="10783" y="14240"/>
                  </a:cubicBezTo>
                  <a:cubicBezTo>
                    <a:pt x="12063" y="14068"/>
                    <a:pt x="13255" y="13711"/>
                    <a:pt x="14570" y="13711"/>
                  </a:cubicBezTo>
                  <a:cubicBezTo>
                    <a:pt x="14600" y="13711"/>
                    <a:pt x="14630" y="13712"/>
                    <a:pt x="14660" y="13712"/>
                  </a:cubicBezTo>
                  <a:cubicBezTo>
                    <a:pt x="16254" y="13737"/>
                    <a:pt x="17462" y="14232"/>
                    <a:pt x="18948" y="14685"/>
                  </a:cubicBezTo>
                  <a:cubicBezTo>
                    <a:pt x="18965" y="14689"/>
                    <a:pt x="18981" y="14691"/>
                    <a:pt x="18997" y="14691"/>
                  </a:cubicBezTo>
                  <a:cubicBezTo>
                    <a:pt x="19013" y="14691"/>
                    <a:pt x="19027" y="14689"/>
                    <a:pt x="19040" y="14685"/>
                  </a:cubicBezTo>
                  <a:cubicBezTo>
                    <a:pt x="19051" y="14687"/>
                    <a:pt x="19062" y="14687"/>
                    <a:pt x="19074" y="14687"/>
                  </a:cubicBezTo>
                  <a:cubicBezTo>
                    <a:pt x="19209" y="14687"/>
                    <a:pt x="19359" y="14596"/>
                    <a:pt x="19359" y="14442"/>
                  </a:cubicBezTo>
                  <a:cubicBezTo>
                    <a:pt x="19392" y="12528"/>
                    <a:pt x="19317" y="10615"/>
                    <a:pt x="19392" y="8694"/>
                  </a:cubicBezTo>
                  <a:cubicBezTo>
                    <a:pt x="19442" y="7234"/>
                    <a:pt x="19661" y="5698"/>
                    <a:pt x="19627" y="4213"/>
                  </a:cubicBezTo>
                  <a:close/>
                  <a:moveTo>
                    <a:pt x="16119" y="1"/>
                  </a:moveTo>
                  <a:cubicBezTo>
                    <a:pt x="16019" y="1"/>
                    <a:pt x="15918" y="4"/>
                    <a:pt x="15818" y="9"/>
                  </a:cubicBezTo>
                  <a:cubicBezTo>
                    <a:pt x="15811" y="8"/>
                    <a:pt x="15805" y="8"/>
                    <a:pt x="15798" y="8"/>
                  </a:cubicBezTo>
                  <a:cubicBezTo>
                    <a:pt x="15735" y="8"/>
                    <a:pt x="15666" y="44"/>
                    <a:pt x="15658" y="135"/>
                  </a:cubicBezTo>
                  <a:cubicBezTo>
                    <a:pt x="15608" y="613"/>
                    <a:pt x="15575" y="1092"/>
                    <a:pt x="15549" y="1570"/>
                  </a:cubicBezTo>
                  <a:cubicBezTo>
                    <a:pt x="15451" y="1566"/>
                    <a:pt x="15349" y="1563"/>
                    <a:pt x="15243" y="1563"/>
                  </a:cubicBezTo>
                  <a:cubicBezTo>
                    <a:pt x="13672" y="1563"/>
                    <a:pt x="11374" y="2050"/>
                    <a:pt x="10674" y="3567"/>
                  </a:cubicBezTo>
                  <a:cubicBezTo>
                    <a:pt x="9736" y="2054"/>
                    <a:pt x="7958" y="1354"/>
                    <a:pt x="6145" y="1354"/>
                  </a:cubicBezTo>
                  <a:cubicBezTo>
                    <a:pt x="4470" y="1354"/>
                    <a:pt x="2766" y="1951"/>
                    <a:pt x="1670" y="3055"/>
                  </a:cubicBezTo>
                  <a:cubicBezTo>
                    <a:pt x="1620" y="3072"/>
                    <a:pt x="1570" y="3114"/>
                    <a:pt x="1553" y="3181"/>
                  </a:cubicBezTo>
                  <a:cubicBezTo>
                    <a:pt x="1553" y="3181"/>
                    <a:pt x="1553" y="3190"/>
                    <a:pt x="1545" y="3190"/>
                  </a:cubicBezTo>
                  <a:cubicBezTo>
                    <a:pt x="1494" y="3248"/>
                    <a:pt x="1503" y="3307"/>
                    <a:pt x="1536" y="3357"/>
                  </a:cubicBezTo>
                  <a:cubicBezTo>
                    <a:pt x="1519" y="3567"/>
                    <a:pt x="1511" y="3777"/>
                    <a:pt x="1503" y="3986"/>
                  </a:cubicBezTo>
                  <a:cubicBezTo>
                    <a:pt x="1" y="4054"/>
                    <a:pt x="311" y="5623"/>
                    <a:pt x="219" y="6982"/>
                  </a:cubicBezTo>
                  <a:cubicBezTo>
                    <a:pt x="1" y="9944"/>
                    <a:pt x="177" y="12906"/>
                    <a:pt x="663" y="15834"/>
                  </a:cubicBezTo>
                  <a:cubicBezTo>
                    <a:pt x="682" y="15961"/>
                    <a:pt x="798" y="16026"/>
                    <a:pt x="912" y="16026"/>
                  </a:cubicBezTo>
                  <a:cubicBezTo>
                    <a:pt x="958" y="16026"/>
                    <a:pt x="1003" y="16016"/>
                    <a:pt x="1041" y="15994"/>
                  </a:cubicBezTo>
                  <a:cubicBezTo>
                    <a:pt x="2551" y="15154"/>
                    <a:pt x="4990" y="14517"/>
                    <a:pt x="7203" y="14517"/>
                  </a:cubicBezTo>
                  <a:cubicBezTo>
                    <a:pt x="8348" y="14517"/>
                    <a:pt x="9432" y="14688"/>
                    <a:pt x="10296" y="15088"/>
                  </a:cubicBezTo>
                  <a:cubicBezTo>
                    <a:pt x="10329" y="15173"/>
                    <a:pt x="10414" y="15238"/>
                    <a:pt x="10509" y="15238"/>
                  </a:cubicBezTo>
                  <a:cubicBezTo>
                    <a:pt x="10536" y="15238"/>
                    <a:pt x="10563" y="15233"/>
                    <a:pt x="10590" y="15222"/>
                  </a:cubicBezTo>
                  <a:cubicBezTo>
                    <a:pt x="10616" y="15233"/>
                    <a:pt x="10642" y="15238"/>
                    <a:pt x="10667" y="15238"/>
                  </a:cubicBezTo>
                  <a:cubicBezTo>
                    <a:pt x="10758" y="15238"/>
                    <a:pt x="10842" y="15173"/>
                    <a:pt x="10876" y="15088"/>
                  </a:cubicBezTo>
                  <a:cubicBezTo>
                    <a:pt x="11740" y="14689"/>
                    <a:pt x="12824" y="14519"/>
                    <a:pt x="13967" y="14519"/>
                  </a:cubicBezTo>
                  <a:cubicBezTo>
                    <a:pt x="16186" y="14519"/>
                    <a:pt x="18630" y="15158"/>
                    <a:pt x="20131" y="15994"/>
                  </a:cubicBezTo>
                  <a:cubicBezTo>
                    <a:pt x="20169" y="16016"/>
                    <a:pt x="20215" y="16026"/>
                    <a:pt x="20262" y="16026"/>
                  </a:cubicBezTo>
                  <a:cubicBezTo>
                    <a:pt x="20378" y="16026"/>
                    <a:pt x="20499" y="15961"/>
                    <a:pt x="20517" y="15834"/>
                  </a:cubicBezTo>
                  <a:cubicBezTo>
                    <a:pt x="20995" y="12906"/>
                    <a:pt x="21180" y="9944"/>
                    <a:pt x="20962" y="6982"/>
                  </a:cubicBezTo>
                  <a:cubicBezTo>
                    <a:pt x="20861" y="5648"/>
                    <a:pt x="21163" y="4020"/>
                    <a:pt x="19619" y="3986"/>
                  </a:cubicBezTo>
                  <a:cubicBezTo>
                    <a:pt x="19610" y="3777"/>
                    <a:pt x="19602" y="3567"/>
                    <a:pt x="19577" y="3366"/>
                  </a:cubicBezTo>
                  <a:cubicBezTo>
                    <a:pt x="19577" y="3349"/>
                    <a:pt x="19569" y="3332"/>
                    <a:pt x="19552" y="3315"/>
                  </a:cubicBezTo>
                  <a:lnTo>
                    <a:pt x="19552" y="3298"/>
                  </a:lnTo>
                  <a:cubicBezTo>
                    <a:pt x="19459" y="2980"/>
                    <a:pt x="19140" y="2745"/>
                    <a:pt x="18872" y="2577"/>
                  </a:cubicBezTo>
                  <a:cubicBezTo>
                    <a:pt x="18646" y="2426"/>
                    <a:pt x="18436" y="2334"/>
                    <a:pt x="18184" y="2317"/>
                  </a:cubicBezTo>
                  <a:cubicBezTo>
                    <a:pt x="18193" y="1687"/>
                    <a:pt x="18201" y="1066"/>
                    <a:pt x="18234" y="445"/>
                  </a:cubicBezTo>
                  <a:cubicBezTo>
                    <a:pt x="18243" y="353"/>
                    <a:pt x="18159" y="236"/>
                    <a:pt x="18058" y="219"/>
                  </a:cubicBezTo>
                  <a:cubicBezTo>
                    <a:pt x="17418" y="110"/>
                    <a:pt x="16772" y="1"/>
                    <a:pt x="16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id="{6C70FFC7-D7DD-CABB-4E67-97DB0A6C235B}"/>
              </a:ext>
            </a:extLst>
          </p:cNvPr>
          <p:cNvSpPr/>
          <p:nvPr/>
        </p:nvSpPr>
        <p:spPr>
          <a:xfrm>
            <a:off x="931090" y="71997"/>
            <a:ext cx="243434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</p:spTree>
    <p:extLst>
      <p:ext uri="{BB962C8B-B14F-4D97-AF65-F5344CB8AC3E}">
        <p14:creationId xmlns:p14="http://schemas.microsoft.com/office/powerpoint/2010/main" val="148862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4024380-09A6-443A-A199-E0F75A4EA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2572" y="1587737"/>
            <a:ext cx="5759450" cy="164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从课后习题中选取；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完成练习册本课时的习题。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88B89EC-A771-75EB-2337-A21946F0723A}"/>
              </a:ext>
            </a:extLst>
          </p:cNvPr>
          <p:cNvGrpSpPr/>
          <p:nvPr/>
        </p:nvGrpSpPr>
        <p:grpSpPr>
          <a:xfrm>
            <a:off x="86132" y="124038"/>
            <a:ext cx="3338004" cy="642919"/>
            <a:chOff x="3545249" y="1237904"/>
            <a:chExt cx="2460222" cy="1925683"/>
          </a:xfrm>
        </p:grpSpPr>
        <p:sp>
          <p:nvSpPr>
            <p:cNvPr id="19" name="Google Shape;826;p43">
              <a:extLst>
                <a:ext uri="{FF2B5EF4-FFF2-40B4-BE49-F238E27FC236}">
                  <a16:creationId xmlns:a16="http://schemas.microsoft.com/office/drawing/2014/main" id="{364AC2B3-27C8-31BF-0594-116276001870}"/>
                </a:ext>
              </a:extLst>
            </p:cNvPr>
            <p:cNvSpPr/>
            <p:nvPr/>
          </p:nvSpPr>
          <p:spPr>
            <a:xfrm>
              <a:off x="3545249" y="1237904"/>
              <a:ext cx="2460222" cy="19256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 dirty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" name="Google Shape;827;p43">
              <a:extLst>
                <a:ext uri="{FF2B5EF4-FFF2-40B4-BE49-F238E27FC236}">
                  <a16:creationId xmlns:a16="http://schemas.microsoft.com/office/drawing/2014/main" id="{8005B34B-0E46-9110-0452-19C970FDF47B}"/>
                </a:ext>
              </a:extLst>
            </p:cNvPr>
            <p:cNvSpPr/>
            <p:nvPr/>
          </p:nvSpPr>
          <p:spPr>
            <a:xfrm>
              <a:off x="3545249" y="1237904"/>
              <a:ext cx="2416958" cy="1620952"/>
            </a:xfrm>
            <a:prstGeom prst="rect">
              <a:avLst/>
            </a:prstGeom>
            <a:solidFill>
              <a:schemeClr val="bg1"/>
            </a:solidFill>
            <a:ln w="19050" cap="flat" cmpd="sng">
              <a:solidFill>
                <a:srgbClr val="495D5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1" name="Google Shape;598;p22">
            <a:extLst>
              <a:ext uri="{FF2B5EF4-FFF2-40B4-BE49-F238E27FC236}">
                <a16:creationId xmlns:a16="http://schemas.microsoft.com/office/drawing/2014/main" id="{FD478AEF-6444-1F47-AC6D-1D7B678E8EF5}"/>
              </a:ext>
            </a:extLst>
          </p:cNvPr>
          <p:cNvGrpSpPr/>
          <p:nvPr/>
        </p:nvGrpSpPr>
        <p:grpSpPr>
          <a:xfrm>
            <a:off x="141149" y="108134"/>
            <a:ext cx="734924" cy="548638"/>
            <a:chOff x="3397525" y="3347150"/>
            <a:chExt cx="536650" cy="400675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2" name="Google Shape;599;p22">
              <a:extLst>
                <a:ext uri="{FF2B5EF4-FFF2-40B4-BE49-F238E27FC236}">
                  <a16:creationId xmlns:a16="http://schemas.microsoft.com/office/drawing/2014/main" id="{9133D97E-6AA3-D202-D086-9D7ED375C253}"/>
                </a:ext>
              </a:extLst>
            </p:cNvPr>
            <p:cNvSpPr/>
            <p:nvPr/>
          </p:nvSpPr>
          <p:spPr>
            <a:xfrm>
              <a:off x="3397525" y="3450000"/>
              <a:ext cx="536650" cy="284825"/>
            </a:xfrm>
            <a:custGeom>
              <a:avLst/>
              <a:gdLst/>
              <a:ahLst/>
              <a:cxnLst/>
              <a:rect l="l" t="t" r="r" b="b"/>
              <a:pathLst>
                <a:path w="21466" h="11393" extrusionOk="0">
                  <a:moveTo>
                    <a:pt x="20084" y="1"/>
                  </a:moveTo>
                  <a:cubicBezTo>
                    <a:pt x="19793" y="1"/>
                    <a:pt x="19521" y="171"/>
                    <a:pt x="19443" y="569"/>
                  </a:cubicBezTo>
                  <a:cubicBezTo>
                    <a:pt x="18981" y="2944"/>
                    <a:pt x="19040" y="5528"/>
                    <a:pt x="19032" y="8028"/>
                  </a:cubicBezTo>
                  <a:cubicBezTo>
                    <a:pt x="19808" y="8517"/>
                    <a:pt x="19261" y="9652"/>
                    <a:pt x="18455" y="9652"/>
                  </a:cubicBezTo>
                  <a:cubicBezTo>
                    <a:pt x="18320" y="9652"/>
                    <a:pt x="18178" y="9620"/>
                    <a:pt x="18033" y="9548"/>
                  </a:cubicBezTo>
                  <a:cubicBezTo>
                    <a:pt x="17233" y="9143"/>
                    <a:pt x="15996" y="8873"/>
                    <a:pt x="14788" y="8873"/>
                  </a:cubicBezTo>
                  <a:cubicBezTo>
                    <a:pt x="13614" y="8873"/>
                    <a:pt x="12469" y="9129"/>
                    <a:pt x="11782" y="9766"/>
                  </a:cubicBezTo>
                  <a:cubicBezTo>
                    <a:pt x="11592" y="9943"/>
                    <a:pt x="11382" y="10018"/>
                    <a:pt x="11178" y="10018"/>
                  </a:cubicBezTo>
                  <a:cubicBezTo>
                    <a:pt x="10672" y="10018"/>
                    <a:pt x="10209" y="9554"/>
                    <a:pt x="10221" y="9069"/>
                  </a:cubicBezTo>
                  <a:cubicBezTo>
                    <a:pt x="9277" y="8670"/>
                    <a:pt x="8251" y="8497"/>
                    <a:pt x="7207" y="8497"/>
                  </a:cubicBezTo>
                  <a:cubicBezTo>
                    <a:pt x="5549" y="8497"/>
                    <a:pt x="3847" y="8934"/>
                    <a:pt x="2359" y="9598"/>
                  </a:cubicBezTo>
                  <a:cubicBezTo>
                    <a:pt x="2325" y="6636"/>
                    <a:pt x="1964" y="3691"/>
                    <a:pt x="2006" y="712"/>
                  </a:cubicBezTo>
                  <a:cubicBezTo>
                    <a:pt x="2015" y="286"/>
                    <a:pt x="1648" y="47"/>
                    <a:pt x="1289" y="47"/>
                  </a:cubicBezTo>
                  <a:cubicBezTo>
                    <a:pt x="996" y="47"/>
                    <a:pt x="710" y="206"/>
                    <a:pt x="639" y="552"/>
                  </a:cubicBezTo>
                  <a:cubicBezTo>
                    <a:pt x="1" y="3564"/>
                    <a:pt x="412" y="7240"/>
                    <a:pt x="807" y="10269"/>
                  </a:cubicBezTo>
                  <a:cubicBezTo>
                    <a:pt x="823" y="10420"/>
                    <a:pt x="874" y="10538"/>
                    <a:pt x="941" y="10638"/>
                  </a:cubicBezTo>
                  <a:cubicBezTo>
                    <a:pt x="911" y="10999"/>
                    <a:pt x="1179" y="11392"/>
                    <a:pt x="1586" y="11392"/>
                  </a:cubicBezTo>
                  <a:cubicBezTo>
                    <a:pt x="1642" y="11392"/>
                    <a:pt x="1702" y="11384"/>
                    <a:pt x="1763" y="11368"/>
                  </a:cubicBezTo>
                  <a:cubicBezTo>
                    <a:pt x="3847" y="10840"/>
                    <a:pt x="5600" y="10223"/>
                    <a:pt x="7523" y="10223"/>
                  </a:cubicBezTo>
                  <a:cubicBezTo>
                    <a:pt x="8317" y="10223"/>
                    <a:pt x="9140" y="10328"/>
                    <a:pt x="10028" y="10588"/>
                  </a:cubicBezTo>
                  <a:cubicBezTo>
                    <a:pt x="10093" y="10606"/>
                    <a:pt x="10156" y="10614"/>
                    <a:pt x="10217" y="10614"/>
                  </a:cubicBezTo>
                  <a:cubicBezTo>
                    <a:pt x="10327" y="10614"/>
                    <a:pt x="10428" y="10586"/>
                    <a:pt x="10515" y="10538"/>
                  </a:cubicBezTo>
                  <a:cubicBezTo>
                    <a:pt x="10641" y="10657"/>
                    <a:pt x="10810" y="10740"/>
                    <a:pt x="11008" y="10740"/>
                  </a:cubicBezTo>
                  <a:cubicBezTo>
                    <a:pt x="11060" y="10740"/>
                    <a:pt x="11113" y="10734"/>
                    <a:pt x="11169" y="10722"/>
                  </a:cubicBezTo>
                  <a:cubicBezTo>
                    <a:pt x="12512" y="10465"/>
                    <a:pt x="13847" y="10118"/>
                    <a:pt x="15213" y="10118"/>
                  </a:cubicBezTo>
                  <a:cubicBezTo>
                    <a:pt x="15230" y="10118"/>
                    <a:pt x="15247" y="10118"/>
                    <a:pt x="15264" y="10118"/>
                  </a:cubicBezTo>
                  <a:cubicBezTo>
                    <a:pt x="16699" y="10126"/>
                    <a:pt x="17865" y="10689"/>
                    <a:pt x="19166" y="11192"/>
                  </a:cubicBezTo>
                  <a:cubicBezTo>
                    <a:pt x="19272" y="11234"/>
                    <a:pt x="19376" y="11252"/>
                    <a:pt x="19475" y="11252"/>
                  </a:cubicBezTo>
                  <a:cubicBezTo>
                    <a:pt x="19796" y="11252"/>
                    <a:pt x="20063" y="11054"/>
                    <a:pt x="20198" y="10797"/>
                  </a:cubicBezTo>
                  <a:cubicBezTo>
                    <a:pt x="20257" y="10730"/>
                    <a:pt x="20298" y="10638"/>
                    <a:pt x="20315" y="10521"/>
                  </a:cubicBezTo>
                  <a:cubicBezTo>
                    <a:pt x="20768" y="7450"/>
                    <a:pt x="21465" y="3791"/>
                    <a:pt x="20919" y="695"/>
                  </a:cubicBezTo>
                  <a:cubicBezTo>
                    <a:pt x="20845" y="270"/>
                    <a:pt x="20450" y="1"/>
                    <a:pt x="200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3" name="Google Shape;600;p22">
              <a:extLst>
                <a:ext uri="{FF2B5EF4-FFF2-40B4-BE49-F238E27FC236}">
                  <a16:creationId xmlns:a16="http://schemas.microsoft.com/office/drawing/2014/main" id="{E06693FD-7E16-EB6C-FAB9-4D34486A09E9}"/>
                </a:ext>
              </a:extLst>
            </p:cNvPr>
            <p:cNvSpPr/>
            <p:nvPr/>
          </p:nvSpPr>
          <p:spPr>
            <a:xfrm>
              <a:off x="3790850" y="3348700"/>
              <a:ext cx="63600" cy="159375"/>
            </a:xfrm>
            <a:custGeom>
              <a:avLst/>
              <a:gdLst/>
              <a:ahLst/>
              <a:cxnLst/>
              <a:rect l="l" t="t" r="r" b="b"/>
              <a:pathLst>
                <a:path w="2544" h="6375" extrusionOk="0">
                  <a:moveTo>
                    <a:pt x="1108" y="1"/>
                  </a:moveTo>
                  <a:cubicBezTo>
                    <a:pt x="815" y="1"/>
                    <a:pt x="519" y="175"/>
                    <a:pt x="420" y="510"/>
                  </a:cubicBezTo>
                  <a:cubicBezTo>
                    <a:pt x="1" y="1886"/>
                    <a:pt x="312" y="3538"/>
                    <a:pt x="177" y="4965"/>
                  </a:cubicBezTo>
                  <a:cubicBezTo>
                    <a:pt x="135" y="5426"/>
                    <a:pt x="494" y="5939"/>
                    <a:pt x="963" y="5939"/>
                  </a:cubicBezTo>
                  <a:cubicBezTo>
                    <a:pt x="1058" y="5939"/>
                    <a:pt x="1158" y="5918"/>
                    <a:pt x="1259" y="5871"/>
                  </a:cubicBezTo>
                  <a:cubicBezTo>
                    <a:pt x="1268" y="5863"/>
                    <a:pt x="1276" y="5863"/>
                    <a:pt x="1285" y="5854"/>
                  </a:cubicBezTo>
                  <a:lnTo>
                    <a:pt x="1285" y="5854"/>
                  </a:lnTo>
                  <a:cubicBezTo>
                    <a:pt x="1268" y="6123"/>
                    <a:pt x="1419" y="6375"/>
                    <a:pt x="1763" y="6375"/>
                  </a:cubicBezTo>
                  <a:cubicBezTo>
                    <a:pt x="2434" y="6375"/>
                    <a:pt x="2544" y="5360"/>
                    <a:pt x="1914" y="5293"/>
                  </a:cubicBezTo>
                  <a:cubicBezTo>
                    <a:pt x="2023" y="5091"/>
                    <a:pt x="2082" y="4847"/>
                    <a:pt x="2098" y="4545"/>
                  </a:cubicBezTo>
                  <a:cubicBezTo>
                    <a:pt x="2166" y="3622"/>
                    <a:pt x="2317" y="2591"/>
                    <a:pt x="2191" y="1676"/>
                  </a:cubicBezTo>
                  <a:cubicBezTo>
                    <a:pt x="2158" y="1466"/>
                    <a:pt x="2048" y="1290"/>
                    <a:pt x="1897" y="1172"/>
                  </a:cubicBezTo>
                  <a:cubicBezTo>
                    <a:pt x="1872" y="946"/>
                    <a:pt x="1830" y="719"/>
                    <a:pt x="1763" y="493"/>
                  </a:cubicBezTo>
                  <a:cubicBezTo>
                    <a:pt x="1664" y="160"/>
                    <a:pt x="1387" y="1"/>
                    <a:pt x="110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4" name="Google Shape;601;p22">
              <a:extLst>
                <a:ext uri="{FF2B5EF4-FFF2-40B4-BE49-F238E27FC236}">
                  <a16:creationId xmlns:a16="http://schemas.microsoft.com/office/drawing/2014/main" id="{F98414B3-AA4E-A3C8-26C3-99F141E66EA7}"/>
                </a:ext>
              </a:extLst>
            </p:cNvPr>
            <p:cNvSpPr/>
            <p:nvPr/>
          </p:nvSpPr>
          <p:spPr>
            <a:xfrm>
              <a:off x="3477725" y="3444825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1"/>
                  </a:moveTo>
                  <a:cubicBezTo>
                    <a:pt x="2086" y="1"/>
                    <a:pt x="875" y="345"/>
                    <a:pt x="82" y="919"/>
                  </a:cubicBezTo>
                  <a:cubicBezTo>
                    <a:pt x="1" y="978"/>
                    <a:pt x="30" y="1129"/>
                    <a:pt x="125" y="1129"/>
                  </a:cubicBezTo>
                  <a:cubicBezTo>
                    <a:pt x="138" y="1129"/>
                    <a:pt x="151" y="1126"/>
                    <a:pt x="166" y="1120"/>
                  </a:cubicBezTo>
                  <a:cubicBezTo>
                    <a:pt x="1087" y="738"/>
                    <a:pt x="1979" y="435"/>
                    <a:pt x="2976" y="435"/>
                  </a:cubicBezTo>
                  <a:cubicBezTo>
                    <a:pt x="3052" y="435"/>
                    <a:pt x="3127" y="437"/>
                    <a:pt x="3204" y="441"/>
                  </a:cubicBezTo>
                  <a:cubicBezTo>
                    <a:pt x="4336" y="482"/>
                    <a:pt x="5150" y="1011"/>
                    <a:pt x="6182" y="1330"/>
                  </a:cubicBezTo>
                  <a:cubicBezTo>
                    <a:pt x="6196" y="1335"/>
                    <a:pt x="6210" y="1337"/>
                    <a:pt x="6222" y="1337"/>
                  </a:cubicBezTo>
                  <a:cubicBezTo>
                    <a:pt x="6322" y="1337"/>
                    <a:pt x="6367" y="1203"/>
                    <a:pt x="6300" y="1129"/>
                  </a:cubicBezTo>
                  <a:cubicBezTo>
                    <a:pt x="5602" y="339"/>
                    <a:pt x="4450" y="1"/>
                    <a:pt x="327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5" name="Google Shape;602;p22">
              <a:extLst>
                <a:ext uri="{FF2B5EF4-FFF2-40B4-BE49-F238E27FC236}">
                  <a16:creationId xmlns:a16="http://schemas.microsoft.com/office/drawing/2014/main" id="{95CEED76-661E-9CA3-0EAF-1AE9FE344BC3}"/>
                </a:ext>
              </a:extLst>
            </p:cNvPr>
            <p:cNvSpPr/>
            <p:nvPr/>
          </p:nvSpPr>
          <p:spPr>
            <a:xfrm>
              <a:off x="3477725" y="3513650"/>
              <a:ext cx="159175" cy="33425"/>
            </a:xfrm>
            <a:custGeom>
              <a:avLst/>
              <a:gdLst/>
              <a:ahLst/>
              <a:cxnLst/>
              <a:rect l="l" t="t" r="r" b="b"/>
              <a:pathLst>
                <a:path w="6367" h="1337" extrusionOk="0">
                  <a:moveTo>
                    <a:pt x="3273" y="0"/>
                  </a:moveTo>
                  <a:cubicBezTo>
                    <a:pt x="2086" y="0"/>
                    <a:pt x="875" y="345"/>
                    <a:pt x="82" y="918"/>
                  </a:cubicBezTo>
                  <a:cubicBezTo>
                    <a:pt x="0" y="970"/>
                    <a:pt x="30" y="1127"/>
                    <a:pt x="126" y="1127"/>
                  </a:cubicBezTo>
                  <a:cubicBezTo>
                    <a:pt x="138" y="1127"/>
                    <a:pt x="152" y="1125"/>
                    <a:pt x="166" y="1119"/>
                  </a:cubicBezTo>
                  <a:cubicBezTo>
                    <a:pt x="1087" y="737"/>
                    <a:pt x="1979" y="435"/>
                    <a:pt x="2976" y="435"/>
                  </a:cubicBezTo>
                  <a:cubicBezTo>
                    <a:pt x="3052" y="435"/>
                    <a:pt x="3127" y="436"/>
                    <a:pt x="3204" y="440"/>
                  </a:cubicBezTo>
                  <a:cubicBezTo>
                    <a:pt x="4336" y="481"/>
                    <a:pt x="5150" y="1010"/>
                    <a:pt x="6182" y="1329"/>
                  </a:cubicBezTo>
                  <a:cubicBezTo>
                    <a:pt x="6196" y="1334"/>
                    <a:pt x="6210" y="1336"/>
                    <a:pt x="6222" y="1336"/>
                  </a:cubicBezTo>
                  <a:cubicBezTo>
                    <a:pt x="6322" y="1336"/>
                    <a:pt x="6367" y="1202"/>
                    <a:pt x="6300" y="1128"/>
                  </a:cubicBezTo>
                  <a:cubicBezTo>
                    <a:pt x="5602" y="338"/>
                    <a:pt x="4450" y="0"/>
                    <a:pt x="32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6" name="Google Shape;603;p22">
              <a:extLst>
                <a:ext uri="{FF2B5EF4-FFF2-40B4-BE49-F238E27FC236}">
                  <a16:creationId xmlns:a16="http://schemas.microsoft.com/office/drawing/2014/main" id="{2D8E98C6-246A-3EEF-8AA4-4A7CBECCA9F5}"/>
                </a:ext>
              </a:extLst>
            </p:cNvPr>
            <p:cNvSpPr/>
            <p:nvPr/>
          </p:nvSpPr>
          <p:spPr>
            <a:xfrm>
              <a:off x="3477725" y="3582425"/>
              <a:ext cx="159225" cy="33400"/>
            </a:xfrm>
            <a:custGeom>
              <a:avLst/>
              <a:gdLst/>
              <a:ahLst/>
              <a:cxnLst/>
              <a:rect l="l" t="t" r="r" b="b"/>
              <a:pathLst>
                <a:path w="6369" h="1336" extrusionOk="0">
                  <a:moveTo>
                    <a:pt x="3268" y="0"/>
                  </a:moveTo>
                  <a:cubicBezTo>
                    <a:pt x="2083" y="0"/>
                    <a:pt x="873" y="343"/>
                    <a:pt x="82" y="911"/>
                  </a:cubicBezTo>
                  <a:cubicBezTo>
                    <a:pt x="0" y="970"/>
                    <a:pt x="30" y="1129"/>
                    <a:pt x="126" y="1129"/>
                  </a:cubicBezTo>
                  <a:cubicBezTo>
                    <a:pt x="139" y="1129"/>
                    <a:pt x="152" y="1126"/>
                    <a:pt x="166" y="1120"/>
                  </a:cubicBezTo>
                  <a:cubicBezTo>
                    <a:pt x="1087" y="738"/>
                    <a:pt x="1979" y="436"/>
                    <a:pt x="2976" y="436"/>
                  </a:cubicBezTo>
                  <a:cubicBezTo>
                    <a:pt x="3052" y="436"/>
                    <a:pt x="3127" y="438"/>
                    <a:pt x="3204" y="441"/>
                  </a:cubicBezTo>
                  <a:cubicBezTo>
                    <a:pt x="4336" y="483"/>
                    <a:pt x="5150" y="1012"/>
                    <a:pt x="6182" y="1331"/>
                  </a:cubicBezTo>
                  <a:cubicBezTo>
                    <a:pt x="6194" y="1334"/>
                    <a:pt x="6206" y="1335"/>
                    <a:pt x="6217" y="1335"/>
                  </a:cubicBezTo>
                  <a:cubicBezTo>
                    <a:pt x="6320" y="1335"/>
                    <a:pt x="6368" y="1205"/>
                    <a:pt x="6300" y="1129"/>
                  </a:cubicBezTo>
                  <a:cubicBezTo>
                    <a:pt x="5601" y="338"/>
                    <a:pt x="4446" y="0"/>
                    <a:pt x="326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7" name="Google Shape;604;p22">
              <a:extLst>
                <a:ext uri="{FF2B5EF4-FFF2-40B4-BE49-F238E27FC236}">
                  <a16:creationId xmlns:a16="http://schemas.microsoft.com/office/drawing/2014/main" id="{527F7D95-47EE-DFFB-07AB-54CF1BA5A895}"/>
                </a:ext>
              </a:extLst>
            </p:cNvPr>
            <p:cNvSpPr/>
            <p:nvPr/>
          </p:nvSpPr>
          <p:spPr>
            <a:xfrm>
              <a:off x="3689895" y="3521208"/>
              <a:ext cx="159375" cy="33425"/>
            </a:xfrm>
            <a:custGeom>
              <a:avLst/>
              <a:gdLst/>
              <a:ahLst/>
              <a:cxnLst/>
              <a:rect l="l" t="t" r="r" b="b"/>
              <a:pathLst>
                <a:path w="6375" h="1337" extrusionOk="0">
                  <a:moveTo>
                    <a:pt x="3095" y="0"/>
                  </a:moveTo>
                  <a:cubicBezTo>
                    <a:pt x="1917" y="0"/>
                    <a:pt x="765" y="338"/>
                    <a:pt x="68" y="1128"/>
                  </a:cubicBezTo>
                  <a:cubicBezTo>
                    <a:pt x="0" y="1202"/>
                    <a:pt x="52" y="1336"/>
                    <a:pt x="147" y="1336"/>
                  </a:cubicBezTo>
                  <a:cubicBezTo>
                    <a:pt x="159" y="1336"/>
                    <a:pt x="172" y="1334"/>
                    <a:pt x="185" y="1329"/>
                  </a:cubicBezTo>
                  <a:cubicBezTo>
                    <a:pt x="1217" y="1010"/>
                    <a:pt x="2031" y="481"/>
                    <a:pt x="3163" y="440"/>
                  </a:cubicBezTo>
                  <a:cubicBezTo>
                    <a:pt x="3240" y="436"/>
                    <a:pt x="3316" y="435"/>
                    <a:pt x="3391" y="435"/>
                  </a:cubicBezTo>
                  <a:cubicBezTo>
                    <a:pt x="4390" y="435"/>
                    <a:pt x="5288" y="737"/>
                    <a:pt x="6201" y="1119"/>
                  </a:cubicBezTo>
                  <a:cubicBezTo>
                    <a:pt x="6216" y="1125"/>
                    <a:pt x="6230" y="1128"/>
                    <a:pt x="6243" y="1128"/>
                  </a:cubicBezTo>
                  <a:cubicBezTo>
                    <a:pt x="6339" y="1128"/>
                    <a:pt x="6375" y="977"/>
                    <a:pt x="6294" y="918"/>
                  </a:cubicBezTo>
                  <a:cubicBezTo>
                    <a:pt x="5497" y="345"/>
                    <a:pt x="4283" y="0"/>
                    <a:pt x="309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8" name="Google Shape;605;p22">
              <a:extLst>
                <a:ext uri="{FF2B5EF4-FFF2-40B4-BE49-F238E27FC236}">
                  <a16:creationId xmlns:a16="http://schemas.microsoft.com/office/drawing/2014/main" id="{9F0B9F98-A36B-6D9F-839D-DE16CDC6152C}"/>
                </a:ext>
              </a:extLst>
            </p:cNvPr>
            <p:cNvSpPr/>
            <p:nvPr/>
          </p:nvSpPr>
          <p:spPr>
            <a:xfrm>
              <a:off x="3694975" y="3582425"/>
              <a:ext cx="159425" cy="33400"/>
            </a:xfrm>
            <a:custGeom>
              <a:avLst/>
              <a:gdLst/>
              <a:ahLst/>
              <a:cxnLst/>
              <a:rect l="l" t="t" r="r" b="b"/>
              <a:pathLst>
                <a:path w="6377" h="1336" extrusionOk="0">
                  <a:moveTo>
                    <a:pt x="3101" y="0"/>
                  </a:moveTo>
                  <a:cubicBezTo>
                    <a:pt x="1922" y="0"/>
                    <a:pt x="767" y="338"/>
                    <a:pt x="69" y="1129"/>
                  </a:cubicBezTo>
                  <a:cubicBezTo>
                    <a:pt x="0" y="1205"/>
                    <a:pt x="55" y="1335"/>
                    <a:pt x="153" y="1335"/>
                  </a:cubicBezTo>
                  <a:cubicBezTo>
                    <a:pt x="164" y="1335"/>
                    <a:pt x="175" y="1334"/>
                    <a:pt x="186" y="1331"/>
                  </a:cubicBezTo>
                  <a:cubicBezTo>
                    <a:pt x="1218" y="1012"/>
                    <a:pt x="2032" y="483"/>
                    <a:pt x="3164" y="441"/>
                  </a:cubicBezTo>
                  <a:cubicBezTo>
                    <a:pt x="3241" y="438"/>
                    <a:pt x="3317" y="436"/>
                    <a:pt x="3392" y="436"/>
                  </a:cubicBezTo>
                  <a:cubicBezTo>
                    <a:pt x="4391" y="436"/>
                    <a:pt x="5289" y="738"/>
                    <a:pt x="6202" y="1120"/>
                  </a:cubicBezTo>
                  <a:cubicBezTo>
                    <a:pt x="6216" y="1126"/>
                    <a:pt x="6230" y="1129"/>
                    <a:pt x="6242" y="1129"/>
                  </a:cubicBezTo>
                  <a:cubicBezTo>
                    <a:pt x="6340" y="1129"/>
                    <a:pt x="6376" y="970"/>
                    <a:pt x="6295" y="911"/>
                  </a:cubicBezTo>
                  <a:cubicBezTo>
                    <a:pt x="5499" y="343"/>
                    <a:pt x="4288" y="0"/>
                    <a:pt x="31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  <p:sp>
          <p:nvSpPr>
            <p:cNvPr id="29" name="Google Shape;606;p22">
              <a:extLst>
                <a:ext uri="{FF2B5EF4-FFF2-40B4-BE49-F238E27FC236}">
                  <a16:creationId xmlns:a16="http://schemas.microsoft.com/office/drawing/2014/main" id="{F7372175-22D2-C576-3641-7D63C49C527F}"/>
                </a:ext>
              </a:extLst>
            </p:cNvPr>
            <p:cNvSpPr/>
            <p:nvPr/>
          </p:nvSpPr>
          <p:spPr>
            <a:xfrm>
              <a:off x="3399625" y="3347150"/>
              <a:ext cx="529500" cy="400675"/>
            </a:xfrm>
            <a:custGeom>
              <a:avLst/>
              <a:gdLst/>
              <a:ahLst/>
              <a:cxnLst/>
              <a:rect l="l" t="t" r="r" b="b"/>
              <a:pathLst>
                <a:path w="21180" h="16027" extrusionOk="0">
                  <a:moveTo>
                    <a:pt x="15918" y="320"/>
                  </a:moveTo>
                  <a:cubicBezTo>
                    <a:pt x="16489" y="404"/>
                    <a:pt x="17303" y="345"/>
                    <a:pt x="17605" y="748"/>
                  </a:cubicBezTo>
                  <a:cubicBezTo>
                    <a:pt x="17899" y="1142"/>
                    <a:pt x="17639" y="2300"/>
                    <a:pt x="17622" y="2778"/>
                  </a:cubicBezTo>
                  <a:cubicBezTo>
                    <a:pt x="17588" y="3878"/>
                    <a:pt x="17504" y="5019"/>
                    <a:pt x="17639" y="6118"/>
                  </a:cubicBezTo>
                  <a:cubicBezTo>
                    <a:pt x="17378" y="5858"/>
                    <a:pt x="17119" y="5598"/>
                    <a:pt x="16858" y="5329"/>
                  </a:cubicBezTo>
                  <a:cubicBezTo>
                    <a:pt x="16814" y="5285"/>
                    <a:pt x="16761" y="5266"/>
                    <a:pt x="16707" y="5266"/>
                  </a:cubicBezTo>
                  <a:cubicBezTo>
                    <a:pt x="16648" y="5266"/>
                    <a:pt x="16588" y="5290"/>
                    <a:pt x="16539" y="5329"/>
                  </a:cubicBezTo>
                  <a:cubicBezTo>
                    <a:pt x="16380" y="5472"/>
                    <a:pt x="16212" y="5598"/>
                    <a:pt x="16053" y="5724"/>
                  </a:cubicBezTo>
                  <a:cubicBezTo>
                    <a:pt x="16002" y="3928"/>
                    <a:pt x="15994" y="2116"/>
                    <a:pt x="15918" y="320"/>
                  </a:cubicBezTo>
                  <a:close/>
                  <a:moveTo>
                    <a:pt x="5947" y="2076"/>
                  </a:moveTo>
                  <a:cubicBezTo>
                    <a:pt x="6074" y="2076"/>
                    <a:pt x="6204" y="2081"/>
                    <a:pt x="6336" y="2090"/>
                  </a:cubicBezTo>
                  <a:cubicBezTo>
                    <a:pt x="7956" y="2199"/>
                    <a:pt x="9164" y="2996"/>
                    <a:pt x="10439" y="3878"/>
                  </a:cubicBezTo>
                  <a:lnTo>
                    <a:pt x="10439" y="3894"/>
                  </a:lnTo>
                  <a:cubicBezTo>
                    <a:pt x="10128" y="5564"/>
                    <a:pt x="10271" y="7335"/>
                    <a:pt x="10280" y="9021"/>
                  </a:cubicBezTo>
                  <a:cubicBezTo>
                    <a:pt x="10288" y="10507"/>
                    <a:pt x="10162" y="12067"/>
                    <a:pt x="10355" y="13552"/>
                  </a:cubicBezTo>
                  <a:cubicBezTo>
                    <a:pt x="9649" y="12772"/>
                    <a:pt x="8514" y="12471"/>
                    <a:pt x="7277" y="12471"/>
                  </a:cubicBezTo>
                  <a:cubicBezTo>
                    <a:pt x="5294" y="12471"/>
                    <a:pt x="3046" y="13242"/>
                    <a:pt x="1864" y="14048"/>
                  </a:cubicBezTo>
                  <a:cubicBezTo>
                    <a:pt x="2132" y="12428"/>
                    <a:pt x="1998" y="10733"/>
                    <a:pt x="1998" y="9097"/>
                  </a:cubicBezTo>
                  <a:cubicBezTo>
                    <a:pt x="1998" y="7167"/>
                    <a:pt x="2040" y="5237"/>
                    <a:pt x="1889" y="3307"/>
                  </a:cubicBezTo>
                  <a:cubicBezTo>
                    <a:pt x="3242" y="2688"/>
                    <a:pt x="4446" y="2076"/>
                    <a:pt x="5947" y="2076"/>
                  </a:cubicBezTo>
                  <a:close/>
                  <a:moveTo>
                    <a:pt x="15524" y="2107"/>
                  </a:moveTo>
                  <a:lnTo>
                    <a:pt x="15524" y="2107"/>
                  </a:lnTo>
                  <a:cubicBezTo>
                    <a:pt x="15507" y="2720"/>
                    <a:pt x="15499" y="3341"/>
                    <a:pt x="15499" y="3962"/>
                  </a:cubicBezTo>
                  <a:cubicBezTo>
                    <a:pt x="15369" y="3955"/>
                    <a:pt x="15231" y="3951"/>
                    <a:pt x="15089" y="3951"/>
                  </a:cubicBezTo>
                  <a:cubicBezTo>
                    <a:pt x="13941" y="3951"/>
                    <a:pt x="12455" y="4188"/>
                    <a:pt x="11866" y="5060"/>
                  </a:cubicBezTo>
                  <a:cubicBezTo>
                    <a:pt x="11804" y="5146"/>
                    <a:pt x="11892" y="5239"/>
                    <a:pt x="11979" y="5239"/>
                  </a:cubicBezTo>
                  <a:cubicBezTo>
                    <a:pt x="11986" y="5239"/>
                    <a:pt x="11993" y="5238"/>
                    <a:pt x="12000" y="5237"/>
                  </a:cubicBezTo>
                  <a:cubicBezTo>
                    <a:pt x="12595" y="5120"/>
                    <a:pt x="13124" y="4700"/>
                    <a:pt x="13729" y="4540"/>
                  </a:cubicBezTo>
                  <a:cubicBezTo>
                    <a:pt x="14222" y="4407"/>
                    <a:pt x="14716" y="4350"/>
                    <a:pt x="15220" y="4350"/>
                  </a:cubicBezTo>
                  <a:cubicBezTo>
                    <a:pt x="15315" y="4350"/>
                    <a:pt x="15411" y="4352"/>
                    <a:pt x="15507" y="4356"/>
                  </a:cubicBezTo>
                  <a:cubicBezTo>
                    <a:pt x="15515" y="4985"/>
                    <a:pt x="15541" y="5606"/>
                    <a:pt x="15566" y="6235"/>
                  </a:cubicBezTo>
                  <a:cubicBezTo>
                    <a:pt x="15577" y="6388"/>
                    <a:pt x="15692" y="6476"/>
                    <a:pt x="15816" y="6476"/>
                  </a:cubicBezTo>
                  <a:cubicBezTo>
                    <a:pt x="15877" y="6476"/>
                    <a:pt x="15939" y="6456"/>
                    <a:pt x="15994" y="6412"/>
                  </a:cubicBezTo>
                  <a:cubicBezTo>
                    <a:pt x="16326" y="6138"/>
                    <a:pt x="16529" y="6013"/>
                    <a:pt x="16708" y="6013"/>
                  </a:cubicBezTo>
                  <a:cubicBezTo>
                    <a:pt x="16945" y="6013"/>
                    <a:pt x="17141" y="6234"/>
                    <a:pt x="17538" y="6621"/>
                  </a:cubicBezTo>
                  <a:cubicBezTo>
                    <a:pt x="17583" y="6666"/>
                    <a:pt x="17632" y="6684"/>
                    <a:pt x="17680" y="6684"/>
                  </a:cubicBezTo>
                  <a:cubicBezTo>
                    <a:pt x="17740" y="6684"/>
                    <a:pt x="17798" y="6655"/>
                    <a:pt x="17840" y="6613"/>
                  </a:cubicBezTo>
                  <a:cubicBezTo>
                    <a:pt x="17899" y="6613"/>
                    <a:pt x="17949" y="6580"/>
                    <a:pt x="17966" y="6521"/>
                  </a:cubicBezTo>
                  <a:cubicBezTo>
                    <a:pt x="18150" y="5329"/>
                    <a:pt x="18176" y="4079"/>
                    <a:pt x="18184" y="2845"/>
                  </a:cubicBezTo>
                  <a:cubicBezTo>
                    <a:pt x="18301" y="2912"/>
                    <a:pt x="18419" y="2988"/>
                    <a:pt x="18536" y="3063"/>
                  </a:cubicBezTo>
                  <a:cubicBezTo>
                    <a:pt x="18763" y="3214"/>
                    <a:pt x="18948" y="3466"/>
                    <a:pt x="19199" y="3576"/>
                  </a:cubicBezTo>
                  <a:cubicBezTo>
                    <a:pt x="19208" y="3584"/>
                    <a:pt x="19224" y="3584"/>
                    <a:pt x="19241" y="3584"/>
                  </a:cubicBezTo>
                  <a:cubicBezTo>
                    <a:pt x="18671" y="5027"/>
                    <a:pt x="18830" y="6848"/>
                    <a:pt x="18771" y="8358"/>
                  </a:cubicBezTo>
                  <a:cubicBezTo>
                    <a:pt x="18687" y="10263"/>
                    <a:pt x="18612" y="12210"/>
                    <a:pt x="18830" y="14115"/>
                  </a:cubicBezTo>
                  <a:cubicBezTo>
                    <a:pt x="17869" y="13355"/>
                    <a:pt x="16220" y="12965"/>
                    <a:pt x="14604" y="12965"/>
                  </a:cubicBezTo>
                  <a:cubicBezTo>
                    <a:pt x="13116" y="12965"/>
                    <a:pt x="11657" y="13296"/>
                    <a:pt x="10792" y="13972"/>
                  </a:cubicBezTo>
                  <a:cubicBezTo>
                    <a:pt x="11068" y="12369"/>
                    <a:pt x="10917" y="10649"/>
                    <a:pt x="10934" y="9021"/>
                  </a:cubicBezTo>
                  <a:cubicBezTo>
                    <a:pt x="10943" y="7376"/>
                    <a:pt x="11068" y="5665"/>
                    <a:pt x="10800" y="4037"/>
                  </a:cubicBezTo>
                  <a:cubicBezTo>
                    <a:pt x="11404" y="3483"/>
                    <a:pt x="11866" y="2896"/>
                    <a:pt x="12655" y="2552"/>
                  </a:cubicBezTo>
                  <a:cubicBezTo>
                    <a:pt x="13578" y="2157"/>
                    <a:pt x="14542" y="2116"/>
                    <a:pt x="15524" y="2107"/>
                  </a:cubicBezTo>
                  <a:close/>
                  <a:moveTo>
                    <a:pt x="19627" y="4213"/>
                  </a:moveTo>
                  <a:cubicBezTo>
                    <a:pt x="20550" y="4574"/>
                    <a:pt x="20449" y="5640"/>
                    <a:pt x="20517" y="6630"/>
                  </a:cubicBezTo>
                  <a:cubicBezTo>
                    <a:pt x="20592" y="7805"/>
                    <a:pt x="20626" y="8979"/>
                    <a:pt x="20592" y="10154"/>
                  </a:cubicBezTo>
                  <a:cubicBezTo>
                    <a:pt x="20567" y="11320"/>
                    <a:pt x="20466" y="12478"/>
                    <a:pt x="20324" y="13636"/>
                  </a:cubicBezTo>
                  <a:cubicBezTo>
                    <a:pt x="20282" y="13988"/>
                    <a:pt x="20365" y="15096"/>
                    <a:pt x="19904" y="15256"/>
                  </a:cubicBezTo>
                  <a:cubicBezTo>
                    <a:pt x="19900" y="15257"/>
                    <a:pt x="19895" y="15258"/>
                    <a:pt x="19888" y="15258"/>
                  </a:cubicBezTo>
                  <a:cubicBezTo>
                    <a:pt x="19757" y="15258"/>
                    <a:pt x="19201" y="14942"/>
                    <a:pt x="19065" y="14887"/>
                  </a:cubicBezTo>
                  <a:cubicBezTo>
                    <a:pt x="17529" y="14299"/>
                    <a:pt x="15860" y="14165"/>
                    <a:pt x="14223" y="14098"/>
                  </a:cubicBezTo>
                  <a:cubicBezTo>
                    <a:pt x="13862" y="14082"/>
                    <a:pt x="13507" y="14066"/>
                    <a:pt x="13161" y="14066"/>
                  </a:cubicBezTo>
                  <a:cubicBezTo>
                    <a:pt x="12244" y="14066"/>
                    <a:pt x="11382" y="14178"/>
                    <a:pt x="10590" y="14702"/>
                  </a:cubicBezTo>
                  <a:cubicBezTo>
                    <a:pt x="9796" y="14176"/>
                    <a:pt x="8926" y="14069"/>
                    <a:pt x="8003" y="14069"/>
                  </a:cubicBezTo>
                  <a:cubicBezTo>
                    <a:pt x="7658" y="14069"/>
                    <a:pt x="7306" y="14084"/>
                    <a:pt x="6949" y="14098"/>
                  </a:cubicBezTo>
                  <a:cubicBezTo>
                    <a:pt x="5321" y="14165"/>
                    <a:pt x="3651" y="14299"/>
                    <a:pt x="2107" y="14887"/>
                  </a:cubicBezTo>
                  <a:cubicBezTo>
                    <a:pt x="1744" y="15029"/>
                    <a:pt x="1520" y="15128"/>
                    <a:pt x="1366" y="15128"/>
                  </a:cubicBezTo>
                  <a:cubicBezTo>
                    <a:pt x="1140" y="15128"/>
                    <a:pt x="1067" y="14913"/>
                    <a:pt x="932" y="14307"/>
                  </a:cubicBezTo>
                  <a:cubicBezTo>
                    <a:pt x="647" y="12990"/>
                    <a:pt x="613" y="11497"/>
                    <a:pt x="580" y="10154"/>
                  </a:cubicBezTo>
                  <a:cubicBezTo>
                    <a:pt x="546" y="8979"/>
                    <a:pt x="580" y="7805"/>
                    <a:pt x="663" y="6630"/>
                  </a:cubicBezTo>
                  <a:cubicBezTo>
                    <a:pt x="723" y="5690"/>
                    <a:pt x="622" y="4624"/>
                    <a:pt x="1486" y="4238"/>
                  </a:cubicBezTo>
                  <a:lnTo>
                    <a:pt x="1486" y="4238"/>
                  </a:lnTo>
                  <a:cubicBezTo>
                    <a:pt x="1411" y="5858"/>
                    <a:pt x="1427" y="7477"/>
                    <a:pt x="1435" y="9097"/>
                  </a:cubicBezTo>
                  <a:cubicBezTo>
                    <a:pt x="1435" y="10817"/>
                    <a:pt x="1276" y="12612"/>
                    <a:pt x="1603" y="14316"/>
                  </a:cubicBezTo>
                  <a:cubicBezTo>
                    <a:pt x="1590" y="14425"/>
                    <a:pt x="1675" y="14527"/>
                    <a:pt x="1797" y="14527"/>
                  </a:cubicBezTo>
                  <a:cubicBezTo>
                    <a:pt x="1825" y="14527"/>
                    <a:pt x="1856" y="14522"/>
                    <a:pt x="1889" y="14509"/>
                  </a:cubicBezTo>
                  <a:cubicBezTo>
                    <a:pt x="3627" y="13769"/>
                    <a:pt x="5249" y="13200"/>
                    <a:pt x="6868" y="13200"/>
                  </a:cubicBezTo>
                  <a:cubicBezTo>
                    <a:pt x="8094" y="13200"/>
                    <a:pt x="9318" y="13525"/>
                    <a:pt x="10590" y="14350"/>
                  </a:cubicBezTo>
                  <a:cubicBezTo>
                    <a:pt x="10613" y="14364"/>
                    <a:pt x="10635" y="14370"/>
                    <a:pt x="10657" y="14370"/>
                  </a:cubicBezTo>
                  <a:cubicBezTo>
                    <a:pt x="10723" y="14370"/>
                    <a:pt x="10777" y="14310"/>
                    <a:pt x="10783" y="14240"/>
                  </a:cubicBezTo>
                  <a:cubicBezTo>
                    <a:pt x="12063" y="14068"/>
                    <a:pt x="13255" y="13711"/>
                    <a:pt x="14570" y="13711"/>
                  </a:cubicBezTo>
                  <a:cubicBezTo>
                    <a:pt x="14600" y="13711"/>
                    <a:pt x="14630" y="13712"/>
                    <a:pt x="14660" y="13712"/>
                  </a:cubicBezTo>
                  <a:cubicBezTo>
                    <a:pt x="16254" y="13737"/>
                    <a:pt x="17462" y="14232"/>
                    <a:pt x="18948" y="14685"/>
                  </a:cubicBezTo>
                  <a:cubicBezTo>
                    <a:pt x="18965" y="14689"/>
                    <a:pt x="18981" y="14691"/>
                    <a:pt x="18997" y="14691"/>
                  </a:cubicBezTo>
                  <a:cubicBezTo>
                    <a:pt x="19013" y="14691"/>
                    <a:pt x="19027" y="14689"/>
                    <a:pt x="19040" y="14685"/>
                  </a:cubicBezTo>
                  <a:cubicBezTo>
                    <a:pt x="19051" y="14687"/>
                    <a:pt x="19062" y="14687"/>
                    <a:pt x="19074" y="14687"/>
                  </a:cubicBezTo>
                  <a:cubicBezTo>
                    <a:pt x="19209" y="14687"/>
                    <a:pt x="19359" y="14596"/>
                    <a:pt x="19359" y="14442"/>
                  </a:cubicBezTo>
                  <a:cubicBezTo>
                    <a:pt x="19392" y="12528"/>
                    <a:pt x="19317" y="10615"/>
                    <a:pt x="19392" y="8694"/>
                  </a:cubicBezTo>
                  <a:cubicBezTo>
                    <a:pt x="19442" y="7234"/>
                    <a:pt x="19661" y="5698"/>
                    <a:pt x="19627" y="4213"/>
                  </a:cubicBezTo>
                  <a:close/>
                  <a:moveTo>
                    <a:pt x="16119" y="1"/>
                  </a:moveTo>
                  <a:cubicBezTo>
                    <a:pt x="16019" y="1"/>
                    <a:pt x="15918" y="4"/>
                    <a:pt x="15818" y="9"/>
                  </a:cubicBezTo>
                  <a:cubicBezTo>
                    <a:pt x="15811" y="8"/>
                    <a:pt x="15805" y="8"/>
                    <a:pt x="15798" y="8"/>
                  </a:cubicBezTo>
                  <a:cubicBezTo>
                    <a:pt x="15735" y="8"/>
                    <a:pt x="15666" y="44"/>
                    <a:pt x="15658" y="135"/>
                  </a:cubicBezTo>
                  <a:cubicBezTo>
                    <a:pt x="15608" y="613"/>
                    <a:pt x="15575" y="1092"/>
                    <a:pt x="15549" y="1570"/>
                  </a:cubicBezTo>
                  <a:cubicBezTo>
                    <a:pt x="15451" y="1566"/>
                    <a:pt x="15349" y="1563"/>
                    <a:pt x="15243" y="1563"/>
                  </a:cubicBezTo>
                  <a:cubicBezTo>
                    <a:pt x="13672" y="1563"/>
                    <a:pt x="11374" y="2050"/>
                    <a:pt x="10674" y="3567"/>
                  </a:cubicBezTo>
                  <a:cubicBezTo>
                    <a:pt x="9736" y="2054"/>
                    <a:pt x="7958" y="1354"/>
                    <a:pt x="6145" y="1354"/>
                  </a:cubicBezTo>
                  <a:cubicBezTo>
                    <a:pt x="4470" y="1354"/>
                    <a:pt x="2766" y="1951"/>
                    <a:pt x="1670" y="3055"/>
                  </a:cubicBezTo>
                  <a:cubicBezTo>
                    <a:pt x="1620" y="3072"/>
                    <a:pt x="1570" y="3114"/>
                    <a:pt x="1553" y="3181"/>
                  </a:cubicBezTo>
                  <a:cubicBezTo>
                    <a:pt x="1553" y="3181"/>
                    <a:pt x="1553" y="3190"/>
                    <a:pt x="1545" y="3190"/>
                  </a:cubicBezTo>
                  <a:cubicBezTo>
                    <a:pt x="1494" y="3248"/>
                    <a:pt x="1503" y="3307"/>
                    <a:pt x="1536" y="3357"/>
                  </a:cubicBezTo>
                  <a:cubicBezTo>
                    <a:pt x="1519" y="3567"/>
                    <a:pt x="1511" y="3777"/>
                    <a:pt x="1503" y="3986"/>
                  </a:cubicBezTo>
                  <a:cubicBezTo>
                    <a:pt x="1" y="4054"/>
                    <a:pt x="311" y="5623"/>
                    <a:pt x="219" y="6982"/>
                  </a:cubicBezTo>
                  <a:cubicBezTo>
                    <a:pt x="1" y="9944"/>
                    <a:pt x="177" y="12906"/>
                    <a:pt x="663" y="15834"/>
                  </a:cubicBezTo>
                  <a:cubicBezTo>
                    <a:pt x="682" y="15961"/>
                    <a:pt x="798" y="16026"/>
                    <a:pt x="912" y="16026"/>
                  </a:cubicBezTo>
                  <a:cubicBezTo>
                    <a:pt x="958" y="16026"/>
                    <a:pt x="1003" y="16016"/>
                    <a:pt x="1041" y="15994"/>
                  </a:cubicBezTo>
                  <a:cubicBezTo>
                    <a:pt x="2551" y="15154"/>
                    <a:pt x="4990" y="14517"/>
                    <a:pt x="7203" y="14517"/>
                  </a:cubicBezTo>
                  <a:cubicBezTo>
                    <a:pt x="8348" y="14517"/>
                    <a:pt x="9432" y="14688"/>
                    <a:pt x="10296" y="15088"/>
                  </a:cubicBezTo>
                  <a:cubicBezTo>
                    <a:pt x="10329" y="15173"/>
                    <a:pt x="10414" y="15238"/>
                    <a:pt x="10509" y="15238"/>
                  </a:cubicBezTo>
                  <a:cubicBezTo>
                    <a:pt x="10536" y="15238"/>
                    <a:pt x="10563" y="15233"/>
                    <a:pt x="10590" y="15222"/>
                  </a:cubicBezTo>
                  <a:cubicBezTo>
                    <a:pt x="10616" y="15233"/>
                    <a:pt x="10642" y="15238"/>
                    <a:pt x="10667" y="15238"/>
                  </a:cubicBezTo>
                  <a:cubicBezTo>
                    <a:pt x="10758" y="15238"/>
                    <a:pt x="10842" y="15173"/>
                    <a:pt x="10876" y="15088"/>
                  </a:cubicBezTo>
                  <a:cubicBezTo>
                    <a:pt x="11740" y="14689"/>
                    <a:pt x="12824" y="14519"/>
                    <a:pt x="13967" y="14519"/>
                  </a:cubicBezTo>
                  <a:cubicBezTo>
                    <a:pt x="16186" y="14519"/>
                    <a:pt x="18630" y="15158"/>
                    <a:pt x="20131" y="15994"/>
                  </a:cubicBezTo>
                  <a:cubicBezTo>
                    <a:pt x="20169" y="16016"/>
                    <a:pt x="20215" y="16026"/>
                    <a:pt x="20262" y="16026"/>
                  </a:cubicBezTo>
                  <a:cubicBezTo>
                    <a:pt x="20378" y="16026"/>
                    <a:pt x="20499" y="15961"/>
                    <a:pt x="20517" y="15834"/>
                  </a:cubicBezTo>
                  <a:cubicBezTo>
                    <a:pt x="20995" y="12906"/>
                    <a:pt x="21180" y="9944"/>
                    <a:pt x="20962" y="6982"/>
                  </a:cubicBezTo>
                  <a:cubicBezTo>
                    <a:pt x="20861" y="5648"/>
                    <a:pt x="21163" y="4020"/>
                    <a:pt x="19619" y="3986"/>
                  </a:cubicBezTo>
                  <a:cubicBezTo>
                    <a:pt x="19610" y="3777"/>
                    <a:pt x="19602" y="3567"/>
                    <a:pt x="19577" y="3366"/>
                  </a:cubicBezTo>
                  <a:cubicBezTo>
                    <a:pt x="19577" y="3349"/>
                    <a:pt x="19569" y="3332"/>
                    <a:pt x="19552" y="3315"/>
                  </a:cubicBezTo>
                  <a:lnTo>
                    <a:pt x="19552" y="3298"/>
                  </a:lnTo>
                  <a:cubicBezTo>
                    <a:pt x="19459" y="2980"/>
                    <a:pt x="19140" y="2745"/>
                    <a:pt x="18872" y="2577"/>
                  </a:cubicBezTo>
                  <a:cubicBezTo>
                    <a:pt x="18646" y="2426"/>
                    <a:pt x="18436" y="2334"/>
                    <a:pt x="18184" y="2317"/>
                  </a:cubicBezTo>
                  <a:cubicBezTo>
                    <a:pt x="18193" y="1687"/>
                    <a:pt x="18201" y="1066"/>
                    <a:pt x="18234" y="445"/>
                  </a:cubicBezTo>
                  <a:cubicBezTo>
                    <a:pt x="18243" y="353"/>
                    <a:pt x="18159" y="236"/>
                    <a:pt x="18058" y="219"/>
                  </a:cubicBezTo>
                  <a:cubicBezTo>
                    <a:pt x="17418" y="110"/>
                    <a:pt x="16772" y="1"/>
                    <a:pt x="1611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字魂70号-灵悦黑体" panose="00000500000000000000" pitchFamily="2" charset="-122"/>
                <a:ea typeface="字魂70号-灵悦黑体" panose="00000500000000000000" pitchFamily="2" charset="-122"/>
                <a:cs typeface="Arial" panose="020B0604020202020204"/>
                <a:sym typeface="字魂70号-灵悦黑体" panose="00000500000000000000" pitchFamily="2" charset="-122"/>
              </a:endParaRPr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36BBD2B5-0DA2-6B8F-4A22-1EDBC0F3FD98}"/>
              </a:ext>
            </a:extLst>
          </p:cNvPr>
          <p:cNvSpPr/>
          <p:nvPr/>
        </p:nvSpPr>
        <p:spPr>
          <a:xfrm>
            <a:off x="931090" y="71997"/>
            <a:ext cx="243434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五、课后作业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-A-黑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909</TotalTime>
  <Pages>0</Pages>
  <Words>668</Words>
  <Characters>0</Characters>
  <Application>Microsoft Office PowerPoint</Application>
  <PresentationFormat>全屏显示(16:9)</PresentationFormat>
  <Lines>0</Lines>
  <Paragraphs>223</Paragraphs>
  <Slides>17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等线 Light</vt:lpstr>
      <vt:lpstr>黑体</vt:lpstr>
      <vt:lpstr>楷体</vt:lpstr>
      <vt:lpstr>宋体</vt:lpstr>
      <vt:lpstr>字魂105号-简雅黑</vt:lpstr>
      <vt:lpstr>字魂70号-灵悦黑体</vt:lpstr>
      <vt:lpstr>Arial</vt:lpstr>
      <vt:lpstr>Calibri</vt:lpstr>
      <vt:lpstr>Times New Roman</vt:lpstr>
      <vt:lpstr>4_Office 主题​​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Q</cp:lastModifiedBy>
  <cp:revision>212</cp:revision>
  <dcterms:created xsi:type="dcterms:W3CDTF">2016-01-14T07:05:12Z</dcterms:created>
  <dcterms:modified xsi:type="dcterms:W3CDTF">2025-01-05T06:40:04Z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</Properties>
</file>