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2" r:id="rId1"/>
    <p:sldMasterId id="2147484324" r:id="rId2"/>
  </p:sldMasterIdLst>
  <p:notesMasterIdLst>
    <p:notesMasterId r:id="rId22"/>
  </p:notesMasterIdLst>
  <p:sldIdLst>
    <p:sldId id="289" r:id="rId3"/>
    <p:sldId id="291" r:id="rId4"/>
    <p:sldId id="312" r:id="rId5"/>
    <p:sldId id="309" r:id="rId6"/>
    <p:sldId id="363" r:id="rId7"/>
    <p:sldId id="314" r:id="rId8"/>
    <p:sldId id="364" r:id="rId9"/>
    <p:sldId id="323" r:id="rId10"/>
    <p:sldId id="317" r:id="rId11"/>
    <p:sldId id="318" r:id="rId12"/>
    <p:sldId id="324" r:id="rId13"/>
    <p:sldId id="362" r:id="rId14"/>
    <p:sldId id="365" r:id="rId15"/>
    <p:sldId id="319" r:id="rId16"/>
    <p:sldId id="366" r:id="rId17"/>
    <p:sldId id="304" r:id="rId18"/>
    <p:sldId id="305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EE"/>
    <a:srgbClr val="F0F8FA"/>
    <a:srgbClr val="EEE460"/>
    <a:srgbClr val="A3E9F7"/>
    <a:srgbClr val="FFC5C1"/>
    <a:srgbClr val="FF0066"/>
    <a:srgbClr val="00FF00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0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132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F289C57-A982-4A5E-9172-DE028D6386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CAA075-E1FB-4E6B-ABA2-6B6DA0777FB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67D077-9C51-49BA-9F93-369028E50751}" type="datetimeFigureOut">
              <a:rPr lang="zh-CN" altLang="en-US"/>
              <a:pPr>
                <a:defRPr/>
              </a:pPr>
              <a:t>2025/5/9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F64BF9F4-6150-40F4-9570-E611F4CC4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EF2242D2-D74D-4816-9D0F-DDBDC6A372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3B7A11-1564-4BFF-B420-10205755357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84F2FF-D54D-451B-84CA-4E7345C56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EC3B7B-D8BF-4B4A-B5A4-1A2D1F11A3C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0326FDD2-8B85-6621-F185-257B04EEFD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68CD315A-412B-34A4-A87E-0F2503E1F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216383F4-A6A3-C57A-33B4-A197D2FBF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2D501AB-C23B-42BE-B658-3FA38A415C71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02B3C980-97AB-DDF1-D8C2-F4700DDB49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>
            <a:extLst>
              <a:ext uri="{FF2B5EF4-FFF2-40B4-BE49-F238E27FC236}">
                <a16:creationId xmlns:a16="http://schemas.microsoft.com/office/drawing/2014/main" id="{61E4BBB3-BEED-30FB-19E6-2139E12151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>
            <a:extLst>
              <a:ext uri="{FF2B5EF4-FFF2-40B4-BE49-F238E27FC236}">
                <a16:creationId xmlns:a16="http://schemas.microsoft.com/office/drawing/2014/main" id="{A196233D-ED41-3053-2BF5-5EF4194A3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71DDA17-26D4-422D-9614-40AF26B191F5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>
            <a:extLst>
              <a:ext uri="{FF2B5EF4-FFF2-40B4-BE49-F238E27FC236}">
                <a16:creationId xmlns:a16="http://schemas.microsoft.com/office/drawing/2014/main" id="{276A21F3-C319-09FB-2539-E6010C9B01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>
            <a:extLst>
              <a:ext uri="{FF2B5EF4-FFF2-40B4-BE49-F238E27FC236}">
                <a16:creationId xmlns:a16="http://schemas.microsoft.com/office/drawing/2014/main" id="{D478D803-A6B1-A626-564C-25C21AE63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64" name="灯片编号占位符 3">
            <a:extLst>
              <a:ext uri="{FF2B5EF4-FFF2-40B4-BE49-F238E27FC236}">
                <a16:creationId xmlns:a16="http://schemas.microsoft.com/office/drawing/2014/main" id="{BFEC30EE-1533-EA19-68D6-0B52DF68A8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295C94C-8673-4607-B144-C3721F0619A0}" type="slidenum">
              <a:rPr lang="zh-CN" altLang="en-US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718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7459C834-028B-F854-65D2-FEB1F9D0E4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EB079CB6-8F9B-2694-AA28-EADBED022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61AF4C8D-AA6D-D2C5-0EEE-0096AA1979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248D77C-0E81-493E-8B12-33A524C82294}" type="slidenum">
              <a:rPr lang="zh-CN" altLang="en-US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7459C834-028B-F854-65D2-FEB1F9D0E4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EB079CB6-8F9B-2694-AA28-EADBED022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61AF4C8D-AA6D-D2C5-0EEE-0096AA1979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248D77C-0E81-493E-8B12-33A524C82294}" type="slidenum">
              <a:rPr lang="zh-CN" altLang="en-US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40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B92EB076-7570-79D1-9809-AA7F7E215C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31551FAF-D1D6-72B8-2990-E81062324D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C38B4768-CC86-A560-6AEA-87BC87C565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41A403A-CE27-4AEB-BBEA-B08881EC8E62}" type="slidenum">
              <a:rPr lang="zh-CN" altLang="en-US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528B96E4-2674-E5A8-DC41-89D5612585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C8068B65-16BB-0196-969F-600F7D417E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82BB7703-3F3F-3C94-B092-39135143A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20B6870-14D2-4FE0-8ED6-141798B3CEDF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>
            <a:extLst>
              <a:ext uri="{FF2B5EF4-FFF2-40B4-BE49-F238E27FC236}">
                <a16:creationId xmlns:a16="http://schemas.microsoft.com/office/drawing/2014/main" id="{563459E9-2462-D88B-0765-8288733E6C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>
            <a:extLst>
              <a:ext uri="{FF2B5EF4-FFF2-40B4-BE49-F238E27FC236}">
                <a16:creationId xmlns:a16="http://schemas.microsoft.com/office/drawing/2014/main" id="{96A5F64D-AB53-02F7-8B1A-09EAB60C42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52" name="灯片编号占位符 3">
            <a:extLst>
              <a:ext uri="{FF2B5EF4-FFF2-40B4-BE49-F238E27FC236}">
                <a16:creationId xmlns:a16="http://schemas.microsoft.com/office/drawing/2014/main" id="{A6C84727-477E-1FF9-BFD6-3A2E41EB91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73491EC-D04F-4BBC-AA32-55BF26AF6578}" type="slidenum">
              <a:rPr lang="zh-CN" altLang="en-US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108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8B3F6-5523-C19A-72B1-C1D3A601F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>
            <a:extLst>
              <a:ext uri="{FF2B5EF4-FFF2-40B4-BE49-F238E27FC236}">
                <a16:creationId xmlns:a16="http://schemas.microsoft.com/office/drawing/2014/main" id="{D7F8F232-A85C-4546-0355-0A2C81BBC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>
            <a:extLst>
              <a:ext uri="{FF2B5EF4-FFF2-40B4-BE49-F238E27FC236}">
                <a16:creationId xmlns:a16="http://schemas.microsoft.com/office/drawing/2014/main" id="{AA7FBB0C-082D-DB92-5D97-F8F65A8651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52" name="灯片编号占位符 3">
            <a:extLst>
              <a:ext uri="{FF2B5EF4-FFF2-40B4-BE49-F238E27FC236}">
                <a16:creationId xmlns:a16="http://schemas.microsoft.com/office/drawing/2014/main" id="{72CFEBDD-FBC4-0D3C-4698-AC7B63B378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73491EC-D04F-4BBC-AA32-55BF26AF6578}" type="slidenum">
              <a:rPr lang="zh-CN" altLang="en-US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670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>
            <a:extLst>
              <a:ext uri="{FF2B5EF4-FFF2-40B4-BE49-F238E27FC236}">
                <a16:creationId xmlns:a16="http://schemas.microsoft.com/office/drawing/2014/main" id="{16164D88-31B7-6AA2-A5D2-69E6B1EBA6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>
            <a:extLst>
              <a:ext uri="{FF2B5EF4-FFF2-40B4-BE49-F238E27FC236}">
                <a16:creationId xmlns:a16="http://schemas.microsoft.com/office/drawing/2014/main" id="{39D32E16-B34B-F013-C5D2-EB584EBF0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00" name="灯片编号占位符 3">
            <a:extLst>
              <a:ext uri="{FF2B5EF4-FFF2-40B4-BE49-F238E27FC236}">
                <a16:creationId xmlns:a16="http://schemas.microsoft.com/office/drawing/2014/main" id="{1E7AD490-9CBD-8C47-A121-8B6EAF55BD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A974125-46FD-4CC9-908B-722D402B6935}" type="slidenum">
              <a:rPr lang="zh-CN" altLang="en-US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30122F9E-FC12-7FE4-7EB0-AA92AF3657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D9925DDA-CCC9-B9FF-9363-08E75EBF11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灯片编号占位符 3">
            <a:extLst>
              <a:ext uri="{FF2B5EF4-FFF2-40B4-BE49-F238E27FC236}">
                <a16:creationId xmlns:a16="http://schemas.microsoft.com/office/drawing/2014/main" id="{AE7E6EAF-D18B-21D3-87FC-DDDD42DC7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990BFEE-8CB5-4511-B279-658EF508C4EF}" type="slidenum">
              <a:rPr lang="zh-CN" altLang="en-US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AF1BF66-EC85-8119-9126-C0056E8B48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2" b="6436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23AF6F3-AF50-B651-8B14-93B0FE357C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63" y="-206375"/>
            <a:ext cx="4930775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73D61D0-F3A6-1F12-561C-5B80B34932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84175"/>
            <a:ext cx="2554287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3B01BB9-DFD9-6B2F-6281-A0471738E8B1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5FB2AD2-B7E4-8CF1-DE5C-B3FD6471ACB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98" b="66985"/>
          <a:stretch>
            <a:fillRect/>
          </a:stretch>
        </p:blipFill>
        <p:spPr bwMode="auto">
          <a:xfrm>
            <a:off x="0" y="0"/>
            <a:ext cx="24987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C636CC2-9258-D458-28EA-371D163066F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38" r="51398" b="110"/>
          <a:stretch>
            <a:fillRect/>
          </a:stretch>
        </p:blipFill>
        <p:spPr bwMode="auto">
          <a:xfrm>
            <a:off x="0" y="2779713"/>
            <a:ext cx="2498725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65C43AB-569A-68E4-191F-DBD0BE2104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4" t="65030" r="-55" b="108"/>
          <a:stretch>
            <a:fillRect/>
          </a:stretch>
        </p:blipFill>
        <p:spPr bwMode="auto">
          <a:xfrm>
            <a:off x="6888163" y="3351213"/>
            <a:ext cx="2271712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03E079B-678C-6C99-ED2B-79E106474D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3875088"/>
            <a:ext cx="618807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6C25A6C-94D2-2377-A5C7-48BF7D776B4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06" t="111" r="-1071" b="74661"/>
          <a:stretch>
            <a:fillRect/>
          </a:stretch>
        </p:blipFill>
        <p:spPr bwMode="auto">
          <a:xfrm>
            <a:off x="6656388" y="0"/>
            <a:ext cx="253841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F0A03D9-EA19-6428-46C6-B08ED2C5B3B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831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2716138-1378-19A2-AE4E-DEB81E33F9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3FAFF7-B575-D6C7-09E9-41FD47956AC4}"/>
              </a:ext>
            </a:extLst>
          </p:cNvPr>
          <p:cNvSpPr/>
          <p:nvPr userDrawn="1"/>
        </p:nvSpPr>
        <p:spPr>
          <a:xfrm>
            <a:off x="0" y="0"/>
            <a:ext cx="9153525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4CCF18-D62E-C866-03FF-706E67B211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535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剪去对角的矩形 4">
            <a:extLst>
              <a:ext uri="{FF2B5EF4-FFF2-40B4-BE49-F238E27FC236}">
                <a16:creationId xmlns:a16="http://schemas.microsoft.com/office/drawing/2014/main" id="{8DD22811-1F76-B8CC-1E87-58A40F3D1EEE}"/>
              </a:ext>
            </a:extLst>
          </p:cNvPr>
          <p:cNvSpPr/>
          <p:nvPr userDrawn="1"/>
        </p:nvSpPr>
        <p:spPr>
          <a:xfrm>
            <a:off x="174625" y="165100"/>
            <a:ext cx="8785225" cy="48133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0267614-EDC8-EF13-DC8D-E723CDC4FD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00468" y="103188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A519426-0396-C022-2DB1-F1186DD934DF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DCBE879-4897-2775-42AA-8ED218F497E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0" t="24719" r="8519" b="32443"/>
          <a:stretch>
            <a:fillRect/>
          </a:stretch>
        </p:blipFill>
        <p:spPr bwMode="auto">
          <a:xfrm>
            <a:off x="7654925" y="4365625"/>
            <a:ext cx="15081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2E4255D6-A629-389B-2430-44CA3AF123C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47638" y="166688"/>
            <a:ext cx="3219450" cy="723900"/>
            <a:chOff x="146871" y="166594"/>
            <a:chExt cx="3219450" cy="723900"/>
          </a:xfrm>
        </p:grpSpPr>
        <p:sp>
          <p:nvSpPr>
            <p:cNvPr id="10" name="流程图: 终止 9">
              <a:extLst>
                <a:ext uri="{FF2B5EF4-FFF2-40B4-BE49-F238E27FC236}">
                  <a16:creationId xmlns:a16="http://schemas.microsoft.com/office/drawing/2014/main" id="{4C201409-4B8C-DDD6-1EB0-01215C93BE04}"/>
                </a:ext>
              </a:extLst>
            </p:cNvPr>
            <p:cNvSpPr/>
            <p:nvPr userDrawn="1"/>
          </p:nvSpPr>
          <p:spPr>
            <a:xfrm>
              <a:off x="146871" y="166594"/>
              <a:ext cx="3219450" cy="723900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E2E03BEE-298D-D249-C013-F674508BD273}"/>
                </a:ext>
              </a:extLst>
            </p:cNvPr>
            <p:cNvSpPr/>
            <p:nvPr userDrawn="1"/>
          </p:nvSpPr>
          <p:spPr>
            <a:xfrm>
              <a:off x="219896" y="230094"/>
              <a:ext cx="3073400" cy="596900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7BD2039F-2365-B9C9-BF93-22E1F09F19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52" b="44102"/>
          <a:stretch>
            <a:fillRect/>
          </a:stretch>
        </p:blipFill>
        <p:spPr bwMode="auto">
          <a:xfrm>
            <a:off x="-19050" y="0"/>
            <a:ext cx="10112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19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6257002-2FA7-BCAA-A980-B38D285D81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0C69AFC-01D4-524D-E44C-A4289604148C}"/>
              </a:ext>
            </a:extLst>
          </p:cNvPr>
          <p:cNvSpPr/>
          <p:nvPr userDrawn="1"/>
        </p:nvSpPr>
        <p:spPr>
          <a:xfrm>
            <a:off x="0" y="0"/>
            <a:ext cx="9153525" cy="51435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ABD4D48-BF10-634E-B093-9ED735F4A9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A5FE3BF-FC21-BA2E-2508-6500E0C6D147}"/>
              </a:ext>
            </a:extLst>
          </p:cNvPr>
          <p:cNvSpPr/>
          <p:nvPr userDrawn="1"/>
        </p:nvSpPr>
        <p:spPr>
          <a:xfrm>
            <a:off x="0" y="838200"/>
            <a:ext cx="9153525" cy="4200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337073F-9897-2568-FDDE-80DADD774032}"/>
              </a:ext>
            </a:extLst>
          </p:cNvPr>
          <p:cNvCxnSpPr/>
          <p:nvPr userDrawn="1"/>
        </p:nvCxnSpPr>
        <p:spPr>
          <a:xfrm>
            <a:off x="0" y="5029200"/>
            <a:ext cx="9153525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8F43B585-7891-37E4-0CF2-5F62CF2CFD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488" y="-93663"/>
            <a:ext cx="1201738" cy="102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67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07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31" r:id="rId1"/>
    <p:sldLayoutId id="2147484333" r:id="rId2"/>
    <p:sldLayoutId id="2147484334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>
            <a:extLst>
              <a:ext uri="{FF2B5EF4-FFF2-40B4-BE49-F238E27FC236}">
                <a16:creationId xmlns:a16="http://schemas.microsoft.com/office/drawing/2014/main" id="{6178BEF4-9262-508B-485D-9318DE5DDCA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635834" y="1434154"/>
            <a:ext cx="3872331" cy="183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/>
                </a:solidFill>
              </a:rPr>
              <a:t>第</a:t>
            </a:r>
            <a:r>
              <a:rPr lang="en-US" altLang="zh-CN" sz="4000" dirty="0">
                <a:solidFill>
                  <a:schemeClr val="bg1"/>
                </a:solidFill>
              </a:rPr>
              <a:t>3</a:t>
            </a:r>
            <a:r>
              <a:rPr lang="zh-CN" altLang="en-US" sz="4000" dirty="0">
                <a:solidFill>
                  <a:schemeClr val="bg1"/>
                </a:solidFill>
              </a:rPr>
              <a:t>课时</a:t>
            </a:r>
            <a:br>
              <a:rPr lang="en-US" altLang="zh-CN" sz="4000" dirty="0">
                <a:solidFill>
                  <a:schemeClr val="bg1"/>
                </a:solidFill>
              </a:rPr>
            </a:br>
            <a:r>
              <a:rPr lang="zh-CN" altLang="en-US" sz="4000" dirty="0">
                <a:solidFill>
                  <a:schemeClr val="bg1"/>
                </a:solidFill>
              </a:rPr>
              <a:t>练一练</a:t>
            </a:r>
          </a:p>
        </p:txBody>
      </p:sp>
      <p:sp>
        <p:nvSpPr>
          <p:cNvPr id="8195" name="副标题 6">
            <a:extLst>
              <a:ext uri="{FF2B5EF4-FFF2-40B4-BE49-F238E27FC236}">
                <a16:creationId xmlns:a16="http://schemas.microsoft.com/office/drawing/2014/main" id="{9705A5F6-4660-A795-9D1B-DA730C7E48F7}"/>
              </a:ext>
            </a:extLst>
          </p:cNvPr>
          <p:cNvSpPr txBox="1">
            <a:spLocks/>
          </p:cNvSpPr>
          <p:nvPr/>
        </p:nvSpPr>
        <p:spPr bwMode="auto">
          <a:xfrm>
            <a:off x="988907" y="778933"/>
            <a:ext cx="202088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箭头: 左右 4">
            <a:extLst>
              <a:ext uri="{FF2B5EF4-FFF2-40B4-BE49-F238E27FC236}">
                <a16:creationId xmlns:a16="http://schemas.microsoft.com/office/drawing/2014/main" id="{A5AD009E-40C2-3899-F2AA-E8AC9CCD95D6}"/>
              </a:ext>
            </a:extLst>
          </p:cNvPr>
          <p:cNvSpPr/>
          <p:nvPr/>
        </p:nvSpPr>
        <p:spPr>
          <a:xfrm>
            <a:off x="2586126" y="2020978"/>
            <a:ext cx="3764216" cy="108793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761CFAF9-D1A1-4BFD-A776-16CEBBD73ACA}"/>
              </a:ext>
            </a:extLst>
          </p:cNvPr>
          <p:cNvSpPr/>
          <p:nvPr/>
        </p:nvSpPr>
        <p:spPr>
          <a:xfrm>
            <a:off x="817388" y="234882"/>
            <a:ext cx="2251075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复习回顾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7CAAC3B-2059-51FD-5100-54463DAC7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64" y="1189485"/>
            <a:ext cx="1731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不进位加法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BCF0B34-4F3B-351E-D4B3-FD5B4EA1F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863" y="1170394"/>
            <a:ext cx="1422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进位加法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2728237-3E7E-45C7-966D-7B889FA40FA1}"/>
              </a:ext>
            </a:extLst>
          </p:cNvPr>
          <p:cNvSpPr/>
          <p:nvPr/>
        </p:nvSpPr>
        <p:spPr>
          <a:xfrm>
            <a:off x="2278535" y="3580710"/>
            <a:ext cx="438607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相同数位要对齐，从个位加起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6C584BC-0EB4-4C19-BABC-374DFC11CD7B}"/>
              </a:ext>
            </a:extLst>
          </p:cNvPr>
          <p:cNvSpPr/>
          <p:nvPr/>
        </p:nvSpPr>
        <p:spPr>
          <a:xfrm>
            <a:off x="2573538" y="4215579"/>
            <a:ext cx="383376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个位相加满十，向十位进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3F39630-6FD0-A97E-0301-E7B7A91BC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231" y="2294394"/>
            <a:ext cx="32480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100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以内的笔算加法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A5DDDE4-1B21-88AF-FFB5-1320A4F54DE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364" y="1706794"/>
            <a:ext cx="1978029" cy="21237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32B13CA-C766-6ED3-4ACE-B4A326E74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4609" y="1706794"/>
            <a:ext cx="2170899" cy="2313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id="{26E0B0A1-0F98-AE31-2200-308BB5DC8347}"/>
              </a:ext>
            </a:extLst>
          </p:cNvPr>
          <p:cNvGrpSpPr/>
          <p:nvPr/>
        </p:nvGrpSpPr>
        <p:grpSpPr>
          <a:xfrm>
            <a:off x="6083570" y="2062281"/>
            <a:ext cx="2069797" cy="646331"/>
            <a:chOff x="889000" y="2062281"/>
            <a:chExt cx="2069797" cy="646331"/>
          </a:xfrm>
        </p:grpSpPr>
        <p:sp>
          <p:nvSpPr>
            <p:cNvPr id="28" name="TextBox 1">
              <a:extLst>
                <a:ext uri="{FF2B5EF4-FFF2-40B4-BE49-F238E27FC236}">
                  <a16:creationId xmlns:a16="http://schemas.microsoft.com/office/drawing/2014/main" id="{B546B27A-F5CC-70BC-E134-CBAE4D5AB0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60+39=</a:t>
              </a:r>
              <a:r>
                <a:rPr lang="zh-CN" altLang="en-US" sz="3600" b="1" dirty="0">
                  <a:latin typeface="+mj-lt"/>
                  <a:ea typeface="楷体" panose="02010609060101010101" pitchFamily="49" charset="-122"/>
                </a:rPr>
                <a:t>     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9</a:t>
              </a:r>
              <a:endParaRPr lang="zh-CN" altLang="en-US" sz="28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58272F7-CAED-C1E0-3F89-36155B455061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45A9151-5500-6A36-532A-06F6C11D7024}"/>
              </a:ext>
            </a:extLst>
          </p:cNvPr>
          <p:cNvGrpSpPr/>
          <p:nvPr/>
        </p:nvGrpSpPr>
        <p:grpSpPr>
          <a:xfrm>
            <a:off x="3486285" y="2062281"/>
            <a:ext cx="2069797" cy="646331"/>
            <a:chOff x="889000" y="2062281"/>
            <a:chExt cx="2069797" cy="646331"/>
          </a:xfrm>
        </p:grpSpPr>
        <p:sp>
          <p:nvSpPr>
            <p:cNvPr id="24" name="TextBox 1">
              <a:extLst>
                <a:ext uri="{FF2B5EF4-FFF2-40B4-BE49-F238E27FC236}">
                  <a16:creationId xmlns:a16="http://schemas.microsoft.com/office/drawing/2014/main" id="{9A954561-DB26-644C-1DEF-6375904325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39+14=</a:t>
              </a:r>
              <a:r>
                <a:rPr lang="zh-CN" altLang="en-US" sz="3600" b="1" dirty="0">
                  <a:latin typeface="+mj-lt"/>
                  <a:ea typeface="楷体" panose="02010609060101010101" pitchFamily="49" charset="-122"/>
                </a:rPr>
                <a:t>     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3</a:t>
              </a:r>
              <a:endParaRPr lang="zh-CN" altLang="en-US" sz="28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E485238-2E5B-ED7F-DC10-5C190D7EED54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3AC5AE2-D33C-891D-100A-61A6D5267A33}"/>
              </a:ext>
            </a:extLst>
          </p:cNvPr>
          <p:cNvGrpSpPr/>
          <p:nvPr/>
        </p:nvGrpSpPr>
        <p:grpSpPr>
          <a:xfrm>
            <a:off x="889000" y="2062281"/>
            <a:ext cx="2069797" cy="646331"/>
            <a:chOff x="889000" y="2062281"/>
            <a:chExt cx="2069797" cy="646331"/>
          </a:xfrm>
        </p:grpSpPr>
        <p:sp>
          <p:nvSpPr>
            <p:cNvPr id="4" name="TextBox 1">
              <a:extLst>
                <a:ext uri="{FF2B5EF4-FFF2-40B4-BE49-F238E27FC236}">
                  <a16:creationId xmlns:a16="http://schemas.microsoft.com/office/drawing/2014/main" id="{C120E2E3-EE49-4BE4-88B6-A9B2B466D4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26+68=</a:t>
              </a:r>
              <a:r>
                <a:rPr lang="zh-CN" altLang="en-US" sz="3600" b="1" dirty="0">
                  <a:latin typeface="+mj-lt"/>
                  <a:ea typeface="楷体" panose="02010609060101010101" pitchFamily="49" charset="-122"/>
                </a:rPr>
                <a:t>     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4</a:t>
              </a:r>
              <a:endParaRPr lang="zh-CN" altLang="en-US" sz="28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83579DB-F3C4-64A9-CB60-79D555E2BC68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5AF2B8D6-2EA6-427E-A7ED-13E539DD22E8}"/>
              </a:ext>
            </a:extLst>
          </p:cNvPr>
          <p:cNvSpPr txBox="1"/>
          <p:nvPr/>
        </p:nvSpPr>
        <p:spPr>
          <a:xfrm>
            <a:off x="2202925" y="2170870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417B0E0-ADC9-437D-A4C7-6615629C4654}"/>
              </a:ext>
            </a:extLst>
          </p:cNvPr>
          <p:cNvSpPr txBox="1"/>
          <p:nvPr/>
        </p:nvSpPr>
        <p:spPr>
          <a:xfrm>
            <a:off x="4527801" y="1385334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P60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17" name="Rectangle 26">
            <a:extLst>
              <a:ext uri="{FF2B5EF4-FFF2-40B4-BE49-F238E27FC236}">
                <a16:creationId xmlns:a16="http://schemas.microsoft.com/office/drawing/2014/main" id="{2A66E474-ACBA-484F-99FB-76FDAEE320E2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专项练习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E817A6A-BB0A-0D22-22BA-04848CBAE484}"/>
              </a:ext>
            </a:extLst>
          </p:cNvPr>
          <p:cNvSpPr/>
          <p:nvPr/>
        </p:nvSpPr>
        <p:spPr>
          <a:xfrm>
            <a:off x="676948" y="1304270"/>
            <a:ext cx="437339" cy="43733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1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09BA5D2-CDEE-1851-6E04-0FC452E440A2}"/>
              </a:ext>
            </a:extLst>
          </p:cNvPr>
          <p:cNvGrpSpPr/>
          <p:nvPr/>
        </p:nvGrpSpPr>
        <p:grpSpPr>
          <a:xfrm>
            <a:off x="1068029" y="1261330"/>
            <a:ext cx="3969356" cy="523220"/>
            <a:chOff x="1068029" y="1261330"/>
            <a:chExt cx="3969356" cy="523220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82E144C9-D09B-40B6-A46C-750031E8A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029" y="1261330"/>
              <a:ext cx="396935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在      里填上合适的数。</a:t>
              </a: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441B237-058D-F807-321E-CEA350F41BAA}"/>
                </a:ext>
              </a:extLst>
            </p:cNvPr>
            <p:cNvSpPr/>
            <p:nvPr/>
          </p:nvSpPr>
          <p:spPr>
            <a:xfrm>
              <a:off x="1588851" y="1304270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778506AC-482D-5A09-CC91-DD21E8F6DB21}"/>
              </a:ext>
            </a:extLst>
          </p:cNvPr>
          <p:cNvSpPr txBox="1"/>
          <p:nvPr/>
        </p:nvSpPr>
        <p:spPr>
          <a:xfrm>
            <a:off x="4800210" y="2169229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FC15D4-B9B7-B6D4-13C2-BDF4D2B9F11E}"/>
              </a:ext>
            </a:extLst>
          </p:cNvPr>
          <p:cNvSpPr txBox="1"/>
          <p:nvPr/>
        </p:nvSpPr>
        <p:spPr>
          <a:xfrm>
            <a:off x="7397495" y="2169228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4ADF80B-3C48-D3F8-7203-756BB8B0A092}"/>
              </a:ext>
            </a:extLst>
          </p:cNvPr>
          <p:cNvGrpSpPr/>
          <p:nvPr/>
        </p:nvGrpSpPr>
        <p:grpSpPr>
          <a:xfrm>
            <a:off x="6090188" y="3077782"/>
            <a:ext cx="2069797" cy="646331"/>
            <a:chOff x="889000" y="2062281"/>
            <a:chExt cx="2069797" cy="646331"/>
          </a:xfrm>
        </p:grpSpPr>
        <p:sp>
          <p:nvSpPr>
            <p:cNvPr id="31" name="TextBox 1">
              <a:extLst>
                <a:ext uri="{FF2B5EF4-FFF2-40B4-BE49-F238E27FC236}">
                  <a16:creationId xmlns:a16="http://schemas.microsoft.com/office/drawing/2014/main" id="{D618B874-2D0A-05FB-6F1F-991FFE071C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  35+8=</a:t>
              </a:r>
              <a:r>
                <a:rPr lang="zh-CN" altLang="en-US" sz="3600" b="1" dirty="0">
                  <a:latin typeface="+mj-lt"/>
                  <a:ea typeface="楷体" panose="02010609060101010101" pitchFamily="49" charset="-122"/>
                </a:rPr>
                <a:t>     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3</a:t>
              </a:r>
              <a:endParaRPr lang="zh-CN" altLang="en-US" sz="28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033F6A0-E4A8-31AB-A57A-3EB50DE5300B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80445CC-3CA4-C60B-03E6-2B66D5BFA9D2}"/>
              </a:ext>
            </a:extLst>
          </p:cNvPr>
          <p:cNvGrpSpPr/>
          <p:nvPr/>
        </p:nvGrpSpPr>
        <p:grpSpPr>
          <a:xfrm>
            <a:off x="3492903" y="3077782"/>
            <a:ext cx="2069797" cy="646331"/>
            <a:chOff x="889000" y="2062281"/>
            <a:chExt cx="2069797" cy="646331"/>
          </a:xfrm>
        </p:grpSpPr>
        <p:sp>
          <p:nvSpPr>
            <p:cNvPr id="34" name="TextBox 1">
              <a:extLst>
                <a:ext uri="{FF2B5EF4-FFF2-40B4-BE49-F238E27FC236}">
                  <a16:creationId xmlns:a16="http://schemas.microsoft.com/office/drawing/2014/main" id="{B3AA9E4E-B444-0BA7-CF5D-A50A975E2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54+16=</a:t>
              </a:r>
              <a:r>
                <a:rPr lang="zh-CN" altLang="en-US" sz="3600" b="1" dirty="0">
                  <a:latin typeface="+mj-lt"/>
                  <a:ea typeface="楷体" panose="02010609060101010101" pitchFamily="49" charset="-122"/>
                </a:rPr>
                <a:t>     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0</a:t>
              </a:r>
              <a:endParaRPr lang="zh-CN" altLang="en-US" sz="28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36ACB2F-BA34-0775-967A-EB3B7A2DC03C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9774A42-CE95-9FB9-52B2-1F2755E6AB21}"/>
              </a:ext>
            </a:extLst>
          </p:cNvPr>
          <p:cNvGrpSpPr/>
          <p:nvPr/>
        </p:nvGrpSpPr>
        <p:grpSpPr>
          <a:xfrm>
            <a:off x="895618" y="3077782"/>
            <a:ext cx="2069797" cy="646331"/>
            <a:chOff x="889000" y="2062281"/>
            <a:chExt cx="2069797" cy="646331"/>
          </a:xfrm>
        </p:grpSpPr>
        <p:sp>
          <p:nvSpPr>
            <p:cNvPr id="37" name="TextBox 1">
              <a:extLst>
                <a:ext uri="{FF2B5EF4-FFF2-40B4-BE49-F238E27FC236}">
                  <a16:creationId xmlns:a16="http://schemas.microsoft.com/office/drawing/2014/main" id="{FAC09446-1373-3650-7048-18EEE98ED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37+12=</a:t>
              </a:r>
              <a:r>
                <a:rPr lang="zh-CN" altLang="en-US" sz="3600" b="1" dirty="0">
                  <a:latin typeface="+mj-lt"/>
                  <a:ea typeface="楷体" panose="02010609060101010101" pitchFamily="49" charset="-122"/>
                </a:rPr>
                <a:t>     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9</a:t>
              </a:r>
              <a:endParaRPr lang="zh-CN" altLang="en-US" sz="28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F018EF59-8F5E-91A4-5749-06F77A54569A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1A679E04-34B0-6946-57BE-7686E5816E9B}"/>
              </a:ext>
            </a:extLst>
          </p:cNvPr>
          <p:cNvSpPr txBox="1"/>
          <p:nvPr/>
        </p:nvSpPr>
        <p:spPr>
          <a:xfrm>
            <a:off x="2209543" y="3186371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FCD7F07-84C2-0E5F-9ED0-25C8BBF497E0}"/>
              </a:ext>
            </a:extLst>
          </p:cNvPr>
          <p:cNvSpPr txBox="1"/>
          <p:nvPr/>
        </p:nvSpPr>
        <p:spPr>
          <a:xfrm>
            <a:off x="4806828" y="3184730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E0FEDC0-1020-5F16-80B2-CF0C23CE648D}"/>
              </a:ext>
            </a:extLst>
          </p:cNvPr>
          <p:cNvSpPr txBox="1"/>
          <p:nvPr/>
        </p:nvSpPr>
        <p:spPr>
          <a:xfrm>
            <a:off x="7404113" y="3184729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6" grpId="0"/>
      <p:bldP spid="39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516178-9918-474F-8524-32D8FBF10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795" y="1271879"/>
            <a:ext cx="5955476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在○里填上“＞”“＜”或“＝”。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ECB3174-14ED-490F-ACC8-B9629C093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827" y="2083753"/>
            <a:ext cx="2314575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4+38</a:t>
            </a:r>
            <a:r>
              <a:rPr lang="zh-CN" altLang="en-US" sz="3600" dirty="0">
                <a:latin typeface="+mj-lt"/>
                <a:ea typeface="楷体" panose="02010609060101010101" pitchFamily="49" charset="-122"/>
              </a:rPr>
              <a:t>○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40+38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FE6DE006-D7D4-4356-990B-0EA97EADC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471" y="2116297"/>
            <a:ext cx="2289409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76+21</a:t>
            </a:r>
            <a:r>
              <a:rPr lang="zh-CN" altLang="en-US" sz="3600" dirty="0">
                <a:latin typeface="+mj-lt"/>
                <a:ea typeface="楷体" panose="02010609060101010101" pitchFamily="49" charset="-122"/>
              </a:rPr>
              <a:t>○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99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2BB6E7E-8015-4761-8427-EE35FC8A6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0611" y="2083753"/>
            <a:ext cx="2135188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67+9</a:t>
            </a:r>
            <a:r>
              <a:rPr lang="zh-CN" altLang="en-US" sz="3600" dirty="0">
                <a:latin typeface="+mj-lt"/>
                <a:ea typeface="楷体" panose="02010609060101010101" pitchFamily="49" charset="-122"/>
              </a:rPr>
              <a:t>○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69+7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BD2413D-BF11-4F47-8032-1E0802E39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0611" y="3165156"/>
            <a:ext cx="2085827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83</a:t>
            </a:r>
            <a:r>
              <a:rPr lang="en-US" altLang="zh-CN" sz="2800" b="1" dirty="0">
                <a:latin typeface="+mn-ea"/>
                <a:ea typeface="+mn-ea"/>
              </a:rPr>
              <a:t>-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3</a:t>
            </a:r>
            <a:r>
              <a:rPr lang="zh-CN" altLang="en-US" sz="3600" dirty="0">
                <a:latin typeface="+mj-lt"/>
                <a:ea typeface="楷体" panose="02010609060101010101" pitchFamily="49" charset="-122"/>
              </a:rPr>
              <a:t>○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83</a:t>
            </a:r>
            <a:r>
              <a:rPr lang="en-US" altLang="zh-CN" sz="2800" b="1" dirty="0">
                <a:latin typeface="+mn-ea"/>
                <a:ea typeface="+mn-ea"/>
              </a:rPr>
              <a:t>-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8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D07BDF23-A8E2-4CFE-B443-22EC0A3DD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827" y="3137950"/>
            <a:ext cx="2289409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57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en-US" sz="3600" dirty="0">
                <a:latin typeface="+mj-lt"/>
                <a:ea typeface="楷体" panose="02010609060101010101" pitchFamily="49" charset="-122"/>
              </a:rPr>
              <a:t>○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38+17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2D010EC3-29AE-4630-A01D-D051F340F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471" y="3165156"/>
            <a:ext cx="2493963" cy="646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25+47</a:t>
            </a:r>
            <a:r>
              <a:rPr lang="zh-CN" altLang="en-US" sz="3600" dirty="0">
                <a:latin typeface="+mj-lt"/>
                <a:ea typeface="楷体" panose="02010609060101010101" pitchFamily="49" charset="-122"/>
              </a:rPr>
              <a:t>○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35+35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45179FF1-A71C-425C-BD50-CD6272851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290" y="2156778"/>
            <a:ext cx="5445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＜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D77DCA24-EF53-403A-A5D0-9F7303AC9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684" y="2189322"/>
            <a:ext cx="5461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＞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49ACC630-5CFD-4E49-A7EB-876387385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149" y="2156778"/>
            <a:ext cx="3905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=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8EA324CA-8EFE-4000-A750-ABAF55DBC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135" y="3249294"/>
            <a:ext cx="546100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＞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08BBE059-A274-4501-B77C-A665052BC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181" y="3221803"/>
            <a:ext cx="544513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＜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357997C3-5E13-43DC-A30A-495F1ED09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402" y="3249294"/>
            <a:ext cx="546100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＞</a:t>
            </a:r>
          </a:p>
        </p:txBody>
      </p:sp>
      <p:sp>
        <p:nvSpPr>
          <p:cNvPr id="17" name="Rectangle 26">
            <a:extLst>
              <a:ext uri="{FF2B5EF4-FFF2-40B4-BE49-F238E27FC236}">
                <a16:creationId xmlns:a16="http://schemas.microsoft.com/office/drawing/2014/main" id="{6308FAAC-2C43-7A6C-B94F-90E9903AAE0F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专项练习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65069A0-9559-C2AD-9AB0-57FC8E702395}"/>
              </a:ext>
            </a:extLst>
          </p:cNvPr>
          <p:cNvSpPr/>
          <p:nvPr/>
        </p:nvSpPr>
        <p:spPr>
          <a:xfrm>
            <a:off x="676948" y="1314819"/>
            <a:ext cx="437339" cy="43733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2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D3FE74D-E7C3-018C-FB6F-639A0CFA604D}"/>
              </a:ext>
            </a:extLst>
          </p:cNvPr>
          <p:cNvSpPr txBox="1"/>
          <p:nvPr/>
        </p:nvSpPr>
        <p:spPr>
          <a:xfrm>
            <a:off x="6424666" y="1271879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P61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7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>
            <a:extLst>
              <a:ext uri="{FF2B5EF4-FFF2-40B4-BE49-F238E27FC236}">
                <a16:creationId xmlns:a16="http://schemas.microsoft.com/office/drawing/2014/main" id="{4A516D04-404B-9E7C-6C4F-2100A3C45B67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专项练习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966EE72-7471-8842-5D46-893F1D420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477" y="1054079"/>
            <a:ext cx="162736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连一连。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02AD5754-01E1-DC49-39B8-C0F5085CD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190" y="1725933"/>
            <a:ext cx="6858519" cy="2865337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631DDB21-D46A-317E-6576-FE97568A18A8}"/>
              </a:ext>
            </a:extLst>
          </p:cNvPr>
          <p:cNvSpPr txBox="1"/>
          <p:nvPr/>
        </p:nvSpPr>
        <p:spPr>
          <a:xfrm>
            <a:off x="2261077" y="1473771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90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7BD6A30-4A12-4C83-F5BC-21B4993756AB}"/>
              </a:ext>
            </a:extLst>
          </p:cNvPr>
          <p:cNvSpPr txBox="1"/>
          <p:nvPr/>
        </p:nvSpPr>
        <p:spPr>
          <a:xfrm>
            <a:off x="3654266" y="1674123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FB367F5-98B4-95F1-FF17-00D6D0A88552}"/>
              </a:ext>
            </a:extLst>
          </p:cNvPr>
          <p:cNvSpPr txBox="1"/>
          <p:nvPr/>
        </p:nvSpPr>
        <p:spPr>
          <a:xfrm>
            <a:off x="4866278" y="1396241"/>
            <a:ext cx="49212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45FD7A7-E75A-D57D-28A2-84238B5A4352}"/>
              </a:ext>
            </a:extLst>
          </p:cNvPr>
          <p:cNvSpPr txBox="1"/>
          <p:nvPr/>
        </p:nvSpPr>
        <p:spPr>
          <a:xfrm>
            <a:off x="6034882" y="1856616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83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343" name="文本框 14342">
            <a:extLst>
              <a:ext uri="{FF2B5EF4-FFF2-40B4-BE49-F238E27FC236}">
                <a16:creationId xmlns:a16="http://schemas.microsoft.com/office/drawing/2014/main" id="{C80E7CFB-9876-475A-6F41-8D7057CB6B98}"/>
              </a:ext>
            </a:extLst>
          </p:cNvPr>
          <p:cNvSpPr txBox="1"/>
          <p:nvPr/>
        </p:nvSpPr>
        <p:spPr>
          <a:xfrm>
            <a:off x="7168539" y="1552659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90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347" name="文本框 14346">
            <a:extLst>
              <a:ext uri="{FF2B5EF4-FFF2-40B4-BE49-F238E27FC236}">
                <a16:creationId xmlns:a16="http://schemas.microsoft.com/office/drawing/2014/main" id="{C7676B7F-9339-0D2C-4CFC-E00909984EFC}"/>
              </a:ext>
            </a:extLst>
          </p:cNvPr>
          <p:cNvSpPr txBox="1"/>
          <p:nvPr/>
        </p:nvSpPr>
        <p:spPr>
          <a:xfrm>
            <a:off x="2923047" y="4248662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60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348" name="文本框 14347">
            <a:extLst>
              <a:ext uri="{FF2B5EF4-FFF2-40B4-BE49-F238E27FC236}">
                <a16:creationId xmlns:a16="http://schemas.microsoft.com/office/drawing/2014/main" id="{6B482465-DE26-123F-B0B8-70689DA31FFB}"/>
              </a:ext>
            </a:extLst>
          </p:cNvPr>
          <p:cNvSpPr txBox="1"/>
          <p:nvPr/>
        </p:nvSpPr>
        <p:spPr>
          <a:xfrm>
            <a:off x="4389563" y="4176160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83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352" name="文本框 14351">
            <a:extLst>
              <a:ext uri="{FF2B5EF4-FFF2-40B4-BE49-F238E27FC236}">
                <a16:creationId xmlns:a16="http://schemas.microsoft.com/office/drawing/2014/main" id="{D86D8CCE-DC47-072A-E6BD-965B9107E3FA}"/>
              </a:ext>
            </a:extLst>
          </p:cNvPr>
          <p:cNvSpPr txBox="1"/>
          <p:nvPr/>
        </p:nvSpPr>
        <p:spPr>
          <a:xfrm>
            <a:off x="5778405" y="4248662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370" name="文本框 14369">
            <a:extLst>
              <a:ext uri="{FF2B5EF4-FFF2-40B4-BE49-F238E27FC236}">
                <a16:creationId xmlns:a16="http://schemas.microsoft.com/office/drawing/2014/main" id="{B0021CAC-CE24-7152-EBE5-9F5B4F34957D}"/>
              </a:ext>
            </a:extLst>
          </p:cNvPr>
          <p:cNvSpPr txBox="1"/>
          <p:nvPr/>
        </p:nvSpPr>
        <p:spPr>
          <a:xfrm>
            <a:off x="7260638" y="4126750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90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4372" name="直接连接符 14371">
            <a:extLst>
              <a:ext uri="{FF2B5EF4-FFF2-40B4-BE49-F238E27FC236}">
                <a16:creationId xmlns:a16="http://schemas.microsoft.com/office/drawing/2014/main" id="{B11C7619-5E55-EB2E-FC1E-EDDC6420DB1B}"/>
              </a:ext>
            </a:extLst>
          </p:cNvPr>
          <p:cNvCxnSpPr>
            <a:cxnSpLocks/>
          </p:cNvCxnSpPr>
          <p:nvPr/>
        </p:nvCxnSpPr>
        <p:spPr>
          <a:xfrm>
            <a:off x="2616994" y="2337268"/>
            <a:ext cx="2556986" cy="59643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74" name="直接连接符 14373">
            <a:extLst>
              <a:ext uri="{FF2B5EF4-FFF2-40B4-BE49-F238E27FC236}">
                <a16:creationId xmlns:a16="http://schemas.microsoft.com/office/drawing/2014/main" id="{5AED0D55-714E-12A6-AE6E-040A54CF4113}"/>
              </a:ext>
            </a:extLst>
          </p:cNvPr>
          <p:cNvCxnSpPr>
            <a:cxnSpLocks/>
          </p:cNvCxnSpPr>
          <p:nvPr/>
        </p:nvCxnSpPr>
        <p:spPr>
          <a:xfrm flipH="1">
            <a:off x="3862043" y="2540340"/>
            <a:ext cx="33444" cy="41188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76" name="直接连接符 14375">
            <a:extLst>
              <a:ext uri="{FF2B5EF4-FFF2-40B4-BE49-F238E27FC236}">
                <a16:creationId xmlns:a16="http://schemas.microsoft.com/office/drawing/2014/main" id="{C4AE1847-8AB3-38B7-A5AD-32DE08BDF8BE}"/>
              </a:ext>
            </a:extLst>
          </p:cNvPr>
          <p:cNvCxnSpPr>
            <a:cxnSpLocks/>
          </p:cNvCxnSpPr>
          <p:nvPr/>
        </p:nvCxnSpPr>
        <p:spPr>
          <a:xfrm flipH="1">
            <a:off x="3935987" y="2258150"/>
            <a:ext cx="1251030" cy="58040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79" name="直接连接符 14378">
            <a:extLst>
              <a:ext uri="{FF2B5EF4-FFF2-40B4-BE49-F238E27FC236}">
                <a16:creationId xmlns:a16="http://schemas.microsoft.com/office/drawing/2014/main" id="{E7B95D12-47BB-416C-CDB4-7294A36032F7}"/>
              </a:ext>
            </a:extLst>
          </p:cNvPr>
          <p:cNvCxnSpPr>
            <a:cxnSpLocks/>
          </p:cNvCxnSpPr>
          <p:nvPr/>
        </p:nvCxnSpPr>
        <p:spPr>
          <a:xfrm>
            <a:off x="6236465" y="2685101"/>
            <a:ext cx="269545" cy="16146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81" name="直接连接符 14380">
            <a:extLst>
              <a:ext uri="{FF2B5EF4-FFF2-40B4-BE49-F238E27FC236}">
                <a16:creationId xmlns:a16="http://schemas.microsoft.com/office/drawing/2014/main" id="{23E32D29-7461-5179-BF8D-ACD99BBE69CA}"/>
              </a:ext>
            </a:extLst>
          </p:cNvPr>
          <p:cNvCxnSpPr>
            <a:cxnSpLocks/>
          </p:cNvCxnSpPr>
          <p:nvPr/>
        </p:nvCxnSpPr>
        <p:spPr>
          <a:xfrm flipH="1">
            <a:off x="5371440" y="2432917"/>
            <a:ext cx="2021266" cy="61382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84" name="直接连接符 14383">
            <a:extLst>
              <a:ext uri="{FF2B5EF4-FFF2-40B4-BE49-F238E27FC236}">
                <a16:creationId xmlns:a16="http://schemas.microsoft.com/office/drawing/2014/main" id="{0F9DB562-EB98-006F-217D-C9828985B445}"/>
              </a:ext>
            </a:extLst>
          </p:cNvPr>
          <p:cNvCxnSpPr>
            <a:cxnSpLocks/>
          </p:cNvCxnSpPr>
          <p:nvPr/>
        </p:nvCxnSpPr>
        <p:spPr>
          <a:xfrm flipH="1" flipV="1">
            <a:off x="2643846" y="3700359"/>
            <a:ext cx="183523" cy="30347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86" name="直接连接符 14385">
            <a:extLst>
              <a:ext uri="{FF2B5EF4-FFF2-40B4-BE49-F238E27FC236}">
                <a16:creationId xmlns:a16="http://schemas.microsoft.com/office/drawing/2014/main" id="{D36ECF4E-4C7B-257A-F77D-5039FDCD3AC2}"/>
              </a:ext>
            </a:extLst>
          </p:cNvPr>
          <p:cNvCxnSpPr>
            <a:cxnSpLocks/>
          </p:cNvCxnSpPr>
          <p:nvPr/>
        </p:nvCxnSpPr>
        <p:spPr>
          <a:xfrm flipV="1">
            <a:off x="4561502" y="3658492"/>
            <a:ext cx="1820571" cy="32179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88" name="直接连接符 14387">
            <a:extLst>
              <a:ext uri="{FF2B5EF4-FFF2-40B4-BE49-F238E27FC236}">
                <a16:creationId xmlns:a16="http://schemas.microsoft.com/office/drawing/2014/main" id="{5539878B-4EDA-64CD-56E7-40FEC607022F}"/>
              </a:ext>
            </a:extLst>
          </p:cNvPr>
          <p:cNvCxnSpPr>
            <a:cxnSpLocks/>
          </p:cNvCxnSpPr>
          <p:nvPr/>
        </p:nvCxnSpPr>
        <p:spPr>
          <a:xfrm flipH="1" flipV="1">
            <a:off x="4213860" y="3658492"/>
            <a:ext cx="1574959" cy="345343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90" name="直接连接符 14389">
            <a:extLst>
              <a:ext uri="{FF2B5EF4-FFF2-40B4-BE49-F238E27FC236}">
                <a16:creationId xmlns:a16="http://schemas.microsoft.com/office/drawing/2014/main" id="{84EAA4AA-AE6B-0667-C303-6D3AD9BB4088}"/>
              </a:ext>
            </a:extLst>
          </p:cNvPr>
          <p:cNvCxnSpPr>
            <a:cxnSpLocks/>
          </p:cNvCxnSpPr>
          <p:nvPr/>
        </p:nvCxnSpPr>
        <p:spPr>
          <a:xfrm flipH="1" flipV="1">
            <a:off x="5623560" y="3635744"/>
            <a:ext cx="1249366" cy="336503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>
            <a:extLst>
              <a:ext uri="{FF2B5EF4-FFF2-40B4-BE49-F238E27FC236}">
                <a16:creationId xmlns:a16="http://schemas.microsoft.com/office/drawing/2014/main" id="{3994AE47-475F-78BE-8CCD-484AC73FCBA2}"/>
              </a:ext>
            </a:extLst>
          </p:cNvPr>
          <p:cNvSpPr/>
          <p:nvPr/>
        </p:nvSpPr>
        <p:spPr>
          <a:xfrm>
            <a:off x="596590" y="1093351"/>
            <a:ext cx="437339" cy="43733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3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012F8B-D499-3D96-4202-15F82556677C}"/>
              </a:ext>
            </a:extLst>
          </p:cNvPr>
          <p:cNvSpPr txBox="1"/>
          <p:nvPr/>
        </p:nvSpPr>
        <p:spPr>
          <a:xfrm>
            <a:off x="2049282" y="1130319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P60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4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388BA9-1638-694A-AE86-E12CA375265A}"/>
              </a:ext>
            </a:extLst>
          </p:cNvPr>
          <p:cNvSpPr txBox="1"/>
          <p:nvPr/>
        </p:nvSpPr>
        <p:spPr>
          <a:xfrm>
            <a:off x="2126911" y="181652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71+19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BDA986-6DB4-B61E-07F2-D9481A18554F}"/>
              </a:ext>
            </a:extLst>
          </p:cNvPr>
          <p:cNvSpPr txBox="1"/>
          <p:nvPr/>
        </p:nvSpPr>
        <p:spPr>
          <a:xfrm>
            <a:off x="3445904" y="201687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42+30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80400F-2F42-CAEA-08BD-EE6D0FDE6478}"/>
              </a:ext>
            </a:extLst>
          </p:cNvPr>
          <p:cNvSpPr txBox="1"/>
          <p:nvPr/>
        </p:nvSpPr>
        <p:spPr>
          <a:xfrm>
            <a:off x="4782799" y="1734514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63+9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FC6D9E7-FAA9-0F32-F973-110728B22186}"/>
              </a:ext>
            </a:extLst>
          </p:cNvPr>
          <p:cNvSpPr txBox="1"/>
          <p:nvPr/>
        </p:nvSpPr>
        <p:spPr>
          <a:xfrm>
            <a:off x="5788819" y="2138159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34+49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7DF49D3-4D4D-5442-77FE-22EC23F05D46}"/>
              </a:ext>
            </a:extLst>
          </p:cNvPr>
          <p:cNvSpPr txBox="1"/>
          <p:nvPr/>
        </p:nvSpPr>
        <p:spPr>
          <a:xfrm>
            <a:off x="6945701" y="192166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23+67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1492103-DF1F-F93B-4B52-F7FC2C15AADB}"/>
              </a:ext>
            </a:extLst>
          </p:cNvPr>
          <p:cNvSpPr txBox="1"/>
          <p:nvPr/>
        </p:nvSpPr>
        <p:spPr>
          <a:xfrm>
            <a:off x="2421997" y="400383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27+33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843DDFF-AA4D-6828-5FDA-E58412886376}"/>
              </a:ext>
            </a:extLst>
          </p:cNvPr>
          <p:cNvSpPr txBox="1"/>
          <p:nvPr/>
        </p:nvSpPr>
        <p:spPr>
          <a:xfrm>
            <a:off x="3877314" y="3947362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51+32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304C84C-814A-6F2A-FA0A-1F5222E63AC8}"/>
              </a:ext>
            </a:extLst>
          </p:cNvPr>
          <p:cNvSpPr txBox="1"/>
          <p:nvPr/>
        </p:nvSpPr>
        <p:spPr>
          <a:xfrm>
            <a:off x="5332631" y="400383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28+44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4ED2C36-FCF1-4F87-7733-1FA0BFAF1CE2}"/>
              </a:ext>
            </a:extLst>
          </p:cNvPr>
          <p:cNvSpPr txBox="1"/>
          <p:nvPr/>
        </p:nvSpPr>
        <p:spPr>
          <a:xfrm>
            <a:off x="6850877" y="3867698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7+83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10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9" grpId="0"/>
      <p:bldP spid="14343" grpId="0"/>
      <p:bldP spid="14347" grpId="0"/>
      <p:bldP spid="14348" grpId="0"/>
      <p:bldP spid="14352" grpId="0"/>
      <p:bldP spid="143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:a16="http://schemas.microsoft.com/office/drawing/2014/main" id="{F0FACDC1-1355-5362-B614-5953FAE6A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147" y="1100702"/>
            <a:ext cx="7612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王奶奶养的公鸡和母鸡一共有多少只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B9D33A-830C-45B1-834B-7796265D55A0}"/>
              </a:ext>
            </a:extLst>
          </p:cNvPr>
          <p:cNvSpPr txBox="1"/>
          <p:nvPr/>
        </p:nvSpPr>
        <p:spPr>
          <a:xfrm>
            <a:off x="6064603" y="2310140"/>
            <a:ext cx="275428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18+25=43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（只）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707074-7AA8-F94A-B160-295F8B7C6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0137" y="4191619"/>
            <a:ext cx="487184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28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答：公鸡和母鸡一共有</a:t>
            </a:r>
            <a:r>
              <a:rPr lang="en-US" altLang="zh-CN" dirty="0"/>
              <a:t>43</a:t>
            </a:r>
            <a:r>
              <a:rPr lang="zh-CN" altLang="en-US" dirty="0"/>
              <a:t>只。</a:t>
            </a:r>
            <a:endParaRPr lang="en-US" altLang="zh-CN" dirty="0"/>
          </a:p>
        </p:txBody>
      </p:sp>
      <p:sp>
        <p:nvSpPr>
          <p:cNvPr id="2" name="Rectangle 26">
            <a:extLst>
              <a:ext uri="{FF2B5EF4-FFF2-40B4-BE49-F238E27FC236}">
                <a16:creationId xmlns:a16="http://schemas.microsoft.com/office/drawing/2014/main" id="{EE028AB9-630B-8E49-9368-2D103A785067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提高练习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3FC3612-3AA3-47CD-4861-A817AC224EB8}"/>
              </a:ext>
            </a:extLst>
          </p:cNvPr>
          <p:cNvSpPr/>
          <p:nvPr/>
        </p:nvSpPr>
        <p:spPr>
          <a:xfrm>
            <a:off x="557480" y="1146829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9A65E5-D138-9DCB-3D3E-CE914A407A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" t="4077" r="1551" b="1905"/>
          <a:stretch/>
        </p:blipFill>
        <p:spPr>
          <a:xfrm>
            <a:off x="1197620" y="1831328"/>
            <a:ext cx="4531541" cy="209331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84237476-1342-180A-B697-D4B785EAA24C}"/>
              </a:ext>
            </a:extLst>
          </p:cNvPr>
          <p:cNvSpPr/>
          <p:nvPr/>
        </p:nvSpPr>
        <p:spPr>
          <a:xfrm>
            <a:off x="1874196" y="1675686"/>
            <a:ext cx="2444886" cy="795140"/>
          </a:xfrm>
          <a:prstGeom prst="wedgeRoundRectCallout">
            <a:avLst>
              <a:gd name="adj1" fmla="val 61370"/>
              <a:gd name="adj2" fmla="val 46092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我养了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只公鸡，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只母鸡。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EDA098B-D877-7891-1E4E-88DA65316C57}"/>
              </a:ext>
            </a:extLst>
          </p:cNvPr>
          <p:cNvSpPr txBox="1"/>
          <p:nvPr/>
        </p:nvSpPr>
        <p:spPr>
          <a:xfrm>
            <a:off x="5791536" y="1212762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P60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3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EE028AB9-630B-8E49-9368-2D103A785067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提高练习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1380B056-1643-A20E-2D07-2822CB457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18" y="1086697"/>
            <a:ext cx="7612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每人参加一项体育活动，算一算总人数。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25E5D78-3D35-6306-1388-BB7BF923AF89}"/>
              </a:ext>
            </a:extLst>
          </p:cNvPr>
          <p:cNvSpPr/>
          <p:nvPr/>
        </p:nvSpPr>
        <p:spPr>
          <a:xfrm>
            <a:off x="557480" y="1146829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B48AE19-33A5-13CA-CEBB-89482BBB1C3B}"/>
              </a:ext>
            </a:extLst>
          </p:cNvPr>
          <p:cNvSpPr txBox="1"/>
          <p:nvPr/>
        </p:nvSpPr>
        <p:spPr>
          <a:xfrm>
            <a:off x="6088433" y="1240585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>
                <a:solidFill>
                  <a:srgbClr val="0EACA9"/>
                </a:solidFill>
                <a:latin typeface="+mn-ea"/>
                <a:ea typeface="+mn-ea"/>
              </a:rPr>
              <a:t>P61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9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3690510-BC7E-0212-142B-9A0D42236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" b="783"/>
          <a:stretch/>
        </p:blipFill>
        <p:spPr>
          <a:xfrm>
            <a:off x="686942" y="1702250"/>
            <a:ext cx="7770115" cy="152627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C171459-7B9F-9FE4-D503-11CB414A4690}"/>
              </a:ext>
            </a:extLst>
          </p:cNvPr>
          <p:cNvSpPr txBox="1"/>
          <p:nvPr/>
        </p:nvSpPr>
        <p:spPr>
          <a:xfrm>
            <a:off x="1865324" y="3514066"/>
            <a:ext cx="25805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28+11=39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0B7EF66-5F9E-47D7-5DED-30C9D814C480}"/>
              </a:ext>
            </a:extLst>
          </p:cNvPr>
          <p:cNvSpPr txBox="1"/>
          <p:nvPr/>
        </p:nvSpPr>
        <p:spPr>
          <a:xfrm>
            <a:off x="4698100" y="3514066"/>
            <a:ext cx="260039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39+59=98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FB39F58-ED0A-6203-4DB0-B27D3E70D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006" y="4169940"/>
            <a:ext cx="270779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28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答：总计</a:t>
            </a:r>
            <a:r>
              <a:rPr lang="en-US" altLang="zh-CN" dirty="0"/>
              <a:t>98</a:t>
            </a:r>
            <a:r>
              <a:rPr lang="zh-CN" altLang="en-US" dirty="0"/>
              <a:t>人。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531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460F7A3F-BE34-4830-9B04-71B981A2B93F}"/>
              </a:ext>
            </a:extLst>
          </p:cNvPr>
          <p:cNvSpPr/>
          <p:nvPr/>
        </p:nvSpPr>
        <p:spPr>
          <a:xfrm>
            <a:off x="726549" y="2527246"/>
            <a:ext cx="7618412" cy="13031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898525" indent="-898525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）买一辆玩具汽车和一列玩具火车，一共多少钱？</a:t>
            </a:r>
            <a:endParaRPr lang="zh-CN" altLang="zh-CN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69F99A6-F300-4FF2-89BB-404E3CA5527F}"/>
              </a:ext>
            </a:extLst>
          </p:cNvPr>
          <p:cNvSpPr/>
          <p:nvPr/>
        </p:nvSpPr>
        <p:spPr>
          <a:xfrm>
            <a:off x="1605598" y="3965429"/>
            <a:ext cx="327977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14 + 27 = 41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3D11501-EADD-A82F-3190-7A221EF10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238" y="3965429"/>
            <a:ext cx="30684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28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答</a:t>
            </a:r>
            <a:r>
              <a:rPr lang="zh-CN" altLang="en-US"/>
              <a:t>：一共</a:t>
            </a:r>
            <a:r>
              <a:rPr lang="en-US" altLang="zh-CN"/>
              <a:t>41</a:t>
            </a:r>
            <a:r>
              <a:rPr lang="zh-CN" altLang="en-US" dirty="0"/>
              <a:t>元钱。</a:t>
            </a:r>
            <a:endParaRPr lang="en-US" altLang="zh-CN" dirty="0"/>
          </a:p>
        </p:txBody>
      </p:sp>
      <p:sp>
        <p:nvSpPr>
          <p:cNvPr id="2" name="Rectangle 26">
            <a:extLst>
              <a:ext uri="{FF2B5EF4-FFF2-40B4-BE49-F238E27FC236}">
                <a16:creationId xmlns:a16="http://schemas.microsoft.com/office/drawing/2014/main" id="{DC304F8B-DB7B-AE16-5C53-C1654939BCF6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提高练习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F14200A-DA96-1F3B-FB4A-D99CA57B7469}"/>
              </a:ext>
            </a:extLst>
          </p:cNvPr>
          <p:cNvSpPr/>
          <p:nvPr/>
        </p:nvSpPr>
        <p:spPr>
          <a:xfrm>
            <a:off x="557480" y="1146829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734B223-86F1-F31B-238E-B5A5A743F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95" y="1240610"/>
            <a:ext cx="7557025" cy="1443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C6A87466-0C50-49E9-A3D2-986A84D8CDDF}"/>
              </a:ext>
            </a:extLst>
          </p:cNvPr>
          <p:cNvSpPr/>
          <p:nvPr/>
        </p:nvSpPr>
        <p:spPr>
          <a:xfrm>
            <a:off x="557480" y="2585412"/>
            <a:ext cx="7557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</a:t>
            </a:r>
            <a:r>
              <a:rPr lang="zh-CN" altLang="zh-CN" sz="2800" b="1" dirty="0">
                <a:latin typeface="+mj-lt"/>
                <a:ea typeface="楷体" panose="02010609060101010101" pitchFamily="49" charset="-122"/>
              </a:rPr>
              <a:t>小玲有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50</a:t>
            </a:r>
            <a:r>
              <a:rPr lang="zh-CN" altLang="zh-CN" sz="2800" b="1" dirty="0">
                <a:latin typeface="+mj-lt"/>
                <a:ea typeface="楷体" panose="02010609060101010101" pitchFamily="49" charset="-122"/>
              </a:rPr>
              <a:t>元钱</a:t>
            </a:r>
            <a:r>
              <a:rPr lang="zh-CN" altLang="zh-CN" sz="2800" b="1">
                <a:latin typeface="+mj-lt"/>
                <a:ea typeface="楷体" panose="02010609060101010101" pitchFamily="49" charset="-122"/>
              </a:rPr>
              <a:t>，可以买</a:t>
            </a:r>
            <a:r>
              <a:rPr lang="zh-CN" altLang="en-US" sz="2800" b="1">
                <a:latin typeface="+mj-lt"/>
                <a:ea typeface="楷体" panose="02010609060101010101" pitchFamily="49" charset="-122"/>
              </a:rPr>
              <a:t>哪</a:t>
            </a:r>
            <a:r>
              <a:rPr lang="zh-CN" altLang="zh-CN" sz="2800" b="1">
                <a:latin typeface="+mj-lt"/>
                <a:ea typeface="楷体" panose="02010609060101010101" pitchFamily="49" charset="-122"/>
              </a:rPr>
              <a:t>几</a:t>
            </a:r>
            <a:r>
              <a:rPr lang="zh-CN" altLang="zh-CN" sz="2800" b="1" dirty="0">
                <a:latin typeface="+mj-lt"/>
                <a:ea typeface="楷体" panose="02010609060101010101" pitchFamily="49" charset="-122"/>
              </a:rPr>
              <a:t>样玩具？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FA2F34D-1987-4C5E-96E0-95C7736B5B97}"/>
              </a:ext>
            </a:extLst>
          </p:cNvPr>
          <p:cNvSpPr/>
          <p:nvPr/>
        </p:nvSpPr>
        <p:spPr>
          <a:xfrm>
            <a:off x="1491933" y="2993708"/>
            <a:ext cx="3022600" cy="6572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23 + 14 = 37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76730AF-425A-D6A7-A123-D58F9D50E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" r="76727" b="23790"/>
          <a:stretch/>
        </p:blipFill>
        <p:spPr bwMode="auto">
          <a:xfrm>
            <a:off x="1499871" y="3895616"/>
            <a:ext cx="789939" cy="544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BCA3AC12-AA40-AA27-494C-45D7273C2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2" r="52310" b="24200"/>
          <a:stretch/>
        </p:blipFill>
        <p:spPr bwMode="auto">
          <a:xfrm>
            <a:off x="2722472" y="3836918"/>
            <a:ext cx="861787" cy="60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BCEC5B7-DEFB-4331-A45B-633594008010}"/>
              </a:ext>
            </a:extLst>
          </p:cNvPr>
          <p:cNvSpPr txBox="1"/>
          <p:nvPr/>
        </p:nvSpPr>
        <p:spPr>
          <a:xfrm>
            <a:off x="2340978" y="3855957"/>
            <a:ext cx="419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+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84B4119-554A-4A03-8E4A-AB0A3878300E}"/>
              </a:ext>
            </a:extLst>
          </p:cNvPr>
          <p:cNvSpPr/>
          <p:nvPr/>
        </p:nvSpPr>
        <p:spPr>
          <a:xfrm>
            <a:off x="4984431" y="2993707"/>
            <a:ext cx="3279775" cy="6572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23 + 27 = 50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34808B-8B7C-DA80-9EAE-05CC1A7D9D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46" r="75034" b="24395"/>
          <a:stretch/>
        </p:blipFill>
        <p:spPr bwMode="auto">
          <a:xfrm>
            <a:off x="4895800" y="3804685"/>
            <a:ext cx="1000729" cy="597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FFB674F-4660-4642-A80E-210DBB1AA9E4}"/>
              </a:ext>
            </a:extLst>
          </p:cNvPr>
          <p:cNvSpPr txBox="1"/>
          <p:nvPr/>
        </p:nvSpPr>
        <p:spPr>
          <a:xfrm>
            <a:off x="5781626" y="3779967"/>
            <a:ext cx="4175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+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A7EBC9-01EE-F052-EDB2-4907B23244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86" r="25041" b="25399"/>
          <a:stretch/>
        </p:blipFill>
        <p:spPr>
          <a:xfrm>
            <a:off x="6124366" y="3767951"/>
            <a:ext cx="960598" cy="596216"/>
          </a:xfrm>
          <a:prstGeom prst="rect">
            <a:avLst/>
          </a:prstGeom>
        </p:spPr>
      </p:pic>
      <p:sp>
        <p:nvSpPr>
          <p:cNvPr id="7" name="Rectangle 26">
            <a:extLst>
              <a:ext uri="{FF2B5EF4-FFF2-40B4-BE49-F238E27FC236}">
                <a16:creationId xmlns:a16="http://schemas.microsoft.com/office/drawing/2014/main" id="{28E4E124-04AF-3F25-4C54-BE02F2AC1B02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提高练习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0D1C8ED-7D9D-A69D-2523-37B87ABCB627}"/>
              </a:ext>
            </a:extLst>
          </p:cNvPr>
          <p:cNvSpPr/>
          <p:nvPr/>
        </p:nvSpPr>
        <p:spPr>
          <a:xfrm>
            <a:off x="557480" y="1146829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8E4A35-3046-84D1-4BF5-C40BE76AD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95" y="1240610"/>
            <a:ext cx="7557025" cy="1443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14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AD3ED5EB-D142-49BD-B29A-FD343DBD7BC7}"/>
              </a:ext>
            </a:extLst>
          </p:cNvPr>
          <p:cNvSpPr/>
          <p:nvPr/>
        </p:nvSpPr>
        <p:spPr>
          <a:xfrm>
            <a:off x="1461820" y="2975869"/>
            <a:ext cx="3155950" cy="6572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14 + 27 = 41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9C4E0E14-F769-4C51-BF37-36205E253D61}"/>
              </a:ext>
            </a:extLst>
          </p:cNvPr>
          <p:cNvSpPr txBox="1"/>
          <p:nvPr/>
        </p:nvSpPr>
        <p:spPr>
          <a:xfrm>
            <a:off x="1457395" y="4434869"/>
            <a:ext cx="46698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可以有以上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种选择，任选一种。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DC5B14D-9F98-407B-BA9D-3E061F734A9A}"/>
              </a:ext>
            </a:extLst>
          </p:cNvPr>
          <p:cNvSpPr/>
          <p:nvPr/>
        </p:nvSpPr>
        <p:spPr>
          <a:xfrm>
            <a:off x="5430570" y="2975869"/>
            <a:ext cx="3155950" cy="6572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14 + 30 = 44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FCAE4052-2ED7-9A6C-9DE8-10D0FE6CC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1" t="-2209" r="51698" b="23094"/>
          <a:stretch/>
        </p:blipFill>
        <p:spPr bwMode="auto">
          <a:xfrm>
            <a:off x="1501182" y="3673398"/>
            <a:ext cx="886856" cy="637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CAF4B8F5-6453-4FBD-9FDD-6A899A92A09F}"/>
              </a:ext>
            </a:extLst>
          </p:cNvPr>
          <p:cNvSpPr txBox="1"/>
          <p:nvPr/>
        </p:nvSpPr>
        <p:spPr>
          <a:xfrm>
            <a:off x="2286874" y="3726737"/>
            <a:ext cx="419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+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F9D1ADA-1AE0-4783-86C6-40BDD830C9F1}"/>
              </a:ext>
            </a:extLst>
          </p:cNvPr>
          <p:cNvSpPr txBox="1"/>
          <p:nvPr/>
        </p:nvSpPr>
        <p:spPr>
          <a:xfrm>
            <a:off x="6300571" y="3669886"/>
            <a:ext cx="419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+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E1CFF685-FC99-278F-5F88-721CDA9EEA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3" r="52079" b="25030"/>
          <a:stretch/>
        </p:blipFill>
        <p:spPr bwMode="auto">
          <a:xfrm>
            <a:off x="5403462" y="3622506"/>
            <a:ext cx="932034" cy="673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8A2F5DA1-D9DC-6516-F67A-96E9B22A7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59" r="267" b="18652"/>
          <a:stretch/>
        </p:blipFill>
        <p:spPr bwMode="auto">
          <a:xfrm>
            <a:off x="6759758" y="3633909"/>
            <a:ext cx="949059" cy="66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6F3EE7B-938A-4B24-B0E8-8E4617E5DE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9" r="26497" b="23116"/>
          <a:stretch/>
        </p:blipFill>
        <p:spPr>
          <a:xfrm>
            <a:off x="2597447" y="3669587"/>
            <a:ext cx="921327" cy="603250"/>
          </a:xfrm>
          <a:prstGeom prst="rect">
            <a:avLst/>
          </a:prstGeom>
        </p:spPr>
      </p:pic>
      <p:sp>
        <p:nvSpPr>
          <p:cNvPr id="5" name="Rectangle 26">
            <a:extLst>
              <a:ext uri="{FF2B5EF4-FFF2-40B4-BE49-F238E27FC236}">
                <a16:creationId xmlns:a16="http://schemas.microsoft.com/office/drawing/2014/main" id="{2BAAACF4-4DE1-020A-C97A-A9C80658EA8E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提高练习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578A9C8-DC04-2E10-87B7-9238ABE86CAB}"/>
              </a:ext>
            </a:extLst>
          </p:cNvPr>
          <p:cNvSpPr/>
          <p:nvPr/>
        </p:nvSpPr>
        <p:spPr>
          <a:xfrm>
            <a:off x="557480" y="1146829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5A6426B-53BE-572B-8FAD-34FDA3D4D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95" y="1240610"/>
            <a:ext cx="7557025" cy="144357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ABD10A-6099-3976-659F-D82F04DAFB4A}"/>
              </a:ext>
            </a:extLst>
          </p:cNvPr>
          <p:cNvSpPr/>
          <p:nvPr/>
        </p:nvSpPr>
        <p:spPr>
          <a:xfrm>
            <a:off x="557480" y="2585412"/>
            <a:ext cx="7557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</a:t>
            </a:r>
            <a:r>
              <a:rPr lang="zh-CN" altLang="zh-CN" sz="2800" b="1" dirty="0">
                <a:latin typeface="+mj-lt"/>
                <a:ea typeface="楷体" panose="02010609060101010101" pitchFamily="49" charset="-122"/>
              </a:rPr>
              <a:t>小玲有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50</a:t>
            </a:r>
            <a:r>
              <a:rPr lang="zh-CN" altLang="zh-CN" sz="2800" b="1" dirty="0">
                <a:latin typeface="+mj-lt"/>
                <a:ea typeface="楷体" panose="02010609060101010101" pitchFamily="49" charset="-122"/>
              </a:rPr>
              <a:t>元钱</a:t>
            </a:r>
            <a:r>
              <a:rPr lang="zh-CN" altLang="zh-CN" sz="2800" b="1">
                <a:latin typeface="+mj-lt"/>
                <a:ea typeface="楷体" panose="02010609060101010101" pitchFamily="49" charset="-122"/>
              </a:rPr>
              <a:t>，可以买</a:t>
            </a:r>
            <a:r>
              <a:rPr lang="zh-CN" altLang="en-US" sz="2800" b="1">
                <a:latin typeface="+mj-lt"/>
                <a:ea typeface="楷体" panose="02010609060101010101" pitchFamily="49" charset="-122"/>
              </a:rPr>
              <a:t>哪</a:t>
            </a:r>
            <a:r>
              <a:rPr lang="zh-CN" altLang="zh-CN" sz="2800" b="1">
                <a:latin typeface="+mj-lt"/>
                <a:ea typeface="楷体" panose="02010609060101010101" pitchFamily="49" charset="-122"/>
              </a:rPr>
              <a:t>几</a:t>
            </a:r>
            <a:r>
              <a:rPr lang="zh-CN" altLang="zh-CN" sz="2800" b="1" dirty="0">
                <a:latin typeface="+mj-lt"/>
                <a:ea typeface="楷体" panose="02010609060101010101" pitchFamily="49" charset="-122"/>
              </a:rPr>
              <a:t>样玩具？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A30F083-53FD-4193-A419-F94A12818CA1}"/>
              </a:ext>
            </a:extLst>
          </p:cNvPr>
          <p:cNvSpPr/>
          <p:nvPr/>
        </p:nvSpPr>
        <p:spPr>
          <a:xfrm>
            <a:off x="895618" y="2917190"/>
            <a:ext cx="6856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）你还能提出其他数学问题并解答吗</a:t>
            </a:r>
            <a:r>
              <a:rPr lang="zh-CN" altLang="zh-CN" sz="2800" b="1" dirty="0">
                <a:latin typeface="+mj-lt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FCA49838-9B9A-8FA6-2E64-23A627715A2E}"/>
              </a:ext>
            </a:extLst>
          </p:cNvPr>
          <p:cNvSpPr/>
          <p:nvPr/>
        </p:nvSpPr>
        <p:spPr>
          <a:xfrm>
            <a:off x="895618" y="246966"/>
            <a:ext cx="208438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提高练习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757389B-E886-C5AF-3BBD-3C270F929E55}"/>
              </a:ext>
            </a:extLst>
          </p:cNvPr>
          <p:cNvSpPr/>
          <p:nvPr/>
        </p:nvSpPr>
        <p:spPr>
          <a:xfrm>
            <a:off x="557480" y="1146829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1351192-7CD8-0241-B9BE-31C29F78A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95" y="1240610"/>
            <a:ext cx="7557025" cy="14435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8BA8DEEA-99BF-4302-9430-7617ECAA4ACF}"/>
              </a:ext>
            </a:extLst>
          </p:cNvPr>
          <p:cNvSpPr txBox="1"/>
          <p:nvPr/>
        </p:nvSpPr>
        <p:spPr>
          <a:xfrm>
            <a:off x="2483418" y="947202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P60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17" name="Rectangle 26">
            <a:extLst>
              <a:ext uri="{FF2B5EF4-FFF2-40B4-BE49-F238E27FC236}">
                <a16:creationId xmlns:a16="http://schemas.microsoft.com/office/drawing/2014/main" id="{F1BA5EB5-6182-480B-8F77-9B7A431696DA}"/>
              </a:ext>
            </a:extLst>
          </p:cNvPr>
          <p:cNvSpPr/>
          <p:nvPr/>
        </p:nvSpPr>
        <p:spPr>
          <a:xfrm>
            <a:off x="1190308" y="143971"/>
            <a:ext cx="3133725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巩固练习</a:t>
            </a:r>
            <a:endParaRPr lang="zh-CN" altLang="en-US" sz="36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6F80F6E-A8A8-5301-B96D-3D3F58D7E854}"/>
              </a:ext>
            </a:extLst>
          </p:cNvPr>
          <p:cNvSpPr/>
          <p:nvPr/>
        </p:nvSpPr>
        <p:spPr>
          <a:xfrm>
            <a:off x="466689" y="980527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D1C32A0C-7A82-146F-8A69-255CA381D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27" y="918763"/>
            <a:ext cx="19848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列竖式计算。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71080B9E-3111-CA88-5333-3DC63E9F5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790" y="2206626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4  8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0912E678-90B3-96E3-D105-16FB3676E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678" y="2738438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2  4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925822B-4C90-557C-82EF-8673F15DA166}"/>
              </a:ext>
            </a:extLst>
          </p:cNvPr>
          <p:cNvCxnSpPr>
            <a:cxnSpLocks/>
          </p:cNvCxnSpPr>
          <p:nvPr/>
        </p:nvCxnSpPr>
        <p:spPr>
          <a:xfrm>
            <a:off x="678240" y="3308351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7077E2F-FF18-632F-0696-497C9802D889}"/>
              </a:ext>
            </a:extLst>
          </p:cNvPr>
          <p:cNvSpPr txBox="1"/>
          <p:nvPr/>
        </p:nvSpPr>
        <p:spPr>
          <a:xfrm>
            <a:off x="1003678" y="3344863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7  2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34A94AE3-1075-1FAE-06CF-7B55EBA12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240" y="2687638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FF7E479F-FE93-FD59-972C-5DE5BDD6B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851" y="3056890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F24406F3-898F-11A8-8B9E-2D2FECAD6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48" y="1579842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48+24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BF0CF596-0907-4DFC-2BFD-6D6B658CA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727" y="1579842"/>
            <a:ext cx="128913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7+64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F20428ED-0AC0-66AD-8468-F17E0B7C0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275" y="1579842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36+63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FEB9110E-0653-62A0-6D86-E30A19DA4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8360" y="1579842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29+43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94346293-AA67-A1B9-435E-0CBA89CCB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083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0" name="TextBox 2">
            <a:extLst>
              <a:ext uri="{FF2B5EF4-FFF2-40B4-BE49-F238E27FC236}">
                <a16:creationId xmlns:a16="http://schemas.microsoft.com/office/drawing/2014/main" id="{138AC9A3-CA31-3949-6B47-BC8E4B7F1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903" y="2245865"/>
            <a:ext cx="49244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7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TextBox 2">
            <a:extLst>
              <a:ext uri="{FF2B5EF4-FFF2-40B4-BE49-F238E27FC236}">
                <a16:creationId xmlns:a16="http://schemas.microsoft.com/office/drawing/2014/main" id="{DE361242-3E81-2E72-3F98-70E144F93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2864" y="2774950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6  4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524056F8-341D-B5A5-4E90-2CD207BCA692}"/>
              </a:ext>
            </a:extLst>
          </p:cNvPr>
          <p:cNvCxnSpPr>
            <a:cxnSpLocks/>
          </p:cNvCxnSpPr>
          <p:nvPr/>
        </p:nvCxnSpPr>
        <p:spPr>
          <a:xfrm>
            <a:off x="2697426" y="3344863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E035DEDB-0FC9-EA2C-46E1-AB75897C2118}"/>
              </a:ext>
            </a:extLst>
          </p:cNvPr>
          <p:cNvSpPr txBox="1"/>
          <p:nvPr/>
        </p:nvSpPr>
        <p:spPr>
          <a:xfrm>
            <a:off x="3022864" y="3381375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7  1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4" name="TextBox 2">
            <a:extLst>
              <a:ext uri="{FF2B5EF4-FFF2-40B4-BE49-F238E27FC236}">
                <a16:creationId xmlns:a16="http://schemas.microsoft.com/office/drawing/2014/main" id="{D286B407-59C2-695A-A113-3F18222BF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7426" y="2724150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TextBox 13">
            <a:extLst>
              <a:ext uri="{FF2B5EF4-FFF2-40B4-BE49-F238E27FC236}">
                <a16:creationId xmlns:a16="http://schemas.microsoft.com/office/drawing/2014/main" id="{97CA187D-C42C-59D4-2F16-044CE8C76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037" y="3093402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C3D81721-560B-088E-2F9B-B8C7EC5D9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021" y="2246086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3  6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3C749CE5-909E-CF42-D0AC-04E4CAAF7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0909" y="2777898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6  3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039CBBD8-C1B8-8EC3-DA02-F0DEA6E36DF4}"/>
              </a:ext>
            </a:extLst>
          </p:cNvPr>
          <p:cNvCxnSpPr>
            <a:cxnSpLocks/>
          </p:cNvCxnSpPr>
          <p:nvPr/>
        </p:nvCxnSpPr>
        <p:spPr>
          <a:xfrm>
            <a:off x="4825471" y="3347811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6D30921A-B398-68DE-258A-093052FCD6AB}"/>
              </a:ext>
            </a:extLst>
          </p:cNvPr>
          <p:cNvSpPr txBox="1"/>
          <p:nvPr/>
        </p:nvSpPr>
        <p:spPr>
          <a:xfrm>
            <a:off x="5150909" y="3384323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9  9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0" name="TextBox 2">
            <a:extLst>
              <a:ext uri="{FF2B5EF4-FFF2-40B4-BE49-F238E27FC236}">
                <a16:creationId xmlns:a16="http://schemas.microsoft.com/office/drawing/2014/main" id="{FD02EB2D-159B-660A-2998-30CC36D8B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5471" y="2727098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TextBox 2">
            <a:extLst>
              <a:ext uri="{FF2B5EF4-FFF2-40B4-BE49-F238E27FC236}">
                <a16:creationId xmlns:a16="http://schemas.microsoft.com/office/drawing/2014/main" id="{B4410926-000A-CCEF-8FDF-6E1CB48FB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751" y="2279650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2  9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TextBox 2">
            <a:extLst>
              <a:ext uri="{FF2B5EF4-FFF2-40B4-BE49-F238E27FC236}">
                <a16:creationId xmlns:a16="http://schemas.microsoft.com/office/drawing/2014/main" id="{BA668901-ED17-41A7-25A4-E996A91CB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2639" y="2811462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4  3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05F5A045-2D71-BECE-6623-E55A670F999F}"/>
              </a:ext>
            </a:extLst>
          </p:cNvPr>
          <p:cNvCxnSpPr>
            <a:cxnSpLocks/>
          </p:cNvCxnSpPr>
          <p:nvPr/>
        </p:nvCxnSpPr>
        <p:spPr>
          <a:xfrm>
            <a:off x="7087201" y="3381375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6A66D843-0F3E-FB3B-98C4-2A12398F8746}"/>
              </a:ext>
            </a:extLst>
          </p:cNvPr>
          <p:cNvSpPr txBox="1"/>
          <p:nvPr/>
        </p:nvSpPr>
        <p:spPr>
          <a:xfrm>
            <a:off x="7412639" y="3417887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7  2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6" name="TextBox 2">
            <a:extLst>
              <a:ext uri="{FF2B5EF4-FFF2-40B4-BE49-F238E27FC236}">
                <a16:creationId xmlns:a16="http://schemas.microsoft.com/office/drawing/2014/main" id="{36539D64-7F09-8692-8D4F-7D2D665E9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7201" y="2760662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" name="TextBox 13">
            <a:extLst>
              <a:ext uri="{FF2B5EF4-FFF2-40B4-BE49-F238E27FC236}">
                <a16:creationId xmlns:a16="http://schemas.microsoft.com/office/drawing/2014/main" id="{385726AF-6D03-A199-BDF3-7C1B32A22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9812" y="3129914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58" name="TextBox 1">
            <a:extLst>
              <a:ext uri="{FF2B5EF4-FFF2-40B4-BE49-F238E27FC236}">
                <a16:creationId xmlns:a16="http://schemas.microsoft.com/office/drawing/2014/main" id="{1DCE0AC0-2715-27C0-09F3-54CBBEFCE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701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59" name="TextBox 1">
            <a:extLst>
              <a:ext uri="{FF2B5EF4-FFF2-40B4-BE49-F238E27FC236}">
                <a16:creationId xmlns:a16="http://schemas.microsoft.com/office/drawing/2014/main" id="{186D4907-515F-9934-543B-C7C19712B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2154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99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0" name="TextBox 1">
            <a:extLst>
              <a:ext uri="{FF2B5EF4-FFF2-40B4-BE49-F238E27FC236}">
                <a16:creationId xmlns:a16="http://schemas.microsoft.com/office/drawing/2014/main" id="{E9E10DC9-0F2F-7826-4B5A-00C72A48F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4931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532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29" grpId="0"/>
      <p:bldP spid="30" grpId="0"/>
      <p:bldP spid="39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9" grpId="0"/>
      <p:bldP spid="50" grpId="0"/>
      <p:bldP spid="52" grpId="0"/>
      <p:bldP spid="53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0327E-5628-30CE-B55B-6AC040592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3967D6A1-3C19-8A15-5FBE-617503B88562}"/>
              </a:ext>
            </a:extLst>
          </p:cNvPr>
          <p:cNvSpPr txBox="1"/>
          <p:nvPr/>
        </p:nvSpPr>
        <p:spPr>
          <a:xfrm>
            <a:off x="2483418" y="947202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P60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17" name="Rectangle 26">
            <a:extLst>
              <a:ext uri="{FF2B5EF4-FFF2-40B4-BE49-F238E27FC236}">
                <a16:creationId xmlns:a16="http://schemas.microsoft.com/office/drawing/2014/main" id="{B34D11A5-31D4-CEC5-DF1F-05411A57D559}"/>
              </a:ext>
            </a:extLst>
          </p:cNvPr>
          <p:cNvSpPr/>
          <p:nvPr/>
        </p:nvSpPr>
        <p:spPr>
          <a:xfrm>
            <a:off x="1190308" y="143971"/>
            <a:ext cx="3133725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巩固练习</a:t>
            </a:r>
            <a:endParaRPr lang="zh-CN" altLang="en-US" sz="36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69901A21-400E-D444-5F99-0A66F03F1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9" y="1668720"/>
            <a:ext cx="128913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55+7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ECE74EE3-B2AB-7318-141F-A4B7B53EAB47}"/>
              </a:ext>
            </a:extLst>
          </p:cNvPr>
          <p:cNvSpPr/>
          <p:nvPr/>
        </p:nvSpPr>
        <p:spPr>
          <a:xfrm>
            <a:off x="466689" y="980527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2F9CCA6-18E7-477A-C25E-BA755D7C1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27" y="918763"/>
            <a:ext cx="19848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列竖式计算。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62007929-AD2E-990C-BBCD-898DD280F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033" y="1696122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46+47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68518A72-B76E-5EC5-B9F6-0A70E6A7D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7895" y="1691125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74+16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028DA63C-1BBF-3AE8-F0E1-580805145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2980" y="1691125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54+19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9E2519A-5E73-B119-9453-2E50C7F10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633" y="2234568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5  5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FBD4861-DDCD-D546-CFC9-D937651BE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719" y="2767681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ADC1E07-8313-4DCC-87C2-3D9D745262B8}"/>
              </a:ext>
            </a:extLst>
          </p:cNvPr>
          <p:cNvCxnSpPr>
            <a:cxnSpLocks/>
          </p:cNvCxnSpPr>
          <p:nvPr/>
        </p:nvCxnSpPr>
        <p:spPr>
          <a:xfrm>
            <a:off x="529083" y="3336293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2B6560C9-E47B-1954-3F40-F52755407BBC}"/>
              </a:ext>
            </a:extLst>
          </p:cNvPr>
          <p:cNvSpPr txBox="1"/>
          <p:nvPr/>
        </p:nvSpPr>
        <p:spPr>
          <a:xfrm>
            <a:off x="854521" y="3372805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6  2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DDE75C31-8EDB-EEBD-94AE-C4A8426D6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83" y="2715580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F61C1DFB-7D04-B5AD-26C7-E1DC31BC0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694" y="3068648"/>
            <a:ext cx="277813" cy="307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00B050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CD958755-6963-9780-1BA0-95BACF39A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0071" y="2273453"/>
            <a:ext cx="902811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4  6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3C12C56C-3A99-0618-E8AA-FC7AB44F0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707" y="2802892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4  7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81988F6D-30E6-0DFF-0B93-452F4DAE9588}"/>
              </a:ext>
            </a:extLst>
          </p:cNvPr>
          <p:cNvCxnSpPr>
            <a:cxnSpLocks/>
          </p:cNvCxnSpPr>
          <p:nvPr/>
        </p:nvCxnSpPr>
        <p:spPr>
          <a:xfrm>
            <a:off x="2548269" y="3372805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73148A5D-20D8-C5DC-6E10-E1FEEA099EAF}"/>
              </a:ext>
            </a:extLst>
          </p:cNvPr>
          <p:cNvSpPr txBox="1"/>
          <p:nvPr/>
        </p:nvSpPr>
        <p:spPr>
          <a:xfrm>
            <a:off x="2873707" y="3409317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9  3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8F4D3ACD-CAE4-5E2D-637C-A04184DD1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269" y="2752092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8D2817AC-EB38-66E7-87CD-F94FA7001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880" y="3105160"/>
            <a:ext cx="277813" cy="307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00B050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E0257ABF-7E4B-7111-EEC0-BC9F60C1B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864" y="2274028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7  4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A108E33D-1411-DF74-7F04-6C751F9B1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1752" y="2805840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1  6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F9CBE1F-E1A2-1895-2BE6-4E013501C5DF}"/>
              </a:ext>
            </a:extLst>
          </p:cNvPr>
          <p:cNvCxnSpPr>
            <a:cxnSpLocks/>
          </p:cNvCxnSpPr>
          <p:nvPr/>
        </p:nvCxnSpPr>
        <p:spPr>
          <a:xfrm>
            <a:off x="4676314" y="3375753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F1C434C-0470-4C18-50CF-F084E569B3A2}"/>
              </a:ext>
            </a:extLst>
          </p:cNvPr>
          <p:cNvSpPr txBox="1"/>
          <p:nvPr/>
        </p:nvSpPr>
        <p:spPr>
          <a:xfrm>
            <a:off x="5001752" y="3412265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9  0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DCC2BD12-71D5-AC1F-3684-AFB9B9ED0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314" y="2755040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Box 2">
            <a:extLst>
              <a:ext uri="{FF2B5EF4-FFF2-40B4-BE49-F238E27FC236}">
                <a16:creationId xmlns:a16="http://schemas.microsoft.com/office/drawing/2014/main" id="{C94BC8EE-73E7-A77A-274E-88BE5F39F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594" y="2307592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5  4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CBE52C66-2A6D-B764-A205-E6F4FAA6F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482" y="2839404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1  9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5FD2F501-610A-1C58-32C5-47272F4AADEC}"/>
              </a:ext>
            </a:extLst>
          </p:cNvPr>
          <p:cNvCxnSpPr>
            <a:cxnSpLocks/>
          </p:cNvCxnSpPr>
          <p:nvPr/>
        </p:nvCxnSpPr>
        <p:spPr>
          <a:xfrm>
            <a:off x="6938044" y="3409317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D8C38AC4-C188-3649-FBF4-F5C0BFDECCB9}"/>
              </a:ext>
            </a:extLst>
          </p:cNvPr>
          <p:cNvSpPr txBox="1"/>
          <p:nvPr/>
        </p:nvSpPr>
        <p:spPr>
          <a:xfrm>
            <a:off x="7263482" y="3445829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7  3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A5B6DB09-AFF8-2775-946C-9579CD893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044" y="2788604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3DB101F2-8D3C-E99B-BD32-292332F30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0655" y="3141672"/>
            <a:ext cx="277813" cy="307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00B050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2" name="TextBox 13">
            <a:extLst>
              <a:ext uri="{FF2B5EF4-FFF2-40B4-BE49-F238E27FC236}">
                <a16:creationId xmlns:a16="http://schemas.microsoft.com/office/drawing/2014/main" id="{A824B710-A690-C8D2-959E-7482D5343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4898" y="3129607"/>
            <a:ext cx="277813" cy="307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00B050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3" name="TextBox 1">
            <a:extLst>
              <a:ext uri="{FF2B5EF4-FFF2-40B4-BE49-F238E27FC236}">
                <a16:creationId xmlns:a16="http://schemas.microsoft.com/office/drawing/2014/main" id="{910C1D75-DCA6-C7C7-F88A-BD3E9E971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01" y="1665873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CAF0FE66-25E9-575F-66E1-0FE55414A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167" y="1668720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93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5" name="TextBox 1">
            <a:extLst>
              <a:ext uri="{FF2B5EF4-FFF2-40B4-BE49-F238E27FC236}">
                <a16:creationId xmlns:a16="http://schemas.microsoft.com/office/drawing/2014/main" id="{5E1BAF74-7E31-80A2-7087-FB0384644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2300" y="1691125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90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6" name="TextBox 1">
            <a:extLst>
              <a:ext uri="{FF2B5EF4-FFF2-40B4-BE49-F238E27FC236}">
                <a16:creationId xmlns:a16="http://schemas.microsoft.com/office/drawing/2014/main" id="{2A00FA56-FC3C-5328-69F9-8FE2BC785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0979" y="1690325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342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18" grpId="0"/>
      <p:bldP spid="19" grpId="0"/>
      <p:bldP spid="20" grpId="0"/>
      <p:bldP spid="22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42" grpId="0"/>
      <p:bldP spid="43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FD9456-8BA7-4A5A-A075-B88CED07E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484" y="1343848"/>
            <a:ext cx="487345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ea typeface="楷体" panose="02010609060101010101" pitchFamily="49" charset="-122"/>
              </a:rPr>
              <a:t>算出每张卡片上两个数的和。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28676" name="图片 4">
            <a:extLst>
              <a:ext uri="{FF2B5EF4-FFF2-40B4-BE49-F238E27FC236}">
                <a16:creationId xmlns:a16="http://schemas.microsoft.com/office/drawing/2014/main" id="{8F2E3F97-5D7A-39A0-3D46-2AE495D5A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18"/>
          <a:stretch>
            <a:fillRect/>
          </a:stretch>
        </p:blipFill>
        <p:spPr bwMode="auto">
          <a:xfrm>
            <a:off x="785178" y="3656648"/>
            <a:ext cx="77946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4FE38063-13C4-4FE5-802C-0C0F9F367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4415" y="3528060"/>
            <a:ext cx="544513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69A80EB-BAE8-4451-877B-D95892CAA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653" y="3539173"/>
            <a:ext cx="544512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90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B99BB56F-FD25-4551-AA4B-B5E3F3E16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890" y="3539173"/>
            <a:ext cx="542925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38CA0E28-5479-46BB-88DC-0A906CBEF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028" y="3531235"/>
            <a:ext cx="542925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8AEBF8EE-CEC9-4C49-9AA0-6666FAFF6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7678" y="3528060"/>
            <a:ext cx="5445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BD416E9-D87F-48DA-8A54-87A23BADF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265" y="3528060"/>
            <a:ext cx="5429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96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3337CE99-B37C-4315-B60B-1E8044450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5103" y="3528060"/>
            <a:ext cx="5445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93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073497AB-9CC2-CD09-D04E-63701739479B}"/>
              </a:ext>
            </a:extLst>
          </p:cNvPr>
          <p:cNvSpPr/>
          <p:nvPr/>
        </p:nvSpPr>
        <p:spPr>
          <a:xfrm>
            <a:off x="1190308" y="143971"/>
            <a:ext cx="3133725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巩固练习</a:t>
            </a:r>
            <a:endParaRPr lang="zh-CN" altLang="en-US" sz="36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003FE764-B737-4ECD-B8A1-7965120A465E}"/>
              </a:ext>
            </a:extLst>
          </p:cNvPr>
          <p:cNvSpPr/>
          <p:nvPr/>
        </p:nvSpPr>
        <p:spPr>
          <a:xfrm>
            <a:off x="610820" y="1436389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0A59DFC-5CD0-6600-89A6-8EEF8F2144FB}"/>
              </a:ext>
            </a:extLst>
          </p:cNvPr>
          <p:cNvSpPr/>
          <p:nvPr/>
        </p:nvSpPr>
        <p:spPr>
          <a:xfrm>
            <a:off x="1005263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47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38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4074C3F-8507-C671-9561-B386E6317500}"/>
              </a:ext>
            </a:extLst>
          </p:cNvPr>
          <p:cNvSpPr/>
          <p:nvPr/>
        </p:nvSpPr>
        <p:spPr>
          <a:xfrm>
            <a:off x="2129548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21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69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CBD7AF3-46CA-D5F6-9A15-FC83FDEBA475}"/>
              </a:ext>
            </a:extLst>
          </p:cNvPr>
          <p:cNvSpPr/>
          <p:nvPr/>
        </p:nvSpPr>
        <p:spPr>
          <a:xfrm>
            <a:off x="3253833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chemeClr val="tx1"/>
                </a:solidFill>
                <a:ea typeface="楷体" panose="02010609060101010101" pitchFamily="49" charset="-122"/>
              </a:rPr>
              <a:t>  3</a:t>
            </a:r>
            <a:endParaRPr lang="en-US" altLang="zh-CN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56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509D856-BCD7-E567-1153-38EBE26DC9E1}"/>
              </a:ext>
            </a:extLst>
          </p:cNvPr>
          <p:cNvSpPr/>
          <p:nvPr/>
        </p:nvSpPr>
        <p:spPr>
          <a:xfrm>
            <a:off x="4378118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16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25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470605C-9433-2F5A-CB4F-D59E3D875EC2}"/>
              </a:ext>
            </a:extLst>
          </p:cNvPr>
          <p:cNvSpPr/>
          <p:nvPr/>
        </p:nvSpPr>
        <p:spPr>
          <a:xfrm>
            <a:off x="5502403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75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  7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D53E88D-CC22-E596-BFCD-A29886CDF212}"/>
              </a:ext>
            </a:extLst>
          </p:cNvPr>
          <p:cNvSpPr/>
          <p:nvPr/>
        </p:nvSpPr>
        <p:spPr>
          <a:xfrm>
            <a:off x="6626688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83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13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1F44121-64DF-D653-3761-C65A178916A8}"/>
              </a:ext>
            </a:extLst>
          </p:cNvPr>
          <p:cNvSpPr/>
          <p:nvPr/>
        </p:nvSpPr>
        <p:spPr>
          <a:xfrm>
            <a:off x="7750975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34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59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E934662-D0BE-E922-83BF-A48A98C13399}"/>
              </a:ext>
            </a:extLst>
          </p:cNvPr>
          <p:cNvSpPr txBox="1"/>
          <p:nvPr/>
        </p:nvSpPr>
        <p:spPr>
          <a:xfrm>
            <a:off x="5465921" y="1432662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P61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5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2143E08-F320-0643-0095-4B5AFF50C420}"/>
              </a:ext>
            </a:extLst>
          </p:cNvPr>
          <p:cNvGrpSpPr/>
          <p:nvPr/>
        </p:nvGrpSpPr>
        <p:grpSpPr>
          <a:xfrm>
            <a:off x="1068029" y="1261330"/>
            <a:ext cx="3969356" cy="523220"/>
            <a:chOff x="1068029" y="1261330"/>
            <a:chExt cx="3969356" cy="523220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D7F34664-93E6-0A81-6217-44F0354B8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029" y="1261330"/>
              <a:ext cx="396935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在      里填上合适的数。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FB35951-6788-97E4-8C52-1E8F335065EB}"/>
                </a:ext>
              </a:extLst>
            </p:cNvPr>
            <p:cNvSpPr/>
            <p:nvPr/>
          </p:nvSpPr>
          <p:spPr>
            <a:xfrm>
              <a:off x="1588851" y="1304270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4">
            <a:extLst>
              <a:ext uri="{FF2B5EF4-FFF2-40B4-BE49-F238E27FC236}">
                <a16:creationId xmlns:a16="http://schemas.microsoft.com/office/drawing/2014/main" id="{8B046F1B-718A-8B93-37EB-16E258DE1DB6}"/>
              </a:ext>
            </a:extLst>
          </p:cNvPr>
          <p:cNvSpPr/>
          <p:nvPr/>
        </p:nvSpPr>
        <p:spPr>
          <a:xfrm>
            <a:off x="638549" y="1353870"/>
            <a:ext cx="338138" cy="3381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5156B7C-F7EF-14CC-B81D-C893043B6D11}"/>
              </a:ext>
            </a:extLst>
          </p:cNvPr>
          <p:cNvSpPr txBox="1"/>
          <p:nvPr/>
        </p:nvSpPr>
        <p:spPr>
          <a:xfrm>
            <a:off x="4749742" y="1365323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P61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8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43C2022-8321-FC05-3E73-D113798C6F4D}"/>
              </a:ext>
            </a:extLst>
          </p:cNvPr>
          <p:cNvGrpSpPr/>
          <p:nvPr/>
        </p:nvGrpSpPr>
        <p:grpSpPr>
          <a:xfrm>
            <a:off x="1024601" y="2023371"/>
            <a:ext cx="1331415" cy="1817583"/>
            <a:chOff x="460396" y="2062281"/>
            <a:chExt cx="1331415" cy="1817583"/>
          </a:xfrm>
        </p:grpSpPr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B6E88611-AE87-49BB-3BB1-5BF278B854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4   3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4A02697-0CCF-D86D-19A4-CADD95C87BA2}"/>
                </a:ext>
              </a:extLst>
            </p:cNvPr>
            <p:cNvSpPr/>
            <p:nvPr/>
          </p:nvSpPr>
          <p:spPr>
            <a:xfrm>
              <a:off x="1340405" y="2752403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6111AD4C-8F27-4747-9D9A-BF38013CC8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96" y="2670419"/>
              <a:ext cx="82907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+  1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17B371B7-9D8F-ABFE-06D5-D3D3C70D4D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999" y="3295089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6   1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F0079733-9F45-BFA7-0EAF-EF9F866D1C8F}"/>
              </a:ext>
            </a:extLst>
          </p:cNvPr>
          <p:cNvSpPr txBox="1"/>
          <p:nvPr/>
        </p:nvSpPr>
        <p:spPr>
          <a:xfrm>
            <a:off x="1934213" y="2631508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Rectangle 26">
            <a:extLst>
              <a:ext uri="{FF2B5EF4-FFF2-40B4-BE49-F238E27FC236}">
                <a16:creationId xmlns:a16="http://schemas.microsoft.com/office/drawing/2014/main" id="{FEE457A5-33EF-A47F-507C-7D610D7D39F0}"/>
              </a:ext>
            </a:extLst>
          </p:cNvPr>
          <p:cNvSpPr/>
          <p:nvPr/>
        </p:nvSpPr>
        <p:spPr>
          <a:xfrm>
            <a:off x="1190308" y="143971"/>
            <a:ext cx="3133725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巩固练习</a:t>
            </a:r>
            <a:endParaRPr lang="zh-CN" altLang="en-US" sz="36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D2073CE-B828-90CE-A216-1C27A996F92F}"/>
              </a:ext>
            </a:extLst>
          </p:cNvPr>
          <p:cNvCxnSpPr>
            <a:cxnSpLocks/>
          </p:cNvCxnSpPr>
          <p:nvPr/>
        </p:nvCxnSpPr>
        <p:spPr>
          <a:xfrm>
            <a:off x="756905" y="3249038"/>
            <a:ext cx="20977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C9AD489-BF7C-2FD1-720C-B27FC1584EC8}"/>
              </a:ext>
            </a:extLst>
          </p:cNvPr>
          <p:cNvGrpSpPr/>
          <p:nvPr/>
        </p:nvGrpSpPr>
        <p:grpSpPr>
          <a:xfrm>
            <a:off x="3610056" y="2081479"/>
            <a:ext cx="1342034" cy="1793550"/>
            <a:chOff x="445323" y="2079173"/>
            <a:chExt cx="1342034" cy="1793550"/>
          </a:xfrm>
        </p:grpSpPr>
        <p:sp>
          <p:nvSpPr>
            <p:cNvPr id="19" name="TextBox 1">
              <a:extLst>
                <a:ext uri="{FF2B5EF4-FFF2-40B4-BE49-F238E27FC236}">
                  <a16:creationId xmlns:a16="http://schemas.microsoft.com/office/drawing/2014/main" id="{810A26F1-AF5E-2221-4B6D-9C04717D67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7894" y="2079173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3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2A6E545-0736-7E04-A87F-BB04701FCC3B}"/>
                </a:ext>
              </a:extLst>
            </p:cNvPr>
            <p:cNvSpPr/>
            <p:nvPr/>
          </p:nvSpPr>
          <p:spPr>
            <a:xfrm>
              <a:off x="864608" y="2188793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1">
              <a:extLst>
                <a:ext uri="{FF2B5EF4-FFF2-40B4-BE49-F238E27FC236}">
                  <a16:creationId xmlns:a16="http://schemas.microsoft.com/office/drawing/2014/main" id="{AD01D917-FD4D-20C3-54F6-E3DC17E067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323" y="2670419"/>
              <a:ext cx="134203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+  1   7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22" name="TextBox 1">
              <a:extLst>
                <a:ext uri="{FF2B5EF4-FFF2-40B4-BE49-F238E27FC236}">
                  <a16:creationId xmlns:a16="http://schemas.microsoft.com/office/drawing/2014/main" id="{F2D7CB8E-0E8C-2EF0-BF3B-7C73A00AF5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4933" y="3287948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5   0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476EB43A-0C2F-78A4-0F44-6D10B5D1B9DD}"/>
              </a:ext>
            </a:extLst>
          </p:cNvPr>
          <p:cNvSpPr txBox="1"/>
          <p:nvPr/>
        </p:nvSpPr>
        <p:spPr>
          <a:xfrm>
            <a:off x="4074941" y="2087949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8A5F5AB-8EAC-3E33-AED8-1C7164CFB17F}"/>
              </a:ext>
            </a:extLst>
          </p:cNvPr>
          <p:cNvCxnSpPr>
            <a:cxnSpLocks/>
          </p:cNvCxnSpPr>
          <p:nvPr/>
        </p:nvCxnSpPr>
        <p:spPr>
          <a:xfrm>
            <a:off x="3357433" y="3290254"/>
            <a:ext cx="20977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4D80295-7914-478F-1D7B-B94A810BDA04}"/>
              </a:ext>
            </a:extLst>
          </p:cNvPr>
          <p:cNvGrpSpPr/>
          <p:nvPr/>
        </p:nvGrpSpPr>
        <p:grpSpPr>
          <a:xfrm>
            <a:off x="6155165" y="2112740"/>
            <a:ext cx="1331414" cy="1769430"/>
            <a:chOff x="460396" y="2110434"/>
            <a:chExt cx="1331414" cy="1769430"/>
          </a:xfrm>
        </p:grpSpPr>
        <p:sp>
          <p:nvSpPr>
            <p:cNvPr id="26" name="TextBox 1">
              <a:extLst>
                <a:ext uri="{FF2B5EF4-FFF2-40B4-BE49-F238E27FC236}">
                  <a16:creationId xmlns:a16="http://schemas.microsoft.com/office/drawing/2014/main" id="{2EAAE602-B765-BF9F-A9C9-6462F9598C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0404" y="2110434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5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EEF9FFF-257A-A83D-AF36-2889BC5252FC}"/>
                </a:ext>
              </a:extLst>
            </p:cNvPr>
            <p:cNvSpPr/>
            <p:nvPr/>
          </p:nvSpPr>
          <p:spPr>
            <a:xfrm>
              <a:off x="1340405" y="2752403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1">
              <a:extLst>
                <a:ext uri="{FF2B5EF4-FFF2-40B4-BE49-F238E27FC236}">
                  <a16:creationId xmlns:a16="http://schemas.microsoft.com/office/drawing/2014/main" id="{EEEF1B6A-9F35-56C7-570E-A24BCA2254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96" y="2670419"/>
              <a:ext cx="82907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+  2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29" name="TextBox 1">
              <a:extLst>
                <a:ext uri="{FF2B5EF4-FFF2-40B4-BE49-F238E27FC236}">
                  <a16:creationId xmlns:a16="http://schemas.microsoft.com/office/drawing/2014/main" id="{EE3E4C09-39F5-2F4C-6811-AB5EE8D9D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999" y="3295089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+mj-lt"/>
                  <a:ea typeface="楷体" panose="02010609060101010101" pitchFamily="49" charset="-122"/>
                </a:rPr>
                <a:t>5   8</a:t>
              </a:r>
              <a:endParaRPr lang="zh-CN" altLang="en-US" sz="3200" b="1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D29BD793-9CEA-A74C-47FD-7BBED7B1EB82}"/>
                </a:ext>
              </a:extLst>
            </p:cNvPr>
            <p:cNvSpPr/>
            <p:nvPr/>
          </p:nvSpPr>
          <p:spPr>
            <a:xfrm>
              <a:off x="893452" y="223307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A8A514EA-6B34-D893-5BB7-4FEFB250538F}"/>
              </a:ext>
            </a:extLst>
          </p:cNvPr>
          <p:cNvSpPr txBox="1"/>
          <p:nvPr/>
        </p:nvSpPr>
        <p:spPr>
          <a:xfrm>
            <a:off x="6606107" y="2161666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0C84895-AD58-A570-F99C-6095820ED268}"/>
              </a:ext>
            </a:extLst>
          </p:cNvPr>
          <p:cNvCxnSpPr>
            <a:cxnSpLocks/>
          </p:cNvCxnSpPr>
          <p:nvPr/>
        </p:nvCxnSpPr>
        <p:spPr>
          <a:xfrm>
            <a:off x="5887469" y="3290254"/>
            <a:ext cx="20977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05BBCDFD-6CF9-E4B5-3AB9-84F251A148F3}"/>
              </a:ext>
            </a:extLst>
          </p:cNvPr>
          <p:cNvSpPr txBox="1"/>
          <p:nvPr/>
        </p:nvSpPr>
        <p:spPr>
          <a:xfrm>
            <a:off x="7054651" y="2672724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173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30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8A0FBD6-A264-4D3E-A754-226DA45473E2}"/>
              </a:ext>
            </a:extLst>
          </p:cNvPr>
          <p:cNvSpPr/>
          <p:nvPr/>
        </p:nvSpPr>
        <p:spPr>
          <a:xfrm>
            <a:off x="1228928" y="1574578"/>
            <a:ext cx="6686144" cy="221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zh-CN" sz="3200" b="1" dirty="0">
                <a:latin typeface="+mj-lt"/>
                <a:ea typeface="+mj-ea"/>
              </a:rPr>
              <a:t>说一说本节课的收获</a:t>
            </a:r>
            <a:r>
              <a:rPr lang="zh-CN" altLang="en-US" sz="3200" b="1" dirty="0">
                <a:latin typeface="+mj-lt"/>
                <a:ea typeface="+mj-ea"/>
              </a:rPr>
              <a:t>。</a:t>
            </a:r>
            <a:endParaRPr lang="en-US" altLang="zh-CN" sz="3200" b="1" dirty="0">
              <a:latin typeface="+mj-lt"/>
              <a:ea typeface="+mj-ea"/>
            </a:endParaRPr>
          </a:p>
          <a:p>
            <a:pPr marL="358775" indent="-358775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2.</a:t>
            </a:r>
            <a:r>
              <a:rPr lang="zh-CN" altLang="zh-CN" sz="3200" b="1" dirty="0">
                <a:latin typeface="+mj-lt"/>
                <a:ea typeface="+mj-ea"/>
              </a:rPr>
              <a:t>谈谈在解决问题中有哪些需要注意</a:t>
            </a:r>
            <a:r>
              <a:rPr lang="zh-CN" altLang="en-US" sz="3200" b="1" dirty="0">
                <a:latin typeface="+mj-lt"/>
                <a:ea typeface="+mj-ea"/>
              </a:rPr>
              <a:t>的</a:t>
            </a:r>
            <a:r>
              <a:rPr lang="zh-CN" altLang="zh-CN" sz="3200" b="1" dirty="0">
                <a:latin typeface="+mj-lt"/>
                <a:ea typeface="+mj-ea"/>
              </a:rPr>
              <a:t>地方。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4F3876CC-0627-42E8-977E-240CB6BD2AB3}"/>
              </a:ext>
            </a:extLst>
          </p:cNvPr>
          <p:cNvSpPr/>
          <p:nvPr/>
        </p:nvSpPr>
        <p:spPr>
          <a:xfrm>
            <a:off x="958215" y="235268"/>
            <a:ext cx="2112963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课堂小结</a:t>
            </a:r>
            <a:endParaRPr lang="zh-CN" altLang="en-US" sz="3200" b="1" noProof="1">
              <a:solidFill>
                <a:schemeClr val="accent5">
                  <a:lumMod val="75000"/>
                </a:schemeClr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89D05C8-7C24-312E-AD9C-B51ADED04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1693863"/>
            <a:ext cx="57594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从课后习题中选取；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完成练习册本课时的习题。</a:t>
            </a:r>
          </a:p>
        </p:txBody>
      </p:sp>
      <p:sp>
        <p:nvSpPr>
          <p:cNvPr id="32771" name="Rectangle 24">
            <a:extLst>
              <a:ext uri="{FF2B5EF4-FFF2-40B4-BE49-F238E27FC236}">
                <a16:creationId xmlns:a16="http://schemas.microsoft.com/office/drawing/2014/main" id="{674103C9-F64D-4443-9AE6-48CB3BBEB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140" y="236538"/>
            <a:ext cx="212883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ea typeface="黑体" panose="02010609060101010101" pitchFamily="49" charset="-122"/>
                <a:cs typeface="+mn-ea"/>
              </a:rPr>
              <a:t>课后作业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-A-黑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1342</TotalTime>
  <Pages>0</Pages>
  <Words>644</Words>
  <Characters>0</Characters>
  <Application>Microsoft Office PowerPoint</Application>
  <PresentationFormat>全屏显示(16:9)</PresentationFormat>
  <Lines>0</Lines>
  <Paragraphs>221</Paragraphs>
  <Slides>19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 Light</vt:lpstr>
      <vt:lpstr>黑体</vt:lpstr>
      <vt:lpstr>楷体</vt:lpstr>
      <vt:lpstr>Arial</vt:lpstr>
      <vt:lpstr>Calibri</vt:lpstr>
      <vt:lpstr>Times New Roman</vt:lpstr>
      <vt:lpstr>4_Office 主题​​</vt:lpstr>
      <vt:lpstr>Office 主题​​</vt:lpstr>
      <vt:lpstr>第3课时 练一练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188</cp:revision>
  <dcterms:created xsi:type="dcterms:W3CDTF">2016-01-14T07:05:12Z</dcterms:created>
  <dcterms:modified xsi:type="dcterms:W3CDTF">2025-05-09T08:12:15Z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