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19"/>
  </p:notesMasterIdLst>
  <p:sldIdLst>
    <p:sldId id="256" r:id="rId2"/>
    <p:sldId id="265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等线" panose="02010600030101010101" pitchFamily="2" charset="-122"/>
      <p:regular r:id="rId24"/>
      <p:bold r:id="rId25"/>
    </p:embeddedFont>
    <p:embeddedFont>
      <p:font typeface="楷体" panose="02010609060101010101" pitchFamily="49" charset="-122"/>
      <p:regular r:id="rId26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149" d="100"/>
          <a:sy n="149" d="100"/>
        </p:scale>
        <p:origin x="132" y="114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2025/5/9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45173" y="1235488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712473" y="2320348"/>
            <a:ext cx="55132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P59-P61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做一做和练一练）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0036929-0718-01FA-310E-D3FCC66F2596}"/>
              </a:ext>
            </a:extLst>
          </p:cNvPr>
          <p:cNvSpPr txBox="1"/>
          <p:nvPr/>
        </p:nvSpPr>
        <p:spPr>
          <a:xfrm>
            <a:off x="3446323" y="1040733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题左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705D20-0B61-F414-0A13-FF8DEE7F434A}"/>
              </a:ext>
            </a:extLst>
          </p:cNvPr>
          <p:cNvSpPr txBox="1"/>
          <p:nvPr/>
        </p:nvSpPr>
        <p:spPr>
          <a:xfrm>
            <a:off x="650669" y="939226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摆一摆，算一算。</a:t>
            </a:r>
          </a:p>
        </p:txBody>
      </p:sp>
      <p:pic>
        <p:nvPicPr>
          <p:cNvPr id="7" name="Picture 300" descr="p70_1捆小棒">
            <a:extLst>
              <a:ext uri="{FF2B5EF4-FFF2-40B4-BE49-F238E27FC236}">
                <a16:creationId xmlns:a16="http://schemas.microsoft.com/office/drawing/2014/main" id="{0A85CE30-7E87-B150-FBE3-D99FFD8BD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47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Picture 30" descr="未标题-9">
            <a:extLst>
              <a:ext uri="{FF2B5EF4-FFF2-40B4-BE49-F238E27FC236}">
                <a16:creationId xmlns:a16="http://schemas.microsoft.com/office/drawing/2014/main" id="{7BD886E4-8A58-2C2F-9B8B-A5CA4252A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b="45178"/>
          <a:stretch>
            <a:fillRect/>
          </a:stretch>
        </p:blipFill>
        <p:spPr bwMode="auto">
          <a:xfrm>
            <a:off x="2856742" y="1385621"/>
            <a:ext cx="1354706" cy="121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0" descr="未标题-9">
            <a:extLst>
              <a:ext uri="{FF2B5EF4-FFF2-40B4-BE49-F238E27FC236}">
                <a16:creationId xmlns:a16="http://schemas.microsoft.com/office/drawing/2014/main" id="{ED260297-F17E-08F8-2801-99784988D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322337" y="291482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00" descr="p70_1捆小棒">
            <a:extLst>
              <a:ext uri="{FF2B5EF4-FFF2-40B4-BE49-F238E27FC236}">
                <a16:creationId xmlns:a16="http://schemas.microsoft.com/office/drawing/2014/main" id="{BC5D26A0-DA8F-94DB-B440-9B09E3EBC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24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" name="Picture 300" descr="p70_1捆小棒">
            <a:extLst>
              <a:ext uri="{FF2B5EF4-FFF2-40B4-BE49-F238E27FC236}">
                <a16:creationId xmlns:a16="http://schemas.microsoft.com/office/drawing/2014/main" id="{05F7BAAB-9154-D0AC-52EB-BA81F950D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188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Picture 300" descr="p70_1捆小棒">
            <a:extLst>
              <a:ext uri="{FF2B5EF4-FFF2-40B4-BE49-F238E27FC236}">
                <a16:creationId xmlns:a16="http://schemas.microsoft.com/office/drawing/2014/main" id="{547DA566-ACF2-6348-63A5-5551F9DF7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751" y="167559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Picture 30" descr="未标题-9">
            <a:extLst>
              <a:ext uri="{FF2B5EF4-FFF2-40B4-BE49-F238E27FC236}">
                <a16:creationId xmlns:a16="http://schemas.microsoft.com/office/drawing/2014/main" id="{929AD53E-3324-2922-F222-E1788D3A2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685503" y="291482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00" descr="p70_1捆小棒">
            <a:extLst>
              <a:ext uri="{FF2B5EF4-FFF2-40B4-BE49-F238E27FC236}">
                <a16:creationId xmlns:a16="http://schemas.microsoft.com/office/drawing/2014/main" id="{78F637BA-E3B2-CF9D-818D-4B6002121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867" y="275573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" name="Picture 300" descr="p70_1捆小棒">
            <a:extLst>
              <a:ext uri="{FF2B5EF4-FFF2-40B4-BE49-F238E27FC236}">
                <a16:creationId xmlns:a16="http://schemas.microsoft.com/office/drawing/2014/main" id="{CA6AEA3B-ABA2-DD3A-CABD-D7EB12821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30" y="2776172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" name="TextBox 6">
            <a:extLst>
              <a:ext uri="{FF2B5EF4-FFF2-40B4-BE49-F238E27FC236}">
                <a16:creationId xmlns:a16="http://schemas.microsoft.com/office/drawing/2014/main" id="{45899C07-EC3F-63F3-1E8C-A9F7A3FC28A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14287" y="1398057"/>
            <a:ext cx="2101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+ 24=</a:t>
            </a:r>
          </a:p>
        </p:txBody>
      </p:sp>
      <p:sp>
        <p:nvSpPr>
          <p:cNvPr id="47" name="TextBox 4">
            <a:extLst>
              <a:ext uri="{FF2B5EF4-FFF2-40B4-BE49-F238E27FC236}">
                <a16:creationId xmlns:a16="http://schemas.microsoft.com/office/drawing/2014/main" id="{0C95E062-29F6-5EF7-3D13-4BE8944A2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067" y="2039667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4  5</a:t>
            </a:r>
          </a:p>
        </p:txBody>
      </p:sp>
      <p:sp>
        <p:nvSpPr>
          <p:cNvPr id="48" name="TextBox 5">
            <a:extLst>
              <a:ext uri="{FF2B5EF4-FFF2-40B4-BE49-F238E27FC236}">
                <a16:creationId xmlns:a16="http://schemas.microsoft.com/office/drawing/2014/main" id="{68D88323-85E2-A40E-8A67-CF49AF397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121" y="2528200"/>
            <a:ext cx="17171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 (        )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80D04CA-42D4-4559-216E-44248D15D1AB}"/>
              </a:ext>
            </a:extLst>
          </p:cNvPr>
          <p:cNvCxnSpPr/>
          <p:nvPr/>
        </p:nvCxnSpPr>
        <p:spPr>
          <a:xfrm>
            <a:off x="5590987" y="3160668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230E34D-499A-3DC0-ADF7-9C32276092F4}"/>
              </a:ext>
            </a:extLst>
          </p:cNvPr>
          <p:cNvSpPr txBox="1"/>
          <p:nvPr/>
        </p:nvSpPr>
        <p:spPr>
          <a:xfrm>
            <a:off x="6104948" y="2555214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">
            <a:extLst>
              <a:ext uri="{FF2B5EF4-FFF2-40B4-BE49-F238E27FC236}">
                <a16:creationId xmlns:a16="http://schemas.microsoft.com/office/drawing/2014/main" id="{0B3477FD-E15E-13C4-CBCE-313D6597F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61" y="3161410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(        )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55CF3A3-494E-40A4-E8E2-967208DB1381}"/>
              </a:ext>
            </a:extLst>
          </p:cNvPr>
          <p:cNvSpPr txBox="1"/>
          <p:nvPr/>
        </p:nvSpPr>
        <p:spPr>
          <a:xfrm>
            <a:off x="7115249" y="1397316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15B76460-35DD-C6DF-4EF1-7D92A67E3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515" y="3208361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BC2CD170-C2A2-441F-0E33-2C4DDD7A5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6862" y="3208362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 descr="未标题-9">
            <a:extLst>
              <a:ext uri="{FF2B5EF4-FFF2-40B4-BE49-F238E27FC236}">
                <a16:creationId xmlns:a16="http://schemas.microsoft.com/office/drawing/2014/main" id="{D70CB6F6-670A-CEED-1E63-70DAFD701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746771" y="1841167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00" descr="p70_1捆小棒">
            <a:extLst>
              <a:ext uri="{FF2B5EF4-FFF2-40B4-BE49-F238E27FC236}">
                <a16:creationId xmlns:a16="http://schemas.microsoft.com/office/drawing/2014/main" id="{C179D900-3062-A7F9-708C-A01E813FF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13" y="1692297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00" descr="p70_1捆小棒">
            <a:extLst>
              <a:ext uri="{FF2B5EF4-FFF2-40B4-BE49-F238E27FC236}">
                <a16:creationId xmlns:a16="http://schemas.microsoft.com/office/drawing/2014/main" id="{90935B8D-D6B8-7C90-A638-90B23B317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786" y="2741779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300" descr="p70_1捆小棒">
            <a:extLst>
              <a:ext uri="{FF2B5EF4-FFF2-40B4-BE49-F238E27FC236}">
                <a16:creationId xmlns:a16="http://schemas.microsoft.com/office/drawing/2014/main" id="{85831CF8-1441-FFE1-E17A-DB5063F41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006" y="1682078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30" descr="未标题-9">
            <a:extLst>
              <a:ext uri="{FF2B5EF4-FFF2-40B4-BE49-F238E27FC236}">
                <a16:creationId xmlns:a16="http://schemas.microsoft.com/office/drawing/2014/main" id="{487312D5-C2BA-47A2-6082-2F904B31B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109937" y="1841167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00" descr="p70_1捆小棒">
            <a:extLst>
              <a:ext uri="{FF2B5EF4-FFF2-40B4-BE49-F238E27FC236}">
                <a16:creationId xmlns:a16="http://schemas.microsoft.com/office/drawing/2014/main" id="{96F17DFD-A44F-41A5-3545-911537D7D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122" y="2762218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300" descr="p70_1捆小棒">
            <a:extLst>
              <a:ext uri="{FF2B5EF4-FFF2-40B4-BE49-F238E27FC236}">
                <a16:creationId xmlns:a16="http://schemas.microsoft.com/office/drawing/2014/main" id="{CB75E686-E1CA-9BE3-58F0-CC14D8FA8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685" y="2782657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4167465B-D54D-28B9-8A23-05F7D69C75B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38542" y="1404542"/>
            <a:ext cx="2101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+ 33=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A54BD6EC-9A66-4DFA-3B59-634CEF4D2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22" y="2046152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2  8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59DFDB57-9DA1-CA12-CF18-4D39B518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376" y="2534685"/>
            <a:ext cx="17171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 (        )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C91FC02-41CB-BDB0-F885-DB202A5D86E0}"/>
              </a:ext>
            </a:extLst>
          </p:cNvPr>
          <p:cNvCxnSpPr/>
          <p:nvPr/>
        </p:nvCxnSpPr>
        <p:spPr>
          <a:xfrm>
            <a:off x="5915242" y="3167153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B8E09CFC-B3D1-D488-5E80-D828A97CF2BC}"/>
              </a:ext>
            </a:extLst>
          </p:cNvPr>
          <p:cNvSpPr txBox="1"/>
          <p:nvPr/>
        </p:nvSpPr>
        <p:spPr>
          <a:xfrm>
            <a:off x="6429203" y="2561699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BC144131-3A5B-3775-413F-15D7623F8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5316" y="3167895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(        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4336F6-1452-6A1C-0626-AE96B3822767}"/>
              </a:ext>
            </a:extLst>
          </p:cNvPr>
          <p:cNvSpPr txBox="1"/>
          <p:nvPr/>
        </p:nvSpPr>
        <p:spPr>
          <a:xfrm>
            <a:off x="7439504" y="140380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5882449E-08B6-44BF-0D9D-B3B34BCF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9770" y="3214846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Box 28">
            <a:extLst>
              <a:ext uri="{FF2B5EF4-FFF2-40B4-BE49-F238E27FC236}">
                <a16:creationId xmlns:a16="http://schemas.microsoft.com/office/drawing/2014/main" id="{DDDE29FD-EE1E-247A-7434-7E4F2A303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1117" y="3214847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A107833-AB0E-AADB-9FA9-EB4CC3C22635}"/>
              </a:ext>
            </a:extLst>
          </p:cNvPr>
          <p:cNvSpPr txBox="1"/>
          <p:nvPr/>
        </p:nvSpPr>
        <p:spPr>
          <a:xfrm>
            <a:off x="3382095" y="1176202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题右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05C0716-B03B-F1CF-6646-155C183BC466}"/>
              </a:ext>
            </a:extLst>
          </p:cNvPr>
          <p:cNvSpPr txBox="1"/>
          <p:nvPr/>
        </p:nvSpPr>
        <p:spPr>
          <a:xfrm>
            <a:off x="482679" y="1068481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摆一摆，算一算。</a:t>
            </a:r>
          </a:p>
        </p:txBody>
      </p:sp>
      <p:pic>
        <p:nvPicPr>
          <p:cNvPr id="20" name="Picture 30" descr="未标题-9">
            <a:extLst>
              <a:ext uri="{FF2B5EF4-FFF2-40B4-BE49-F238E27FC236}">
                <a16:creationId xmlns:a16="http://schemas.microsoft.com/office/drawing/2014/main" id="{5532BF89-6D89-EA6A-7D42-F55E5752B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454235" y="1841167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 descr="未标题-9">
            <a:extLst>
              <a:ext uri="{FF2B5EF4-FFF2-40B4-BE49-F238E27FC236}">
                <a16:creationId xmlns:a16="http://schemas.microsoft.com/office/drawing/2014/main" id="{E071A580-FE53-842C-DAC9-900252829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817401" y="1841167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4FDC2DB-673E-27E4-4B53-E0E0CBB37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2822" y="2629867"/>
            <a:ext cx="1309710" cy="1235576"/>
          </a:xfrm>
          <a:prstGeom prst="rect">
            <a:avLst/>
          </a:prstGeom>
        </p:spPr>
      </p:pic>
      <p:sp>
        <p:nvSpPr>
          <p:cNvPr id="23" name="TextBox 13">
            <a:extLst>
              <a:ext uri="{FF2B5EF4-FFF2-40B4-BE49-F238E27FC236}">
                <a16:creationId xmlns:a16="http://schemas.microsoft.com/office/drawing/2014/main" id="{453549A4-4D8D-CDA2-1386-5104D719A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944" y="2878323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93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F78218-896D-D9C7-ADE4-8E98B7753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903" y="1442970"/>
            <a:ext cx="733405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41+27=                 5+29=                46+24=</a:t>
            </a: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9AD3727A-8658-BDE3-5F91-68FB46231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915" y="2599346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4BF18B5-C2FB-A121-692D-2775C6140C4A}"/>
              </a:ext>
            </a:extLst>
          </p:cNvPr>
          <p:cNvCxnSpPr/>
          <p:nvPr/>
        </p:nvCxnSpPr>
        <p:spPr>
          <a:xfrm>
            <a:off x="829165" y="3181958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1">
            <a:extLst>
              <a:ext uri="{FF2B5EF4-FFF2-40B4-BE49-F238E27FC236}">
                <a16:creationId xmlns:a16="http://schemas.microsoft.com/office/drawing/2014/main" id="{1CBBA72C-88CD-49A9-A608-8FC113684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65" y="3188308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81F08F01-6E8B-7A93-EC9C-37875DA4F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865" y="2037371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E36460E7-ECB9-8EE8-FC83-8B86490C4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424" y="1445233"/>
            <a:ext cx="696913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96A7A20C-D7D2-6882-A581-27CCF6514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115" y="2024671"/>
            <a:ext cx="112077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4  1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A6485892-9894-2460-E6B0-200C2E1C1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241" y="2574555"/>
            <a:ext cx="83694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2  7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0B198A32-E22E-8362-D206-DE45FD072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209" y="3191483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E9F2A95F-55B3-5D3E-B8F8-C5D4B72C5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177" y="1440471"/>
            <a:ext cx="6969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CF7AE885-E939-86A9-CD35-1F3D27B1E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2292" y="1431076"/>
            <a:ext cx="6985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AFC2275B-D626-8FDA-4F6D-BCAD99742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459" y="3193479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E5F47C-86CF-A6C1-A3A1-77EF3F2A24B6}"/>
              </a:ext>
            </a:extLst>
          </p:cNvPr>
          <p:cNvSpPr txBox="1"/>
          <p:nvPr/>
        </p:nvSpPr>
        <p:spPr>
          <a:xfrm>
            <a:off x="430990" y="673440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6B80F14-38FB-167D-4464-068B972EB698}"/>
              </a:ext>
            </a:extLst>
          </p:cNvPr>
          <p:cNvSpPr txBox="1"/>
          <p:nvPr/>
        </p:nvSpPr>
        <p:spPr>
          <a:xfrm>
            <a:off x="672003" y="781161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BB982F75-96F2-DC0B-516A-5CB377D90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090" y="2611240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40901AF-8A35-8B72-2611-89FE7006671C}"/>
              </a:ext>
            </a:extLst>
          </p:cNvPr>
          <p:cNvCxnSpPr/>
          <p:nvPr/>
        </p:nvCxnSpPr>
        <p:spPr>
          <a:xfrm>
            <a:off x="3626340" y="3193852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1">
            <a:extLst>
              <a:ext uri="{FF2B5EF4-FFF2-40B4-BE49-F238E27FC236}">
                <a16:creationId xmlns:a16="http://schemas.microsoft.com/office/drawing/2014/main" id="{76828EFE-B5CB-70CA-F881-927EB71A9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340" y="3200202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539467CC-2EAF-059E-C005-CF26AC165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409" y="2051668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E9B40F-DEF3-4386-A48F-7DAA40087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439" y="2004777"/>
            <a:ext cx="452927" cy="5794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B7446F-C42D-0369-73B7-DD0B9A6BD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164" y="2586243"/>
            <a:ext cx="9754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EA4FA8-28FE-6540-0D75-B92EDBF26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165" y="3179565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72149966-44C5-37FF-0B64-78B172292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659" y="3191483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D6DB7C66-2AD3-EEE9-3C5E-DE5C13376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642" y="2576718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D0BFB74-194B-7541-1883-FA757D6BDC86}"/>
              </a:ext>
            </a:extLst>
          </p:cNvPr>
          <p:cNvCxnSpPr/>
          <p:nvPr/>
        </p:nvCxnSpPr>
        <p:spPr>
          <a:xfrm>
            <a:off x="6473892" y="3159330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1">
            <a:extLst>
              <a:ext uri="{FF2B5EF4-FFF2-40B4-BE49-F238E27FC236}">
                <a16:creationId xmlns:a16="http://schemas.microsoft.com/office/drawing/2014/main" id="{35634A65-4CDD-A881-B310-8DA36F8AF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892" y="3165680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2DC55F5D-CCB1-0AA9-8D3E-1EED24B1C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6592" y="2014743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ECA7B3E1-415C-28B9-D8C9-AAF6B1DCA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842" y="2002043"/>
            <a:ext cx="112077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4  6</a:t>
            </a: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1D3E2657-3AA5-10C7-F450-2AD4A19F7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717" y="2551721"/>
            <a:ext cx="9595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2  4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8E9C9B3D-AA76-143A-CF99-31020A1C32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808" y="3162506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48E69F65-797B-02F5-716C-A8BFB4061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622" y="3172303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21EB7AA2-39FC-3A07-195E-75DF238AD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696" y="2904133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5FB76202-E94F-9488-0875-9BB6A056B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5311" y="2852895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90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71880DF-B042-6118-3DE4-6887A6B878C8}"/>
              </a:ext>
            </a:extLst>
          </p:cNvPr>
          <p:cNvSpPr txBox="1"/>
          <p:nvPr/>
        </p:nvSpPr>
        <p:spPr>
          <a:xfrm>
            <a:off x="392080" y="595619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44CCD1-D2C2-D1AB-037E-E14C41641D41}"/>
              </a:ext>
            </a:extLst>
          </p:cNvPr>
          <p:cNvSpPr txBox="1"/>
          <p:nvPr/>
        </p:nvSpPr>
        <p:spPr>
          <a:xfrm>
            <a:off x="648933" y="697090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F5C3DC1D-5A4B-1FA7-2880-55BA46445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57" y="1308636"/>
            <a:ext cx="819968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37+16=              8+44=              23+32=            42+28=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4C927439-94F3-2561-33F9-450056418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6291" y="1308636"/>
            <a:ext cx="6969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96BAF9A1-61D4-B50F-74F7-EE5AA598A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068" y="1316477"/>
            <a:ext cx="6969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66315733-F675-0E4D-3BFA-793027CE0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559" y="1308636"/>
            <a:ext cx="6985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B754CD44-34C2-24D8-AF3E-4068F482F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8543" y="1300795"/>
            <a:ext cx="6985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C2C24B4-6876-75AB-BE10-B05B7B989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502" y="1880514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3  7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AA54FA00-B3F6-E2C3-CDBB-0C3FC33C2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390" y="241232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1  6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95F127E-5F68-4549-CC11-FDA546D33812}"/>
              </a:ext>
            </a:extLst>
          </p:cNvPr>
          <p:cNvCxnSpPr>
            <a:cxnSpLocks/>
          </p:cNvCxnSpPr>
          <p:nvPr/>
        </p:nvCxnSpPr>
        <p:spPr>
          <a:xfrm>
            <a:off x="544952" y="2982239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94A809F6-3EBF-F745-D796-BDC4A6EAABBA}"/>
              </a:ext>
            </a:extLst>
          </p:cNvPr>
          <p:cNvSpPr txBox="1"/>
          <p:nvPr/>
        </p:nvSpPr>
        <p:spPr>
          <a:xfrm>
            <a:off x="870390" y="3018751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BE97971-C2B3-FB1F-00FF-76D75A509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52" y="2361526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9369CC0C-D80E-D285-4F98-3C5C53779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068" y="1876539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DBCBECF8-5082-2B5F-5FE6-C44ED1E78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906" y="2361526"/>
            <a:ext cx="8001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4  4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855457B-6ECC-946D-5776-2C6478E1A127}"/>
              </a:ext>
            </a:extLst>
          </p:cNvPr>
          <p:cNvCxnSpPr>
            <a:cxnSpLocks/>
          </p:cNvCxnSpPr>
          <p:nvPr/>
        </p:nvCxnSpPr>
        <p:spPr>
          <a:xfrm>
            <a:off x="2796581" y="2982239"/>
            <a:ext cx="14684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B3AC594-466B-4ABE-EDDA-579D84352A39}"/>
              </a:ext>
            </a:extLst>
          </p:cNvPr>
          <p:cNvSpPr txBox="1"/>
          <p:nvPr/>
        </p:nvSpPr>
        <p:spPr>
          <a:xfrm>
            <a:off x="3122018" y="3018751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57D27F49-67B8-7EB7-41B3-1383B9E8E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6581" y="2361526"/>
            <a:ext cx="41751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51AE41C6-750A-C5CA-3531-8F0E54F10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720" y="1888355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2  3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9DFE55C6-FFBD-DB61-9389-B24B71774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946" y="2433976"/>
            <a:ext cx="80021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3  2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E15D37E-D96D-34E6-991A-E8C5EC5E82AC}"/>
              </a:ext>
            </a:extLst>
          </p:cNvPr>
          <p:cNvCxnSpPr>
            <a:cxnSpLocks/>
          </p:cNvCxnSpPr>
          <p:nvPr/>
        </p:nvCxnSpPr>
        <p:spPr>
          <a:xfrm>
            <a:off x="5088170" y="2990080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CF47DA2-FFCA-0AD6-0A54-1133DF11461D}"/>
              </a:ext>
            </a:extLst>
          </p:cNvPr>
          <p:cNvSpPr txBox="1"/>
          <p:nvPr/>
        </p:nvSpPr>
        <p:spPr>
          <a:xfrm>
            <a:off x="5413608" y="3026592"/>
            <a:ext cx="801687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E899F83F-7649-67A1-3E6A-E441E9DC0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70" y="2369367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2035C488-AC20-BD82-8CC5-4F05A8158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6063" y="1888355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4  2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42DD35F2-5AD4-0F18-51B3-DF3BC9DF6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4475" y="2420167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2  8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CC85922-D093-B352-ECE4-7FBDE3696C38}"/>
              </a:ext>
            </a:extLst>
          </p:cNvPr>
          <p:cNvCxnSpPr>
            <a:cxnSpLocks/>
          </p:cNvCxnSpPr>
          <p:nvPr/>
        </p:nvCxnSpPr>
        <p:spPr>
          <a:xfrm>
            <a:off x="7331100" y="2990080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13A483D8-4B56-3099-521A-AE5CB8EABA6C}"/>
              </a:ext>
            </a:extLst>
          </p:cNvPr>
          <p:cNvSpPr txBox="1"/>
          <p:nvPr/>
        </p:nvSpPr>
        <p:spPr>
          <a:xfrm>
            <a:off x="7656538" y="3026592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60AD2C38-312A-0104-1A2C-AEF5215DB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1100" y="2369367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A9FF4326-6E32-B269-5549-0B68913E4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7563" y="2730778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79117F63-3576-9ED1-3FAD-A8BEC1AAC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994" y="2740939"/>
            <a:ext cx="277813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1D5B49FC-40CA-4CDD-A9B4-A45C21444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0731" y="2754320"/>
            <a:ext cx="277812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7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78DCBC9-9DAC-F7BD-C0FE-5A1DDFEB01D4}"/>
              </a:ext>
            </a:extLst>
          </p:cNvPr>
          <p:cNvSpPr txBox="1"/>
          <p:nvPr/>
        </p:nvSpPr>
        <p:spPr>
          <a:xfrm>
            <a:off x="2766027" y="941254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P60 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AE34DA3-1512-8A25-C5DD-1E00C0279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75" y="881777"/>
            <a:ext cx="2352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列竖式计算。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91DD93A-3EAF-14F1-F494-6042A4FE6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096" y="220662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4  8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97DD700-A182-32CA-D80D-AEBE07866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984" y="273843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2  4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5245FE2-EC27-126F-88C7-D2C26621E45F}"/>
              </a:ext>
            </a:extLst>
          </p:cNvPr>
          <p:cNvCxnSpPr>
            <a:cxnSpLocks/>
          </p:cNvCxnSpPr>
          <p:nvPr/>
        </p:nvCxnSpPr>
        <p:spPr>
          <a:xfrm>
            <a:off x="762546" y="3308351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45DC9BC-991F-9BAC-2524-EA77D468F9D7}"/>
              </a:ext>
            </a:extLst>
          </p:cNvPr>
          <p:cNvSpPr txBox="1"/>
          <p:nvPr/>
        </p:nvSpPr>
        <p:spPr>
          <a:xfrm>
            <a:off x="1087984" y="3344863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23469D68-0DAB-6C7D-3382-C5D0AB985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546" y="2687638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3033E6F4-D773-4AED-1CF8-2F16A1A24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157" y="3056890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5029B926-8110-4E7C-DC7E-4D4A7AEF6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54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48+24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206328A7-A146-46BE-9C56-BFB0A55FC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33" y="1579842"/>
            <a:ext cx="128913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7+64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39CAB42-5887-50B7-C84B-6C6F4A224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581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36+63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35A460EB-607C-CB23-46A0-0667F21A4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2666" y="1579842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29+43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4C07DD65-B1E9-277F-43B4-07FB42810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389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8EB4598B-CE5B-4A81-1F67-9DA30CA98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7209" y="2245865"/>
            <a:ext cx="49244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7C936DB5-3AF1-2590-2D9A-37B1D3171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170" y="2774950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6  4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885E302-3C36-FD92-2AE3-50F3DEE4D289}"/>
              </a:ext>
            </a:extLst>
          </p:cNvPr>
          <p:cNvCxnSpPr>
            <a:cxnSpLocks/>
          </p:cNvCxnSpPr>
          <p:nvPr/>
        </p:nvCxnSpPr>
        <p:spPr>
          <a:xfrm>
            <a:off x="2781732" y="3344863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4D7CF984-3736-1368-6A32-AC19B4060C02}"/>
              </a:ext>
            </a:extLst>
          </p:cNvPr>
          <p:cNvSpPr txBox="1"/>
          <p:nvPr/>
        </p:nvSpPr>
        <p:spPr>
          <a:xfrm>
            <a:off x="3107170" y="3381375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2E651127-3E8A-36EC-97F0-DF6675A36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1732" y="2724150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3DBF0506-F390-157F-3560-6FDC67B0D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343" y="3093402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2FABFA42-0D78-2C40-B0D3-78405D4B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327" y="224608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3  6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EE9F3917-1AEA-B906-A7D1-5BFC799CC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215" y="2777898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6  3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22DF9B2-9C2B-0810-053D-A0B203CF0AA6}"/>
              </a:ext>
            </a:extLst>
          </p:cNvPr>
          <p:cNvCxnSpPr>
            <a:cxnSpLocks/>
          </p:cNvCxnSpPr>
          <p:nvPr/>
        </p:nvCxnSpPr>
        <p:spPr>
          <a:xfrm>
            <a:off x="4909777" y="3347811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C7EA477-846C-B68E-E7B0-932A37D26487}"/>
              </a:ext>
            </a:extLst>
          </p:cNvPr>
          <p:cNvSpPr txBox="1"/>
          <p:nvPr/>
        </p:nvSpPr>
        <p:spPr>
          <a:xfrm>
            <a:off x="5235215" y="3384323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9  9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57DE8856-3BE3-EE98-4DDF-4900566EB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9777" y="2727098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EA3B1D33-7CDB-3AAD-49B3-499F4B9AD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057" y="2279650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2  9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B3101A13-9D8C-51DF-F95D-4569D4C80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6945" y="2811462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4  3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5BC8441-11FD-B1FF-13B4-4DD5CCB65762}"/>
              </a:ext>
            </a:extLst>
          </p:cNvPr>
          <p:cNvCxnSpPr>
            <a:cxnSpLocks/>
          </p:cNvCxnSpPr>
          <p:nvPr/>
        </p:nvCxnSpPr>
        <p:spPr>
          <a:xfrm>
            <a:off x="7171507" y="3381375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04EFC3D-93A5-7268-CF42-ABEA4D1752AF}"/>
              </a:ext>
            </a:extLst>
          </p:cNvPr>
          <p:cNvSpPr txBox="1"/>
          <p:nvPr/>
        </p:nvSpPr>
        <p:spPr>
          <a:xfrm>
            <a:off x="7496945" y="3417887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6FCA071D-17EB-4A5F-06DF-514F82F12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507" y="2760662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54CC3AA1-C473-2CE5-2F17-AD7711666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118" y="3129914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18471A9-A921-95E4-29A3-4C5D6F224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007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9FF6EC1A-00F0-42C4-68B8-5CFC62AFC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6460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Box 1">
            <a:extLst>
              <a:ext uri="{FF2B5EF4-FFF2-40B4-BE49-F238E27FC236}">
                <a16:creationId xmlns:a16="http://schemas.microsoft.com/office/drawing/2014/main" id="{87D44369-89EC-5503-6C95-9557AC64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9237" y="157984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61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190851-4834-43B4-7E76-CE27B1D86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54" y="1564959"/>
            <a:ext cx="128913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55+7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06A375C-F0F4-FD5A-F1F6-7DEE3B81E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488" y="1592361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46+47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4A4079E-B8B3-1B30-851B-72F55142A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350" y="1587364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74+16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733D06CB-25D7-AE7C-AC64-F15687FC3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2435" y="1587364"/>
            <a:ext cx="146867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54+19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2E91B727-4D61-9E66-6C49-03E9F3E39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088" y="2130807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5  5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144802E0-1A8D-BDD9-F96C-0BA636102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174" y="2663920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4AE5CB0-AE30-2ACE-76EF-EF874091ED71}"/>
              </a:ext>
            </a:extLst>
          </p:cNvPr>
          <p:cNvCxnSpPr>
            <a:cxnSpLocks/>
          </p:cNvCxnSpPr>
          <p:nvPr/>
        </p:nvCxnSpPr>
        <p:spPr>
          <a:xfrm>
            <a:off x="548538" y="3232532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E6AFDBA-2201-A828-1706-3B1D14F43D86}"/>
              </a:ext>
            </a:extLst>
          </p:cNvPr>
          <p:cNvSpPr txBox="1"/>
          <p:nvPr/>
        </p:nvSpPr>
        <p:spPr>
          <a:xfrm>
            <a:off x="873976" y="3269044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21BB60E-96E4-8BC4-E2F1-32762CBB7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538" y="2611819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731C8D5-CB7B-6165-CB0B-1C452887E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149" y="2981071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B07AEF49-6487-45E5-522E-04C8201C6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9526" y="2169692"/>
            <a:ext cx="902811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4  6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347CFA2-E9DC-7B0B-D2E0-F9A656D25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162" y="2699131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4  7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B8D0D70-DB80-B17F-723F-C17EEEC7AC68}"/>
              </a:ext>
            </a:extLst>
          </p:cNvPr>
          <p:cNvCxnSpPr>
            <a:cxnSpLocks/>
          </p:cNvCxnSpPr>
          <p:nvPr/>
        </p:nvCxnSpPr>
        <p:spPr>
          <a:xfrm>
            <a:off x="2567724" y="3269044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A58C915-7F4B-478B-1EBA-CB3DC6D08C57}"/>
              </a:ext>
            </a:extLst>
          </p:cNvPr>
          <p:cNvSpPr txBox="1"/>
          <p:nvPr/>
        </p:nvSpPr>
        <p:spPr>
          <a:xfrm>
            <a:off x="2893162" y="3305556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9  3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A40BA82B-AA1F-9578-1D57-FDC57EEF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724" y="2648331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36F2A33D-2DF2-F67B-797C-B82FF9EE4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335" y="3017583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E6BB11D-3576-7DD1-9371-6322E8C34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19" y="2170267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7  4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3A1D120B-CB3D-E16C-BA58-D861FE3D4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07" y="2702079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1  6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99CA490-70C9-D5DA-AA99-DC96BD00322B}"/>
              </a:ext>
            </a:extLst>
          </p:cNvPr>
          <p:cNvCxnSpPr>
            <a:cxnSpLocks/>
          </p:cNvCxnSpPr>
          <p:nvPr/>
        </p:nvCxnSpPr>
        <p:spPr>
          <a:xfrm>
            <a:off x="4695769" y="3271992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924AD512-4B65-1D17-2DCA-2E18121E0D18}"/>
              </a:ext>
            </a:extLst>
          </p:cNvPr>
          <p:cNvSpPr txBox="1"/>
          <p:nvPr/>
        </p:nvSpPr>
        <p:spPr>
          <a:xfrm>
            <a:off x="5021207" y="3308504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9  0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C66BE341-02AD-1A55-D6D9-36A7B4C1A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769" y="2651279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2C44B952-7DE9-B813-8619-901636A98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049" y="2203831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5  4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DEDF5EE-2315-6781-532A-205F8D05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2937" y="2735643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1  9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B40B17C-C18C-CA26-7D6F-395C74A69DA3}"/>
              </a:ext>
            </a:extLst>
          </p:cNvPr>
          <p:cNvCxnSpPr>
            <a:cxnSpLocks/>
          </p:cNvCxnSpPr>
          <p:nvPr/>
        </p:nvCxnSpPr>
        <p:spPr>
          <a:xfrm>
            <a:off x="6957499" y="3305556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254180A3-388F-60EE-AA39-06A64F61DC3C}"/>
              </a:ext>
            </a:extLst>
          </p:cNvPr>
          <p:cNvSpPr txBox="1"/>
          <p:nvPr/>
        </p:nvSpPr>
        <p:spPr>
          <a:xfrm>
            <a:off x="7282937" y="3342068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1F90AEDF-CF15-1667-AEB8-D62F1E2F2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7499" y="2684843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40823AA7-221A-D9BD-5DCA-DD32E5220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110" y="3054095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DBC10508-B89B-1B4B-E0E1-A3C0F87C9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353" y="3042030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8696CC10-D49E-DC92-8591-5C4FC8C4A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856" y="1562112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1">
            <a:extLst>
              <a:ext uri="{FF2B5EF4-FFF2-40B4-BE49-F238E27FC236}">
                <a16:creationId xmlns:a16="http://schemas.microsoft.com/office/drawing/2014/main" id="{BDBB7C7B-A9CE-BF54-5DFD-B00555840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622" y="1564959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5F51E90A-40AC-FD8D-3841-853D04F3A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755" y="1587364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1B6454AC-F06F-5C71-4B19-393BE2981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0434" y="1586564"/>
            <a:ext cx="54373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AF66E11-8049-CA20-5D06-F4A1D1BC45EA}"/>
              </a:ext>
            </a:extLst>
          </p:cNvPr>
          <p:cNvSpPr txBox="1"/>
          <p:nvPr/>
        </p:nvSpPr>
        <p:spPr>
          <a:xfrm>
            <a:off x="2732030" y="959424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P60 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141E60D0-0B74-4D28-F797-9C90BFB80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75" y="881777"/>
            <a:ext cx="22797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列竖式计算。</a:t>
            </a:r>
          </a:p>
        </p:txBody>
      </p:sp>
    </p:spTree>
    <p:extLst>
      <p:ext uri="{BB962C8B-B14F-4D97-AF65-F5344CB8AC3E}">
        <p14:creationId xmlns:p14="http://schemas.microsoft.com/office/powerpoint/2010/main" val="333241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29D85DA-EE2F-72EC-3BE1-80C7020ABB7F}"/>
              </a:ext>
            </a:extLst>
          </p:cNvPr>
          <p:cNvGrpSpPr/>
          <p:nvPr/>
        </p:nvGrpSpPr>
        <p:grpSpPr>
          <a:xfrm>
            <a:off x="6083570" y="2062281"/>
            <a:ext cx="2069797" cy="646331"/>
            <a:chOff x="889000" y="2062281"/>
            <a:chExt cx="2069797" cy="646331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20B3975A-9C67-E5E0-62A5-662B8A8ED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60+39=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16DAD05-BC57-4180-E432-B80CE3D4848B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CAEBA684-851D-78D7-6929-61FCD51F9499}"/>
              </a:ext>
            </a:extLst>
          </p:cNvPr>
          <p:cNvGrpSpPr/>
          <p:nvPr/>
        </p:nvGrpSpPr>
        <p:grpSpPr>
          <a:xfrm>
            <a:off x="3486285" y="2062281"/>
            <a:ext cx="2069797" cy="646331"/>
            <a:chOff x="889000" y="2062281"/>
            <a:chExt cx="2069797" cy="646331"/>
          </a:xfrm>
        </p:grpSpPr>
        <p:sp>
          <p:nvSpPr>
            <p:cNvPr id="6" name="TextBox 1">
              <a:extLst>
                <a:ext uri="{FF2B5EF4-FFF2-40B4-BE49-F238E27FC236}">
                  <a16:creationId xmlns:a16="http://schemas.microsoft.com/office/drawing/2014/main" id="{697B1995-AF87-588F-56B9-7022BD7C8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39+14=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A229060-A3A0-AC7E-C83C-F89A4A77761C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BAD0860-5CD1-5B71-63BC-510B3DE5361D}"/>
              </a:ext>
            </a:extLst>
          </p:cNvPr>
          <p:cNvGrpSpPr/>
          <p:nvPr/>
        </p:nvGrpSpPr>
        <p:grpSpPr>
          <a:xfrm>
            <a:off x="889000" y="2062281"/>
            <a:ext cx="2069797" cy="646331"/>
            <a:chOff x="889000" y="2062281"/>
            <a:chExt cx="2069797" cy="646331"/>
          </a:xfrm>
        </p:grpSpPr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3E786C32-7123-657E-6632-C80FCF41E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26+68=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2161467-5599-0EB5-6562-53BCE1189A07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9A4DCA6A-6A5E-B3F2-ABB9-73DE1143F848}"/>
              </a:ext>
            </a:extLst>
          </p:cNvPr>
          <p:cNvSpPr txBox="1"/>
          <p:nvPr/>
        </p:nvSpPr>
        <p:spPr>
          <a:xfrm>
            <a:off x="2202925" y="2170870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03BE2EF-35B8-5EF7-B211-C6D288179DF9}"/>
              </a:ext>
            </a:extLst>
          </p:cNvPr>
          <p:cNvSpPr txBox="1"/>
          <p:nvPr/>
        </p:nvSpPr>
        <p:spPr>
          <a:xfrm>
            <a:off x="4527801" y="1385334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9598AEB-1A7D-26B0-317D-D37D5BD4CB06}"/>
              </a:ext>
            </a:extLst>
          </p:cNvPr>
          <p:cNvGrpSpPr/>
          <p:nvPr/>
        </p:nvGrpSpPr>
        <p:grpSpPr>
          <a:xfrm>
            <a:off x="691893" y="1254996"/>
            <a:ext cx="4238661" cy="523220"/>
            <a:chOff x="1068029" y="1261330"/>
            <a:chExt cx="4238661" cy="523220"/>
          </a:xfrm>
        </p:grpSpPr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CAFDD290-A6B7-093F-78BA-A2A7EAA5F7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8029" y="1261330"/>
              <a:ext cx="423866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      里填上合适的数。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4CC1481-65B2-EF56-5251-E3C9E5BC9B9E}"/>
                </a:ext>
              </a:extLst>
            </p:cNvPr>
            <p:cNvSpPr/>
            <p:nvPr/>
          </p:nvSpPr>
          <p:spPr>
            <a:xfrm>
              <a:off x="1848255" y="1283921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1DB40C4-4E1D-9DA8-85A1-B822BD264A1F}"/>
              </a:ext>
            </a:extLst>
          </p:cNvPr>
          <p:cNvSpPr txBox="1"/>
          <p:nvPr/>
        </p:nvSpPr>
        <p:spPr>
          <a:xfrm>
            <a:off x="4800210" y="2169229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23BEFF1-8852-52BC-4CFA-DB22367CFDAC}"/>
              </a:ext>
            </a:extLst>
          </p:cNvPr>
          <p:cNvSpPr txBox="1"/>
          <p:nvPr/>
        </p:nvSpPr>
        <p:spPr>
          <a:xfrm>
            <a:off x="7397495" y="2169228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BF4298E-DEFD-BD08-5534-88D801AB0983}"/>
              </a:ext>
            </a:extLst>
          </p:cNvPr>
          <p:cNvGrpSpPr/>
          <p:nvPr/>
        </p:nvGrpSpPr>
        <p:grpSpPr>
          <a:xfrm>
            <a:off x="6090188" y="3077782"/>
            <a:ext cx="2069797" cy="646331"/>
            <a:chOff x="889000" y="2062281"/>
            <a:chExt cx="2069797" cy="646331"/>
          </a:xfrm>
        </p:grpSpPr>
        <p:sp>
          <p:nvSpPr>
            <p:cNvPr id="20" name="TextBox 1">
              <a:extLst>
                <a:ext uri="{FF2B5EF4-FFF2-40B4-BE49-F238E27FC236}">
                  <a16:creationId xmlns:a16="http://schemas.microsoft.com/office/drawing/2014/main" id="{5B97CEBD-0CF5-FC06-1A24-EAB06C7CC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35+8=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B258272-4AC0-C87A-4F8F-CFAC94689097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A249D38-2AF1-6F22-8CDB-EF44C8019010}"/>
              </a:ext>
            </a:extLst>
          </p:cNvPr>
          <p:cNvGrpSpPr/>
          <p:nvPr/>
        </p:nvGrpSpPr>
        <p:grpSpPr>
          <a:xfrm>
            <a:off x="3492903" y="3077782"/>
            <a:ext cx="2069797" cy="646331"/>
            <a:chOff x="889000" y="2062281"/>
            <a:chExt cx="2069797" cy="646331"/>
          </a:xfrm>
        </p:grpSpPr>
        <p:sp>
          <p:nvSpPr>
            <p:cNvPr id="23" name="TextBox 1">
              <a:extLst>
                <a:ext uri="{FF2B5EF4-FFF2-40B4-BE49-F238E27FC236}">
                  <a16:creationId xmlns:a16="http://schemas.microsoft.com/office/drawing/2014/main" id="{140EF207-7BDC-FA96-3872-BA232832D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54+16=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65EC570-5612-E9EE-44A6-2B0ED14F9A62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A667192-77F8-C6B1-7242-CCDC387AF3A2}"/>
              </a:ext>
            </a:extLst>
          </p:cNvPr>
          <p:cNvGrpSpPr/>
          <p:nvPr/>
        </p:nvGrpSpPr>
        <p:grpSpPr>
          <a:xfrm>
            <a:off x="895618" y="3077782"/>
            <a:ext cx="2069797" cy="646331"/>
            <a:chOff x="889000" y="2062281"/>
            <a:chExt cx="2069797" cy="646331"/>
          </a:xfrm>
        </p:grpSpPr>
        <p:sp>
          <p:nvSpPr>
            <p:cNvPr id="26" name="TextBox 1">
              <a:extLst>
                <a:ext uri="{FF2B5EF4-FFF2-40B4-BE49-F238E27FC236}">
                  <a16:creationId xmlns:a16="http://schemas.microsoft.com/office/drawing/2014/main" id="{EDD37B6E-1A7A-6240-1707-5327566A8B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206979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37+12=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01AA35D-169F-281C-27C3-6E21E6FDFF06}"/>
                </a:ext>
              </a:extLst>
            </p:cNvPr>
            <p:cNvSpPr/>
            <p:nvPr/>
          </p:nvSpPr>
          <p:spPr>
            <a:xfrm>
              <a:off x="2166025" y="221413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19B2D1CC-CBA3-767F-0952-CD684F7B3757}"/>
              </a:ext>
            </a:extLst>
          </p:cNvPr>
          <p:cNvSpPr txBox="1"/>
          <p:nvPr/>
        </p:nvSpPr>
        <p:spPr>
          <a:xfrm>
            <a:off x="2209543" y="3186371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225AD76-08D8-221E-5F97-37BB899221D8}"/>
              </a:ext>
            </a:extLst>
          </p:cNvPr>
          <p:cNvSpPr txBox="1"/>
          <p:nvPr/>
        </p:nvSpPr>
        <p:spPr>
          <a:xfrm>
            <a:off x="4806828" y="3184730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5DF312D-75B6-B0D9-2ECF-1BC336E77539}"/>
              </a:ext>
            </a:extLst>
          </p:cNvPr>
          <p:cNvSpPr txBox="1"/>
          <p:nvPr/>
        </p:nvSpPr>
        <p:spPr>
          <a:xfrm>
            <a:off x="7404113" y="3184729"/>
            <a:ext cx="363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76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0382C5-780D-79F7-283C-E63FDBA51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626" y="813211"/>
            <a:ext cx="7314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王奶奶养的公鸡和母鸡一共有多少只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6DA384F-BBE6-969A-BB18-F0202F02474E}"/>
              </a:ext>
            </a:extLst>
          </p:cNvPr>
          <p:cNvSpPr txBox="1"/>
          <p:nvPr/>
        </p:nvSpPr>
        <p:spPr>
          <a:xfrm>
            <a:off x="6090544" y="2083161"/>
            <a:ext cx="27542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18+25=43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F48BEE-3E80-3149-4D45-96E3FDC17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078" y="3964640"/>
            <a:ext cx="48718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答：公鸡和母鸡一共有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只。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D4C92A-4A55-CCBA-6876-B35DA7320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7448" y="1513558"/>
            <a:ext cx="4639673" cy="2226529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DB94967-7CF8-0EF4-02EF-19E6B9374438}"/>
              </a:ext>
            </a:extLst>
          </p:cNvPr>
          <p:cNvSpPr/>
          <p:nvPr/>
        </p:nvSpPr>
        <p:spPr>
          <a:xfrm>
            <a:off x="1900137" y="1448707"/>
            <a:ext cx="2444886" cy="795140"/>
          </a:xfrm>
          <a:prstGeom prst="wedgeRoundRectCallout">
            <a:avLst>
              <a:gd name="adj1" fmla="val 61370"/>
              <a:gd name="adj2" fmla="val 46092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我养了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只公鸡，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只母鸡。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ACCCCC-B986-E28C-C56D-CE8DC1C76AEB}"/>
              </a:ext>
            </a:extLst>
          </p:cNvPr>
          <p:cNvSpPr txBox="1"/>
          <p:nvPr/>
        </p:nvSpPr>
        <p:spPr>
          <a:xfrm>
            <a:off x="6244366" y="1271106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2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F3DB8D-D2A5-31A3-F585-F15DBE09E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18" y="815796"/>
            <a:ext cx="190629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0C0D953-A309-95A6-FE34-395D9C1B5263}"/>
              </a:ext>
            </a:extLst>
          </p:cNvPr>
          <p:cNvSpPr txBox="1"/>
          <p:nvPr/>
        </p:nvSpPr>
        <p:spPr>
          <a:xfrm>
            <a:off x="2107648" y="870914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P60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4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4EF7E0DF-DF24-4051-884C-E8A870357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428" y="1563501"/>
            <a:ext cx="6858519" cy="2865337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11F628D4-4837-4D9F-A8B6-59F3C53EA6AA}"/>
              </a:ext>
            </a:extLst>
          </p:cNvPr>
          <p:cNvSpPr txBox="1"/>
          <p:nvPr/>
        </p:nvSpPr>
        <p:spPr>
          <a:xfrm>
            <a:off x="2177315" y="1311339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82A02CE-F157-4441-93F3-CC00FD795A2E}"/>
              </a:ext>
            </a:extLst>
          </p:cNvPr>
          <p:cNvSpPr txBox="1"/>
          <p:nvPr/>
        </p:nvSpPr>
        <p:spPr>
          <a:xfrm>
            <a:off x="3570504" y="1511691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EBC51B-7469-4DD8-B23F-443D010E9D10}"/>
              </a:ext>
            </a:extLst>
          </p:cNvPr>
          <p:cNvSpPr txBox="1"/>
          <p:nvPr/>
        </p:nvSpPr>
        <p:spPr>
          <a:xfrm>
            <a:off x="4782516" y="1233809"/>
            <a:ext cx="49212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49853EC-7899-49A4-A05A-7E30075D59E5}"/>
              </a:ext>
            </a:extLst>
          </p:cNvPr>
          <p:cNvSpPr txBox="1"/>
          <p:nvPr/>
        </p:nvSpPr>
        <p:spPr>
          <a:xfrm>
            <a:off x="5951120" y="1694184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85DBF60-E02F-40B5-80F8-19DF235E18DB}"/>
              </a:ext>
            </a:extLst>
          </p:cNvPr>
          <p:cNvSpPr txBox="1"/>
          <p:nvPr/>
        </p:nvSpPr>
        <p:spPr>
          <a:xfrm>
            <a:off x="7084777" y="1390227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1EF769E-3D2D-4917-A1C6-B5BF4324A210}"/>
              </a:ext>
            </a:extLst>
          </p:cNvPr>
          <p:cNvSpPr txBox="1"/>
          <p:nvPr/>
        </p:nvSpPr>
        <p:spPr>
          <a:xfrm>
            <a:off x="2839285" y="4086230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0444F28-69F4-4055-84BD-D75914DDF1D7}"/>
              </a:ext>
            </a:extLst>
          </p:cNvPr>
          <p:cNvSpPr txBox="1"/>
          <p:nvPr/>
        </p:nvSpPr>
        <p:spPr>
          <a:xfrm>
            <a:off x="4305801" y="4013728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DB4210-C47D-4D1D-962F-3958E5F90701}"/>
              </a:ext>
            </a:extLst>
          </p:cNvPr>
          <p:cNvSpPr txBox="1"/>
          <p:nvPr/>
        </p:nvSpPr>
        <p:spPr>
          <a:xfrm>
            <a:off x="5694643" y="4086230"/>
            <a:ext cx="4921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038B99E-6A50-4604-AE0A-58AF9811DAB2}"/>
              </a:ext>
            </a:extLst>
          </p:cNvPr>
          <p:cNvSpPr txBox="1"/>
          <p:nvPr/>
        </p:nvSpPr>
        <p:spPr>
          <a:xfrm>
            <a:off x="7176876" y="3964318"/>
            <a:ext cx="4921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338F74BC-9406-4056-8056-655DB760A4E5}"/>
              </a:ext>
            </a:extLst>
          </p:cNvPr>
          <p:cNvCxnSpPr>
            <a:cxnSpLocks/>
          </p:cNvCxnSpPr>
          <p:nvPr/>
        </p:nvCxnSpPr>
        <p:spPr>
          <a:xfrm>
            <a:off x="2533232" y="2174836"/>
            <a:ext cx="2556986" cy="59643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895B644-6B88-4407-BA3F-18C680E3E311}"/>
              </a:ext>
            </a:extLst>
          </p:cNvPr>
          <p:cNvCxnSpPr>
            <a:cxnSpLocks/>
          </p:cNvCxnSpPr>
          <p:nvPr/>
        </p:nvCxnSpPr>
        <p:spPr>
          <a:xfrm flipH="1">
            <a:off x="3778281" y="2377908"/>
            <a:ext cx="33444" cy="41188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0F7EB5A9-C457-4C45-ADB2-3F72DCA63A9E}"/>
              </a:ext>
            </a:extLst>
          </p:cNvPr>
          <p:cNvCxnSpPr>
            <a:cxnSpLocks/>
          </p:cNvCxnSpPr>
          <p:nvPr/>
        </p:nvCxnSpPr>
        <p:spPr>
          <a:xfrm flipH="1">
            <a:off x="3852225" y="2095718"/>
            <a:ext cx="1251030" cy="58040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5999548C-4269-485F-B441-ACA030C8161E}"/>
              </a:ext>
            </a:extLst>
          </p:cNvPr>
          <p:cNvCxnSpPr>
            <a:cxnSpLocks/>
          </p:cNvCxnSpPr>
          <p:nvPr/>
        </p:nvCxnSpPr>
        <p:spPr>
          <a:xfrm>
            <a:off x="6152703" y="2522669"/>
            <a:ext cx="269545" cy="16146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7AC30D5-48A7-4FDD-B893-61F80243D011}"/>
              </a:ext>
            </a:extLst>
          </p:cNvPr>
          <p:cNvCxnSpPr>
            <a:cxnSpLocks/>
          </p:cNvCxnSpPr>
          <p:nvPr/>
        </p:nvCxnSpPr>
        <p:spPr>
          <a:xfrm flipH="1">
            <a:off x="5287678" y="2270485"/>
            <a:ext cx="2021266" cy="61382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9B082F05-6DD7-4B4C-88DF-86F9AB563D26}"/>
              </a:ext>
            </a:extLst>
          </p:cNvPr>
          <p:cNvCxnSpPr>
            <a:cxnSpLocks/>
          </p:cNvCxnSpPr>
          <p:nvPr/>
        </p:nvCxnSpPr>
        <p:spPr>
          <a:xfrm flipH="1" flipV="1">
            <a:off x="2560084" y="3537927"/>
            <a:ext cx="183523" cy="30347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E0D335D-4DA3-4913-97EA-9A97BC878077}"/>
              </a:ext>
            </a:extLst>
          </p:cNvPr>
          <p:cNvCxnSpPr>
            <a:cxnSpLocks/>
          </p:cNvCxnSpPr>
          <p:nvPr/>
        </p:nvCxnSpPr>
        <p:spPr>
          <a:xfrm flipV="1">
            <a:off x="4477740" y="3496060"/>
            <a:ext cx="1820571" cy="32179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18381B26-61ED-4097-AC0E-4B22C18B219E}"/>
              </a:ext>
            </a:extLst>
          </p:cNvPr>
          <p:cNvCxnSpPr>
            <a:cxnSpLocks/>
          </p:cNvCxnSpPr>
          <p:nvPr/>
        </p:nvCxnSpPr>
        <p:spPr>
          <a:xfrm flipH="1" flipV="1">
            <a:off x="4130098" y="3496060"/>
            <a:ext cx="1574959" cy="34534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20F3DD81-6291-49EE-959A-221289687AD5}"/>
              </a:ext>
            </a:extLst>
          </p:cNvPr>
          <p:cNvCxnSpPr>
            <a:cxnSpLocks/>
          </p:cNvCxnSpPr>
          <p:nvPr/>
        </p:nvCxnSpPr>
        <p:spPr>
          <a:xfrm flipH="1" flipV="1">
            <a:off x="5539798" y="3473312"/>
            <a:ext cx="1249366" cy="33650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8BA0178A-692C-4E84-9484-018641C7AE8D}"/>
              </a:ext>
            </a:extLst>
          </p:cNvPr>
          <p:cNvSpPr txBox="1"/>
          <p:nvPr/>
        </p:nvSpPr>
        <p:spPr>
          <a:xfrm>
            <a:off x="2043149" y="165409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71+19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1B071F4-7BC2-46BE-950E-B2265E8235B2}"/>
              </a:ext>
            </a:extLst>
          </p:cNvPr>
          <p:cNvSpPr txBox="1"/>
          <p:nvPr/>
        </p:nvSpPr>
        <p:spPr>
          <a:xfrm>
            <a:off x="3362142" y="185444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42+30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33E32D3-30E2-4A38-A0BC-A3C9528F1D93}"/>
              </a:ext>
            </a:extLst>
          </p:cNvPr>
          <p:cNvSpPr txBox="1"/>
          <p:nvPr/>
        </p:nvSpPr>
        <p:spPr>
          <a:xfrm>
            <a:off x="4699037" y="157208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63+9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01A9CF2-7A7F-42C8-A1D6-DCD71C361A12}"/>
              </a:ext>
            </a:extLst>
          </p:cNvPr>
          <p:cNvSpPr txBox="1"/>
          <p:nvPr/>
        </p:nvSpPr>
        <p:spPr>
          <a:xfrm>
            <a:off x="5705057" y="1975727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34+49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C236521-2259-4522-92B5-DDA389395983}"/>
              </a:ext>
            </a:extLst>
          </p:cNvPr>
          <p:cNvSpPr txBox="1"/>
          <p:nvPr/>
        </p:nvSpPr>
        <p:spPr>
          <a:xfrm>
            <a:off x="6861939" y="175923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23+67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18CF51B-D44E-44CF-8CE5-82A95A3C4816}"/>
              </a:ext>
            </a:extLst>
          </p:cNvPr>
          <p:cNvSpPr txBox="1"/>
          <p:nvPr/>
        </p:nvSpPr>
        <p:spPr>
          <a:xfrm>
            <a:off x="2338235" y="384140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27+33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829D932F-7FD7-434B-90EA-57B8058D62BB}"/>
              </a:ext>
            </a:extLst>
          </p:cNvPr>
          <p:cNvSpPr txBox="1"/>
          <p:nvPr/>
        </p:nvSpPr>
        <p:spPr>
          <a:xfrm>
            <a:off x="3793552" y="3784930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51+32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45C6BA5-1D85-4A90-AB69-3961E27BF7B0}"/>
              </a:ext>
            </a:extLst>
          </p:cNvPr>
          <p:cNvSpPr txBox="1"/>
          <p:nvPr/>
        </p:nvSpPr>
        <p:spPr>
          <a:xfrm>
            <a:off x="5248869" y="384140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28+44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885772B-2C2B-473D-AA06-F67ECF9F1224}"/>
              </a:ext>
            </a:extLst>
          </p:cNvPr>
          <p:cNvSpPr txBox="1"/>
          <p:nvPr/>
        </p:nvSpPr>
        <p:spPr>
          <a:xfrm>
            <a:off x="6767115" y="3705266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7+83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302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A0FA92-ACE3-F528-DB89-AA03C9A7B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90" y="1340121"/>
            <a:ext cx="5142755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算出每张卡片上两个数的和。</a:t>
            </a:r>
          </a:p>
        </p:txBody>
      </p:sp>
      <p:pic>
        <p:nvPicPr>
          <p:cNvPr id="3" name="图片 4">
            <a:extLst>
              <a:ext uri="{FF2B5EF4-FFF2-40B4-BE49-F238E27FC236}">
                <a16:creationId xmlns:a16="http://schemas.microsoft.com/office/drawing/2014/main" id="{2110216A-A917-4177-5CB6-D05763133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18"/>
          <a:stretch>
            <a:fillRect/>
          </a:stretch>
        </p:blipFill>
        <p:spPr bwMode="auto">
          <a:xfrm>
            <a:off x="785178" y="3656648"/>
            <a:ext cx="77946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C65516B-00A8-16D1-5F0C-78587B4AE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415" y="3528060"/>
            <a:ext cx="544513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D27354F-E862-FA91-90A7-2DC80F223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653" y="3539173"/>
            <a:ext cx="544512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0D4099F-FAEE-3E4C-A3FC-786098597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890" y="3539173"/>
            <a:ext cx="542925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A3F7A6FC-E3FD-6E53-B5E1-AA26739CB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028" y="3531235"/>
            <a:ext cx="5429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E8872C9-46D8-4D5B-746B-8C24B6A3A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678" y="3528060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7828031E-01D3-A40B-E939-1DF12F9DA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2265" y="3528060"/>
            <a:ext cx="5429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64CBBDFE-62D6-CAAD-C72D-70BCBFD05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5103" y="3528060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F4BA9B6-C2F9-2550-2D61-30C36A9CE855}"/>
              </a:ext>
            </a:extLst>
          </p:cNvPr>
          <p:cNvSpPr/>
          <p:nvPr/>
        </p:nvSpPr>
        <p:spPr>
          <a:xfrm>
            <a:off x="100526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47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2925A76-3510-5440-F021-2CF745ED22A5}"/>
              </a:ext>
            </a:extLst>
          </p:cNvPr>
          <p:cNvSpPr/>
          <p:nvPr/>
        </p:nvSpPr>
        <p:spPr>
          <a:xfrm>
            <a:off x="212954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69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3CF435E-F962-1115-5071-0D1D6E80BF7F}"/>
              </a:ext>
            </a:extLst>
          </p:cNvPr>
          <p:cNvSpPr/>
          <p:nvPr/>
        </p:nvSpPr>
        <p:spPr>
          <a:xfrm>
            <a:off x="325383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3</a:t>
            </a:r>
            <a:endParaRPr lang="en-US" altLang="zh-CN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9CB7BF0-6452-7F74-4527-F7CABE8D20CF}"/>
              </a:ext>
            </a:extLst>
          </p:cNvPr>
          <p:cNvSpPr/>
          <p:nvPr/>
        </p:nvSpPr>
        <p:spPr>
          <a:xfrm>
            <a:off x="437811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3D4A39E-13F8-0CD1-2D03-341674A93A29}"/>
              </a:ext>
            </a:extLst>
          </p:cNvPr>
          <p:cNvSpPr/>
          <p:nvPr/>
        </p:nvSpPr>
        <p:spPr>
          <a:xfrm>
            <a:off x="5502403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7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7C773B8-E5E7-031E-039D-DFA12E3E6B7A}"/>
              </a:ext>
            </a:extLst>
          </p:cNvPr>
          <p:cNvSpPr/>
          <p:nvPr/>
        </p:nvSpPr>
        <p:spPr>
          <a:xfrm>
            <a:off x="6626688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71B1829-48C8-9552-AEBF-FA4A3BE6EA39}"/>
              </a:ext>
            </a:extLst>
          </p:cNvPr>
          <p:cNvSpPr/>
          <p:nvPr/>
        </p:nvSpPr>
        <p:spPr>
          <a:xfrm>
            <a:off x="7750975" y="2384822"/>
            <a:ext cx="598640" cy="997637"/>
          </a:xfrm>
          <a:prstGeom prst="rect">
            <a:avLst/>
          </a:prstGeom>
          <a:solidFill>
            <a:srgbClr val="FFFF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34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59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7B49114-EEAB-376D-D9D5-6DCCE26599F6}"/>
              </a:ext>
            </a:extLst>
          </p:cNvPr>
          <p:cNvSpPr txBox="1"/>
          <p:nvPr/>
        </p:nvSpPr>
        <p:spPr>
          <a:xfrm>
            <a:off x="5465921" y="1432662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P61 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1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8FB9A05-89FB-9616-4BE2-827812F9E623}"/>
              </a:ext>
            </a:extLst>
          </p:cNvPr>
          <p:cNvSpPr txBox="1"/>
          <p:nvPr/>
        </p:nvSpPr>
        <p:spPr>
          <a:xfrm>
            <a:off x="476597" y="508127"/>
            <a:ext cx="7127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下面的计算正确吗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把不正确的改正过来。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AD5411F-FDE4-6716-D1AF-7183299275B8}"/>
              </a:ext>
            </a:extLst>
          </p:cNvPr>
          <p:cNvSpPr txBox="1"/>
          <p:nvPr/>
        </p:nvSpPr>
        <p:spPr>
          <a:xfrm>
            <a:off x="233791" y="899395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P61 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3ACF8A0-AF5C-0F93-83FE-AAFB2A2B140D}"/>
              </a:ext>
            </a:extLst>
          </p:cNvPr>
          <p:cNvSpPr/>
          <p:nvPr/>
        </p:nvSpPr>
        <p:spPr>
          <a:xfrm>
            <a:off x="1482964" y="1609617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C1C121-1B35-B126-C97C-B8100452D8B1}"/>
              </a:ext>
            </a:extLst>
          </p:cNvPr>
          <p:cNvSpPr/>
          <p:nvPr/>
        </p:nvSpPr>
        <p:spPr>
          <a:xfrm>
            <a:off x="3834763" y="1598941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A1D930-67ED-4B59-6EA8-67A63D152C32}"/>
              </a:ext>
            </a:extLst>
          </p:cNvPr>
          <p:cNvSpPr/>
          <p:nvPr/>
        </p:nvSpPr>
        <p:spPr>
          <a:xfrm>
            <a:off x="6215079" y="1598940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045627D-30D7-7201-0602-15D24C3C27F0}"/>
              </a:ext>
            </a:extLst>
          </p:cNvPr>
          <p:cNvGrpSpPr/>
          <p:nvPr/>
        </p:nvGrpSpPr>
        <p:grpSpPr>
          <a:xfrm>
            <a:off x="1599835" y="1571634"/>
            <a:ext cx="1470025" cy="1692986"/>
            <a:chOff x="773430" y="2129549"/>
            <a:chExt cx="1470025" cy="1692986"/>
          </a:xfrm>
        </p:grpSpPr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77A61C38-D758-C44D-12C1-09D69108D9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4  9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28C80FAA-8FA5-BAC6-F59B-FD4A37C33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4  4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7D7CC349-7C11-CDBD-0556-A8706F6DFB8D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9FE9478B-E0F6-BEB3-3FCE-4DB5E8F72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+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2">
              <a:extLst>
                <a:ext uri="{FF2B5EF4-FFF2-40B4-BE49-F238E27FC236}">
                  <a16:creationId xmlns:a16="http://schemas.microsoft.com/office/drawing/2014/main" id="{EDB5FA89-7463-2C86-5AF4-01B5CC688C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8  3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9A49E8D-76A7-4D79-4BEC-68F1BDDF50A9}"/>
              </a:ext>
            </a:extLst>
          </p:cNvPr>
          <p:cNvGrpSpPr/>
          <p:nvPr/>
        </p:nvGrpSpPr>
        <p:grpSpPr>
          <a:xfrm>
            <a:off x="3994766" y="1571712"/>
            <a:ext cx="1470025" cy="1693561"/>
            <a:chOff x="773430" y="2129549"/>
            <a:chExt cx="1470025" cy="1693561"/>
          </a:xfrm>
        </p:grpSpPr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DC2BDFE0-E258-166A-954D-72A7B62FF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2  1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2">
              <a:extLst>
                <a:ext uri="{FF2B5EF4-FFF2-40B4-BE49-F238E27FC236}">
                  <a16:creationId xmlns:a16="http://schemas.microsoft.com/office/drawing/2014/main" id="{79C22291-E27E-E67C-6569-BC2B34B04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3  9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44FABDB-C25B-9646-98DF-E800D0677E5D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">
              <a:extLst>
                <a:ext uri="{FF2B5EF4-FFF2-40B4-BE49-F238E27FC236}">
                  <a16:creationId xmlns:a16="http://schemas.microsoft.com/office/drawing/2014/main" id="{92888BE1-6526-349D-A189-0A0E71900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+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64A870DE-AA5A-A16C-9204-39559E817F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6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42320D6-C539-4344-52B1-36BEA0951186}"/>
              </a:ext>
            </a:extLst>
          </p:cNvPr>
          <p:cNvGrpSpPr/>
          <p:nvPr/>
        </p:nvGrpSpPr>
        <p:grpSpPr>
          <a:xfrm>
            <a:off x="6481097" y="1581280"/>
            <a:ext cx="1470025" cy="1692986"/>
            <a:chOff x="773430" y="2129549"/>
            <a:chExt cx="1470025" cy="1692986"/>
          </a:xfrm>
        </p:grpSpPr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F533C1BE-4C51-09DA-2DB1-53C9FF02E3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2  6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468E9E9B-D150-4151-5717-1096453EA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8D32002-A56E-5AF7-63E2-2B1099BBBC62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DF9D0EA9-7C79-4BDD-6FEE-5189B7F601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+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333313B8-0921-2063-7680-307961DE54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6  6</a:t>
              </a:r>
              <a:endPara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id="{3297CEA6-F60A-3FBD-D9A5-2413CBF54627}"/>
              </a:ext>
            </a:extLst>
          </p:cNvPr>
          <p:cNvSpPr/>
          <p:nvPr/>
        </p:nvSpPr>
        <p:spPr>
          <a:xfrm>
            <a:off x="2060687" y="2719672"/>
            <a:ext cx="441771" cy="522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C671F2E5-EBD5-C36A-00B2-003884529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464" y="1879747"/>
            <a:ext cx="6556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8F9C2E57-E7FA-6479-6A2D-94AB86C2E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1485" y="3370492"/>
            <a:ext cx="6334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17219B4E-F873-988A-0249-11B4A6520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3660" y="3761017"/>
            <a:ext cx="10175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4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9BCA61D-F3C7-115A-B7B8-AB89599F8847}"/>
              </a:ext>
            </a:extLst>
          </p:cNvPr>
          <p:cNvCxnSpPr/>
          <p:nvPr/>
        </p:nvCxnSpPr>
        <p:spPr>
          <a:xfrm>
            <a:off x="1836372" y="4307117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8">
            <a:extLst>
              <a:ext uri="{FF2B5EF4-FFF2-40B4-BE49-F238E27FC236}">
                <a16:creationId xmlns:a16="http://schemas.microsoft.com/office/drawing/2014/main" id="{C1DF012B-F205-B211-557C-666C5123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410" y="4307117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9">
            <a:extLst>
              <a:ext uri="{FF2B5EF4-FFF2-40B4-BE49-F238E27FC236}">
                <a16:creationId xmlns:a16="http://schemas.microsoft.com/office/drawing/2014/main" id="{562E2FBF-62D3-351C-A273-D0A142C2B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4185" y="4307117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B966A018-6E79-1E53-F442-128780DBE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097" y="4068992"/>
            <a:ext cx="269875" cy="2778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4DD278C3-CD15-BFD8-8F58-8149482B2CE6}"/>
              </a:ext>
            </a:extLst>
          </p:cNvPr>
          <p:cNvSpPr/>
          <p:nvPr/>
        </p:nvSpPr>
        <p:spPr>
          <a:xfrm>
            <a:off x="4956892" y="2713267"/>
            <a:ext cx="290513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EFD34E6D-C24E-FC04-3E41-7595884F3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992" y="3352235"/>
            <a:ext cx="633412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BD4540E5-A068-2FBA-1E0E-B3C79908A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4167" y="3742760"/>
            <a:ext cx="10175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3 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8FE36730-0AA4-4B7A-1090-5DE2863EC6A7}"/>
              </a:ext>
            </a:extLst>
          </p:cNvPr>
          <p:cNvCxnSpPr/>
          <p:nvPr/>
        </p:nvCxnSpPr>
        <p:spPr>
          <a:xfrm>
            <a:off x="4386879" y="4288860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6">
            <a:extLst>
              <a:ext uri="{FF2B5EF4-FFF2-40B4-BE49-F238E27FC236}">
                <a16:creationId xmlns:a16="http://schemas.microsoft.com/office/drawing/2014/main" id="{C86779DD-2F8F-9DF5-71C1-E5E7652D0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917" y="4288860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7B98C218-C163-AD05-4924-B93441B09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692" y="4288860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6954F2FA-A9BA-5162-92BF-794292F9C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667" y="4050735"/>
            <a:ext cx="26987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60E782A1-E1B1-FA20-49CA-3784F7332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4992" y="1872348"/>
            <a:ext cx="6556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TextBox 8">
            <a:extLst>
              <a:ext uri="{FF2B5EF4-FFF2-40B4-BE49-F238E27FC236}">
                <a16:creationId xmlns:a16="http://schemas.microsoft.com/office/drawing/2014/main" id="{F0E47214-C9C3-4116-67E2-59DF0E93E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9167" y="1879747"/>
            <a:ext cx="6556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B59AB3E9-AE7F-B76A-6FD4-A232339F5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661" y="3352171"/>
            <a:ext cx="633413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EF72C790-A2E1-24A2-1869-2AAA47AAC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86" y="3742696"/>
            <a:ext cx="1017588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  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F98F6E0-D743-B2FB-20DF-98AD9235CCBD}"/>
              </a:ext>
            </a:extLst>
          </p:cNvPr>
          <p:cNvCxnSpPr/>
          <p:nvPr/>
        </p:nvCxnSpPr>
        <p:spPr>
          <a:xfrm>
            <a:off x="6708786" y="4288796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8">
            <a:extLst>
              <a:ext uri="{FF2B5EF4-FFF2-40B4-BE49-F238E27FC236}">
                <a16:creationId xmlns:a16="http://schemas.microsoft.com/office/drawing/2014/main" id="{2F4DC121-E59D-C507-5219-EC907B485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36" y="4263396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9">
            <a:extLst>
              <a:ext uri="{FF2B5EF4-FFF2-40B4-BE49-F238E27FC236}">
                <a16:creationId xmlns:a16="http://schemas.microsoft.com/office/drawing/2014/main" id="{CF183E60-D998-BB70-D8A0-2ED94FBC0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661" y="4264984"/>
            <a:ext cx="5000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04130A0A-D32D-F628-A6F4-B357552B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380" y="4050735"/>
            <a:ext cx="269875" cy="2778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97957AAB-E36B-2D60-CA38-D065755674E5}"/>
              </a:ext>
            </a:extLst>
          </p:cNvPr>
          <p:cNvSpPr/>
          <p:nvPr/>
        </p:nvSpPr>
        <p:spPr>
          <a:xfrm>
            <a:off x="6947027" y="2164543"/>
            <a:ext cx="454820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>
            <a:extLst>
              <a:ext uri="{FF2B5EF4-FFF2-40B4-BE49-F238E27FC236}">
                <a16:creationId xmlns:a16="http://schemas.microsoft.com/office/drawing/2014/main" id="{8F489D05-C8C5-01AB-52AE-2B6395EA8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997" y="1121253"/>
            <a:ext cx="6615914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49+44=83       21+39=6         26+4=66</a:t>
            </a:r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AAC38A67-DCFB-F34B-52C9-D7D7C84F6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997" y="1122367"/>
            <a:ext cx="6821098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49+44=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21+39=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26+4=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75654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30" grpId="0"/>
      <p:bldP spid="31" grpId="0"/>
      <p:bldP spid="32" grpId="0"/>
      <p:bldP spid="33" grpId="0" animBg="1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 animBg="1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8DFFE3-13AE-B6C0-1560-5A7413E54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50" y="1297819"/>
            <a:ext cx="640431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在○里填上“＞”“＜”或“＝”。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D3AAD01-5280-D0B0-059B-B8DC6EB0D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50" y="2109693"/>
            <a:ext cx="2314575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4+38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40+38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6B95E100-4229-8472-91EE-010ADA23E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4194" y="2142237"/>
            <a:ext cx="2289409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76+21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99</a:t>
            </a: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981CD4A-F81E-83CE-CF16-E96AC0E77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3334" y="2109693"/>
            <a:ext cx="2135188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67+9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69+7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B8476E6-74FF-C503-9CF8-58EB9C439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3334" y="3191096"/>
            <a:ext cx="1963999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0D479DB6-F1F3-5258-796B-83602DF89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550" y="3163890"/>
            <a:ext cx="2289409" cy="64633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38+17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1361192E-076F-EAF9-38C3-48644B558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4194" y="3191096"/>
            <a:ext cx="2493963" cy="646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25+47</a:t>
            </a:r>
            <a:r>
              <a:rPr lang="zh-CN" altLang="en-US" sz="3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35+35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FBA5A3B-0143-D4D4-0017-9C2EA21E7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013" y="2182718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EA1F30DF-5989-3462-3BD5-9C40EF320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407" y="2215262"/>
            <a:ext cx="5461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D4FCCFA4-AB00-4622-D14E-6A08E70B9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872" y="2182718"/>
            <a:ext cx="3905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FF742F8-4BD9-C298-5A7C-63DB5FAC7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9297" y="3275233"/>
            <a:ext cx="5461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D8980225-53C0-8690-DEE6-741F3BA55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5024" y="3249716"/>
            <a:ext cx="544513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251183B0-7247-47DC-DD0E-6098681A1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125" y="3287934"/>
            <a:ext cx="546100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36DBF1-9993-FDE3-DE86-72A85269D503}"/>
              </a:ext>
            </a:extLst>
          </p:cNvPr>
          <p:cNvSpPr txBox="1"/>
          <p:nvPr/>
        </p:nvSpPr>
        <p:spPr>
          <a:xfrm>
            <a:off x="6327389" y="1297819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P61 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5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5E9B9EE-EBF5-6EA2-3D6E-535272E05987}"/>
              </a:ext>
            </a:extLst>
          </p:cNvPr>
          <p:cNvGrpSpPr/>
          <p:nvPr/>
        </p:nvGrpSpPr>
        <p:grpSpPr>
          <a:xfrm>
            <a:off x="804580" y="1313402"/>
            <a:ext cx="4398384" cy="523220"/>
            <a:chOff x="655423" y="1280976"/>
            <a:chExt cx="4398384" cy="523220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984A094C-9BC9-F49C-D2A0-5439671B0C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423" y="1280976"/>
              <a:ext cx="439838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      里填上合适的数。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5641672-75FB-2D82-8175-E69074036323}"/>
                </a:ext>
              </a:extLst>
            </p:cNvPr>
            <p:cNvSpPr/>
            <p:nvPr/>
          </p:nvSpPr>
          <p:spPr>
            <a:xfrm>
              <a:off x="1588851" y="1304270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CBA74B-C4A8-6349-D42C-878E3EA417FD}"/>
              </a:ext>
            </a:extLst>
          </p:cNvPr>
          <p:cNvSpPr txBox="1"/>
          <p:nvPr/>
        </p:nvSpPr>
        <p:spPr>
          <a:xfrm>
            <a:off x="4898899" y="1397749"/>
            <a:ext cx="261143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P61 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0EAC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600" b="1" dirty="0">
              <a:solidFill>
                <a:srgbClr val="0EAC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D82308B-BA3F-E238-612D-5094DB72885E}"/>
              </a:ext>
            </a:extLst>
          </p:cNvPr>
          <p:cNvGrpSpPr/>
          <p:nvPr/>
        </p:nvGrpSpPr>
        <p:grpSpPr>
          <a:xfrm>
            <a:off x="1173758" y="2055797"/>
            <a:ext cx="1331415" cy="1817583"/>
            <a:chOff x="460396" y="2062281"/>
            <a:chExt cx="1331415" cy="1817583"/>
          </a:xfrm>
        </p:grpSpPr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8DEEA067-EB95-29CD-CD7A-72C0929E42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000" y="2062281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4   3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09317B4-CDC6-BC16-127F-431F738DD12F}"/>
                </a:ext>
              </a:extLst>
            </p:cNvPr>
            <p:cNvSpPr/>
            <p:nvPr/>
          </p:nvSpPr>
          <p:spPr>
            <a:xfrm>
              <a:off x="1340405" y="275240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D6967E66-8F64-9E7B-C359-C5E1409B8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96" y="2670419"/>
              <a:ext cx="82907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  1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1B72BE66-1E0E-5D24-567F-9FCD89A07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999" y="3295089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6   1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3DF2DBFB-4893-459D-BA24-B85479E9FE37}"/>
              </a:ext>
            </a:extLst>
          </p:cNvPr>
          <p:cNvSpPr txBox="1"/>
          <p:nvPr/>
        </p:nvSpPr>
        <p:spPr>
          <a:xfrm>
            <a:off x="2083370" y="2663934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1B403A2-8E74-DDCA-B4BF-1C6AAE6BB7E4}"/>
              </a:ext>
            </a:extLst>
          </p:cNvPr>
          <p:cNvCxnSpPr>
            <a:cxnSpLocks/>
          </p:cNvCxnSpPr>
          <p:nvPr/>
        </p:nvCxnSpPr>
        <p:spPr>
          <a:xfrm>
            <a:off x="906062" y="3281464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022A0D3-CBBF-2D54-D79E-3698DAFC707B}"/>
              </a:ext>
            </a:extLst>
          </p:cNvPr>
          <p:cNvGrpSpPr/>
          <p:nvPr/>
        </p:nvGrpSpPr>
        <p:grpSpPr>
          <a:xfrm>
            <a:off x="3759213" y="2113905"/>
            <a:ext cx="1342034" cy="1793550"/>
            <a:chOff x="445323" y="2079173"/>
            <a:chExt cx="1342034" cy="1793550"/>
          </a:xfrm>
        </p:grpSpPr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19DE6540-610C-4F91-61E6-C2EBA7223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7894" y="2079173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D763E19-FC42-9F27-3591-3D7BEE28466A}"/>
                </a:ext>
              </a:extLst>
            </p:cNvPr>
            <p:cNvSpPr/>
            <p:nvPr/>
          </p:nvSpPr>
          <p:spPr>
            <a:xfrm>
              <a:off x="864608" y="218879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F04C336D-EC0C-E25B-4C1E-47C43670A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323" y="2670419"/>
              <a:ext cx="134203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  1   7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">
              <a:extLst>
                <a:ext uri="{FF2B5EF4-FFF2-40B4-BE49-F238E27FC236}">
                  <a16:creationId xmlns:a16="http://schemas.microsoft.com/office/drawing/2014/main" id="{C09891A9-22C9-C98A-9628-C50853ADF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4933" y="3287948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5   0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1809D9F-59F4-ED54-DBA2-5B6548AD423F}"/>
              </a:ext>
            </a:extLst>
          </p:cNvPr>
          <p:cNvSpPr txBox="1"/>
          <p:nvPr/>
        </p:nvSpPr>
        <p:spPr>
          <a:xfrm>
            <a:off x="4224098" y="2120375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C20E0A5-1B27-7ADF-60FE-F272D924BC26}"/>
              </a:ext>
            </a:extLst>
          </p:cNvPr>
          <p:cNvCxnSpPr>
            <a:cxnSpLocks/>
          </p:cNvCxnSpPr>
          <p:nvPr/>
        </p:nvCxnSpPr>
        <p:spPr>
          <a:xfrm>
            <a:off x="3506590" y="3322680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65ED551-759B-16EA-E915-3826B5C75A6E}"/>
              </a:ext>
            </a:extLst>
          </p:cNvPr>
          <p:cNvGrpSpPr/>
          <p:nvPr/>
        </p:nvGrpSpPr>
        <p:grpSpPr>
          <a:xfrm>
            <a:off x="6304322" y="2145166"/>
            <a:ext cx="1331414" cy="1769430"/>
            <a:chOff x="460396" y="2110434"/>
            <a:chExt cx="1331414" cy="1769430"/>
          </a:xfrm>
        </p:grpSpPr>
        <p:sp>
          <p:nvSpPr>
            <p:cNvPr id="22" name="TextBox 1">
              <a:extLst>
                <a:ext uri="{FF2B5EF4-FFF2-40B4-BE49-F238E27FC236}">
                  <a16:creationId xmlns:a16="http://schemas.microsoft.com/office/drawing/2014/main" id="{2F8D0F08-AB5F-2B9D-4292-48B3B5A2A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0404" y="2110434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B42DB63-EFD8-9941-42D7-1A6A3CC87A2C}"/>
                </a:ext>
              </a:extLst>
            </p:cNvPr>
            <p:cNvSpPr/>
            <p:nvPr/>
          </p:nvSpPr>
          <p:spPr>
            <a:xfrm>
              <a:off x="1340405" y="2752403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1">
              <a:extLst>
                <a:ext uri="{FF2B5EF4-FFF2-40B4-BE49-F238E27FC236}">
                  <a16:creationId xmlns:a16="http://schemas.microsoft.com/office/drawing/2014/main" id="{DBFA46A0-4120-EC31-0E92-68986DA3D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396" y="2670419"/>
              <a:ext cx="829073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  2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B9BFCD67-5D7B-1306-2EFA-93A2BC95F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999" y="3295089"/>
              <a:ext cx="90281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5   8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22F7BC3-0F6E-CB34-054E-2A03EC5830E8}"/>
                </a:ext>
              </a:extLst>
            </p:cNvPr>
            <p:cNvSpPr/>
            <p:nvPr/>
          </p:nvSpPr>
          <p:spPr>
            <a:xfrm>
              <a:off x="893452" y="2233079"/>
              <a:ext cx="437339" cy="43733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691E348B-E913-34A7-895E-EFEA2B373742}"/>
              </a:ext>
            </a:extLst>
          </p:cNvPr>
          <p:cNvSpPr txBox="1"/>
          <p:nvPr/>
        </p:nvSpPr>
        <p:spPr>
          <a:xfrm>
            <a:off x="6755264" y="2194092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AE1EA6F-4A32-3462-B1A6-BBDB3A15AF09}"/>
              </a:ext>
            </a:extLst>
          </p:cNvPr>
          <p:cNvCxnSpPr>
            <a:cxnSpLocks/>
          </p:cNvCxnSpPr>
          <p:nvPr/>
        </p:nvCxnSpPr>
        <p:spPr>
          <a:xfrm>
            <a:off x="6036626" y="3322680"/>
            <a:ext cx="20977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32754235-F9C5-E732-07FB-2BEAC1C6D37C}"/>
              </a:ext>
            </a:extLst>
          </p:cNvPr>
          <p:cNvSpPr txBox="1"/>
          <p:nvPr/>
        </p:nvSpPr>
        <p:spPr>
          <a:xfrm>
            <a:off x="7203808" y="2705150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2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F7F5D8-1D12-BEE6-4635-80FF6D1E8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871" y="1102086"/>
            <a:ext cx="76120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每人参加一项体育活动，算一算总人数。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8B741D-46C5-817E-F995-E417C8DADB2C}"/>
              </a:ext>
            </a:extLst>
          </p:cNvPr>
          <p:cNvSpPr txBox="1"/>
          <p:nvPr/>
        </p:nvSpPr>
        <p:spPr>
          <a:xfrm>
            <a:off x="5985629" y="871253"/>
            <a:ext cx="26257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>
                <a:solidFill>
                  <a:srgbClr val="0EACA9"/>
                </a:solidFill>
                <a:latin typeface="+mn-ea"/>
                <a:ea typeface="+mn-ea"/>
              </a:rPr>
              <a:t>P61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9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8FACFF-D36F-D021-2274-9B08E7DC3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" b="783"/>
          <a:stretch/>
        </p:blipFill>
        <p:spPr>
          <a:xfrm>
            <a:off x="686942" y="1702250"/>
            <a:ext cx="7770115" cy="152627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861EF6A-7791-ACDD-FB96-97EF3C4620C0}"/>
              </a:ext>
            </a:extLst>
          </p:cNvPr>
          <p:cNvSpPr txBox="1"/>
          <p:nvPr/>
        </p:nvSpPr>
        <p:spPr>
          <a:xfrm>
            <a:off x="1865324" y="3514066"/>
            <a:ext cx="25805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28+11=39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2810CD-D29E-ADAF-FFB3-CB6F3498864E}"/>
              </a:ext>
            </a:extLst>
          </p:cNvPr>
          <p:cNvSpPr txBox="1"/>
          <p:nvPr/>
        </p:nvSpPr>
        <p:spPr>
          <a:xfrm>
            <a:off x="4698100" y="3514066"/>
            <a:ext cx="260039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39+59=98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3987BF-7346-4625-D636-502C0AB40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006" y="4169940"/>
            <a:ext cx="27077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答：总计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78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673</Words>
  <Application>Microsoft Office PowerPoint</Application>
  <PresentationFormat>全屏显示(16:9)</PresentationFormat>
  <Paragraphs>271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楷体</vt:lpstr>
      <vt:lpstr>Calibri</vt:lpstr>
      <vt:lpstr>等线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Admin</cp:lastModifiedBy>
  <cp:revision>754</cp:revision>
  <dcterms:created xsi:type="dcterms:W3CDTF">2016-01-14T07:05:00Z</dcterms:created>
  <dcterms:modified xsi:type="dcterms:W3CDTF">2025-05-09T08:11:36Z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