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6" r:id="rId2"/>
  </p:sldMasterIdLst>
  <p:notesMasterIdLst>
    <p:notesMasterId r:id="rId21"/>
  </p:notesMasterIdLst>
  <p:sldIdLst>
    <p:sldId id="263" r:id="rId3"/>
    <p:sldId id="264" r:id="rId4"/>
    <p:sldId id="365" r:id="rId5"/>
    <p:sldId id="366" r:id="rId6"/>
    <p:sldId id="367" r:id="rId7"/>
    <p:sldId id="368" r:id="rId8"/>
    <p:sldId id="370" r:id="rId9"/>
    <p:sldId id="371" r:id="rId10"/>
    <p:sldId id="373" r:id="rId11"/>
    <p:sldId id="372" r:id="rId12"/>
    <p:sldId id="374" r:id="rId13"/>
    <p:sldId id="376" r:id="rId14"/>
    <p:sldId id="375" r:id="rId15"/>
    <p:sldId id="377" r:id="rId16"/>
    <p:sldId id="378" r:id="rId17"/>
    <p:sldId id="379" r:id="rId18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55">
          <p15:clr>
            <a:srgbClr val="A4A3A4"/>
          </p15:clr>
        </p15:guide>
        <p15:guide id="2" orient="horz" pos="774">
          <p15:clr>
            <a:srgbClr val="A4A3A4"/>
          </p15:clr>
        </p15:guide>
        <p15:guide id="3" orient="horz" pos="2970">
          <p15:clr>
            <a:srgbClr val="A4A3A4"/>
          </p15:clr>
        </p15:guide>
        <p15:guide id="4" pos="158">
          <p15:clr>
            <a:srgbClr val="A4A3A4"/>
          </p15:clr>
        </p15:guide>
        <p15:guide id="5" pos="35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F8F8"/>
    <a:srgbClr val="EBE600"/>
    <a:srgbClr val="AAE1FA"/>
    <a:srgbClr val="FDF1E9"/>
    <a:srgbClr val="843C0C"/>
    <a:srgbClr val="E8333C"/>
    <a:srgbClr val="F49701"/>
    <a:srgbClr val="FEF6F0"/>
    <a:srgbClr val="1279CD"/>
    <a:srgbClr val="095FA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460" autoAdjust="0"/>
    <p:restoredTop sz="96209" autoAdjust="0"/>
  </p:normalViewPr>
  <p:slideViewPr>
    <p:cSldViewPr>
      <p:cViewPr varScale="1">
        <p:scale>
          <a:sx n="146" d="100"/>
          <a:sy n="146" d="100"/>
        </p:scale>
        <p:origin x="282" y="204"/>
      </p:cViewPr>
      <p:guideLst>
        <p:guide orient="horz" pos="1655"/>
        <p:guide orient="horz" pos="774"/>
        <p:guide orient="horz" pos="2970"/>
        <p:guide pos="158"/>
        <p:guide pos="35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6C4006-5F16-4DF0-B32E-F43F745AFE5E}" type="datetimeFigureOut">
              <a:rPr lang="zh-CN" altLang="en-US" smtClean="0"/>
              <a:t>2025/5/9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270D31-C002-479B-894A-47AD5EC02CF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270D31-C002-479B-894A-47AD5EC02CF9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任意多边形 8"/>
          <p:cNvSpPr/>
          <p:nvPr userDrawn="1"/>
        </p:nvSpPr>
        <p:spPr>
          <a:xfrm>
            <a:off x="-1" y="0"/>
            <a:ext cx="9144001" cy="4011910"/>
          </a:xfrm>
          <a:custGeom>
            <a:avLst/>
            <a:gdLst>
              <a:gd name="connsiteX0" fmla="*/ 0 w 12192000"/>
              <a:gd name="connsiteY0" fmla="*/ 0 h 5352292"/>
              <a:gd name="connsiteX1" fmla="*/ 12192000 w 12192000"/>
              <a:gd name="connsiteY1" fmla="*/ 0 h 5352292"/>
              <a:gd name="connsiteX2" fmla="*/ 12192000 w 12192000"/>
              <a:gd name="connsiteY2" fmla="*/ 4019518 h 5352292"/>
              <a:gd name="connsiteX3" fmla="*/ 12140122 w 12192000"/>
              <a:gd name="connsiteY3" fmla="*/ 4063317 h 5352292"/>
              <a:gd name="connsiteX4" fmla="*/ 10718048 w 12192000"/>
              <a:gd name="connsiteY4" fmla="*/ 5205046 h 5352292"/>
              <a:gd name="connsiteX5" fmla="*/ 7322233 w 12192000"/>
              <a:gd name="connsiteY5" fmla="*/ 3798277 h 5352292"/>
              <a:gd name="connsiteX6" fmla="*/ 2688360 w 12192000"/>
              <a:gd name="connsiteY6" fmla="*/ 5345723 h 5352292"/>
              <a:gd name="connsiteX7" fmla="*/ 140150 w 12192000"/>
              <a:gd name="connsiteY7" fmla="*/ 4581752 h 5352292"/>
              <a:gd name="connsiteX8" fmla="*/ 0 w 12192000"/>
              <a:gd name="connsiteY8" fmla="*/ 4514263 h 5352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5352292">
                <a:moveTo>
                  <a:pt x="0" y="0"/>
                </a:moveTo>
                <a:lnTo>
                  <a:pt x="12192000" y="0"/>
                </a:lnTo>
                <a:lnTo>
                  <a:pt x="12192000" y="4019518"/>
                </a:lnTo>
                <a:lnTo>
                  <a:pt x="12140122" y="4063317"/>
                </a:lnTo>
                <a:cubicBezTo>
                  <a:pt x="11757501" y="4424821"/>
                  <a:pt x="11445408" y="5225562"/>
                  <a:pt x="10718048" y="5205046"/>
                </a:cubicBezTo>
                <a:cubicBezTo>
                  <a:pt x="9886780" y="5181600"/>
                  <a:pt x="8660513" y="3774831"/>
                  <a:pt x="7322233" y="3798277"/>
                </a:cubicBezTo>
                <a:cubicBezTo>
                  <a:pt x="5983951" y="3821723"/>
                  <a:pt x="4344997" y="5468815"/>
                  <a:pt x="2688360" y="5345723"/>
                </a:cubicBezTo>
                <a:cubicBezTo>
                  <a:pt x="1872980" y="5285139"/>
                  <a:pt x="1016900" y="4992393"/>
                  <a:pt x="140150" y="4581752"/>
                </a:cubicBezTo>
                <a:lnTo>
                  <a:pt x="0" y="4514263"/>
                </a:lnTo>
                <a:close/>
              </a:path>
            </a:pathLst>
          </a:custGeom>
          <a:solidFill>
            <a:srgbClr val="F49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1" name="五边形 26"/>
          <p:cNvSpPr/>
          <p:nvPr userDrawn="1"/>
        </p:nvSpPr>
        <p:spPr>
          <a:xfrm rot="5400000">
            <a:off x="7460634" y="-157180"/>
            <a:ext cx="1159412" cy="1464072"/>
          </a:xfrm>
          <a:custGeom>
            <a:avLst/>
            <a:gdLst>
              <a:gd name="connsiteX0" fmla="*/ 0 w 1174652"/>
              <a:gd name="connsiteY0" fmla="*/ 0 h 1464072"/>
              <a:gd name="connsiteX1" fmla="*/ 587326 w 1174652"/>
              <a:gd name="connsiteY1" fmla="*/ 0 h 1464072"/>
              <a:gd name="connsiteX2" fmla="*/ 1174652 w 1174652"/>
              <a:gd name="connsiteY2" fmla="*/ 732036 h 1464072"/>
              <a:gd name="connsiteX3" fmla="*/ 587326 w 1174652"/>
              <a:gd name="connsiteY3" fmla="*/ 1464072 h 1464072"/>
              <a:gd name="connsiteX4" fmla="*/ 0 w 1174652"/>
              <a:gd name="connsiteY4" fmla="*/ 1464072 h 1464072"/>
              <a:gd name="connsiteX5" fmla="*/ 0 w 1174652"/>
              <a:gd name="connsiteY5" fmla="*/ 0 h 1464072"/>
              <a:gd name="connsiteX0-1" fmla="*/ 0 w 930812"/>
              <a:gd name="connsiteY0-2" fmla="*/ 0 h 1464072"/>
              <a:gd name="connsiteX1-3" fmla="*/ 587326 w 930812"/>
              <a:gd name="connsiteY1-4" fmla="*/ 0 h 1464072"/>
              <a:gd name="connsiteX2-5" fmla="*/ 930812 w 930812"/>
              <a:gd name="connsiteY2-6" fmla="*/ 732036 h 1464072"/>
              <a:gd name="connsiteX3-7" fmla="*/ 587326 w 930812"/>
              <a:gd name="connsiteY3-8" fmla="*/ 1464072 h 1464072"/>
              <a:gd name="connsiteX4-9" fmla="*/ 0 w 930812"/>
              <a:gd name="connsiteY4-10" fmla="*/ 1464072 h 1464072"/>
              <a:gd name="connsiteX5-11" fmla="*/ 0 w 930812"/>
              <a:gd name="connsiteY5-12" fmla="*/ 0 h 146407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930812" h="1464072">
                <a:moveTo>
                  <a:pt x="0" y="0"/>
                </a:moveTo>
                <a:lnTo>
                  <a:pt x="587326" y="0"/>
                </a:lnTo>
                <a:lnTo>
                  <a:pt x="930812" y="732036"/>
                </a:lnTo>
                <a:lnTo>
                  <a:pt x="587326" y="1464072"/>
                </a:lnTo>
                <a:lnTo>
                  <a:pt x="0" y="1464072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5" y="2931790"/>
            <a:ext cx="2441038" cy="2441038"/>
          </a:xfrm>
          <a:prstGeom prst="rect">
            <a:avLst/>
          </a:prstGeom>
        </p:spPr>
      </p:pic>
      <p:pic>
        <p:nvPicPr>
          <p:cNvPr id="8" name="图片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8239" y="51470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本框 6"/>
          <p:cNvSpPr txBox="1"/>
          <p:nvPr userDrawn="1"/>
        </p:nvSpPr>
        <p:spPr>
          <a:xfrm rot="3823486">
            <a:off x="394012" y="4369821"/>
            <a:ext cx="56938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D2CBC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497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pic>
        <p:nvPicPr>
          <p:cNvPr id="18" name="图片 1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026" y="-34280"/>
            <a:ext cx="9161025" cy="5177779"/>
          </a:xfrm>
          <a:prstGeom prst="rect">
            <a:avLst/>
          </a:prstGeom>
        </p:spPr>
      </p:pic>
      <p:sp>
        <p:nvSpPr>
          <p:cNvPr id="10" name="矩形 9"/>
          <p:cNvSpPr/>
          <p:nvPr userDrawn="1"/>
        </p:nvSpPr>
        <p:spPr>
          <a:xfrm>
            <a:off x="2057" y="0"/>
            <a:ext cx="9158968" cy="5143500"/>
          </a:xfrm>
          <a:prstGeom prst="rect">
            <a:avLst/>
          </a:prstGeom>
          <a:solidFill>
            <a:srgbClr val="FFF9E7"/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pic>
        <p:nvPicPr>
          <p:cNvPr id="15" name="图片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1277" y="113312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 userDrawn="1"/>
        </p:nvSpPr>
        <p:spPr>
          <a:xfrm rot="3823486">
            <a:off x="394012" y="4369821"/>
            <a:ext cx="56938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F9E7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361670" y="2273020"/>
            <a:ext cx="420660" cy="59746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/>
          <a:srcRect r="11490"/>
          <a:stretch>
            <a:fillRect/>
          </a:stretch>
        </p:blipFill>
        <p:spPr>
          <a:xfrm>
            <a:off x="0" y="0"/>
            <a:ext cx="9144000" cy="5145470"/>
          </a:xfrm>
          <a:prstGeom prst="rect">
            <a:avLst/>
          </a:prstGeom>
        </p:spPr>
      </p:pic>
      <p:grpSp>
        <p:nvGrpSpPr>
          <p:cNvPr id="7" name="组合 6"/>
          <p:cNvGrpSpPr/>
          <p:nvPr userDrawn="1"/>
        </p:nvGrpSpPr>
        <p:grpSpPr>
          <a:xfrm>
            <a:off x="77391" y="68154"/>
            <a:ext cx="8989219" cy="5009163"/>
            <a:chOff x="154780" y="143227"/>
            <a:chExt cx="8834439" cy="4767346"/>
          </a:xfrm>
        </p:grpSpPr>
        <p:sp>
          <p:nvSpPr>
            <p:cNvPr id="6" name="圆角矩形 5"/>
            <p:cNvSpPr/>
            <p:nvPr userDrawn="1"/>
          </p:nvSpPr>
          <p:spPr>
            <a:xfrm>
              <a:off x="154780" y="143227"/>
              <a:ext cx="8834439" cy="4767346"/>
            </a:xfrm>
            <a:prstGeom prst="roundRect">
              <a:avLst>
                <a:gd name="adj" fmla="val 8812"/>
              </a:avLst>
            </a:prstGeom>
            <a:solidFill>
              <a:srgbClr val="FFEDDE"/>
            </a:solidFill>
            <a:ln w="31750">
              <a:solidFill>
                <a:srgbClr val="F49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6" name="圆角矩形 15"/>
            <p:cNvSpPr/>
            <p:nvPr userDrawn="1"/>
          </p:nvSpPr>
          <p:spPr>
            <a:xfrm>
              <a:off x="271642" y="232795"/>
              <a:ext cx="8600714" cy="4588210"/>
            </a:xfrm>
            <a:prstGeom prst="roundRect">
              <a:avLst>
                <a:gd name="adj" fmla="val 8812"/>
              </a:avLst>
            </a:prstGeom>
            <a:noFill/>
            <a:ln w="31750" cap="rnd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pic>
        <p:nvPicPr>
          <p:cNvPr id="17" name="图片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72" t="20466"/>
          <a:stretch>
            <a:fillRect/>
          </a:stretch>
        </p:blipFill>
        <p:spPr>
          <a:xfrm rot="11424345">
            <a:off x="8012215" y="4182947"/>
            <a:ext cx="1198520" cy="1119753"/>
          </a:xfrm>
          <a:custGeom>
            <a:avLst/>
            <a:gdLst>
              <a:gd name="connsiteX0" fmla="*/ 745071 w 1198520"/>
              <a:gd name="connsiteY0" fmla="*/ 1119753 h 1119753"/>
              <a:gd name="connsiteX1" fmla="*/ 165212 w 1198520"/>
              <a:gd name="connsiteY1" fmla="*/ 1119753 h 1119753"/>
              <a:gd name="connsiteX2" fmla="*/ 0 w 1198520"/>
              <a:gd name="connsiteY2" fmla="*/ 220094 h 1119753"/>
              <a:gd name="connsiteX3" fmla="*/ 1198520 w 1198520"/>
              <a:gd name="connsiteY3" fmla="*/ 0 h 1119753"/>
              <a:gd name="connsiteX4" fmla="*/ 1198520 w 1198520"/>
              <a:gd name="connsiteY4" fmla="*/ 517119 h 1119753"/>
              <a:gd name="connsiteX5" fmla="*/ 1195549 w 1198520"/>
              <a:gd name="connsiteY5" fmla="*/ 515432 h 1119753"/>
              <a:gd name="connsiteX6" fmla="*/ 852887 w 1198520"/>
              <a:gd name="connsiteY6" fmla="*/ 481862 h 1119753"/>
              <a:gd name="connsiteX7" fmla="*/ 451060 w 1198520"/>
              <a:gd name="connsiteY7" fmla="*/ 885108 h 1119753"/>
              <a:gd name="connsiteX8" fmla="*/ 702557 w 1198520"/>
              <a:gd name="connsiteY8" fmla="*/ 1112112 h 1119753"/>
              <a:gd name="connsiteX9" fmla="*/ 1198520 w 1198520"/>
              <a:gd name="connsiteY9" fmla="*/ 1119753 h 1119753"/>
              <a:gd name="connsiteX10" fmla="*/ 965694 w 1198520"/>
              <a:gd name="connsiteY10" fmla="*/ 1119753 h 1119753"/>
              <a:gd name="connsiteX11" fmla="*/ 969941 w 1198520"/>
              <a:gd name="connsiteY11" fmla="*/ 1119276 h 1119753"/>
              <a:gd name="connsiteX12" fmla="*/ 1144532 w 1198520"/>
              <a:gd name="connsiteY12" fmla="*/ 1061324 h 1119753"/>
              <a:gd name="connsiteX13" fmla="*/ 1198520 w 1198520"/>
              <a:gd name="connsiteY13" fmla="*/ 1028884 h 1119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98520" h="1119753">
                <a:moveTo>
                  <a:pt x="745071" y="1119753"/>
                </a:moveTo>
                <a:lnTo>
                  <a:pt x="165212" y="1119753"/>
                </a:lnTo>
                <a:lnTo>
                  <a:pt x="0" y="220094"/>
                </a:lnTo>
                <a:lnTo>
                  <a:pt x="1198520" y="0"/>
                </a:lnTo>
                <a:lnTo>
                  <a:pt x="1198520" y="517119"/>
                </a:lnTo>
                <a:lnTo>
                  <a:pt x="1195549" y="515432"/>
                </a:lnTo>
                <a:cubicBezTo>
                  <a:pt x="1101650" y="473055"/>
                  <a:pt x="980010" y="458518"/>
                  <a:pt x="852887" y="481862"/>
                </a:cubicBezTo>
                <a:cubicBezTo>
                  <a:pt x="598641" y="528552"/>
                  <a:pt x="418736" y="709091"/>
                  <a:pt x="451060" y="885108"/>
                </a:cubicBezTo>
                <a:cubicBezTo>
                  <a:pt x="471262" y="995118"/>
                  <a:pt x="569584" y="1077325"/>
                  <a:pt x="702557" y="1112112"/>
                </a:cubicBezTo>
                <a:close/>
                <a:moveTo>
                  <a:pt x="1198520" y="1119753"/>
                </a:moveTo>
                <a:lnTo>
                  <a:pt x="965694" y="1119753"/>
                </a:lnTo>
                <a:lnTo>
                  <a:pt x="969941" y="1119276"/>
                </a:lnTo>
                <a:cubicBezTo>
                  <a:pt x="1033502" y="1107603"/>
                  <a:pt x="1092417" y="1087565"/>
                  <a:pt x="1144532" y="1061324"/>
                </a:cubicBezTo>
                <a:lnTo>
                  <a:pt x="1198520" y="1028884"/>
                </a:lnTo>
                <a:close/>
              </a:path>
            </a:pathLst>
          </a:custGeom>
        </p:spPr>
      </p:pic>
      <p:pic>
        <p:nvPicPr>
          <p:cNvPr id="15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1474" y="145743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文本框 10"/>
          <p:cNvSpPr txBox="1"/>
          <p:nvPr userDrawn="1"/>
        </p:nvSpPr>
        <p:spPr>
          <a:xfrm rot="3823486">
            <a:off x="394012" y="4369821"/>
            <a:ext cx="56938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EDDE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361670" y="2273020"/>
            <a:ext cx="420660" cy="59746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/>
          <a:srcRect r="11490"/>
          <a:stretch>
            <a:fillRect/>
          </a:stretch>
        </p:blipFill>
        <p:spPr>
          <a:xfrm>
            <a:off x="0" y="0"/>
            <a:ext cx="9144000" cy="5145470"/>
          </a:xfrm>
          <a:prstGeom prst="rect">
            <a:avLst/>
          </a:prstGeom>
        </p:spPr>
      </p:pic>
      <p:grpSp>
        <p:nvGrpSpPr>
          <p:cNvPr id="7" name="组合 6"/>
          <p:cNvGrpSpPr/>
          <p:nvPr userDrawn="1"/>
        </p:nvGrpSpPr>
        <p:grpSpPr>
          <a:xfrm>
            <a:off x="77391" y="68154"/>
            <a:ext cx="8989219" cy="5009163"/>
            <a:chOff x="154780" y="143227"/>
            <a:chExt cx="8834439" cy="4767346"/>
          </a:xfrm>
          <a:solidFill>
            <a:schemeClr val="bg1"/>
          </a:solidFill>
        </p:grpSpPr>
        <p:sp>
          <p:nvSpPr>
            <p:cNvPr id="6" name="圆角矩形 5"/>
            <p:cNvSpPr/>
            <p:nvPr userDrawn="1"/>
          </p:nvSpPr>
          <p:spPr>
            <a:xfrm>
              <a:off x="154780" y="143227"/>
              <a:ext cx="8834439" cy="4767346"/>
            </a:xfrm>
            <a:prstGeom prst="roundRect">
              <a:avLst>
                <a:gd name="adj" fmla="val 8812"/>
              </a:avLst>
            </a:prstGeom>
            <a:grpFill/>
            <a:ln w="31750">
              <a:solidFill>
                <a:srgbClr val="F49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6" name="圆角矩形 15"/>
            <p:cNvSpPr/>
            <p:nvPr userDrawn="1"/>
          </p:nvSpPr>
          <p:spPr>
            <a:xfrm>
              <a:off x="271642" y="232795"/>
              <a:ext cx="8600714" cy="4588210"/>
            </a:xfrm>
            <a:prstGeom prst="roundRect">
              <a:avLst>
                <a:gd name="adj" fmla="val 8812"/>
              </a:avLst>
            </a:prstGeom>
            <a:grpFill/>
            <a:ln w="31750" cap="rnd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pic>
        <p:nvPicPr>
          <p:cNvPr id="17" name="图片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72" t="20466"/>
          <a:stretch>
            <a:fillRect/>
          </a:stretch>
        </p:blipFill>
        <p:spPr>
          <a:xfrm rot="11424345">
            <a:off x="8012215" y="4182947"/>
            <a:ext cx="1198520" cy="1119753"/>
          </a:xfrm>
          <a:custGeom>
            <a:avLst/>
            <a:gdLst>
              <a:gd name="connsiteX0" fmla="*/ 745071 w 1198520"/>
              <a:gd name="connsiteY0" fmla="*/ 1119753 h 1119753"/>
              <a:gd name="connsiteX1" fmla="*/ 165212 w 1198520"/>
              <a:gd name="connsiteY1" fmla="*/ 1119753 h 1119753"/>
              <a:gd name="connsiteX2" fmla="*/ 0 w 1198520"/>
              <a:gd name="connsiteY2" fmla="*/ 220094 h 1119753"/>
              <a:gd name="connsiteX3" fmla="*/ 1198520 w 1198520"/>
              <a:gd name="connsiteY3" fmla="*/ 0 h 1119753"/>
              <a:gd name="connsiteX4" fmla="*/ 1198520 w 1198520"/>
              <a:gd name="connsiteY4" fmla="*/ 517119 h 1119753"/>
              <a:gd name="connsiteX5" fmla="*/ 1195549 w 1198520"/>
              <a:gd name="connsiteY5" fmla="*/ 515432 h 1119753"/>
              <a:gd name="connsiteX6" fmla="*/ 852887 w 1198520"/>
              <a:gd name="connsiteY6" fmla="*/ 481862 h 1119753"/>
              <a:gd name="connsiteX7" fmla="*/ 451060 w 1198520"/>
              <a:gd name="connsiteY7" fmla="*/ 885108 h 1119753"/>
              <a:gd name="connsiteX8" fmla="*/ 702557 w 1198520"/>
              <a:gd name="connsiteY8" fmla="*/ 1112112 h 1119753"/>
              <a:gd name="connsiteX9" fmla="*/ 1198520 w 1198520"/>
              <a:gd name="connsiteY9" fmla="*/ 1119753 h 1119753"/>
              <a:gd name="connsiteX10" fmla="*/ 965694 w 1198520"/>
              <a:gd name="connsiteY10" fmla="*/ 1119753 h 1119753"/>
              <a:gd name="connsiteX11" fmla="*/ 969941 w 1198520"/>
              <a:gd name="connsiteY11" fmla="*/ 1119276 h 1119753"/>
              <a:gd name="connsiteX12" fmla="*/ 1144532 w 1198520"/>
              <a:gd name="connsiteY12" fmla="*/ 1061324 h 1119753"/>
              <a:gd name="connsiteX13" fmla="*/ 1198520 w 1198520"/>
              <a:gd name="connsiteY13" fmla="*/ 1028884 h 1119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98520" h="1119753">
                <a:moveTo>
                  <a:pt x="745071" y="1119753"/>
                </a:moveTo>
                <a:lnTo>
                  <a:pt x="165212" y="1119753"/>
                </a:lnTo>
                <a:lnTo>
                  <a:pt x="0" y="220094"/>
                </a:lnTo>
                <a:lnTo>
                  <a:pt x="1198520" y="0"/>
                </a:lnTo>
                <a:lnTo>
                  <a:pt x="1198520" y="517119"/>
                </a:lnTo>
                <a:lnTo>
                  <a:pt x="1195549" y="515432"/>
                </a:lnTo>
                <a:cubicBezTo>
                  <a:pt x="1101650" y="473055"/>
                  <a:pt x="980010" y="458518"/>
                  <a:pt x="852887" y="481862"/>
                </a:cubicBezTo>
                <a:cubicBezTo>
                  <a:pt x="598641" y="528552"/>
                  <a:pt x="418736" y="709091"/>
                  <a:pt x="451060" y="885108"/>
                </a:cubicBezTo>
                <a:cubicBezTo>
                  <a:pt x="471262" y="995118"/>
                  <a:pt x="569584" y="1077325"/>
                  <a:pt x="702557" y="1112112"/>
                </a:cubicBezTo>
                <a:close/>
                <a:moveTo>
                  <a:pt x="1198520" y="1119753"/>
                </a:moveTo>
                <a:lnTo>
                  <a:pt x="965694" y="1119753"/>
                </a:lnTo>
                <a:lnTo>
                  <a:pt x="969941" y="1119276"/>
                </a:lnTo>
                <a:cubicBezTo>
                  <a:pt x="1033502" y="1107603"/>
                  <a:pt x="1092417" y="1087565"/>
                  <a:pt x="1144532" y="1061324"/>
                </a:cubicBezTo>
                <a:lnTo>
                  <a:pt x="1198520" y="1028884"/>
                </a:lnTo>
                <a:close/>
              </a:path>
            </a:pathLst>
          </a:custGeom>
        </p:spPr>
      </p:pic>
      <p:pic>
        <p:nvPicPr>
          <p:cNvPr id="15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1474" y="145743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 userDrawn="1"/>
        </p:nvSpPr>
        <p:spPr>
          <a:xfrm rot="3823486">
            <a:off x="394012" y="4369821"/>
            <a:ext cx="56938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361670" y="2273020"/>
            <a:ext cx="420660" cy="59746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/>
          <a:srcRect r="11490"/>
          <a:stretch>
            <a:fillRect/>
          </a:stretch>
        </p:blipFill>
        <p:spPr>
          <a:xfrm>
            <a:off x="0" y="0"/>
            <a:ext cx="9144000" cy="5145470"/>
          </a:xfrm>
          <a:prstGeom prst="rect">
            <a:avLst/>
          </a:prstGeom>
        </p:spPr>
      </p:pic>
      <p:grpSp>
        <p:nvGrpSpPr>
          <p:cNvPr id="7" name="组合 6"/>
          <p:cNvGrpSpPr/>
          <p:nvPr userDrawn="1"/>
        </p:nvGrpSpPr>
        <p:grpSpPr>
          <a:xfrm>
            <a:off x="77391" y="68154"/>
            <a:ext cx="8989219" cy="5009163"/>
            <a:chOff x="154780" y="143227"/>
            <a:chExt cx="8834439" cy="4767346"/>
          </a:xfrm>
          <a:solidFill>
            <a:schemeClr val="bg1"/>
          </a:solidFill>
        </p:grpSpPr>
        <p:sp>
          <p:nvSpPr>
            <p:cNvPr id="6" name="圆角矩形 5"/>
            <p:cNvSpPr/>
            <p:nvPr userDrawn="1"/>
          </p:nvSpPr>
          <p:spPr>
            <a:xfrm>
              <a:off x="154780" y="143227"/>
              <a:ext cx="8834439" cy="4767346"/>
            </a:xfrm>
            <a:prstGeom prst="roundRect">
              <a:avLst>
                <a:gd name="adj" fmla="val 8812"/>
              </a:avLst>
            </a:prstGeom>
            <a:grpFill/>
            <a:ln w="31750">
              <a:solidFill>
                <a:srgbClr val="F49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6" name="圆角矩形 15"/>
            <p:cNvSpPr/>
            <p:nvPr userDrawn="1"/>
          </p:nvSpPr>
          <p:spPr>
            <a:xfrm>
              <a:off x="271642" y="232795"/>
              <a:ext cx="8600714" cy="4588210"/>
            </a:xfrm>
            <a:prstGeom prst="roundRect">
              <a:avLst>
                <a:gd name="adj" fmla="val 8812"/>
              </a:avLst>
            </a:prstGeom>
            <a:grpFill/>
            <a:ln w="31750" cap="rnd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pic>
        <p:nvPicPr>
          <p:cNvPr id="17" name="图片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72" t="20466"/>
          <a:stretch>
            <a:fillRect/>
          </a:stretch>
        </p:blipFill>
        <p:spPr>
          <a:xfrm rot="11424345">
            <a:off x="8012215" y="4182947"/>
            <a:ext cx="1198520" cy="1119753"/>
          </a:xfrm>
          <a:custGeom>
            <a:avLst/>
            <a:gdLst>
              <a:gd name="connsiteX0" fmla="*/ 745071 w 1198520"/>
              <a:gd name="connsiteY0" fmla="*/ 1119753 h 1119753"/>
              <a:gd name="connsiteX1" fmla="*/ 165212 w 1198520"/>
              <a:gd name="connsiteY1" fmla="*/ 1119753 h 1119753"/>
              <a:gd name="connsiteX2" fmla="*/ 0 w 1198520"/>
              <a:gd name="connsiteY2" fmla="*/ 220094 h 1119753"/>
              <a:gd name="connsiteX3" fmla="*/ 1198520 w 1198520"/>
              <a:gd name="connsiteY3" fmla="*/ 0 h 1119753"/>
              <a:gd name="connsiteX4" fmla="*/ 1198520 w 1198520"/>
              <a:gd name="connsiteY4" fmla="*/ 517119 h 1119753"/>
              <a:gd name="connsiteX5" fmla="*/ 1195549 w 1198520"/>
              <a:gd name="connsiteY5" fmla="*/ 515432 h 1119753"/>
              <a:gd name="connsiteX6" fmla="*/ 852887 w 1198520"/>
              <a:gd name="connsiteY6" fmla="*/ 481862 h 1119753"/>
              <a:gd name="connsiteX7" fmla="*/ 451060 w 1198520"/>
              <a:gd name="connsiteY7" fmla="*/ 885108 h 1119753"/>
              <a:gd name="connsiteX8" fmla="*/ 702557 w 1198520"/>
              <a:gd name="connsiteY8" fmla="*/ 1112112 h 1119753"/>
              <a:gd name="connsiteX9" fmla="*/ 1198520 w 1198520"/>
              <a:gd name="connsiteY9" fmla="*/ 1119753 h 1119753"/>
              <a:gd name="connsiteX10" fmla="*/ 965694 w 1198520"/>
              <a:gd name="connsiteY10" fmla="*/ 1119753 h 1119753"/>
              <a:gd name="connsiteX11" fmla="*/ 969941 w 1198520"/>
              <a:gd name="connsiteY11" fmla="*/ 1119276 h 1119753"/>
              <a:gd name="connsiteX12" fmla="*/ 1144532 w 1198520"/>
              <a:gd name="connsiteY12" fmla="*/ 1061324 h 1119753"/>
              <a:gd name="connsiteX13" fmla="*/ 1198520 w 1198520"/>
              <a:gd name="connsiteY13" fmla="*/ 1028884 h 1119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98520" h="1119753">
                <a:moveTo>
                  <a:pt x="745071" y="1119753"/>
                </a:moveTo>
                <a:lnTo>
                  <a:pt x="165212" y="1119753"/>
                </a:lnTo>
                <a:lnTo>
                  <a:pt x="0" y="220094"/>
                </a:lnTo>
                <a:lnTo>
                  <a:pt x="1198520" y="0"/>
                </a:lnTo>
                <a:lnTo>
                  <a:pt x="1198520" y="517119"/>
                </a:lnTo>
                <a:lnTo>
                  <a:pt x="1195549" y="515432"/>
                </a:lnTo>
                <a:cubicBezTo>
                  <a:pt x="1101650" y="473055"/>
                  <a:pt x="980010" y="458518"/>
                  <a:pt x="852887" y="481862"/>
                </a:cubicBezTo>
                <a:cubicBezTo>
                  <a:pt x="598641" y="528552"/>
                  <a:pt x="418736" y="709091"/>
                  <a:pt x="451060" y="885108"/>
                </a:cubicBezTo>
                <a:cubicBezTo>
                  <a:pt x="471262" y="995118"/>
                  <a:pt x="569584" y="1077325"/>
                  <a:pt x="702557" y="1112112"/>
                </a:cubicBezTo>
                <a:close/>
                <a:moveTo>
                  <a:pt x="1198520" y="1119753"/>
                </a:moveTo>
                <a:lnTo>
                  <a:pt x="965694" y="1119753"/>
                </a:lnTo>
                <a:lnTo>
                  <a:pt x="969941" y="1119276"/>
                </a:lnTo>
                <a:cubicBezTo>
                  <a:pt x="1033502" y="1107603"/>
                  <a:pt x="1092417" y="1087565"/>
                  <a:pt x="1144532" y="1061324"/>
                </a:cubicBezTo>
                <a:lnTo>
                  <a:pt x="1198520" y="1028884"/>
                </a:lnTo>
                <a:close/>
              </a:path>
            </a:pathLst>
          </a:custGeom>
        </p:spPr>
      </p:pic>
      <p:pic>
        <p:nvPicPr>
          <p:cNvPr id="15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1474" y="145743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 userDrawn="1"/>
        </p:nvSpPr>
        <p:spPr>
          <a:xfrm rot="3823486">
            <a:off x="394012" y="4369821"/>
            <a:ext cx="56938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361670" y="2273020"/>
            <a:ext cx="420660" cy="597460"/>
          </a:xfrm>
          <a:prstGeom prst="rect">
            <a:avLst/>
          </a:prstGeom>
        </p:spPr>
      </p:pic>
      <p:grpSp>
        <p:nvGrpSpPr>
          <p:cNvPr id="10" name="组合 9"/>
          <p:cNvGrpSpPr/>
          <p:nvPr userDrawn="1"/>
        </p:nvGrpSpPr>
        <p:grpSpPr>
          <a:xfrm>
            <a:off x="2392243" y="4755786"/>
            <a:ext cx="4166521" cy="370094"/>
            <a:chOff x="2362866" y="4755786"/>
            <a:chExt cx="4332983" cy="370094"/>
          </a:xfrm>
        </p:grpSpPr>
        <p:grpSp>
          <p:nvGrpSpPr>
            <p:cNvPr id="11" name="组合 10"/>
            <p:cNvGrpSpPr/>
            <p:nvPr/>
          </p:nvGrpSpPr>
          <p:grpSpPr>
            <a:xfrm>
              <a:off x="2362866" y="4755786"/>
              <a:ext cx="4213851" cy="370094"/>
              <a:chOff x="2461379" y="4759182"/>
              <a:chExt cx="3984433" cy="370094"/>
            </a:xfrm>
          </p:grpSpPr>
          <p:sp>
            <p:nvSpPr>
              <p:cNvPr id="13" name="圆角矩形 1"/>
              <p:cNvSpPr/>
              <p:nvPr/>
            </p:nvSpPr>
            <p:spPr>
              <a:xfrm>
                <a:off x="2461379" y="4759182"/>
                <a:ext cx="3984433" cy="370094"/>
              </a:xfrm>
              <a:prstGeom prst="roundRect">
                <a:avLst/>
              </a:prstGeom>
              <a:solidFill>
                <a:srgbClr val="F49800"/>
              </a:solidFill>
              <a:ln w="41275">
                <a:solidFill>
                  <a:srgbClr val="FFBF5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cxnSp>
            <p:nvCxnSpPr>
              <p:cNvPr id="14" name="直接连接符 13"/>
              <p:cNvCxnSpPr/>
              <p:nvPr/>
            </p:nvCxnSpPr>
            <p:spPr>
              <a:xfrm>
                <a:off x="6020964" y="5072724"/>
                <a:ext cx="325597" cy="0"/>
              </a:xfrm>
              <a:prstGeom prst="line">
                <a:avLst/>
              </a:prstGeom>
              <a:ln w="44450" cap="rnd">
                <a:solidFill>
                  <a:schemeClr val="accent2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/>
              <p:cNvCxnSpPr/>
              <p:nvPr/>
            </p:nvCxnSpPr>
            <p:spPr>
              <a:xfrm>
                <a:off x="5876948" y="5072724"/>
                <a:ext cx="37565" cy="0"/>
              </a:xfrm>
              <a:prstGeom prst="line">
                <a:avLst/>
              </a:prstGeom>
              <a:ln w="44450" cap="rnd">
                <a:solidFill>
                  <a:schemeClr val="accent2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" name="矩形 11"/>
            <p:cNvSpPr/>
            <p:nvPr/>
          </p:nvSpPr>
          <p:spPr>
            <a:xfrm>
              <a:off x="2481998" y="4799651"/>
              <a:ext cx="421385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选自“状元成才路”系列丛书《创优作业100分》</a:t>
              </a:r>
            </a:p>
          </p:txBody>
        </p:sp>
      </p:grpSp>
      <p:pic>
        <p:nvPicPr>
          <p:cNvPr id="24" name="图片 23"/>
          <p:cNvPicPr>
            <a:picLocks noChangeAspect="1"/>
          </p:cNvPicPr>
          <p:nvPr userDrawn="1"/>
        </p:nvPicPr>
        <p:blipFill rotWithShape="1">
          <a:blip r:embed="rId6"/>
          <a:srcRect l="12271"/>
          <a:stretch>
            <a:fillRect/>
          </a:stretch>
        </p:blipFill>
        <p:spPr>
          <a:xfrm>
            <a:off x="1" y="-93995"/>
            <a:ext cx="3707903" cy="1475360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6" y="77890"/>
            <a:ext cx="1131590" cy="1131590"/>
          </a:xfrm>
          <a:prstGeom prst="rect">
            <a:avLst/>
          </a:prstGeom>
        </p:spPr>
      </p:pic>
      <p:sp>
        <p:nvSpPr>
          <p:cNvPr id="23" name="矩形 22"/>
          <p:cNvSpPr/>
          <p:nvPr userDrawn="1"/>
        </p:nvSpPr>
        <p:spPr>
          <a:xfrm>
            <a:off x="755576" y="357090"/>
            <a:ext cx="2777433" cy="5847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 algn="ctr"/>
            <a:r>
              <a:rPr lang="zh-CN" altLang="en-US" sz="3200" b="1" noProof="0" dirty="0">
                <a:ln>
                  <a:solidFill>
                    <a:srgbClr val="E8333C"/>
                  </a:solidFill>
                </a:ln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</a:rPr>
              <a:t>▶备选练习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/>
          <a:srcRect r="11490"/>
          <a:stretch>
            <a:fillRect/>
          </a:stretch>
        </p:blipFill>
        <p:spPr>
          <a:xfrm>
            <a:off x="0" y="0"/>
            <a:ext cx="9144000" cy="5145470"/>
          </a:xfrm>
          <a:prstGeom prst="rect">
            <a:avLst/>
          </a:prstGeom>
        </p:spPr>
      </p:pic>
      <p:grpSp>
        <p:nvGrpSpPr>
          <p:cNvPr id="7" name="组合 6"/>
          <p:cNvGrpSpPr/>
          <p:nvPr userDrawn="1"/>
        </p:nvGrpSpPr>
        <p:grpSpPr>
          <a:xfrm>
            <a:off x="77391" y="68154"/>
            <a:ext cx="8989219" cy="5009163"/>
            <a:chOff x="154780" y="143227"/>
            <a:chExt cx="8834439" cy="4767346"/>
          </a:xfrm>
          <a:solidFill>
            <a:schemeClr val="bg1"/>
          </a:solidFill>
        </p:grpSpPr>
        <p:sp>
          <p:nvSpPr>
            <p:cNvPr id="6" name="圆角矩形 5"/>
            <p:cNvSpPr/>
            <p:nvPr userDrawn="1"/>
          </p:nvSpPr>
          <p:spPr>
            <a:xfrm>
              <a:off x="154780" y="143227"/>
              <a:ext cx="8834439" cy="4767346"/>
            </a:xfrm>
            <a:prstGeom prst="roundRect">
              <a:avLst>
                <a:gd name="adj" fmla="val 8812"/>
              </a:avLst>
            </a:prstGeom>
            <a:grpFill/>
            <a:ln w="31750">
              <a:solidFill>
                <a:srgbClr val="F49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6" name="圆角矩形 15"/>
            <p:cNvSpPr/>
            <p:nvPr userDrawn="1"/>
          </p:nvSpPr>
          <p:spPr>
            <a:xfrm>
              <a:off x="271642" y="232795"/>
              <a:ext cx="8600714" cy="4588210"/>
            </a:xfrm>
            <a:prstGeom prst="roundRect">
              <a:avLst>
                <a:gd name="adj" fmla="val 8812"/>
              </a:avLst>
            </a:prstGeom>
            <a:grpFill/>
            <a:ln w="31750" cap="rnd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pic>
        <p:nvPicPr>
          <p:cNvPr id="17" name="图片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72" t="20466"/>
          <a:stretch>
            <a:fillRect/>
          </a:stretch>
        </p:blipFill>
        <p:spPr>
          <a:xfrm rot="11424345">
            <a:off x="8012215" y="4182947"/>
            <a:ext cx="1198520" cy="1119753"/>
          </a:xfrm>
          <a:custGeom>
            <a:avLst/>
            <a:gdLst>
              <a:gd name="connsiteX0" fmla="*/ 745071 w 1198520"/>
              <a:gd name="connsiteY0" fmla="*/ 1119753 h 1119753"/>
              <a:gd name="connsiteX1" fmla="*/ 165212 w 1198520"/>
              <a:gd name="connsiteY1" fmla="*/ 1119753 h 1119753"/>
              <a:gd name="connsiteX2" fmla="*/ 0 w 1198520"/>
              <a:gd name="connsiteY2" fmla="*/ 220094 h 1119753"/>
              <a:gd name="connsiteX3" fmla="*/ 1198520 w 1198520"/>
              <a:gd name="connsiteY3" fmla="*/ 0 h 1119753"/>
              <a:gd name="connsiteX4" fmla="*/ 1198520 w 1198520"/>
              <a:gd name="connsiteY4" fmla="*/ 517119 h 1119753"/>
              <a:gd name="connsiteX5" fmla="*/ 1195549 w 1198520"/>
              <a:gd name="connsiteY5" fmla="*/ 515432 h 1119753"/>
              <a:gd name="connsiteX6" fmla="*/ 852887 w 1198520"/>
              <a:gd name="connsiteY6" fmla="*/ 481862 h 1119753"/>
              <a:gd name="connsiteX7" fmla="*/ 451060 w 1198520"/>
              <a:gd name="connsiteY7" fmla="*/ 885108 h 1119753"/>
              <a:gd name="connsiteX8" fmla="*/ 702557 w 1198520"/>
              <a:gd name="connsiteY8" fmla="*/ 1112112 h 1119753"/>
              <a:gd name="connsiteX9" fmla="*/ 1198520 w 1198520"/>
              <a:gd name="connsiteY9" fmla="*/ 1119753 h 1119753"/>
              <a:gd name="connsiteX10" fmla="*/ 965694 w 1198520"/>
              <a:gd name="connsiteY10" fmla="*/ 1119753 h 1119753"/>
              <a:gd name="connsiteX11" fmla="*/ 969941 w 1198520"/>
              <a:gd name="connsiteY11" fmla="*/ 1119276 h 1119753"/>
              <a:gd name="connsiteX12" fmla="*/ 1144532 w 1198520"/>
              <a:gd name="connsiteY12" fmla="*/ 1061324 h 1119753"/>
              <a:gd name="connsiteX13" fmla="*/ 1198520 w 1198520"/>
              <a:gd name="connsiteY13" fmla="*/ 1028884 h 1119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98520" h="1119753">
                <a:moveTo>
                  <a:pt x="745071" y="1119753"/>
                </a:moveTo>
                <a:lnTo>
                  <a:pt x="165212" y="1119753"/>
                </a:lnTo>
                <a:lnTo>
                  <a:pt x="0" y="220094"/>
                </a:lnTo>
                <a:lnTo>
                  <a:pt x="1198520" y="0"/>
                </a:lnTo>
                <a:lnTo>
                  <a:pt x="1198520" y="517119"/>
                </a:lnTo>
                <a:lnTo>
                  <a:pt x="1195549" y="515432"/>
                </a:lnTo>
                <a:cubicBezTo>
                  <a:pt x="1101650" y="473055"/>
                  <a:pt x="980010" y="458518"/>
                  <a:pt x="852887" y="481862"/>
                </a:cubicBezTo>
                <a:cubicBezTo>
                  <a:pt x="598641" y="528552"/>
                  <a:pt x="418736" y="709091"/>
                  <a:pt x="451060" y="885108"/>
                </a:cubicBezTo>
                <a:cubicBezTo>
                  <a:pt x="471262" y="995118"/>
                  <a:pt x="569584" y="1077325"/>
                  <a:pt x="702557" y="1112112"/>
                </a:cubicBezTo>
                <a:close/>
                <a:moveTo>
                  <a:pt x="1198520" y="1119753"/>
                </a:moveTo>
                <a:lnTo>
                  <a:pt x="965694" y="1119753"/>
                </a:lnTo>
                <a:lnTo>
                  <a:pt x="969941" y="1119276"/>
                </a:lnTo>
                <a:cubicBezTo>
                  <a:pt x="1033502" y="1107603"/>
                  <a:pt x="1092417" y="1087565"/>
                  <a:pt x="1144532" y="1061324"/>
                </a:cubicBezTo>
                <a:lnTo>
                  <a:pt x="1198520" y="1028884"/>
                </a:lnTo>
                <a:close/>
              </a:path>
            </a:pathLst>
          </a:custGeom>
        </p:spPr>
      </p:pic>
      <p:pic>
        <p:nvPicPr>
          <p:cNvPr id="15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1474" y="145743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 userDrawn="1"/>
        </p:nvSpPr>
        <p:spPr>
          <a:xfrm rot="3823486">
            <a:off x="394012" y="4369821"/>
            <a:ext cx="56938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361670" y="2273020"/>
            <a:ext cx="420660" cy="597460"/>
          </a:xfrm>
          <a:prstGeom prst="rect">
            <a:avLst/>
          </a:prstGeom>
        </p:spPr>
      </p:pic>
      <p:grpSp>
        <p:nvGrpSpPr>
          <p:cNvPr id="10" name="组合 9"/>
          <p:cNvGrpSpPr/>
          <p:nvPr userDrawn="1"/>
        </p:nvGrpSpPr>
        <p:grpSpPr>
          <a:xfrm>
            <a:off x="2392243" y="4755786"/>
            <a:ext cx="4166521" cy="370094"/>
            <a:chOff x="2362866" y="4755786"/>
            <a:chExt cx="4332983" cy="370094"/>
          </a:xfrm>
        </p:grpSpPr>
        <p:grpSp>
          <p:nvGrpSpPr>
            <p:cNvPr id="11" name="组合 10"/>
            <p:cNvGrpSpPr/>
            <p:nvPr/>
          </p:nvGrpSpPr>
          <p:grpSpPr>
            <a:xfrm>
              <a:off x="2362866" y="4755786"/>
              <a:ext cx="4213851" cy="370094"/>
              <a:chOff x="2461379" y="4759182"/>
              <a:chExt cx="3984433" cy="370094"/>
            </a:xfrm>
          </p:grpSpPr>
          <p:sp>
            <p:nvSpPr>
              <p:cNvPr id="13" name="圆角矩形 1"/>
              <p:cNvSpPr/>
              <p:nvPr/>
            </p:nvSpPr>
            <p:spPr>
              <a:xfrm>
                <a:off x="2461379" y="4759182"/>
                <a:ext cx="3984433" cy="370094"/>
              </a:xfrm>
              <a:prstGeom prst="roundRect">
                <a:avLst/>
              </a:prstGeom>
              <a:solidFill>
                <a:srgbClr val="F49800"/>
              </a:solidFill>
              <a:ln w="41275">
                <a:solidFill>
                  <a:srgbClr val="FFBF5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cxnSp>
            <p:nvCxnSpPr>
              <p:cNvPr id="14" name="直接连接符 13"/>
              <p:cNvCxnSpPr/>
              <p:nvPr/>
            </p:nvCxnSpPr>
            <p:spPr>
              <a:xfrm>
                <a:off x="6020964" y="5072724"/>
                <a:ext cx="325597" cy="0"/>
              </a:xfrm>
              <a:prstGeom prst="line">
                <a:avLst/>
              </a:prstGeom>
              <a:ln w="44450" cap="rnd">
                <a:solidFill>
                  <a:schemeClr val="accent2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/>
              <p:cNvCxnSpPr/>
              <p:nvPr/>
            </p:nvCxnSpPr>
            <p:spPr>
              <a:xfrm>
                <a:off x="5876948" y="5072724"/>
                <a:ext cx="37565" cy="0"/>
              </a:xfrm>
              <a:prstGeom prst="line">
                <a:avLst/>
              </a:prstGeom>
              <a:ln w="44450" cap="rnd">
                <a:solidFill>
                  <a:schemeClr val="accent2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" name="矩形 11"/>
            <p:cNvSpPr/>
            <p:nvPr/>
          </p:nvSpPr>
          <p:spPr>
            <a:xfrm>
              <a:off x="2481998" y="4799651"/>
              <a:ext cx="421385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选自“状元成才路”系列丛书《创优作业100分》</a:t>
              </a:r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6" y="0"/>
            <a:ext cx="909955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29194" cy="5143500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/>
        </p:nvGrpSpPr>
        <p:grpSpPr>
          <a:xfrm>
            <a:off x="1187624" y="755818"/>
            <a:ext cx="6626830" cy="3686535"/>
            <a:chOff x="1756786" y="947474"/>
            <a:chExt cx="8649956" cy="4812009"/>
          </a:xfrm>
        </p:grpSpPr>
        <p:sp>
          <p:nvSpPr>
            <p:cNvPr id="12" name="矩形 11"/>
            <p:cNvSpPr/>
            <p:nvPr/>
          </p:nvSpPr>
          <p:spPr>
            <a:xfrm>
              <a:off x="2046514" y="1215116"/>
              <a:ext cx="8360228" cy="4544367"/>
            </a:xfrm>
            <a:prstGeom prst="rect">
              <a:avLst/>
            </a:prstGeom>
            <a:pattFill prst="wdDnDiag">
              <a:fgClr>
                <a:srgbClr val="FE6835"/>
              </a:fgClr>
              <a:bgClr>
                <a:schemeClr val="bg1"/>
              </a:bgClr>
            </a:pattFill>
            <a:ln w="635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1756786" y="947474"/>
              <a:ext cx="8360228" cy="4544367"/>
            </a:xfrm>
            <a:prstGeom prst="rect">
              <a:avLst/>
            </a:prstGeom>
            <a:solidFill>
              <a:srgbClr val="F8F8F8"/>
            </a:solidFill>
            <a:ln w="635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20" name="等腰三角形 19"/>
          <p:cNvSpPr/>
          <p:nvPr userDrawn="1"/>
        </p:nvSpPr>
        <p:spPr>
          <a:xfrm rot="4791972">
            <a:off x="1229401" y="443809"/>
            <a:ext cx="1072724" cy="924763"/>
          </a:xfrm>
          <a:prstGeom prst="triangle">
            <a:avLst/>
          </a:prstGeom>
          <a:solidFill>
            <a:srgbClr val="72B8FF"/>
          </a:solidFill>
          <a:ln>
            <a:noFill/>
          </a:ln>
          <a:effectLst>
            <a:outerShdw blurRad="1397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等腰三角形 20"/>
          <p:cNvSpPr/>
          <p:nvPr userDrawn="1"/>
        </p:nvSpPr>
        <p:spPr>
          <a:xfrm rot="11700000">
            <a:off x="6792438" y="3920299"/>
            <a:ext cx="890087" cy="765326"/>
          </a:xfrm>
          <a:prstGeom prst="triangle">
            <a:avLst/>
          </a:prstGeom>
          <a:solidFill>
            <a:srgbClr val="72B8FF"/>
          </a:solidFill>
          <a:ln>
            <a:noFill/>
          </a:ln>
          <a:effectLst>
            <a:outerShdw blurRad="1397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等腰三角形 21"/>
          <p:cNvSpPr/>
          <p:nvPr userDrawn="1"/>
        </p:nvSpPr>
        <p:spPr>
          <a:xfrm rot="9203627">
            <a:off x="2533695" y="650418"/>
            <a:ext cx="482380" cy="415846"/>
          </a:xfrm>
          <a:prstGeom prst="triangle">
            <a:avLst/>
          </a:prstGeom>
          <a:solidFill>
            <a:srgbClr val="72B8FF"/>
          </a:solidFill>
          <a:ln>
            <a:noFill/>
          </a:ln>
          <a:effectLst>
            <a:outerShdw blurRad="1397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29194" cy="5143500"/>
          </a:xfrm>
          <a:prstGeom prst="rect">
            <a:avLst/>
          </a:prstGeom>
        </p:spPr>
      </p:pic>
      <p:sp>
        <p:nvSpPr>
          <p:cNvPr id="10" name="矩形 9"/>
          <p:cNvSpPr/>
          <p:nvPr userDrawn="1"/>
        </p:nvSpPr>
        <p:spPr>
          <a:xfrm>
            <a:off x="375326" y="331703"/>
            <a:ext cx="8393348" cy="4480093"/>
          </a:xfrm>
          <a:prstGeom prst="rect">
            <a:avLst/>
          </a:prstGeom>
          <a:solidFill>
            <a:srgbClr val="F8F8F8"/>
          </a:solidFill>
          <a:ln w="101600" cap="flat" cmpd="sng" algn="ctr">
            <a:solidFill>
              <a:sysClr val="windowText" lastClr="000000">
                <a:lumMod val="85000"/>
                <a:lumOff val="15000"/>
              </a:sysClr>
            </a:solidFill>
            <a:prstDash val="solid"/>
            <a:miter lim="800000"/>
          </a:ln>
          <a:effectLst>
            <a:outerShdw blurRad="4064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4" name="等腰三角形 13"/>
          <p:cNvSpPr/>
          <p:nvPr userDrawn="1"/>
        </p:nvSpPr>
        <p:spPr>
          <a:xfrm rot="9203627">
            <a:off x="8407190" y="3737870"/>
            <a:ext cx="482380" cy="415846"/>
          </a:xfrm>
          <a:prstGeom prst="triangle">
            <a:avLst/>
          </a:prstGeom>
          <a:solidFill>
            <a:srgbClr val="72B8FF"/>
          </a:solidFill>
          <a:ln>
            <a:noFill/>
          </a:ln>
          <a:effectLst>
            <a:outerShdw blurRad="1397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 userDrawn="1"/>
        </p:nvSpPr>
        <p:spPr>
          <a:xfrm>
            <a:off x="192537" y="384587"/>
            <a:ext cx="380384" cy="366731"/>
          </a:xfrm>
          <a:prstGeom prst="ellipse">
            <a:avLst/>
          </a:prstGeom>
          <a:solidFill>
            <a:srgbClr val="FE6835"/>
          </a:solidFill>
          <a:ln w="38100">
            <a:solidFill>
              <a:schemeClr val="tx1">
                <a:lumMod val="85000"/>
                <a:lumOff val="15000"/>
              </a:schemeClr>
            </a:solidFill>
          </a:ln>
          <a:effectLst>
            <a:outerShdw blurRad="152400" dist="38100" dir="2700000" algn="t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等腰三角形 15"/>
          <p:cNvSpPr/>
          <p:nvPr userDrawn="1"/>
        </p:nvSpPr>
        <p:spPr>
          <a:xfrm rot="4791972">
            <a:off x="6372428" y="76454"/>
            <a:ext cx="553446" cy="477109"/>
          </a:xfrm>
          <a:prstGeom prst="triangle">
            <a:avLst/>
          </a:prstGeom>
          <a:solidFill>
            <a:srgbClr val="72B8FF"/>
          </a:solidFill>
          <a:ln>
            <a:noFill/>
          </a:ln>
          <a:effectLst>
            <a:outerShdw blurRad="1397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/>
          <p:cNvSpPr/>
          <p:nvPr userDrawn="1"/>
        </p:nvSpPr>
        <p:spPr>
          <a:xfrm>
            <a:off x="7620467" y="4480340"/>
            <a:ext cx="551114" cy="551114"/>
          </a:xfrm>
          <a:prstGeom prst="ellipse">
            <a:avLst/>
          </a:prstGeom>
          <a:noFill/>
          <a:ln w="38100">
            <a:solidFill>
              <a:srgbClr val="F5C5DA"/>
            </a:solidFill>
          </a:ln>
          <a:effectLst>
            <a:outerShdw blurRad="114300" dist="38100" dir="2700000" algn="tl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文本框 38"/>
          <p:cNvSpPr txBox="1"/>
          <p:nvPr userDrawn="1"/>
        </p:nvSpPr>
        <p:spPr>
          <a:xfrm rot="20132266">
            <a:off x="3678574" y="2340918"/>
            <a:ext cx="1786853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5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706132C3-28DF-4685-8E4C-BC50E7B16C18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831F14-AB2B-4E9C-AE72-8F800F58E36A}" type="datetimeFigureOut">
              <a:rPr lang="zh-CN" altLang="en-US" smtClean="0"/>
              <a:t>2025/5/9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FDCE7B-69F2-41E7-AC7B-C12AEB6FF90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1.xml"/><Relationship Id="rId4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A_副标题 6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395536" y="-91622"/>
            <a:ext cx="1905584" cy="66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6858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sz="2000" b="1" dirty="0">
                <a:latin typeface="Times New Roman" panose="02020603050405020304" pitchFamily="18" charset="0"/>
                <a:ea typeface="楷体_GB2312" panose="02010609030101010101" pitchFamily="49" charset="-122"/>
              </a:rPr>
              <a:t>R</a:t>
            </a:r>
            <a:r>
              <a:rPr lang="zh-CN" altLang="en-US" sz="2000" b="1" dirty="0">
                <a:latin typeface="宋体" panose="02010600030101010101" pitchFamily="2" charset="-122"/>
                <a:ea typeface="楷体_GB2312" panose="02010609030101010101" pitchFamily="49" charset="-122"/>
              </a:rPr>
              <a:t>·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一年级下册</a:t>
            </a:r>
          </a:p>
        </p:txBody>
      </p:sp>
      <p:sp>
        <p:nvSpPr>
          <p:cNvPr id="2" name="Rectangle 7">
            <a:extLst>
              <a:ext uri="{FF2B5EF4-FFF2-40B4-BE49-F238E27FC236}">
                <a16:creationId xmlns:a16="http://schemas.microsoft.com/office/drawing/2014/main" id="{8339DA59-85DA-7356-4A4A-A44F1E67C0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3728" y="1419622"/>
            <a:ext cx="5051014" cy="68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3200" b="1" dirty="0">
                <a:ln>
                  <a:solidFill>
                    <a:srgbClr val="0070C0"/>
                  </a:solidFill>
                </a:ln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r>
              <a:rPr lang="zh-CN" altLang="en-US" sz="3200" b="1" dirty="0">
                <a:ln>
                  <a:solidFill>
                    <a:srgbClr val="0070C0"/>
                  </a:solidFill>
                </a:ln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以内的笔算加、减法</a:t>
            </a:r>
            <a:endParaRPr lang="en-US" altLang="zh-CN" sz="3200" b="1" dirty="0">
              <a:ln>
                <a:solidFill>
                  <a:srgbClr val="0070C0"/>
                </a:solidFill>
              </a:ln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B65FE0D1-C02B-A308-EF58-A3F42EFB07E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81855" y="1457333"/>
            <a:ext cx="642625" cy="616163"/>
          </a:xfrm>
          <a:prstGeom prst="rect">
            <a:avLst/>
          </a:prstGeom>
        </p:spPr>
      </p:pic>
      <p:grpSp>
        <p:nvGrpSpPr>
          <p:cNvPr id="4" name="组合 3">
            <a:extLst>
              <a:ext uri="{FF2B5EF4-FFF2-40B4-BE49-F238E27FC236}">
                <a16:creationId xmlns:a16="http://schemas.microsoft.com/office/drawing/2014/main" id="{094C6AB9-9ACF-7023-D449-40AE63EE196D}"/>
              </a:ext>
            </a:extLst>
          </p:cNvPr>
          <p:cNvGrpSpPr/>
          <p:nvPr/>
        </p:nvGrpSpPr>
        <p:grpSpPr>
          <a:xfrm>
            <a:off x="3139276" y="2224104"/>
            <a:ext cx="2660623" cy="562187"/>
            <a:chOff x="3616960" y="2193713"/>
            <a:chExt cx="1910080" cy="562187"/>
          </a:xfrm>
        </p:grpSpPr>
        <p:sp>
          <p:nvSpPr>
            <p:cNvPr id="5" name="矩形: 圆角 4">
              <a:extLst>
                <a:ext uri="{FF2B5EF4-FFF2-40B4-BE49-F238E27FC236}">
                  <a16:creationId xmlns:a16="http://schemas.microsoft.com/office/drawing/2014/main" id="{103A1213-3420-CDBE-BD8E-23348509181B}"/>
                </a:ext>
              </a:extLst>
            </p:cNvPr>
            <p:cNvSpPr/>
            <p:nvPr/>
          </p:nvSpPr>
          <p:spPr>
            <a:xfrm>
              <a:off x="3616960" y="2193713"/>
              <a:ext cx="1910080" cy="562187"/>
            </a:xfrm>
            <a:prstGeom prst="roundRect">
              <a:avLst>
                <a:gd name="adj" fmla="val 50000"/>
              </a:avLst>
            </a:prstGeom>
            <a:solidFill>
              <a:srgbClr val="A7E0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: 圆角 5">
              <a:extLst>
                <a:ext uri="{FF2B5EF4-FFF2-40B4-BE49-F238E27FC236}">
                  <a16:creationId xmlns:a16="http://schemas.microsoft.com/office/drawing/2014/main" id="{54F4F83D-0641-6A89-641C-131A741E70BB}"/>
                </a:ext>
              </a:extLst>
            </p:cNvPr>
            <p:cNvSpPr/>
            <p:nvPr/>
          </p:nvSpPr>
          <p:spPr>
            <a:xfrm>
              <a:off x="3648075" y="2218632"/>
              <a:ext cx="1845469" cy="512348"/>
            </a:xfrm>
            <a:prstGeom prst="roundRect">
              <a:avLst>
                <a:gd name="adj" fmla="val 50000"/>
              </a:avLst>
            </a:prstGeom>
            <a:solidFill>
              <a:srgbClr val="4CC6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Rectangle 7">
            <a:extLst>
              <a:ext uri="{FF2B5EF4-FFF2-40B4-BE49-F238E27FC236}">
                <a16:creationId xmlns:a16="http://schemas.microsoft.com/office/drawing/2014/main" id="{6CA87431-44C3-268C-CBC6-6FD3FCCF5E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96649" y="2144623"/>
            <a:ext cx="2213521" cy="68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28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宋体" panose="02010600030101010101" pitchFamily="2" charset="-122"/>
              </a:rPr>
              <a:t>2.</a:t>
            </a:r>
            <a:r>
              <a:rPr lang="zh-CN" altLang="en-US" sz="28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宋体" panose="02010600030101010101" pitchFamily="2" charset="-122"/>
              </a:rPr>
              <a:t>笔算减法</a:t>
            </a:r>
            <a:endParaRPr lang="en-US" altLang="zh-CN" sz="2800" b="1" dirty="0">
              <a:ln>
                <a:solidFill>
                  <a:schemeClr val="bg1"/>
                </a:solidFill>
              </a:ln>
              <a:solidFill>
                <a:schemeClr val="bg1"/>
              </a:solidFill>
              <a:latin typeface="宋体" panose="02010600030101010101" pitchFamily="2" charset="-122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A5869B9-B6B7-7609-C86C-0DF13EC4CF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46776" y="2811210"/>
            <a:ext cx="3713266" cy="68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2800" b="1" dirty="0">
                <a:ln>
                  <a:solidFill>
                    <a:srgbClr val="0070C0"/>
                  </a:solidFill>
                </a:ln>
                <a:solidFill>
                  <a:srgbClr val="0070C0"/>
                </a:solidFill>
                <a:latin typeface="宋体" panose="02010600030101010101" pitchFamily="2" charset="-122"/>
              </a:rPr>
              <a:t>第</a:t>
            </a:r>
            <a:r>
              <a:rPr lang="en-US" altLang="zh-CN" sz="2800" b="1" dirty="0">
                <a:ln>
                  <a:solidFill>
                    <a:srgbClr val="0070C0"/>
                  </a:solidFill>
                </a:ln>
                <a:solidFill>
                  <a:srgbClr val="0070C0"/>
                </a:solidFill>
                <a:latin typeface="宋体" panose="02010600030101010101" pitchFamily="2" charset="-122"/>
              </a:rPr>
              <a:t>1</a:t>
            </a:r>
            <a:r>
              <a:rPr lang="zh-CN" altLang="en-US" sz="2800" b="1" dirty="0">
                <a:ln>
                  <a:solidFill>
                    <a:srgbClr val="0070C0"/>
                  </a:solidFill>
                </a:ln>
                <a:solidFill>
                  <a:srgbClr val="0070C0"/>
                </a:solidFill>
                <a:latin typeface="宋体" panose="02010600030101010101" pitchFamily="2" charset="-122"/>
              </a:rPr>
              <a:t>课时 笔算减法</a:t>
            </a:r>
            <a:endParaRPr lang="en-US" altLang="zh-CN" sz="2800" b="1" dirty="0">
              <a:ln>
                <a:solidFill>
                  <a:srgbClr val="0070C0"/>
                </a:solidFill>
              </a:ln>
              <a:solidFill>
                <a:srgbClr val="0070C0"/>
              </a:solidFill>
              <a:latin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B8D8E7B4-9D7D-7399-F087-DE736AFC11D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436" y="1022665"/>
            <a:ext cx="3528392" cy="1767137"/>
          </a:xfrm>
          <a:prstGeom prst="rect">
            <a:avLst/>
          </a:prstGeom>
        </p:spPr>
      </p:pic>
      <p:grpSp>
        <p:nvGrpSpPr>
          <p:cNvPr id="38" name="组合 37">
            <a:extLst>
              <a:ext uri="{FF2B5EF4-FFF2-40B4-BE49-F238E27FC236}">
                <a16:creationId xmlns:a16="http://schemas.microsoft.com/office/drawing/2014/main" id="{F8E9727B-5028-40D3-265C-93A5BBB8AFF6}"/>
              </a:ext>
            </a:extLst>
          </p:cNvPr>
          <p:cNvGrpSpPr/>
          <p:nvPr/>
        </p:nvGrpSpPr>
        <p:grpSpPr>
          <a:xfrm>
            <a:off x="4726606" y="1327482"/>
            <a:ext cx="1381939" cy="1836276"/>
            <a:chOff x="4691146" y="2067694"/>
            <a:chExt cx="1381939" cy="1836276"/>
          </a:xfrm>
        </p:grpSpPr>
        <p:pic>
          <p:nvPicPr>
            <p:cNvPr id="37" name="图片 36">
              <a:extLst>
                <a:ext uri="{FF2B5EF4-FFF2-40B4-BE49-F238E27FC236}">
                  <a16:creationId xmlns:a16="http://schemas.microsoft.com/office/drawing/2014/main" id="{1FF25285-D139-6B67-6E1D-A50FCAC2DFA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947146" y="2264450"/>
              <a:ext cx="869939" cy="480414"/>
            </a:xfrm>
            <a:prstGeom prst="rect">
              <a:avLst/>
            </a:prstGeom>
          </p:spPr>
        </p:pic>
        <p:pic>
          <p:nvPicPr>
            <p:cNvPr id="22" name="图片 21">
              <a:extLst>
                <a:ext uri="{FF2B5EF4-FFF2-40B4-BE49-F238E27FC236}">
                  <a16:creationId xmlns:a16="http://schemas.microsoft.com/office/drawing/2014/main" id="{D5A1BA87-CFD9-03EC-4904-0747EA4ACD3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691146" y="2067694"/>
              <a:ext cx="1381939" cy="1836276"/>
            </a:xfrm>
            <a:prstGeom prst="rect">
              <a:avLst/>
            </a:prstGeom>
          </p:spPr>
        </p:pic>
      </p:grpSp>
      <p:sp>
        <p:nvSpPr>
          <p:cNvPr id="24" name="文本框 23">
            <a:extLst>
              <a:ext uri="{FF2B5EF4-FFF2-40B4-BE49-F238E27FC236}">
                <a16:creationId xmlns:a16="http://schemas.microsoft.com/office/drawing/2014/main" id="{A14CDD4B-F73B-25BD-2145-3DCFB14042D3}"/>
              </a:ext>
            </a:extLst>
          </p:cNvPr>
          <p:cNvSpPr txBox="1"/>
          <p:nvPr/>
        </p:nvSpPr>
        <p:spPr>
          <a:xfrm>
            <a:off x="1625235" y="2750303"/>
            <a:ext cx="273630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最多可坐52名乘客</a:t>
            </a:r>
          </a:p>
        </p:txBody>
      </p: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E517C28B-D059-45BE-9648-FE0BC031B821}"/>
              </a:ext>
            </a:extLst>
          </p:cNvPr>
          <p:cNvGrpSpPr/>
          <p:nvPr/>
        </p:nvGrpSpPr>
        <p:grpSpPr>
          <a:xfrm>
            <a:off x="579026" y="910716"/>
            <a:ext cx="566515" cy="566515"/>
            <a:chOff x="808411" y="672045"/>
            <a:chExt cx="566515" cy="566515"/>
          </a:xfrm>
        </p:grpSpPr>
        <p:sp>
          <p:nvSpPr>
            <p:cNvPr id="26" name="椭圆 25">
              <a:extLst>
                <a:ext uri="{FF2B5EF4-FFF2-40B4-BE49-F238E27FC236}">
                  <a16:creationId xmlns:a16="http://schemas.microsoft.com/office/drawing/2014/main" id="{C8630EA1-62B3-9897-B377-96B607E20CF2}"/>
                </a:ext>
              </a:extLst>
            </p:cNvPr>
            <p:cNvSpPr/>
            <p:nvPr/>
          </p:nvSpPr>
          <p:spPr>
            <a:xfrm>
              <a:off x="808411" y="672045"/>
              <a:ext cx="566515" cy="566515"/>
            </a:xfrm>
            <a:prstGeom prst="ellipse">
              <a:avLst/>
            </a:prstGeom>
            <a:noFill/>
            <a:ln w="38100"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42D1F94F-ED93-C6A1-4425-F186E755CB6F}"/>
                </a:ext>
              </a:extLst>
            </p:cNvPr>
            <p:cNvSpPr txBox="1"/>
            <p:nvPr/>
          </p:nvSpPr>
          <p:spPr>
            <a:xfrm>
              <a:off x="908765" y="675460"/>
              <a:ext cx="36580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>
                  <a:solidFill>
                    <a:srgbClr val="0070C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1</a:t>
              </a:r>
              <a:endParaRPr lang="zh-CN" altLang="en-US" sz="28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29" name="文本框 28">
            <a:extLst>
              <a:ext uri="{FF2B5EF4-FFF2-40B4-BE49-F238E27FC236}">
                <a16:creationId xmlns:a16="http://schemas.microsoft.com/office/drawing/2014/main" id="{B4DDE510-8D6A-3BB8-6739-5C1C713AEAFA}"/>
              </a:ext>
            </a:extLst>
          </p:cNvPr>
          <p:cNvSpPr txBox="1"/>
          <p:nvPr/>
        </p:nvSpPr>
        <p:spPr>
          <a:xfrm>
            <a:off x="862283" y="3468575"/>
            <a:ext cx="699851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一（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）班同学上车后，这辆车还可以再坐多少人？</a:t>
            </a:r>
          </a:p>
        </p:txBody>
      </p:sp>
      <p:sp>
        <p:nvSpPr>
          <p:cNvPr id="31" name="AutoShape 27">
            <a:extLst>
              <a:ext uri="{FF2B5EF4-FFF2-40B4-BE49-F238E27FC236}">
                <a16:creationId xmlns:a16="http://schemas.microsoft.com/office/drawing/2014/main" id="{41AB867B-208B-BB97-06B2-21F3CEAC3D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4976" y="1555171"/>
            <a:ext cx="2287000" cy="1328023"/>
          </a:xfrm>
          <a:prstGeom prst="wedgeRoundRectCallout">
            <a:avLst>
              <a:gd name="adj1" fmla="val 23538"/>
              <a:gd name="adj2" fmla="val 62005"/>
              <a:gd name="adj3" fmla="val 16667"/>
            </a:avLst>
          </a:prstGeom>
          <a:solidFill>
            <a:schemeClr val="bg1"/>
          </a:solidFill>
          <a:ln w="19050">
            <a:solidFill>
              <a:srgbClr val="3399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解决这个问题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用什么方法计算呢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?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32" name="图片 31">
            <a:extLst>
              <a:ext uri="{FF2B5EF4-FFF2-40B4-BE49-F238E27FC236}">
                <a16:creationId xmlns:a16="http://schemas.microsoft.com/office/drawing/2014/main" id="{110F93C7-60EF-8FF2-0FF8-C07D4AB8DBA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16" b="-14"/>
          <a:stretch/>
        </p:blipFill>
        <p:spPr>
          <a:xfrm>
            <a:off x="7740352" y="2883194"/>
            <a:ext cx="996348" cy="1920804"/>
          </a:xfrm>
          <a:prstGeom prst="rect">
            <a:avLst/>
          </a:prstGeom>
        </p:spPr>
      </p:pic>
      <p:grpSp>
        <p:nvGrpSpPr>
          <p:cNvPr id="33" name="组合 32">
            <a:extLst>
              <a:ext uri="{FF2B5EF4-FFF2-40B4-BE49-F238E27FC236}">
                <a16:creationId xmlns:a16="http://schemas.microsoft.com/office/drawing/2014/main" id="{824DD884-C5A3-C1BE-BE4F-62F52A9BE4CC}"/>
              </a:ext>
            </a:extLst>
          </p:cNvPr>
          <p:cNvGrpSpPr/>
          <p:nvPr/>
        </p:nvGrpSpPr>
        <p:grpSpPr>
          <a:xfrm>
            <a:off x="107504" y="146401"/>
            <a:ext cx="4810492" cy="656522"/>
            <a:chOff x="781147" y="459279"/>
            <a:chExt cx="4810492" cy="656522"/>
          </a:xfrm>
        </p:grpSpPr>
        <p:sp>
          <p:nvSpPr>
            <p:cNvPr id="34" name="圆角矩形 7">
              <a:extLst>
                <a:ext uri="{FF2B5EF4-FFF2-40B4-BE49-F238E27FC236}">
                  <a16:creationId xmlns:a16="http://schemas.microsoft.com/office/drawing/2014/main" id="{07BBF691-E830-7BC8-0FFA-33F40452FAF4}"/>
                </a:ext>
              </a:extLst>
            </p:cNvPr>
            <p:cNvSpPr/>
            <p:nvPr/>
          </p:nvSpPr>
          <p:spPr>
            <a:xfrm>
              <a:off x="875283" y="564926"/>
              <a:ext cx="4716356" cy="550875"/>
            </a:xfrm>
            <a:prstGeom prst="roundRect">
              <a:avLst/>
            </a:prstGeom>
            <a:solidFill>
              <a:srgbClr val="FE6835"/>
            </a:solidFill>
            <a:ln w="381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圆角矩形 4">
              <a:extLst>
                <a:ext uri="{FF2B5EF4-FFF2-40B4-BE49-F238E27FC236}">
                  <a16:creationId xmlns:a16="http://schemas.microsoft.com/office/drawing/2014/main" id="{93A2DCAB-AEC6-A884-4B8D-76B745F56802}"/>
                </a:ext>
              </a:extLst>
            </p:cNvPr>
            <p:cNvSpPr/>
            <p:nvPr/>
          </p:nvSpPr>
          <p:spPr>
            <a:xfrm>
              <a:off x="799083" y="498617"/>
              <a:ext cx="4716356" cy="550875"/>
            </a:xfrm>
            <a:prstGeom prst="roundRect">
              <a:avLst/>
            </a:prstGeom>
            <a:solidFill>
              <a:srgbClr val="F8F8F8"/>
            </a:solidFill>
            <a:ln w="381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862AB5BC-E4AE-AA2B-D28B-37727B6E99F5}"/>
                </a:ext>
              </a:extLst>
            </p:cNvPr>
            <p:cNvSpPr txBox="1"/>
            <p:nvPr/>
          </p:nvSpPr>
          <p:spPr>
            <a:xfrm>
              <a:off x="781147" y="459279"/>
              <a:ext cx="4716356" cy="58477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/>
            <a:lstStyle>
              <a:defPPr>
                <a:defRPr lang="zh-CN"/>
              </a:defPPr>
              <a:lvl1pPr lvl="0" algn="ctr">
                <a:defRPr sz="3200" b="1">
                  <a:ln>
                    <a:solidFill>
                      <a:srgbClr val="E8333C"/>
                    </a:solidFill>
                  </a:ln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+mn-ea"/>
                </a:defRPr>
              </a:lvl1pPr>
            </a:lstStyle>
            <a:p>
              <a:r>
                <a:rPr lang="zh-CN" altLang="en-US" dirty="0">
                  <a:ln>
                    <a:noFill/>
                  </a:ln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一、创设情境，生成问题</a:t>
              </a:r>
            </a:p>
          </p:txBody>
        </p:sp>
      </p:grpSp>
      <p:sp>
        <p:nvSpPr>
          <p:cNvPr id="2" name="AutoShape 27">
            <a:extLst>
              <a:ext uri="{FF2B5EF4-FFF2-40B4-BE49-F238E27FC236}">
                <a16:creationId xmlns:a16="http://schemas.microsoft.com/office/drawing/2014/main" id="{846C812D-EAD8-5A0F-ACD3-C233FFEE53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4976" y="1555171"/>
            <a:ext cx="2287000" cy="919401"/>
          </a:xfrm>
          <a:prstGeom prst="wedgeRoundRectCallout">
            <a:avLst>
              <a:gd name="adj1" fmla="val 32045"/>
              <a:gd name="adj2" fmla="val 85987"/>
              <a:gd name="adj3" fmla="val 16667"/>
            </a:avLst>
          </a:prstGeom>
          <a:solidFill>
            <a:schemeClr val="bg1"/>
          </a:solidFill>
          <a:ln w="19050">
            <a:solidFill>
              <a:srgbClr val="3399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你能提出什么数学问题？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1" grpId="0" animBg="1"/>
      <p:bldP spid="2" grpId="0" animBg="1"/>
      <p:bldP spid="2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07504" y="146401"/>
            <a:ext cx="4810492" cy="656522"/>
            <a:chOff x="781147" y="459279"/>
            <a:chExt cx="4810492" cy="656522"/>
          </a:xfrm>
        </p:grpSpPr>
        <p:sp>
          <p:nvSpPr>
            <p:cNvPr id="15" name="圆角矩形 7"/>
            <p:cNvSpPr/>
            <p:nvPr/>
          </p:nvSpPr>
          <p:spPr>
            <a:xfrm>
              <a:off x="875283" y="564926"/>
              <a:ext cx="4716356" cy="550875"/>
            </a:xfrm>
            <a:prstGeom prst="roundRect">
              <a:avLst/>
            </a:prstGeom>
            <a:solidFill>
              <a:srgbClr val="FE6835"/>
            </a:solidFill>
            <a:ln w="381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圆角矩形 4"/>
            <p:cNvSpPr/>
            <p:nvPr/>
          </p:nvSpPr>
          <p:spPr>
            <a:xfrm>
              <a:off x="799083" y="498617"/>
              <a:ext cx="4716356" cy="550875"/>
            </a:xfrm>
            <a:prstGeom prst="roundRect">
              <a:avLst/>
            </a:prstGeom>
            <a:solidFill>
              <a:srgbClr val="F8F8F8"/>
            </a:solidFill>
            <a:ln w="381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781147" y="459279"/>
              <a:ext cx="4716356" cy="58477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/>
            <a:lstStyle>
              <a:defPPr>
                <a:defRPr lang="zh-CN"/>
              </a:defPPr>
              <a:lvl1pPr lvl="0" algn="ctr">
                <a:defRPr sz="3200" b="1">
                  <a:ln>
                    <a:solidFill>
                      <a:srgbClr val="E8333C"/>
                    </a:solidFill>
                  </a:ln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+mn-ea"/>
                </a:defRPr>
              </a:lvl1pPr>
            </a:lstStyle>
            <a:p>
              <a:r>
                <a:rPr lang="zh-CN" altLang="en-US" dirty="0">
                  <a:ln>
                    <a:noFill/>
                  </a:ln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二、探索交流，解决问题</a:t>
              </a:r>
            </a:p>
          </p:txBody>
        </p:sp>
      </p:grpSp>
      <p:pic>
        <p:nvPicPr>
          <p:cNvPr id="7" name="图片 6">
            <a:extLst>
              <a:ext uri="{FF2B5EF4-FFF2-40B4-BE49-F238E27FC236}">
                <a16:creationId xmlns:a16="http://schemas.microsoft.com/office/drawing/2014/main" id="{2D14B1B9-FF02-1E1E-153C-6E32E16E8E8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283" y="1656016"/>
            <a:ext cx="3528392" cy="1767137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A7EA6F9D-242B-E495-5178-B071A327CA59}"/>
              </a:ext>
            </a:extLst>
          </p:cNvPr>
          <p:cNvSpPr txBox="1"/>
          <p:nvPr/>
        </p:nvSpPr>
        <p:spPr>
          <a:xfrm>
            <a:off x="1331640" y="3337717"/>
            <a:ext cx="273630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最多可坐52名乘客</a:t>
            </a: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31142E2B-A0EF-D863-F4B6-CE8B9888BB6A}"/>
              </a:ext>
            </a:extLst>
          </p:cNvPr>
          <p:cNvGrpSpPr/>
          <p:nvPr/>
        </p:nvGrpSpPr>
        <p:grpSpPr>
          <a:xfrm>
            <a:off x="579026" y="910716"/>
            <a:ext cx="566515" cy="566515"/>
            <a:chOff x="808411" y="672045"/>
            <a:chExt cx="566515" cy="566515"/>
          </a:xfrm>
        </p:grpSpPr>
        <p:sp>
          <p:nvSpPr>
            <p:cNvPr id="18" name="椭圆 17">
              <a:extLst>
                <a:ext uri="{FF2B5EF4-FFF2-40B4-BE49-F238E27FC236}">
                  <a16:creationId xmlns:a16="http://schemas.microsoft.com/office/drawing/2014/main" id="{40CC7C05-5F20-70DF-7DD1-F161582A98A4}"/>
                </a:ext>
              </a:extLst>
            </p:cNvPr>
            <p:cNvSpPr/>
            <p:nvPr/>
          </p:nvSpPr>
          <p:spPr>
            <a:xfrm>
              <a:off x="808411" y="672045"/>
              <a:ext cx="566515" cy="566515"/>
            </a:xfrm>
            <a:prstGeom prst="ellipse">
              <a:avLst/>
            </a:prstGeom>
            <a:noFill/>
            <a:ln w="38100"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D174108D-40EA-5112-5FA5-10DFF288988E}"/>
                </a:ext>
              </a:extLst>
            </p:cNvPr>
            <p:cNvSpPr txBox="1"/>
            <p:nvPr/>
          </p:nvSpPr>
          <p:spPr>
            <a:xfrm>
              <a:off x="908765" y="675460"/>
              <a:ext cx="36580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>
                  <a:solidFill>
                    <a:srgbClr val="0070C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1</a:t>
              </a:r>
              <a:endParaRPr lang="zh-CN" altLang="en-US" sz="28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20" name="文本框 19">
            <a:extLst>
              <a:ext uri="{FF2B5EF4-FFF2-40B4-BE49-F238E27FC236}">
                <a16:creationId xmlns:a16="http://schemas.microsoft.com/office/drawing/2014/main" id="{F5CC6A4C-EAC7-E20F-3DBD-67B903DA3A31}"/>
              </a:ext>
            </a:extLst>
          </p:cNvPr>
          <p:cNvSpPr txBox="1"/>
          <p:nvPr/>
        </p:nvSpPr>
        <p:spPr>
          <a:xfrm>
            <a:off x="1245894" y="851677"/>
            <a:ext cx="714252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一（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）班同学上车后，这辆车还可以再坐多少人？</a:t>
            </a:r>
          </a:p>
        </p:txBody>
      </p:sp>
      <p:sp>
        <p:nvSpPr>
          <p:cNvPr id="21" name="TextBox 1">
            <a:extLst>
              <a:ext uri="{FF2B5EF4-FFF2-40B4-BE49-F238E27FC236}">
                <a16:creationId xmlns:a16="http://schemas.microsoft.com/office/drawing/2014/main" id="{4B9DC7B6-AD2D-3066-5E05-A414B2608A6F}"/>
              </a:ext>
            </a:extLst>
          </p:cNvPr>
          <p:cNvSpPr txBox="1"/>
          <p:nvPr/>
        </p:nvSpPr>
        <p:spPr>
          <a:xfrm>
            <a:off x="6054710" y="2417952"/>
            <a:ext cx="2534668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宋体" charset="-122"/>
                <a:cs typeface="Times New Roman" panose="02020603050405020304" pitchFamily="18" charset="0"/>
              </a:rPr>
              <a:t>52</a:t>
            </a:r>
            <a:r>
              <a:rPr lang="zh-CN" altLang="en-US" sz="2800" b="1" dirty="0">
                <a:latin typeface="Times New Roman" panose="02020603050405020304" pitchFamily="18" charset="0"/>
                <a:ea typeface="宋体" charset="-122"/>
                <a:cs typeface="Times New Roman" panose="02020603050405020304" pitchFamily="18" charset="0"/>
              </a:rPr>
              <a:t>－</a:t>
            </a:r>
            <a:r>
              <a:rPr lang="en-US" altLang="zh-CN" sz="2800" b="1" dirty="0">
                <a:latin typeface="Times New Roman" panose="02020603050405020304" pitchFamily="18" charset="0"/>
                <a:ea typeface="宋体" charset="-122"/>
                <a:cs typeface="Times New Roman" panose="02020603050405020304" pitchFamily="18" charset="0"/>
              </a:rPr>
              <a:t>35</a:t>
            </a:r>
            <a:r>
              <a:rPr lang="zh-CN" altLang="en-US" sz="2800" b="1" dirty="0">
                <a:latin typeface="Times New Roman" panose="02020603050405020304" pitchFamily="18" charset="0"/>
                <a:ea typeface="宋体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 dirty="0">
                <a:latin typeface="Times New Roman" panose="02020603050405020304" pitchFamily="18" charset="0"/>
                <a:ea typeface="宋体" charset="-122"/>
                <a:cs typeface="Times New Roman" panose="02020603050405020304" pitchFamily="18" charset="0"/>
              </a:rPr>
              <a:t>_____</a:t>
            </a:r>
            <a:endParaRPr lang="zh-CN" altLang="en-US" sz="2800" b="1" dirty="0">
              <a:latin typeface="Times New Roman" panose="02020603050405020304" pitchFamily="18" charset="0"/>
              <a:ea typeface="宋体" charset="-122"/>
              <a:cs typeface="Times New Roman" panose="02020603050405020304" pitchFamily="18" charset="0"/>
            </a:endParaRPr>
          </a:p>
        </p:txBody>
      </p: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B6B32322-2A7B-E9C0-94CC-DE510C8F1E05}"/>
              </a:ext>
            </a:extLst>
          </p:cNvPr>
          <p:cNvGrpSpPr/>
          <p:nvPr/>
        </p:nvGrpSpPr>
        <p:grpSpPr>
          <a:xfrm>
            <a:off x="1911399" y="3461143"/>
            <a:ext cx="6329318" cy="1083126"/>
            <a:chOff x="1631960" y="3596304"/>
            <a:chExt cx="6329318" cy="1083126"/>
          </a:xfrm>
        </p:grpSpPr>
        <p:pic>
          <p:nvPicPr>
            <p:cNvPr id="24" name="图片 23">
              <a:extLst>
                <a:ext uri="{FF2B5EF4-FFF2-40B4-BE49-F238E27FC236}">
                  <a16:creationId xmlns:a16="http://schemas.microsoft.com/office/drawing/2014/main" id="{87105EB0-C01B-439F-77EE-2EB4EFB5D1B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flipH="1">
              <a:off x="6913915" y="3596304"/>
              <a:ext cx="1047363" cy="1064746"/>
            </a:xfrm>
            <a:prstGeom prst="rect">
              <a:avLst/>
            </a:prstGeom>
          </p:spPr>
        </p:pic>
        <p:sp>
          <p:nvSpPr>
            <p:cNvPr id="25" name="对话气泡: 圆角矩形 24">
              <a:extLst>
                <a:ext uri="{FF2B5EF4-FFF2-40B4-BE49-F238E27FC236}">
                  <a16:creationId xmlns:a16="http://schemas.microsoft.com/office/drawing/2014/main" id="{F7550FF3-B264-46B7-7D86-ADCC7DF9585B}"/>
                </a:ext>
              </a:extLst>
            </p:cNvPr>
            <p:cNvSpPr/>
            <p:nvPr/>
          </p:nvSpPr>
          <p:spPr>
            <a:xfrm>
              <a:off x="1631960" y="4084477"/>
              <a:ext cx="5015078" cy="594953"/>
            </a:xfrm>
            <a:prstGeom prst="wedgeRoundRectCallout">
              <a:avLst>
                <a:gd name="adj1" fmla="val 55461"/>
                <a:gd name="adj2" fmla="val -42881"/>
                <a:gd name="adj3" fmla="val 16667"/>
              </a:avLst>
            </a:prstGeom>
            <a:noFill/>
            <a:ln>
              <a:solidFill>
                <a:srgbClr val="07A7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sz="28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个位上 </a:t>
              </a:r>
              <a:r>
                <a:rPr lang="en-US" altLang="zh-CN" sz="28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2 </a:t>
              </a:r>
              <a:r>
                <a:rPr lang="zh-CN" altLang="en-US" sz="28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减 </a:t>
              </a:r>
              <a:r>
                <a:rPr lang="en-US" altLang="zh-CN" sz="28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5 </a:t>
              </a:r>
              <a:r>
                <a:rPr lang="zh-CN" altLang="en-US" sz="28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不够减，怎么办？</a:t>
              </a:r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E7373130-F3F0-4D8B-8F78-5C6D65A76CB0}"/>
              </a:ext>
            </a:extLst>
          </p:cNvPr>
          <p:cNvGrpSpPr/>
          <p:nvPr/>
        </p:nvGrpSpPr>
        <p:grpSpPr>
          <a:xfrm>
            <a:off x="4420582" y="1771206"/>
            <a:ext cx="1381939" cy="1836276"/>
            <a:chOff x="4691146" y="2067694"/>
            <a:chExt cx="1381939" cy="1836276"/>
          </a:xfrm>
        </p:grpSpPr>
        <p:pic>
          <p:nvPicPr>
            <p:cNvPr id="26" name="图片 25">
              <a:extLst>
                <a:ext uri="{FF2B5EF4-FFF2-40B4-BE49-F238E27FC236}">
                  <a16:creationId xmlns:a16="http://schemas.microsoft.com/office/drawing/2014/main" id="{B4D16D42-063D-42B8-85F6-C0BA6CD6563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947146" y="2264450"/>
              <a:ext cx="869939" cy="480414"/>
            </a:xfrm>
            <a:prstGeom prst="rect">
              <a:avLst/>
            </a:prstGeom>
          </p:spPr>
        </p:pic>
        <p:pic>
          <p:nvPicPr>
            <p:cNvPr id="27" name="图片 26">
              <a:extLst>
                <a:ext uri="{FF2B5EF4-FFF2-40B4-BE49-F238E27FC236}">
                  <a16:creationId xmlns:a16="http://schemas.microsoft.com/office/drawing/2014/main" id="{27E28ACC-F59E-412E-BA4D-450C39BB123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691146" y="2067694"/>
              <a:ext cx="1381939" cy="1836276"/>
            </a:xfrm>
            <a:prstGeom prst="rect">
              <a:avLst/>
            </a:prstGeom>
          </p:spPr>
        </p:pic>
      </p:grpSp>
      <p:sp>
        <p:nvSpPr>
          <p:cNvPr id="3" name="椭圆 2">
            <a:extLst>
              <a:ext uri="{FF2B5EF4-FFF2-40B4-BE49-F238E27FC236}">
                <a16:creationId xmlns:a16="http://schemas.microsoft.com/office/drawing/2014/main" id="{35129878-3C1E-4DF3-8AA5-0F28B0CEBF1D}"/>
              </a:ext>
            </a:extLst>
          </p:cNvPr>
          <p:cNvSpPr/>
          <p:nvPr/>
        </p:nvSpPr>
        <p:spPr>
          <a:xfrm>
            <a:off x="2555776" y="3337717"/>
            <a:ext cx="504056" cy="46166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7">
            <a:extLst>
              <a:ext uri="{FF2B5EF4-FFF2-40B4-BE49-F238E27FC236}">
                <a16:creationId xmlns:a16="http://schemas.microsoft.com/office/drawing/2014/main" id="{7E634A80-0A7D-4542-A620-D61035B2F717}"/>
              </a:ext>
            </a:extLst>
          </p:cNvPr>
          <p:cNvSpPr/>
          <p:nvPr/>
        </p:nvSpPr>
        <p:spPr>
          <a:xfrm>
            <a:off x="4841796" y="2190290"/>
            <a:ext cx="504056" cy="46166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TextBox 1">
            <a:extLst>
              <a:ext uri="{FF2B5EF4-FFF2-40B4-BE49-F238E27FC236}">
                <a16:creationId xmlns:a16="http://schemas.microsoft.com/office/drawing/2014/main" id="{2A5B31DD-2073-4BBA-B32D-F11E6A335C31}"/>
              </a:ext>
            </a:extLst>
          </p:cNvPr>
          <p:cNvSpPr txBox="1"/>
          <p:nvPr/>
        </p:nvSpPr>
        <p:spPr>
          <a:xfrm>
            <a:off x="6054710" y="2417952"/>
            <a:ext cx="2534668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宋体" charset="-122"/>
                <a:cs typeface="Times New Roman" panose="02020603050405020304" pitchFamily="18" charset="0"/>
              </a:rPr>
              <a:t>5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 dirty="0">
                <a:latin typeface="Times New Roman" panose="02020603050405020304" pitchFamily="18" charset="0"/>
                <a:ea typeface="宋体" charset="-122"/>
                <a:cs typeface="Times New Roman" panose="02020603050405020304" pitchFamily="18" charset="0"/>
              </a:rPr>
              <a:t>－</a:t>
            </a:r>
            <a:r>
              <a:rPr lang="en-US" altLang="zh-CN" sz="2800" b="1" dirty="0">
                <a:latin typeface="Times New Roman" panose="02020603050405020304" pitchFamily="18" charset="0"/>
                <a:ea typeface="宋体" charset="-122"/>
                <a:cs typeface="Times New Roman" panose="02020603050405020304" pitchFamily="18" charset="0"/>
              </a:rPr>
              <a:t>3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charset="-122"/>
                <a:cs typeface="Times New Roman" panose="02020603050405020304" pitchFamily="18" charset="0"/>
              </a:rPr>
              <a:t>5</a:t>
            </a:r>
            <a:r>
              <a:rPr lang="zh-CN" altLang="en-US" sz="2800" b="1" dirty="0">
                <a:latin typeface="Times New Roman" panose="02020603050405020304" pitchFamily="18" charset="0"/>
                <a:ea typeface="宋体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 dirty="0">
                <a:latin typeface="Times New Roman" panose="02020603050405020304" pitchFamily="18" charset="0"/>
                <a:ea typeface="宋体" charset="-122"/>
                <a:cs typeface="Times New Roman" panose="02020603050405020304" pitchFamily="18" charset="0"/>
              </a:rPr>
              <a:t>_____</a:t>
            </a:r>
            <a:endParaRPr lang="zh-CN" altLang="en-US" sz="2800" b="1" dirty="0">
              <a:latin typeface="Times New Roman" panose="02020603050405020304" pitchFamily="18" charset="0"/>
              <a:ea typeface="宋体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3" grpId="0" animBg="1"/>
      <p:bldP spid="28" grpId="0" animBg="1"/>
      <p:bldP spid="2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Box 1">
            <a:extLst>
              <a:ext uri="{FF2B5EF4-FFF2-40B4-BE49-F238E27FC236}">
                <a16:creationId xmlns:a16="http://schemas.microsoft.com/office/drawing/2014/main" id="{ACFC03FF-2ACC-4EEC-A2FF-70762C6515C7}"/>
              </a:ext>
            </a:extLst>
          </p:cNvPr>
          <p:cNvSpPr txBox="1"/>
          <p:nvPr/>
        </p:nvSpPr>
        <p:spPr>
          <a:xfrm>
            <a:off x="3063195" y="616591"/>
            <a:ext cx="3188693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3600" b="1" dirty="0">
                <a:latin typeface="Times New Roman" panose="02020603050405020304" pitchFamily="18" charset="0"/>
                <a:ea typeface="宋体" charset="-122"/>
                <a:cs typeface="Times New Roman" panose="02020603050405020304" pitchFamily="18" charset="0"/>
              </a:rPr>
              <a:t>52</a:t>
            </a:r>
            <a:r>
              <a:rPr lang="zh-CN" altLang="en-US" sz="3600" b="1" dirty="0">
                <a:latin typeface="Times New Roman" panose="02020603050405020304" pitchFamily="18" charset="0"/>
                <a:ea typeface="宋体" charset="-122"/>
                <a:cs typeface="Times New Roman" panose="02020603050405020304" pitchFamily="18" charset="0"/>
              </a:rPr>
              <a:t>－</a:t>
            </a:r>
            <a:r>
              <a:rPr lang="en-US" altLang="zh-CN" sz="3600" b="1" dirty="0">
                <a:latin typeface="Times New Roman" panose="02020603050405020304" pitchFamily="18" charset="0"/>
                <a:ea typeface="宋体" charset="-122"/>
                <a:cs typeface="Times New Roman" panose="02020603050405020304" pitchFamily="18" charset="0"/>
              </a:rPr>
              <a:t>35</a:t>
            </a:r>
            <a:r>
              <a:rPr lang="zh-CN" altLang="en-US" sz="3600" b="1" dirty="0">
                <a:latin typeface="Times New Roman" panose="02020603050405020304" pitchFamily="18" charset="0"/>
                <a:ea typeface="宋体" charset="-122"/>
                <a:cs typeface="Times New Roman" panose="02020603050405020304" pitchFamily="18" charset="0"/>
              </a:rPr>
              <a:t>＝</a:t>
            </a:r>
            <a:r>
              <a:rPr lang="en-US" altLang="zh-CN" sz="3600" b="1" dirty="0">
                <a:latin typeface="Times New Roman" panose="02020603050405020304" pitchFamily="18" charset="0"/>
                <a:ea typeface="宋体" charset="-122"/>
                <a:cs typeface="Times New Roman" panose="02020603050405020304" pitchFamily="18" charset="0"/>
              </a:rPr>
              <a:t>_____</a:t>
            </a:r>
            <a:endParaRPr lang="zh-CN" altLang="en-US" sz="3600" b="1" dirty="0">
              <a:latin typeface="Times New Roman" panose="02020603050405020304" pitchFamily="18" charset="0"/>
              <a:ea typeface="宋体" charset="-122"/>
              <a:cs typeface="Times New Roman" panose="02020603050405020304" pitchFamily="18" charset="0"/>
            </a:endParaRPr>
          </a:p>
        </p:txBody>
      </p:sp>
      <p:pic>
        <p:nvPicPr>
          <p:cNvPr id="2" name="图片 1" descr="未标题-9">
            <a:extLst>
              <a:ext uri="{FF2B5EF4-FFF2-40B4-BE49-F238E27FC236}">
                <a16:creationId xmlns:a16="http://schemas.microsoft.com/office/drawing/2014/main" id="{1CACB3E1-399A-9C59-A972-985BF48DFFF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691" b="42979"/>
          <a:stretch/>
        </p:blipFill>
        <p:spPr bwMode="auto">
          <a:xfrm>
            <a:off x="676878" y="1582721"/>
            <a:ext cx="1263291" cy="1004354"/>
          </a:xfrm>
          <a:custGeom>
            <a:avLst/>
            <a:gdLst>
              <a:gd name="connsiteX0" fmla="*/ 0 w 1200065"/>
              <a:gd name="connsiteY0" fmla="*/ 0 h 954088"/>
              <a:gd name="connsiteX1" fmla="*/ 1200065 w 1200065"/>
              <a:gd name="connsiteY1" fmla="*/ 0 h 954088"/>
              <a:gd name="connsiteX2" fmla="*/ 1062037 w 1200065"/>
              <a:gd name="connsiteY2" fmla="*/ 429419 h 954088"/>
              <a:gd name="connsiteX3" fmla="*/ 928687 w 1200065"/>
              <a:gd name="connsiteY3" fmla="*/ 762794 h 954088"/>
              <a:gd name="connsiteX4" fmla="*/ 946906 w 1200065"/>
              <a:gd name="connsiteY4" fmla="*/ 954088 h 954088"/>
              <a:gd name="connsiteX5" fmla="*/ 0 w 1200065"/>
              <a:gd name="connsiteY5" fmla="*/ 954088 h 954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00065" h="954088">
                <a:moveTo>
                  <a:pt x="0" y="0"/>
                </a:moveTo>
                <a:lnTo>
                  <a:pt x="1200065" y="0"/>
                </a:lnTo>
                <a:lnTo>
                  <a:pt x="1062037" y="429419"/>
                </a:lnTo>
                <a:lnTo>
                  <a:pt x="928687" y="762794"/>
                </a:lnTo>
                <a:lnTo>
                  <a:pt x="946906" y="954088"/>
                </a:lnTo>
                <a:lnTo>
                  <a:pt x="0" y="954088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 descr="未标题-9">
            <a:extLst>
              <a:ext uri="{FF2B5EF4-FFF2-40B4-BE49-F238E27FC236}">
                <a16:creationId xmlns:a16="http://schemas.microsoft.com/office/drawing/2014/main" id="{BDFCD0A5-8903-0E09-E419-A669F33C2E1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373" b="42979"/>
          <a:stretch/>
        </p:blipFill>
        <p:spPr bwMode="auto">
          <a:xfrm>
            <a:off x="1773707" y="1582721"/>
            <a:ext cx="1681164" cy="1004354"/>
          </a:xfrm>
          <a:custGeom>
            <a:avLst/>
            <a:gdLst>
              <a:gd name="connsiteX0" fmla="*/ 1414235 w 1597025"/>
              <a:gd name="connsiteY0" fmla="*/ 0 h 954088"/>
              <a:gd name="connsiteX1" fmla="*/ 1597025 w 1597025"/>
              <a:gd name="connsiteY1" fmla="*/ 0 h 954088"/>
              <a:gd name="connsiteX2" fmla="*/ 1597025 w 1597025"/>
              <a:gd name="connsiteY2" fmla="*/ 45054 h 954088"/>
              <a:gd name="connsiteX3" fmla="*/ 0 w 1597025"/>
              <a:gd name="connsiteY3" fmla="*/ 0 h 954088"/>
              <a:gd name="connsiteX4" fmla="*/ 638612 w 1597025"/>
              <a:gd name="connsiteY4" fmla="*/ 0 h 954088"/>
              <a:gd name="connsiteX5" fmla="*/ 589598 w 1597025"/>
              <a:gd name="connsiteY5" fmla="*/ 105569 h 954088"/>
              <a:gd name="connsiteX6" fmla="*/ 589598 w 1597025"/>
              <a:gd name="connsiteY6" fmla="*/ 381794 h 954088"/>
              <a:gd name="connsiteX7" fmla="*/ 427673 w 1597025"/>
              <a:gd name="connsiteY7" fmla="*/ 781844 h 954088"/>
              <a:gd name="connsiteX8" fmla="*/ 450140 w 1597025"/>
              <a:gd name="connsiteY8" fmla="*/ 954088 h 954088"/>
              <a:gd name="connsiteX9" fmla="*/ 0 w 1597025"/>
              <a:gd name="connsiteY9" fmla="*/ 954088 h 954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97025" h="954088">
                <a:moveTo>
                  <a:pt x="1414235" y="0"/>
                </a:moveTo>
                <a:lnTo>
                  <a:pt x="1597025" y="0"/>
                </a:lnTo>
                <a:lnTo>
                  <a:pt x="1597025" y="45054"/>
                </a:lnTo>
                <a:close/>
                <a:moveTo>
                  <a:pt x="0" y="0"/>
                </a:moveTo>
                <a:lnTo>
                  <a:pt x="638612" y="0"/>
                </a:lnTo>
                <a:lnTo>
                  <a:pt x="589598" y="105569"/>
                </a:lnTo>
                <a:lnTo>
                  <a:pt x="589598" y="381794"/>
                </a:lnTo>
                <a:lnTo>
                  <a:pt x="427673" y="781844"/>
                </a:lnTo>
                <a:lnTo>
                  <a:pt x="450140" y="954088"/>
                </a:lnTo>
                <a:lnTo>
                  <a:pt x="0" y="954088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组合 3">
            <a:extLst>
              <a:ext uri="{FF2B5EF4-FFF2-40B4-BE49-F238E27FC236}">
                <a16:creationId xmlns:a16="http://schemas.microsoft.com/office/drawing/2014/main" id="{5900EC84-DCFB-E509-9271-59828E348654}"/>
              </a:ext>
            </a:extLst>
          </p:cNvPr>
          <p:cNvGrpSpPr/>
          <p:nvPr/>
        </p:nvGrpSpPr>
        <p:grpSpPr>
          <a:xfrm>
            <a:off x="3343922" y="1760579"/>
            <a:ext cx="2416299" cy="792654"/>
            <a:chOff x="2934594" y="2247690"/>
            <a:chExt cx="2416299" cy="792654"/>
          </a:xfrm>
        </p:grpSpPr>
        <p:pic>
          <p:nvPicPr>
            <p:cNvPr id="5" name="Picture 30" descr="未标题-9">
              <a:extLst>
                <a:ext uri="{FF2B5EF4-FFF2-40B4-BE49-F238E27FC236}">
                  <a16:creationId xmlns:a16="http://schemas.microsoft.com/office/drawing/2014/main" id="{E431C38B-8ED1-D318-C94D-3ECEC74896B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0675" t="56654"/>
            <a:stretch>
              <a:fillRect/>
            </a:stretch>
          </p:blipFill>
          <p:spPr bwMode="auto">
            <a:xfrm>
              <a:off x="2934594" y="2247690"/>
              <a:ext cx="1113531" cy="792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30" descr="未标题-9">
              <a:extLst>
                <a:ext uri="{FF2B5EF4-FFF2-40B4-BE49-F238E27FC236}">
                  <a16:creationId xmlns:a16="http://schemas.microsoft.com/office/drawing/2014/main" id="{527FC4E9-D75E-3206-61AF-3B5EFAAC357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0675" t="56654"/>
            <a:stretch>
              <a:fillRect/>
            </a:stretch>
          </p:blipFill>
          <p:spPr bwMode="auto">
            <a:xfrm>
              <a:off x="3262128" y="2247690"/>
              <a:ext cx="1113531" cy="792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30" descr="未标题-9">
              <a:extLst>
                <a:ext uri="{FF2B5EF4-FFF2-40B4-BE49-F238E27FC236}">
                  <a16:creationId xmlns:a16="http://schemas.microsoft.com/office/drawing/2014/main" id="{E1658F4A-82A2-6207-5A43-5E75D946D29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0675" t="56654"/>
            <a:stretch>
              <a:fillRect/>
            </a:stretch>
          </p:blipFill>
          <p:spPr bwMode="auto">
            <a:xfrm>
              <a:off x="3589662" y="2247690"/>
              <a:ext cx="1113531" cy="792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30" descr="未标题-9">
              <a:extLst>
                <a:ext uri="{FF2B5EF4-FFF2-40B4-BE49-F238E27FC236}">
                  <a16:creationId xmlns:a16="http://schemas.microsoft.com/office/drawing/2014/main" id="{D8F10B92-F676-D882-8CA6-EA735FC181C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0675" t="56654"/>
            <a:stretch>
              <a:fillRect/>
            </a:stretch>
          </p:blipFill>
          <p:spPr bwMode="auto">
            <a:xfrm>
              <a:off x="3913512" y="2247690"/>
              <a:ext cx="1113531" cy="792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30" descr="未标题-9">
              <a:extLst>
                <a:ext uri="{FF2B5EF4-FFF2-40B4-BE49-F238E27FC236}">
                  <a16:creationId xmlns:a16="http://schemas.microsoft.com/office/drawing/2014/main" id="{BA44A9A8-36B4-2CA1-F4F1-25B315156F5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0675" t="56654"/>
            <a:stretch>
              <a:fillRect/>
            </a:stretch>
          </p:blipFill>
          <p:spPr bwMode="auto">
            <a:xfrm>
              <a:off x="4237362" y="2247690"/>
              <a:ext cx="1113531" cy="792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2" name="图片 11" descr="未标题-9">
            <a:extLst>
              <a:ext uri="{FF2B5EF4-FFF2-40B4-BE49-F238E27FC236}">
                <a16:creationId xmlns:a16="http://schemas.microsoft.com/office/drawing/2014/main" id="{6FB153A1-6F68-7BE9-2507-EB43555B7F4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373" b="42979"/>
          <a:stretch/>
        </p:blipFill>
        <p:spPr bwMode="auto">
          <a:xfrm>
            <a:off x="2355904" y="1582721"/>
            <a:ext cx="1681164" cy="1004354"/>
          </a:xfrm>
          <a:custGeom>
            <a:avLst/>
            <a:gdLst>
              <a:gd name="connsiteX0" fmla="*/ 1414235 w 1597025"/>
              <a:gd name="connsiteY0" fmla="*/ 0 h 954088"/>
              <a:gd name="connsiteX1" fmla="*/ 1597025 w 1597025"/>
              <a:gd name="connsiteY1" fmla="*/ 0 h 954088"/>
              <a:gd name="connsiteX2" fmla="*/ 1597025 w 1597025"/>
              <a:gd name="connsiteY2" fmla="*/ 45054 h 954088"/>
              <a:gd name="connsiteX3" fmla="*/ 0 w 1597025"/>
              <a:gd name="connsiteY3" fmla="*/ 0 h 954088"/>
              <a:gd name="connsiteX4" fmla="*/ 638612 w 1597025"/>
              <a:gd name="connsiteY4" fmla="*/ 0 h 954088"/>
              <a:gd name="connsiteX5" fmla="*/ 589598 w 1597025"/>
              <a:gd name="connsiteY5" fmla="*/ 105569 h 954088"/>
              <a:gd name="connsiteX6" fmla="*/ 589598 w 1597025"/>
              <a:gd name="connsiteY6" fmla="*/ 381794 h 954088"/>
              <a:gd name="connsiteX7" fmla="*/ 427673 w 1597025"/>
              <a:gd name="connsiteY7" fmla="*/ 781844 h 954088"/>
              <a:gd name="connsiteX8" fmla="*/ 450140 w 1597025"/>
              <a:gd name="connsiteY8" fmla="*/ 954088 h 954088"/>
              <a:gd name="connsiteX9" fmla="*/ 0 w 1597025"/>
              <a:gd name="connsiteY9" fmla="*/ 954088 h 954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97025" h="954088">
                <a:moveTo>
                  <a:pt x="1414235" y="0"/>
                </a:moveTo>
                <a:lnTo>
                  <a:pt x="1597025" y="0"/>
                </a:lnTo>
                <a:lnTo>
                  <a:pt x="1597025" y="45054"/>
                </a:lnTo>
                <a:close/>
                <a:moveTo>
                  <a:pt x="0" y="0"/>
                </a:moveTo>
                <a:lnTo>
                  <a:pt x="638612" y="0"/>
                </a:lnTo>
                <a:lnTo>
                  <a:pt x="589598" y="105569"/>
                </a:lnTo>
                <a:lnTo>
                  <a:pt x="589598" y="381794"/>
                </a:lnTo>
                <a:lnTo>
                  <a:pt x="427673" y="781844"/>
                </a:lnTo>
                <a:lnTo>
                  <a:pt x="450140" y="954088"/>
                </a:lnTo>
                <a:lnTo>
                  <a:pt x="0" y="954088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图片 12" descr="未标题-9">
            <a:extLst>
              <a:ext uri="{FF2B5EF4-FFF2-40B4-BE49-F238E27FC236}">
                <a16:creationId xmlns:a16="http://schemas.microsoft.com/office/drawing/2014/main" id="{D5E28CA7-0A81-6636-F580-C3A14BFAEBB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374" b="42979"/>
          <a:stretch/>
        </p:blipFill>
        <p:spPr bwMode="auto">
          <a:xfrm>
            <a:off x="2963570" y="1582721"/>
            <a:ext cx="1681164" cy="1004354"/>
          </a:xfrm>
          <a:custGeom>
            <a:avLst/>
            <a:gdLst>
              <a:gd name="connsiteX0" fmla="*/ 1414235 w 1597025"/>
              <a:gd name="connsiteY0" fmla="*/ 0 h 954088"/>
              <a:gd name="connsiteX1" fmla="*/ 1597025 w 1597025"/>
              <a:gd name="connsiteY1" fmla="*/ 0 h 954088"/>
              <a:gd name="connsiteX2" fmla="*/ 1597025 w 1597025"/>
              <a:gd name="connsiteY2" fmla="*/ 45054 h 954088"/>
              <a:gd name="connsiteX3" fmla="*/ 0 w 1597025"/>
              <a:gd name="connsiteY3" fmla="*/ 0 h 954088"/>
              <a:gd name="connsiteX4" fmla="*/ 638612 w 1597025"/>
              <a:gd name="connsiteY4" fmla="*/ 0 h 954088"/>
              <a:gd name="connsiteX5" fmla="*/ 589598 w 1597025"/>
              <a:gd name="connsiteY5" fmla="*/ 105569 h 954088"/>
              <a:gd name="connsiteX6" fmla="*/ 589598 w 1597025"/>
              <a:gd name="connsiteY6" fmla="*/ 381794 h 954088"/>
              <a:gd name="connsiteX7" fmla="*/ 427673 w 1597025"/>
              <a:gd name="connsiteY7" fmla="*/ 781844 h 954088"/>
              <a:gd name="connsiteX8" fmla="*/ 450140 w 1597025"/>
              <a:gd name="connsiteY8" fmla="*/ 954088 h 954088"/>
              <a:gd name="connsiteX9" fmla="*/ 0 w 1597025"/>
              <a:gd name="connsiteY9" fmla="*/ 954088 h 954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97025" h="954088">
                <a:moveTo>
                  <a:pt x="1414235" y="0"/>
                </a:moveTo>
                <a:lnTo>
                  <a:pt x="1597025" y="0"/>
                </a:lnTo>
                <a:lnTo>
                  <a:pt x="1597025" y="45054"/>
                </a:lnTo>
                <a:close/>
                <a:moveTo>
                  <a:pt x="0" y="0"/>
                </a:moveTo>
                <a:lnTo>
                  <a:pt x="638612" y="0"/>
                </a:lnTo>
                <a:lnTo>
                  <a:pt x="589598" y="105569"/>
                </a:lnTo>
                <a:lnTo>
                  <a:pt x="589598" y="381794"/>
                </a:lnTo>
                <a:lnTo>
                  <a:pt x="427673" y="781844"/>
                </a:lnTo>
                <a:lnTo>
                  <a:pt x="450140" y="954088"/>
                </a:lnTo>
                <a:lnTo>
                  <a:pt x="0" y="954088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30" descr="未标题-9">
            <a:extLst>
              <a:ext uri="{FF2B5EF4-FFF2-40B4-BE49-F238E27FC236}">
                <a16:creationId xmlns:a16="http://schemas.microsoft.com/office/drawing/2014/main" id="{66CB4388-29EB-524F-3917-7D649A4860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675" t="56654"/>
          <a:stretch>
            <a:fillRect/>
          </a:stretch>
        </p:blipFill>
        <p:spPr bwMode="auto">
          <a:xfrm>
            <a:off x="3440958" y="1726737"/>
            <a:ext cx="1113531" cy="792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流程图: 数据 14">
            <a:extLst>
              <a:ext uri="{FF2B5EF4-FFF2-40B4-BE49-F238E27FC236}">
                <a16:creationId xmlns:a16="http://schemas.microsoft.com/office/drawing/2014/main" id="{AA39D5B1-A815-055E-56C1-8AF6D127C226}"/>
              </a:ext>
            </a:extLst>
          </p:cNvPr>
          <p:cNvSpPr/>
          <p:nvPr/>
        </p:nvSpPr>
        <p:spPr>
          <a:xfrm>
            <a:off x="491784" y="1582721"/>
            <a:ext cx="2144252" cy="1004354"/>
          </a:xfrm>
          <a:prstGeom prst="flowChartInputOutpu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流程图: 数据 17">
            <a:extLst>
              <a:ext uri="{FF2B5EF4-FFF2-40B4-BE49-F238E27FC236}">
                <a16:creationId xmlns:a16="http://schemas.microsoft.com/office/drawing/2014/main" id="{E20617AA-170B-579B-8BFB-3A47CA9334BD}"/>
              </a:ext>
            </a:extLst>
          </p:cNvPr>
          <p:cNvSpPr/>
          <p:nvPr/>
        </p:nvSpPr>
        <p:spPr>
          <a:xfrm>
            <a:off x="4644008" y="1707654"/>
            <a:ext cx="1464399" cy="754488"/>
          </a:xfrm>
          <a:prstGeom prst="flowChartInputOutpu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流程图: 数据 24">
            <a:extLst>
              <a:ext uri="{FF2B5EF4-FFF2-40B4-BE49-F238E27FC236}">
                <a16:creationId xmlns:a16="http://schemas.microsoft.com/office/drawing/2014/main" id="{0E1E58DC-AA6E-1E59-065B-C59A4A5CCBC1}"/>
              </a:ext>
            </a:extLst>
          </p:cNvPr>
          <p:cNvSpPr/>
          <p:nvPr/>
        </p:nvSpPr>
        <p:spPr>
          <a:xfrm>
            <a:off x="4680871" y="1737044"/>
            <a:ext cx="1362440" cy="695708"/>
          </a:xfrm>
          <a:prstGeom prst="flowChartInputOutput">
            <a:avLst/>
          </a:prstGeom>
          <a:solidFill>
            <a:srgbClr val="F8F8F8"/>
          </a:solidFill>
          <a:ln w="19050">
            <a:noFill/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流程图: 数据 26">
            <a:extLst>
              <a:ext uri="{FF2B5EF4-FFF2-40B4-BE49-F238E27FC236}">
                <a16:creationId xmlns:a16="http://schemas.microsoft.com/office/drawing/2014/main" id="{7F154F51-4263-CD62-E9A6-5A405CD5588D}"/>
              </a:ext>
            </a:extLst>
          </p:cNvPr>
          <p:cNvSpPr/>
          <p:nvPr/>
        </p:nvSpPr>
        <p:spPr>
          <a:xfrm>
            <a:off x="546320" y="1673812"/>
            <a:ext cx="1960733" cy="898504"/>
          </a:xfrm>
          <a:prstGeom prst="flowChartInputOutput">
            <a:avLst/>
          </a:prstGeom>
          <a:solidFill>
            <a:srgbClr val="F8F8F8"/>
          </a:solidFill>
          <a:ln w="19050">
            <a:noFill/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左大括号 27">
            <a:extLst>
              <a:ext uri="{FF2B5EF4-FFF2-40B4-BE49-F238E27FC236}">
                <a16:creationId xmlns:a16="http://schemas.microsoft.com/office/drawing/2014/main" id="{D81B2572-D49E-1B3D-F0CE-962006B8C88C}"/>
              </a:ext>
            </a:extLst>
          </p:cNvPr>
          <p:cNvSpPr/>
          <p:nvPr/>
        </p:nvSpPr>
        <p:spPr>
          <a:xfrm rot="16200000">
            <a:off x="3324787" y="1736964"/>
            <a:ext cx="282557" cy="1982779"/>
          </a:xfrm>
          <a:prstGeom prst="leftBrace">
            <a:avLst>
              <a:gd name="adj1" fmla="val 41291"/>
              <a:gd name="adj2" fmla="val 50000"/>
            </a:avLst>
          </a:prstGeom>
          <a:ln w="19050">
            <a:solidFill>
              <a:srgbClr val="FF47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TextBox 43">
            <a:extLst>
              <a:ext uri="{FF2B5EF4-FFF2-40B4-BE49-F238E27FC236}">
                <a16:creationId xmlns:a16="http://schemas.microsoft.com/office/drawing/2014/main" id="{D65315B0-A901-A2B7-852C-27FFED071EDE}"/>
              </a:ext>
            </a:extLst>
          </p:cNvPr>
          <p:cNvSpPr txBox="1"/>
          <p:nvPr/>
        </p:nvSpPr>
        <p:spPr>
          <a:xfrm>
            <a:off x="3176401" y="2899801"/>
            <a:ext cx="59098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charset="-122"/>
                <a:cs typeface="Times New Roman" panose="02020603050405020304" pitchFamily="18" charset="0"/>
              </a:rPr>
              <a:t>17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宋体" charset="-122"/>
              <a:cs typeface="Times New Roman" panose="02020603050405020304" pitchFamily="18" charset="0"/>
            </a:endParaRPr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590D00D1-E0FF-7500-E2C5-DF7DC6855AC2}"/>
              </a:ext>
            </a:extLst>
          </p:cNvPr>
          <p:cNvSpPr/>
          <p:nvPr/>
        </p:nvSpPr>
        <p:spPr>
          <a:xfrm>
            <a:off x="7736683" y="1673812"/>
            <a:ext cx="381998" cy="1058911"/>
          </a:xfrm>
          <a:prstGeom prst="rect">
            <a:avLst/>
          </a:prstGeom>
          <a:solidFill>
            <a:srgbClr val="FFFF00"/>
          </a:solidFill>
          <a:ln w="12700">
            <a:solidFill>
              <a:srgbClr val="0000F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箭头: 右 43">
            <a:extLst>
              <a:ext uri="{FF2B5EF4-FFF2-40B4-BE49-F238E27FC236}">
                <a16:creationId xmlns:a16="http://schemas.microsoft.com/office/drawing/2014/main" id="{0348B209-8EEB-23D0-85EA-9B41B2230159}"/>
              </a:ext>
            </a:extLst>
          </p:cNvPr>
          <p:cNvSpPr/>
          <p:nvPr/>
        </p:nvSpPr>
        <p:spPr>
          <a:xfrm>
            <a:off x="6173408" y="2125688"/>
            <a:ext cx="436563" cy="215900"/>
          </a:xfrm>
          <a:prstGeom prst="rightArrow">
            <a:avLst/>
          </a:prstGeom>
          <a:solidFill>
            <a:schemeClr val="bg1"/>
          </a:solidFill>
          <a:ln>
            <a:solidFill>
              <a:srgbClr val="07A7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45" name="组合 44">
            <a:extLst>
              <a:ext uri="{FF2B5EF4-FFF2-40B4-BE49-F238E27FC236}">
                <a16:creationId xmlns:a16="http://schemas.microsoft.com/office/drawing/2014/main" id="{10149741-81E4-4E7A-BF91-CF0F3D722728}"/>
              </a:ext>
            </a:extLst>
          </p:cNvPr>
          <p:cNvGrpSpPr/>
          <p:nvPr/>
        </p:nvGrpSpPr>
        <p:grpSpPr>
          <a:xfrm>
            <a:off x="6710361" y="1654573"/>
            <a:ext cx="1658239" cy="1161038"/>
            <a:chOff x="6449336" y="2178490"/>
            <a:chExt cx="1658239" cy="1161038"/>
          </a:xfrm>
        </p:grpSpPr>
        <p:sp>
          <p:nvSpPr>
            <p:cNvPr id="46" name="TextBox 48">
              <a:extLst>
                <a:ext uri="{FF2B5EF4-FFF2-40B4-BE49-F238E27FC236}">
                  <a16:creationId xmlns:a16="http://schemas.microsoft.com/office/drawing/2014/main" id="{F6515A00-45B7-2BB7-A8D8-A879CA0117E3}"/>
                </a:ext>
              </a:extLst>
            </p:cNvPr>
            <p:cNvSpPr txBox="1"/>
            <p:nvPr/>
          </p:nvSpPr>
          <p:spPr>
            <a:xfrm>
              <a:off x="7066493" y="2178490"/>
              <a:ext cx="800219" cy="58477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宋体" charset="-122"/>
                  <a:cs typeface="Times New Roman" panose="02020603050405020304" pitchFamily="18" charset="0"/>
                </a:rPr>
                <a:t>5  2</a:t>
              </a:r>
              <a:endParaRPr lang="zh-CN" altLang="en-US" sz="3200" b="1" dirty="0">
                <a:latin typeface="Times New Roman" panose="02020603050405020304" pitchFamily="18" charset="0"/>
                <a:ea typeface="宋体" charset="-122"/>
                <a:cs typeface="Times New Roman" panose="02020603050405020304" pitchFamily="18" charset="0"/>
              </a:endParaRPr>
            </a:p>
          </p:txBody>
        </p:sp>
        <p:sp>
          <p:nvSpPr>
            <p:cNvPr id="47" name="TextBox 49">
              <a:extLst>
                <a:ext uri="{FF2B5EF4-FFF2-40B4-BE49-F238E27FC236}">
                  <a16:creationId xmlns:a16="http://schemas.microsoft.com/office/drawing/2014/main" id="{AE0FAC51-9E0D-B147-9590-1C48D395643A}"/>
                </a:ext>
              </a:extLst>
            </p:cNvPr>
            <p:cNvSpPr txBox="1"/>
            <p:nvPr/>
          </p:nvSpPr>
          <p:spPr>
            <a:xfrm>
              <a:off x="6449336" y="2716275"/>
              <a:ext cx="1417376" cy="58477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zh-CN" altLang="en-US" sz="3200" b="1" dirty="0">
                  <a:latin typeface="Times New Roman" panose="02020603050405020304" pitchFamily="18" charset="0"/>
                  <a:ea typeface="宋体" charset="-122"/>
                  <a:cs typeface="Times New Roman" panose="02020603050405020304" pitchFamily="18" charset="0"/>
                </a:rPr>
                <a:t>－</a:t>
              </a:r>
              <a:r>
                <a:rPr lang="en-US" altLang="zh-CN" sz="3200" b="1" dirty="0">
                  <a:latin typeface="Times New Roman" panose="02020603050405020304" pitchFamily="18" charset="0"/>
                  <a:ea typeface="宋体" charset="-122"/>
                  <a:cs typeface="Times New Roman" panose="02020603050405020304" pitchFamily="18" charset="0"/>
                </a:rPr>
                <a:t>  3  5</a:t>
              </a:r>
              <a:endParaRPr lang="zh-CN" altLang="en-US" sz="3200" b="1" dirty="0">
                <a:latin typeface="Times New Roman" panose="02020603050405020304" pitchFamily="18" charset="0"/>
                <a:ea typeface="宋体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48" name="直接连接符 47">
              <a:extLst>
                <a:ext uri="{FF2B5EF4-FFF2-40B4-BE49-F238E27FC236}">
                  <a16:creationId xmlns:a16="http://schemas.microsoft.com/office/drawing/2014/main" id="{CE155ED4-5392-2D90-9E17-88CCD6CCC3A5}"/>
                </a:ext>
              </a:extLst>
            </p:cNvPr>
            <p:cNvCxnSpPr/>
            <p:nvPr/>
          </p:nvCxnSpPr>
          <p:spPr>
            <a:xfrm>
              <a:off x="6555000" y="3339528"/>
              <a:ext cx="155257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9" name="椭圆 48">
            <a:extLst>
              <a:ext uri="{FF2B5EF4-FFF2-40B4-BE49-F238E27FC236}">
                <a16:creationId xmlns:a16="http://schemas.microsoft.com/office/drawing/2014/main" id="{729EEF1A-2CA3-AEC2-EEE8-5A0E6AC19CE2}"/>
              </a:ext>
            </a:extLst>
          </p:cNvPr>
          <p:cNvSpPr/>
          <p:nvPr/>
        </p:nvSpPr>
        <p:spPr>
          <a:xfrm>
            <a:off x="7494466" y="1631713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0" name="直接连接符 49">
            <a:extLst>
              <a:ext uri="{FF2B5EF4-FFF2-40B4-BE49-F238E27FC236}">
                <a16:creationId xmlns:a16="http://schemas.microsoft.com/office/drawing/2014/main" id="{939EBFC2-846F-658A-9154-AFE4D5BBE4AB}"/>
              </a:ext>
            </a:extLst>
          </p:cNvPr>
          <p:cNvCxnSpPr>
            <a:cxnSpLocks/>
          </p:cNvCxnSpPr>
          <p:nvPr/>
        </p:nvCxnSpPr>
        <p:spPr>
          <a:xfrm>
            <a:off x="7777623" y="1770251"/>
            <a:ext cx="300117" cy="37769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11">
            <a:extLst>
              <a:ext uri="{FF2B5EF4-FFF2-40B4-BE49-F238E27FC236}">
                <a16:creationId xmlns:a16="http://schemas.microsoft.com/office/drawing/2014/main" id="{0E897DC8-1CC2-45F8-F0B6-E5FCB8B3F9AE}"/>
              </a:ext>
            </a:extLst>
          </p:cNvPr>
          <p:cNvSpPr txBox="1"/>
          <p:nvPr/>
        </p:nvSpPr>
        <p:spPr>
          <a:xfrm>
            <a:off x="7686181" y="1239710"/>
            <a:ext cx="590550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12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52" name="TextBox 14">
            <a:extLst>
              <a:ext uri="{FF2B5EF4-FFF2-40B4-BE49-F238E27FC236}">
                <a16:creationId xmlns:a16="http://schemas.microsoft.com/office/drawing/2014/main" id="{E58EA069-F9AD-E263-AB4D-C05347F6E976}"/>
              </a:ext>
            </a:extLst>
          </p:cNvPr>
          <p:cNvSpPr txBox="1"/>
          <p:nvPr/>
        </p:nvSpPr>
        <p:spPr>
          <a:xfrm>
            <a:off x="7727035" y="2837233"/>
            <a:ext cx="466725" cy="5857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charset="-122"/>
                <a:cs typeface="Times New Roman" panose="02020603050405020304" pitchFamily="18" charset="0"/>
              </a:rPr>
              <a:t>7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宋体" charset="-122"/>
              <a:cs typeface="Times New Roman" panose="02020603050405020304" pitchFamily="18" charset="0"/>
            </a:endParaRPr>
          </a:p>
        </p:txBody>
      </p:sp>
      <p:cxnSp>
        <p:nvCxnSpPr>
          <p:cNvPr id="53" name="直接连接符 52">
            <a:extLst>
              <a:ext uri="{FF2B5EF4-FFF2-40B4-BE49-F238E27FC236}">
                <a16:creationId xmlns:a16="http://schemas.microsoft.com/office/drawing/2014/main" id="{8A669134-2BE3-FBBC-1E6C-3604B428BE83}"/>
              </a:ext>
            </a:extLst>
          </p:cNvPr>
          <p:cNvCxnSpPr>
            <a:cxnSpLocks/>
          </p:cNvCxnSpPr>
          <p:nvPr/>
        </p:nvCxnSpPr>
        <p:spPr>
          <a:xfrm>
            <a:off x="7372517" y="1770251"/>
            <a:ext cx="300117" cy="37769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11">
            <a:extLst>
              <a:ext uri="{FF2B5EF4-FFF2-40B4-BE49-F238E27FC236}">
                <a16:creationId xmlns:a16="http://schemas.microsoft.com/office/drawing/2014/main" id="{AFCBA34D-B15A-C698-5273-A11C3ACBC638}"/>
              </a:ext>
            </a:extLst>
          </p:cNvPr>
          <p:cNvSpPr txBox="1"/>
          <p:nvPr/>
        </p:nvSpPr>
        <p:spPr>
          <a:xfrm>
            <a:off x="7354685" y="1181122"/>
            <a:ext cx="38199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4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55" name="TextBox 14">
            <a:extLst>
              <a:ext uri="{FF2B5EF4-FFF2-40B4-BE49-F238E27FC236}">
                <a16:creationId xmlns:a16="http://schemas.microsoft.com/office/drawing/2014/main" id="{23FB1324-EA79-DCD8-59B4-489C51D59108}"/>
              </a:ext>
            </a:extLst>
          </p:cNvPr>
          <p:cNvSpPr txBox="1"/>
          <p:nvPr/>
        </p:nvSpPr>
        <p:spPr>
          <a:xfrm>
            <a:off x="7323321" y="2840517"/>
            <a:ext cx="466725" cy="5857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charset="-122"/>
                <a:cs typeface="Times New Roman" panose="02020603050405020304" pitchFamily="18" charset="0"/>
              </a:rPr>
              <a:t>1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宋体" charset="-122"/>
              <a:cs typeface="Times New Roman" panose="02020603050405020304" pitchFamily="18" charset="0"/>
            </a:endParaRPr>
          </a:p>
        </p:txBody>
      </p:sp>
      <p:grpSp>
        <p:nvGrpSpPr>
          <p:cNvPr id="56" name="组合 55">
            <a:extLst>
              <a:ext uri="{FF2B5EF4-FFF2-40B4-BE49-F238E27FC236}">
                <a16:creationId xmlns:a16="http://schemas.microsoft.com/office/drawing/2014/main" id="{2E953E7D-393D-F4CD-0604-15D760A1407B}"/>
              </a:ext>
            </a:extLst>
          </p:cNvPr>
          <p:cNvGrpSpPr/>
          <p:nvPr/>
        </p:nvGrpSpPr>
        <p:grpSpPr>
          <a:xfrm>
            <a:off x="2711957" y="3535319"/>
            <a:ext cx="4572171" cy="1009281"/>
            <a:chOff x="2450871" y="3638919"/>
            <a:chExt cx="4572171" cy="1009281"/>
          </a:xfrm>
        </p:grpSpPr>
        <p:sp>
          <p:nvSpPr>
            <p:cNvPr id="57" name="矩形 56">
              <a:extLst>
                <a:ext uri="{FF2B5EF4-FFF2-40B4-BE49-F238E27FC236}">
                  <a16:creationId xmlns:a16="http://schemas.microsoft.com/office/drawing/2014/main" id="{03CFFBFE-4E7F-B0EC-54F5-39C72568695F}"/>
                </a:ext>
              </a:extLst>
            </p:cNvPr>
            <p:cNvSpPr/>
            <p:nvPr/>
          </p:nvSpPr>
          <p:spPr>
            <a:xfrm>
              <a:off x="2450871" y="3746493"/>
              <a:ext cx="4572171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eaLnBrk="1" hangingPunct="1">
                <a:defRPr/>
              </a:pPr>
              <a:r>
                <a:rPr lang="zh-CN" altLang="en-US" sz="24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个位上</a:t>
              </a:r>
              <a:r>
                <a:rPr lang="en-US" altLang="zh-CN" sz="24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2</a:t>
              </a:r>
              <a:r>
                <a:rPr lang="zh-CN" altLang="en-US" sz="24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减</a:t>
              </a:r>
              <a:r>
                <a:rPr lang="en-US" altLang="zh-CN" sz="24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5</a:t>
              </a:r>
              <a:r>
                <a:rPr lang="zh-CN" altLang="en-US" sz="24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不够减，</a:t>
              </a:r>
              <a:r>
                <a:rPr lang="zh-CN" altLang="en-US" sz="2400" b="1" dirty="0">
                  <a:solidFill>
                    <a:srgbClr val="FF0066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从十位退</a:t>
              </a:r>
              <a:r>
                <a:rPr lang="en-US" altLang="zh-CN" sz="2400" b="1" dirty="0">
                  <a:solidFill>
                    <a:srgbClr val="FF0066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1</a:t>
              </a:r>
              <a:r>
                <a:rPr lang="zh-CN" altLang="en-US" sz="2400" b="1" dirty="0">
                  <a:solidFill>
                    <a:srgbClr val="FF0066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，是</a:t>
              </a:r>
              <a:r>
                <a:rPr lang="en-US" altLang="zh-CN" sz="2400" b="1" dirty="0">
                  <a:solidFill>
                    <a:srgbClr val="FF0066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10</a:t>
              </a:r>
              <a:r>
                <a:rPr lang="zh-CN" altLang="en-US" sz="24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，</a:t>
              </a:r>
              <a:r>
                <a:rPr lang="en-US" altLang="zh-CN" sz="24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10</a:t>
              </a:r>
              <a:r>
                <a:rPr lang="zh-CN" altLang="en-US" sz="24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加</a:t>
              </a:r>
              <a:r>
                <a:rPr lang="en-US" altLang="zh-CN" sz="24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2</a:t>
              </a:r>
              <a:r>
                <a:rPr lang="zh-CN" altLang="en-US" sz="24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得</a:t>
              </a:r>
              <a:r>
                <a:rPr lang="en-US" altLang="zh-CN" sz="24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12</a:t>
              </a:r>
              <a:r>
                <a:rPr lang="zh-CN" altLang="en-US" sz="24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，</a:t>
              </a:r>
              <a:r>
                <a:rPr lang="en-US" altLang="zh-CN" sz="24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12</a:t>
              </a:r>
              <a:r>
                <a:rPr lang="zh-CN" altLang="en-US" sz="24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减</a:t>
              </a:r>
              <a:r>
                <a:rPr lang="en-US" altLang="zh-CN" sz="24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5</a:t>
              </a:r>
              <a:r>
                <a:rPr lang="zh-CN" altLang="en-US" sz="24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得</a:t>
              </a:r>
              <a:r>
                <a:rPr lang="en-US" altLang="zh-CN" sz="24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7</a:t>
              </a:r>
              <a:r>
                <a:rPr lang="zh-CN" altLang="en-US" sz="24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。</a:t>
              </a:r>
            </a:p>
          </p:txBody>
        </p:sp>
        <p:sp>
          <p:nvSpPr>
            <p:cNvPr id="58" name="对话气泡: 圆角矩形 57">
              <a:extLst>
                <a:ext uri="{FF2B5EF4-FFF2-40B4-BE49-F238E27FC236}">
                  <a16:creationId xmlns:a16="http://schemas.microsoft.com/office/drawing/2014/main" id="{D5FBC56C-07AD-063D-84C6-B01358BDB8CB}"/>
                </a:ext>
              </a:extLst>
            </p:cNvPr>
            <p:cNvSpPr/>
            <p:nvPr/>
          </p:nvSpPr>
          <p:spPr>
            <a:xfrm>
              <a:off x="2450871" y="3638919"/>
              <a:ext cx="4559529" cy="1009281"/>
            </a:xfrm>
            <a:prstGeom prst="wedgeRoundRectCallout">
              <a:avLst>
                <a:gd name="adj1" fmla="val 58446"/>
                <a:gd name="adj2" fmla="val -41556"/>
                <a:gd name="adj3" fmla="val 16667"/>
              </a:avLst>
            </a:prstGeom>
            <a:noFill/>
            <a:ln>
              <a:solidFill>
                <a:srgbClr val="07A7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59" name="矩形 58">
            <a:extLst>
              <a:ext uri="{FF2B5EF4-FFF2-40B4-BE49-F238E27FC236}">
                <a16:creationId xmlns:a16="http://schemas.microsoft.com/office/drawing/2014/main" id="{1EA4FB5B-6B21-FC03-8348-57309D66FE27}"/>
              </a:ext>
            </a:extLst>
          </p:cNvPr>
          <p:cNvSpPr/>
          <p:nvPr/>
        </p:nvSpPr>
        <p:spPr>
          <a:xfrm>
            <a:off x="619076" y="3704109"/>
            <a:ext cx="7870825" cy="481013"/>
          </a:xfrm>
          <a:prstGeom prst="rect">
            <a:avLst/>
          </a:prstGeom>
          <a:solidFill>
            <a:srgbClr val="F9F5C7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个位不够减，从十位退</a:t>
            </a: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，个位加</a:t>
            </a: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再减，十位减</a:t>
            </a: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再减。</a:t>
            </a:r>
          </a:p>
        </p:txBody>
      </p:sp>
      <p:sp>
        <p:nvSpPr>
          <p:cNvPr id="60" name="矩形 2">
            <a:extLst>
              <a:ext uri="{FF2B5EF4-FFF2-40B4-BE49-F238E27FC236}">
                <a16:creationId xmlns:a16="http://schemas.microsoft.com/office/drawing/2014/main" id="{30321A45-C35A-E3EC-6D8A-F2EC0BAC44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8656" y="3696913"/>
            <a:ext cx="420660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想一想：从十位减起方便吗？</a:t>
            </a:r>
            <a:endParaRPr lang="zh-CN" altLang="zh-CN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1" name="TextBox 43">
            <a:extLst>
              <a:ext uri="{FF2B5EF4-FFF2-40B4-BE49-F238E27FC236}">
                <a16:creationId xmlns:a16="http://schemas.microsoft.com/office/drawing/2014/main" id="{E84C6E89-0EA1-2803-E4E7-66652986391C}"/>
              </a:ext>
            </a:extLst>
          </p:cNvPr>
          <p:cNvSpPr txBox="1"/>
          <p:nvPr/>
        </p:nvSpPr>
        <p:spPr>
          <a:xfrm>
            <a:off x="4988597" y="682239"/>
            <a:ext cx="126329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charset="-122"/>
                <a:cs typeface="Times New Roman" panose="02020603050405020304" pitchFamily="18" charset="0"/>
              </a:rPr>
              <a:t>17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（人）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97168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0.00124 L 0.17587 0.007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85" y="278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3.08642E-6 L 0.15851 0.00031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1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8" grpId="0" animBg="1"/>
      <p:bldP spid="25" grpId="0" animBg="1"/>
      <p:bldP spid="27" grpId="0" animBg="1"/>
      <p:bldP spid="28" grpId="0" animBg="1"/>
      <p:bldP spid="29" grpId="0"/>
      <p:bldP spid="43" grpId="0" animBg="1"/>
      <p:bldP spid="43" grpId="1" animBg="1"/>
      <p:bldP spid="44" grpId="0" animBg="1"/>
      <p:bldP spid="49" grpId="0" animBg="1"/>
      <p:bldP spid="51" grpId="0"/>
      <p:bldP spid="51" grpId="1"/>
      <p:bldP spid="52" grpId="0"/>
      <p:bldP spid="54" grpId="0"/>
      <p:bldP spid="54" grpId="1"/>
      <p:bldP spid="55" grpId="0"/>
      <p:bldP spid="59" grpId="0" animBg="1"/>
      <p:bldP spid="60" grpId="0"/>
      <p:bldP spid="60" grpId="1"/>
      <p:bldP spid="6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D0525EB0-58BA-3992-4960-F8826D60505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283" y="1656016"/>
            <a:ext cx="3528392" cy="1767137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E3D7FF38-875F-7F14-CDE4-26DBC20D053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72000" y="1872750"/>
            <a:ext cx="1381939" cy="1836276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450E73FB-4BD0-6319-3123-420961D608A8}"/>
              </a:ext>
            </a:extLst>
          </p:cNvPr>
          <p:cNvSpPr txBox="1"/>
          <p:nvPr/>
        </p:nvSpPr>
        <p:spPr>
          <a:xfrm>
            <a:off x="1331640" y="3337717"/>
            <a:ext cx="273630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最多可坐52名乘客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CB2E5709-2741-C1FB-26A0-CFD8C3B20874}"/>
              </a:ext>
            </a:extLst>
          </p:cNvPr>
          <p:cNvGrpSpPr/>
          <p:nvPr/>
        </p:nvGrpSpPr>
        <p:grpSpPr>
          <a:xfrm>
            <a:off x="579026" y="910716"/>
            <a:ext cx="566515" cy="566515"/>
            <a:chOff x="808411" y="672045"/>
            <a:chExt cx="566515" cy="566515"/>
          </a:xfrm>
        </p:grpSpPr>
        <p:sp>
          <p:nvSpPr>
            <p:cNvPr id="6" name="椭圆 5">
              <a:extLst>
                <a:ext uri="{FF2B5EF4-FFF2-40B4-BE49-F238E27FC236}">
                  <a16:creationId xmlns:a16="http://schemas.microsoft.com/office/drawing/2014/main" id="{563FA7D9-075E-95EF-F77B-10AAC9B6CB98}"/>
                </a:ext>
              </a:extLst>
            </p:cNvPr>
            <p:cNvSpPr/>
            <p:nvPr/>
          </p:nvSpPr>
          <p:spPr>
            <a:xfrm>
              <a:off x="808411" y="672045"/>
              <a:ext cx="566515" cy="566515"/>
            </a:xfrm>
            <a:prstGeom prst="ellipse">
              <a:avLst/>
            </a:prstGeom>
            <a:noFill/>
            <a:ln w="38100"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993F56A5-A66F-1BD0-384A-EF2A37FA1039}"/>
                </a:ext>
              </a:extLst>
            </p:cNvPr>
            <p:cNvSpPr txBox="1"/>
            <p:nvPr/>
          </p:nvSpPr>
          <p:spPr>
            <a:xfrm>
              <a:off x="908765" y="675460"/>
              <a:ext cx="36580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>
                  <a:solidFill>
                    <a:srgbClr val="0070C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1</a:t>
              </a:r>
              <a:endParaRPr lang="zh-CN" altLang="en-US" sz="28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8" name="文本框 7">
            <a:extLst>
              <a:ext uri="{FF2B5EF4-FFF2-40B4-BE49-F238E27FC236}">
                <a16:creationId xmlns:a16="http://schemas.microsoft.com/office/drawing/2014/main" id="{6B2EED66-10F2-D319-BEA3-703C3391A8A4}"/>
              </a:ext>
            </a:extLst>
          </p:cNvPr>
          <p:cNvSpPr txBox="1"/>
          <p:nvPr/>
        </p:nvSpPr>
        <p:spPr>
          <a:xfrm>
            <a:off x="1245894" y="851677"/>
            <a:ext cx="714252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一（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）班同学上车后，这辆车还可以再坐多少人？</a:t>
            </a:r>
          </a:p>
        </p:txBody>
      </p:sp>
      <p:sp>
        <p:nvSpPr>
          <p:cNvPr id="9" name="TextBox 1">
            <a:extLst>
              <a:ext uri="{FF2B5EF4-FFF2-40B4-BE49-F238E27FC236}">
                <a16:creationId xmlns:a16="http://schemas.microsoft.com/office/drawing/2014/main" id="{743CF536-3C05-BFD4-EF90-E71C951E5486}"/>
              </a:ext>
            </a:extLst>
          </p:cNvPr>
          <p:cNvSpPr txBox="1"/>
          <p:nvPr/>
        </p:nvSpPr>
        <p:spPr>
          <a:xfrm>
            <a:off x="6084168" y="2427734"/>
            <a:ext cx="2534668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宋体" charset="-122"/>
                <a:cs typeface="Times New Roman" panose="02020603050405020304" pitchFamily="18" charset="0"/>
              </a:rPr>
              <a:t>52</a:t>
            </a:r>
            <a:r>
              <a:rPr lang="zh-CN" altLang="en-US" sz="2800" b="1" dirty="0">
                <a:latin typeface="Times New Roman" panose="02020603050405020304" pitchFamily="18" charset="0"/>
                <a:ea typeface="宋体" charset="-122"/>
                <a:cs typeface="Times New Roman" panose="02020603050405020304" pitchFamily="18" charset="0"/>
              </a:rPr>
              <a:t>－</a:t>
            </a:r>
            <a:r>
              <a:rPr lang="en-US" altLang="zh-CN" sz="2800" b="1" dirty="0">
                <a:latin typeface="Times New Roman" panose="02020603050405020304" pitchFamily="18" charset="0"/>
                <a:ea typeface="宋体" charset="-122"/>
                <a:cs typeface="Times New Roman" panose="02020603050405020304" pitchFamily="18" charset="0"/>
              </a:rPr>
              <a:t>35</a:t>
            </a:r>
            <a:r>
              <a:rPr lang="zh-CN" altLang="en-US" sz="2800" b="1" dirty="0">
                <a:latin typeface="Times New Roman" panose="02020603050405020304" pitchFamily="18" charset="0"/>
                <a:ea typeface="宋体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 dirty="0">
                <a:latin typeface="Times New Roman" panose="02020603050405020304" pitchFamily="18" charset="0"/>
                <a:ea typeface="宋体" charset="-122"/>
                <a:cs typeface="Times New Roman" panose="02020603050405020304" pitchFamily="18" charset="0"/>
              </a:rPr>
              <a:t>_____</a:t>
            </a:r>
            <a:endParaRPr lang="zh-CN" altLang="en-US" sz="2800" b="1" dirty="0">
              <a:latin typeface="Times New Roman" panose="02020603050405020304" pitchFamily="18" charset="0"/>
              <a:ea typeface="宋体" charset="-122"/>
              <a:cs typeface="Times New Roman" panose="02020603050405020304" pitchFamily="18" charset="0"/>
            </a:endParaRPr>
          </a:p>
        </p:txBody>
      </p:sp>
      <p:sp>
        <p:nvSpPr>
          <p:cNvPr id="10" name="TextBox 43">
            <a:extLst>
              <a:ext uri="{FF2B5EF4-FFF2-40B4-BE49-F238E27FC236}">
                <a16:creationId xmlns:a16="http://schemas.microsoft.com/office/drawing/2014/main" id="{76036534-B7F8-9590-8D6F-E88031A516D0}"/>
              </a:ext>
            </a:extLst>
          </p:cNvPr>
          <p:cNvSpPr txBox="1"/>
          <p:nvPr/>
        </p:nvSpPr>
        <p:spPr>
          <a:xfrm>
            <a:off x="7452471" y="2427734"/>
            <a:ext cx="126329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charset="-122"/>
                <a:cs typeface="Times New Roman" panose="02020603050405020304" pitchFamily="18" charset="0"/>
              </a:rPr>
              <a:t>17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（人）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7938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9">
            <a:extLst>
              <a:ext uri="{FF2B5EF4-FFF2-40B4-BE49-F238E27FC236}">
                <a16:creationId xmlns:a16="http://schemas.microsoft.com/office/drawing/2014/main" id="{E6132B15-5B28-59F1-6CFE-74E9BAC316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88810" y="2622788"/>
            <a:ext cx="360362" cy="1008062"/>
          </a:xfrm>
          <a:prstGeom prst="rect">
            <a:avLst/>
          </a:prstGeom>
          <a:solidFill>
            <a:srgbClr val="FFFF00"/>
          </a:solidFill>
          <a:ln w="19050">
            <a:solidFill>
              <a:srgbClr val="0066FF"/>
            </a:solidFill>
            <a:prstDash val="dash"/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endParaRPr lang="zh-CN" altLang="en-US" sz="32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1">
            <a:extLst>
              <a:ext uri="{FF2B5EF4-FFF2-40B4-BE49-F238E27FC236}">
                <a16:creationId xmlns:a16="http://schemas.microsoft.com/office/drawing/2014/main" id="{5A96F306-FF70-B013-9652-2B237D6D30ED}"/>
              </a:ext>
            </a:extLst>
          </p:cNvPr>
          <p:cNvSpPr txBox="1"/>
          <p:nvPr/>
        </p:nvSpPr>
        <p:spPr>
          <a:xfrm>
            <a:off x="2132233" y="1192120"/>
            <a:ext cx="2855269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60</a:t>
            </a:r>
            <a:r>
              <a: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－</a:t>
            </a: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32</a:t>
            </a:r>
            <a:r>
              <a: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＝</a:t>
            </a: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_____</a:t>
            </a:r>
            <a:endParaRPr lang="zh-CN" alt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A26E2CCA-93C6-E59B-CEE8-9BF5C2236C9C}"/>
              </a:ext>
            </a:extLst>
          </p:cNvPr>
          <p:cNvGrpSpPr/>
          <p:nvPr/>
        </p:nvGrpSpPr>
        <p:grpSpPr>
          <a:xfrm>
            <a:off x="2441321" y="2542044"/>
            <a:ext cx="1658239" cy="1161038"/>
            <a:chOff x="6449336" y="2178490"/>
            <a:chExt cx="1658239" cy="1161038"/>
          </a:xfrm>
        </p:grpSpPr>
        <p:sp>
          <p:nvSpPr>
            <p:cNvPr id="6" name="TextBox 48">
              <a:extLst>
                <a:ext uri="{FF2B5EF4-FFF2-40B4-BE49-F238E27FC236}">
                  <a16:creationId xmlns:a16="http://schemas.microsoft.com/office/drawing/2014/main" id="{AEA73524-7E44-E558-6A3C-41FEF8E33DDE}"/>
                </a:ext>
              </a:extLst>
            </p:cNvPr>
            <p:cNvSpPr txBox="1"/>
            <p:nvPr/>
          </p:nvSpPr>
          <p:spPr>
            <a:xfrm>
              <a:off x="7066493" y="2178490"/>
              <a:ext cx="800219" cy="58477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宋体" charset="-122"/>
                  <a:cs typeface="Times New Roman" panose="02020603050405020304" pitchFamily="18" charset="0"/>
                </a:rPr>
                <a:t>6  0</a:t>
              </a:r>
              <a:endParaRPr lang="zh-CN" altLang="en-US" sz="3200" b="1" dirty="0">
                <a:latin typeface="Times New Roman" panose="02020603050405020304" pitchFamily="18" charset="0"/>
                <a:ea typeface="宋体" charset="-122"/>
                <a:cs typeface="Times New Roman" panose="02020603050405020304" pitchFamily="18" charset="0"/>
              </a:endParaRPr>
            </a:p>
          </p:txBody>
        </p:sp>
        <p:sp>
          <p:nvSpPr>
            <p:cNvPr id="7" name="TextBox 49">
              <a:extLst>
                <a:ext uri="{FF2B5EF4-FFF2-40B4-BE49-F238E27FC236}">
                  <a16:creationId xmlns:a16="http://schemas.microsoft.com/office/drawing/2014/main" id="{98889C05-62A4-90AD-5DA9-A8ECC743E64B}"/>
                </a:ext>
              </a:extLst>
            </p:cNvPr>
            <p:cNvSpPr txBox="1"/>
            <p:nvPr/>
          </p:nvSpPr>
          <p:spPr>
            <a:xfrm>
              <a:off x="6449336" y="2716275"/>
              <a:ext cx="1417376" cy="58477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zh-CN" altLang="en-US" sz="3200" b="1" dirty="0">
                  <a:latin typeface="Times New Roman" panose="02020603050405020304" pitchFamily="18" charset="0"/>
                  <a:ea typeface="宋体" charset="-122"/>
                  <a:cs typeface="Times New Roman" panose="02020603050405020304" pitchFamily="18" charset="0"/>
                </a:rPr>
                <a:t>－</a:t>
              </a:r>
              <a:r>
                <a:rPr lang="en-US" altLang="zh-CN" sz="3200" b="1" dirty="0">
                  <a:latin typeface="Times New Roman" panose="02020603050405020304" pitchFamily="18" charset="0"/>
                  <a:ea typeface="宋体" charset="-122"/>
                  <a:cs typeface="Times New Roman" panose="02020603050405020304" pitchFamily="18" charset="0"/>
                </a:rPr>
                <a:t>  3  2</a:t>
              </a:r>
              <a:endParaRPr lang="zh-CN" altLang="en-US" sz="3200" b="1" dirty="0">
                <a:latin typeface="Times New Roman" panose="02020603050405020304" pitchFamily="18" charset="0"/>
                <a:ea typeface="宋体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8" name="直接连接符 7">
              <a:extLst>
                <a:ext uri="{FF2B5EF4-FFF2-40B4-BE49-F238E27FC236}">
                  <a16:creationId xmlns:a16="http://schemas.microsoft.com/office/drawing/2014/main" id="{8EFB1FB2-BE76-3939-6335-92A398718189}"/>
                </a:ext>
              </a:extLst>
            </p:cNvPr>
            <p:cNvCxnSpPr/>
            <p:nvPr/>
          </p:nvCxnSpPr>
          <p:spPr>
            <a:xfrm>
              <a:off x="6555000" y="3339528"/>
              <a:ext cx="155257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Line 20">
            <a:extLst>
              <a:ext uri="{FF2B5EF4-FFF2-40B4-BE49-F238E27FC236}">
                <a16:creationId xmlns:a16="http://schemas.microsoft.com/office/drawing/2014/main" id="{59B34D56-9EBB-1426-BF40-CA929DE6D2A0}"/>
              </a:ext>
            </a:extLst>
          </p:cNvPr>
          <p:cNvSpPr>
            <a:spLocks noChangeShapeType="1"/>
          </p:cNvSpPr>
          <p:nvPr/>
        </p:nvSpPr>
        <p:spPr bwMode="auto">
          <a:xfrm>
            <a:off x="3925372" y="3173650"/>
            <a:ext cx="719138" cy="1588"/>
          </a:xfrm>
          <a:prstGeom prst="line">
            <a:avLst/>
          </a:prstGeom>
          <a:noFill/>
          <a:ln w="19050">
            <a:solidFill>
              <a:srgbClr val="0066FF"/>
            </a:solidFill>
            <a:prstDash val="dash"/>
            <a:round/>
            <a:headEnd/>
            <a:tailEnd type="stealth" w="med" len="med"/>
          </a:ln>
        </p:spPr>
        <p:txBody>
          <a:bodyPr/>
          <a:lstStyle/>
          <a:p>
            <a:pPr>
              <a:defRPr/>
            </a:pPr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AutoShape 18" descr="横虚线">
            <a:extLst>
              <a:ext uri="{FF2B5EF4-FFF2-40B4-BE49-F238E27FC236}">
                <a16:creationId xmlns:a16="http://schemas.microsoft.com/office/drawing/2014/main" id="{64276FEC-D934-D39A-908F-7A8BEFAAA1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11185" y="2069411"/>
            <a:ext cx="3677239" cy="2208478"/>
          </a:xfrm>
          <a:prstGeom prst="roundRect">
            <a:avLst>
              <a:gd name="adj" fmla="val 8472"/>
            </a:avLst>
          </a:prstGeom>
          <a:noFill/>
          <a:ln w="19050">
            <a:solidFill>
              <a:srgbClr val="0066FF"/>
            </a:solidFill>
            <a:round/>
            <a:headEnd/>
            <a:tailEnd/>
          </a:ln>
        </p:spPr>
        <p:txBody>
          <a:bodyPr wrap="none"/>
          <a:lstStyle/>
          <a:p>
            <a:pPr algn="just" eaLnBrk="1" hangingPunct="1">
              <a:lnSpc>
                <a:spcPct val="150000"/>
              </a:lnSpc>
              <a:defRPr/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个位上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减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不够减，</a:t>
            </a:r>
            <a:endParaRPr lang="en-US" altLang="zh-CN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50000"/>
              </a:lnSpc>
              <a:defRPr/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从十位退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后，个位</a:t>
            </a:r>
            <a:endParaRPr lang="en-US" altLang="zh-CN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50000"/>
              </a:lnSpc>
              <a:defRPr/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要算（     ）减（    ）</a:t>
            </a:r>
            <a:r>
              <a:rPr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70DB414A-598D-9FD7-8A16-125931F3FAE0}"/>
              </a:ext>
            </a:extLst>
          </p:cNvPr>
          <p:cNvSpPr/>
          <p:nvPr/>
        </p:nvSpPr>
        <p:spPr>
          <a:xfrm>
            <a:off x="3248978" y="2548890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 Box 13">
            <a:extLst>
              <a:ext uri="{FF2B5EF4-FFF2-40B4-BE49-F238E27FC236}">
                <a16:creationId xmlns:a16="http://schemas.microsoft.com/office/drawing/2014/main" id="{A603DB43-D783-C9AF-74F8-20B2B05B4F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48923" y="3517426"/>
            <a:ext cx="642938" cy="523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algn="ctr" eaLnBrk="1" hangingPunct="1">
              <a:defRPr/>
            </a:pPr>
            <a:r>
              <a:rPr kumimoji="1"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13" name="Text Box 13">
            <a:extLst>
              <a:ext uri="{FF2B5EF4-FFF2-40B4-BE49-F238E27FC236}">
                <a16:creationId xmlns:a16="http://schemas.microsoft.com/office/drawing/2014/main" id="{BC8C6E35-AC03-AB28-7870-308FB0DE9C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02513" y="3522662"/>
            <a:ext cx="468312" cy="523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algn="ctr" eaLnBrk="1" hangingPunct="1">
              <a:defRPr/>
            </a:pPr>
            <a:r>
              <a:rPr kumimoji="1"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14" name="Text Box 13">
            <a:extLst>
              <a:ext uri="{FF2B5EF4-FFF2-40B4-BE49-F238E27FC236}">
                <a16:creationId xmlns:a16="http://schemas.microsoft.com/office/drawing/2014/main" id="{006590D3-D43D-A4A6-F5E2-0D60BE1F44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58587" y="3689581"/>
            <a:ext cx="390525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eaLnBrk="1" hangingPunct="1">
              <a:defRPr/>
            </a:pPr>
            <a:r>
              <a:rPr kumimoji="1" lang="en-US" altLang="zh-CN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FBD0E813-D749-889B-C060-C873E8C9EF9C}"/>
              </a:ext>
            </a:extLst>
          </p:cNvPr>
          <p:cNvGrpSpPr/>
          <p:nvPr/>
        </p:nvGrpSpPr>
        <p:grpSpPr>
          <a:xfrm>
            <a:off x="971600" y="1113728"/>
            <a:ext cx="566515" cy="566515"/>
            <a:chOff x="808411" y="672045"/>
            <a:chExt cx="566515" cy="566515"/>
          </a:xfrm>
        </p:grpSpPr>
        <p:sp>
          <p:nvSpPr>
            <p:cNvPr id="16" name="椭圆 15">
              <a:extLst>
                <a:ext uri="{FF2B5EF4-FFF2-40B4-BE49-F238E27FC236}">
                  <a16:creationId xmlns:a16="http://schemas.microsoft.com/office/drawing/2014/main" id="{CABF474A-B235-DFC4-77EA-5A62D01FF529}"/>
                </a:ext>
              </a:extLst>
            </p:cNvPr>
            <p:cNvSpPr/>
            <p:nvPr/>
          </p:nvSpPr>
          <p:spPr>
            <a:xfrm>
              <a:off x="808411" y="672045"/>
              <a:ext cx="566515" cy="566515"/>
            </a:xfrm>
            <a:prstGeom prst="ellipse">
              <a:avLst/>
            </a:prstGeom>
            <a:noFill/>
            <a:ln w="38100"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F8CF1285-87B1-6D42-A3CB-C46C89843C6C}"/>
                </a:ext>
              </a:extLst>
            </p:cNvPr>
            <p:cNvSpPr txBox="1"/>
            <p:nvPr/>
          </p:nvSpPr>
          <p:spPr>
            <a:xfrm>
              <a:off x="908765" y="675460"/>
              <a:ext cx="36580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>
                  <a:solidFill>
                    <a:srgbClr val="0070C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2</a:t>
              </a:r>
              <a:endParaRPr lang="zh-CN" altLang="en-US" sz="28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8844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 animBg="1"/>
      <p:bldP spid="11" grpId="0" animBg="1"/>
      <p:bldP spid="12" grpId="0"/>
      <p:bldP spid="13" grpId="0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9">
            <a:extLst>
              <a:ext uri="{FF2B5EF4-FFF2-40B4-BE49-F238E27FC236}">
                <a16:creationId xmlns:a16="http://schemas.microsoft.com/office/drawing/2014/main" id="{E1FCBA6C-03DB-27F0-581D-56044A3D0B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80247" y="2477132"/>
            <a:ext cx="360362" cy="1187471"/>
          </a:xfrm>
          <a:prstGeom prst="rect">
            <a:avLst/>
          </a:prstGeom>
          <a:solidFill>
            <a:srgbClr val="FFFF00"/>
          </a:solidFill>
          <a:ln w="19050">
            <a:solidFill>
              <a:srgbClr val="0066FF"/>
            </a:solidFill>
            <a:prstDash val="dash"/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endParaRPr lang="zh-CN" altLang="en-US" sz="32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36FE2C2A-345B-4FD9-EE34-A297365BDF48}"/>
              </a:ext>
            </a:extLst>
          </p:cNvPr>
          <p:cNvSpPr txBox="1"/>
          <p:nvPr/>
        </p:nvSpPr>
        <p:spPr>
          <a:xfrm>
            <a:off x="2132233" y="1192120"/>
            <a:ext cx="2855269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60</a:t>
            </a:r>
            <a:r>
              <a: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－</a:t>
            </a: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32</a:t>
            </a:r>
            <a:r>
              <a: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＝</a:t>
            </a: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_____</a:t>
            </a:r>
            <a:endParaRPr lang="zh-CN" alt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ED9DD93B-9C21-8AFA-46A9-524F8AF39061}"/>
              </a:ext>
            </a:extLst>
          </p:cNvPr>
          <p:cNvGrpSpPr/>
          <p:nvPr/>
        </p:nvGrpSpPr>
        <p:grpSpPr>
          <a:xfrm>
            <a:off x="2441321" y="2542044"/>
            <a:ext cx="1658239" cy="1161038"/>
            <a:chOff x="6449336" y="2178490"/>
            <a:chExt cx="1658239" cy="1161038"/>
          </a:xfrm>
        </p:grpSpPr>
        <p:sp>
          <p:nvSpPr>
            <p:cNvPr id="7" name="TextBox 48">
              <a:extLst>
                <a:ext uri="{FF2B5EF4-FFF2-40B4-BE49-F238E27FC236}">
                  <a16:creationId xmlns:a16="http://schemas.microsoft.com/office/drawing/2014/main" id="{FBB55238-27E7-F45C-821F-048EB37F2D65}"/>
                </a:ext>
              </a:extLst>
            </p:cNvPr>
            <p:cNvSpPr txBox="1"/>
            <p:nvPr/>
          </p:nvSpPr>
          <p:spPr>
            <a:xfrm>
              <a:off x="7066493" y="2178490"/>
              <a:ext cx="800219" cy="58477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宋体" charset="-122"/>
                  <a:cs typeface="Times New Roman" panose="02020603050405020304" pitchFamily="18" charset="0"/>
                </a:rPr>
                <a:t>6  0</a:t>
              </a:r>
              <a:endParaRPr lang="zh-CN" altLang="en-US" sz="3200" b="1" dirty="0">
                <a:latin typeface="Times New Roman" panose="02020603050405020304" pitchFamily="18" charset="0"/>
                <a:ea typeface="宋体" charset="-122"/>
                <a:cs typeface="Times New Roman" panose="02020603050405020304" pitchFamily="18" charset="0"/>
              </a:endParaRPr>
            </a:p>
          </p:txBody>
        </p:sp>
        <p:sp>
          <p:nvSpPr>
            <p:cNvPr id="8" name="TextBox 49">
              <a:extLst>
                <a:ext uri="{FF2B5EF4-FFF2-40B4-BE49-F238E27FC236}">
                  <a16:creationId xmlns:a16="http://schemas.microsoft.com/office/drawing/2014/main" id="{2533E5A3-E916-6F0E-8A11-2B99B8E66AEF}"/>
                </a:ext>
              </a:extLst>
            </p:cNvPr>
            <p:cNvSpPr txBox="1"/>
            <p:nvPr/>
          </p:nvSpPr>
          <p:spPr>
            <a:xfrm>
              <a:off x="6449336" y="2716275"/>
              <a:ext cx="1417376" cy="58477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zh-CN" altLang="en-US" sz="3200" b="1" dirty="0">
                  <a:latin typeface="Times New Roman" panose="02020603050405020304" pitchFamily="18" charset="0"/>
                  <a:ea typeface="宋体" charset="-122"/>
                  <a:cs typeface="Times New Roman" panose="02020603050405020304" pitchFamily="18" charset="0"/>
                </a:rPr>
                <a:t>－</a:t>
              </a:r>
              <a:r>
                <a:rPr lang="en-US" altLang="zh-CN" sz="3200" b="1" dirty="0">
                  <a:latin typeface="Times New Roman" panose="02020603050405020304" pitchFamily="18" charset="0"/>
                  <a:ea typeface="宋体" charset="-122"/>
                  <a:cs typeface="Times New Roman" panose="02020603050405020304" pitchFamily="18" charset="0"/>
                </a:rPr>
                <a:t>  3  2</a:t>
              </a:r>
              <a:endParaRPr lang="zh-CN" altLang="en-US" sz="3200" b="1" dirty="0">
                <a:latin typeface="Times New Roman" panose="02020603050405020304" pitchFamily="18" charset="0"/>
                <a:ea typeface="宋体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id="{B1FDBF04-6774-FA16-C799-EF49ED361782}"/>
                </a:ext>
              </a:extLst>
            </p:cNvPr>
            <p:cNvCxnSpPr/>
            <p:nvPr/>
          </p:nvCxnSpPr>
          <p:spPr>
            <a:xfrm>
              <a:off x="6555000" y="3339528"/>
              <a:ext cx="155257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椭圆 9">
            <a:extLst>
              <a:ext uri="{FF2B5EF4-FFF2-40B4-BE49-F238E27FC236}">
                <a16:creationId xmlns:a16="http://schemas.microsoft.com/office/drawing/2014/main" id="{C192A94A-1325-3453-CE2F-6E392771CD3B}"/>
              </a:ext>
            </a:extLst>
          </p:cNvPr>
          <p:cNvSpPr/>
          <p:nvPr/>
        </p:nvSpPr>
        <p:spPr>
          <a:xfrm>
            <a:off x="3248978" y="2548890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Box 13">
            <a:extLst>
              <a:ext uri="{FF2B5EF4-FFF2-40B4-BE49-F238E27FC236}">
                <a16:creationId xmlns:a16="http://schemas.microsoft.com/office/drawing/2014/main" id="{CFCBB5C2-61E7-4A3D-7F87-425803574E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58587" y="3689581"/>
            <a:ext cx="390525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eaLnBrk="1" hangingPunct="1">
              <a:defRPr/>
            </a:pPr>
            <a:r>
              <a:rPr kumimoji="1" lang="en-US" altLang="zh-CN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12" name="AutoShape 18" descr="横虚线">
            <a:extLst>
              <a:ext uri="{FF2B5EF4-FFF2-40B4-BE49-F238E27FC236}">
                <a16:creationId xmlns:a16="http://schemas.microsoft.com/office/drawing/2014/main" id="{136EA026-767B-5AD8-BBF3-B5D1C0970A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7235" y="2207278"/>
            <a:ext cx="3826215" cy="1457325"/>
          </a:xfrm>
          <a:prstGeom prst="roundRect">
            <a:avLst>
              <a:gd name="adj" fmla="val 16667"/>
            </a:avLst>
          </a:prstGeom>
          <a:noFill/>
          <a:ln w="19050">
            <a:solidFill>
              <a:srgbClr val="0066FF"/>
            </a:solidFill>
            <a:round/>
            <a:headEnd/>
            <a:tailEnd/>
          </a:ln>
        </p:spPr>
        <p:txBody>
          <a:bodyPr wrap="none"/>
          <a:lstStyle/>
          <a:p>
            <a:pPr algn="just" eaLnBrk="1" hangingPunct="1">
              <a:lnSpc>
                <a:spcPct val="15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从十位退</a:t>
            </a:r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后，十位</a:t>
            </a:r>
            <a:endParaRPr lang="en-US" altLang="zh-CN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5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要算（    ）减（    ）。</a:t>
            </a:r>
          </a:p>
        </p:txBody>
      </p: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750C57E6-FEC5-4995-1C70-B6661A926E07}"/>
              </a:ext>
            </a:extLst>
          </p:cNvPr>
          <p:cNvSpPr/>
          <p:nvPr/>
        </p:nvSpPr>
        <p:spPr>
          <a:xfrm>
            <a:off x="3431835" y="2434544"/>
            <a:ext cx="1295400" cy="357153"/>
          </a:xfrm>
          <a:custGeom>
            <a:avLst/>
            <a:gdLst>
              <a:gd name="connsiteX0" fmla="*/ 0 w 1295400"/>
              <a:gd name="connsiteY0" fmla="*/ 42828 h 357153"/>
              <a:gd name="connsiteX1" fmla="*/ 447675 w 1295400"/>
              <a:gd name="connsiteY1" fmla="*/ 4728 h 357153"/>
              <a:gd name="connsiteX2" fmla="*/ 952500 w 1295400"/>
              <a:gd name="connsiteY2" fmla="*/ 138078 h 357153"/>
              <a:gd name="connsiteX3" fmla="*/ 1295400 w 1295400"/>
              <a:gd name="connsiteY3" fmla="*/ 357153 h 357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95400" h="357153">
                <a:moveTo>
                  <a:pt x="0" y="42828"/>
                </a:moveTo>
                <a:cubicBezTo>
                  <a:pt x="144462" y="15840"/>
                  <a:pt x="288925" y="-11147"/>
                  <a:pt x="447675" y="4728"/>
                </a:cubicBezTo>
                <a:cubicBezTo>
                  <a:pt x="606425" y="20603"/>
                  <a:pt x="811213" y="79341"/>
                  <a:pt x="952500" y="138078"/>
                </a:cubicBezTo>
                <a:cubicBezTo>
                  <a:pt x="1093788" y="196816"/>
                  <a:pt x="1194594" y="276984"/>
                  <a:pt x="1295400" y="357153"/>
                </a:cubicBezTo>
              </a:path>
            </a:pathLst>
          </a:custGeom>
          <a:noFill/>
          <a:ln>
            <a:solidFill>
              <a:srgbClr val="0066FF"/>
            </a:solidFill>
            <a:prstDash val="sysDash"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 Box 13">
            <a:extLst>
              <a:ext uri="{FF2B5EF4-FFF2-40B4-BE49-F238E27FC236}">
                <a16:creationId xmlns:a16="http://schemas.microsoft.com/office/drawing/2014/main" id="{60B62885-A008-8E75-135A-A4590739D5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59332" y="3051253"/>
            <a:ext cx="417512" cy="523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algn="ctr" eaLnBrk="1" hangingPunct="1">
              <a:defRPr/>
            </a:pPr>
            <a:r>
              <a:rPr kumimoji="1"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5" name="Text Box 13">
            <a:extLst>
              <a:ext uri="{FF2B5EF4-FFF2-40B4-BE49-F238E27FC236}">
                <a16:creationId xmlns:a16="http://schemas.microsoft.com/office/drawing/2014/main" id="{700D107C-CD59-6C14-9568-059645708F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27713" y="3060779"/>
            <a:ext cx="606425" cy="523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algn="ctr" eaLnBrk="1" hangingPunct="1">
              <a:defRPr/>
            </a:pPr>
            <a:r>
              <a:rPr kumimoji="1"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16" name="Text Box 13">
            <a:extLst>
              <a:ext uri="{FF2B5EF4-FFF2-40B4-BE49-F238E27FC236}">
                <a16:creationId xmlns:a16="http://schemas.microsoft.com/office/drawing/2014/main" id="{CF45A42C-6E8A-594B-8DC2-B18B1420C1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1310" y="3688462"/>
            <a:ext cx="390525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eaLnBrk="1" hangingPunct="1">
              <a:defRPr/>
            </a:pPr>
            <a:r>
              <a:rPr kumimoji="1" lang="en-US" altLang="zh-CN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17" name="TextBox 43">
            <a:extLst>
              <a:ext uri="{FF2B5EF4-FFF2-40B4-BE49-F238E27FC236}">
                <a16:creationId xmlns:a16="http://schemas.microsoft.com/office/drawing/2014/main" id="{5C41C465-5CCE-2B53-BEE0-9D3E978B12A8}"/>
              </a:ext>
            </a:extLst>
          </p:cNvPr>
          <p:cNvSpPr txBox="1"/>
          <p:nvPr/>
        </p:nvSpPr>
        <p:spPr>
          <a:xfrm>
            <a:off x="4078362" y="1158236"/>
            <a:ext cx="64887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28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6003451F-9D42-C1A8-731C-7AB2C0200FAB}"/>
              </a:ext>
            </a:extLst>
          </p:cNvPr>
          <p:cNvGrpSpPr/>
          <p:nvPr/>
        </p:nvGrpSpPr>
        <p:grpSpPr>
          <a:xfrm>
            <a:off x="971600" y="1113728"/>
            <a:ext cx="566515" cy="566515"/>
            <a:chOff x="808411" y="672045"/>
            <a:chExt cx="566515" cy="566515"/>
          </a:xfrm>
        </p:grpSpPr>
        <p:sp>
          <p:nvSpPr>
            <p:cNvPr id="19" name="椭圆 18">
              <a:extLst>
                <a:ext uri="{FF2B5EF4-FFF2-40B4-BE49-F238E27FC236}">
                  <a16:creationId xmlns:a16="http://schemas.microsoft.com/office/drawing/2014/main" id="{BCEA9317-B08C-D6B9-0CD7-69ED205F49E5}"/>
                </a:ext>
              </a:extLst>
            </p:cNvPr>
            <p:cNvSpPr/>
            <p:nvPr/>
          </p:nvSpPr>
          <p:spPr>
            <a:xfrm>
              <a:off x="808411" y="672045"/>
              <a:ext cx="566515" cy="566515"/>
            </a:xfrm>
            <a:prstGeom prst="ellipse">
              <a:avLst/>
            </a:prstGeom>
            <a:noFill/>
            <a:ln w="38100"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300CE5C2-CBDD-176F-4F70-F990F75D1BE1}"/>
                </a:ext>
              </a:extLst>
            </p:cNvPr>
            <p:cNvSpPr txBox="1"/>
            <p:nvPr/>
          </p:nvSpPr>
          <p:spPr>
            <a:xfrm>
              <a:off x="908765" y="675460"/>
              <a:ext cx="36580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>
                  <a:solidFill>
                    <a:srgbClr val="0070C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2</a:t>
              </a:r>
              <a:endParaRPr lang="zh-CN" altLang="en-US" sz="28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31568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2" grpId="0" animBg="1"/>
      <p:bldP spid="13" grpId="0" animBg="1"/>
      <p:bldP spid="14" grpId="0"/>
      <p:bldP spid="15" grpId="0"/>
      <p:bldP spid="16" grpId="0"/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EADCA53C-77DC-3698-0046-3D3A947D30F3}"/>
              </a:ext>
            </a:extLst>
          </p:cNvPr>
          <p:cNvGrpSpPr/>
          <p:nvPr/>
        </p:nvGrpSpPr>
        <p:grpSpPr>
          <a:xfrm>
            <a:off x="611560" y="483518"/>
            <a:ext cx="1898141" cy="637027"/>
            <a:chOff x="182119" y="150728"/>
            <a:chExt cx="1898141" cy="637027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717F72FF-061D-7DE5-EC56-256B4566CF8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33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82119" y="150728"/>
              <a:ext cx="1898141" cy="637027"/>
            </a:xfrm>
            <a:prstGeom prst="rect">
              <a:avLst/>
            </a:prstGeom>
          </p:spPr>
        </p:pic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51503286-DC04-CC2E-2B83-B2FF3F25C623}"/>
                </a:ext>
              </a:extLst>
            </p:cNvPr>
            <p:cNvSpPr txBox="1"/>
            <p:nvPr/>
          </p:nvSpPr>
          <p:spPr>
            <a:xfrm>
              <a:off x="385203" y="200011"/>
              <a:ext cx="162736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>
                  <a:solidFill>
                    <a:srgbClr val="0070C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归纳小结</a:t>
              </a: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id="{4373F784-661B-284B-1C9B-C2852EE4DEC8}"/>
              </a:ext>
            </a:extLst>
          </p:cNvPr>
          <p:cNvGrpSpPr/>
          <p:nvPr/>
        </p:nvGrpSpPr>
        <p:grpSpPr>
          <a:xfrm>
            <a:off x="3196908" y="1976270"/>
            <a:ext cx="1559588" cy="1002990"/>
            <a:chOff x="6519411" y="2178490"/>
            <a:chExt cx="1559588" cy="1002990"/>
          </a:xfrm>
        </p:grpSpPr>
        <p:sp>
          <p:nvSpPr>
            <p:cNvPr id="6" name="TextBox 48">
              <a:extLst>
                <a:ext uri="{FF2B5EF4-FFF2-40B4-BE49-F238E27FC236}">
                  <a16:creationId xmlns:a16="http://schemas.microsoft.com/office/drawing/2014/main" id="{B733837B-BF0D-67E8-4418-A7136398DEC6}"/>
                </a:ext>
              </a:extLst>
            </p:cNvPr>
            <p:cNvSpPr txBox="1"/>
            <p:nvPr/>
          </p:nvSpPr>
          <p:spPr>
            <a:xfrm>
              <a:off x="7066493" y="2178490"/>
              <a:ext cx="723275" cy="5232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en-US" altLang="zh-CN" sz="2800" b="1" dirty="0">
                  <a:latin typeface="Times New Roman" panose="02020603050405020304" pitchFamily="18" charset="0"/>
                  <a:ea typeface="宋体" charset="-122"/>
                  <a:cs typeface="Times New Roman" panose="02020603050405020304" pitchFamily="18" charset="0"/>
                </a:rPr>
                <a:t>6  0</a:t>
              </a:r>
              <a:endParaRPr lang="zh-CN" altLang="en-US" sz="2800" b="1" dirty="0">
                <a:latin typeface="Times New Roman" panose="02020603050405020304" pitchFamily="18" charset="0"/>
                <a:ea typeface="宋体" charset="-122"/>
                <a:cs typeface="Times New Roman" panose="02020603050405020304" pitchFamily="18" charset="0"/>
              </a:endParaRPr>
            </a:p>
          </p:txBody>
        </p:sp>
        <p:sp>
          <p:nvSpPr>
            <p:cNvPr id="7" name="TextBox 49">
              <a:extLst>
                <a:ext uri="{FF2B5EF4-FFF2-40B4-BE49-F238E27FC236}">
                  <a16:creationId xmlns:a16="http://schemas.microsoft.com/office/drawing/2014/main" id="{1089A377-F0CA-83CA-F9B7-D668A9EF32EA}"/>
                </a:ext>
              </a:extLst>
            </p:cNvPr>
            <p:cNvSpPr txBox="1"/>
            <p:nvPr/>
          </p:nvSpPr>
          <p:spPr>
            <a:xfrm>
              <a:off x="6519411" y="2658260"/>
              <a:ext cx="1263487" cy="5232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zh-CN" altLang="en-US" sz="2800" b="1" dirty="0">
                  <a:latin typeface="Times New Roman" panose="02020603050405020304" pitchFamily="18" charset="0"/>
                  <a:ea typeface="宋体" charset="-122"/>
                  <a:cs typeface="Times New Roman" panose="02020603050405020304" pitchFamily="18" charset="0"/>
                </a:rPr>
                <a:t>－</a:t>
              </a:r>
              <a:r>
                <a:rPr lang="en-US" altLang="zh-CN" sz="2800" b="1" dirty="0">
                  <a:latin typeface="Times New Roman" panose="02020603050405020304" pitchFamily="18" charset="0"/>
                  <a:ea typeface="宋体" charset="-122"/>
                  <a:cs typeface="Times New Roman" panose="02020603050405020304" pitchFamily="18" charset="0"/>
                </a:rPr>
                <a:t>  3  2</a:t>
              </a:r>
              <a:endParaRPr lang="zh-CN" altLang="en-US" sz="2800" b="1" dirty="0">
                <a:latin typeface="Times New Roman" panose="02020603050405020304" pitchFamily="18" charset="0"/>
                <a:ea typeface="宋体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8" name="直接连接符 7">
              <a:extLst>
                <a:ext uri="{FF2B5EF4-FFF2-40B4-BE49-F238E27FC236}">
                  <a16:creationId xmlns:a16="http://schemas.microsoft.com/office/drawing/2014/main" id="{4AE88315-9D4B-B786-0A1A-DCAFAFC53CB5}"/>
                </a:ext>
              </a:extLst>
            </p:cNvPr>
            <p:cNvCxnSpPr/>
            <p:nvPr/>
          </p:nvCxnSpPr>
          <p:spPr>
            <a:xfrm>
              <a:off x="6526424" y="3160286"/>
              <a:ext cx="155257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椭圆 8">
            <a:extLst>
              <a:ext uri="{FF2B5EF4-FFF2-40B4-BE49-F238E27FC236}">
                <a16:creationId xmlns:a16="http://schemas.microsoft.com/office/drawing/2014/main" id="{D2C7F915-90ED-1641-DAA5-86C06F3C5A27}"/>
              </a:ext>
            </a:extLst>
          </p:cNvPr>
          <p:cNvSpPr/>
          <p:nvPr/>
        </p:nvSpPr>
        <p:spPr>
          <a:xfrm>
            <a:off x="3873239" y="1944246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Box 13">
            <a:extLst>
              <a:ext uri="{FF2B5EF4-FFF2-40B4-BE49-F238E27FC236}">
                <a16:creationId xmlns:a16="http://schemas.microsoft.com/office/drawing/2014/main" id="{EA172A22-D776-F8CF-3827-DF0566F834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96193" y="2931790"/>
            <a:ext cx="36420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eaLnBrk="1" hangingPunct="1">
              <a:defRPr/>
            </a:pPr>
            <a:r>
              <a:rPr kumimoji="1"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11" name="Text Box 13">
            <a:extLst>
              <a:ext uri="{FF2B5EF4-FFF2-40B4-BE49-F238E27FC236}">
                <a16:creationId xmlns:a16="http://schemas.microsoft.com/office/drawing/2014/main" id="{D6B85EE4-25F4-3421-7719-3BFA85AE49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43990" y="2939028"/>
            <a:ext cx="36420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eaLnBrk="1" hangingPunct="1">
              <a:defRPr/>
            </a:pPr>
            <a:r>
              <a:rPr kumimoji="1"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6022101B-4624-2274-1669-CECE981D05A8}"/>
              </a:ext>
            </a:extLst>
          </p:cNvPr>
          <p:cNvGrpSpPr/>
          <p:nvPr/>
        </p:nvGrpSpPr>
        <p:grpSpPr>
          <a:xfrm>
            <a:off x="969569" y="1976270"/>
            <a:ext cx="1555441" cy="1018517"/>
            <a:chOff x="6516504" y="2178490"/>
            <a:chExt cx="1555441" cy="1018517"/>
          </a:xfrm>
        </p:grpSpPr>
        <p:sp>
          <p:nvSpPr>
            <p:cNvPr id="13" name="TextBox 48">
              <a:extLst>
                <a:ext uri="{FF2B5EF4-FFF2-40B4-BE49-F238E27FC236}">
                  <a16:creationId xmlns:a16="http://schemas.microsoft.com/office/drawing/2014/main" id="{1D2D21B6-7BF1-D234-75D5-4CDEA55E89C5}"/>
                </a:ext>
              </a:extLst>
            </p:cNvPr>
            <p:cNvSpPr txBox="1"/>
            <p:nvPr/>
          </p:nvSpPr>
          <p:spPr>
            <a:xfrm>
              <a:off x="7066493" y="2178490"/>
              <a:ext cx="723275" cy="5232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en-US" altLang="zh-CN" sz="2800" b="1" dirty="0">
                  <a:latin typeface="Times New Roman" panose="02020603050405020304" pitchFamily="18" charset="0"/>
                  <a:ea typeface="宋体" charset="-122"/>
                  <a:cs typeface="Times New Roman" panose="02020603050405020304" pitchFamily="18" charset="0"/>
                </a:rPr>
                <a:t>5  2</a:t>
              </a:r>
              <a:endParaRPr lang="zh-CN" altLang="en-US" sz="2800" b="1" dirty="0">
                <a:latin typeface="Times New Roman" panose="02020603050405020304" pitchFamily="18" charset="0"/>
                <a:ea typeface="宋体" charset="-122"/>
                <a:cs typeface="Times New Roman" panose="02020603050405020304" pitchFamily="18" charset="0"/>
              </a:endParaRPr>
            </a:p>
          </p:txBody>
        </p:sp>
        <p:sp>
          <p:nvSpPr>
            <p:cNvPr id="14" name="TextBox 49">
              <a:extLst>
                <a:ext uri="{FF2B5EF4-FFF2-40B4-BE49-F238E27FC236}">
                  <a16:creationId xmlns:a16="http://schemas.microsoft.com/office/drawing/2014/main" id="{59405B43-B35D-4234-A506-8FEF0622B42E}"/>
                </a:ext>
              </a:extLst>
            </p:cNvPr>
            <p:cNvSpPr txBox="1"/>
            <p:nvPr/>
          </p:nvSpPr>
          <p:spPr>
            <a:xfrm>
              <a:off x="6516504" y="2673787"/>
              <a:ext cx="1263487" cy="5232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zh-CN" altLang="en-US" sz="2800" b="1" dirty="0">
                  <a:latin typeface="Times New Roman" panose="02020603050405020304" pitchFamily="18" charset="0"/>
                  <a:ea typeface="宋体" charset="-122"/>
                  <a:cs typeface="Times New Roman" panose="02020603050405020304" pitchFamily="18" charset="0"/>
                </a:rPr>
                <a:t>－</a:t>
              </a:r>
              <a:r>
                <a:rPr lang="en-US" altLang="zh-CN" sz="2800" b="1" dirty="0">
                  <a:latin typeface="Times New Roman" panose="02020603050405020304" pitchFamily="18" charset="0"/>
                  <a:ea typeface="宋体" charset="-122"/>
                  <a:cs typeface="Times New Roman" panose="02020603050405020304" pitchFamily="18" charset="0"/>
                </a:rPr>
                <a:t>  3  5</a:t>
              </a:r>
              <a:endParaRPr lang="zh-CN" altLang="en-US" sz="2800" b="1" dirty="0">
                <a:latin typeface="Times New Roman" panose="02020603050405020304" pitchFamily="18" charset="0"/>
                <a:ea typeface="宋体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id="{CB9384E6-5010-447C-ACFD-E0ED44D0D329}"/>
                </a:ext>
              </a:extLst>
            </p:cNvPr>
            <p:cNvCxnSpPr/>
            <p:nvPr/>
          </p:nvCxnSpPr>
          <p:spPr>
            <a:xfrm>
              <a:off x="6519370" y="3158700"/>
              <a:ext cx="155257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椭圆 15">
            <a:extLst>
              <a:ext uri="{FF2B5EF4-FFF2-40B4-BE49-F238E27FC236}">
                <a16:creationId xmlns:a16="http://schemas.microsoft.com/office/drawing/2014/main" id="{682E68DC-CF23-913B-8B04-58FB86EFC507}"/>
              </a:ext>
            </a:extLst>
          </p:cNvPr>
          <p:cNvSpPr/>
          <p:nvPr/>
        </p:nvSpPr>
        <p:spPr>
          <a:xfrm>
            <a:off x="1686506" y="1953410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4">
            <a:extLst>
              <a:ext uri="{FF2B5EF4-FFF2-40B4-BE49-F238E27FC236}">
                <a16:creationId xmlns:a16="http://schemas.microsoft.com/office/drawing/2014/main" id="{4DD2DF73-8291-4B98-37C3-1BF9D87EEF7A}"/>
              </a:ext>
            </a:extLst>
          </p:cNvPr>
          <p:cNvSpPr txBox="1"/>
          <p:nvPr/>
        </p:nvSpPr>
        <p:spPr>
          <a:xfrm>
            <a:off x="1849876" y="2940251"/>
            <a:ext cx="466725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charset="-122"/>
                <a:cs typeface="Times New Roman" panose="02020603050405020304" pitchFamily="18" charset="0"/>
              </a:rPr>
              <a:t>7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宋体" charset="-122"/>
              <a:cs typeface="Times New Roman" panose="02020603050405020304" pitchFamily="18" charset="0"/>
            </a:endParaRPr>
          </a:p>
        </p:txBody>
      </p:sp>
      <p:sp>
        <p:nvSpPr>
          <p:cNvPr id="18" name="TextBox 14">
            <a:extLst>
              <a:ext uri="{FF2B5EF4-FFF2-40B4-BE49-F238E27FC236}">
                <a16:creationId xmlns:a16="http://schemas.microsoft.com/office/drawing/2014/main" id="{8947549B-2720-8005-08BB-EEBF220399B8}"/>
              </a:ext>
            </a:extLst>
          </p:cNvPr>
          <p:cNvSpPr txBox="1"/>
          <p:nvPr/>
        </p:nvSpPr>
        <p:spPr>
          <a:xfrm>
            <a:off x="1510992" y="2945977"/>
            <a:ext cx="466725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charset="-122"/>
                <a:cs typeface="Times New Roman" panose="02020603050405020304" pitchFamily="18" charset="0"/>
              </a:rPr>
              <a:t>1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宋体" charset="-122"/>
              <a:cs typeface="Times New Roman" panose="02020603050405020304" pitchFamily="18" charset="0"/>
            </a:endParaRP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E9BFA184-9935-4D8D-CC67-59558E51412B}"/>
              </a:ext>
            </a:extLst>
          </p:cNvPr>
          <p:cNvGrpSpPr/>
          <p:nvPr/>
        </p:nvGrpSpPr>
        <p:grpSpPr>
          <a:xfrm>
            <a:off x="5509409" y="957496"/>
            <a:ext cx="2650036" cy="2538244"/>
            <a:chOff x="4938028" y="1787274"/>
            <a:chExt cx="2650036" cy="2538244"/>
          </a:xfrm>
        </p:grpSpPr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98FEC5FE-F710-14A2-1C3C-6D5ACE2F0FFB}"/>
                </a:ext>
              </a:extLst>
            </p:cNvPr>
            <p:cNvSpPr/>
            <p:nvPr/>
          </p:nvSpPr>
          <p:spPr>
            <a:xfrm>
              <a:off x="4938028" y="1787274"/>
              <a:ext cx="2650036" cy="2538244"/>
            </a:xfrm>
            <a:prstGeom prst="rect">
              <a:avLst/>
            </a:prstGeom>
            <a:solidFill>
              <a:srgbClr val="F9F5C7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eaLnBrk="1" hangingPunct="1">
                <a:lnSpc>
                  <a:spcPct val="135000"/>
                </a:lnSpc>
                <a:defRPr/>
              </a:pPr>
              <a:r>
                <a:rPr lang="zh-CN" altLang="en-US" sz="2800" b="1" dirty="0">
                  <a:solidFill>
                    <a:srgbClr val="0000FF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个位不够减，</a:t>
              </a:r>
              <a:endPara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  <a:p>
              <a:pPr eaLnBrk="1" hangingPunct="1">
                <a:lnSpc>
                  <a:spcPct val="135000"/>
                </a:lnSpc>
                <a:defRPr/>
              </a:pPr>
              <a:r>
                <a:rPr lang="zh-CN" altLang="en-US" sz="2800" b="1" dirty="0">
                  <a:solidFill>
                    <a:srgbClr val="0000FF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从十位退</a:t>
              </a:r>
              <a:r>
                <a:rPr lang="en-US" altLang="zh-CN" sz="2800" b="1" dirty="0">
                  <a:solidFill>
                    <a:srgbClr val="0000FF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1</a:t>
              </a:r>
              <a:r>
                <a:rPr lang="zh-CN" altLang="en-US" sz="2800" b="1" dirty="0">
                  <a:solidFill>
                    <a:srgbClr val="0000FF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，</a:t>
              </a:r>
              <a:endPara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  <a:p>
              <a:pPr eaLnBrk="1" hangingPunct="1">
                <a:lnSpc>
                  <a:spcPct val="135000"/>
                </a:lnSpc>
                <a:defRPr/>
              </a:pPr>
              <a:r>
                <a:rPr lang="zh-CN" altLang="en-US" sz="2800" b="1" dirty="0">
                  <a:solidFill>
                    <a:srgbClr val="0000FF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个位加</a:t>
              </a:r>
              <a:r>
                <a:rPr lang="en-US" altLang="zh-CN" sz="2800" b="1" dirty="0">
                  <a:solidFill>
                    <a:srgbClr val="0000FF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10</a:t>
              </a:r>
              <a:r>
                <a:rPr lang="zh-CN" altLang="en-US" sz="2800" b="1" dirty="0">
                  <a:solidFill>
                    <a:srgbClr val="0000FF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再减，</a:t>
              </a:r>
              <a:endPara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  <a:p>
              <a:pPr eaLnBrk="1" hangingPunct="1">
                <a:lnSpc>
                  <a:spcPct val="135000"/>
                </a:lnSpc>
                <a:defRPr/>
              </a:pPr>
              <a:r>
                <a:rPr lang="zh-CN" altLang="en-US" sz="2800" b="1" dirty="0">
                  <a:solidFill>
                    <a:srgbClr val="0000FF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十位减</a:t>
              </a:r>
              <a:r>
                <a:rPr lang="en-US" altLang="zh-CN" sz="2800" b="1" dirty="0">
                  <a:solidFill>
                    <a:srgbClr val="0000FF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1</a:t>
              </a:r>
              <a:r>
                <a:rPr lang="zh-CN" altLang="en-US" sz="2800" b="1" dirty="0">
                  <a:solidFill>
                    <a:srgbClr val="0000FF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再减。</a:t>
              </a:r>
            </a:p>
          </p:txBody>
        </p:sp>
        <p:sp>
          <p:nvSpPr>
            <p:cNvPr id="21" name="椭圆 20">
              <a:extLst>
                <a:ext uri="{FF2B5EF4-FFF2-40B4-BE49-F238E27FC236}">
                  <a16:creationId xmlns:a16="http://schemas.microsoft.com/office/drawing/2014/main" id="{1F10CDF0-05FE-43D3-30DF-6B6720AB0F4A}"/>
                </a:ext>
              </a:extLst>
            </p:cNvPr>
            <p:cNvSpPr/>
            <p:nvPr/>
          </p:nvSpPr>
          <p:spPr>
            <a:xfrm>
              <a:off x="5061593" y="1859280"/>
              <a:ext cx="161925" cy="161925"/>
            </a:xfrm>
            <a:prstGeom prst="ellipse">
              <a:avLst/>
            </a:prstGeom>
            <a:solidFill>
              <a:srgbClr val="EEE4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5" name="文本框 24">
            <a:extLst>
              <a:ext uri="{FF2B5EF4-FFF2-40B4-BE49-F238E27FC236}">
                <a16:creationId xmlns:a16="http://schemas.microsoft.com/office/drawing/2014/main" id="{1E9724E0-B12D-DDE5-B66E-90FAC085EBEB}"/>
              </a:ext>
            </a:extLst>
          </p:cNvPr>
          <p:cNvSpPr txBox="1"/>
          <p:nvPr/>
        </p:nvSpPr>
        <p:spPr>
          <a:xfrm>
            <a:off x="816221" y="3751600"/>
            <a:ext cx="5300462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相同数位要对齐，从个位减起。</a:t>
            </a:r>
          </a:p>
        </p:txBody>
      </p:sp>
      <p:sp>
        <p:nvSpPr>
          <p:cNvPr id="26" name="TextBox 1">
            <a:extLst>
              <a:ext uri="{FF2B5EF4-FFF2-40B4-BE49-F238E27FC236}">
                <a16:creationId xmlns:a16="http://schemas.microsoft.com/office/drawing/2014/main" id="{DF966EBF-1B96-F851-FC3F-BA48EB766417}"/>
              </a:ext>
            </a:extLst>
          </p:cNvPr>
          <p:cNvSpPr txBox="1"/>
          <p:nvPr/>
        </p:nvSpPr>
        <p:spPr>
          <a:xfrm>
            <a:off x="814644" y="1170013"/>
            <a:ext cx="3613490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100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以内的笔算减法：</a:t>
            </a:r>
          </a:p>
        </p:txBody>
      </p:sp>
    </p:spTree>
    <p:extLst>
      <p:ext uri="{BB962C8B-B14F-4D97-AF65-F5344CB8AC3E}">
        <p14:creationId xmlns:p14="http://schemas.microsoft.com/office/powerpoint/2010/main" val="139568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11">
            <a:extLst>
              <a:ext uri="{FF2B5EF4-FFF2-40B4-BE49-F238E27FC236}">
                <a16:creationId xmlns:a16="http://schemas.microsoft.com/office/drawing/2014/main" id="{356434DA-7310-92A0-C74E-5040D033ADCA}"/>
              </a:ext>
            </a:extLst>
          </p:cNvPr>
          <p:cNvSpPr txBox="1"/>
          <p:nvPr/>
        </p:nvSpPr>
        <p:spPr>
          <a:xfrm>
            <a:off x="4943101" y="3227578"/>
            <a:ext cx="1845377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3200" b="1" dirty="0">
                <a:latin typeface="+mj-lt"/>
              </a:rPr>
              <a:t>（         ）</a:t>
            </a:r>
          </a:p>
        </p:txBody>
      </p:sp>
      <p:sp>
        <p:nvSpPr>
          <p:cNvPr id="23" name="TextBox 11">
            <a:extLst>
              <a:ext uri="{FF2B5EF4-FFF2-40B4-BE49-F238E27FC236}">
                <a16:creationId xmlns:a16="http://schemas.microsoft.com/office/drawing/2014/main" id="{33A94960-AB44-45C7-F4EE-8AC928C190F1}"/>
              </a:ext>
            </a:extLst>
          </p:cNvPr>
          <p:cNvSpPr txBox="1"/>
          <p:nvPr/>
        </p:nvSpPr>
        <p:spPr>
          <a:xfrm>
            <a:off x="998991" y="3168140"/>
            <a:ext cx="1845377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3200" b="1" dirty="0">
                <a:latin typeface="+mj-lt"/>
              </a:rPr>
              <a:t>（         ）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5DFD4A29-44B7-AE64-3967-7544DA7EC2AB}"/>
              </a:ext>
            </a:extLst>
          </p:cNvPr>
          <p:cNvGrpSpPr/>
          <p:nvPr/>
        </p:nvGrpSpPr>
        <p:grpSpPr>
          <a:xfrm>
            <a:off x="959619" y="2018952"/>
            <a:ext cx="1642014" cy="1105595"/>
            <a:chOff x="6449336" y="2178490"/>
            <a:chExt cx="1642014" cy="1105595"/>
          </a:xfrm>
        </p:grpSpPr>
        <p:sp>
          <p:nvSpPr>
            <p:cNvPr id="3" name="TextBox 48">
              <a:extLst>
                <a:ext uri="{FF2B5EF4-FFF2-40B4-BE49-F238E27FC236}">
                  <a16:creationId xmlns:a16="http://schemas.microsoft.com/office/drawing/2014/main" id="{0B93F328-731E-C56D-2CDD-7BE92A13663B}"/>
                </a:ext>
              </a:extLst>
            </p:cNvPr>
            <p:cNvSpPr txBox="1"/>
            <p:nvPr/>
          </p:nvSpPr>
          <p:spPr>
            <a:xfrm>
              <a:off x="7066493" y="2178490"/>
              <a:ext cx="800219" cy="58477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宋体" charset="-122"/>
                  <a:cs typeface="Times New Roman" panose="02020603050405020304" pitchFamily="18" charset="0"/>
                </a:rPr>
                <a:t>5  3</a:t>
              </a:r>
              <a:endParaRPr lang="zh-CN" altLang="en-US" sz="3200" b="1" dirty="0">
                <a:latin typeface="Times New Roman" panose="02020603050405020304" pitchFamily="18" charset="0"/>
                <a:ea typeface="宋体" charset="-122"/>
                <a:cs typeface="Times New Roman" panose="02020603050405020304" pitchFamily="18" charset="0"/>
              </a:endParaRPr>
            </a:p>
          </p:txBody>
        </p:sp>
        <p:sp>
          <p:nvSpPr>
            <p:cNvPr id="4" name="TextBox 49">
              <a:extLst>
                <a:ext uri="{FF2B5EF4-FFF2-40B4-BE49-F238E27FC236}">
                  <a16:creationId xmlns:a16="http://schemas.microsoft.com/office/drawing/2014/main" id="{7EF09086-D9E9-7F48-BD29-5A68D224BAB8}"/>
                </a:ext>
              </a:extLst>
            </p:cNvPr>
            <p:cNvSpPr txBox="1"/>
            <p:nvPr/>
          </p:nvSpPr>
          <p:spPr>
            <a:xfrm>
              <a:off x="6449336" y="2699310"/>
              <a:ext cx="1417376" cy="58477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zh-CN" altLang="en-US" sz="3200" b="1" dirty="0">
                  <a:latin typeface="Times New Roman" panose="02020603050405020304" pitchFamily="18" charset="0"/>
                  <a:ea typeface="宋体" charset="-122"/>
                  <a:cs typeface="Times New Roman" panose="02020603050405020304" pitchFamily="18" charset="0"/>
                </a:rPr>
                <a:t>－</a:t>
              </a:r>
              <a:r>
                <a:rPr lang="en-US" altLang="zh-CN" sz="3200" b="1" dirty="0">
                  <a:latin typeface="Times New Roman" panose="02020603050405020304" pitchFamily="18" charset="0"/>
                  <a:ea typeface="宋体" charset="-122"/>
                  <a:cs typeface="Times New Roman" panose="02020603050405020304" pitchFamily="18" charset="0"/>
                </a:rPr>
                <a:t>      8</a:t>
              </a:r>
              <a:endParaRPr lang="zh-CN" altLang="en-US" sz="3200" b="1" dirty="0">
                <a:latin typeface="Times New Roman" panose="02020603050405020304" pitchFamily="18" charset="0"/>
                <a:ea typeface="宋体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5" name="直接连接符 4">
              <a:extLst>
                <a:ext uri="{FF2B5EF4-FFF2-40B4-BE49-F238E27FC236}">
                  <a16:creationId xmlns:a16="http://schemas.microsoft.com/office/drawing/2014/main" id="{42CE96D3-1336-8F8F-CA7D-079DA124A66F}"/>
                </a:ext>
              </a:extLst>
            </p:cNvPr>
            <p:cNvCxnSpPr>
              <a:cxnSpLocks/>
            </p:cNvCxnSpPr>
            <p:nvPr/>
          </p:nvCxnSpPr>
          <p:spPr>
            <a:xfrm>
              <a:off x="6538775" y="3253370"/>
              <a:ext cx="155257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椭圆 5">
            <a:extLst>
              <a:ext uri="{FF2B5EF4-FFF2-40B4-BE49-F238E27FC236}">
                <a16:creationId xmlns:a16="http://schemas.microsoft.com/office/drawing/2014/main" id="{F6A6D209-60E5-6AED-BC4C-C5901A679174}"/>
              </a:ext>
            </a:extLst>
          </p:cNvPr>
          <p:cNvSpPr/>
          <p:nvPr/>
        </p:nvSpPr>
        <p:spPr>
          <a:xfrm>
            <a:off x="1760517" y="2047011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14">
            <a:extLst>
              <a:ext uri="{FF2B5EF4-FFF2-40B4-BE49-F238E27FC236}">
                <a16:creationId xmlns:a16="http://schemas.microsoft.com/office/drawing/2014/main" id="{7B3F40E5-1D17-70D3-06A2-3D523F51174F}"/>
              </a:ext>
            </a:extLst>
          </p:cNvPr>
          <p:cNvSpPr txBox="1"/>
          <p:nvPr/>
        </p:nvSpPr>
        <p:spPr>
          <a:xfrm>
            <a:off x="1946132" y="3145496"/>
            <a:ext cx="466725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charset="-122"/>
                <a:cs typeface="Times New Roman" panose="02020603050405020304" pitchFamily="18" charset="0"/>
              </a:rPr>
              <a:t>5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宋体" charset="-122"/>
              <a:cs typeface="Times New Roman" panose="02020603050405020304" pitchFamily="18" charset="0"/>
            </a:endParaRPr>
          </a:p>
        </p:txBody>
      </p:sp>
      <p:sp>
        <p:nvSpPr>
          <p:cNvPr id="8" name="TextBox 14">
            <a:extLst>
              <a:ext uri="{FF2B5EF4-FFF2-40B4-BE49-F238E27FC236}">
                <a16:creationId xmlns:a16="http://schemas.microsoft.com/office/drawing/2014/main" id="{CD591BD4-CFB7-227A-8C9D-4189B993B93D}"/>
              </a:ext>
            </a:extLst>
          </p:cNvPr>
          <p:cNvSpPr txBox="1"/>
          <p:nvPr/>
        </p:nvSpPr>
        <p:spPr>
          <a:xfrm>
            <a:off x="1555226" y="3145495"/>
            <a:ext cx="466725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charset="-122"/>
                <a:cs typeface="Times New Roman" panose="02020603050405020304" pitchFamily="18" charset="0"/>
              </a:rPr>
              <a:t>4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宋体" charset="-122"/>
              <a:cs typeface="Times New Roman" panose="02020603050405020304" pitchFamily="18" charset="0"/>
            </a:endParaRPr>
          </a:p>
        </p:txBody>
      </p:sp>
      <p:sp>
        <p:nvSpPr>
          <p:cNvPr id="9" name="TextBox 1">
            <a:extLst>
              <a:ext uri="{FF2B5EF4-FFF2-40B4-BE49-F238E27FC236}">
                <a16:creationId xmlns:a16="http://schemas.microsoft.com/office/drawing/2014/main" id="{14DF84DE-AA45-D8F1-3899-1203C4114EA1}"/>
              </a:ext>
            </a:extLst>
          </p:cNvPr>
          <p:cNvSpPr txBox="1"/>
          <p:nvPr/>
        </p:nvSpPr>
        <p:spPr>
          <a:xfrm>
            <a:off x="971805" y="1172457"/>
            <a:ext cx="2650084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53</a:t>
            </a:r>
            <a:r>
              <a: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－</a:t>
            </a: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＝</a:t>
            </a: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_____</a:t>
            </a:r>
            <a:endParaRPr lang="zh-CN" alt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7F8B04F2-BB54-B164-A73F-73B1D5ED687C}"/>
              </a:ext>
            </a:extLst>
          </p:cNvPr>
          <p:cNvSpPr txBox="1"/>
          <p:nvPr/>
        </p:nvSpPr>
        <p:spPr>
          <a:xfrm>
            <a:off x="645892" y="528511"/>
            <a:ext cx="239391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用竖式计算。</a:t>
            </a:r>
          </a:p>
        </p:txBody>
      </p:sp>
      <p:sp>
        <p:nvSpPr>
          <p:cNvPr id="13" name="TextBox 1">
            <a:extLst>
              <a:ext uri="{FF2B5EF4-FFF2-40B4-BE49-F238E27FC236}">
                <a16:creationId xmlns:a16="http://schemas.microsoft.com/office/drawing/2014/main" id="{D5E0DE44-877C-C6F6-BF3D-B0A59CEC1E26}"/>
              </a:ext>
            </a:extLst>
          </p:cNvPr>
          <p:cNvSpPr txBox="1"/>
          <p:nvPr/>
        </p:nvSpPr>
        <p:spPr>
          <a:xfrm>
            <a:off x="4788024" y="1168730"/>
            <a:ext cx="2855269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47</a:t>
            </a:r>
            <a:r>
              <a: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－</a:t>
            </a: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41</a:t>
            </a:r>
            <a:r>
              <a: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＝</a:t>
            </a: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_____</a:t>
            </a:r>
            <a:endParaRPr lang="zh-CN" alt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0CB795E5-7C8F-ADD7-4582-CD24A5E3217B}"/>
              </a:ext>
            </a:extLst>
          </p:cNvPr>
          <p:cNvSpPr txBox="1"/>
          <p:nvPr/>
        </p:nvSpPr>
        <p:spPr>
          <a:xfrm>
            <a:off x="2568563" y="647829"/>
            <a:ext cx="185942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CN" sz="1400" b="1" dirty="0">
                <a:solidFill>
                  <a:srgbClr val="0EAC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[</a:t>
            </a:r>
            <a:r>
              <a:rPr lang="zh-CN" altLang="en-US" sz="1400" b="1" dirty="0">
                <a:solidFill>
                  <a:srgbClr val="0EAC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教材</a:t>
            </a:r>
            <a:r>
              <a:rPr lang="en-US" altLang="zh-CN" sz="1400" b="1" dirty="0">
                <a:solidFill>
                  <a:srgbClr val="0EAC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P63  </a:t>
            </a:r>
            <a:r>
              <a:rPr lang="zh-CN" altLang="en-US" sz="1400" b="1" dirty="0">
                <a:solidFill>
                  <a:srgbClr val="0EAC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试一试</a:t>
            </a:r>
            <a:r>
              <a:rPr lang="en-US" altLang="zh-CN" sz="1400" b="1" dirty="0">
                <a:solidFill>
                  <a:srgbClr val="0EAC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]</a:t>
            </a:r>
            <a:endParaRPr lang="zh-CN" altLang="en-US" sz="1400" b="1" dirty="0">
              <a:solidFill>
                <a:srgbClr val="0EACA9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5" name="TextBox 43">
            <a:extLst>
              <a:ext uri="{FF2B5EF4-FFF2-40B4-BE49-F238E27FC236}">
                <a16:creationId xmlns:a16="http://schemas.microsoft.com/office/drawing/2014/main" id="{25E66922-BFC7-C634-51B5-7A1DE278DDAC}"/>
              </a:ext>
            </a:extLst>
          </p:cNvPr>
          <p:cNvSpPr txBox="1"/>
          <p:nvPr/>
        </p:nvSpPr>
        <p:spPr>
          <a:xfrm>
            <a:off x="2715371" y="1135255"/>
            <a:ext cx="64887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45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A30FF6AA-E5C8-3E6C-5C33-FAEE64E2FCA5}"/>
              </a:ext>
            </a:extLst>
          </p:cNvPr>
          <p:cNvGrpSpPr/>
          <p:nvPr/>
        </p:nvGrpSpPr>
        <p:grpSpPr>
          <a:xfrm>
            <a:off x="4822437" y="2013748"/>
            <a:ext cx="1642014" cy="1105595"/>
            <a:chOff x="6449336" y="2178490"/>
            <a:chExt cx="1642014" cy="1105595"/>
          </a:xfrm>
        </p:grpSpPr>
        <p:sp>
          <p:nvSpPr>
            <p:cNvPr id="17" name="TextBox 48">
              <a:extLst>
                <a:ext uri="{FF2B5EF4-FFF2-40B4-BE49-F238E27FC236}">
                  <a16:creationId xmlns:a16="http://schemas.microsoft.com/office/drawing/2014/main" id="{A1EB89C1-6054-5682-F135-47B252D0BC0F}"/>
                </a:ext>
              </a:extLst>
            </p:cNvPr>
            <p:cNvSpPr txBox="1"/>
            <p:nvPr/>
          </p:nvSpPr>
          <p:spPr>
            <a:xfrm>
              <a:off x="7066493" y="2178490"/>
              <a:ext cx="800219" cy="58477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宋体" charset="-122"/>
                  <a:cs typeface="Times New Roman" panose="02020603050405020304" pitchFamily="18" charset="0"/>
                </a:rPr>
                <a:t>4  7</a:t>
              </a:r>
              <a:endParaRPr lang="zh-CN" altLang="en-US" sz="3200" b="1" dirty="0">
                <a:latin typeface="Times New Roman" panose="02020603050405020304" pitchFamily="18" charset="0"/>
                <a:ea typeface="宋体" charset="-122"/>
                <a:cs typeface="Times New Roman" panose="02020603050405020304" pitchFamily="18" charset="0"/>
              </a:endParaRPr>
            </a:p>
          </p:txBody>
        </p:sp>
        <p:sp>
          <p:nvSpPr>
            <p:cNvPr id="18" name="TextBox 49">
              <a:extLst>
                <a:ext uri="{FF2B5EF4-FFF2-40B4-BE49-F238E27FC236}">
                  <a16:creationId xmlns:a16="http://schemas.microsoft.com/office/drawing/2014/main" id="{8156F836-7139-F6E5-3942-8B49EE3366AA}"/>
                </a:ext>
              </a:extLst>
            </p:cNvPr>
            <p:cNvSpPr txBox="1"/>
            <p:nvPr/>
          </p:nvSpPr>
          <p:spPr>
            <a:xfrm>
              <a:off x="6449336" y="2699310"/>
              <a:ext cx="1417376" cy="58477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zh-CN" altLang="en-US" sz="3200" b="1" dirty="0">
                  <a:latin typeface="Times New Roman" panose="02020603050405020304" pitchFamily="18" charset="0"/>
                  <a:ea typeface="宋体" charset="-122"/>
                  <a:cs typeface="Times New Roman" panose="02020603050405020304" pitchFamily="18" charset="0"/>
                </a:rPr>
                <a:t>－</a:t>
              </a:r>
              <a:r>
                <a:rPr lang="en-US" altLang="zh-CN" sz="3200" b="1" dirty="0">
                  <a:latin typeface="Times New Roman" panose="02020603050405020304" pitchFamily="18" charset="0"/>
                  <a:ea typeface="宋体" charset="-122"/>
                  <a:cs typeface="Times New Roman" panose="02020603050405020304" pitchFamily="18" charset="0"/>
                </a:rPr>
                <a:t>  4  1</a:t>
              </a:r>
              <a:endParaRPr lang="zh-CN" altLang="en-US" sz="3200" b="1" dirty="0">
                <a:latin typeface="Times New Roman" panose="02020603050405020304" pitchFamily="18" charset="0"/>
                <a:ea typeface="宋体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19" name="直接连接符 18">
              <a:extLst>
                <a:ext uri="{FF2B5EF4-FFF2-40B4-BE49-F238E27FC236}">
                  <a16:creationId xmlns:a16="http://schemas.microsoft.com/office/drawing/2014/main" id="{309A6A8C-549D-281C-8D72-DFC248A1C12A}"/>
                </a:ext>
              </a:extLst>
            </p:cNvPr>
            <p:cNvCxnSpPr>
              <a:cxnSpLocks/>
            </p:cNvCxnSpPr>
            <p:nvPr/>
          </p:nvCxnSpPr>
          <p:spPr>
            <a:xfrm>
              <a:off x="6538775" y="3253370"/>
              <a:ext cx="155257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TextBox 14">
            <a:extLst>
              <a:ext uri="{FF2B5EF4-FFF2-40B4-BE49-F238E27FC236}">
                <a16:creationId xmlns:a16="http://schemas.microsoft.com/office/drawing/2014/main" id="{A4EBF12F-EE02-D768-6C55-4A92E9023225}"/>
              </a:ext>
            </a:extLst>
          </p:cNvPr>
          <p:cNvSpPr txBox="1"/>
          <p:nvPr/>
        </p:nvSpPr>
        <p:spPr>
          <a:xfrm>
            <a:off x="5840256" y="3222951"/>
            <a:ext cx="466725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charset="-122"/>
                <a:cs typeface="Times New Roman" panose="02020603050405020304" pitchFamily="18" charset="0"/>
              </a:rPr>
              <a:t>6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宋体" charset="-122"/>
              <a:cs typeface="Times New Roman" panose="02020603050405020304" pitchFamily="18" charset="0"/>
            </a:endParaRPr>
          </a:p>
        </p:txBody>
      </p:sp>
      <p:sp>
        <p:nvSpPr>
          <p:cNvPr id="25" name="TextBox 14">
            <a:extLst>
              <a:ext uri="{FF2B5EF4-FFF2-40B4-BE49-F238E27FC236}">
                <a16:creationId xmlns:a16="http://schemas.microsoft.com/office/drawing/2014/main" id="{87544B85-6040-6757-5C31-1F7A42486053}"/>
              </a:ext>
            </a:extLst>
          </p:cNvPr>
          <p:cNvSpPr txBox="1"/>
          <p:nvPr/>
        </p:nvSpPr>
        <p:spPr>
          <a:xfrm>
            <a:off x="6757863" y="1168730"/>
            <a:ext cx="466725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charset="-122"/>
                <a:cs typeface="Times New Roman" panose="02020603050405020304" pitchFamily="18" charset="0"/>
              </a:rPr>
              <a:t>6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宋体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5779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/>
      <p:bldP spid="15" grpId="0"/>
      <p:bldP spid="21" grpId="0"/>
      <p:bldP spid="2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任意多边形: 形状 36">
            <a:extLst>
              <a:ext uri="{FF2B5EF4-FFF2-40B4-BE49-F238E27FC236}">
                <a16:creationId xmlns:a16="http://schemas.microsoft.com/office/drawing/2014/main" id="{4DDFAE68-4432-7E11-286D-8755C9E22D44}"/>
              </a:ext>
            </a:extLst>
          </p:cNvPr>
          <p:cNvSpPr/>
          <p:nvPr/>
        </p:nvSpPr>
        <p:spPr>
          <a:xfrm>
            <a:off x="2833218" y="3865136"/>
            <a:ext cx="1776919" cy="90791"/>
          </a:xfrm>
          <a:custGeom>
            <a:avLst/>
            <a:gdLst>
              <a:gd name="connsiteX0" fmla="*/ 0 w 1776919"/>
              <a:gd name="connsiteY0" fmla="*/ 58366 h 90791"/>
              <a:gd name="connsiteX1" fmla="*/ 116732 w 1776919"/>
              <a:gd name="connsiteY1" fmla="*/ 58366 h 90791"/>
              <a:gd name="connsiteX2" fmla="*/ 233464 w 1776919"/>
              <a:gd name="connsiteY2" fmla="*/ 71336 h 90791"/>
              <a:gd name="connsiteX3" fmla="*/ 285345 w 1776919"/>
              <a:gd name="connsiteY3" fmla="*/ 77821 h 90791"/>
              <a:gd name="connsiteX4" fmla="*/ 330740 w 1776919"/>
              <a:gd name="connsiteY4" fmla="*/ 84306 h 90791"/>
              <a:gd name="connsiteX5" fmla="*/ 486383 w 1776919"/>
              <a:gd name="connsiteY5" fmla="*/ 90791 h 90791"/>
              <a:gd name="connsiteX6" fmla="*/ 674451 w 1776919"/>
              <a:gd name="connsiteY6" fmla="*/ 84306 h 90791"/>
              <a:gd name="connsiteX7" fmla="*/ 810638 w 1776919"/>
              <a:gd name="connsiteY7" fmla="*/ 64851 h 90791"/>
              <a:gd name="connsiteX8" fmla="*/ 875489 w 1776919"/>
              <a:gd name="connsiteY8" fmla="*/ 58366 h 90791"/>
              <a:gd name="connsiteX9" fmla="*/ 927370 w 1776919"/>
              <a:gd name="connsiteY9" fmla="*/ 51881 h 90791"/>
              <a:gd name="connsiteX10" fmla="*/ 1076528 w 1776919"/>
              <a:gd name="connsiteY10" fmla="*/ 38910 h 90791"/>
              <a:gd name="connsiteX11" fmla="*/ 1134894 w 1776919"/>
              <a:gd name="connsiteY11" fmla="*/ 32425 h 90791"/>
              <a:gd name="connsiteX12" fmla="*/ 1225685 w 1776919"/>
              <a:gd name="connsiteY12" fmla="*/ 19455 h 90791"/>
              <a:gd name="connsiteX13" fmla="*/ 1322962 w 1776919"/>
              <a:gd name="connsiteY13" fmla="*/ 12970 h 90791"/>
              <a:gd name="connsiteX14" fmla="*/ 1407268 w 1776919"/>
              <a:gd name="connsiteY14" fmla="*/ 0 h 90791"/>
              <a:gd name="connsiteX15" fmla="*/ 1705583 w 1776919"/>
              <a:gd name="connsiteY15" fmla="*/ 6485 h 90791"/>
              <a:gd name="connsiteX16" fmla="*/ 1725038 w 1776919"/>
              <a:gd name="connsiteY16" fmla="*/ 12970 h 90791"/>
              <a:gd name="connsiteX17" fmla="*/ 1776919 w 1776919"/>
              <a:gd name="connsiteY17" fmla="*/ 38910 h 90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776919" h="90791">
                <a:moveTo>
                  <a:pt x="0" y="58366"/>
                </a:moveTo>
                <a:cubicBezTo>
                  <a:pt x="59220" y="46522"/>
                  <a:pt x="23591" y="50604"/>
                  <a:pt x="116732" y="58366"/>
                </a:cubicBezTo>
                <a:cubicBezTo>
                  <a:pt x="210714" y="66198"/>
                  <a:pt x="159679" y="61498"/>
                  <a:pt x="233464" y="71336"/>
                </a:cubicBezTo>
                <a:lnTo>
                  <a:pt x="285345" y="77821"/>
                </a:lnTo>
                <a:cubicBezTo>
                  <a:pt x="300496" y="79841"/>
                  <a:pt x="315486" y="83322"/>
                  <a:pt x="330740" y="84306"/>
                </a:cubicBezTo>
                <a:cubicBezTo>
                  <a:pt x="382558" y="87649"/>
                  <a:pt x="434502" y="88629"/>
                  <a:pt x="486383" y="90791"/>
                </a:cubicBezTo>
                <a:lnTo>
                  <a:pt x="674451" y="84306"/>
                </a:lnTo>
                <a:cubicBezTo>
                  <a:pt x="756384" y="79994"/>
                  <a:pt x="716962" y="74218"/>
                  <a:pt x="810638" y="64851"/>
                </a:cubicBezTo>
                <a:lnTo>
                  <a:pt x="875489" y="58366"/>
                </a:lnTo>
                <a:cubicBezTo>
                  <a:pt x="892811" y="56441"/>
                  <a:pt x="910023" y="53560"/>
                  <a:pt x="927370" y="51881"/>
                </a:cubicBezTo>
                <a:lnTo>
                  <a:pt x="1076528" y="38910"/>
                </a:lnTo>
                <a:cubicBezTo>
                  <a:pt x="1096018" y="37083"/>
                  <a:pt x="1115483" y="34957"/>
                  <a:pt x="1134894" y="32425"/>
                </a:cubicBezTo>
                <a:cubicBezTo>
                  <a:pt x="1165208" y="28471"/>
                  <a:pt x="1195276" y="22601"/>
                  <a:pt x="1225685" y="19455"/>
                </a:cubicBezTo>
                <a:cubicBezTo>
                  <a:pt x="1258010" y="16111"/>
                  <a:pt x="1290536" y="15132"/>
                  <a:pt x="1322962" y="12970"/>
                </a:cubicBezTo>
                <a:cubicBezTo>
                  <a:pt x="1333881" y="11150"/>
                  <a:pt x="1398922" y="0"/>
                  <a:pt x="1407268" y="0"/>
                </a:cubicBezTo>
                <a:cubicBezTo>
                  <a:pt x="1506730" y="0"/>
                  <a:pt x="1606145" y="4323"/>
                  <a:pt x="1705583" y="6485"/>
                </a:cubicBezTo>
                <a:cubicBezTo>
                  <a:pt x="1712068" y="8647"/>
                  <a:pt x="1719062" y="9650"/>
                  <a:pt x="1725038" y="12970"/>
                </a:cubicBezTo>
                <a:cubicBezTo>
                  <a:pt x="1776047" y="41308"/>
                  <a:pt x="1746003" y="38910"/>
                  <a:pt x="1776919" y="38910"/>
                </a:cubicBezTo>
              </a:path>
            </a:pathLst>
          </a:custGeom>
          <a:noFill/>
          <a:ln w="190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3F65F365-79C0-C2AF-D835-52D9420FD792}"/>
              </a:ext>
            </a:extLst>
          </p:cNvPr>
          <p:cNvGrpSpPr/>
          <p:nvPr/>
        </p:nvGrpSpPr>
        <p:grpSpPr>
          <a:xfrm>
            <a:off x="107504" y="146401"/>
            <a:ext cx="4810492" cy="656522"/>
            <a:chOff x="781147" y="459279"/>
            <a:chExt cx="4810492" cy="656522"/>
          </a:xfrm>
        </p:grpSpPr>
        <p:sp>
          <p:nvSpPr>
            <p:cNvPr id="3" name="圆角矩形 7">
              <a:extLst>
                <a:ext uri="{FF2B5EF4-FFF2-40B4-BE49-F238E27FC236}">
                  <a16:creationId xmlns:a16="http://schemas.microsoft.com/office/drawing/2014/main" id="{0E1B8D55-87CD-4A39-9BD6-138355C30671}"/>
                </a:ext>
              </a:extLst>
            </p:cNvPr>
            <p:cNvSpPr/>
            <p:nvPr/>
          </p:nvSpPr>
          <p:spPr>
            <a:xfrm>
              <a:off x="875283" y="564926"/>
              <a:ext cx="4716356" cy="550875"/>
            </a:xfrm>
            <a:prstGeom prst="roundRect">
              <a:avLst/>
            </a:prstGeom>
            <a:solidFill>
              <a:srgbClr val="FE6835"/>
            </a:solidFill>
            <a:ln w="381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圆角矩形 4">
              <a:extLst>
                <a:ext uri="{FF2B5EF4-FFF2-40B4-BE49-F238E27FC236}">
                  <a16:creationId xmlns:a16="http://schemas.microsoft.com/office/drawing/2014/main" id="{A442CA98-C4D4-119B-7AB4-C1128BB860FF}"/>
                </a:ext>
              </a:extLst>
            </p:cNvPr>
            <p:cNvSpPr/>
            <p:nvPr/>
          </p:nvSpPr>
          <p:spPr>
            <a:xfrm>
              <a:off x="799083" y="498617"/>
              <a:ext cx="4716356" cy="550875"/>
            </a:xfrm>
            <a:prstGeom prst="roundRect">
              <a:avLst/>
            </a:prstGeom>
            <a:solidFill>
              <a:srgbClr val="F8F8F8"/>
            </a:solidFill>
            <a:ln w="381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067F208F-020C-F06C-5951-040C00B1E20A}"/>
                </a:ext>
              </a:extLst>
            </p:cNvPr>
            <p:cNvSpPr txBox="1"/>
            <p:nvPr/>
          </p:nvSpPr>
          <p:spPr>
            <a:xfrm>
              <a:off x="781147" y="459279"/>
              <a:ext cx="4716356" cy="58477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/>
            <a:lstStyle>
              <a:defPPr>
                <a:defRPr lang="zh-CN"/>
              </a:defPPr>
              <a:lvl1pPr lvl="0" algn="ctr">
                <a:defRPr sz="3200" b="1">
                  <a:ln>
                    <a:solidFill>
                      <a:srgbClr val="E8333C"/>
                    </a:solidFill>
                  </a:ln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+mn-ea"/>
                </a:defRPr>
              </a:lvl1pPr>
            </a:lstStyle>
            <a:p>
              <a:r>
                <a:rPr lang="zh-CN" altLang="en-US" dirty="0">
                  <a:ln>
                    <a:noFill/>
                  </a:ln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三、巩固应用，内化提高</a:t>
              </a:r>
            </a:p>
          </p:txBody>
        </p:sp>
      </p:grpSp>
      <p:sp>
        <p:nvSpPr>
          <p:cNvPr id="6" name="TextBox 1">
            <a:extLst>
              <a:ext uri="{FF2B5EF4-FFF2-40B4-BE49-F238E27FC236}">
                <a16:creationId xmlns:a16="http://schemas.microsoft.com/office/drawing/2014/main" id="{5F16484F-E85C-4539-82A7-FAC76E19A5DA}"/>
              </a:ext>
            </a:extLst>
          </p:cNvPr>
          <p:cNvSpPr txBox="1"/>
          <p:nvPr/>
        </p:nvSpPr>
        <p:spPr>
          <a:xfrm>
            <a:off x="3131840" y="1538711"/>
            <a:ext cx="2521844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51</a:t>
            </a:r>
            <a:r>
              <a:rPr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－</a:t>
            </a:r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36</a:t>
            </a:r>
            <a:r>
              <a:rPr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＝</a:t>
            </a:r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_____</a:t>
            </a:r>
            <a:endParaRPr lang="zh-CN" alt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3B7FBE64-4F6A-2029-5DCF-618FF28D7051}"/>
              </a:ext>
            </a:extLst>
          </p:cNvPr>
          <p:cNvSpPr txBox="1"/>
          <p:nvPr/>
        </p:nvSpPr>
        <p:spPr>
          <a:xfrm>
            <a:off x="395536" y="1055401"/>
            <a:ext cx="323831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圈一圈，算一算。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DB3DF98-FD88-3E40-68CF-B790D47E8268}"/>
              </a:ext>
            </a:extLst>
          </p:cNvPr>
          <p:cNvSpPr txBox="1"/>
          <p:nvPr/>
        </p:nvSpPr>
        <p:spPr>
          <a:xfrm>
            <a:off x="3382847" y="1171541"/>
            <a:ext cx="234230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CN" sz="1400" b="1" dirty="0">
                <a:solidFill>
                  <a:srgbClr val="0EAC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[</a:t>
            </a:r>
            <a:r>
              <a:rPr lang="zh-CN" altLang="en-US" sz="1400" b="1" dirty="0">
                <a:solidFill>
                  <a:srgbClr val="0EAC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教材</a:t>
            </a:r>
            <a:r>
              <a:rPr lang="en-US" altLang="zh-CN" sz="1400" b="1" dirty="0">
                <a:solidFill>
                  <a:srgbClr val="0EAC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P63  </a:t>
            </a:r>
            <a:r>
              <a:rPr lang="zh-CN" altLang="en-US" sz="1400" b="1" dirty="0">
                <a:solidFill>
                  <a:srgbClr val="0EAC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做一做第</a:t>
            </a:r>
            <a:r>
              <a:rPr lang="en-US" altLang="zh-CN" sz="1400" b="1" dirty="0">
                <a:solidFill>
                  <a:srgbClr val="0EAC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en-US" sz="1400" b="1" dirty="0">
                <a:solidFill>
                  <a:srgbClr val="0EAC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题</a:t>
            </a:r>
            <a:r>
              <a:rPr lang="en-US" altLang="zh-CN" sz="1400" b="1" dirty="0">
                <a:solidFill>
                  <a:srgbClr val="0EAC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]</a:t>
            </a:r>
            <a:endParaRPr lang="zh-CN" altLang="en-US" sz="1400" b="1" dirty="0">
              <a:solidFill>
                <a:srgbClr val="0EACA9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0" name="TextBox 11">
            <a:extLst>
              <a:ext uri="{FF2B5EF4-FFF2-40B4-BE49-F238E27FC236}">
                <a16:creationId xmlns:a16="http://schemas.microsoft.com/office/drawing/2014/main" id="{5B5C35BD-F3B8-D6CE-A8CE-6786F6252C64}"/>
              </a:ext>
            </a:extLst>
          </p:cNvPr>
          <p:cNvSpPr txBox="1"/>
          <p:nvPr/>
        </p:nvSpPr>
        <p:spPr>
          <a:xfrm>
            <a:off x="6339564" y="3360898"/>
            <a:ext cx="1845377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3200" b="1" dirty="0">
                <a:latin typeface="+mj-lt"/>
              </a:rPr>
              <a:t>（         ）</a:t>
            </a: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5F90D7D0-C76B-F07B-24DA-7C956E90F90A}"/>
              </a:ext>
            </a:extLst>
          </p:cNvPr>
          <p:cNvGrpSpPr/>
          <p:nvPr/>
        </p:nvGrpSpPr>
        <p:grpSpPr>
          <a:xfrm>
            <a:off x="5913567" y="2211710"/>
            <a:ext cx="2257349" cy="1613489"/>
            <a:chOff x="6062711" y="2178490"/>
            <a:chExt cx="2257349" cy="1613489"/>
          </a:xfrm>
        </p:grpSpPr>
        <p:sp>
          <p:nvSpPr>
            <p:cNvPr id="12" name="TextBox 48">
              <a:extLst>
                <a:ext uri="{FF2B5EF4-FFF2-40B4-BE49-F238E27FC236}">
                  <a16:creationId xmlns:a16="http://schemas.microsoft.com/office/drawing/2014/main" id="{5C3FF694-1F55-2B54-839A-5649AED09CB0}"/>
                </a:ext>
              </a:extLst>
            </p:cNvPr>
            <p:cNvSpPr txBox="1"/>
            <p:nvPr/>
          </p:nvSpPr>
          <p:spPr>
            <a:xfrm>
              <a:off x="7066493" y="2178490"/>
              <a:ext cx="800219" cy="58477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宋体" charset="-122"/>
                  <a:cs typeface="Times New Roman" panose="02020603050405020304" pitchFamily="18" charset="0"/>
                </a:rPr>
                <a:t>5  1</a:t>
              </a:r>
              <a:endParaRPr lang="zh-CN" altLang="en-US" sz="3200" b="1" dirty="0">
                <a:latin typeface="Times New Roman" panose="02020603050405020304" pitchFamily="18" charset="0"/>
                <a:ea typeface="宋体" charset="-122"/>
                <a:cs typeface="Times New Roman" panose="02020603050405020304" pitchFamily="18" charset="0"/>
              </a:endParaRPr>
            </a:p>
          </p:txBody>
        </p:sp>
        <p:sp>
          <p:nvSpPr>
            <p:cNvPr id="13" name="TextBox 49">
              <a:extLst>
                <a:ext uri="{FF2B5EF4-FFF2-40B4-BE49-F238E27FC236}">
                  <a16:creationId xmlns:a16="http://schemas.microsoft.com/office/drawing/2014/main" id="{27F892AA-6F9C-E112-4018-C38C59655A9C}"/>
                </a:ext>
              </a:extLst>
            </p:cNvPr>
            <p:cNvSpPr txBox="1"/>
            <p:nvPr/>
          </p:nvSpPr>
          <p:spPr>
            <a:xfrm>
              <a:off x="6062711" y="2714761"/>
              <a:ext cx="2257349" cy="107721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3200" b="1" dirty="0">
                  <a:latin typeface="Times New Roman" panose="02020603050405020304" pitchFamily="18" charset="0"/>
                  <a:ea typeface="宋体" charset="-122"/>
                  <a:cs typeface="Times New Roman" panose="02020603050405020304" pitchFamily="18" charset="0"/>
                </a:rPr>
                <a:t>－</a:t>
              </a:r>
              <a:r>
                <a:rPr lang="zh-CN" altLang="en-US" sz="3200" b="1" dirty="0">
                  <a:latin typeface="+mj-lt"/>
                </a:rPr>
                <a:t>（         ）</a:t>
              </a:r>
            </a:p>
            <a:p>
              <a:pPr eaLnBrk="1" hangingPunct="1">
                <a:defRPr/>
              </a:pPr>
              <a:endParaRPr lang="zh-CN" altLang="en-US" sz="3200" b="1" dirty="0">
                <a:latin typeface="Times New Roman" panose="02020603050405020304" pitchFamily="18" charset="0"/>
                <a:ea typeface="宋体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27CEB190-98BC-DC93-BAE1-10326678D6EF}"/>
                </a:ext>
              </a:extLst>
            </p:cNvPr>
            <p:cNvCxnSpPr>
              <a:cxnSpLocks/>
            </p:cNvCxnSpPr>
            <p:nvPr/>
          </p:nvCxnSpPr>
          <p:spPr>
            <a:xfrm>
              <a:off x="6089296" y="3253370"/>
              <a:ext cx="200205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椭圆 14">
            <a:extLst>
              <a:ext uri="{FF2B5EF4-FFF2-40B4-BE49-F238E27FC236}">
                <a16:creationId xmlns:a16="http://schemas.microsoft.com/office/drawing/2014/main" id="{E965E182-0F3C-8D7A-AD60-00985B5D28D4}"/>
              </a:ext>
            </a:extLst>
          </p:cNvPr>
          <p:cNvSpPr/>
          <p:nvPr/>
        </p:nvSpPr>
        <p:spPr>
          <a:xfrm>
            <a:off x="7101090" y="2239769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4">
            <a:extLst>
              <a:ext uri="{FF2B5EF4-FFF2-40B4-BE49-F238E27FC236}">
                <a16:creationId xmlns:a16="http://schemas.microsoft.com/office/drawing/2014/main" id="{171ADD4A-5DBD-9503-E1E4-9A687A99479F}"/>
              </a:ext>
            </a:extLst>
          </p:cNvPr>
          <p:cNvSpPr txBox="1"/>
          <p:nvPr/>
        </p:nvSpPr>
        <p:spPr>
          <a:xfrm>
            <a:off x="7286705" y="3338254"/>
            <a:ext cx="466725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charset="-122"/>
                <a:cs typeface="Times New Roman" panose="02020603050405020304" pitchFamily="18" charset="0"/>
              </a:rPr>
              <a:t>5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宋体" charset="-122"/>
              <a:cs typeface="Times New Roman" panose="02020603050405020304" pitchFamily="18" charset="0"/>
            </a:endParaRPr>
          </a:p>
        </p:txBody>
      </p:sp>
      <p:sp>
        <p:nvSpPr>
          <p:cNvPr id="17" name="TextBox 14">
            <a:extLst>
              <a:ext uri="{FF2B5EF4-FFF2-40B4-BE49-F238E27FC236}">
                <a16:creationId xmlns:a16="http://schemas.microsoft.com/office/drawing/2014/main" id="{0117581E-9F0D-8522-9C1E-915C7A341435}"/>
              </a:ext>
            </a:extLst>
          </p:cNvPr>
          <p:cNvSpPr txBox="1"/>
          <p:nvPr/>
        </p:nvSpPr>
        <p:spPr>
          <a:xfrm>
            <a:off x="6895799" y="3338253"/>
            <a:ext cx="466725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charset="-122"/>
                <a:cs typeface="Times New Roman" panose="02020603050405020304" pitchFamily="18" charset="0"/>
              </a:rPr>
              <a:t>1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宋体" charset="-122"/>
              <a:cs typeface="Times New Roman" panose="02020603050405020304" pitchFamily="18" charset="0"/>
            </a:endParaRPr>
          </a:p>
        </p:txBody>
      </p:sp>
      <p:sp>
        <p:nvSpPr>
          <p:cNvPr id="38" name="箭头: 下 37">
            <a:extLst>
              <a:ext uri="{FF2B5EF4-FFF2-40B4-BE49-F238E27FC236}">
                <a16:creationId xmlns:a16="http://schemas.microsoft.com/office/drawing/2014/main" id="{5DF87E65-A7CF-AEB9-AF1C-D39D919BE8E2}"/>
              </a:ext>
            </a:extLst>
          </p:cNvPr>
          <p:cNvSpPr/>
          <p:nvPr/>
        </p:nvSpPr>
        <p:spPr>
          <a:xfrm>
            <a:off x="2327469" y="3078488"/>
            <a:ext cx="369755" cy="407491"/>
          </a:xfrm>
          <a:prstGeom prst="downArrow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5B3E4492-CFC0-7277-CCD8-2A32A9986C61}"/>
              </a:ext>
            </a:extLst>
          </p:cNvPr>
          <p:cNvSpPr txBox="1"/>
          <p:nvPr/>
        </p:nvSpPr>
        <p:spPr>
          <a:xfrm>
            <a:off x="6907149" y="2727646"/>
            <a:ext cx="91874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3  6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C365E4E7-32AF-29F9-5969-320A18E533F6}"/>
              </a:ext>
            </a:extLst>
          </p:cNvPr>
          <p:cNvSpPr txBox="1"/>
          <p:nvPr/>
        </p:nvSpPr>
        <p:spPr>
          <a:xfrm>
            <a:off x="4755442" y="1539059"/>
            <a:ext cx="6858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pic>
        <p:nvPicPr>
          <p:cNvPr id="45" name="图片 44">
            <a:extLst>
              <a:ext uri="{FF2B5EF4-FFF2-40B4-BE49-F238E27FC236}">
                <a16:creationId xmlns:a16="http://schemas.microsoft.com/office/drawing/2014/main" id="{AE619849-581A-4046-B43A-4D3EA2DFF2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9405" y="2254011"/>
            <a:ext cx="502501" cy="753753"/>
          </a:xfrm>
          <a:prstGeom prst="rect">
            <a:avLst/>
          </a:prstGeom>
        </p:spPr>
      </p:pic>
      <p:pic>
        <p:nvPicPr>
          <p:cNvPr id="46" name="图片 45">
            <a:extLst>
              <a:ext uri="{FF2B5EF4-FFF2-40B4-BE49-F238E27FC236}">
                <a16:creationId xmlns:a16="http://schemas.microsoft.com/office/drawing/2014/main" id="{A0F99453-E41A-4AD5-8FAD-1995F8F3D9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33051" y="2254011"/>
            <a:ext cx="502501" cy="753753"/>
          </a:xfrm>
          <a:prstGeom prst="rect">
            <a:avLst/>
          </a:prstGeom>
        </p:spPr>
      </p:pic>
      <p:pic>
        <p:nvPicPr>
          <p:cNvPr id="47" name="图片 46">
            <a:extLst>
              <a:ext uri="{FF2B5EF4-FFF2-40B4-BE49-F238E27FC236}">
                <a16:creationId xmlns:a16="http://schemas.microsoft.com/office/drawing/2014/main" id="{D5927B89-C29B-4B38-8AC2-E4AA9E5263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6697" y="2254011"/>
            <a:ext cx="502501" cy="753753"/>
          </a:xfrm>
          <a:prstGeom prst="rect">
            <a:avLst/>
          </a:prstGeom>
        </p:spPr>
      </p:pic>
      <p:pic>
        <p:nvPicPr>
          <p:cNvPr id="48" name="图片 47">
            <a:extLst>
              <a:ext uri="{FF2B5EF4-FFF2-40B4-BE49-F238E27FC236}">
                <a16:creationId xmlns:a16="http://schemas.microsoft.com/office/drawing/2014/main" id="{249F73FF-2C30-45A4-B8C9-CAFD1053CC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20343" y="2254011"/>
            <a:ext cx="502501" cy="753753"/>
          </a:xfrm>
          <a:prstGeom prst="rect">
            <a:avLst/>
          </a:prstGeom>
        </p:spPr>
      </p:pic>
      <p:pic>
        <p:nvPicPr>
          <p:cNvPr id="49" name="图片 48">
            <a:extLst>
              <a:ext uri="{FF2B5EF4-FFF2-40B4-BE49-F238E27FC236}">
                <a16:creationId xmlns:a16="http://schemas.microsoft.com/office/drawing/2014/main" id="{DD82F417-B59D-40FC-91F4-AD17F6002B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13990" y="2254011"/>
            <a:ext cx="502501" cy="753753"/>
          </a:xfrm>
          <a:prstGeom prst="rect">
            <a:avLst/>
          </a:prstGeom>
        </p:spPr>
      </p:pic>
      <p:pic>
        <p:nvPicPr>
          <p:cNvPr id="53" name="图片 52">
            <a:extLst>
              <a:ext uri="{FF2B5EF4-FFF2-40B4-BE49-F238E27FC236}">
                <a16:creationId xmlns:a16="http://schemas.microsoft.com/office/drawing/2014/main" id="{11E2D40B-48D6-4E62-B8AF-7CDD356FF1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6234" y="3498277"/>
            <a:ext cx="641258" cy="741195"/>
          </a:xfrm>
          <a:prstGeom prst="rect">
            <a:avLst/>
          </a:prstGeom>
        </p:spPr>
      </p:pic>
      <p:pic>
        <p:nvPicPr>
          <p:cNvPr id="54" name="图片 53">
            <a:extLst>
              <a:ext uri="{FF2B5EF4-FFF2-40B4-BE49-F238E27FC236}">
                <a16:creationId xmlns:a16="http://schemas.microsoft.com/office/drawing/2014/main" id="{ED470374-6CC5-4314-8873-13CB7021A6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9405" y="3556703"/>
            <a:ext cx="502501" cy="753753"/>
          </a:xfrm>
          <a:prstGeom prst="rect">
            <a:avLst/>
          </a:prstGeom>
        </p:spPr>
      </p:pic>
      <p:pic>
        <p:nvPicPr>
          <p:cNvPr id="55" name="图片 54">
            <a:extLst>
              <a:ext uri="{FF2B5EF4-FFF2-40B4-BE49-F238E27FC236}">
                <a16:creationId xmlns:a16="http://schemas.microsoft.com/office/drawing/2014/main" id="{DF5C9CDC-BAAA-4887-8D31-9E5224A92E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33051" y="3556703"/>
            <a:ext cx="502501" cy="753753"/>
          </a:xfrm>
          <a:prstGeom prst="rect">
            <a:avLst/>
          </a:prstGeom>
        </p:spPr>
      </p:pic>
      <p:pic>
        <p:nvPicPr>
          <p:cNvPr id="56" name="图片 55">
            <a:extLst>
              <a:ext uri="{FF2B5EF4-FFF2-40B4-BE49-F238E27FC236}">
                <a16:creationId xmlns:a16="http://schemas.microsoft.com/office/drawing/2014/main" id="{E0033AAA-50F0-4B10-BE98-82ABDDF1BA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6697" y="3556703"/>
            <a:ext cx="502501" cy="753753"/>
          </a:xfrm>
          <a:prstGeom prst="rect">
            <a:avLst/>
          </a:prstGeom>
        </p:spPr>
      </p:pic>
      <p:pic>
        <p:nvPicPr>
          <p:cNvPr id="57" name="图片 56">
            <a:extLst>
              <a:ext uri="{FF2B5EF4-FFF2-40B4-BE49-F238E27FC236}">
                <a16:creationId xmlns:a16="http://schemas.microsoft.com/office/drawing/2014/main" id="{27B9D363-E19F-4345-908C-83B0560F53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20343" y="3556703"/>
            <a:ext cx="502501" cy="753753"/>
          </a:xfrm>
          <a:prstGeom prst="rect">
            <a:avLst/>
          </a:prstGeom>
        </p:spPr>
      </p:pic>
      <p:pic>
        <p:nvPicPr>
          <p:cNvPr id="58" name="图片 57">
            <a:extLst>
              <a:ext uri="{FF2B5EF4-FFF2-40B4-BE49-F238E27FC236}">
                <a16:creationId xmlns:a16="http://schemas.microsoft.com/office/drawing/2014/main" id="{F50B0559-0572-4700-9A6B-6B4D77C274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3079" y="3498277"/>
            <a:ext cx="641258" cy="741195"/>
          </a:xfrm>
          <a:prstGeom prst="rect">
            <a:avLst/>
          </a:prstGeom>
        </p:spPr>
      </p:pic>
      <p:pic>
        <p:nvPicPr>
          <p:cNvPr id="59" name="图片 58">
            <a:extLst>
              <a:ext uri="{FF2B5EF4-FFF2-40B4-BE49-F238E27FC236}">
                <a16:creationId xmlns:a16="http://schemas.microsoft.com/office/drawing/2014/main" id="{C4F55963-E609-4448-A49C-F24F6A8948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9924" y="3498277"/>
            <a:ext cx="641258" cy="741195"/>
          </a:xfrm>
          <a:prstGeom prst="rect">
            <a:avLst/>
          </a:prstGeom>
        </p:spPr>
      </p:pic>
      <p:pic>
        <p:nvPicPr>
          <p:cNvPr id="60" name="图片 59">
            <a:extLst>
              <a:ext uri="{FF2B5EF4-FFF2-40B4-BE49-F238E27FC236}">
                <a16:creationId xmlns:a16="http://schemas.microsoft.com/office/drawing/2014/main" id="{2711D057-AAAF-4D08-9A1C-F5F66750B8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6769" y="3498277"/>
            <a:ext cx="641258" cy="741195"/>
          </a:xfrm>
          <a:prstGeom prst="rect">
            <a:avLst/>
          </a:prstGeom>
        </p:spPr>
      </p:pic>
      <p:pic>
        <p:nvPicPr>
          <p:cNvPr id="61" name="图片 60">
            <a:extLst>
              <a:ext uri="{FF2B5EF4-FFF2-40B4-BE49-F238E27FC236}">
                <a16:creationId xmlns:a16="http://schemas.microsoft.com/office/drawing/2014/main" id="{D5C697AF-1340-409E-BB94-9E7AD01056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614" y="3498277"/>
            <a:ext cx="641258" cy="741195"/>
          </a:xfrm>
          <a:prstGeom prst="rect">
            <a:avLst/>
          </a:prstGeom>
        </p:spPr>
      </p:pic>
      <p:pic>
        <p:nvPicPr>
          <p:cNvPr id="62" name="图片 61">
            <a:extLst>
              <a:ext uri="{FF2B5EF4-FFF2-40B4-BE49-F238E27FC236}">
                <a16:creationId xmlns:a16="http://schemas.microsoft.com/office/drawing/2014/main" id="{5B168509-0AE2-46B3-BFB9-2024C7290A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0459" y="3498277"/>
            <a:ext cx="641258" cy="741195"/>
          </a:xfrm>
          <a:prstGeom prst="rect">
            <a:avLst/>
          </a:prstGeom>
        </p:spPr>
      </p:pic>
      <p:pic>
        <p:nvPicPr>
          <p:cNvPr id="63" name="图片 62">
            <a:extLst>
              <a:ext uri="{FF2B5EF4-FFF2-40B4-BE49-F238E27FC236}">
                <a16:creationId xmlns:a16="http://schemas.microsoft.com/office/drawing/2014/main" id="{CE59886C-E707-4730-814A-41C917B848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7304" y="3498277"/>
            <a:ext cx="641258" cy="741195"/>
          </a:xfrm>
          <a:prstGeom prst="rect">
            <a:avLst/>
          </a:prstGeom>
        </p:spPr>
      </p:pic>
      <p:pic>
        <p:nvPicPr>
          <p:cNvPr id="64" name="图片 63">
            <a:extLst>
              <a:ext uri="{FF2B5EF4-FFF2-40B4-BE49-F238E27FC236}">
                <a16:creationId xmlns:a16="http://schemas.microsoft.com/office/drawing/2014/main" id="{49BA2C69-4081-4E5D-A48E-59822CAB37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4149" y="3498277"/>
            <a:ext cx="641258" cy="741195"/>
          </a:xfrm>
          <a:prstGeom prst="rect">
            <a:avLst/>
          </a:prstGeom>
        </p:spPr>
      </p:pic>
      <p:pic>
        <p:nvPicPr>
          <p:cNvPr id="65" name="图片 64">
            <a:extLst>
              <a:ext uri="{FF2B5EF4-FFF2-40B4-BE49-F238E27FC236}">
                <a16:creationId xmlns:a16="http://schemas.microsoft.com/office/drawing/2014/main" id="{24BBDA35-CA4B-46C0-A7E0-7DF61CE222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0994" y="3498277"/>
            <a:ext cx="641258" cy="741195"/>
          </a:xfrm>
          <a:prstGeom prst="rect">
            <a:avLst/>
          </a:prstGeom>
        </p:spPr>
      </p:pic>
      <p:pic>
        <p:nvPicPr>
          <p:cNvPr id="66" name="图片 65">
            <a:extLst>
              <a:ext uri="{FF2B5EF4-FFF2-40B4-BE49-F238E27FC236}">
                <a16:creationId xmlns:a16="http://schemas.microsoft.com/office/drawing/2014/main" id="{B6D9A623-6C84-4186-ACE6-7595EEB40B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7835" y="3498277"/>
            <a:ext cx="641258" cy="741195"/>
          </a:xfrm>
          <a:prstGeom prst="rect">
            <a:avLst/>
          </a:prstGeom>
        </p:spPr>
      </p:pic>
      <p:pic>
        <p:nvPicPr>
          <p:cNvPr id="67" name="图片 66">
            <a:extLst>
              <a:ext uri="{FF2B5EF4-FFF2-40B4-BE49-F238E27FC236}">
                <a16:creationId xmlns:a16="http://schemas.microsoft.com/office/drawing/2014/main" id="{85ED2322-69AE-47A2-9DF1-083DA12CDF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1427" y="3474529"/>
            <a:ext cx="641258" cy="741195"/>
          </a:xfrm>
          <a:prstGeom prst="rect">
            <a:avLst/>
          </a:prstGeom>
        </p:spPr>
      </p:pic>
      <p:pic>
        <p:nvPicPr>
          <p:cNvPr id="68" name="图片 67">
            <a:extLst>
              <a:ext uri="{FF2B5EF4-FFF2-40B4-BE49-F238E27FC236}">
                <a16:creationId xmlns:a16="http://schemas.microsoft.com/office/drawing/2014/main" id="{FEEA9558-968A-4B5C-943E-3B807D9806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4564" y="2285488"/>
            <a:ext cx="641258" cy="741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929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/>
      <p:bldP spid="17" grpId="0"/>
      <p:bldP spid="40" grpId="0"/>
      <p:bldP spid="4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extBox 49">
            <a:extLst>
              <a:ext uri="{FF2B5EF4-FFF2-40B4-BE49-F238E27FC236}">
                <a16:creationId xmlns:a16="http://schemas.microsoft.com/office/drawing/2014/main" id="{AE6FC9F5-FE31-84D7-58C9-CA5531408F70}"/>
              </a:ext>
            </a:extLst>
          </p:cNvPr>
          <p:cNvSpPr txBox="1"/>
          <p:nvPr/>
        </p:nvSpPr>
        <p:spPr>
          <a:xfrm>
            <a:off x="7106236" y="2163452"/>
            <a:ext cx="1478290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800" b="1" dirty="0">
                <a:latin typeface="+mj-lt"/>
              </a:rPr>
              <a:t>（ 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</a:rPr>
              <a:t>      </a:t>
            </a:r>
            <a:r>
              <a:rPr lang="zh-CN" altLang="en-US" sz="2800" b="1" dirty="0">
                <a:latin typeface="+mj-lt"/>
              </a:rPr>
              <a:t>）</a:t>
            </a:r>
          </a:p>
        </p:txBody>
      </p:sp>
      <p:sp>
        <p:nvSpPr>
          <p:cNvPr id="58" name="TextBox 49">
            <a:extLst>
              <a:ext uri="{FF2B5EF4-FFF2-40B4-BE49-F238E27FC236}">
                <a16:creationId xmlns:a16="http://schemas.microsoft.com/office/drawing/2014/main" id="{B5C77881-AE17-8D8C-5129-E9313ABC0B3F}"/>
              </a:ext>
            </a:extLst>
          </p:cNvPr>
          <p:cNvSpPr txBox="1"/>
          <p:nvPr/>
        </p:nvSpPr>
        <p:spPr>
          <a:xfrm>
            <a:off x="5074023" y="2202610"/>
            <a:ext cx="1478290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800" b="1" dirty="0">
                <a:latin typeface="+mj-lt"/>
              </a:rPr>
              <a:t>（ 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</a:rPr>
              <a:t>      </a:t>
            </a:r>
            <a:r>
              <a:rPr lang="zh-CN" altLang="en-US" sz="2800" b="1" dirty="0">
                <a:latin typeface="+mj-lt"/>
              </a:rPr>
              <a:t>）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0CF7987E-0F08-60E2-295E-1898F55E00C8}"/>
              </a:ext>
            </a:extLst>
          </p:cNvPr>
          <p:cNvSpPr txBox="1"/>
          <p:nvPr/>
        </p:nvSpPr>
        <p:spPr>
          <a:xfrm>
            <a:off x="539552" y="699542"/>
            <a:ext cx="323831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2.</a:t>
            </a:r>
            <a:endParaRPr lang="zh-CN" altLang="en-US" sz="28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AEF49E22-4FD4-40AF-DC2E-99ABFF5CE3BD}"/>
              </a:ext>
            </a:extLst>
          </p:cNvPr>
          <p:cNvSpPr txBox="1"/>
          <p:nvPr/>
        </p:nvSpPr>
        <p:spPr>
          <a:xfrm>
            <a:off x="827584" y="807263"/>
            <a:ext cx="234230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CN" sz="1400" b="1" dirty="0">
                <a:solidFill>
                  <a:srgbClr val="0EAC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[</a:t>
            </a:r>
            <a:r>
              <a:rPr lang="zh-CN" altLang="en-US" sz="1400" b="1" dirty="0">
                <a:solidFill>
                  <a:srgbClr val="0EAC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教材</a:t>
            </a:r>
            <a:r>
              <a:rPr lang="en-US" altLang="zh-CN" sz="1400" b="1" dirty="0">
                <a:solidFill>
                  <a:srgbClr val="0EAC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P63  </a:t>
            </a:r>
            <a:r>
              <a:rPr lang="zh-CN" altLang="en-US" sz="1400" b="1" dirty="0">
                <a:solidFill>
                  <a:srgbClr val="0EAC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做一做第</a:t>
            </a:r>
            <a:r>
              <a:rPr lang="en-US" altLang="zh-CN" sz="1400" b="1" dirty="0">
                <a:solidFill>
                  <a:srgbClr val="0EAC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en-US" sz="1400" b="1" dirty="0">
                <a:solidFill>
                  <a:srgbClr val="0EAC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题</a:t>
            </a:r>
            <a:r>
              <a:rPr lang="en-US" altLang="zh-CN" sz="1400" b="1" dirty="0">
                <a:solidFill>
                  <a:srgbClr val="0EAC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]</a:t>
            </a:r>
            <a:endParaRPr lang="zh-CN" altLang="en-US" sz="1400" b="1" dirty="0">
              <a:solidFill>
                <a:srgbClr val="0EACA9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0262D015-5EC0-3560-AA91-433A6F40282D}"/>
              </a:ext>
            </a:extLst>
          </p:cNvPr>
          <p:cNvSpPr txBox="1"/>
          <p:nvPr/>
        </p:nvSpPr>
        <p:spPr>
          <a:xfrm>
            <a:off x="524733" y="1526535"/>
            <a:ext cx="1624163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56</a:t>
            </a:r>
            <a:r>
              <a:rPr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－</a:t>
            </a:r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34</a:t>
            </a:r>
            <a:r>
              <a:rPr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＝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29375105-05AD-3ACA-F819-148817D9F009}"/>
              </a:ext>
            </a:extLst>
          </p:cNvPr>
          <p:cNvGrpSpPr/>
          <p:nvPr/>
        </p:nvGrpSpPr>
        <p:grpSpPr>
          <a:xfrm>
            <a:off x="770195" y="2157477"/>
            <a:ext cx="1640027" cy="1667538"/>
            <a:chOff x="6506824" y="2178490"/>
            <a:chExt cx="1640027" cy="1667538"/>
          </a:xfrm>
        </p:grpSpPr>
        <p:sp>
          <p:nvSpPr>
            <p:cNvPr id="6" name="TextBox 48">
              <a:extLst>
                <a:ext uri="{FF2B5EF4-FFF2-40B4-BE49-F238E27FC236}">
                  <a16:creationId xmlns:a16="http://schemas.microsoft.com/office/drawing/2014/main" id="{CAF5E925-B275-1FA9-FF57-D19132EF6842}"/>
                </a:ext>
              </a:extLst>
            </p:cNvPr>
            <p:cNvSpPr txBox="1"/>
            <p:nvPr/>
          </p:nvSpPr>
          <p:spPr>
            <a:xfrm>
              <a:off x="7066493" y="2178490"/>
              <a:ext cx="723275" cy="5232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en-US" altLang="zh-CN" sz="2800" b="1" dirty="0">
                  <a:latin typeface="Times New Roman" panose="02020603050405020304" pitchFamily="18" charset="0"/>
                  <a:ea typeface="宋体" charset="-122"/>
                  <a:cs typeface="Times New Roman" panose="02020603050405020304" pitchFamily="18" charset="0"/>
                </a:rPr>
                <a:t>5  6</a:t>
              </a:r>
              <a:endParaRPr lang="zh-CN" altLang="en-US" sz="2800" b="1" dirty="0">
                <a:latin typeface="Times New Roman" panose="02020603050405020304" pitchFamily="18" charset="0"/>
                <a:ea typeface="宋体" charset="-122"/>
                <a:cs typeface="Times New Roman" panose="02020603050405020304" pitchFamily="18" charset="0"/>
              </a:endParaRPr>
            </a:p>
          </p:txBody>
        </p:sp>
        <p:sp>
          <p:nvSpPr>
            <p:cNvPr id="7" name="TextBox 49">
              <a:extLst>
                <a:ext uri="{FF2B5EF4-FFF2-40B4-BE49-F238E27FC236}">
                  <a16:creationId xmlns:a16="http://schemas.microsoft.com/office/drawing/2014/main" id="{9E90C1AC-F0F1-A3A2-DC95-024A402CAA56}"/>
                </a:ext>
              </a:extLst>
            </p:cNvPr>
            <p:cNvSpPr txBox="1"/>
            <p:nvPr/>
          </p:nvSpPr>
          <p:spPr>
            <a:xfrm>
              <a:off x="6535016" y="2738179"/>
              <a:ext cx="545342" cy="5232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2800" b="1" dirty="0">
                  <a:latin typeface="Times New Roman" panose="02020603050405020304" pitchFamily="18" charset="0"/>
                  <a:ea typeface="宋体" charset="-122"/>
                  <a:cs typeface="Times New Roman" panose="02020603050405020304" pitchFamily="18" charset="0"/>
                </a:rPr>
                <a:t>－</a:t>
              </a:r>
              <a:endParaRPr lang="zh-CN" altLang="en-US" sz="2800" b="1" dirty="0">
                <a:latin typeface="+mj-lt"/>
              </a:endParaRPr>
            </a:p>
          </p:txBody>
        </p:sp>
        <p:cxnSp>
          <p:nvCxnSpPr>
            <p:cNvPr id="8" name="直接连接符 7">
              <a:extLst>
                <a:ext uri="{FF2B5EF4-FFF2-40B4-BE49-F238E27FC236}">
                  <a16:creationId xmlns:a16="http://schemas.microsoft.com/office/drawing/2014/main" id="{5DA5D7CD-1659-ABAE-4C52-63CA4F53554E}"/>
                </a:ext>
              </a:extLst>
            </p:cNvPr>
            <p:cNvCxnSpPr>
              <a:cxnSpLocks/>
            </p:cNvCxnSpPr>
            <p:nvPr/>
          </p:nvCxnSpPr>
          <p:spPr>
            <a:xfrm>
              <a:off x="6506824" y="3253370"/>
              <a:ext cx="158452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49">
              <a:extLst>
                <a:ext uri="{FF2B5EF4-FFF2-40B4-BE49-F238E27FC236}">
                  <a16:creationId xmlns:a16="http://schemas.microsoft.com/office/drawing/2014/main" id="{48F57697-FF3E-7D0D-9484-9A4478EB81E9}"/>
                </a:ext>
              </a:extLst>
            </p:cNvPr>
            <p:cNvSpPr txBox="1"/>
            <p:nvPr/>
          </p:nvSpPr>
          <p:spPr>
            <a:xfrm>
              <a:off x="6668561" y="3322808"/>
              <a:ext cx="1478290" cy="5232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2800" b="1" dirty="0">
                  <a:latin typeface="+mj-lt"/>
                </a:rPr>
                <a:t>（       ）</a:t>
              </a:r>
            </a:p>
          </p:txBody>
        </p:sp>
      </p:grpSp>
      <p:sp>
        <p:nvSpPr>
          <p:cNvPr id="10" name="TextBox 14">
            <a:extLst>
              <a:ext uri="{FF2B5EF4-FFF2-40B4-BE49-F238E27FC236}">
                <a16:creationId xmlns:a16="http://schemas.microsoft.com/office/drawing/2014/main" id="{0E998752-1BAB-FA31-15E4-06D7C63CEB7B}"/>
              </a:ext>
            </a:extLst>
          </p:cNvPr>
          <p:cNvSpPr txBox="1"/>
          <p:nvPr/>
        </p:nvSpPr>
        <p:spPr>
          <a:xfrm>
            <a:off x="1699220" y="3284021"/>
            <a:ext cx="466725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charset="-122"/>
                <a:cs typeface="Times New Roman" panose="02020603050405020304" pitchFamily="18" charset="0"/>
              </a:rPr>
              <a:t>2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宋体" charset="-122"/>
              <a:cs typeface="Times New Roman" panose="02020603050405020304" pitchFamily="18" charset="0"/>
            </a:endParaRPr>
          </a:p>
        </p:txBody>
      </p:sp>
      <p:sp>
        <p:nvSpPr>
          <p:cNvPr id="11" name="TextBox 14">
            <a:extLst>
              <a:ext uri="{FF2B5EF4-FFF2-40B4-BE49-F238E27FC236}">
                <a16:creationId xmlns:a16="http://schemas.microsoft.com/office/drawing/2014/main" id="{656A81CE-6769-97E7-8B09-0EBF79FBD10F}"/>
              </a:ext>
            </a:extLst>
          </p:cNvPr>
          <p:cNvSpPr txBox="1"/>
          <p:nvPr/>
        </p:nvSpPr>
        <p:spPr>
          <a:xfrm>
            <a:off x="1308314" y="3284020"/>
            <a:ext cx="466725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charset="-122"/>
                <a:cs typeface="Times New Roman" panose="02020603050405020304" pitchFamily="18" charset="0"/>
              </a:rPr>
              <a:t>2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宋体" charset="-122"/>
              <a:cs typeface="Times New Roman" panose="02020603050405020304" pitchFamily="18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C5668CF4-83AD-8591-FA19-2AC5BDC32773}"/>
              </a:ext>
            </a:extLst>
          </p:cNvPr>
          <p:cNvSpPr txBox="1"/>
          <p:nvPr/>
        </p:nvSpPr>
        <p:spPr>
          <a:xfrm>
            <a:off x="1341134" y="2680111"/>
            <a:ext cx="91874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3  4</a:t>
            </a:r>
            <a:endParaRPr lang="zh-CN" altLang="en-US" sz="2800"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A68B60B3-A799-B410-20E4-D2AC04858DC7}"/>
              </a:ext>
            </a:extLst>
          </p:cNvPr>
          <p:cNvSpPr txBox="1"/>
          <p:nvPr/>
        </p:nvSpPr>
        <p:spPr>
          <a:xfrm>
            <a:off x="1974104" y="1526535"/>
            <a:ext cx="6858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26" name="TextBox 48">
            <a:extLst>
              <a:ext uri="{FF2B5EF4-FFF2-40B4-BE49-F238E27FC236}">
                <a16:creationId xmlns:a16="http://schemas.microsoft.com/office/drawing/2014/main" id="{16366624-4479-53F6-EB74-D26125AB29E3}"/>
              </a:ext>
            </a:extLst>
          </p:cNvPr>
          <p:cNvSpPr txBox="1"/>
          <p:nvPr/>
        </p:nvSpPr>
        <p:spPr>
          <a:xfrm>
            <a:off x="5492169" y="2172845"/>
            <a:ext cx="723275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charset="-122"/>
                <a:cs typeface="Times New Roman" panose="02020603050405020304" pitchFamily="18" charset="0"/>
              </a:rPr>
              <a:t>8  7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宋体" charset="-122"/>
              <a:cs typeface="Times New Roman" panose="02020603050405020304" pitchFamily="18" charset="0"/>
            </a:endParaRPr>
          </a:p>
        </p:txBody>
      </p:sp>
      <p:sp>
        <p:nvSpPr>
          <p:cNvPr id="27" name="TextBox 49">
            <a:extLst>
              <a:ext uri="{FF2B5EF4-FFF2-40B4-BE49-F238E27FC236}">
                <a16:creationId xmlns:a16="http://schemas.microsoft.com/office/drawing/2014/main" id="{E78FC34A-D5A0-3E58-6E76-2806BC338208}"/>
              </a:ext>
            </a:extLst>
          </p:cNvPr>
          <p:cNvSpPr txBox="1"/>
          <p:nvPr/>
        </p:nvSpPr>
        <p:spPr>
          <a:xfrm>
            <a:off x="4735323" y="2673206"/>
            <a:ext cx="1838965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800" b="1" dirty="0">
                <a:latin typeface="Times New Roman" panose="02020603050405020304" pitchFamily="18" charset="0"/>
                <a:ea typeface="宋体" charset="-122"/>
                <a:cs typeface="Times New Roman" panose="02020603050405020304" pitchFamily="18" charset="0"/>
              </a:rPr>
              <a:t>－</a:t>
            </a:r>
            <a:r>
              <a:rPr lang="zh-CN" altLang="en-US" sz="2800" b="1" dirty="0">
                <a:latin typeface="+mj-lt"/>
              </a:rPr>
              <a:t>（       ）</a:t>
            </a:r>
          </a:p>
        </p:txBody>
      </p:sp>
      <p:cxnSp>
        <p:nvCxnSpPr>
          <p:cNvPr id="28" name="直接连接符 27">
            <a:extLst>
              <a:ext uri="{FF2B5EF4-FFF2-40B4-BE49-F238E27FC236}">
                <a16:creationId xmlns:a16="http://schemas.microsoft.com/office/drawing/2014/main" id="{0EDEC7DB-37ED-1BAC-8B12-EDED00BE9234}"/>
              </a:ext>
            </a:extLst>
          </p:cNvPr>
          <p:cNvCxnSpPr>
            <a:cxnSpLocks/>
          </p:cNvCxnSpPr>
          <p:nvPr/>
        </p:nvCxnSpPr>
        <p:spPr>
          <a:xfrm>
            <a:off x="4967787" y="3196807"/>
            <a:ext cx="158452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49">
            <a:extLst>
              <a:ext uri="{FF2B5EF4-FFF2-40B4-BE49-F238E27FC236}">
                <a16:creationId xmlns:a16="http://schemas.microsoft.com/office/drawing/2014/main" id="{88C75423-20A7-BDF6-810B-0D40DE0EBC50}"/>
              </a:ext>
            </a:extLst>
          </p:cNvPr>
          <p:cNvSpPr txBox="1"/>
          <p:nvPr/>
        </p:nvSpPr>
        <p:spPr>
          <a:xfrm>
            <a:off x="5129524" y="3266245"/>
            <a:ext cx="1478290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800" b="1" dirty="0">
                <a:latin typeface="+mj-lt"/>
              </a:rPr>
              <a:t>（       ）</a:t>
            </a:r>
          </a:p>
        </p:txBody>
      </p:sp>
      <p:sp>
        <p:nvSpPr>
          <p:cNvPr id="30" name="椭圆 29">
            <a:extLst>
              <a:ext uri="{FF2B5EF4-FFF2-40B4-BE49-F238E27FC236}">
                <a16:creationId xmlns:a16="http://schemas.microsoft.com/office/drawing/2014/main" id="{9A788F0C-E151-6303-B621-597AC81F4B4F}"/>
              </a:ext>
            </a:extLst>
          </p:cNvPr>
          <p:cNvSpPr/>
          <p:nvPr/>
        </p:nvSpPr>
        <p:spPr>
          <a:xfrm>
            <a:off x="5631945" y="2149985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TextBox 14">
            <a:extLst>
              <a:ext uri="{FF2B5EF4-FFF2-40B4-BE49-F238E27FC236}">
                <a16:creationId xmlns:a16="http://schemas.microsoft.com/office/drawing/2014/main" id="{9F52B8CC-D595-930D-A444-6A5B64F17C06}"/>
              </a:ext>
            </a:extLst>
          </p:cNvPr>
          <p:cNvSpPr txBox="1"/>
          <p:nvPr/>
        </p:nvSpPr>
        <p:spPr>
          <a:xfrm>
            <a:off x="5858023" y="3248470"/>
            <a:ext cx="466725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charset="-122"/>
                <a:cs typeface="Times New Roman" panose="02020603050405020304" pitchFamily="18" charset="0"/>
              </a:rPr>
              <a:t>8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宋体" charset="-122"/>
              <a:cs typeface="Times New Roman" panose="02020603050405020304" pitchFamily="18" charset="0"/>
            </a:endParaRPr>
          </a:p>
        </p:txBody>
      </p:sp>
      <p:sp>
        <p:nvSpPr>
          <p:cNvPr id="32" name="TextBox 14">
            <a:extLst>
              <a:ext uri="{FF2B5EF4-FFF2-40B4-BE49-F238E27FC236}">
                <a16:creationId xmlns:a16="http://schemas.microsoft.com/office/drawing/2014/main" id="{825C8BDB-DAE1-9111-E277-E8529B4D28C9}"/>
              </a:ext>
            </a:extLst>
          </p:cNvPr>
          <p:cNvSpPr txBox="1"/>
          <p:nvPr/>
        </p:nvSpPr>
        <p:spPr>
          <a:xfrm>
            <a:off x="5505906" y="3248470"/>
            <a:ext cx="466725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charset="-122"/>
                <a:cs typeface="Times New Roman" panose="02020603050405020304" pitchFamily="18" charset="0"/>
              </a:rPr>
              <a:t>3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宋体" charset="-122"/>
              <a:cs typeface="Times New Roman" panose="02020603050405020304" pitchFamily="18" charset="0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8CEFD893-F409-C49C-850F-A565F516FB10}"/>
              </a:ext>
            </a:extLst>
          </p:cNvPr>
          <p:cNvSpPr txBox="1"/>
          <p:nvPr/>
        </p:nvSpPr>
        <p:spPr>
          <a:xfrm>
            <a:off x="5501820" y="2669396"/>
            <a:ext cx="91874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4  9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35" name="TextBox 48">
            <a:extLst>
              <a:ext uri="{FF2B5EF4-FFF2-40B4-BE49-F238E27FC236}">
                <a16:creationId xmlns:a16="http://schemas.microsoft.com/office/drawing/2014/main" id="{018C1D8C-6C60-2DC8-14D7-2609ADC4CE33}"/>
              </a:ext>
            </a:extLst>
          </p:cNvPr>
          <p:cNvSpPr txBox="1"/>
          <p:nvPr/>
        </p:nvSpPr>
        <p:spPr>
          <a:xfrm>
            <a:off x="7500794" y="2141850"/>
            <a:ext cx="723275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charset="-122"/>
                <a:cs typeface="Times New Roman" panose="02020603050405020304" pitchFamily="18" charset="0"/>
              </a:rPr>
              <a:t>7  4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宋体" charset="-122"/>
              <a:cs typeface="Times New Roman" panose="02020603050405020304" pitchFamily="18" charset="0"/>
            </a:endParaRPr>
          </a:p>
        </p:txBody>
      </p:sp>
      <p:sp>
        <p:nvSpPr>
          <p:cNvPr id="36" name="TextBox 49">
            <a:extLst>
              <a:ext uri="{FF2B5EF4-FFF2-40B4-BE49-F238E27FC236}">
                <a16:creationId xmlns:a16="http://schemas.microsoft.com/office/drawing/2014/main" id="{134E8D2C-F02B-7E24-FA5C-529D16B234C1}"/>
              </a:ext>
            </a:extLst>
          </p:cNvPr>
          <p:cNvSpPr txBox="1"/>
          <p:nvPr/>
        </p:nvSpPr>
        <p:spPr>
          <a:xfrm>
            <a:off x="6747922" y="2680111"/>
            <a:ext cx="1838965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800" b="1" dirty="0">
                <a:latin typeface="Times New Roman" panose="02020603050405020304" pitchFamily="18" charset="0"/>
                <a:ea typeface="宋体" charset="-122"/>
                <a:cs typeface="Times New Roman" panose="02020603050405020304" pitchFamily="18" charset="0"/>
              </a:rPr>
              <a:t>－</a:t>
            </a:r>
            <a:r>
              <a:rPr lang="zh-CN" altLang="en-US" sz="2800" b="1" dirty="0">
                <a:latin typeface="+mj-lt"/>
              </a:rPr>
              <a:t>（       ）</a:t>
            </a:r>
          </a:p>
        </p:txBody>
      </p:sp>
      <p:cxnSp>
        <p:nvCxnSpPr>
          <p:cNvPr id="37" name="直接连接符 36">
            <a:extLst>
              <a:ext uri="{FF2B5EF4-FFF2-40B4-BE49-F238E27FC236}">
                <a16:creationId xmlns:a16="http://schemas.microsoft.com/office/drawing/2014/main" id="{1F843C2D-9D59-ED8D-8F66-3102FCC7CC7E}"/>
              </a:ext>
            </a:extLst>
          </p:cNvPr>
          <p:cNvCxnSpPr>
            <a:cxnSpLocks/>
          </p:cNvCxnSpPr>
          <p:nvPr/>
        </p:nvCxnSpPr>
        <p:spPr>
          <a:xfrm>
            <a:off x="6980386" y="3203712"/>
            <a:ext cx="158452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49">
            <a:extLst>
              <a:ext uri="{FF2B5EF4-FFF2-40B4-BE49-F238E27FC236}">
                <a16:creationId xmlns:a16="http://schemas.microsoft.com/office/drawing/2014/main" id="{92EEAD49-D81D-259E-C07E-CE3A9000DD1D}"/>
              </a:ext>
            </a:extLst>
          </p:cNvPr>
          <p:cNvSpPr txBox="1"/>
          <p:nvPr/>
        </p:nvSpPr>
        <p:spPr>
          <a:xfrm>
            <a:off x="7142123" y="3273150"/>
            <a:ext cx="1478290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800" b="1" dirty="0">
                <a:latin typeface="+mj-lt"/>
              </a:rPr>
              <a:t>（       ）</a:t>
            </a:r>
          </a:p>
        </p:txBody>
      </p:sp>
      <p:sp>
        <p:nvSpPr>
          <p:cNvPr id="39" name="椭圆 38">
            <a:extLst>
              <a:ext uri="{FF2B5EF4-FFF2-40B4-BE49-F238E27FC236}">
                <a16:creationId xmlns:a16="http://schemas.microsoft.com/office/drawing/2014/main" id="{75FF7B28-CFBE-EBBC-32D4-FE2DE934A398}"/>
              </a:ext>
            </a:extLst>
          </p:cNvPr>
          <p:cNvSpPr/>
          <p:nvPr/>
        </p:nvSpPr>
        <p:spPr>
          <a:xfrm>
            <a:off x="7723796" y="2156891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TextBox 14">
            <a:extLst>
              <a:ext uri="{FF2B5EF4-FFF2-40B4-BE49-F238E27FC236}">
                <a16:creationId xmlns:a16="http://schemas.microsoft.com/office/drawing/2014/main" id="{5F1C7246-B91B-ABD6-177D-F14519FD9002}"/>
              </a:ext>
            </a:extLst>
          </p:cNvPr>
          <p:cNvSpPr txBox="1"/>
          <p:nvPr/>
        </p:nvSpPr>
        <p:spPr>
          <a:xfrm>
            <a:off x="7909411" y="3255376"/>
            <a:ext cx="466725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charset="-122"/>
                <a:cs typeface="Times New Roman" panose="02020603050405020304" pitchFamily="18" charset="0"/>
              </a:rPr>
              <a:t>5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宋体" charset="-122"/>
              <a:cs typeface="Times New Roman" panose="02020603050405020304" pitchFamily="18" charset="0"/>
            </a:endParaRPr>
          </a:p>
        </p:txBody>
      </p:sp>
      <p:sp>
        <p:nvSpPr>
          <p:cNvPr id="41" name="TextBox 14">
            <a:extLst>
              <a:ext uri="{FF2B5EF4-FFF2-40B4-BE49-F238E27FC236}">
                <a16:creationId xmlns:a16="http://schemas.microsoft.com/office/drawing/2014/main" id="{4B56E02B-0A88-0D27-0B4C-A23EB7B3DE05}"/>
              </a:ext>
            </a:extLst>
          </p:cNvPr>
          <p:cNvSpPr txBox="1"/>
          <p:nvPr/>
        </p:nvSpPr>
        <p:spPr>
          <a:xfrm>
            <a:off x="7518505" y="3255375"/>
            <a:ext cx="466725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charset="-122"/>
                <a:cs typeface="Times New Roman" panose="02020603050405020304" pitchFamily="18" charset="0"/>
              </a:rPr>
              <a:t>6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宋体" charset="-122"/>
              <a:cs typeface="Times New Roman" panose="02020603050405020304" pitchFamily="18" charset="0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D96FD0A8-8253-30E7-30A2-151C4A68FFC3}"/>
              </a:ext>
            </a:extLst>
          </p:cNvPr>
          <p:cNvSpPr txBox="1"/>
          <p:nvPr/>
        </p:nvSpPr>
        <p:spPr>
          <a:xfrm>
            <a:off x="7862431" y="2655700"/>
            <a:ext cx="39553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43" name="TextBox 1">
            <a:extLst>
              <a:ext uri="{FF2B5EF4-FFF2-40B4-BE49-F238E27FC236}">
                <a16:creationId xmlns:a16="http://schemas.microsoft.com/office/drawing/2014/main" id="{AB52C3F4-A891-8DA7-47DC-26341B805654}"/>
              </a:ext>
            </a:extLst>
          </p:cNvPr>
          <p:cNvSpPr txBox="1"/>
          <p:nvPr/>
        </p:nvSpPr>
        <p:spPr>
          <a:xfrm>
            <a:off x="2674439" y="1532474"/>
            <a:ext cx="1624163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r>
              <a:rPr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－</a:t>
            </a:r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</a:t>
            </a:r>
            <a:r>
              <a:rPr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＝</a:t>
            </a: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816E0C0F-6322-4CF5-C6D4-BDEDBC60F861}"/>
              </a:ext>
            </a:extLst>
          </p:cNvPr>
          <p:cNvSpPr txBox="1"/>
          <p:nvPr/>
        </p:nvSpPr>
        <p:spPr>
          <a:xfrm>
            <a:off x="4123810" y="1532474"/>
            <a:ext cx="6858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52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45" name="TextBox 1">
            <a:extLst>
              <a:ext uri="{FF2B5EF4-FFF2-40B4-BE49-F238E27FC236}">
                <a16:creationId xmlns:a16="http://schemas.microsoft.com/office/drawing/2014/main" id="{CDFF5D20-C6D4-BF44-CA1C-E5564257EE2C}"/>
              </a:ext>
            </a:extLst>
          </p:cNvPr>
          <p:cNvSpPr txBox="1"/>
          <p:nvPr/>
        </p:nvSpPr>
        <p:spPr>
          <a:xfrm>
            <a:off x="4806489" y="1533481"/>
            <a:ext cx="1624163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87</a:t>
            </a:r>
            <a:r>
              <a:rPr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－</a:t>
            </a:r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49</a:t>
            </a:r>
            <a:r>
              <a:rPr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＝</a:t>
            </a: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60D674ED-0D7A-5085-143A-60A10F6990A1}"/>
              </a:ext>
            </a:extLst>
          </p:cNvPr>
          <p:cNvSpPr txBox="1"/>
          <p:nvPr/>
        </p:nvSpPr>
        <p:spPr>
          <a:xfrm>
            <a:off x="6255860" y="1533481"/>
            <a:ext cx="6858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38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47" name="TextBox 1">
            <a:extLst>
              <a:ext uri="{FF2B5EF4-FFF2-40B4-BE49-F238E27FC236}">
                <a16:creationId xmlns:a16="http://schemas.microsoft.com/office/drawing/2014/main" id="{F333C7D8-B109-E709-45C1-61344ED68C0A}"/>
              </a:ext>
            </a:extLst>
          </p:cNvPr>
          <p:cNvSpPr txBox="1"/>
          <p:nvPr/>
        </p:nvSpPr>
        <p:spPr>
          <a:xfrm>
            <a:off x="6909374" y="1542368"/>
            <a:ext cx="1444626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74</a:t>
            </a:r>
            <a:r>
              <a:rPr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－</a:t>
            </a:r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＝</a:t>
            </a: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63BE315F-7DB0-8F0F-F536-433CCB3CDC21}"/>
              </a:ext>
            </a:extLst>
          </p:cNvPr>
          <p:cNvSpPr txBox="1"/>
          <p:nvPr/>
        </p:nvSpPr>
        <p:spPr>
          <a:xfrm>
            <a:off x="8142773" y="1533481"/>
            <a:ext cx="6858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65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827F84B4-F6C3-0B0E-49A0-719F78CC379F}"/>
              </a:ext>
            </a:extLst>
          </p:cNvPr>
          <p:cNvGrpSpPr/>
          <p:nvPr/>
        </p:nvGrpSpPr>
        <p:grpSpPr>
          <a:xfrm>
            <a:off x="2818081" y="2139702"/>
            <a:ext cx="1640027" cy="1667538"/>
            <a:chOff x="6506824" y="2178490"/>
            <a:chExt cx="1640027" cy="1667538"/>
          </a:xfrm>
        </p:grpSpPr>
        <p:sp>
          <p:nvSpPr>
            <p:cNvPr id="50" name="TextBox 48">
              <a:extLst>
                <a:ext uri="{FF2B5EF4-FFF2-40B4-BE49-F238E27FC236}">
                  <a16:creationId xmlns:a16="http://schemas.microsoft.com/office/drawing/2014/main" id="{F4EDFFF5-4BC3-D773-35CE-03724430FBAD}"/>
                </a:ext>
              </a:extLst>
            </p:cNvPr>
            <p:cNvSpPr txBox="1"/>
            <p:nvPr/>
          </p:nvSpPr>
          <p:spPr>
            <a:xfrm>
              <a:off x="7066493" y="2178490"/>
              <a:ext cx="723275" cy="5232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en-US" altLang="zh-CN" sz="2800" b="1" dirty="0">
                  <a:latin typeface="Times New Roman" panose="02020603050405020304" pitchFamily="18" charset="0"/>
                  <a:ea typeface="宋体" charset="-122"/>
                  <a:cs typeface="Times New Roman" panose="02020603050405020304" pitchFamily="18" charset="0"/>
                </a:rPr>
                <a:t>7  0</a:t>
              </a:r>
              <a:endParaRPr lang="zh-CN" altLang="en-US" sz="2800" b="1" dirty="0">
                <a:latin typeface="Times New Roman" panose="02020603050405020304" pitchFamily="18" charset="0"/>
                <a:ea typeface="宋体" charset="-122"/>
                <a:cs typeface="Times New Roman" panose="02020603050405020304" pitchFamily="18" charset="0"/>
              </a:endParaRPr>
            </a:p>
          </p:txBody>
        </p:sp>
        <p:sp>
          <p:nvSpPr>
            <p:cNvPr id="51" name="TextBox 49">
              <a:extLst>
                <a:ext uri="{FF2B5EF4-FFF2-40B4-BE49-F238E27FC236}">
                  <a16:creationId xmlns:a16="http://schemas.microsoft.com/office/drawing/2014/main" id="{76BE12BD-22BE-0246-6D22-9DA88B8491FE}"/>
                </a:ext>
              </a:extLst>
            </p:cNvPr>
            <p:cNvSpPr txBox="1"/>
            <p:nvPr/>
          </p:nvSpPr>
          <p:spPr>
            <a:xfrm>
              <a:off x="6535016" y="2738179"/>
              <a:ext cx="545342" cy="5232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2800" b="1" dirty="0">
                  <a:latin typeface="Times New Roman" panose="02020603050405020304" pitchFamily="18" charset="0"/>
                  <a:ea typeface="宋体" charset="-122"/>
                  <a:cs typeface="Times New Roman" panose="02020603050405020304" pitchFamily="18" charset="0"/>
                </a:rPr>
                <a:t>－</a:t>
              </a:r>
              <a:endParaRPr lang="zh-CN" altLang="en-US" sz="2800" b="1" dirty="0">
                <a:latin typeface="+mj-lt"/>
              </a:endParaRPr>
            </a:p>
          </p:txBody>
        </p:sp>
        <p:cxnSp>
          <p:nvCxnSpPr>
            <p:cNvPr id="52" name="直接连接符 51">
              <a:extLst>
                <a:ext uri="{FF2B5EF4-FFF2-40B4-BE49-F238E27FC236}">
                  <a16:creationId xmlns:a16="http://schemas.microsoft.com/office/drawing/2014/main" id="{17D01AE9-8952-CE18-32E7-EC17E64B1FD1}"/>
                </a:ext>
              </a:extLst>
            </p:cNvPr>
            <p:cNvCxnSpPr>
              <a:cxnSpLocks/>
            </p:cNvCxnSpPr>
            <p:nvPr/>
          </p:nvCxnSpPr>
          <p:spPr>
            <a:xfrm>
              <a:off x="6506824" y="3253370"/>
              <a:ext cx="158452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TextBox 49">
              <a:extLst>
                <a:ext uri="{FF2B5EF4-FFF2-40B4-BE49-F238E27FC236}">
                  <a16:creationId xmlns:a16="http://schemas.microsoft.com/office/drawing/2014/main" id="{C2C7D143-EE65-A46E-A363-97AFA9A17A75}"/>
                </a:ext>
              </a:extLst>
            </p:cNvPr>
            <p:cNvSpPr txBox="1"/>
            <p:nvPr/>
          </p:nvSpPr>
          <p:spPr>
            <a:xfrm>
              <a:off x="6668561" y="3322808"/>
              <a:ext cx="1478290" cy="5232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2800" b="1" dirty="0">
                  <a:latin typeface="+mj-lt"/>
                </a:rPr>
                <a:t>（       ）</a:t>
              </a:r>
            </a:p>
          </p:txBody>
        </p:sp>
      </p:grpSp>
      <p:sp>
        <p:nvSpPr>
          <p:cNvPr id="54" name="TextBox 14">
            <a:extLst>
              <a:ext uri="{FF2B5EF4-FFF2-40B4-BE49-F238E27FC236}">
                <a16:creationId xmlns:a16="http://schemas.microsoft.com/office/drawing/2014/main" id="{EE97A75F-75EA-2CF2-A8EF-30B6AFB33B4D}"/>
              </a:ext>
            </a:extLst>
          </p:cNvPr>
          <p:cNvSpPr txBox="1"/>
          <p:nvPr/>
        </p:nvSpPr>
        <p:spPr>
          <a:xfrm>
            <a:off x="3747106" y="3266246"/>
            <a:ext cx="466725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charset="-122"/>
                <a:cs typeface="Times New Roman" panose="02020603050405020304" pitchFamily="18" charset="0"/>
              </a:rPr>
              <a:t>2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宋体" charset="-122"/>
              <a:cs typeface="Times New Roman" panose="02020603050405020304" pitchFamily="18" charset="0"/>
            </a:endParaRPr>
          </a:p>
        </p:txBody>
      </p:sp>
      <p:sp>
        <p:nvSpPr>
          <p:cNvPr id="55" name="TextBox 14">
            <a:extLst>
              <a:ext uri="{FF2B5EF4-FFF2-40B4-BE49-F238E27FC236}">
                <a16:creationId xmlns:a16="http://schemas.microsoft.com/office/drawing/2014/main" id="{67568B19-7977-CA2D-DA73-22AA7371287B}"/>
              </a:ext>
            </a:extLst>
          </p:cNvPr>
          <p:cNvSpPr txBox="1"/>
          <p:nvPr/>
        </p:nvSpPr>
        <p:spPr>
          <a:xfrm>
            <a:off x="3356200" y="3266245"/>
            <a:ext cx="466725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charset="-122"/>
                <a:cs typeface="Times New Roman" panose="02020603050405020304" pitchFamily="18" charset="0"/>
              </a:rPr>
              <a:t>5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宋体" charset="-122"/>
              <a:cs typeface="Times New Roman" panose="02020603050405020304" pitchFamily="18" charset="0"/>
            </a:endParaRPr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2DDE7235-A7F3-399B-5B5D-B5E2107F22AD}"/>
              </a:ext>
            </a:extLst>
          </p:cNvPr>
          <p:cNvSpPr txBox="1"/>
          <p:nvPr/>
        </p:nvSpPr>
        <p:spPr>
          <a:xfrm>
            <a:off x="3362656" y="2655700"/>
            <a:ext cx="91874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1  8</a:t>
            </a:r>
            <a:endParaRPr lang="zh-CN" altLang="en-US" sz="2800" dirty="0"/>
          </a:p>
        </p:txBody>
      </p:sp>
      <p:sp>
        <p:nvSpPr>
          <p:cNvPr id="57" name="椭圆 56">
            <a:extLst>
              <a:ext uri="{FF2B5EF4-FFF2-40B4-BE49-F238E27FC236}">
                <a16:creationId xmlns:a16="http://schemas.microsoft.com/office/drawing/2014/main" id="{CFF79AD0-56A4-C5FB-2F30-D8171736EB4B}"/>
              </a:ext>
            </a:extLst>
          </p:cNvPr>
          <p:cNvSpPr/>
          <p:nvPr/>
        </p:nvSpPr>
        <p:spPr>
          <a:xfrm>
            <a:off x="3537307" y="2172845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5800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3" grpId="0"/>
      <p:bldP spid="26" grpId="0"/>
      <p:bldP spid="30" grpId="0" animBg="1"/>
      <p:bldP spid="31" grpId="0"/>
      <p:bldP spid="32" grpId="0"/>
      <p:bldP spid="33" grpId="0"/>
      <p:bldP spid="35" grpId="0"/>
      <p:bldP spid="39" grpId="0" animBg="1"/>
      <p:bldP spid="40" grpId="0"/>
      <p:bldP spid="41" grpId="0"/>
      <p:bldP spid="42" grpId="0"/>
      <p:bldP spid="44" grpId="0"/>
      <p:bldP spid="46" grpId="0"/>
      <p:bldP spid="48" grpId="0"/>
      <p:bldP spid="54" grpId="0"/>
      <p:bldP spid="55" grpId="0"/>
      <p:bldP spid="5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7139F697-AB0F-34C4-A651-D3AFB9347FF1}"/>
              </a:ext>
            </a:extLst>
          </p:cNvPr>
          <p:cNvSpPr txBox="1"/>
          <p:nvPr/>
        </p:nvSpPr>
        <p:spPr>
          <a:xfrm>
            <a:off x="539552" y="555526"/>
            <a:ext cx="756084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3.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根据第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56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页中的信息，请你尝试提出其他数学问题并解答。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275642B7-11B5-A9A9-BC1D-7D02BFE56E4B}"/>
              </a:ext>
            </a:extLst>
          </p:cNvPr>
          <p:cNvSpPr txBox="1"/>
          <p:nvPr/>
        </p:nvSpPr>
        <p:spPr>
          <a:xfrm>
            <a:off x="2915816" y="1059582"/>
            <a:ext cx="234230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CN" sz="1400" b="1" dirty="0">
                <a:solidFill>
                  <a:srgbClr val="0EAC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[</a:t>
            </a:r>
            <a:r>
              <a:rPr lang="zh-CN" altLang="en-US" sz="1400" b="1" dirty="0">
                <a:solidFill>
                  <a:srgbClr val="0EAC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教材</a:t>
            </a:r>
            <a:r>
              <a:rPr lang="en-US" altLang="zh-CN" sz="1400" b="1" dirty="0">
                <a:solidFill>
                  <a:srgbClr val="0EAC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P63  </a:t>
            </a:r>
            <a:r>
              <a:rPr lang="zh-CN" altLang="en-US" sz="1400" b="1" dirty="0">
                <a:solidFill>
                  <a:srgbClr val="0EAC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做一做第</a:t>
            </a:r>
            <a:r>
              <a:rPr lang="en-US" altLang="zh-CN" sz="1400" b="1" dirty="0">
                <a:solidFill>
                  <a:srgbClr val="0EAC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3</a:t>
            </a:r>
            <a:r>
              <a:rPr lang="zh-CN" altLang="en-US" sz="1400" b="1" dirty="0">
                <a:solidFill>
                  <a:srgbClr val="0EAC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题</a:t>
            </a:r>
            <a:r>
              <a:rPr lang="en-US" altLang="zh-CN" sz="1400" b="1" dirty="0">
                <a:solidFill>
                  <a:srgbClr val="0EAC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]</a:t>
            </a:r>
            <a:endParaRPr lang="zh-CN" altLang="en-US" sz="1400" b="1" dirty="0">
              <a:solidFill>
                <a:srgbClr val="0EACA9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2AE23DE0-98C5-87CC-BD06-55F7FD7D1F10}"/>
              </a:ext>
            </a:extLst>
          </p:cNvPr>
          <p:cNvGrpSpPr/>
          <p:nvPr/>
        </p:nvGrpSpPr>
        <p:grpSpPr>
          <a:xfrm>
            <a:off x="827584" y="1509633"/>
            <a:ext cx="5472608" cy="3115805"/>
            <a:chOff x="657660" y="818998"/>
            <a:chExt cx="6823430" cy="4051317"/>
          </a:xfrm>
        </p:grpSpPr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E7C555E7-3182-F90B-D115-75353EA00E5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2" b="22"/>
            <a:stretch/>
          </p:blipFill>
          <p:spPr>
            <a:xfrm>
              <a:off x="657660" y="818998"/>
              <a:ext cx="6823430" cy="4051317"/>
            </a:xfrm>
            <a:prstGeom prst="rect">
              <a:avLst/>
            </a:prstGeom>
          </p:spPr>
        </p:pic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A3FDC05E-5140-AF34-85FC-6A7E3D92994F}"/>
                </a:ext>
              </a:extLst>
            </p:cNvPr>
            <p:cNvSpPr txBox="1"/>
            <p:nvPr/>
          </p:nvSpPr>
          <p:spPr>
            <a:xfrm rot="1017063">
              <a:off x="1058362" y="2467671"/>
              <a:ext cx="661964" cy="36016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6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一（</a:t>
              </a:r>
              <a:r>
                <a:rPr lang="en-US" altLang="zh-CN" sz="6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1</a:t>
              </a:r>
              <a:r>
                <a:rPr lang="zh-CN" altLang="en-US" sz="6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）班</a:t>
              </a:r>
              <a:endParaRPr lang="en-US" altLang="zh-CN" sz="6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algn="ctr"/>
              <a:r>
                <a:rPr lang="en-US" altLang="zh-CN" sz="6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35</a:t>
              </a:r>
              <a:r>
                <a:rPr lang="zh-CN" altLang="en-US" sz="6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人</a:t>
              </a:r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971406FD-61B9-C19C-7E74-9EDC6696621D}"/>
                </a:ext>
              </a:extLst>
            </p:cNvPr>
            <p:cNvSpPr txBox="1"/>
            <p:nvPr/>
          </p:nvSpPr>
          <p:spPr>
            <a:xfrm rot="825127">
              <a:off x="1512991" y="2702201"/>
              <a:ext cx="733915" cy="4001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7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一（</a:t>
              </a:r>
              <a:r>
                <a:rPr lang="en-US" altLang="zh-CN" sz="7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2</a:t>
              </a:r>
              <a:r>
                <a:rPr lang="zh-CN" altLang="en-US" sz="7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）班</a:t>
              </a:r>
              <a:endParaRPr lang="en-US" altLang="zh-CN" sz="7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algn="ctr"/>
              <a:r>
                <a:rPr lang="en-US" altLang="zh-CN" sz="7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32</a:t>
              </a:r>
              <a:r>
                <a:rPr lang="zh-CN" altLang="en-US" sz="7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人</a:t>
              </a: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BD89DE17-A1FE-DB7C-22D2-9FF4D0AD8686}"/>
                </a:ext>
              </a:extLst>
            </p:cNvPr>
            <p:cNvSpPr txBox="1"/>
            <p:nvPr/>
          </p:nvSpPr>
          <p:spPr>
            <a:xfrm rot="892635">
              <a:off x="2081222" y="3087945"/>
              <a:ext cx="733915" cy="4001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7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一（</a:t>
              </a:r>
              <a:r>
                <a:rPr lang="en-US" altLang="zh-CN" sz="7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3</a:t>
              </a:r>
              <a:r>
                <a:rPr lang="zh-CN" altLang="en-US" sz="7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）班</a:t>
              </a:r>
              <a:endParaRPr lang="en-US" altLang="zh-CN" sz="7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algn="ctr"/>
              <a:r>
                <a:rPr lang="en-US" altLang="zh-CN" sz="7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37</a:t>
              </a:r>
              <a:r>
                <a:rPr lang="zh-CN" altLang="en-US" sz="7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人</a:t>
              </a: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21910FE4-5E4E-F411-B576-6493ECD35153}"/>
                </a:ext>
              </a:extLst>
            </p:cNvPr>
            <p:cNvSpPr txBox="1"/>
            <p:nvPr/>
          </p:nvSpPr>
          <p:spPr>
            <a:xfrm rot="910653">
              <a:off x="2570084" y="3522225"/>
              <a:ext cx="733915" cy="4001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7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一（</a:t>
              </a:r>
              <a:r>
                <a:rPr lang="en-US" altLang="zh-CN" sz="7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4</a:t>
              </a:r>
              <a:r>
                <a:rPr lang="zh-CN" altLang="en-US" sz="7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）班</a:t>
              </a:r>
              <a:endParaRPr lang="en-US" altLang="zh-CN" sz="7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algn="ctr"/>
              <a:r>
                <a:rPr lang="en-US" altLang="zh-CN" sz="7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34</a:t>
              </a:r>
              <a:r>
                <a:rPr lang="zh-CN" altLang="en-US" sz="7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人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749438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525CFBFC-9794-F272-10A2-B9A63336DD76}"/>
              </a:ext>
            </a:extLst>
          </p:cNvPr>
          <p:cNvGrpSpPr/>
          <p:nvPr/>
        </p:nvGrpSpPr>
        <p:grpSpPr>
          <a:xfrm>
            <a:off x="755576" y="771550"/>
            <a:ext cx="4238661" cy="523220"/>
            <a:chOff x="1068029" y="1261330"/>
            <a:chExt cx="4238661" cy="523220"/>
          </a:xfrm>
        </p:grpSpPr>
        <p:sp>
          <p:nvSpPr>
            <p:cNvPr id="3" name="TextBox 1">
              <a:extLst>
                <a:ext uri="{FF2B5EF4-FFF2-40B4-BE49-F238E27FC236}">
                  <a16:creationId xmlns:a16="http://schemas.microsoft.com/office/drawing/2014/main" id="{04364D3D-5DA1-F5C5-D6FE-11447380007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68029" y="1261330"/>
              <a:ext cx="4238661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4.</a:t>
              </a:r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在      里填上合适的数。</a:t>
              </a:r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7DAF1B2B-5248-D64B-C7AC-65A373E8FA00}"/>
                </a:ext>
              </a:extLst>
            </p:cNvPr>
            <p:cNvSpPr/>
            <p:nvPr/>
          </p:nvSpPr>
          <p:spPr>
            <a:xfrm>
              <a:off x="1788109" y="1304270"/>
              <a:ext cx="437339" cy="437339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id="{ABD9F0C2-59F2-C35C-E32B-FDE12058D779}"/>
              </a:ext>
            </a:extLst>
          </p:cNvPr>
          <p:cNvSpPr txBox="1"/>
          <p:nvPr/>
        </p:nvSpPr>
        <p:spPr>
          <a:xfrm>
            <a:off x="5326036" y="879270"/>
            <a:ext cx="234230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CN" sz="1400" b="1" dirty="0">
                <a:solidFill>
                  <a:srgbClr val="0EAC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[</a:t>
            </a:r>
            <a:r>
              <a:rPr lang="zh-CN" altLang="en-US" sz="1400" b="1" dirty="0">
                <a:solidFill>
                  <a:srgbClr val="0EAC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教材</a:t>
            </a:r>
            <a:r>
              <a:rPr lang="en-US" altLang="zh-CN" sz="1400" b="1" dirty="0">
                <a:solidFill>
                  <a:srgbClr val="0EAC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P64  </a:t>
            </a:r>
            <a:r>
              <a:rPr lang="zh-CN" altLang="en-US" sz="1400" b="1" dirty="0">
                <a:solidFill>
                  <a:srgbClr val="0EAC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练一练第</a:t>
            </a:r>
            <a:r>
              <a:rPr lang="en-US" altLang="zh-CN" sz="1400" b="1" dirty="0">
                <a:solidFill>
                  <a:srgbClr val="0EAC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en-US" sz="1400" b="1" dirty="0">
                <a:solidFill>
                  <a:srgbClr val="0EAC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题</a:t>
            </a:r>
            <a:r>
              <a:rPr lang="en-US" altLang="zh-CN" sz="1400" b="1" dirty="0">
                <a:solidFill>
                  <a:srgbClr val="0EAC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]</a:t>
            </a:r>
            <a:endParaRPr lang="zh-CN" altLang="en-US" sz="1400" b="1" dirty="0">
              <a:solidFill>
                <a:srgbClr val="0EACA9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2D7695D3-7A1C-6A44-B002-C48CEB8FAF46}"/>
              </a:ext>
            </a:extLst>
          </p:cNvPr>
          <p:cNvGrpSpPr/>
          <p:nvPr/>
        </p:nvGrpSpPr>
        <p:grpSpPr>
          <a:xfrm>
            <a:off x="899592" y="1682117"/>
            <a:ext cx="1584526" cy="1169550"/>
            <a:chOff x="6506824" y="2153404"/>
            <a:chExt cx="1584526" cy="1169550"/>
          </a:xfrm>
        </p:grpSpPr>
        <p:sp>
          <p:nvSpPr>
            <p:cNvPr id="7" name="TextBox 48">
              <a:extLst>
                <a:ext uri="{FF2B5EF4-FFF2-40B4-BE49-F238E27FC236}">
                  <a16:creationId xmlns:a16="http://schemas.microsoft.com/office/drawing/2014/main" id="{5C95EC7F-E742-0338-343F-3DDCCC6B1467}"/>
                </a:ext>
              </a:extLst>
            </p:cNvPr>
            <p:cNvSpPr txBox="1"/>
            <p:nvPr/>
          </p:nvSpPr>
          <p:spPr>
            <a:xfrm>
              <a:off x="7083154" y="2153404"/>
              <a:ext cx="800219" cy="58477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宋体" charset="-122"/>
                  <a:cs typeface="Times New Roman" panose="02020603050405020304" pitchFamily="18" charset="0"/>
                </a:rPr>
                <a:t>5  7</a:t>
              </a:r>
              <a:endParaRPr lang="zh-CN" altLang="en-US" sz="3200" b="1" dirty="0">
                <a:latin typeface="Times New Roman" panose="02020603050405020304" pitchFamily="18" charset="0"/>
                <a:ea typeface="宋体" charset="-122"/>
                <a:cs typeface="Times New Roman" panose="02020603050405020304" pitchFamily="18" charset="0"/>
              </a:endParaRPr>
            </a:p>
          </p:txBody>
        </p:sp>
        <p:sp>
          <p:nvSpPr>
            <p:cNvPr id="8" name="TextBox 49">
              <a:extLst>
                <a:ext uri="{FF2B5EF4-FFF2-40B4-BE49-F238E27FC236}">
                  <a16:creationId xmlns:a16="http://schemas.microsoft.com/office/drawing/2014/main" id="{7B55DA92-F0A5-E05B-650E-2E26AF9D7F18}"/>
                </a:ext>
              </a:extLst>
            </p:cNvPr>
            <p:cNvSpPr txBox="1"/>
            <p:nvPr/>
          </p:nvSpPr>
          <p:spPr>
            <a:xfrm>
              <a:off x="6535016" y="2738179"/>
              <a:ext cx="596638" cy="58477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3200" b="1" dirty="0">
                  <a:latin typeface="Times New Roman" panose="02020603050405020304" pitchFamily="18" charset="0"/>
                  <a:ea typeface="宋体" charset="-122"/>
                  <a:cs typeface="Times New Roman" panose="02020603050405020304" pitchFamily="18" charset="0"/>
                </a:rPr>
                <a:t>－</a:t>
              </a:r>
              <a:endParaRPr lang="zh-CN" altLang="en-US" sz="3200" b="1" dirty="0">
                <a:latin typeface="+mj-lt"/>
              </a:endParaRPr>
            </a:p>
          </p:txBody>
        </p:sp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id="{52AAF615-3944-4FEA-9166-F1197B68884B}"/>
                </a:ext>
              </a:extLst>
            </p:cNvPr>
            <p:cNvCxnSpPr>
              <a:cxnSpLocks/>
            </p:cNvCxnSpPr>
            <p:nvPr/>
          </p:nvCxnSpPr>
          <p:spPr>
            <a:xfrm>
              <a:off x="6506824" y="3253370"/>
              <a:ext cx="158452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Box 14">
            <a:extLst>
              <a:ext uri="{FF2B5EF4-FFF2-40B4-BE49-F238E27FC236}">
                <a16:creationId xmlns:a16="http://schemas.microsoft.com/office/drawing/2014/main" id="{73A8959E-70B8-58CD-5CD4-42D8905C3547}"/>
              </a:ext>
            </a:extLst>
          </p:cNvPr>
          <p:cNvSpPr txBox="1"/>
          <p:nvPr/>
        </p:nvSpPr>
        <p:spPr>
          <a:xfrm>
            <a:off x="1892815" y="2833746"/>
            <a:ext cx="466725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latin typeface="Times New Roman" panose="02020603050405020304" pitchFamily="18" charset="0"/>
                <a:ea typeface="宋体" charset="-122"/>
                <a:cs typeface="Times New Roman" panose="02020603050405020304" pitchFamily="18" charset="0"/>
              </a:rPr>
              <a:t>3</a:t>
            </a:r>
            <a:endParaRPr lang="zh-CN" altLang="en-US" sz="3200" b="1" dirty="0">
              <a:latin typeface="Times New Roman" panose="02020603050405020304" pitchFamily="18" charset="0"/>
              <a:ea typeface="宋体" charset="-122"/>
              <a:cs typeface="Times New Roman" panose="02020603050405020304" pitchFamily="18" charset="0"/>
            </a:endParaRPr>
          </a:p>
        </p:txBody>
      </p:sp>
      <p:sp>
        <p:nvSpPr>
          <p:cNvPr id="12" name="TextBox 14">
            <a:extLst>
              <a:ext uri="{FF2B5EF4-FFF2-40B4-BE49-F238E27FC236}">
                <a16:creationId xmlns:a16="http://schemas.microsoft.com/office/drawing/2014/main" id="{40E7C73F-16B3-47CF-3A7A-0AC491465778}"/>
              </a:ext>
            </a:extLst>
          </p:cNvPr>
          <p:cNvSpPr txBox="1"/>
          <p:nvPr/>
        </p:nvSpPr>
        <p:spPr>
          <a:xfrm>
            <a:off x="1484448" y="2812363"/>
            <a:ext cx="466725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charset="-122"/>
                <a:cs typeface="Times New Roman" panose="02020603050405020304" pitchFamily="18" charset="0"/>
              </a:rPr>
              <a:t>3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宋体" charset="-122"/>
              <a:cs typeface="Times New Roman" panose="02020603050405020304" pitchFamily="18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C6801C38-6280-5769-8468-9B378C5AE9DA}"/>
              </a:ext>
            </a:extLst>
          </p:cNvPr>
          <p:cNvSpPr txBox="1"/>
          <p:nvPr/>
        </p:nvSpPr>
        <p:spPr>
          <a:xfrm>
            <a:off x="1473525" y="2223139"/>
            <a:ext cx="91874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2  4</a:t>
            </a:r>
            <a:endParaRPr lang="zh-CN" altLang="en-US" sz="3200" dirty="0"/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FF330B99-3E37-2A41-C5F2-3AE9FC36A0F4}"/>
              </a:ext>
            </a:extLst>
          </p:cNvPr>
          <p:cNvGrpSpPr/>
          <p:nvPr/>
        </p:nvGrpSpPr>
        <p:grpSpPr>
          <a:xfrm>
            <a:off x="3419872" y="1689428"/>
            <a:ext cx="1584526" cy="1144464"/>
            <a:chOff x="6506824" y="2178490"/>
            <a:chExt cx="1584526" cy="1144464"/>
          </a:xfrm>
        </p:grpSpPr>
        <p:sp>
          <p:nvSpPr>
            <p:cNvPr id="15" name="TextBox 48">
              <a:extLst>
                <a:ext uri="{FF2B5EF4-FFF2-40B4-BE49-F238E27FC236}">
                  <a16:creationId xmlns:a16="http://schemas.microsoft.com/office/drawing/2014/main" id="{DEEB58D6-259B-AFA3-9C20-0DC748D51213}"/>
                </a:ext>
              </a:extLst>
            </p:cNvPr>
            <p:cNvSpPr txBox="1"/>
            <p:nvPr/>
          </p:nvSpPr>
          <p:spPr>
            <a:xfrm>
              <a:off x="7066493" y="2178490"/>
              <a:ext cx="800219" cy="58477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宋体" charset="-122"/>
                  <a:cs typeface="Times New Roman" panose="02020603050405020304" pitchFamily="18" charset="0"/>
                </a:rPr>
                <a:t>4  2</a:t>
              </a:r>
              <a:endParaRPr lang="zh-CN" altLang="en-US" sz="3200" b="1" dirty="0">
                <a:latin typeface="Times New Roman" panose="02020603050405020304" pitchFamily="18" charset="0"/>
                <a:ea typeface="宋体" charset="-122"/>
                <a:cs typeface="Times New Roman" panose="02020603050405020304" pitchFamily="18" charset="0"/>
              </a:endParaRPr>
            </a:p>
          </p:txBody>
        </p:sp>
        <p:sp>
          <p:nvSpPr>
            <p:cNvPr id="16" name="TextBox 49">
              <a:extLst>
                <a:ext uri="{FF2B5EF4-FFF2-40B4-BE49-F238E27FC236}">
                  <a16:creationId xmlns:a16="http://schemas.microsoft.com/office/drawing/2014/main" id="{7227A192-2E56-9749-8F95-EFC419FAE1D0}"/>
                </a:ext>
              </a:extLst>
            </p:cNvPr>
            <p:cNvSpPr txBox="1"/>
            <p:nvPr/>
          </p:nvSpPr>
          <p:spPr>
            <a:xfrm>
              <a:off x="6535016" y="2738179"/>
              <a:ext cx="596638" cy="58477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3200" b="1" dirty="0">
                  <a:latin typeface="Times New Roman" panose="02020603050405020304" pitchFamily="18" charset="0"/>
                  <a:ea typeface="宋体" charset="-122"/>
                  <a:cs typeface="Times New Roman" panose="02020603050405020304" pitchFamily="18" charset="0"/>
                </a:rPr>
                <a:t>－</a:t>
              </a:r>
              <a:endParaRPr lang="zh-CN" altLang="en-US" sz="3200" b="1" dirty="0">
                <a:latin typeface="+mj-lt"/>
              </a:endParaRPr>
            </a:p>
          </p:txBody>
        </p:sp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id="{F77C5CB6-859C-0485-F3B5-96D19107D5E1}"/>
                </a:ext>
              </a:extLst>
            </p:cNvPr>
            <p:cNvCxnSpPr>
              <a:cxnSpLocks/>
            </p:cNvCxnSpPr>
            <p:nvPr/>
          </p:nvCxnSpPr>
          <p:spPr>
            <a:xfrm>
              <a:off x="6506824" y="3253370"/>
              <a:ext cx="158452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文本框 20">
            <a:extLst>
              <a:ext uri="{FF2B5EF4-FFF2-40B4-BE49-F238E27FC236}">
                <a16:creationId xmlns:a16="http://schemas.microsoft.com/office/drawing/2014/main" id="{0320EB96-F25C-ADA2-10FC-969C5F59A32E}"/>
              </a:ext>
            </a:extLst>
          </p:cNvPr>
          <p:cNvSpPr txBox="1"/>
          <p:nvPr/>
        </p:nvSpPr>
        <p:spPr>
          <a:xfrm>
            <a:off x="3993805" y="2205364"/>
            <a:ext cx="91874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1  6</a:t>
            </a:r>
            <a:endParaRPr lang="zh-CN" altLang="en-US" sz="3200" dirty="0"/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27D2A5FE-9A06-3BA8-BF5B-305B18DE638D}"/>
              </a:ext>
            </a:extLst>
          </p:cNvPr>
          <p:cNvSpPr/>
          <p:nvPr/>
        </p:nvSpPr>
        <p:spPr>
          <a:xfrm>
            <a:off x="1438692" y="2877499"/>
            <a:ext cx="437339" cy="43733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TextBox 14">
            <a:extLst>
              <a:ext uri="{FF2B5EF4-FFF2-40B4-BE49-F238E27FC236}">
                <a16:creationId xmlns:a16="http://schemas.microsoft.com/office/drawing/2014/main" id="{CD808269-F819-A265-C85C-CA14B8D18A36}"/>
              </a:ext>
            </a:extLst>
          </p:cNvPr>
          <p:cNvSpPr txBox="1"/>
          <p:nvPr/>
        </p:nvSpPr>
        <p:spPr>
          <a:xfrm>
            <a:off x="4404062" y="2807914"/>
            <a:ext cx="466725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latin typeface="Times New Roman" panose="02020603050405020304" pitchFamily="18" charset="0"/>
                <a:ea typeface="宋体" charset="-122"/>
                <a:cs typeface="Times New Roman" panose="02020603050405020304" pitchFamily="18" charset="0"/>
              </a:rPr>
              <a:t>6</a:t>
            </a:r>
            <a:endParaRPr lang="zh-CN" altLang="en-US" sz="3200" b="1" dirty="0">
              <a:latin typeface="Times New Roman" panose="02020603050405020304" pitchFamily="18" charset="0"/>
              <a:ea typeface="宋体" charset="-122"/>
              <a:cs typeface="Times New Roman" panose="02020603050405020304" pitchFamily="18" charset="0"/>
            </a:endParaRP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BE07D225-532E-61A7-767C-E7A24C3FD374}"/>
              </a:ext>
            </a:extLst>
          </p:cNvPr>
          <p:cNvSpPr/>
          <p:nvPr/>
        </p:nvSpPr>
        <p:spPr>
          <a:xfrm>
            <a:off x="3942311" y="2882159"/>
            <a:ext cx="437339" cy="43733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5CA4A9D7-CE96-F4F0-6898-83C2598E7980}"/>
              </a:ext>
            </a:extLst>
          </p:cNvPr>
          <p:cNvGrpSpPr/>
          <p:nvPr/>
        </p:nvGrpSpPr>
        <p:grpSpPr>
          <a:xfrm>
            <a:off x="5959466" y="1682117"/>
            <a:ext cx="1584526" cy="1144464"/>
            <a:chOff x="6506824" y="2178490"/>
            <a:chExt cx="1584526" cy="1144464"/>
          </a:xfrm>
        </p:grpSpPr>
        <p:sp>
          <p:nvSpPr>
            <p:cNvPr id="35" name="TextBox 48">
              <a:extLst>
                <a:ext uri="{FF2B5EF4-FFF2-40B4-BE49-F238E27FC236}">
                  <a16:creationId xmlns:a16="http://schemas.microsoft.com/office/drawing/2014/main" id="{31350A5B-0A3B-E33C-3DEA-7C80DFC8FAE3}"/>
                </a:ext>
              </a:extLst>
            </p:cNvPr>
            <p:cNvSpPr txBox="1"/>
            <p:nvPr/>
          </p:nvSpPr>
          <p:spPr>
            <a:xfrm>
              <a:off x="7066493" y="2178490"/>
              <a:ext cx="800219" cy="58477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宋体" charset="-122"/>
                  <a:cs typeface="Times New Roman" panose="02020603050405020304" pitchFamily="18" charset="0"/>
                </a:rPr>
                <a:t>8  0</a:t>
              </a:r>
              <a:endParaRPr lang="zh-CN" altLang="en-US" sz="3200" b="1" dirty="0">
                <a:latin typeface="Times New Roman" panose="02020603050405020304" pitchFamily="18" charset="0"/>
                <a:ea typeface="宋体" charset="-122"/>
                <a:cs typeface="Times New Roman" panose="02020603050405020304" pitchFamily="18" charset="0"/>
              </a:endParaRPr>
            </a:p>
          </p:txBody>
        </p:sp>
        <p:sp>
          <p:nvSpPr>
            <p:cNvPr id="36" name="TextBox 49">
              <a:extLst>
                <a:ext uri="{FF2B5EF4-FFF2-40B4-BE49-F238E27FC236}">
                  <a16:creationId xmlns:a16="http://schemas.microsoft.com/office/drawing/2014/main" id="{497B97EF-2DA6-E322-3E4E-A860BA538D31}"/>
                </a:ext>
              </a:extLst>
            </p:cNvPr>
            <p:cNvSpPr txBox="1"/>
            <p:nvPr/>
          </p:nvSpPr>
          <p:spPr>
            <a:xfrm>
              <a:off x="6535016" y="2738179"/>
              <a:ext cx="596638" cy="58477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3200" b="1" dirty="0">
                  <a:latin typeface="Times New Roman" panose="02020603050405020304" pitchFamily="18" charset="0"/>
                  <a:ea typeface="宋体" charset="-122"/>
                  <a:cs typeface="Times New Roman" panose="02020603050405020304" pitchFamily="18" charset="0"/>
                </a:rPr>
                <a:t>－</a:t>
              </a:r>
              <a:endParaRPr lang="zh-CN" altLang="en-US" sz="3200" b="1" dirty="0">
                <a:latin typeface="+mj-lt"/>
              </a:endParaRPr>
            </a:p>
          </p:txBody>
        </p:sp>
        <p:cxnSp>
          <p:nvCxnSpPr>
            <p:cNvPr id="37" name="直接连接符 36">
              <a:extLst>
                <a:ext uri="{FF2B5EF4-FFF2-40B4-BE49-F238E27FC236}">
                  <a16:creationId xmlns:a16="http://schemas.microsoft.com/office/drawing/2014/main" id="{55AC2D96-BFFB-F26E-6C9F-C8B066437436}"/>
                </a:ext>
              </a:extLst>
            </p:cNvPr>
            <p:cNvCxnSpPr>
              <a:cxnSpLocks/>
            </p:cNvCxnSpPr>
            <p:nvPr/>
          </p:nvCxnSpPr>
          <p:spPr>
            <a:xfrm>
              <a:off x="6506824" y="3253370"/>
              <a:ext cx="158452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文本框 37">
            <a:extLst>
              <a:ext uri="{FF2B5EF4-FFF2-40B4-BE49-F238E27FC236}">
                <a16:creationId xmlns:a16="http://schemas.microsoft.com/office/drawing/2014/main" id="{28931D01-20BB-B13E-CD46-7C974811D8C7}"/>
              </a:ext>
            </a:extLst>
          </p:cNvPr>
          <p:cNvSpPr txBox="1"/>
          <p:nvPr/>
        </p:nvSpPr>
        <p:spPr>
          <a:xfrm>
            <a:off x="6533399" y="2198053"/>
            <a:ext cx="91874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4  7</a:t>
            </a:r>
            <a:endParaRPr lang="zh-CN" altLang="en-US" sz="3200" dirty="0"/>
          </a:p>
        </p:txBody>
      </p:sp>
      <p:sp>
        <p:nvSpPr>
          <p:cNvPr id="39" name="TextBox 14">
            <a:extLst>
              <a:ext uri="{FF2B5EF4-FFF2-40B4-BE49-F238E27FC236}">
                <a16:creationId xmlns:a16="http://schemas.microsoft.com/office/drawing/2014/main" id="{893E8D10-9028-5C99-063B-38ADFBD42823}"/>
              </a:ext>
            </a:extLst>
          </p:cNvPr>
          <p:cNvSpPr txBox="1"/>
          <p:nvPr/>
        </p:nvSpPr>
        <p:spPr>
          <a:xfrm>
            <a:off x="6943656" y="2800603"/>
            <a:ext cx="466725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latin typeface="Times New Roman" panose="02020603050405020304" pitchFamily="18" charset="0"/>
                <a:ea typeface="宋体" charset="-122"/>
                <a:cs typeface="Times New Roman" panose="02020603050405020304" pitchFamily="18" charset="0"/>
              </a:rPr>
              <a:t>3</a:t>
            </a:r>
            <a:endParaRPr lang="zh-CN" altLang="en-US" sz="3200" b="1" dirty="0">
              <a:latin typeface="Times New Roman" panose="02020603050405020304" pitchFamily="18" charset="0"/>
              <a:ea typeface="宋体" charset="-122"/>
              <a:cs typeface="Times New Roman" panose="02020603050405020304" pitchFamily="18" charset="0"/>
            </a:endParaRPr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C4B82273-C2D1-2D13-DB92-9D7DC456A0A6}"/>
              </a:ext>
            </a:extLst>
          </p:cNvPr>
          <p:cNvSpPr/>
          <p:nvPr/>
        </p:nvSpPr>
        <p:spPr>
          <a:xfrm>
            <a:off x="6481905" y="2874848"/>
            <a:ext cx="437339" cy="43733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TextBox 14">
            <a:extLst>
              <a:ext uri="{FF2B5EF4-FFF2-40B4-BE49-F238E27FC236}">
                <a16:creationId xmlns:a16="http://schemas.microsoft.com/office/drawing/2014/main" id="{774C83BD-80A4-E9A4-576D-EDB3789838F0}"/>
              </a:ext>
            </a:extLst>
          </p:cNvPr>
          <p:cNvSpPr txBox="1"/>
          <p:nvPr/>
        </p:nvSpPr>
        <p:spPr>
          <a:xfrm>
            <a:off x="4001542" y="2806533"/>
            <a:ext cx="466725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charset="-122"/>
                <a:cs typeface="Times New Roman" panose="02020603050405020304" pitchFamily="18" charset="0"/>
              </a:rPr>
              <a:t>2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宋体" charset="-122"/>
              <a:cs typeface="Times New Roman" panose="02020603050405020304" pitchFamily="18" charset="0"/>
            </a:endParaRPr>
          </a:p>
        </p:txBody>
      </p:sp>
      <p:sp>
        <p:nvSpPr>
          <p:cNvPr id="43" name="TextBox 14">
            <a:extLst>
              <a:ext uri="{FF2B5EF4-FFF2-40B4-BE49-F238E27FC236}">
                <a16:creationId xmlns:a16="http://schemas.microsoft.com/office/drawing/2014/main" id="{DD64C36A-4577-873F-97E2-1FB5C4733EF0}"/>
              </a:ext>
            </a:extLst>
          </p:cNvPr>
          <p:cNvSpPr txBox="1"/>
          <p:nvPr/>
        </p:nvSpPr>
        <p:spPr>
          <a:xfrm>
            <a:off x="6542398" y="2808892"/>
            <a:ext cx="466725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charset="-122"/>
                <a:cs typeface="Times New Roman" panose="02020603050405020304" pitchFamily="18" charset="0"/>
              </a:rPr>
              <a:t>3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宋体" charset="-122"/>
              <a:cs typeface="Times New Roman" panose="02020603050405020304" pitchFamily="18" charset="0"/>
            </a:endParaRPr>
          </a:p>
        </p:txBody>
      </p:sp>
      <p:sp>
        <p:nvSpPr>
          <p:cNvPr id="44" name="椭圆 43">
            <a:extLst>
              <a:ext uri="{FF2B5EF4-FFF2-40B4-BE49-F238E27FC236}">
                <a16:creationId xmlns:a16="http://schemas.microsoft.com/office/drawing/2014/main" id="{CC5313D1-61AB-D9A6-F8AD-46772DB81F16}"/>
              </a:ext>
            </a:extLst>
          </p:cNvPr>
          <p:cNvSpPr/>
          <p:nvPr/>
        </p:nvSpPr>
        <p:spPr>
          <a:xfrm>
            <a:off x="4160980" y="1715259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椭圆 44">
            <a:extLst>
              <a:ext uri="{FF2B5EF4-FFF2-40B4-BE49-F238E27FC236}">
                <a16:creationId xmlns:a16="http://schemas.microsoft.com/office/drawing/2014/main" id="{DBA99784-3033-E65D-F9AF-94D3425EE2F1}"/>
              </a:ext>
            </a:extLst>
          </p:cNvPr>
          <p:cNvSpPr/>
          <p:nvPr/>
        </p:nvSpPr>
        <p:spPr>
          <a:xfrm>
            <a:off x="6687177" y="1720553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471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41" grpId="0"/>
      <p:bldP spid="43" grpId="0"/>
      <p:bldP spid="44" grpId="0" animBg="1"/>
      <p:bldP spid="4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">
            <a:extLst>
              <a:ext uri="{FF2B5EF4-FFF2-40B4-BE49-F238E27FC236}">
                <a16:creationId xmlns:a16="http://schemas.microsoft.com/office/drawing/2014/main" id="{02992107-2662-3816-210C-BAC2777267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2243" y="522078"/>
            <a:ext cx="7125669" cy="52322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5.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下面的计算正确吗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?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把不正确的改正过来。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8F182424-99CB-0937-B79E-61806243C5C3}"/>
              </a:ext>
            </a:extLst>
          </p:cNvPr>
          <p:cNvSpPr txBox="1"/>
          <p:nvPr/>
        </p:nvSpPr>
        <p:spPr>
          <a:xfrm>
            <a:off x="6447397" y="949979"/>
            <a:ext cx="234230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CN" sz="1400" b="1" dirty="0">
                <a:solidFill>
                  <a:srgbClr val="0EAC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[</a:t>
            </a:r>
            <a:r>
              <a:rPr lang="zh-CN" altLang="en-US" sz="1400" b="1" dirty="0">
                <a:solidFill>
                  <a:srgbClr val="0EAC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教材</a:t>
            </a:r>
            <a:r>
              <a:rPr lang="en-US" altLang="zh-CN" sz="1400" b="1" dirty="0">
                <a:solidFill>
                  <a:srgbClr val="0EAC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P65  </a:t>
            </a:r>
            <a:r>
              <a:rPr lang="zh-CN" altLang="en-US" sz="1400" b="1" dirty="0">
                <a:solidFill>
                  <a:srgbClr val="0EAC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练一练第</a:t>
            </a:r>
            <a:r>
              <a:rPr lang="en-US" altLang="zh-CN" sz="1400" b="1" dirty="0">
                <a:solidFill>
                  <a:srgbClr val="0EAC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5</a:t>
            </a:r>
            <a:r>
              <a:rPr lang="zh-CN" altLang="en-US" sz="1400" b="1" dirty="0">
                <a:solidFill>
                  <a:srgbClr val="0EAC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题</a:t>
            </a:r>
            <a:r>
              <a:rPr lang="en-US" altLang="zh-CN" sz="1400" b="1" dirty="0">
                <a:solidFill>
                  <a:srgbClr val="0EAC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]</a:t>
            </a:r>
            <a:endParaRPr lang="zh-CN" altLang="en-US" sz="1400" b="1" dirty="0">
              <a:solidFill>
                <a:srgbClr val="0EACA9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8A485453-DFA2-06AF-7BED-BBB0F1EA5B2A}"/>
              </a:ext>
            </a:extLst>
          </p:cNvPr>
          <p:cNvGrpSpPr/>
          <p:nvPr/>
        </p:nvGrpSpPr>
        <p:grpSpPr>
          <a:xfrm>
            <a:off x="755576" y="2139702"/>
            <a:ext cx="1658239" cy="1738159"/>
            <a:chOff x="6449336" y="2178490"/>
            <a:chExt cx="1658239" cy="1738159"/>
          </a:xfrm>
        </p:grpSpPr>
        <p:sp>
          <p:nvSpPr>
            <p:cNvPr id="8" name="TextBox 48">
              <a:extLst>
                <a:ext uri="{FF2B5EF4-FFF2-40B4-BE49-F238E27FC236}">
                  <a16:creationId xmlns:a16="http://schemas.microsoft.com/office/drawing/2014/main" id="{D1B3BCF1-1D50-A1DE-86A0-9C951C7BE0BB}"/>
                </a:ext>
              </a:extLst>
            </p:cNvPr>
            <p:cNvSpPr txBox="1"/>
            <p:nvPr/>
          </p:nvSpPr>
          <p:spPr>
            <a:xfrm>
              <a:off x="7066493" y="2178490"/>
              <a:ext cx="800219" cy="58477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宋体" charset="-122"/>
                  <a:cs typeface="Times New Roman" panose="02020603050405020304" pitchFamily="18" charset="0"/>
                </a:rPr>
                <a:t>4  0</a:t>
              </a:r>
              <a:endParaRPr lang="zh-CN" altLang="en-US" sz="3200" b="1" dirty="0">
                <a:latin typeface="Times New Roman" panose="02020603050405020304" pitchFamily="18" charset="0"/>
                <a:ea typeface="宋体" charset="-122"/>
                <a:cs typeface="Times New Roman" panose="02020603050405020304" pitchFamily="18" charset="0"/>
              </a:endParaRPr>
            </a:p>
          </p:txBody>
        </p:sp>
        <p:sp>
          <p:nvSpPr>
            <p:cNvPr id="9" name="TextBox 49">
              <a:extLst>
                <a:ext uri="{FF2B5EF4-FFF2-40B4-BE49-F238E27FC236}">
                  <a16:creationId xmlns:a16="http://schemas.microsoft.com/office/drawing/2014/main" id="{34EE4892-2FA3-EDD4-1268-585D1724B4D5}"/>
                </a:ext>
              </a:extLst>
            </p:cNvPr>
            <p:cNvSpPr txBox="1"/>
            <p:nvPr/>
          </p:nvSpPr>
          <p:spPr>
            <a:xfrm>
              <a:off x="6449336" y="2716275"/>
              <a:ext cx="1417376" cy="58477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zh-CN" altLang="en-US" sz="3200" b="1" dirty="0">
                  <a:latin typeface="Times New Roman" panose="02020603050405020304" pitchFamily="18" charset="0"/>
                  <a:ea typeface="宋体" charset="-122"/>
                  <a:cs typeface="Times New Roman" panose="02020603050405020304" pitchFamily="18" charset="0"/>
                </a:rPr>
                <a:t>－</a:t>
              </a:r>
              <a:r>
                <a:rPr lang="en-US" altLang="zh-CN" sz="3200" b="1" dirty="0">
                  <a:latin typeface="Times New Roman" panose="02020603050405020304" pitchFamily="18" charset="0"/>
                  <a:ea typeface="宋体" charset="-122"/>
                  <a:cs typeface="Times New Roman" panose="02020603050405020304" pitchFamily="18" charset="0"/>
                </a:rPr>
                <a:t>  2  8</a:t>
              </a:r>
              <a:endParaRPr lang="zh-CN" altLang="en-US" sz="3200" b="1" dirty="0">
                <a:latin typeface="Times New Roman" panose="02020603050405020304" pitchFamily="18" charset="0"/>
                <a:ea typeface="宋体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id="{FF28C802-B768-7C64-6ADC-C29D98B26302}"/>
                </a:ext>
              </a:extLst>
            </p:cNvPr>
            <p:cNvCxnSpPr/>
            <p:nvPr/>
          </p:nvCxnSpPr>
          <p:spPr>
            <a:xfrm>
              <a:off x="6555000" y="3339528"/>
              <a:ext cx="155257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48">
              <a:extLst>
                <a:ext uri="{FF2B5EF4-FFF2-40B4-BE49-F238E27FC236}">
                  <a16:creationId xmlns:a16="http://schemas.microsoft.com/office/drawing/2014/main" id="{03113003-B143-8BE2-2CB3-30DE94954F54}"/>
                </a:ext>
              </a:extLst>
            </p:cNvPr>
            <p:cNvSpPr txBox="1"/>
            <p:nvPr/>
          </p:nvSpPr>
          <p:spPr>
            <a:xfrm>
              <a:off x="7066493" y="3331874"/>
              <a:ext cx="800219" cy="58477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宋体" charset="-122"/>
                  <a:cs typeface="Times New Roman" panose="02020603050405020304" pitchFamily="18" charset="0"/>
                </a:rPr>
                <a:t>2  2</a:t>
              </a:r>
              <a:endParaRPr lang="zh-CN" altLang="en-US" sz="3200" b="1" dirty="0">
                <a:latin typeface="Times New Roman" panose="02020603050405020304" pitchFamily="18" charset="0"/>
                <a:ea typeface="宋体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2E7717EA-539F-96D7-D92F-BAFE759BF7B2}"/>
              </a:ext>
            </a:extLst>
          </p:cNvPr>
          <p:cNvGrpSpPr/>
          <p:nvPr/>
        </p:nvGrpSpPr>
        <p:grpSpPr>
          <a:xfrm>
            <a:off x="3553576" y="2139702"/>
            <a:ext cx="1658239" cy="1775187"/>
            <a:chOff x="6449336" y="2178490"/>
            <a:chExt cx="1658239" cy="1775187"/>
          </a:xfrm>
        </p:grpSpPr>
        <p:sp>
          <p:nvSpPr>
            <p:cNvPr id="18" name="TextBox 48">
              <a:extLst>
                <a:ext uri="{FF2B5EF4-FFF2-40B4-BE49-F238E27FC236}">
                  <a16:creationId xmlns:a16="http://schemas.microsoft.com/office/drawing/2014/main" id="{922BEDE6-825B-1048-F2CC-9F878B43B855}"/>
                </a:ext>
              </a:extLst>
            </p:cNvPr>
            <p:cNvSpPr txBox="1"/>
            <p:nvPr/>
          </p:nvSpPr>
          <p:spPr>
            <a:xfrm>
              <a:off x="7066493" y="2178490"/>
              <a:ext cx="800219" cy="58477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宋体" charset="-122"/>
                  <a:cs typeface="Times New Roman" panose="02020603050405020304" pitchFamily="18" charset="0"/>
                </a:rPr>
                <a:t>8  3</a:t>
              </a:r>
              <a:endParaRPr lang="zh-CN" altLang="en-US" sz="3200" b="1" dirty="0">
                <a:latin typeface="Times New Roman" panose="02020603050405020304" pitchFamily="18" charset="0"/>
                <a:ea typeface="宋体" charset="-122"/>
                <a:cs typeface="Times New Roman" panose="02020603050405020304" pitchFamily="18" charset="0"/>
              </a:endParaRPr>
            </a:p>
          </p:txBody>
        </p:sp>
        <p:sp>
          <p:nvSpPr>
            <p:cNvPr id="19" name="TextBox 49">
              <a:extLst>
                <a:ext uri="{FF2B5EF4-FFF2-40B4-BE49-F238E27FC236}">
                  <a16:creationId xmlns:a16="http://schemas.microsoft.com/office/drawing/2014/main" id="{FD951E44-D457-EF79-5B2D-DA74403F3281}"/>
                </a:ext>
              </a:extLst>
            </p:cNvPr>
            <p:cNvSpPr txBox="1"/>
            <p:nvPr/>
          </p:nvSpPr>
          <p:spPr>
            <a:xfrm>
              <a:off x="6449336" y="2716275"/>
              <a:ext cx="1417376" cy="58477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zh-CN" altLang="en-US" sz="3200" b="1" dirty="0">
                  <a:latin typeface="Times New Roman" panose="02020603050405020304" pitchFamily="18" charset="0"/>
                  <a:ea typeface="宋体" charset="-122"/>
                  <a:cs typeface="Times New Roman" panose="02020603050405020304" pitchFamily="18" charset="0"/>
                </a:rPr>
                <a:t>－</a:t>
              </a:r>
              <a:r>
                <a:rPr lang="en-US" altLang="zh-CN" sz="3200" b="1" dirty="0">
                  <a:latin typeface="Times New Roman" panose="02020603050405020304" pitchFamily="18" charset="0"/>
                  <a:ea typeface="宋体" charset="-122"/>
                  <a:cs typeface="Times New Roman" panose="02020603050405020304" pitchFamily="18" charset="0"/>
                </a:rPr>
                <a:t>  3  6</a:t>
              </a:r>
              <a:endParaRPr lang="zh-CN" altLang="en-US" sz="3200" b="1" dirty="0">
                <a:latin typeface="Times New Roman" panose="02020603050405020304" pitchFamily="18" charset="0"/>
                <a:ea typeface="宋体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id="{2B52EAD9-8072-6CF9-E4DA-5C26CA007370}"/>
                </a:ext>
              </a:extLst>
            </p:cNvPr>
            <p:cNvCxnSpPr/>
            <p:nvPr/>
          </p:nvCxnSpPr>
          <p:spPr>
            <a:xfrm>
              <a:off x="6555000" y="3339528"/>
              <a:ext cx="155257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48">
              <a:extLst>
                <a:ext uri="{FF2B5EF4-FFF2-40B4-BE49-F238E27FC236}">
                  <a16:creationId xmlns:a16="http://schemas.microsoft.com/office/drawing/2014/main" id="{382A4F5B-F41B-22CE-6190-E3A85F8EA79B}"/>
                </a:ext>
              </a:extLst>
            </p:cNvPr>
            <p:cNvSpPr txBox="1"/>
            <p:nvPr/>
          </p:nvSpPr>
          <p:spPr>
            <a:xfrm>
              <a:off x="7466602" y="3368902"/>
              <a:ext cx="389850" cy="58477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宋体" charset="-122"/>
                  <a:cs typeface="Times New Roman" panose="02020603050405020304" pitchFamily="18" charset="0"/>
                </a:rPr>
                <a:t>9</a:t>
              </a:r>
              <a:endParaRPr lang="zh-CN" altLang="en-US" sz="3200" b="1" dirty="0">
                <a:latin typeface="Times New Roman" panose="02020603050405020304" pitchFamily="18" charset="0"/>
                <a:ea typeface="宋体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F4104A5C-1D16-B9AB-9982-FE536FB8269B}"/>
              </a:ext>
            </a:extLst>
          </p:cNvPr>
          <p:cNvGrpSpPr/>
          <p:nvPr/>
        </p:nvGrpSpPr>
        <p:grpSpPr>
          <a:xfrm>
            <a:off x="6447397" y="2139702"/>
            <a:ext cx="1658239" cy="1744690"/>
            <a:chOff x="6449336" y="2178490"/>
            <a:chExt cx="1658239" cy="1744690"/>
          </a:xfrm>
        </p:grpSpPr>
        <p:sp>
          <p:nvSpPr>
            <p:cNvPr id="23" name="TextBox 48">
              <a:extLst>
                <a:ext uri="{FF2B5EF4-FFF2-40B4-BE49-F238E27FC236}">
                  <a16:creationId xmlns:a16="http://schemas.microsoft.com/office/drawing/2014/main" id="{2A466FB3-B371-71F8-3D80-DD588FC44E62}"/>
                </a:ext>
              </a:extLst>
            </p:cNvPr>
            <p:cNvSpPr txBox="1"/>
            <p:nvPr/>
          </p:nvSpPr>
          <p:spPr>
            <a:xfrm>
              <a:off x="7066493" y="2178490"/>
              <a:ext cx="800219" cy="58477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宋体" charset="-122"/>
                  <a:cs typeface="Times New Roman" panose="02020603050405020304" pitchFamily="18" charset="0"/>
                </a:rPr>
                <a:t>4  3</a:t>
              </a:r>
              <a:endParaRPr lang="zh-CN" altLang="en-US" sz="3200" b="1" dirty="0">
                <a:latin typeface="Times New Roman" panose="02020603050405020304" pitchFamily="18" charset="0"/>
                <a:ea typeface="宋体" charset="-122"/>
                <a:cs typeface="Times New Roman" panose="02020603050405020304" pitchFamily="18" charset="0"/>
              </a:endParaRPr>
            </a:p>
          </p:txBody>
        </p:sp>
        <p:sp>
          <p:nvSpPr>
            <p:cNvPr id="24" name="TextBox 49">
              <a:extLst>
                <a:ext uri="{FF2B5EF4-FFF2-40B4-BE49-F238E27FC236}">
                  <a16:creationId xmlns:a16="http://schemas.microsoft.com/office/drawing/2014/main" id="{F4927786-B87D-20FB-1492-387E6DB06851}"/>
                </a:ext>
              </a:extLst>
            </p:cNvPr>
            <p:cNvSpPr txBox="1"/>
            <p:nvPr/>
          </p:nvSpPr>
          <p:spPr>
            <a:xfrm>
              <a:off x="6449336" y="2716275"/>
              <a:ext cx="1417376" cy="58477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zh-CN" altLang="en-US" sz="3200" b="1" dirty="0">
                  <a:latin typeface="Times New Roman" panose="02020603050405020304" pitchFamily="18" charset="0"/>
                  <a:ea typeface="宋体" charset="-122"/>
                  <a:cs typeface="Times New Roman" panose="02020603050405020304" pitchFamily="18" charset="0"/>
                </a:rPr>
                <a:t>－</a:t>
              </a:r>
              <a:r>
                <a:rPr lang="en-US" altLang="zh-CN" sz="3200" b="1" dirty="0">
                  <a:latin typeface="Times New Roman" panose="02020603050405020304" pitchFamily="18" charset="0"/>
                  <a:ea typeface="宋体" charset="-122"/>
                  <a:cs typeface="Times New Roman" panose="02020603050405020304" pitchFamily="18" charset="0"/>
                </a:rPr>
                <a:t>      8</a:t>
              </a:r>
              <a:endParaRPr lang="zh-CN" altLang="en-US" sz="3200" b="1" dirty="0">
                <a:latin typeface="Times New Roman" panose="02020603050405020304" pitchFamily="18" charset="0"/>
                <a:ea typeface="宋体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25" name="直接连接符 24">
              <a:extLst>
                <a:ext uri="{FF2B5EF4-FFF2-40B4-BE49-F238E27FC236}">
                  <a16:creationId xmlns:a16="http://schemas.microsoft.com/office/drawing/2014/main" id="{03DA2052-873C-814A-8689-70D478A253C4}"/>
                </a:ext>
              </a:extLst>
            </p:cNvPr>
            <p:cNvCxnSpPr/>
            <p:nvPr/>
          </p:nvCxnSpPr>
          <p:spPr>
            <a:xfrm>
              <a:off x="6555000" y="3339528"/>
              <a:ext cx="155257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48">
              <a:extLst>
                <a:ext uri="{FF2B5EF4-FFF2-40B4-BE49-F238E27FC236}">
                  <a16:creationId xmlns:a16="http://schemas.microsoft.com/office/drawing/2014/main" id="{3C2631DA-6B14-0F74-EAA9-A851B56E39FF}"/>
                </a:ext>
              </a:extLst>
            </p:cNvPr>
            <p:cNvSpPr txBox="1"/>
            <p:nvPr/>
          </p:nvSpPr>
          <p:spPr>
            <a:xfrm>
              <a:off x="7066493" y="3338405"/>
              <a:ext cx="800219" cy="58477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宋体" charset="-122"/>
                  <a:cs typeface="Times New Roman" panose="02020603050405020304" pitchFamily="18" charset="0"/>
                </a:rPr>
                <a:t>5  5</a:t>
              </a:r>
              <a:endParaRPr lang="zh-CN" altLang="en-US" sz="3200" b="1" dirty="0">
                <a:latin typeface="Times New Roman" panose="02020603050405020304" pitchFamily="18" charset="0"/>
                <a:ea typeface="宋体" charset="-122"/>
                <a:cs typeface="Times New Roman" panose="02020603050405020304" pitchFamily="18" charset="0"/>
              </a:endParaRPr>
            </a:p>
          </p:txBody>
        </p:sp>
      </p:grpSp>
      <p:pic>
        <p:nvPicPr>
          <p:cNvPr id="27" name="图片 26">
            <a:extLst>
              <a:ext uri="{FF2B5EF4-FFF2-40B4-BE49-F238E27FC236}">
                <a16:creationId xmlns:a16="http://schemas.microsoft.com/office/drawing/2014/main" id="{6319E4D8-22FA-0FCD-C1E8-4A205734FC3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39" t="36760" r="7276" b="36989"/>
          <a:stretch/>
        </p:blipFill>
        <p:spPr>
          <a:xfrm>
            <a:off x="1230609" y="3827361"/>
            <a:ext cx="983616" cy="856872"/>
          </a:xfrm>
          <a:prstGeom prst="rect">
            <a:avLst/>
          </a:prstGeom>
        </p:spPr>
      </p:pic>
      <p:sp>
        <p:nvSpPr>
          <p:cNvPr id="28" name="椭圆 27">
            <a:extLst>
              <a:ext uri="{FF2B5EF4-FFF2-40B4-BE49-F238E27FC236}">
                <a16:creationId xmlns:a16="http://schemas.microsoft.com/office/drawing/2014/main" id="{121F21DF-386C-9D67-B374-43DC697EE20E}"/>
              </a:ext>
            </a:extLst>
          </p:cNvPr>
          <p:cNvSpPr/>
          <p:nvPr/>
        </p:nvSpPr>
        <p:spPr>
          <a:xfrm>
            <a:off x="1572758" y="2139702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Box 22">
            <a:extLst>
              <a:ext uri="{FF2B5EF4-FFF2-40B4-BE49-F238E27FC236}">
                <a16:creationId xmlns:a16="http://schemas.microsoft.com/office/drawing/2014/main" id="{729149FD-9C50-29D4-8930-D35C9D52601B}"/>
              </a:ext>
            </a:extLst>
          </p:cNvPr>
          <p:cNvSpPr txBox="1"/>
          <p:nvPr/>
        </p:nvSpPr>
        <p:spPr>
          <a:xfrm>
            <a:off x="1370342" y="3388619"/>
            <a:ext cx="435937" cy="48628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eaLnBrk="1" hangingPunct="1">
              <a:lnSpc>
                <a:spcPct val="8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1" name="图片 30">
            <a:extLst>
              <a:ext uri="{FF2B5EF4-FFF2-40B4-BE49-F238E27FC236}">
                <a16:creationId xmlns:a16="http://schemas.microsoft.com/office/drawing/2014/main" id="{701C9485-B41D-A682-AAEE-B2C8F8D2CFC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39" t="36760" r="7276" b="36989"/>
          <a:stretch/>
        </p:blipFill>
        <p:spPr>
          <a:xfrm>
            <a:off x="4058827" y="3827361"/>
            <a:ext cx="983616" cy="856872"/>
          </a:xfrm>
          <a:prstGeom prst="rect">
            <a:avLst/>
          </a:prstGeom>
        </p:spPr>
      </p:pic>
      <p:sp>
        <p:nvSpPr>
          <p:cNvPr id="32" name="TextBox 22">
            <a:extLst>
              <a:ext uri="{FF2B5EF4-FFF2-40B4-BE49-F238E27FC236}">
                <a16:creationId xmlns:a16="http://schemas.microsoft.com/office/drawing/2014/main" id="{23CB9701-3C0D-4308-E4D4-23CE5B161547}"/>
              </a:ext>
            </a:extLst>
          </p:cNvPr>
          <p:cNvSpPr txBox="1"/>
          <p:nvPr/>
        </p:nvSpPr>
        <p:spPr>
          <a:xfrm>
            <a:off x="4164749" y="3420431"/>
            <a:ext cx="435937" cy="48628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eaLnBrk="1" hangingPunct="1">
              <a:lnSpc>
                <a:spcPct val="8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3" name="图片 32">
            <a:extLst>
              <a:ext uri="{FF2B5EF4-FFF2-40B4-BE49-F238E27FC236}">
                <a16:creationId xmlns:a16="http://schemas.microsoft.com/office/drawing/2014/main" id="{690554E3-717F-8F2F-2D1C-CE5AD456742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39" t="36760" r="7276" b="36989"/>
          <a:stretch/>
        </p:blipFill>
        <p:spPr>
          <a:xfrm>
            <a:off x="6888926" y="3827361"/>
            <a:ext cx="983616" cy="856872"/>
          </a:xfrm>
          <a:prstGeom prst="rect">
            <a:avLst/>
          </a:prstGeom>
        </p:spPr>
      </p:pic>
      <p:sp>
        <p:nvSpPr>
          <p:cNvPr id="34" name="椭圆 33">
            <a:extLst>
              <a:ext uri="{FF2B5EF4-FFF2-40B4-BE49-F238E27FC236}">
                <a16:creationId xmlns:a16="http://schemas.microsoft.com/office/drawing/2014/main" id="{AC863F3B-0FFC-DE17-DB28-833CBE51E533}"/>
              </a:ext>
            </a:extLst>
          </p:cNvPr>
          <p:cNvSpPr/>
          <p:nvPr/>
        </p:nvSpPr>
        <p:spPr>
          <a:xfrm>
            <a:off x="7237037" y="2139702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TextBox 22">
            <a:extLst>
              <a:ext uri="{FF2B5EF4-FFF2-40B4-BE49-F238E27FC236}">
                <a16:creationId xmlns:a16="http://schemas.microsoft.com/office/drawing/2014/main" id="{37EF9F60-3E8C-1A66-F8FA-E2F668CADE5F}"/>
              </a:ext>
            </a:extLst>
          </p:cNvPr>
          <p:cNvSpPr txBox="1"/>
          <p:nvPr/>
        </p:nvSpPr>
        <p:spPr>
          <a:xfrm>
            <a:off x="7065867" y="3401558"/>
            <a:ext cx="435937" cy="48628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eaLnBrk="1" hangingPunct="1">
              <a:lnSpc>
                <a:spcPct val="8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TextBox 22">
            <a:extLst>
              <a:ext uri="{FF2B5EF4-FFF2-40B4-BE49-F238E27FC236}">
                <a16:creationId xmlns:a16="http://schemas.microsoft.com/office/drawing/2014/main" id="{713C7A07-9C4D-5DD1-04C3-F3F653A58882}"/>
              </a:ext>
            </a:extLst>
          </p:cNvPr>
          <p:cNvSpPr txBox="1"/>
          <p:nvPr/>
        </p:nvSpPr>
        <p:spPr>
          <a:xfrm>
            <a:off x="4581803" y="3415720"/>
            <a:ext cx="435937" cy="48628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eaLnBrk="1" hangingPunct="1">
              <a:lnSpc>
                <a:spcPct val="8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椭圆 36">
            <a:extLst>
              <a:ext uri="{FF2B5EF4-FFF2-40B4-BE49-F238E27FC236}">
                <a16:creationId xmlns:a16="http://schemas.microsoft.com/office/drawing/2014/main" id="{80285804-B415-443E-E64F-E4975061A79C}"/>
              </a:ext>
            </a:extLst>
          </p:cNvPr>
          <p:cNvSpPr/>
          <p:nvPr/>
        </p:nvSpPr>
        <p:spPr>
          <a:xfrm>
            <a:off x="4336998" y="2162561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TextBox 1">
            <a:extLst>
              <a:ext uri="{FF2B5EF4-FFF2-40B4-BE49-F238E27FC236}">
                <a16:creationId xmlns:a16="http://schemas.microsoft.com/office/drawing/2014/main" id="{579BD2EB-1624-4021-8D0D-D3D1684DF9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3094" y="1381908"/>
            <a:ext cx="1946367" cy="52322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40 - 28 = 22</a:t>
            </a:r>
            <a:endParaRPr lang="zh-CN" altLang="en-US" sz="28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8" name="TextBox 1">
            <a:extLst>
              <a:ext uri="{FF2B5EF4-FFF2-40B4-BE49-F238E27FC236}">
                <a16:creationId xmlns:a16="http://schemas.microsoft.com/office/drawing/2014/main" id="{BA53B096-6C60-4F38-B691-3DA4B12E83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53576" y="1393217"/>
            <a:ext cx="1946367" cy="52322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83 - 36 = 59</a:t>
            </a:r>
            <a:endParaRPr lang="zh-CN" altLang="en-US" sz="28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9" name="TextBox 1">
            <a:extLst>
              <a:ext uri="{FF2B5EF4-FFF2-40B4-BE49-F238E27FC236}">
                <a16:creationId xmlns:a16="http://schemas.microsoft.com/office/drawing/2014/main" id="{5E484651-7C8E-4C00-A3BA-4863C82559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99341" y="1365292"/>
            <a:ext cx="1766830" cy="52322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43 - 8 = 45</a:t>
            </a:r>
            <a:endParaRPr lang="zh-CN" altLang="en-US" sz="28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0" name="TextBox 1">
            <a:extLst>
              <a:ext uri="{FF2B5EF4-FFF2-40B4-BE49-F238E27FC236}">
                <a16:creationId xmlns:a16="http://schemas.microsoft.com/office/drawing/2014/main" id="{374AE65F-D05D-41A1-8EFC-6118886942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3094" y="1381908"/>
            <a:ext cx="1946367" cy="52322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40 - 28 = 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12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1" name="TextBox 1">
            <a:extLst>
              <a:ext uri="{FF2B5EF4-FFF2-40B4-BE49-F238E27FC236}">
                <a16:creationId xmlns:a16="http://schemas.microsoft.com/office/drawing/2014/main" id="{F7C1ACDD-6B7A-40B6-9DFF-A7EDFA98BF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52372" y="1393592"/>
            <a:ext cx="1946367" cy="52322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83 - 36 = 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47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2" name="TextBox 1">
            <a:extLst>
              <a:ext uri="{FF2B5EF4-FFF2-40B4-BE49-F238E27FC236}">
                <a16:creationId xmlns:a16="http://schemas.microsoft.com/office/drawing/2014/main" id="{58DEF32A-7167-4AEC-876D-380679464A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05057" y="1367019"/>
            <a:ext cx="1766830" cy="52322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43 - 8 = 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35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9670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2" grpId="0" animBg="1"/>
      <p:bldP spid="34" grpId="0" animBg="1"/>
      <p:bldP spid="35" grpId="0" animBg="1"/>
      <p:bldP spid="36" grpId="0" animBg="1"/>
      <p:bldP spid="37" grpId="0" animBg="1"/>
      <p:bldP spid="30" grpId="0"/>
      <p:bldP spid="38" grpId="0"/>
      <p:bldP spid="39" grpId="0"/>
      <p:bldP spid="40" grpId="0"/>
      <p:bldP spid="41" grpId="0"/>
      <p:bldP spid="4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D6BC4686-226D-84D4-945D-8963B90C4D07}"/>
              </a:ext>
            </a:extLst>
          </p:cNvPr>
          <p:cNvSpPr/>
          <p:nvPr/>
        </p:nvSpPr>
        <p:spPr>
          <a:xfrm>
            <a:off x="1428167" y="1312686"/>
            <a:ext cx="2848188" cy="2246345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E802F02B-3C50-B6C3-EC77-A687CF2B41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3606" y="789017"/>
            <a:ext cx="281679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100</a:t>
            </a: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以内的笔算减法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6BCEE8F3-75CC-9491-6449-9CCC1E383D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20063" y="1376549"/>
            <a:ext cx="2664396" cy="535156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A9756C3C-13C8-C85C-724A-58CF828447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92691" y="1359325"/>
            <a:ext cx="2270450" cy="542272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686EA946-D23B-A40E-AD23-414651943C3F}"/>
              </a:ext>
            </a:extLst>
          </p:cNvPr>
          <p:cNvSpPr/>
          <p:nvPr/>
        </p:nvSpPr>
        <p:spPr>
          <a:xfrm>
            <a:off x="4903822" y="1312686"/>
            <a:ext cx="2848188" cy="2246345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63A84339-014D-56BA-5C23-0EC8D7D6F96F}"/>
              </a:ext>
            </a:extLst>
          </p:cNvPr>
          <p:cNvSpPr/>
          <p:nvPr/>
        </p:nvSpPr>
        <p:spPr>
          <a:xfrm>
            <a:off x="636587" y="3673602"/>
            <a:ext cx="7870825" cy="990952"/>
          </a:xfrm>
          <a:prstGeom prst="rect">
            <a:avLst/>
          </a:prstGeom>
          <a:solidFill>
            <a:srgbClr val="F9F5C7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eaLnBrk="1" hangingPunct="1">
              <a:lnSpc>
                <a:spcPct val="125000"/>
              </a:lnSpc>
              <a:defRPr/>
            </a:pP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相同数位对齐，从个位减起。</a:t>
            </a:r>
            <a:endParaRPr lang="en-US" altLang="zh-CN" sz="2400" b="1" dirty="0">
              <a:solidFill>
                <a:srgbClr val="0000FF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25000"/>
              </a:lnSpc>
              <a:defRPr/>
            </a:pP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个位不够减，从十位退</a:t>
            </a: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，个位加</a:t>
            </a: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再减，十位减</a:t>
            </a: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再减。</a:t>
            </a: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00E052A2-0767-8899-6277-C901E98714D7}"/>
              </a:ext>
            </a:extLst>
          </p:cNvPr>
          <p:cNvGrpSpPr/>
          <p:nvPr/>
        </p:nvGrpSpPr>
        <p:grpSpPr>
          <a:xfrm>
            <a:off x="179512" y="88808"/>
            <a:ext cx="2952328" cy="656522"/>
            <a:chOff x="781147" y="459279"/>
            <a:chExt cx="4810492" cy="656522"/>
          </a:xfrm>
        </p:grpSpPr>
        <p:sp>
          <p:nvSpPr>
            <p:cNvPr id="11" name="圆角矩形 7">
              <a:extLst>
                <a:ext uri="{FF2B5EF4-FFF2-40B4-BE49-F238E27FC236}">
                  <a16:creationId xmlns:a16="http://schemas.microsoft.com/office/drawing/2014/main" id="{85B98753-7245-9E85-9BE2-D5567138CBA6}"/>
                </a:ext>
              </a:extLst>
            </p:cNvPr>
            <p:cNvSpPr/>
            <p:nvPr/>
          </p:nvSpPr>
          <p:spPr>
            <a:xfrm>
              <a:off x="875283" y="564926"/>
              <a:ext cx="4716356" cy="550875"/>
            </a:xfrm>
            <a:prstGeom prst="roundRect">
              <a:avLst/>
            </a:prstGeom>
            <a:solidFill>
              <a:srgbClr val="FE6835"/>
            </a:solidFill>
            <a:ln w="381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圆角矩形 4">
              <a:extLst>
                <a:ext uri="{FF2B5EF4-FFF2-40B4-BE49-F238E27FC236}">
                  <a16:creationId xmlns:a16="http://schemas.microsoft.com/office/drawing/2014/main" id="{3C15C3D3-52DA-8740-4FCC-241EEC410350}"/>
                </a:ext>
              </a:extLst>
            </p:cNvPr>
            <p:cNvSpPr/>
            <p:nvPr/>
          </p:nvSpPr>
          <p:spPr>
            <a:xfrm>
              <a:off x="799083" y="498617"/>
              <a:ext cx="4716356" cy="550875"/>
            </a:xfrm>
            <a:prstGeom prst="roundRect">
              <a:avLst/>
            </a:prstGeom>
            <a:solidFill>
              <a:srgbClr val="F8F8F8"/>
            </a:solidFill>
            <a:ln w="381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7ECF848B-564F-55EC-E7F4-ABF5B3EC6471}"/>
                </a:ext>
              </a:extLst>
            </p:cNvPr>
            <p:cNvSpPr txBox="1"/>
            <p:nvPr/>
          </p:nvSpPr>
          <p:spPr>
            <a:xfrm>
              <a:off x="781147" y="459279"/>
              <a:ext cx="4716356" cy="58477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/>
            <a:lstStyle>
              <a:defPPr>
                <a:defRPr lang="zh-CN"/>
              </a:defPPr>
              <a:lvl1pPr lvl="0" algn="ctr">
                <a:defRPr sz="3200" b="1">
                  <a:ln>
                    <a:solidFill>
                      <a:srgbClr val="E8333C"/>
                    </a:solidFill>
                  </a:ln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+mn-ea"/>
                </a:defRPr>
              </a:lvl1pPr>
            </a:lstStyle>
            <a:p>
              <a:r>
                <a:rPr lang="zh-CN" altLang="en-US" dirty="0">
                  <a:ln>
                    <a:noFill/>
                  </a:ln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四、课堂小结</a:t>
              </a:r>
            </a:p>
          </p:txBody>
        </p:sp>
      </p:grpSp>
      <p:pic>
        <p:nvPicPr>
          <p:cNvPr id="14" name="图片 13">
            <a:extLst>
              <a:ext uri="{FF2B5EF4-FFF2-40B4-BE49-F238E27FC236}">
                <a16:creationId xmlns:a16="http://schemas.microsoft.com/office/drawing/2014/main" id="{0132950F-76B9-D247-1E8A-91CDAAF0668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77049" y="1923910"/>
            <a:ext cx="1808693" cy="1593373"/>
          </a:xfrm>
          <a:prstGeom prst="rect">
            <a:avLst/>
          </a:prstGeom>
        </p:spPr>
      </p:pic>
      <p:grpSp>
        <p:nvGrpSpPr>
          <p:cNvPr id="15" name="组合 14">
            <a:extLst>
              <a:ext uri="{FF2B5EF4-FFF2-40B4-BE49-F238E27FC236}">
                <a16:creationId xmlns:a16="http://schemas.microsoft.com/office/drawing/2014/main" id="{FCA55F8A-4234-695D-44DC-4822D2DE2AE8}"/>
              </a:ext>
            </a:extLst>
          </p:cNvPr>
          <p:cNvGrpSpPr/>
          <p:nvPr/>
        </p:nvGrpSpPr>
        <p:grpSpPr>
          <a:xfrm>
            <a:off x="5580112" y="2016168"/>
            <a:ext cx="1559588" cy="1002990"/>
            <a:chOff x="6519411" y="2178490"/>
            <a:chExt cx="1559588" cy="1002990"/>
          </a:xfrm>
        </p:grpSpPr>
        <p:sp>
          <p:nvSpPr>
            <p:cNvPr id="16" name="TextBox 48">
              <a:extLst>
                <a:ext uri="{FF2B5EF4-FFF2-40B4-BE49-F238E27FC236}">
                  <a16:creationId xmlns:a16="http://schemas.microsoft.com/office/drawing/2014/main" id="{11AD0F6C-853E-B59A-A6C5-1D953EB3B7FF}"/>
                </a:ext>
              </a:extLst>
            </p:cNvPr>
            <p:cNvSpPr txBox="1"/>
            <p:nvPr/>
          </p:nvSpPr>
          <p:spPr>
            <a:xfrm>
              <a:off x="7066493" y="2178490"/>
              <a:ext cx="723275" cy="5232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en-US" altLang="zh-CN" sz="2800" b="1" dirty="0">
                  <a:latin typeface="Times New Roman" panose="02020603050405020304" pitchFamily="18" charset="0"/>
                  <a:ea typeface="宋体" charset="-122"/>
                  <a:cs typeface="Times New Roman" panose="02020603050405020304" pitchFamily="18" charset="0"/>
                </a:rPr>
                <a:t>6  0</a:t>
              </a:r>
              <a:endParaRPr lang="zh-CN" altLang="en-US" sz="2800" b="1" dirty="0">
                <a:latin typeface="Times New Roman" panose="02020603050405020304" pitchFamily="18" charset="0"/>
                <a:ea typeface="宋体" charset="-122"/>
                <a:cs typeface="Times New Roman" panose="02020603050405020304" pitchFamily="18" charset="0"/>
              </a:endParaRPr>
            </a:p>
          </p:txBody>
        </p:sp>
        <p:sp>
          <p:nvSpPr>
            <p:cNvPr id="17" name="TextBox 49">
              <a:extLst>
                <a:ext uri="{FF2B5EF4-FFF2-40B4-BE49-F238E27FC236}">
                  <a16:creationId xmlns:a16="http://schemas.microsoft.com/office/drawing/2014/main" id="{B2972895-2689-7FEA-43A5-CFE2DCA1628B}"/>
                </a:ext>
              </a:extLst>
            </p:cNvPr>
            <p:cNvSpPr txBox="1"/>
            <p:nvPr/>
          </p:nvSpPr>
          <p:spPr>
            <a:xfrm>
              <a:off x="6519411" y="2658260"/>
              <a:ext cx="1263487" cy="5232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zh-CN" altLang="en-US" sz="2800" b="1" dirty="0">
                  <a:latin typeface="Times New Roman" panose="02020603050405020304" pitchFamily="18" charset="0"/>
                  <a:ea typeface="宋体" charset="-122"/>
                  <a:cs typeface="Times New Roman" panose="02020603050405020304" pitchFamily="18" charset="0"/>
                </a:rPr>
                <a:t>－</a:t>
              </a:r>
              <a:r>
                <a:rPr lang="en-US" altLang="zh-CN" sz="2800" b="1" dirty="0">
                  <a:latin typeface="Times New Roman" panose="02020603050405020304" pitchFamily="18" charset="0"/>
                  <a:ea typeface="宋体" charset="-122"/>
                  <a:cs typeface="Times New Roman" panose="02020603050405020304" pitchFamily="18" charset="0"/>
                </a:rPr>
                <a:t>  3  2</a:t>
              </a:r>
              <a:endParaRPr lang="zh-CN" altLang="en-US" sz="2800" b="1" dirty="0">
                <a:latin typeface="Times New Roman" panose="02020603050405020304" pitchFamily="18" charset="0"/>
                <a:ea typeface="宋体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18" name="直接连接符 17">
              <a:extLst>
                <a:ext uri="{FF2B5EF4-FFF2-40B4-BE49-F238E27FC236}">
                  <a16:creationId xmlns:a16="http://schemas.microsoft.com/office/drawing/2014/main" id="{81A96F4A-6EFE-82CC-382D-43DD8F1C9B1C}"/>
                </a:ext>
              </a:extLst>
            </p:cNvPr>
            <p:cNvCxnSpPr/>
            <p:nvPr/>
          </p:nvCxnSpPr>
          <p:spPr>
            <a:xfrm>
              <a:off x="6526424" y="3160286"/>
              <a:ext cx="155257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椭圆 18">
            <a:extLst>
              <a:ext uri="{FF2B5EF4-FFF2-40B4-BE49-F238E27FC236}">
                <a16:creationId xmlns:a16="http://schemas.microsoft.com/office/drawing/2014/main" id="{9A6990CD-E006-81D8-8C6E-53EAABCC73F4}"/>
              </a:ext>
            </a:extLst>
          </p:cNvPr>
          <p:cNvSpPr/>
          <p:nvPr/>
        </p:nvSpPr>
        <p:spPr>
          <a:xfrm>
            <a:off x="6256443" y="1984144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 Box 13">
            <a:extLst>
              <a:ext uri="{FF2B5EF4-FFF2-40B4-BE49-F238E27FC236}">
                <a16:creationId xmlns:a16="http://schemas.microsoft.com/office/drawing/2014/main" id="{D2C80CCF-8EB3-700D-BE87-E9A2722DE4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9397" y="2971688"/>
            <a:ext cx="36420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eaLnBrk="1" hangingPunct="1">
              <a:defRPr/>
            </a:pPr>
            <a:r>
              <a:rPr kumimoji="1"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21" name="Text Box 13">
            <a:extLst>
              <a:ext uri="{FF2B5EF4-FFF2-40B4-BE49-F238E27FC236}">
                <a16:creationId xmlns:a16="http://schemas.microsoft.com/office/drawing/2014/main" id="{98A3056E-A0FE-B934-6C76-C9173EF69A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27194" y="2978926"/>
            <a:ext cx="36420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eaLnBrk="1" hangingPunct="1">
              <a:defRPr/>
            </a:pPr>
            <a:r>
              <a:rPr kumimoji="1"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305238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EF042F01-96B3-9E41-61B6-B7870C25318B}"/>
              </a:ext>
            </a:extLst>
          </p:cNvPr>
          <p:cNvGrpSpPr/>
          <p:nvPr/>
        </p:nvGrpSpPr>
        <p:grpSpPr>
          <a:xfrm>
            <a:off x="179512" y="88808"/>
            <a:ext cx="2952328" cy="656522"/>
            <a:chOff x="781147" y="459279"/>
            <a:chExt cx="4810492" cy="656522"/>
          </a:xfrm>
        </p:grpSpPr>
        <p:sp>
          <p:nvSpPr>
            <p:cNvPr id="3" name="圆角矩形 7">
              <a:extLst>
                <a:ext uri="{FF2B5EF4-FFF2-40B4-BE49-F238E27FC236}">
                  <a16:creationId xmlns:a16="http://schemas.microsoft.com/office/drawing/2014/main" id="{49F7049B-A4A1-D640-A84B-5435DA1FE84F}"/>
                </a:ext>
              </a:extLst>
            </p:cNvPr>
            <p:cNvSpPr/>
            <p:nvPr/>
          </p:nvSpPr>
          <p:spPr>
            <a:xfrm>
              <a:off x="875283" y="564926"/>
              <a:ext cx="4716356" cy="550875"/>
            </a:xfrm>
            <a:prstGeom prst="roundRect">
              <a:avLst/>
            </a:prstGeom>
            <a:solidFill>
              <a:srgbClr val="FE6835"/>
            </a:solidFill>
            <a:ln w="381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圆角矩形 4">
              <a:extLst>
                <a:ext uri="{FF2B5EF4-FFF2-40B4-BE49-F238E27FC236}">
                  <a16:creationId xmlns:a16="http://schemas.microsoft.com/office/drawing/2014/main" id="{C37ACE7A-787A-558A-F894-30EE99632033}"/>
                </a:ext>
              </a:extLst>
            </p:cNvPr>
            <p:cNvSpPr/>
            <p:nvPr/>
          </p:nvSpPr>
          <p:spPr>
            <a:xfrm>
              <a:off x="799083" y="498617"/>
              <a:ext cx="4716356" cy="550875"/>
            </a:xfrm>
            <a:prstGeom prst="roundRect">
              <a:avLst/>
            </a:prstGeom>
            <a:solidFill>
              <a:srgbClr val="F8F8F8"/>
            </a:solidFill>
            <a:ln w="381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BBCEE4F3-EBE1-B507-2C77-73A32C9F24D3}"/>
                </a:ext>
              </a:extLst>
            </p:cNvPr>
            <p:cNvSpPr txBox="1"/>
            <p:nvPr/>
          </p:nvSpPr>
          <p:spPr>
            <a:xfrm>
              <a:off x="781147" y="459279"/>
              <a:ext cx="4716356" cy="58477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/>
            <a:lstStyle>
              <a:defPPr>
                <a:defRPr lang="zh-CN"/>
              </a:defPPr>
              <a:lvl1pPr lvl="0" algn="ctr">
                <a:defRPr sz="3200" b="1">
                  <a:ln>
                    <a:solidFill>
                      <a:srgbClr val="E8333C"/>
                    </a:solidFill>
                  </a:ln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+mn-ea"/>
                </a:defRPr>
              </a:lvl1pPr>
            </a:lstStyle>
            <a:p>
              <a:r>
                <a:rPr lang="zh-CN" altLang="en-US" dirty="0">
                  <a:ln>
                    <a:noFill/>
                  </a:ln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四、课后作业</a:t>
              </a:r>
            </a:p>
          </p:txBody>
        </p:sp>
      </p:grpSp>
      <p:sp>
        <p:nvSpPr>
          <p:cNvPr id="6" name="Rectangle 2">
            <a:extLst>
              <a:ext uri="{FF2B5EF4-FFF2-40B4-BE49-F238E27FC236}">
                <a16:creationId xmlns:a16="http://schemas.microsoft.com/office/drawing/2014/main" id="{6D22F6E1-535C-602F-509B-C12A6BB255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2572" y="1587737"/>
            <a:ext cx="5759450" cy="1648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1.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从课后习题中选取；</a:t>
            </a:r>
          </a:p>
          <a:p>
            <a:pPr eaLnBrk="1" hangingPunct="1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2.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完成练习册本课时的习题。</a:t>
            </a:r>
          </a:p>
        </p:txBody>
      </p:sp>
    </p:spTree>
    <p:extLst>
      <p:ext uri="{BB962C8B-B14F-4D97-AF65-F5344CB8AC3E}">
        <p14:creationId xmlns:p14="http://schemas.microsoft.com/office/powerpoint/2010/main" val="26676333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2"/>
</p:tagLst>
</file>

<file path=ppt/theme/theme1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246</TotalTime>
  <Words>739</Words>
  <Application>Microsoft Office PowerPoint</Application>
  <PresentationFormat>全屏显示(16:9)</PresentationFormat>
  <Paragraphs>192</Paragraphs>
  <Slides>18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18</vt:i4>
      </vt:variant>
    </vt:vector>
  </HeadingPairs>
  <TitlesOfParts>
    <vt:vector size="27" baseType="lpstr">
      <vt:lpstr>等线</vt:lpstr>
      <vt:lpstr>黑体</vt:lpstr>
      <vt:lpstr>楷体</vt:lpstr>
      <vt:lpstr>宋体</vt:lpstr>
      <vt:lpstr>Arial</vt:lpstr>
      <vt:lpstr>Calibri</vt:lpstr>
      <vt:lpstr>Times New Roman</vt:lpstr>
      <vt:lpstr>1_自定义设计方案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Administrator</dc:creator>
  <dc:description>www.wookey.cn</dc:description>
  <cp:lastModifiedBy>Admin</cp:lastModifiedBy>
  <cp:revision>236</cp:revision>
  <dcterms:created xsi:type="dcterms:W3CDTF">2015-08-27T07:30:00Z</dcterms:created>
  <dcterms:modified xsi:type="dcterms:W3CDTF">2025-05-09T09:08:37Z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FD5F40F9C6414267930D57C16604312B</vt:lpwstr>
  </property>
</Properties>
</file>