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47" r:id="rId1"/>
    <p:sldMasterId id="2147484311" r:id="rId2"/>
  </p:sldMasterIdLst>
  <p:notesMasterIdLst>
    <p:notesMasterId r:id="rId20"/>
  </p:notesMasterIdLst>
  <p:sldIdLst>
    <p:sldId id="294" r:id="rId3"/>
    <p:sldId id="318" r:id="rId4"/>
    <p:sldId id="361" r:id="rId5"/>
    <p:sldId id="308" r:id="rId6"/>
    <p:sldId id="363" r:id="rId7"/>
    <p:sldId id="314" r:id="rId8"/>
    <p:sldId id="365" r:id="rId9"/>
    <p:sldId id="302" r:id="rId10"/>
    <p:sldId id="366" r:id="rId11"/>
    <p:sldId id="367" r:id="rId12"/>
    <p:sldId id="317" r:id="rId13"/>
    <p:sldId id="368" r:id="rId14"/>
    <p:sldId id="369" r:id="rId15"/>
    <p:sldId id="310" r:id="rId16"/>
    <p:sldId id="311" r:id="rId17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FF"/>
    <a:srgbClr val="FBEFC4"/>
    <a:srgbClr val="F6F5EE"/>
    <a:srgbClr val="D9C4AC"/>
    <a:srgbClr val="253E14"/>
    <a:srgbClr val="F1F5E7"/>
    <a:srgbClr val="83A467"/>
    <a:srgbClr val="668932"/>
    <a:srgbClr val="E2F0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0" autoAdjust="0"/>
    <p:restoredTop sz="96349" autoAdjust="0"/>
  </p:normalViewPr>
  <p:slideViewPr>
    <p:cSldViewPr snapToGrid="0">
      <p:cViewPr varScale="1">
        <p:scale>
          <a:sx n="118" d="100"/>
          <a:sy n="118" d="100"/>
        </p:scale>
        <p:origin x="102" y="4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77353CBA-F000-44D2-837C-0C83F0C7DFF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0DC1EE7-49B8-4D98-8DD0-B153C7EA6B0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F5C8E1B-7F46-474B-9AF8-BA617086FF07}" type="datetimeFigureOut">
              <a:rPr lang="zh-CN" altLang="en-US"/>
              <a:pPr>
                <a:defRPr/>
              </a:pPr>
              <a:t>2025/1/5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9CAF9A-B50A-41BE-A98C-6A680BF5C5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A9792264-3D29-4844-9BCA-6DC1B0682C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3FC1DA6-49E9-4537-B4AA-8174B3A7BD1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F112763-825A-4CD0-922B-60C3364FC0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5CDBBC66-ADD5-435D-A3BA-2D525F976837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>
            <a:extLst>
              <a:ext uri="{FF2B5EF4-FFF2-40B4-BE49-F238E27FC236}">
                <a16:creationId xmlns:a16="http://schemas.microsoft.com/office/drawing/2014/main" id="{E837C31B-EF83-D83C-50AB-9D2E6BD456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>
            <a:extLst>
              <a:ext uri="{FF2B5EF4-FFF2-40B4-BE49-F238E27FC236}">
                <a16:creationId xmlns:a16="http://schemas.microsoft.com/office/drawing/2014/main" id="{027E320F-B81D-4D11-0D17-01346FCBCC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268" name="灯片编号占位符 3">
            <a:extLst>
              <a:ext uri="{FF2B5EF4-FFF2-40B4-BE49-F238E27FC236}">
                <a16:creationId xmlns:a16="http://schemas.microsoft.com/office/drawing/2014/main" id="{BFFB8CD5-49D8-5C3E-1032-97D4E157DA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52A4457-FC5F-40CC-920B-B9DEC99BBD64}" type="slidenum">
              <a:rPr lang="zh-CN" altLang="en-US">
                <a:latin typeface="Times New Roman" panose="02020603050405020304" pitchFamily="18" charset="0"/>
              </a:rPr>
              <a:pPr/>
              <a:t>2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>
            <a:extLst>
              <a:ext uri="{FF2B5EF4-FFF2-40B4-BE49-F238E27FC236}">
                <a16:creationId xmlns:a16="http://schemas.microsoft.com/office/drawing/2014/main" id="{18D38AC3-CABB-5011-CA3C-179E6677A3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>
            <a:extLst>
              <a:ext uri="{FF2B5EF4-FFF2-40B4-BE49-F238E27FC236}">
                <a16:creationId xmlns:a16="http://schemas.microsoft.com/office/drawing/2014/main" id="{7DE56A07-05D5-9FA0-3195-D9B86F5DC3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316" name="灯片编号占位符 3">
            <a:extLst>
              <a:ext uri="{FF2B5EF4-FFF2-40B4-BE49-F238E27FC236}">
                <a16:creationId xmlns:a16="http://schemas.microsoft.com/office/drawing/2014/main" id="{4E7DEB27-10D1-1B2B-7C99-853CBB7D33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1F2D0517-E876-477B-A0B8-B301CEC51282}" type="slidenum">
              <a:rPr lang="zh-CN" altLang="en-US">
                <a:latin typeface="Times New Roman" panose="02020603050405020304" pitchFamily="18" charset="0"/>
              </a:rPr>
              <a:pPr/>
              <a:t>3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756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>
            <a:extLst>
              <a:ext uri="{FF2B5EF4-FFF2-40B4-BE49-F238E27FC236}">
                <a16:creationId xmlns:a16="http://schemas.microsoft.com/office/drawing/2014/main" id="{18D38AC3-CABB-5011-CA3C-179E6677A3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>
            <a:extLst>
              <a:ext uri="{FF2B5EF4-FFF2-40B4-BE49-F238E27FC236}">
                <a16:creationId xmlns:a16="http://schemas.microsoft.com/office/drawing/2014/main" id="{7DE56A07-05D5-9FA0-3195-D9B86F5DC3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316" name="灯片编号占位符 3">
            <a:extLst>
              <a:ext uri="{FF2B5EF4-FFF2-40B4-BE49-F238E27FC236}">
                <a16:creationId xmlns:a16="http://schemas.microsoft.com/office/drawing/2014/main" id="{4E7DEB27-10D1-1B2B-7C99-853CBB7D33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1F2D0517-E876-477B-A0B8-B301CEC51282}" type="slidenum">
              <a:rPr lang="zh-CN" altLang="en-US">
                <a:latin typeface="Times New Roman" panose="02020603050405020304" pitchFamily="18" charset="0"/>
              </a:rPr>
              <a:pPr/>
              <a:t>4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>
            <a:extLst>
              <a:ext uri="{FF2B5EF4-FFF2-40B4-BE49-F238E27FC236}">
                <a16:creationId xmlns:a16="http://schemas.microsoft.com/office/drawing/2014/main" id="{763E038A-6E47-ED71-6D97-2D8D0519AA4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>
            <a:extLst>
              <a:ext uri="{FF2B5EF4-FFF2-40B4-BE49-F238E27FC236}">
                <a16:creationId xmlns:a16="http://schemas.microsoft.com/office/drawing/2014/main" id="{C00EEA48-E470-69C2-1FB1-CFC73382D6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412" name="灯片编号占位符 3">
            <a:extLst>
              <a:ext uri="{FF2B5EF4-FFF2-40B4-BE49-F238E27FC236}">
                <a16:creationId xmlns:a16="http://schemas.microsoft.com/office/drawing/2014/main" id="{13E8B085-2436-7801-24EF-186309E057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8CBEF0A-DC17-49E8-B3DC-0E11FE1B0B3C}" type="slidenum">
              <a:rPr lang="zh-CN" altLang="en-US">
                <a:latin typeface="Times New Roman" panose="02020603050405020304" pitchFamily="18" charset="0"/>
              </a:rPr>
              <a:pPr/>
              <a:t>5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820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>
            <a:extLst>
              <a:ext uri="{FF2B5EF4-FFF2-40B4-BE49-F238E27FC236}">
                <a16:creationId xmlns:a16="http://schemas.microsoft.com/office/drawing/2014/main" id="{8C4142D5-A460-DF72-71CB-B541B6780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>
            <a:extLst>
              <a:ext uri="{FF2B5EF4-FFF2-40B4-BE49-F238E27FC236}">
                <a16:creationId xmlns:a16="http://schemas.microsoft.com/office/drawing/2014/main" id="{FC65CD44-DB52-786A-24F0-4D53A25BD9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460" name="灯片编号占位符 3">
            <a:extLst>
              <a:ext uri="{FF2B5EF4-FFF2-40B4-BE49-F238E27FC236}">
                <a16:creationId xmlns:a16="http://schemas.microsoft.com/office/drawing/2014/main" id="{1ABD0173-DFBC-9FD8-19BC-ED7ACBF37C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D72F731-641B-476D-9921-1844B8595E74}" type="slidenum">
              <a:rPr lang="zh-CN" altLang="en-US">
                <a:latin typeface="Times New Roman" panose="02020603050405020304" pitchFamily="18" charset="0"/>
              </a:rPr>
              <a:pPr/>
              <a:t>6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BBC66-ADD5-435D-A3BA-2D525F976837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1512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DDE9ED39-B132-7AA5-BE22-8611D8D4F2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B2E9BC29-5CC0-1E5D-71A7-3D3AF9770C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1988F56B-D4EA-8B3A-EC0F-6F3C1CBD2E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E9B3FEF-B33B-45E9-85E6-555AAEB6A62E}" type="slidenum">
              <a:rPr lang="zh-CN" altLang="en-US">
                <a:latin typeface="Times New Roman" panose="02020603050405020304" pitchFamily="18" charset="0"/>
              </a:rPr>
              <a:pPr/>
              <a:t>15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>
            <a:extLst>
              <a:ext uri="{FF2B5EF4-FFF2-40B4-BE49-F238E27FC236}">
                <a16:creationId xmlns:a16="http://schemas.microsoft.com/office/drawing/2014/main" id="{C54C8F76-6036-C2BC-E195-3EEE3DCCC27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3962400"/>
            <a:ext cx="9144000" cy="1181100"/>
            <a:chOff x="0" y="3963040"/>
            <a:chExt cx="9144000" cy="1180460"/>
          </a:xfrm>
        </p:grpSpPr>
        <p:pic>
          <p:nvPicPr>
            <p:cNvPr id="3" name="图片 3">
              <a:extLst>
                <a:ext uri="{FF2B5EF4-FFF2-40B4-BE49-F238E27FC236}">
                  <a16:creationId xmlns:a16="http://schemas.microsoft.com/office/drawing/2014/main" id="{13ADD78A-2EA5-8A92-47F5-F534442E9A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4181"/>
            <a:stretch>
              <a:fillRect/>
            </a:stretch>
          </p:blipFill>
          <p:spPr bwMode="auto">
            <a:xfrm>
              <a:off x="0" y="3963040"/>
              <a:ext cx="4572000" cy="1180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4">
              <a:extLst>
                <a:ext uri="{FF2B5EF4-FFF2-40B4-BE49-F238E27FC236}">
                  <a16:creationId xmlns:a16="http://schemas.microsoft.com/office/drawing/2014/main" id="{DC24D5C5-771E-3605-8C90-562DD52941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4181"/>
            <a:stretch>
              <a:fillRect/>
            </a:stretch>
          </p:blipFill>
          <p:spPr bwMode="auto">
            <a:xfrm flipH="1">
              <a:off x="4572000" y="3963040"/>
              <a:ext cx="4572000" cy="1180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90F8B79E-615B-1884-7242-7659B758FE92}"/>
              </a:ext>
            </a:extLst>
          </p:cNvPr>
          <p:cNvSpPr/>
          <p:nvPr userDrawn="1"/>
        </p:nvSpPr>
        <p:spPr>
          <a:xfrm>
            <a:off x="0" y="1212850"/>
            <a:ext cx="9144000" cy="26971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副标题 6">
            <a:extLst>
              <a:ext uri="{FF2B5EF4-FFF2-40B4-BE49-F238E27FC236}">
                <a16:creationId xmlns:a16="http://schemas.microsoft.com/office/drawing/2014/main" id="{B9280332-722A-798A-E66A-8EC216740166}"/>
              </a:ext>
            </a:extLst>
          </p:cNvPr>
          <p:cNvSpPr txBox="1">
            <a:spLocks/>
          </p:cNvSpPr>
          <p:nvPr userDrawn="1"/>
        </p:nvSpPr>
        <p:spPr>
          <a:xfrm>
            <a:off x="0" y="30163"/>
            <a:ext cx="2020888" cy="330200"/>
          </a:xfrm>
          <a:prstGeom prst="rect">
            <a:avLst/>
          </a:prstGeom>
        </p:spPr>
        <p:txBody>
          <a:bodyPr/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800" b="1" dirty="0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sz="1800" b="1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pic>
        <p:nvPicPr>
          <p:cNvPr id="7" name="图片 7">
            <a:extLst>
              <a:ext uri="{FF2B5EF4-FFF2-40B4-BE49-F238E27FC236}">
                <a16:creationId xmlns:a16="http://schemas.microsoft.com/office/drawing/2014/main" id="{68F057F4-1FDB-315D-CE64-60A1E33EDEB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57631" y="0"/>
            <a:ext cx="818601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9D8AF2C-7DCF-5187-1E45-D92948C169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7126" t="9465" r="8606" b="11077"/>
          <a:stretch/>
        </p:blipFill>
        <p:spPr>
          <a:xfrm>
            <a:off x="5322888" y="908050"/>
            <a:ext cx="3821112" cy="3001963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CB67E008-509E-094F-B74B-3E849FC658A4}"/>
              </a:ext>
            </a:extLst>
          </p:cNvPr>
          <p:cNvSpPr txBox="1"/>
          <p:nvPr userDrawn="1"/>
        </p:nvSpPr>
        <p:spPr>
          <a:xfrm rot="20132266">
            <a:off x="2567226" y="2178058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4011331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24D3A9E-5814-96A2-857B-217090EFDBF9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EC6E47D-654D-E4A9-01CC-D39264BFF8EC}"/>
              </a:ext>
            </a:extLst>
          </p:cNvPr>
          <p:cNvSpPr/>
          <p:nvPr userDrawn="1"/>
        </p:nvSpPr>
        <p:spPr>
          <a:xfrm>
            <a:off x="0" y="4835525"/>
            <a:ext cx="9144000" cy="307975"/>
          </a:xfrm>
          <a:prstGeom prst="rect">
            <a:avLst/>
          </a:prstGeom>
          <a:solidFill>
            <a:srgbClr val="E2F0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思源黑体 CN Light" panose="020B0300000000000000" charset="-122"/>
            </a:endParaRPr>
          </a:p>
        </p:txBody>
      </p:sp>
      <p:pic>
        <p:nvPicPr>
          <p:cNvPr id="4" name="图片 4" descr="商用多肉 (109)">
            <a:extLst>
              <a:ext uri="{FF2B5EF4-FFF2-40B4-BE49-F238E27FC236}">
                <a16:creationId xmlns:a16="http://schemas.microsoft.com/office/drawing/2014/main" id="{EA97C5C5-97B9-932C-AD68-D5F91CF201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0" r="16573"/>
          <a:stretch>
            <a:fillRect/>
          </a:stretch>
        </p:blipFill>
        <p:spPr bwMode="auto">
          <a:xfrm>
            <a:off x="8286750" y="4286250"/>
            <a:ext cx="857250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6">
            <a:extLst>
              <a:ext uri="{FF2B5EF4-FFF2-40B4-BE49-F238E27FC236}">
                <a16:creationId xmlns:a16="http://schemas.microsoft.com/office/drawing/2014/main" id="{87EB6B9D-2AED-BA61-0017-BED9F4197E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57631" y="0"/>
            <a:ext cx="818601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流程图: 决策 6">
            <a:extLst>
              <a:ext uri="{FF2B5EF4-FFF2-40B4-BE49-F238E27FC236}">
                <a16:creationId xmlns:a16="http://schemas.microsoft.com/office/drawing/2014/main" id="{81D6428D-1913-72BD-9AB1-A3C5BF6D899F}"/>
              </a:ext>
            </a:extLst>
          </p:cNvPr>
          <p:cNvSpPr/>
          <p:nvPr userDrawn="1"/>
        </p:nvSpPr>
        <p:spPr>
          <a:xfrm>
            <a:off x="136525" y="1009650"/>
            <a:ext cx="179388" cy="184150"/>
          </a:xfrm>
          <a:prstGeom prst="flowChartDecision">
            <a:avLst/>
          </a:prstGeom>
          <a:solidFill>
            <a:srgbClr val="E2F0D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流程图: 决策 7">
            <a:extLst>
              <a:ext uri="{FF2B5EF4-FFF2-40B4-BE49-F238E27FC236}">
                <a16:creationId xmlns:a16="http://schemas.microsoft.com/office/drawing/2014/main" id="{59FE9A1D-9BFA-5C1C-E043-FB1796A296C1}"/>
              </a:ext>
            </a:extLst>
          </p:cNvPr>
          <p:cNvSpPr/>
          <p:nvPr userDrawn="1"/>
        </p:nvSpPr>
        <p:spPr>
          <a:xfrm>
            <a:off x="136525" y="1292225"/>
            <a:ext cx="179388" cy="185738"/>
          </a:xfrm>
          <a:prstGeom prst="flowChartDecision">
            <a:avLst/>
          </a:prstGeom>
          <a:solidFill>
            <a:srgbClr val="66893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流程图: 决策 8">
            <a:extLst>
              <a:ext uri="{FF2B5EF4-FFF2-40B4-BE49-F238E27FC236}">
                <a16:creationId xmlns:a16="http://schemas.microsoft.com/office/drawing/2014/main" id="{9AF4B6B8-488F-B115-2B52-27109363160A}"/>
              </a:ext>
            </a:extLst>
          </p:cNvPr>
          <p:cNvSpPr/>
          <p:nvPr userDrawn="1"/>
        </p:nvSpPr>
        <p:spPr>
          <a:xfrm>
            <a:off x="136525" y="1576388"/>
            <a:ext cx="179388" cy="185737"/>
          </a:xfrm>
          <a:prstGeom prst="flowChartDecision">
            <a:avLst/>
          </a:prstGeom>
          <a:solidFill>
            <a:srgbClr val="253E1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8AAF8B0-3CB4-3155-8BDE-0778C945D04D}"/>
              </a:ext>
            </a:extLst>
          </p:cNvPr>
          <p:cNvSpPr txBox="1"/>
          <p:nvPr userDrawn="1"/>
        </p:nvSpPr>
        <p:spPr>
          <a:xfrm rot="20132266">
            <a:off x="4015026" y="25254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91588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24D3A9E-5814-96A2-857B-217090EFDBF9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EC6E47D-654D-E4A9-01CC-D39264BFF8EC}"/>
              </a:ext>
            </a:extLst>
          </p:cNvPr>
          <p:cNvSpPr/>
          <p:nvPr userDrawn="1"/>
        </p:nvSpPr>
        <p:spPr>
          <a:xfrm>
            <a:off x="0" y="4835525"/>
            <a:ext cx="9144000" cy="307975"/>
          </a:xfrm>
          <a:prstGeom prst="rect">
            <a:avLst/>
          </a:prstGeom>
          <a:solidFill>
            <a:srgbClr val="E2F0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思源黑体 CN Light" panose="020B0300000000000000" charset="-122"/>
            </a:endParaRPr>
          </a:p>
        </p:txBody>
      </p:sp>
      <p:pic>
        <p:nvPicPr>
          <p:cNvPr id="4" name="图片 4" descr="商用多肉 (109)">
            <a:extLst>
              <a:ext uri="{FF2B5EF4-FFF2-40B4-BE49-F238E27FC236}">
                <a16:creationId xmlns:a16="http://schemas.microsoft.com/office/drawing/2014/main" id="{EA97C5C5-97B9-932C-AD68-D5F91CF201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0" r="16573"/>
          <a:stretch>
            <a:fillRect/>
          </a:stretch>
        </p:blipFill>
        <p:spPr bwMode="auto">
          <a:xfrm>
            <a:off x="8286750" y="4286250"/>
            <a:ext cx="857250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 descr="商用多肉 (77)">
            <a:extLst>
              <a:ext uri="{FF2B5EF4-FFF2-40B4-BE49-F238E27FC236}">
                <a16:creationId xmlns:a16="http://schemas.microsoft.com/office/drawing/2014/main" id="{97CDF903-0ED2-2BA2-9A23-053EB49471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9773" t="71687" r="57676" b="5872"/>
          <a:stretch>
            <a:fillRect/>
          </a:stretch>
        </p:blipFill>
        <p:spPr>
          <a:xfrm>
            <a:off x="0" y="0"/>
            <a:ext cx="968375" cy="1009650"/>
          </a:xfrm>
          <a:prstGeom prst="rect">
            <a:avLst/>
          </a:prstGeom>
          <a:effectLst>
            <a:outerShdw blurRad="12700" dist="127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6">
            <a:extLst>
              <a:ext uri="{FF2B5EF4-FFF2-40B4-BE49-F238E27FC236}">
                <a16:creationId xmlns:a16="http://schemas.microsoft.com/office/drawing/2014/main" id="{87EB6B9D-2AED-BA61-0017-BED9F4197E1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57631" y="0"/>
            <a:ext cx="818601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流程图: 决策 6">
            <a:extLst>
              <a:ext uri="{FF2B5EF4-FFF2-40B4-BE49-F238E27FC236}">
                <a16:creationId xmlns:a16="http://schemas.microsoft.com/office/drawing/2014/main" id="{81D6428D-1913-72BD-9AB1-A3C5BF6D899F}"/>
              </a:ext>
            </a:extLst>
          </p:cNvPr>
          <p:cNvSpPr/>
          <p:nvPr userDrawn="1"/>
        </p:nvSpPr>
        <p:spPr>
          <a:xfrm>
            <a:off x="136525" y="1009650"/>
            <a:ext cx="179388" cy="184150"/>
          </a:xfrm>
          <a:prstGeom prst="flowChartDecision">
            <a:avLst/>
          </a:prstGeom>
          <a:solidFill>
            <a:srgbClr val="E2F0D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流程图: 决策 7">
            <a:extLst>
              <a:ext uri="{FF2B5EF4-FFF2-40B4-BE49-F238E27FC236}">
                <a16:creationId xmlns:a16="http://schemas.microsoft.com/office/drawing/2014/main" id="{59FE9A1D-9BFA-5C1C-E043-FB1796A296C1}"/>
              </a:ext>
            </a:extLst>
          </p:cNvPr>
          <p:cNvSpPr/>
          <p:nvPr userDrawn="1"/>
        </p:nvSpPr>
        <p:spPr>
          <a:xfrm>
            <a:off x="136525" y="1292225"/>
            <a:ext cx="179388" cy="185738"/>
          </a:xfrm>
          <a:prstGeom prst="flowChartDecision">
            <a:avLst/>
          </a:prstGeom>
          <a:solidFill>
            <a:srgbClr val="66893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流程图: 决策 8">
            <a:extLst>
              <a:ext uri="{FF2B5EF4-FFF2-40B4-BE49-F238E27FC236}">
                <a16:creationId xmlns:a16="http://schemas.microsoft.com/office/drawing/2014/main" id="{9AF4B6B8-488F-B115-2B52-27109363160A}"/>
              </a:ext>
            </a:extLst>
          </p:cNvPr>
          <p:cNvSpPr/>
          <p:nvPr userDrawn="1"/>
        </p:nvSpPr>
        <p:spPr>
          <a:xfrm>
            <a:off x="136525" y="1576388"/>
            <a:ext cx="179388" cy="185737"/>
          </a:xfrm>
          <a:prstGeom prst="flowChartDecision">
            <a:avLst/>
          </a:prstGeom>
          <a:solidFill>
            <a:srgbClr val="253E1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8AAF8B0-3CB4-3155-8BDE-0778C945D04D}"/>
              </a:ext>
            </a:extLst>
          </p:cNvPr>
          <p:cNvSpPr txBox="1"/>
          <p:nvPr userDrawn="1"/>
        </p:nvSpPr>
        <p:spPr>
          <a:xfrm rot="20132266">
            <a:off x="4015026" y="25254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3760790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61A2FCC4-8964-8E3B-CB91-3D9E2FA13B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42"/>
          <a:stretch>
            <a:fillRect/>
          </a:stretch>
        </p:blipFill>
        <p:spPr bwMode="auto">
          <a:xfrm>
            <a:off x="7934325" y="0"/>
            <a:ext cx="12096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>
            <a:extLst>
              <a:ext uri="{FF2B5EF4-FFF2-40B4-BE49-F238E27FC236}">
                <a16:creationId xmlns:a16="http://schemas.microsoft.com/office/drawing/2014/main" id="{D3D6A4B5-81FD-F245-CCB6-35336043A6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16" r="43704"/>
          <a:stretch>
            <a:fillRect/>
          </a:stretch>
        </p:blipFill>
        <p:spPr bwMode="auto">
          <a:xfrm>
            <a:off x="0" y="1533525"/>
            <a:ext cx="2171700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对角圆角矩形 4">
            <a:extLst>
              <a:ext uri="{FF2B5EF4-FFF2-40B4-BE49-F238E27FC236}">
                <a16:creationId xmlns:a16="http://schemas.microsoft.com/office/drawing/2014/main" id="{A5585C34-9546-03A9-9286-788F65469BA2}"/>
              </a:ext>
            </a:extLst>
          </p:cNvPr>
          <p:cNvSpPr/>
          <p:nvPr userDrawn="1"/>
        </p:nvSpPr>
        <p:spPr>
          <a:xfrm>
            <a:off x="147638" y="152400"/>
            <a:ext cx="8848725" cy="4819650"/>
          </a:xfrm>
          <a:prstGeom prst="round2DiagRect">
            <a:avLst/>
          </a:prstGeom>
          <a:solidFill>
            <a:srgbClr val="F1F5E7"/>
          </a:solidFill>
          <a:ln>
            <a:solidFill>
              <a:srgbClr val="253E14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5">
            <a:extLst>
              <a:ext uri="{FF2B5EF4-FFF2-40B4-BE49-F238E27FC236}">
                <a16:creationId xmlns:a16="http://schemas.microsoft.com/office/drawing/2014/main" id="{2440FAD2-0374-D18E-0E4D-FF7C92C6B2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929043" y="114300"/>
            <a:ext cx="818601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AC03DCF-3F27-5331-A6A2-60502BF13E15}"/>
              </a:ext>
            </a:extLst>
          </p:cNvPr>
          <p:cNvSpPr txBox="1"/>
          <p:nvPr userDrawn="1"/>
        </p:nvSpPr>
        <p:spPr>
          <a:xfrm rot="20132266">
            <a:off x="4015026" y="25254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7">
            <a:extLst>
              <a:ext uri="{FF2B5EF4-FFF2-40B4-BE49-F238E27FC236}">
                <a16:creationId xmlns:a16="http://schemas.microsoft.com/office/drawing/2014/main" id="{E41005DB-D394-13D3-BE4F-575700F016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7" t="75926" r="7375" b="5000"/>
          <a:stretch>
            <a:fillRect/>
          </a:stretch>
        </p:blipFill>
        <p:spPr bwMode="auto">
          <a:xfrm>
            <a:off x="421668" y="0"/>
            <a:ext cx="2467815" cy="756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8">
            <a:extLst>
              <a:ext uri="{FF2B5EF4-FFF2-40B4-BE49-F238E27FC236}">
                <a16:creationId xmlns:a16="http://schemas.microsoft.com/office/drawing/2014/main" id="{1A80EB82-949B-B251-ABD8-53A00B72B8C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7" t="6667" r="20184" b="4816"/>
          <a:stretch>
            <a:fillRect/>
          </a:stretch>
        </p:blipFill>
        <p:spPr bwMode="auto">
          <a:xfrm>
            <a:off x="47065" y="-119063"/>
            <a:ext cx="572060" cy="854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1561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8263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F09CF07-2EF5-49A9-87B3-E210F6DE0DF0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8" r:id="rId1"/>
    <p:sldLayoutId id="2147484322" r:id="rId2"/>
    <p:sldLayoutId id="2147484319" r:id="rId3"/>
    <p:sldLayoutId id="2147484320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317" r:id="rId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>
            <a:extLst>
              <a:ext uri="{FF2B5EF4-FFF2-40B4-BE49-F238E27FC236}">
                <a16:creationId xmlns:a16="http://schemas.microsoft.com/office/drawing/2014/main" id="{32851566-BE8C-009B-E959-CE25B0B7B28D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865374" y="1574613"/>
            <a:ext cx="3979862" cy="210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4400" dirty="0">
                <a:solidFill>
                  <a:srgbClr val="253E14"/>
                </a:solidFill>
              </a:rPr>
              <a:t>第</a:t>
            </a:r>
            <a:r>
              <a:rPr lang="en-US" altLang="zh-CN" sz="4400" dirty="0">
                <a:solidFill>
                  <a:srgbClr val="253E14"/>
                </a:solidFill>
              </a:rPr>
              <a:t>2</a:t>
            </a:r>
            <a:r>
              <a:rPr lang="zh-CN" altLang="en-US" sz="4400" dirty="0">
                <a:solidFill>
                  <a:srgbClr val="253E14"/>
                </a:solidFill>
              </a:rPr>
              <a:t>课时</a:t>
            </a:r>
            <a:br>
              <a:rPr lang="en-US" altLang="zh-CN" sz="4400" dirty="0">
                <a:solidFill>
                  <a:srgbClr val="253E14"/>
                </a:solidFill>
              </a:rPr>
            </a:br>
            <a:r>
              <a:rPr lang="zh-CN" altLang="en-US" sz="4400" dirty="0">
                <a:solidFill>
                  <a:srgbClr val="253E14"/>
                </a:solidFill>
              </a:rPr>
              <a:t>练一练</a:t>
            </a:r>
            <a:br>
              <a:rPr lang="en-US" altLang="zh-CN" sz="4400" dirty="0">
                <a:solidFill>
                  <a:srgbClr val="253E14"/>
                </a:solidFill>
              </a:rPr>
            </a:br>
            <a:endParaRPr lang="zh-CN" altLang="en-US" sz="4400" dirty="0">
              <a:solidFill>
                <a:srgbClr val="253E14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6EE6932-4069-931D-EFDF-8332CC8C19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43" y="1711979"/>
            <a:ext cx="896694" cy="85977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6">
            <a:extLst>
              <a:ext uri="{FF2B5EF4-FFF2-40B4-BE49-F238E27FC236}">
                <a16:creationId xmlns:a16="http://schemas.microsoft.com/office/drawing/2014/main" id="{DC5783AC-9A3D-640F-8751-3D90DF0E19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" y="144500"/>
            <a:ext cx="20701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chemeClr val="bg1"/>
                </a:solidFill>
                <a:ea typeface="黑体" panose="02010609060101010101" pitchFamily="49" charset="-122"/>
              </a:rPr>
              <a:t>复习导入</a:t>
            </a:r>
          </a:p>
        </p:txBody>
      </p:sp>
      <p:sp>
        <p:nvSpPr>
          <p:cNvPr id="4" name="AutoShape 27">
            <a:extLst>
              <a:ext uri="{FF2B5EF4-FFF2-40B4-BE49-F238E27FC236}">
                <a16:creationId xmlns:a16="http://schemas.microsoft.com/office/drawing/2014/main" id="{A86A4A9F-9A8C-56E8-1396-E1EE091F67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005" y="1339100"/>
            <a:ext cx="5311775" cy="2091070"/>
          </a:xfrm>
          <a:prstGeom prst="wedgeRoundRectCallout">
            <a:avLst>
              <a:gd name="adj1" fmla="val -57898"/>
              <a:gd name="adj2" fmla="val 23523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同学们，学习了</a:t>
            </a:r>
            <a:r>
              <a:rPr lang="zh-CN" altLang="en-US" sz="2600" b="1" dirty="0">
                <a:solidFill>
                  <a:srgbClr val="FF0000"/>
                </a:solidFill>
                <a:highlight>
                  <a:srgbClr val="FBEFC4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两位数加、减两位数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，你们有哪些收获呢？把你的收获和大家说一说。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C5387D7-F245-451B-5D19-208FF4C392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70" r="13515"/>
          <a:stretch/>
        </p:blipFill>
        <p:spPr>
          <a:xfrm>
            <a:off x="107575" y="1694666"/>
            <a:ext cx="2070100" cy="33043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42110E-B30B-4B0D-AA7C-4703614308E2}"/>
              </a:ext>
            </a:extLst>
          </p:cNvPr>
          <p:cNvSpPr txBox="1"/>
          <p:nvPr/>
        </p:nvSpPr>
        <p:spPr>
          <a:xfrm>
            <a:off x="1148779" y="1123196"/>
            <a:ext cx="198804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列竖式计算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D2047081-2E23-4997-928D-A12912D67BD8}"/>
              </a:ext>
            </a:extLst>
          </p:cNvPr>
          <p:cNvSpPr txBox="1"/>
          <p:nvPr/>
        </p:nvSpPr>
        <p:spPr>
          <a:xfrm>
            <a:off x="2932907" y="1245572"/>
            <a:ext cx="26082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[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教材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P64 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练一练 第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1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题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]</a:t>
            </a:r>
            <a:endParaRPr lang="zh-CN" altLang="en-US" sz="1600" b="1" dirty="0">
              <a:solidFill>
                <a:srgbClr val="0EACA9"/>
              </a:solidFill>
              <a:latin typeface="+mn-ea"/>
              <a:ea typeface="+mn-ea"/>
            </a:endParaRPr>
          </a:p>
        </p:txBody>
      </p:sp>
      <p:sp>
        <p:nvSpPr>
          <p:cNvPr id="12322" name="Rectangle 26">
            <a:extLst>
              <a:ext uri="{FF2B5EF4-FFF2-40B4-BE49-F238E27FC236}">
                <a16:creationId xmlns:a16="http://schemas.microsoft.com/office/drawing/2014/main" id="{01FEF265-27A7-776E-3611-4BF242941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195" y="296000"/>
            <a:ext cx="2946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416028"/>
                </a:solidFill>
                <a:ea typeface="黑体" panose="02010609060101010101" pitchFamily="49" charset="-122"/>
              </a:rPr>
              <a:t>基础闯关练习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11975DEA-004F-FA87-B577-B49DD0C5C87F}"/>
              </a:ext>
            </a:extLst>
          </p:cNvPr>
          <p:cNvSpPr/>
          <p:nvPr/>
        </p:nvSpPr>
        <p:spPr>
          <a:xfrm>
            <a:off x="720407" y="1176843"/>
            <a:ext cx="409575" cy="40957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1</a:t>
            </a:r>
            <a:endParaRPr lang="zh-CN" altLang="en-US" sz="2400" dirty="0"/>
          </a:p>
        </p:txBody>
      </p:sp>
      <p:sp>
        <p:nvSpPr>
          <p:cNvPr id="26" name="TextBox 2">
            <a:extLst>
              <a:ext uri="{FF2B5EF4-FFF2-40B4-BE49-F238E27FC236}">
                <a16:creationId xmlns:a16="http://schemas.microsoft.com/office/drawing/2014/main" id="{BBED5D97-EB9E-0FFE-69CE-F64CA0D4A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586" y="1900398"/>
            <a:ext cx="12843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</a:rPr>
              <a:t>39</a:t>
            </a:r>
            <a:r>
              <a:rPr lang="zh-CN" altLang="en-US" sz="2400" b="1" dirty="0">
                <a:latin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</a:rPr>
              <a:t>23=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12320" name="TextBox 3">
            <a:extLst>
              <a:ext uri="{FF2B5EF4-FFF2-40B4-BE49-F238E27FC236}">
                <a16:creationId xmlns:a16="http://schemas.microsoft.com/office/drawing/2014/main" id="{76D20AE0-A0BB-C967-BD5F-AA28E62A7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6538" y="2655888"/>
            <a:ext cx="7232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3  9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321" name="TextBox 4">
            <a:extLst>
              <a:ext uri="{FF2B5EF4-FFF2-40B4-BE49-F238E27FC236}">
                <a16:creationId xmlns:a16="http://schemas.microsoft.com/office/drawing/2014/main" id="{3ACF767C-BD6A-E478-9717-EA1E33918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133" y="3049635"/>
            <a:ext cx="1381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－ 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2  3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12323" name="直接连接符 12322">
            <a:extLst>
              <a:ext uri="{FF2B5EF4-FFF2-40B4-BE49-F238E27FC236}">
                <a16:creationId xmlns:a16="http://schemas.microsoft.com/office/drawing/2014/main" id="{ED12F785-754F-7964-5DFA-3000208E29F0}"/>
              </a:ext>
            </a:extLst>
          </p:cNvPr>
          <p:cNvCxnSpPr>
            <a:cxnSpLocks/>
          </p:cNvCxnSpPr>
          <p:nvPr/>
        </p:nvCxnSpPr>
        <p:spPr>
          <a:xfrm>
            <a:off x="920750" y="3568700"/>
            <a:ext cx="130906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25" name="TextBox 8">
            <a:extLst>
              <a:ext uri="{FF2B5EF4-FFF2-40B4-BE49-F238E27FC236}">
                <a16:creationId xmlns:a16="http://schemas.microsoft.com/office/drawing/2014/main" id="{B5EF3BB9-E05B-BDC6-80D5-92658C726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75" y="3568700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6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326" name="TextBox 9">
            <a:extLst>
              <a:ext uri="{FF2B5EF4-FFF2-40B4-BE49-F238E27FC236}">
                <a16:creationId xmlns:a16="http://schemas.microsoft.com/office/drawing/2014/main" id="{73AB07D1-B7B6-6A3E-2C6B-3BE55A3245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25" y="3568700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327" name="TextBox 10">
            <a:extLst>
              <a:ext uri="{FF2B5EF4-FFF2-40B4-BE49-F238E27FC236}">
                <a16:creationId xmlns:a16="http://schemas.microsoft.com/office/drawing/2014/main" id="{1BC15EAE-0329-D250-6D73-6AA774DA6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1206" y="1898222"/>
            <a:ext cx="569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16 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328" name="TextBox 11">
            <a:extLst>
              <a:ext uri="{FF2B5EF4-FFF2-40B4-BE49-F238E27FC236}">
                <a16:creationId xmlns:a16="http://schemas.microsoft.com/office/drawing/2014/main" id="{FCDF5974-089C-4DC7-9E27-572319084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8312" y="1901330"/>
            <a:ext cx="12843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</a:rPr>
              <a:t>74</a:t>
            </a:r>
            <a:r>
              <a:rPr lang="zh-CN" altLang="en-US" sz="2400" b="1" dirty="0">
                <a:latin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</a:rPr>
              <a:t>34=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12329" name="TextBox 12">
            <a:extLst>
              <a:ext uri="{FF2B5EF4-FFF2-40B4-BE49-F238E27FC236}">
                <a16:creationId xmlns:a16="http://schemas.microsoft.com/office/drawing/2014/main" id="{E6728061-C69C-C18E-AF48-CE65950303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1062" y="2680615"/>
            <a:ext cx="6335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7 4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330" name="TextBox 13">
            <a:extLst>
              <a:ext uri="{FF2B5EF4-FFF2-40B4-BE49-F238E27FC236}">
                <a16:creationId xmlns:a16="http://schemas.microsoft.com/office/drawing/2014/main" id="{EE2D3417-C09A-8DED-5490-F3449300F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6738" y="3046413"/>
            <a:ext cx="9941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3 4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12331" name="直接连接符 12330">
            <a:extLst>
              <a:ext uri="{FF2B5EF4-FFF2-40B4-BE49-F238E27FC236}">
                <a16:creationId xmlns:a16="http://schemas.microsoft.com/office/drawing/2014/main" id="{DE5D767C-60C5-E4CA-6F1F-937CABAEBF78}"/>
              </a:ext>
            </a:extLst>
          </p:cNvPr>
          <p:cNvCxnSpPr>
            <a:cxnSpLocks/>
          </p:cNvCxnSpPr>
          <p:nvPr/>
        </p:nvCxnSpPr>
        <p:spPr>
          <a:xfrm>
            <a:off x="2901950" y="3568700"/>
            <a:ext cx="125455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33" name="TextBox 16">
            <a:extLst>
              <a:ext uri="{FF2B5EF4-FFF2-40B4-BE49-F238E27FC236}">
                <a16:creationId xmlns:a16="http://schemas.microsoft.com/office/drawing/2014/main" id="{4D5B7FD5-8341-BA3A-05E1-F4AE39F65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2688" y="3568700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0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334" name="TextBox 18">
            <a:extLst>
              <a:ext uri="{FF2B5EF4-FFF2-40B4-BE49-F238E27FC236}">
                <a16:creationId xmlns:a16="http://schemas.microsoft.com/office/drawing/2014/main" id="{62607DF4-9764-10D8-A7AD-74FB67133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6502" y="1914030"/>
            <a:ext cx="569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40 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335" name="TextBox 19">
            <a:extLst>
              <a:ext uri="{FF2B5EF4-FFF2-40B4-BE49-F238E27FC236}">
                <a16:creationId xmlns:a16="http://schemas.microsoft.com/office/drawing/2014/main" id="{99FB09CF-8D03-72C1-2458-DEC6D0F1D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750" y="1914030"/>
            <a:ext cx="12843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</a:rPr>
              <a:t>99</a:t>
            </a:r>
            <a:r>
              <a:rPr lang="zh-CN" altLang="en-US" sz="2400" b="1" dirty="0">
                <a:latin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</a:rPr>
              <a:t>14=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12336" name="TextBox 20">
            <a:extLst>
              <a:ext uri="{FF2B5EF4-FFF2-40B4-BE49-F238E27FC236}">
                <a16:creationId xmlns:a16="http://schemas.microsoft.com/office/drawing/2014/main" id="{2B15E1F7-8487-DD75-102E-A27284837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8113" y="2655888"/>
            <a:ext cx="6335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9 9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337" name="TextBox 21">
            <a:extLst>
              <a:ext uri="{FF2B5EF4-FFF2-40B4-BE49-F238E27FC236}">
                <a16:creationId xmlns:a16="http://schemas.microsoft.com/office/drawing/2014/main" id="{3E29032F-B60B-EABF-B0ED-4A131B7DED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9404" y="3036888"/>
            <a:ext cx="11699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1 4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12338" name="直接连接符 12337">
            <a:extLst>
              <a:ext uri="{FF2B5EF4-FFF2-40B4-BE49-F238E27FC236}">
                <a16:creationId xmlns:a16="http://schemas.microsoft.com/office/drawing/2014/main" id="{B1BDF389-56D9-2417-D05F-76208F5D1192}"/>
              </a:ext>
            </a:extLst>
          </p:cNvPr>
          <p:cNvCxnSpPr>
            <a:cxnSpLocks/>
          </p:cNvCxnSpPr>
          <p:nvPr/>
        </p:nvCxnSpPr>
        <p:spPr>
          <a:xfrm>
            <a:off x="4725889" y="3559175"/>
            <a:ext cx="1125731" cy="95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40" name="TextBox 24">
            <a:extLst>
              <a:ext uri="{FF2B5EF4-FFF2-40B4-BE49-F238E27FC236}">
                <a16:creationId xmlns:a16="http://schemas.microsoft.com/office/drawing/2014/main" id="{5FD3D05F-9936-C112-A73C-C5555498B5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0143" y="3568700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5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341" name="TextBox 26">
            <a:extLst>
              <a:ext uri="{FF2B5EF4-FFF2-40B4-BE49-F238E27FC236}">
                <a16:creationId xmlns:a16="http://schemas.microsoft.com/office/drawing/2014/main" id="{543A79BA-FFC4-90B9-A6BA-DDCBA53BF6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2175" y="1923555"/>
            <a:ext cx="569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85 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342" name="TextBox 27">
            <a:extLst>
              <a:ext uri="{FF2B5EF4-FFF2-40B4-BE49-F238E27FC236}">
                <a16:creationId xmlns:a16="http://schemas.microsoft.com/office/drawing/2014/main" id="{2FA2F64A-0F27-CE67-C19A-D5060C11C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5112" y="1902917"/>
            <a:ext cx="12843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</a:rPr>
              <a:t>57</a:t>
            </a:r>
            <a:r>
              <a:rPr lang="zh-CN" altLang="en-US" sz="2400" b="1" dirty="0">
                <a:latin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</a:rPr>
              <a:t>26=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12343" name="TextBox 28">
            <a:extLst>
              <a:ext uri="{FF2B5EF4-FFF2-40B4-BE49-F238E27FC236}">
                <a16:creationId xmlns:a16="http://schemas.microsoft.com/office/drawing/2014/main" id="{9D1C1DFD-2623-8E7A-9A2C-013783A4EB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750" y="2655888"/>
            <a:ext cx="6334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5 7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344" name="TextBox 29">
            <a:extLst>
              <a:ext uri="{FF2B5EF4-FFF2-40B4-BE49-F238E27FC236}">
                <a16:creationId xmlns:a16="http://schemas.microsoft.com/office/drawing/2014/main" id="{16F5E0E2-E258-8378-AE5B-AAEB10554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5450" y="3036888"/>
            <a:ext cx="9941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2 6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12345" name="直接连接符 12344">
            <a:extLst>
              <a:ext uri="{FF2B5EF4-FFF2-40B4-BE49-F238E27FC236}">
                <a16:creationId xmlns:a16="http://schemas.microsoft.com/office/drawing/2014/main" id="{793C8438-3624-CE78-834F-7CD3E4807E89}"/>
              </a:ext>
            </a:extLst>
          </p:cNvPr>
          <p:cNvCxnSpPr>
            <a:cxnSpLocks/>
          </p:cNvCxnSpPr>
          <p:nvPr/>
        </p:nvCxnSpPr>
        <p:spPr>
          <a:xfrm>
            <a:off x="6615112" y="3559175"/>
            <a:ext cx="1162051" cy="95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46" name="TextBox 32">
            <a:extLst>
              <a:ext uri="{FF2B5EF4-FFF2-40B4-BE49-F238E27FC236}">
                <a16:creationId xmlns:a16="http://schemas.microsoft.com/office/drawing/2014/main" id="{E939998B-4047-7C47-3625-D09751E6D1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8862" y="3559175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347" name="TextBox 33">
            <a:extLst>
              <a:ext uri="{FF2B5EF4-FFF2-40B4-BE49-F238E27FC236}">
                <a16:creationId xmlns:a16="http://schemas.microsoft.com/office/drawing/2014/main" id="{A5E4488E-DB9B-DEEE-0533-3D0538D12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7968" y="3568700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348" name="TextBox 34">
            <a:extLst>
              <a:ext uri="{FF2B5EF4-FFF2-40B4-BE49-F238E27FC236}">
                <a16:creationId xmlns:a16="http://schemas.microsoft.com/office/drawing/2014/main" id="{E667D7E4-A9A2-38F4-9015-E5ABCB80B6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6605" y="1894325"/>
            <a:ext cx="569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31 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349" name="TextBox 24">
            <a:extLst>
              <a:ext uri="{FF2B5EF4-FFF2-40B4-BE49-F238E27FC236}">
                <a16:creationId xmlns:a16="http://schemas.microsoft.com/office/drawing/2014/main" id="{EBF79D47-4BC9-BE19-A9E0-3B2DB4E4F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6434" y="3568700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8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TextBox 16">
            <a:extLst>
              <a:ext uri="{FF2B5EF4-FFF2-40B4-BE49-F238E27FC236}">
                <a16:creationId xmlns:a16="http://schemas.microsoft.com/office/drawing/2014/main" id="{B3328668-FD30-258C-AE08-71BA5620F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1293" y="3568699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30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20" grpId="0"/>
      <p:bldP spid="12321" grpId="0"/>
      <p:bldP spid="12325" grpId="0"/>
      <p:bldP spid="12326" grpId="0"/>
      <p:bldP spid="12327" grpId="0"/>
      <p:bldP spid="12329" grpId="0"/>
      <p:bldP spid="12330" grpId="0"/>
      <p:bldP spid="12333" grpId="0"/>
      <p:bldP spid="12334" grpId="0"/>
      <p:bldP spid="12336" grpId="0"/>
      <p:bldP spid="12337" grpId="0"/>
      <p:bldP spid="12340" grpId="0"/>
      <p:bldP spid="12341" grpId="0"/>
      <p:bldP spid="12343" grpId="0"/>
      <p:bldP spid="12344" grpId="0"/>
      <p:bldP spid="12346" grpId="0"/>
      <p:bldP spid="12347" grpId="0"/>
      <p:bldP spid="12348" grpId="0"/>
      <p:bldP spid="12349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333CC4-33D5-7FF0-613E-BD3042E3C3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658" y="1850231"/>
            <a:ext cx="12843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</a:rPr>
              <a:t>43</a:t>
            </a:r>
            <a:r>
              <a:rPr lang="zh-CN" altLang="en-US" sz="2400" b="1" dirty="0">
                <a:latin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</a:rPr>
              <a:t>29=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431EFD-DC98-ECFB-1F76-11E7A114F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2432" y="2646382"/>
            <a:ext cx="6334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4 3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EC387F-E07B-E21F-080F-07C3DB3172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297" y="3036907"/>
            <a:ext cx="9941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2 9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E1D66A63-DB19-47C2-A70F-21DDA5FC2E0A}"/>
              </a:ext>
            </a:extLst>
          </p:cNvPr>
          <p:cNvCxnSpPr>
            <a:cxnSpLocks/>
          </p:cNvCxnSpPr>
          <p:nvPr/>
        </p:nvCxnSpPr>
        <p:spPr>
          <a:xfrm flipV="1">
            <a:off x="786644" y="3549668"/>
            <a:ext cx="1218836" cy="95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5D33029-9D34-F595-D354-73C29A55C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8157" y="2346344"/>
            <a:ext cx="3524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65795D-5DAD-6A81-587E-7F3683C0F8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4369" y="3559194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214171-A915-3184-986D-C3FE228209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4019" y="3559194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C6B2CE-3201-BBAC-A1E0-650EAC392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846" y="1858168"/>
            <a:ext cx="569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14 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D36C-EF26-3C5A-E85B-6860404E7A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9721" y="1850231"/>
            <a:ext cx="12843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</a:rPr>
              <a:t>72</a:t>
            </a:r>
            <a:r>
              <a:rPr lang="zh-CN" altLang="en-US" sz="2400" b="1" dirty="0">
                <a:latin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</a:rPr>
              <a:t>27=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5E0130-0FDE-C74B-7E74-52CC62121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4663" y="2646382"/>
            <a:ext cx="6334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7 2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B39C4E-0278-C18F-4C3C-886A12ABE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5752" y="3036907"/>
            <a:ext cx="9941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2 7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E5FD51A5-11AC-44C3-8685-24F29AD3E2D1}"/>
              </a:ext>
            </a:extLst>
          </p:cNvPr>
          <p:cNvCxnSpPr>
            <a:cxnSpLocks/>
          </p:cNvCxnSpPr>
          <p:nvPr/>
        </p:nvCxnSpPr>
        <p:spPr>
          <a:xfrm>
            <a:off x="2798875" y="3559194"/>
            <a:ext cx="1219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67E00DA-F415-0623-8D64-AAE2A26638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0388" y="2346344"/>
            <a:ext cx="3524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.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DC3907-D932-F7AD-9AEC-5930669BA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6125" y="3559194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5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A83EEF-6093-2CC3-EC62-F1B3FCFD77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6250" y="3559194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2DEF13-96EC-F445-7303-CA2C242CB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658" y="1850231"/>
            <a:ext cx="569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45 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E76843-D323-CF9A-40C6-4ED1553A3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0271" y="1850231"/>
            <a:ext cx="1130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</a:rPr>
              <a:t>61</a:t>
            </a:r>
            <a:r>
              <a:rPr lang="zh-CN" altLang="en-US" sz="2400" b="1" dirty="0">
                <a:latin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</a:rPr>
              <a:t>3=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D6DF6F3-70B4-E4E1-6C29-1177CD4C1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8346" y="2646382"/>
            <a:ext cx="6334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6 1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544AF00-6457-9C15-00B5-89305EC910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3696" y="3027382"/>
            <a:ext cx="11699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  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BA42464C-90D7-43E6-A258-BA0C5B119AB5}"/>
              </a:ext>
            </a:extLst>
          </p:cNvPr>
          <p:cNvCxnSpPr>
            <a:cxnSpLocks/>
          </p:cNvCxnSpPr>
          <p:nvPr/>
        </p:nvCxnSpPr>
        <p:spPr>
          <a:xfrm>
            <a:off x="4622558" y="3559194"/>
            <a:ext cx="128845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003045D-6F74-AB94-1E80-41A0CFEE65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4071" y="2346344"/>
            <a:ext cx="3524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.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029EECA-A522-1471-84CA-623E01F6D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6985" y="3559194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8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2D9F7E9-6468-6A3E-2E25-D8EC1C93F1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3852" y="1858168"/>
            <a:ext cx="569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58 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66E50E3-1DC2-972C-611B-472ABDADE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1921" y="1840706"/>
            <a:ext cx="12843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</a:rPr>
              <a:t>54</a:t>
            </a:r>
            <a:r>
              <a:rPr lang="zh-CN" altLang="en-US" sz="2400" b="1" dirty="0">
                <a:latin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</a:rPr>
              <a:t>16=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7117F8-BFC6-429E-FECE-F3B3AC144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9335" y="2646382"/>
            <a:ext cx="6334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5 4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688534F-2009-9297-241A-2C1D7EA6C9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4845" y="3027382"/>
            <a:ext cx="9941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1 6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B765FA16-E54D-42DD-B4A1-9D2C4358C34E}"/>
              </a:ext>
            </a:extLst>
          </p:cNvPr>
          <p:cNvCxnSpPr>
            <a:cxnSpLocks/>
          </p:cNvCxnSpPr>
          <p:nvPr/>
        </p:nvCxnSpPr>
        <p:spPr>
          <a:xfrm>
            <a:off x="6483548" y="3559194"/>
            <a:ext cx="13049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82EB0A98-8FDC-6011-0086-4FF622BC0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4448" y="3549669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8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41DC01B-6FFF-0616-41A5-22176D597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5685" y="3559194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C6D5496-190E-6F91-734C-D3CED74751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533" y="1837531"/>
            <a:ext cx="569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38 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" name="TextBox 1">
            <a:extLst>
              <a:ext uri="{FF2B5EF4-FFF2-40B4-BE49-F238E27FC236}">
                <a16:creationId xmlns:a16="http://schemas.microsoft.com/office/drawing/2014/main" id="{5863E699-921E-76E1-F5B5-4EBAFE26FA03}"/>
              </a:ext>
            </a:extLst>
          </p:cNvPr>
          <p:cNvSpPr txBox="1"/>
          <p:nvPr/>
        </p:nvSpPr>
        <p:spPr>
          <a:xfrm>
            <a:off x="1148779" y="1123196"/>
            <a:ext cx="198804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列竖式计算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8CA29896-52E1-698A-15D8-4C613ABC40A3}"/>
              </a:ext>
            </a:extLst>
          </p:cNvPr>
          <p:cNvSpPr txBox="1"/>
          <p:nvPr/>
        </p:nvSpPr>
        <p:spPr>
          <a:xfrm>
            <a:off x="2932907" y="1245572"/>
            <a:ext cx="26082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[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教材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P64 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练一练 第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1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题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]</a:t>
            </a:r>
            <a:endParaRPr lang="zh-CN" altLang="en-US" sz="1600" b="1" dirty="0">
              <a:solidFill>
                <a:srgbClr val="0EACA9"/>
              </a:solidFill>
              <a:latin typeface="+mn-ea"/>
              <a:ea typeface="+mn-ea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17B03498-158A-FC72-3DDA-FD798DB589FE}"/>
              </a:ext>
            </a:extLst>
          </p:cNvPr>
          <p:cNvSpPr/>
          <p:nvPr/>
        </p:nvSpPr>
        <p:spPr>
          <a:xfrm>
            <a:off x="720407" y="1176843"/>
            <a:ext cx="409575" cy="40957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1</a:t>
            </a:r>
            <a:endParaRPr lang="zh-CN" altLang="en-US" sz="2400" dirty="0"/>
          </a:p>
        </p:txBody>
      </p:sp>
      <p:sp>
        <p:nvSpPr>
          <p:cNvPr id="38" name="TextBox 24">
            <a:extLst>
              <a:ext uri="{FF2B5EF4-FFF2-40B4-BE49-F238E27FC236}">
                <a16:creationId xmlns:a16="http://schemas.microsoft.com/office/drawing/2014/main" id="{A8BB3608-DA3C-E33F-83E5-3DC796ACC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3380" y="3549668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5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" name="TextBox 23">
            <a:extLst>
              <a:ext uri="{FF2B5EF4-FFF2-40B4-BE49-F238E27FC236}">
                <a16:creationId xmlns:a16="http://schemas.microsoft.com/office/drawing/2014/main" id="{60930388-DEED-946F-F912-C8715E73D8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3947" y="2319833"/>
            <a:ext cx="3524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4" grpId="0"/>
      <p:bldP spid="25" grpId="0"/>
      <p:bldP spid="27" grpId="0"/>
      <p:bldP spid="28" grpId="0"/>
      <p:bldP spid="29" grpId="0"/>
      <p:bldP spid="30" grpId="0"/>
      <p:bldP spid="33" grpId="0"/>
      <p:bldP spid="34" grpId="0"/>
      <p:bldP spid="35" grpId="0"/>
      <p:bldP spid="38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:a16="http://schemas.microsoft.com/office/drawing/2014/main" id="{A30F2F2F-6F05-2DB6-C650-B4A9CE8A5619}"/>
              </a:ext>
            </a:extLst>
          </p:cNvPr>
          <p:cNvSpPr/>
          <p:nvPr/>
        </p:nvSpPr>
        <p:spPr>
          <a:xfrm>
            <a:off x="628967" y="511811"/>
            <a:ext cx="409575" cy="40957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2</a:t>
            </a:r>
            <a:endParaRPr lang="zh-CN" altLang="en-US" sz="2400" dirty="0"/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A08BC755-6EE3-C302-03F5-DF092A78CDBC}"/>
              </a:ext>
            </a:extLst>
          </p:cNvPr>
          <p:cNvSpPr txBox="1"/>
          <p:nvPr/>
        </p:nvSpPr>
        <p:spPr>
          <a:xfrm>
            <a:off x="1078864" y="454988"/>
            <a:ext cx="307007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连一连，找妈妈。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CA4E22C-F999-2852-5608-3A626392C6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8" t="-1" b="36587"/>
          <a:stretch/>
        </p:blipFill>
        <p:spPr>
          <a:xfrm>
            <a:off x="2133600" y="1248404"/>
            <a:ext cx="5346032" cy="2233935"/>
          </a:xfrm>
          <a:custGeom>
            <a:avLst/>
            <a:gdLst>
              <a:gd name="connsiteX0" fmla="*/ 0 w 5346032"/>
              <a:gd name="connsiteY0" fmla="*/ 0 h 2233935"/>
              <a:gd name="connsiteX1" fmla="*/ 2466225 w 5346032"/>
              <a:gd name="connsiteY1" fmla="*/ 0 h 2233935"/>
              <a:gd name="connsiteX2" fmla="*/ 2461260 w 5346032"/>
              <a:gd name="connsiteY2" fmla="*/ 54616 h 2233935"/>
              <a:gd name="connsiteX3" fmla="*/ 2468880 w 5346032"/>
              <a:gd name="connsiteY3" fmla="*/ 306076 h 2233935"/>
              <a:gd name="connsiteX4" fmla="*/ 2552700 w 5346032"/>
              <a:gd name="connsiteY4" fmla="*/ 702316 h 2233935"/>
              <a:gd name="connsiteX5" fmla="*/ 2872740 w 5346032"/>
              <a:gd name="connsiteY5" fmla="*/ 831856 h 2233935"/>
              <a:gd name="connsiteX6" fmla="*/ 2887980 w 5346032"/>
              <a:gd name="connsiteY6" fmla="*/ 834247 h 2233935"/>
              <a:gd name="connsiteX7" fmla="*/ 2887980 w 5346032"/>
              <a:gd name="connsiteY7" fmla="*/ 987113 h 2233935"/>
              <a:gd name="connsiteX8" fmla="*/ 3230880 w 5346032"/>
              <a:gd name="connsiteY8" fmla="*/ 987113 h 2233935"/>
              <a:gd name="connsiteX9" fmla="*/ 3230880 w 5346032"/>
              <a:gd name="connsiteY9" fmla="*/ 888035 h 2233935"/>
              <a:gd name="connsiteX10" fmla="*/ 3261360 w 5346032"/>
              <a:gd name="connsiteY10" fmla="*/ 892816 h 2233935"/>
              <a:gd name="connsiteX11" fmla="*/ 3505200 w 5346032"/>
              <a:gd name="connsiteY11" fmla="*/ 306076 h 2233935"/>
              <a:gd name="connsiteX12" fmla="*/ 3561242 w 5346032"/>
              <a:gd name="connsiteY12" fmla="*/ 0 h 2233935"/>
              <a:gd name="connsiteX13" fmla="*/ 4018504 w 5346032"/>
              <a:gd name="connsiteY13" fmla="*/ 0 h 2233935"/>
              <a:gd name="connsiteX14" fmla="*/ 4114800 w 5346032"/>
              <a:gd name="connsiteY14" fmla="*/ 54616 h 2233935"/>
              <a:gd name="connsiteX15" fmla="*/ 4259580 w 5346032"/>
              <a:gd name="connsiteY15" fmla="*/ 664216 h 2233935"/>
              <a:gd name="connsiteX16" fmla="*/ 4914900 w 5346032"/>
              <a:gd name="connsiteY16" fmla="*/ 770896 h 2233935"/>
              <a:gd name="connsiteX17" fmla="*/ 5204460 w 5346032"/>
              <a:gd name="connsiteY17" fmla="*/ 610876 h 2233935"/>
              <a:gd name="connsiteX18" fmla="*/ 5346032 w 5346032"/>
              <a:gd name="connsiteY18" fmla="*/ 631394 h 2233935"/>
              <a:gd name="connsiteX19" fmla="*/ 5346032 w 5346032"/>
              <a:gd name="connsiteY19" fmla="*/ 1552961 h 2233935"/>
              <a:gd name="connsiteX20" fmla="*/ 5242560 w 5346032"/>
              <a:gd name="connsiteY20" fmla="*/ 1654816 h 2233935"/>
              <a:gd name="connsiteX21" fmla="*/ 5052060 w 5346032"/>
              <a:gd name="connsiteY21" fmla="*/ 1715776 h 2233935"/>
              <a:gd name="connsiteX22" fmla="*/ 4724400 w 5346032"/>
              <a:gd name="connsiteY22" fmla="*/ 1814836 h 2233935"/>
              <a:gd name="connsiteX23" fmla="*/ 4572000 w 5346032"/>
              <a:gd name="connsiteY23" fmla="*/ 1944376 h 2233935"/>
              <a:gd name="connsiteX24" fmla="*/ 4335780 w 5346032"/>
              <a:gd name="connsiteY24" fmla="*/ 2134876 h 2233935"/>
              <a:gd name="connsiteX25" fmla="*/ 3962400 w 5346032"/>
              <a:gd name="connsiteY25" fmla="*/ 2134876 h 2233935"/>
              <a:gd name="connsiteX26" fmla="*/ 3611880 w 5346032"/>
              <a:gd name="connsiteY26" fmla="*/ 2165356 h 2233935"/>
              <a:gd name="connsiteX27" fmla="*/ 3528061 w 5346032"/>
              <a:gd name="connsiteY27" fmla="*/ 2233935 h 2233935"/>
              <a:gd name="connsiteX28" fmla="*/ 2045350 w 5346032"/>
              <a:gd name="connsiteY28" fmla="*/ 2233935 h 2233935"/>
              <a:gd name="connsiteX29" fmla="*/ 1935480 w 5346032"/>
              <a:gd name="connsiteY29" fmla="*/ 1997716 h 2233935"/>
              <a:gd name="connsiteX30" fmla="*/ 1821180 w 5346032"/>
              <a:gd name="connsiteY30" fmla="*/ 1586236 h 2233935"/>
              <a:gd name="connsiteX31" fmla="*/ 1562100 w 5346032"/>
              <a:gd name="connsiteY31" fmla="*/ 1525276 h 2233935"/>
              <a:gd name="connsiteX32" fmla="*/ 1356360 w 5346032"/>
              <a:gd name="connsiteY32" fmla="*/ 1631956 h 2233935"/>
              <a:gd name="connsiteX33" fmla="*/ 1165860 w 5346032"/>
              <a:gd name="connsiteY33" fmla="*/ 2165356 h 2233935"/>
              <a:gd name="connsiteX34" fmla="*/ 1141368 w 5346032"/>
              <a:gd name="connsiteY34" fmla="*/ 2233935 h 2233935"/>
              <a:gd name="connsiteX35" fmla="*/ 671302 w 5346032"/>
              <a:gd name="connsiteY35" fmla="*/ 2233935 h 2233935"/>
              <a:gd name="connsiteX36" fmla="*/ 579120 w 5346032"/>
              <a:gd name="connsiteY36" fmla="*/ 2172976 h 2233935"/>
              <a:gd name="connsiteX37" fmla="*/ 487680 w 5346032"/>
              <a:gd name="connsiteY37" fmla="*/ 2172976 h 2233935"/>
              <a:gd name="connsiteX38" fmla="*/ 399628 w 5346032"/>
              <a:gd name="connsiteY38" fmla="*/ 2233935 h 2233935"/>
              <a:gd name="connsiteX39" fmla="*/ 379306 w 5346032"/>
              <a:gd name="connsiteY39" fmla="*/ 2233935 h 2233935"/>
              <a:gd name="connsiteX40" fmla="*/ 304800 w 5346032"/>
              <a:gd name="connsiteY40" fmla="*/ 2172976 h 2233935"/>
              <a:gd name="connsiteX41" fmla="*/ 0 w 5346032"/>
              <a:gd name="connsiteY41" fmla="*/ 2127580 h 2233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6032" h="2233935">
                <a:moveTo>
                  <a:pt x="0" y="0"/>
                </a:moveTo>
                <a:lnTo>
                  <a:pt x="2466225" y="0"/>
                </a:lnTo>
                <a:lnTo>
                  <a:pt x="2461260" y="54616"/>
                </a:lnTo>
                <a:lnTo>
                  <a:pt x="2468880" y="306076"/>
                </a:lnTo>
                <a:lnTo>
                  <a:pt x="2552700" y="702316"/>
                </a:lnTo>
                <a:lnTo>
                  <a:pt x="2872740" y="831856"/>
                </a:lnTo>
                <a:lnTo>
                  <a:pt x="2887980" y="834247"/>
                </a:lnTo>
                <a:lnTo>
                  <a:pt x="2887980" y="987113"/>
                </a:lnTo>
                <a:lnTo>
                  <a:pt x="3230880" y="987113"/>
                </a:lnTo>
                <a:lnTo>
                  <a:pt x="3230880" y="888035"/>
                </a:lnTo>
                <a:lnTo>
                  <a:pt x="3261360" y="892816"/>
                </a:lnTo>
                <a:lnTo>
                  <a:pt x="3505200" y="306076"/>
                </a:lnTo>
                <a:lnTo>
                  <a:pt x="3561242" y="0"/>
                </a:lnTo>
                <a:lnTo>
                  <a:pt x="4018504" y="0"/>
                </a:lnTo>
                <a:lnTo>
                  <a:pt x="4114800" y="54616"/>
                </a:lnTo>
                <a:lnTo>
                  <a:pt x="4259580" y="664216"/>
                </a:lnTo>
                <a:lnTo>
                  <a:pt x="4914900" y="770896"/>
                </a:lnTo>
                <a:lnTo>
                  <a:pt x="5204460" y="610876"/>
                </a:lnTo>
                <a:lnTo>
                  <a:pt x="5346032" y="631394"/>
                </a:lnTo>
                <a:lnTo>
                  <a:pt x="5346032" y="1552961"/>
                </a:lnTo>
                <a:lnTo>
                  <a:pt x="5242560" y="1654816"/>
                </a:lnTo>
                <a:lnTo>
                  <a:pt x="5052060" y="1715776"/>
                </a:lnTo>
                <a:lnTo>
                  <a:pt x="4724400" y="1814836"/>
                </a:lnTo>
                <a:lnTo>
                  <a:pt x="4572000" y="1944376"/>
                </a:lnTo>
                <a:lnTo>
                  <a:pt x="4335780" y="2134876"/>
                </a:lnTo>
                <a:lnTo>
                  <a:pt x="3962400" y="2134876"/>
                </a:lnTo>
                <a:lnTo>
                  <a:pt x="3611880" y="2165356"/>
                </a:lnTo>
                <a:lnTo>
                  <a:pt x="3528061" y="2233935"/>
                </a:lnTo>
                <a:lnTo>
                  <a:pt x="2045350" y="2233935"/>
                </a:lnTo>
                <a:lnTo>
                  <a:pt x="1935480" y="1997716"/>
                </a:lnTo>
                <a:lnTo>
                  <a:pt x="1821180" y="1586236"/>
                </a:lnTo>
                <a:lnTo>
                  <a:pt x="1562100" y="1525276"/>
                </a:lnTo>
                <a:lnTo>
                  <a:pt x="1356360" y="1631956"/>
                </a:lnTo>
                <a:lnTo>
                  <a:pt x="1165860" y="2165356"/>
                </a:lnTo>
                <a:lnTo>
                  <a:pt x="1141368" y="2233935"/>
                </a:lnTo>
                <a:lnTo>
                  <a:pt x="671302" y="2233935"/>
                </a:lnTo>
                <a:lnTo>
                  <a:pt x="579120" y="2172976"/>
                </a:lnTo>
                <a:lnTo>
                  <a:pt x="487680" y="2172976"/>
                </a:lnTo>
                <a:lnTo>
                  <a:pt x="399628" y="2233935"/>
                </a:lnTo>
                <a:lnTo>
                  <a:pt x="379306" y="2233935"/>
                </a:lnTo>
                <a:lnTo>
                  <a:pt x="304800" y="2172976"/>
                </a:lnTo>
                <a:lnTo>
                  <a:pt x="0" y="2127580"/>
                </a:lnTo>
                <a:close/>
              </a:path>
            </a:pathLst>
          </a:cu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BB4948A-B975-C6AA-F132-3B2546C504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8" r="80092" b="62435"/>
          <a:stretch>
            <a:fillRect/>
          </a:stretch>
        </p:blipFill>
        <p:spPr>
          <a:xfrm>
            <a:off x="804801" y="1554480"/>
            <a:ext cx="1328800" cy="1017270"/>
          </a:xfrm>
          <a:custGeom>
            <a:avLst/>
            <a:gdLst>
              <a:gd name="connsiteX0" fmla="*/ 664400 w 1328800"/>
              <a:gd name="connsiteY0" fmla="*/ 0 h 1017270"/>
              <a:gd name="connsiteX1" fmla="*/ 1328800 w 1328800"/>
              <a:gd name="connsiteY1" fmla="*/ 508635 h 1017270"/>
              <a:gd name="connsiteX2" fmla="*/ 664400 w 1328800"/>
              <a:gd name="connsiteY2" fmla="*/ 1017270 h 1017270"/>
              <a:gd name="connsiteX3" fmla="*/ 0 w 1328800"/>
              <a:gd name="connsiteY3" fmla="*/ 508635 h 1017270"/>
              <a:gd name="connsiteX4" fmla="*/ 664400 w 1328800"/>
              <a:gd name="connsiteY4" fmla="*/ 0 h 1017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8800" h="1017270">
                <a:moveTo>
                  <a:pt x="664400" y="0"/>
                </a:moveTo>
                <a:cubicBezTo>
                  <a:pt x="1031338" y="0"/>
                  <a:pt x="1328800" y="227724"/>
                  <a:pt x="1328800" y="508635"/>
                </a:cubicBezTo>
                <a:cubicBezTo>
                  <a:pt x="1328800" y="789546"/>
                  <a:pt x="1031338" y="1017270"/>
                  <a:pt x="664400" y="1017270"/>
                </a:cubicBezTo>
                <a:cubicBezTo>
                  <a:pt x="297462" y="1017270"/>
                  <a:pt x="0" y="789546"/>
                  <a:pt x="0" y="508635"/>
                </a:cubicBezTo>
                <a:cubicBezTo>
                  <a:pt x="0" y="227724"/>
                  <a:pt x="297462" y="0"/>
                  <a:pt x="664400" y="0"/>
                </a:cubicBez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87D0259-DDED-372E-8E8E-DACEAA0CA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00" r="85805" b="29449"/>
          <a:stretch>
            <a:fillRect/>
          </a:stretch>
        </p:blipFill>
        <p:spPr>
          <a:xfrm>
            <a:off x="777614" y="2505069"/>
            <a:ext cx="947514" cy="1231270"/>
          </a:xfrm>
          <a:custGeom>
            <a:avLst/>
            <a:gdLst>
              <a:gd name="connsiteX0" fmla="*/ 385840 w 947514"/>
              <a:gd name="connsiteY0" fmla="*/ 0 h 1231270"/>
              <a:gd name="connsiteX1" fmla="*/ 947514 w 947514"/>
              <a:gd name="connsiteY1" fmla="*/ 615635 h 1231270"/>
              <a:gd name="connsiteX2" fmla="*/ 385840 w 947514"/>
              <a:gd name="connsiteY2" fmla="*/ 1231270 h 1231270"/>
              <a:gd name="connsiteX3" fmla="*/ 71803 w 947514"/>
              <a:gd name="connsiteY3" fmla="*/ 1126129 h 1231270"/>
              <a:gd name="connsiteX4" fmla="*/ 0 w 947514"/>
              <a:gd name="connsiteY4" fmla="*/ 1061195 h 1231270"/>
              <a:gd name="connsiteX5" fmla="*/ 0 w 947514"/>
              <a:gd name="connsiteY5" fmla="*/ 170075 h 1231270"/>
              <a:gd name="connsiteX6" fmla="*/ 71803 w 947514"/>
              <a:gd name="connsiteY6" fmla="*/ 105141 h 1231270"/>
              <a:gd name="connsiteX7" fmla="*/ 385840 w 947514"/>
              <a:gd name="connsiteY7" fmla="*/ 0 h 1231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47514" h="1231270">
                <a:moveTo>
                  <a:pt x="385840" y="0"/>
                </a:moveTo>
                <a:cubicBezTo>
                  <a:pt x="696044" y="0"/>
                  <a:pt x="947514" y="275629"/>
                  <a:pt x="947514" y="615635"/>
                </a:cubicBezTo>
                <a:cubicBezTo>
                  <a:pt x="947514" y="955641"/>
                  <a:pt x="696044" y="1231270"/>
                  <a:pt x="385840" y="1231270"/>
                </a:cubicBezTo>
                <a:cubicBezTo>
                  <a:pt x="269514" y="1231270"/>
                  <a:pt x="161447" y="1192510"/>
                  <a:pt x="71803" y="1126129"/>
                </a:cubicBezTo>
                <a:lnTo>
                  <a:pt x="0" y="1061195"/>
                </a:lnTo>
                <a:lnTo>
                  <a:pt x="0" y="170075"/>
                </a:lnTo>
                <a:lnTo>
                  <a:pt x="71803" y="105141"/>
                </a:lnTo>
                <a:cubicBezTo>
                  <a:pt x="161447" y="38761"/>
                  <a:pt x="269514" y="0"/>
                  <a:pt x="385840" y="0"/>
                </a:cubicBezTo>
                <a:close/>
              </a:path>
            </a:pathLst>
          </a:cu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98C4D48-C4C9-D88B-7634-D2D773CB0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60818" r="69133" b="4574"/>
          <a:stretch>
            <a:fillRect/>
          </a:stretch>
        </p:blipFill>
        <p:spPr>
          <a:xfrm>
            <a:off x="1714500" y="3390900"/>
            <a:ext cx="1150620" cy="1219200"/>
          </a:xfrm>
          <a:custGeom>
            <a:avLst/>
            <a:gdLst>
              <a:gd name="connsiteX0" fmla="*/ 960120 w 1150620"/>
              <a:gd name="connsiteY0" fmla="*/ 0 h 1219200"/>
              <a:gd name="connsiteX1" fmla="*/ 1059180 w 1150620"/>
              <a:gd name="connsiteY1" fmla="*/ 220980 h 1219200"/>
              <a:gd name="connsiteX2" fmla="*/ 1150620 w 1150620"/>
              <a:gd name="connsiteY2" fmla="*/ 510540 h 1219200"/>
              <a:gd name="connsiteX3" fmla="*/ 1150620 w 1150620"/>
              <a:gd name="connsiteY3" fmla="*/ 685800 h 1219200"/>
              <a:gd name="connsiteX4" fmla="*/ 1143000 w 1150620"/>
              <a:gd name="connsiteY4" fmla="*/ 800100 h 1219200"/>
              <a:gd name="connsiteX5" fmla="*/ 1097280 w 1150620"/>
              <a:gd name="connsiteY5" fmla="*/ 868680 h 1219200"/>
              <a:gd name="connsiteX6" fmla="*/ 1066800 w 1150620"/>
              <a:gd name="connsiteY6" fmla="*/ 982980 h 1219200"/>
              <a:gd name="connsiteX7" fmla="*/ 822960 w 1150620"/>
              <a:gd name="connsiteY7" fmla="*/ 1219200 h 1219200"/>
              <a:gd name="connsiteX8" fmla="*/ 381000 w 1150620"/>
              <a:gd name="connsiteY8" fmla="*/ 1181100 h 1219200"/>
              <a:gd name="connsiteX9" fmla="*/ 281940 w 1150620"/>
              <a:gd name="connsiteY9" fmla="*/ 1150620 h 1219200"/>
              <a:gd name="connsiteX10" fmla="*/ 220980 w 1150620"/>
              <a:gd name="connsiteY10" fmla="*/ 960120 h 1219200"/>
              <a:gd name="connsiteX11" fmla="*/ 0 w 1150620"/>
              <a:gd name="connsiteY11" fmla="*/ 182880 h 1219200"/>
              <a:gd name="connsiteX12" fmla="*/ 175260 w 1150620"/>
              <a:gd name="connsiteY12" fmla="*/ 60960 h 1219200"/>
              <a:gd name="connsiteX13" fmla="*/ 480060 w 1150620"/>
              <a:gd name="connsiteY13" fmla="*/ 15240 h 1219200"/>
              <a:gd name="connsiteX14" fmla="*/ 685800 w 1150620"/>
              <a:gd name="connsiteY14" fmla="*/ 15240 h 1219200"/>
              <a:gd name="connsiteX15" fmla="*/ 777240 w 1150620"/>
              <a:gd name="connsiteY15" fmla="*/ 68580 h 1219200"/>
              <a:gd name="connsiteX16" fmla="*/ 853440 w 1150620"/>
              <a:gd name="connsiteY16" fmla="*/ 5334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50620" h="1219200">
                <a:moveTo>
                  <a:pt x="960120" y="0"/>
                </a:moveTo>
                <a:lnTo>
                  <a:pt x="1059180" y="220980"/>
                </a:lnTo>
                <a:lnTo>
                  <a:pt x="1150620" y="510540"/>
                </a:lnTo>
                <a:lnTo>
                  <a:pt x="1150620" y="685800"/>
                </a:lnTo>
                <a:lnTo>
                  <a:pt x="1143000" y="800100"/>
                </a:lnTo>
                <a:lnTo>
                  <a:pt x="1097280" y="868680"/>
                </a:lnTo>
                <a:cubicBezTo>
                  <a:pt x="1063944" y="902016"/>
                  <a:pt x="1090413" y="872788"/>
                  <a:pt x="1066800" y="982980"/>
                </a:cubicBezTo>
                <a:lnTo>
                  <a:pt x="822960" y="1219200"/>
                </a:lnTo>
                <a:lnTo>
                  <a:pt x="381000" y="1181100"/>
                </a:lnTo>
                <a:lnTo>
                  <a:pt x="281940" y="1150620"/>
                </a:lnTo>
                <a:lnTo>
                  <a:pt x="220980" y="960120"/>
                </a:lnTo>
                <a:lnTo>
                  <a:pt x="0" y="182880"/>
                </a:lnTo>
                <a:lnTo>
                  <a:pt x="175260" y="60960"/>
                </a:lnTo>
                <a:lnTo>
                  <a:pt x="480060" y="15240"/>
                </a:lnTo>
                <a:lnTo>
                  <a:pt x="685800" y="15240"/>
                </a:lnTo>
                <a:lnTo>
                  <a:pt x="777240" y="68580"/>
                </a:lnTo>
                <a:lnTo>
                  <a:pt x="853440" y="53340"/>
                </a:lnTo>
                <a:close/>
              </a:path>
            </a:pathLst>
          </a:cu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C27663E-C48C-7019-692D-A591C651F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80" t="70984" r="48584"/>
          <a:stretch>
            <a:fillRect/>
          </a:stretch>
        </p:blipFill>
        <p:spPr>
          <a:xfrm>
            <a:off x="2926080" y="3749040"/>
            <a:ext cx="1310640" cy="1022191"/>
          </a:xfrm>
          <a:custGeom>
            <a:avLst/>
            <a:gdLst>
              <a:gd name="connsiteX0" fmla="*/ 655320 w 1310640"/>
              <a:gd name="connsiteY0" fmla="*/ 0 h 1022191"/>
              <a:gd name="connsiteX1" fmla="*/ 1310640 w 1310640"/>
              <a:gd name="connsiteY1" fmla="*/ 579120 h 1022191"/>
              <a:gd name="connsiteX2" fmla="*/ 1118701 w 1310640"/>
              <a:gd name="connsiteY2" fmla="*/ 988620 h 1022191"/>
              <a:gd name="connsiteX3" fmla="*/ 1072659 w 1310640"/>
              <a:gd name="connsiteY3" fmla="*/ 1022191 h 1022191"/>
              <a:gd name="connsiteX4" fmla="*/ 237982 w 1310640"/>
              <a:gd name="connsiteY4" fmla="*/ 1022191 h 1022191"/>
              <a:gd name="connsiteX5" fmla="*/ 191939 w 1310640"/>
              <a:gd name="connsiteY5" fmla="*/ 988620 h 1022191"/>
              <a:gd name="connsiteX6" fmla="*/ 0 w 1310640"/>
              <a:gd name="connsiteY6" fmla="*/ 579120 h 1022191"/>
              <a:gd name="connsiteX7" fmla="*/ 655320 w 1310640"/>
              <a:gd name="connsiteY7" fmla="*/ 0 h 1022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10640" h="1022191">
                <a:moveTo>
                  <a:pt x="655320" y="0"/>
                </a:moveTo>
                <a:cubicBezTo>
                  <a:pt x="1017243" y="0"/>
                  <a:pt x="1310640" y="259281"/>
                  <a:pt x="1310640" y="579120"/>
                </a:cubicBezTo>
                <a:cubicBezTo>
                  <a:pt x="1310640" y="739040"/>
                  <a:pt x="1237291" y="883820"/>
                  <a:pt x="1118701" y="988620"/>
                </a:cubicBezTo>
                <a:lnTo>
                  <a:pt x="1072659" y="1022191"/>
                </a:lnTo>
                <a:lnTo>
                  <a:pt x="237982" y="1022191"/>
                </a:lnTo>
                <a:lnTo>
                  <a:pt x="191939" y="988620"/>
                </a:lnTo>
                <a:cubicBezTo>
                  <a:pt x="73349" y="883820"/>
                  <a:pt x="0" y="739040"/>
                  <a:pt x="0" y="579120"/>
                </a:cubicBezTo>
                <a:cubicBezTo>
                  <a:pt x="0" y="259281"/>
                  <a:pt x="293397" y="0"/>
                  <a:pt x="655320" y="0"/>
                </a:cubicBezTo>
                <a:close/>
              </a:path>
            </a:pathLst>
          </a:cu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532A84B-CB52-877D-E8E4-39D853118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75" t="44595" r="50411" b="27069"/>
          <a:stretch>
            <a:fillRect/>
          </a:stretch>
        </p:blipFill>
        <p:spPr>
          <a:xfrm>
            <a:off x="3246120" y="2819400"/>
            <a:ext cx="868680" cy="998220"/>
          </a:xfrm>
          <a:custGeom>
            <a:avLst/>
            <a:gdLst>
              <a:gd name="connsiteX0" fmla="*/ 411480 w 868680"/>
              <a:gd name="connsiteY0" fmla="*/ 0 h 998220"/>
              <a:gd name="connsiteX1" fmla="*/ 685800 w 868680"/>
              <a:gd name="connsiteY1" fmla="*/ 0 h 998220"/>
              <a:gd name="connsiteX2" fmla="*/ 784860 w 868680"/>
              <a:gd name="connsiteY2" fmla="*/ 160020 h 998220"/>
              <a:gd name="connsiteX3" fmla="*/ 822960 w 868680"/>
              <a:gd name="connsiteY3" fmla="*/ 403860 h 998220"/>
              <a:gd name="connsiteX4" fmla="*/ 861060 w 868680"/>
              <a:gd name="connsiteY4" fmla="*/ 731520 h 998220"/>
              <a:gd name="connsiteX5" fmla="*/ 868680 w 868680"/>
              <a:gd name="connsiteY5" fmla="*/ 800100 h 998220"/>
              <a:gd name="connsiteX6" fmla="*/ 861060 w 868680"/>
              <a:gd name="connsiteY6" fmla="*/ 998220 h 998220"/>
              <a:gd name="connsiteX7" fmla="*/ 441960 w 868680"/>
              <a:gd name="connsiteY7" fmla="*/ 990600 h 998220"/>
              <a:gd name="connsiteX8" fmla="*/ 259080 w 868680"/>
              <a:gd name="connsiteY8" fmla="*/ 914400 h 998220"/>
              <a:gd name="connsiteX9" fmla="*/ 53340 w 868680"/>
              <a:gd name="connsiteY9" fmla="*/ 769620 h 998220"/>
              <a:gd name="connsiteX10" fmla="*/ 0 w 868680"/>
              <a:gd name="connsiteY10" fmla="*/ 495300 h 998220"/>
              <a:gd name="connsiteX11" fmla="*/ 137160 w 868680"/>
              <a:gd name="connsiteY11" fmla="*/ 213360 h 998220"/>
              <a:gd name="connsiteX12" fmla="*/ 259080 w 868680"/>
              <a:gd name="connsiteY12" fmla="*/ 83820 h 998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68680" h="998220">
                <a:moveTo>
                  <a:pt x="411480" y="0"/>
                </a:moveTo>
                <a:lnTo>
                  <a:pt x="685800" y="0"/>
                </a:lnTo>
                <a:lnTo>
                  <a:pt x="784860" y="160020"/>
                </a:lnTo>
                <a:lnTo>
                  <a:pt x="822960" y="403860"/>
                </a:lnTo>
                <a:lnTo>
                  <a:pt x="861060" y="731520"/>
                </a:lnTo>
                <a:lnTo>
                  <a:pt x="868680" y="800100"/>
                </a:lnTo>
                <a:lnTo>
                  <a:pt x="861060" y="998220"/>
                </a:lnTo>
                <a:lnTo>
                  <a:pt x="441960" y="990600"/>
                </a:lnTo>
                <a:lnTo>
                  <a:pt x="259080" y="914400"/>
                </a:lnTo>
                <a:lnTo>
                  <a:pt x="53340" y="769620"/>
                </a:lnTo>
                <a:lnTo>
                  <a:pt x="0" y="495300"/>
                </a:lnTo>
                <a:lnTo>
                  <a:pt x="137160" y="213360"/>
                </a:lnTo>
                <a:lnTo>
                  <a:pt x="259080" y="83820"/>
                </a:lnTo>
                <a:close/>
              </a:path>
            </a:pathLst>
          </a:cu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FC2E0206-E345-DEEB-9B8A-7F9CA02AEF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39" t="57357" r="28378" b="2843"/>
          <a:stretch>
            <a:fillRect/>
          </a:stretch>
        </p:blipFill>
        <p:spPr>
          <a:xfrm>
            <a:off x="4572000" y="3268980"/>
            <a:ext cx="1013460" cy="1402080"/>
          </a:xfrm>
          <a:custGeom>
            <a:avLst/>
            <a:gdLst>
              <a:gd name="connsiteX0" fmla="*/ 506730 w 1013460"/>
              <a:gd name="connsiteY0" fmla="*/ 0 h 1402080"/>
              <a:gd name="connsiteX1" fmla="*/ 1013460 w 1013460"/>
              <a:gd name="connsiteY1" fmla="*/ 701040 h 1402080"/>
              <a:gd name="connsiteX2" fmla="*/ 506730 w 1013460"/>
              <a:gd name="connsiteY2" fmla="*/ 1402080 h 1402080"/>
              <a:gd name="connsiteX3" fmla="*/ 0 w 1013460"/>
              <a:gd name="connsiteY3" fmla="*/ 701040 h 1402080"/>
              <a:gd name="connsiteX4" fmla="*/ 506730 w 1013460"/>
              <a:gd name="connsiteY4" fmla="*/ 0 h 1402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3460" h="1402080">
                <a:moveTo>
                  <a:pt x="506730" y="0"/>
                </a:moveTo>
                <a:cubicBezTo>
                  <a:pt x="786589" y="0"/>
                  <a:pt x="1013460" y="313866"/>
                  <a:pt x="1013460" y="701040"/>
                </a:cubicBezTo>
                <a:cubicBezTo>
                  <a:pt x="1013460" y="1088214"/>
                  <a:pt x="786589" y="1402080"/>
                  <a:pt x="506730" y="1402080"/>
                </a:cubicBezTo>
                <a:cubicBezTo>
                  <a:pt x="226871" y="1402080"/>
                  <a:pt x="0" y="1088214"/>
                  <a:pt x="0" y="701040"/>
                </a:cubicBezTo>
                <a:cubicBezTo>
                  <a:pt x="0" y="313866"/>
                  <a:pt x="226871" y="0"/>
                  <a:pt x="506730" y="0"/>
                </a:cubicBezTo>
                <a:close/>
              </a:path>
            </a:pathLst>
          </a:cu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4FB6AFFE-F6FF-4981-5F5A-7AE8659D13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81" t="60169" r="12876" b="9333"/>
          <a:stretch>
            <a:fillRect/>
          </a:stretch>
        </p:blipFill>
        <p:spPr>
          <a:xfrm>
            <a:off x="5736256" y="3368040"/>
            <a:ext cx="883920" cy="1074420"/>
          </a:xfrm>
          <a:custGeom>
            <a:avLst/>
            <a:gdLst>
              <a:gd name="connsiteX0" fmla="*/ 441960 w 883920"/>
              <a:gd name="connsiteY0" fmla="*/ 0 h 1074420"/>
              <a:gd name="connsiteX1" fmla="*/ 883920 w 883920"/>
              <a:gd name="connsiteY1" fmla="*/ 537210 h 1074420"/>
              <a:gd name="connsiteX2" fmla="*/ 441960 w 883920"/>
              <a:gd name="connsiteY2" fmla="*/ 1074420 h 1074420"/>
              <a:gd name="connsiteX3" fmla="*/ 0 w 883920"/>
              <a:gd name="connsiteY3" fmla="*/ 537210 h 1074420"/>
              <a:gd name="connsiteX4" fmla="*/ 441960 w 883920"/>
              <a:gd name="connsiteY4" fmla="*/ 0 h 107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3920" h="1074420">
                <a:moveTo>
                  <a:pt x="441960" y="0"/>
                </a:moveTo>
                <a:cubicBezTo>
                  <a:pt x="686048" y="0"/>
                  <a:pt x="883920" y="240517"/>
                  <a:pt x="883920" y="537210"/>
                </a:cubicBezTo>
                <a:cubicBezTo>
                  <a:pt x="883920" y="833903"/>
                  <a:pt x="686048" y="1074420"/>
                  <a:pt x="441960" y="1074420"/>
                </a:cubicBezTo>
                <a:cubicBezTo>
                  <a:pt x="197872" y="1074420"/>
                  <a:pt x="0" y="833903"/>
                  <a:pt x="0" y="537210"/>
                </a:cubicBezTo>
                <a:cubicBezTo>
                  <a:pt x="0" y="240517"/>
                  <a:pt x="197872" y="0"/>
                  <a:pt x="441960" y="0"/>
                </a:cubicBezTo>
                <a:close/>
              </a:path>
            </a:pathLst>
          </a:cu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4F00340B-CE99-E7E6-00F6-1B34FE97FC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21" t="49137" b="16254"/>
          <a:stretch>
            <a:fillRect/>
          </a:stretch>
        </p:blipFill>
        <p:spPr>
          <a:xfrm>
            <a:off x="6553200" y="2979420"/>
            <a:ext cx="926432" cy="1219200"/>
          </a:xfrm>
          <a:custGeom>
            <a:avLst/>
            <a:gdLst>
              <a:gd name="connsiteX0" fmla="*/ 838200 w 926432"/>
              <a:gd name="connsiteY0" fmla="*/ 0 h 1219200"/>
              <a:gd name="connsiteX1" fmla="*/ 926432 w 926432"/>
              <a:gd name="connsiteY1" fmla="*/ 6469 h 1219200"/>
              <a:gd name="connsiteX2" fmla="*/ 926432 w 926432"/>
              <a:gd name="connsiteY2" fmla="*/ 1212731 h 1219200"/>
              <a:gd name="connsiteX3" fmla="*/ 838200 w 926432"/>
              <a:gd name="connsiteY3" fmla="*/ 1219200 h 1219200"/>
              <a:gd name="connsiteX4" fmla="*/ 0 w 926432"/>
              <a:gd name="connsiteY4" fmla="*/ 609600 h 1219200"/>
              <a:gd name="connsiteX5" fmla="*/ 838200 w 926432"/>
              <a:gd name="connsiteY5" fmla="*/ 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6432" h="1219200">
                <a:moveTo>
                  <a:pt x="838200" y="0"/>
                </a:moveTo>
                <a:lnTo>
                  <a:pt x="926432" y="6469"/>
                </a:lnTo>
                <a:lnTo>
                  <a:pt x="926432" y="1212731"/>
                </a:lnTo>
                <a:lnTo>
                  <a:pt x="838200" y="1219200"/>
                </a:lnTo>
                <a:cubicBezTo>
                  <a:pt x="375275" y="1219200"/>
                  <a:pt x="0" y="946273"/>
                  <a:pt x="0" y="609600"/>
                </a:cubicBezTo>
                <a:cubicBezTo>
                  <a:pt x="0" y="272927"/>
                  <a:pt x="375275" y="0"/>
                  <a:pt x="838200" y="0"/>
                </a:cubicBezTo>
                <a:close/>
              </a:path>
            </a:pathLst>
          </a:cu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F84D1A9A-93F3-2AC9-E493-27529C167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23" b="77315"/>
          <a:stretch>
            <a:fillRect/>
          </a:stretch>
        </p:blipFill>
        <p:spPr>
          <a:xfrm>
            <a:off x="6099459" y="1248404"/>
            <a:ext cx="1380173" cy="799164"/>
          </a:xfrm>
          <a:custGeom>
            <a:avLst/>
            <a:gdLst>
              <a:gd name="connsiteX0" fmla="*/ 261 w 1380173"/>
              <a:gd name="connsiteY0" fmla="*/ 0 h 799164"/>
              <a:gd name="connsiteX1" fmla="*/ 1380173 w 1380173"/>
              <a:gd name="connsiteY1" fmla="*/ 0 h 799164"/>
              <a:gd name="connsiteX2" fmla="*/ 1380173 w 1380173"/>
              <a:gd name="connsiteY2" fmla="*/ 298853 h 799164"/>
              <a:gd name="connsiteX3" fmla="*/ 1376272 w 1380173"/>
              <a:gd name="connsiteY3" fmla="*/ 312826 h 799164"/>
              <a:gd name="connsiteX4" fmla="*/ 716280 w 1380173"/>
              <a:gd name="connsiteY4" fmla="*/ 799164 h 799164"/>
              <a:gd name="connsiteX5" fmla="*/ 0 w 1380173"/>
              <a:gd name="connsiteY5" fmla="*/ 2874 h 79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0173" h="799164">
                <a:moveTo>
                  <a:pt x="261" y="0"/>
                </a:moveTo>
                <a:lnTo>
                  <a:pt x="1380173" y="0"/>
                </a:lnTo>
                <a:lnTo>
                  <a:pt x="1380173" y="298853"/>
                </a:lnTo>
                <a:lnTo>
                  <a:pt x="1376272" y="312826"/>
                </a:lnTo>
                <a:cubicBezTo>
                  <a:pt x="1267534" y="598627"/>
                  <a:pt x="1012973" y="799164"/>
                  <a:pt x="716280" y="799164"/>
                </a:cubicBezTo>
                <a:cubicBezTo>
                  <a:pt x="320689" y="799164"/>
                  <a:pt x="0" y="442653"/>
                  <a:pt x="0" y="2874"/>
                </a:cubicBezTo>
                <a:close/>
              </a:path>
            </a:pathLst>
          </a:cu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EBC53F8C-125A-FC28-0BA1-D0C36D47D1B9}"/>
              </a:ext>
            </a:extLst>
          </p:cNvPr>
          <p:cNvSpPr txBox="1"/>
          <p:nvPr/>
        </p:nvSpPr>
        <p:spPr>
          <a:xfrm>
            <a:off x="3774599" y="519265"/>
            <a:ext cx="26082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[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教材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P64 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练一练 第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3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题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]</a:t>
            </a:r>
            <a:endParaRPr lang="zh-CN" altLang="en-US" sz="1600" b="1" dirty="0">
              <a:solidFill>
                <a:srgbClr val="0EACA9"/>
              </a:solidFill>
              <a:latin typeface="+mn-ea"/>
              <a:ea typeface="+mn-ea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ED01719F-5ACB-B485-5674-D8D580AF02AE}"/>
              </a:ext>
            </a:extLst>
          </p:cNvPr>
          <p:cNvGrpSpPr/>
          <p:nvPr/>
        </p:nvGrpSpPr>
        <p:grpSpPr>
          <a:xfrm>
            <a:off x="614806" y="3605124"/>
            <a:ext cx="1168769" cy="971785"/>
            <a:chOff x="682553" y="3589020"/>
            <a:chExt cx="1168769" cy="971785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FB4E97EC-AE31-F275-6DA3-FAC5BCC4A2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553" y="3589020"/>
              <a:ext cx="1168769" cy="971785"/>
            </a:xfrm>
            <a:prstGeom prst="rect">
              <a:avLst/>
            </a:prstGeom>
          </p:spPr>
        </p:pic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5EC20841-D204-333E-D4A9-CE6F2A94B00F}"/>
                </a:ext>
              </a:extLst>
            </p:cNvPr>
            <p:cNvSpPr txBox="1"/>
            <p:nvPr/>
          </p:nvSpPr>
          <p:spPr>
            <a:xfrm>
              <a:off x="994317" y="3796129"/>
              <a:ext cx="56938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  90</a:t>
              </a:r>
            </a:p>
            <a:p>
              <a:r>
                <a:rPr lang="en-US" altLang="zh-CN" dirty="0">
                  <a:latin typeface="黑体" panose="02010609060101010101" pitchFamily="49" charset="-122"/>
                  <a:ea typeface="黑体" panose="02010609060101010101" pitchFamily="49" charset="-122"/>
                </a:rPr>
                <a:t>- </a:t>
              </a:r>
              <a:r>
                <a:rPr lang="en-US" altLang="zh-CN" dirty="0"/>
                <a:t>5</a:t>
              </a:r>
              <a:endParaRPr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4354AD20-FA1A-3140-ECD3-EEB784B8EE66}"/>
              </a:ext>
            </a:extLst>
          </p:cNvPr>
          <p:cNvGrpSpPr/>
          <p:nvPr/>
        </p:nvGrpSpPr>
        <p:grpSpPr>
          <a:xfrm>
            <a:off x="4487012" y="1124452"/>
            <a:ext cx="1183436" cy="860055"/>
            <a:chOff x="4487012" y="1288785"/>
            <a:chExt cx="1183436" cy="860055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C88878DC-044E-882F-8F3D-98B7AF48B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487012" y="1288785"/>
              <a:ext cx="1183436" cy="860055"/>
            </a:xfrm>
            <a:prstGeom prst="rect">
              <a:avLst/>
            </a:prstGeom>
          </p:spPr>
        </p:pic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01BC6490-1DA6-69AB-6F5A-CEC92881F25C}"/>
                </a:ext>
              </a:extLst>
            </p:cNvPr>
            <p:cNvSpPr txBox="1"/>
            <p:nvPr/>
          </p:nvSpPr>
          <p:spPr>
            <a:xfrm>
              <a:off x="4806616" y="1395646"/>
              <a:ext cx="56938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  91</a:t>
              </a:r>
            </a:p>
            <a:p>
              <a:r>
                <a:rPr lang="en-US" altLang="zh-CN" dirty="0">
                  <a:latin typeface="黑体" panose="02010609060101010101" pitchFamily="49" charset="-122"/>
                  <a:ea typeface="黑体" panose="02010609060101010101" pitchFamily="49" charset="-122"/>
                </a:rPr>
                <a:t>-72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6298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07407E-6 L 0.15278 0.187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39" y="93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23457E-7 L 0.15625 -0.0268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3" y="-13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7037E-7 L 0.19166 -0.2972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-148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22222E-6 L 0.0625 -0.18889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-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7284E-6 L 0.08924 -0.06574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62" y="-33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58025E-6 L 0.28836 -0.27253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10" y="-136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93827E-6 L 0.14479 -0.20895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" y="-10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7.40741E-7 L 0.01701 -0.17994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1" y="-90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93827E-7 L -0.26736 -0.09599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68" y="-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7037E-7 L -0.04062 0.28148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1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93827E-7 L -0.07048 0.24599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4" y="122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1D7AEC05-3127-4290-A4F6-F7285838C4EC}"/>
              </a:ext>
            </a:extLst>
          </p:cNvPr>
          <p:cNvSpPr txBox="1"/>
          <p:nvPr/>
        </p:nvSpPr>
        <p:spPr>
          <a:xfrm>
            <a:off x="866775" y="715963"/>
            <a:ext cx="805861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先算出每张卡片上两个数的和，再算出它们的差。</a:t>
            </a:r>
          </a:p>
        </p:txBody>
      </p:sp>
      <p:sp>
        <p:nvSpPr>
          <p:cNvPr id="18436" name="文本框 3">
            <a:extLst>
              <a:ext uri="{FF2B5EF4-FFF2-40B4-BE49-F238E27FC236}">
                <a16:creationId xmlns:a16="http://schemas.microsoft.com/office/drawing/2014/main" id="{2A5E4B21-6647-0041-FC53-23B0F31FB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078" y="3238500"/>
            <a:ext cx="83899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和：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___    ___     ___    ___    ___     ___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437" name="文本框 4">
            <a:extLst>
              <a:ext uri="{FF2B5EF4-FFF2-40B4-BE49-F238E27FC236}">
                <a16:creationId xmlns:a16="http://schemas.microsoft.com/office/drawing/2014/main" id="{046C4E41-0051-178C-A6BB-84FC9F826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078" y="3760788"/>
            <a:ext cx="83899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差：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___    ___     ___    ___    ___     ___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1560104-4DE9-4F23-BFDF-E45D6E8BBEFE}"/>
              </a:ext>
            </a:extLst>
          </p:cNvPr>
          <p:cNvSpPr txBox="1"/>
          <p:nvPr/>
        </p:nvSpPr>
        <p:spPr>
          <a:xfrm>
            <a:off x="1161415" y="3206750"/>
            <a:ext cx="5445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72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50276A7-0057-44BB-B3E9-22958B582362}"/>
              </a:ext>
            </a:extLst>
          </p:cNvPr>
          <p:cNvSpPr txBox="1"/>
          <p:nvPr/>
        </p:nvSpPr>
        <p:spPr>
          <a:xfrm>
            <a:off x="2418715" y="3206750"/>
            <a:ext cx="5445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62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0AE6AC9-1BFE-40C9-9299-FDB518600C62}"/>
              </a:ext>
            </a:extLst>
          </p:cNvPr>
          <p:cNvSpPr txBox="1"/>
          <p:nvPr/>
        </p:nvSpPr>
        <p:spPr>
          <a:xfrm>
            <a:off x="3850640" y="3206750"/>
            <a:ext cx="5429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87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D4D4C7E-B17F-4A5D-90E8-F0F88EEFC852}"/>
              </a:ext>
            </a:extLst>
          </p:cNvPr>
          <p:cNvSpPr txBox="1"/>
          <p:nvPr/>
        </p:nvSpPr>
        <p:spPr>
          <a:xfrm>
            <a:off x="5085715" y="3206750"/>
            <a:ext cx="54373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78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AC17841-D225-41DB-A214-092188600F09}"/>
              </a:ext>
            </a:extLst>
          </p:cNvPr>
          <p:cNvSpPr txBox="1"/>
          <p:nvPr/>
        </p:nvSpPr>
        <p:spPr>
          <a:xfrm>
            <a:off x="6376353" y="3206750"/>
            <a:ext cx="544512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89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2A6A5CD-57FF-47B2-9FD4-551C9FAD1A22}"/>
              </a:ext>
            </a:extLst>
          </p:cNvPr>
          <p:cNvSpPr txBox="1"/>
          <p:nvPr/>
        </p:nvSpPr>
        <p:spPr>
          <a:xfrm>
            <a:off x="7851140" y="3206750"/>
            <a:ext cx="5445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82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87D431D-0A3C-4F65-8B64-3CB2805AAFD1}"/>
              </a:ext>
            </a:extLst>
          </p:cNvPr>
          <p:cNvSpPr txBox="1"/>
          <p:nvPr/>
        </p:nvSpPr>
        <p:spPr>
          <a:xfrm>
            <a:off x="1161415" y="3760788"/>
            <a:ext cx="5445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18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9BFDE5B-2302-4087-9121-A02067EFBDDE}"/>
              </a:ext>
            </a:extLst>
          </p:cNvPr>
          <p:cNvSpPr txBox="1"/>
          <p:nvPr/>
        </p:nvSpPr>
        <p:spPr>
          <a:xfrm>
            <a:off x="2418715" y="3760788"/>
            <a:ext cx="5445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44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F3255F3-DA33-4F01-BC97-5DCB246C655D}"/>
              </a:ext>
            </a:extLst>
          </p:cNvPr>
          <p:cNvSpPr txBox="1"/>
          <p:nvPr/>
        </p:nvSpPr>
        <p:spPr>
          <a:xfrm>
            <a:off x="3850640" y="3760788"/>
            <a:ext cx="5429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37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77EA215-0A40-4B5A-8082-3CFFC44CF21E}"/>
              </a:ext>
            </a:extLst>
          </p:cNvPr>
          <p:cNvSpPr txBox="1"/>
          <p:nvPr/>
        </p:nvSpPr>
        <p:spPr>
          <a:xfrm>
            <a:off x="5202858" y="3759856"/>
            <a:ext cx="36420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E85DE46-7F36-4794-87D4-E124FB08838D}"/>
              </a:ext>
            </a:extLst>
          </p:cNvPr>
          <p:cNvSpPr txBox="1"/>
          <p:nvPr/>
        </p:nvSpPr>
        <p:spPr>
          <a:xfrm>
            <a:off x="6376353" y="3760788"/>
            <a:ext cx="544512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51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D3FF19B-A6D2-46E4-A0F0-386643DB2EE5}"/>
              </a:ext>
            </a:extLst>
          </p:cNvPr>
          <p:cNvSpPr txBox="1"/>
          <p:nvPr/>
        </p:nvSpPr>
        <p:spPr>
          <a:xfrm>
            <a:off x="7914564" y="3760788"/>
            <a:ext cx="3635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0DD7F370-C0E9-81C1-0416-0BA848201C05}"/>
              </a:ext>
            </a:extLst>
          </p:cNvPr>
          <p:cNvSpPr/>
          <p:nvPr/>
        </p:nvSpPr>
        <p:spPr>
          <a:xfrm>
            <a:off x="457200" y="773114"/>
            <a:ext cx="409575" cy="40957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3</a:t>
            </a:r>
            <a:endParaRPr lang="zh-CN" altLang="en-US" sz="24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419D813-DED0-2700-ECA0-2BBF6E3CD32C}"/>
              </a:ext>
            </a:extLst>
          </p:cNvPr>
          <p:cNvSpPr/>
          <p:nvPr/>
        </p:nvSpPr>
        <p:spPr>
          <a:xfrm>
            <a:off x="1161415" y="2072931"/>
            <a:ext cx="598640" cy="997637"/>
          </a:xfrm>
          <a:prstGeom prst="rect">
            <a:avLst/>
          </a:prstGeom>
          <a:solidFill>
            <a:srgbClr val="FFFF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ea typeface="楷体" panose="02010609060101010101" pitchFamily="49" charset="-122"/>
              </a:rPr>
              <a:t>45</a:t>
            </a:r>
          </a:p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ea typeface="楷体" panose="02010609060101010101" pitchFamily="49" charset="-122"/>
              </a:rPr>
              <a:t>27</a:t>
            </a:r>
            <a:endParaRPr lang="zh-CN" altLang="en-US" sz="2800" b="1" dirty="0">
              <a:solidFill>
                <a:schemeClr val="tx1"/>
              </a:solidFill>
              <a:ea typeface="楷体" panose="02010609060101010101" pitchFamily="49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B2DFF94-5EC7-14D4-A7A7-5343742DEC04}"/>
              </a:ext>
            </a:extLst>
          </p:cNvPr>
          <p:cNvSpPr/>
          <p:nvPr/>
        </p:nvSpPr>
        <p:spPr>
          <a:xfrm>
            <a:off x="2396490" y="2072928"/>
            <a:ext cx="598640" cy="997637"/>
          </a:xfrm>
          <a:prstGeom prst="rect">
            <a:avLst/>
          </a:prstGeom>
          <a:solidFill>
            <a:srgbClr val="FFFF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ea typeface="楷体" panose="02010609060101010101" pitchFamily="49" charset="-122"/>
              </a:rPr>
              <a:t>53</a:t>
            </a:r>
          </a:p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ea typeface="楷体" panose="02010609060101010101" pitchFamily="49" charset="-122"/>
              </a:rPr>
              <a:t>  9</a:t>
            </a:r>
            <a:endParaRPr lang="zh-CN" altLang="en-US" sz="2800" b="1" dirty="0">
              <a:solidFill>
                <a:schemeClr val="tx1"/>
              </a:solidFill>
              <a:ea typeface="楷体" panose="02010609060101010101" pitchFamily="49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A1EF1B2-04C6-F0AA-1F68-A7265E4E07CB}"/>
              </a:ext>
            </a:extLst>
          </p:cNvPr>
          <p:cNvSpPr/>
          <p:nvPr/>
        </p:nvSpPr>
        <p:spPr>
          <a:xfrm>
            <a:off x="3794925" y="2072927"/>
            <a:ext cx="598640" cy="997637"/>
          </a:xfrm>
          <a:prstGeom prst="rect">
            <a:avLst/>
          </a:prstGeom>
          <a:solidFill>
            <a:srgbClr val="FFFF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ea typeface="楷体" panose="02010609060101010101" pitchFamily="49" charset="-122"/>
              </a:rPr>
              <a:t>62</a:t>
            </a:r>
          </a:p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ea typeface="楷体" panose="02010609060101010101" pitchFamily="49" charset="-122"/>
              </a:rPr>
              <a:t>25</a:t>
            </a:r>
            <a:endParaRPr lang="zh-CN" altLang="en-US" sz="2800" b="1" dirty="0">
              <a:solidFill>
                <a:schemeClr val="tx1"/>
              </a:solidFill>
              <a:ea typeface="楷体" panose="02010609060101010101" pitchFamily="49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4340F42-F526-7DB2-14D1-A60838AAF0A6}"/>
              </a:ext>
            </a:extLst>
          </p:cNvPr>
          <p:cNvSpPr/>
          <p:nvPr/>
        </p:nvSpPr>
        <p:spPr>
          <a:xfrm>
            <a:off x="5057857" y="2072929"/>
            <a:ext cx="598640" cy="997637"/>
          </a:xfrm>
          <a:prstGeom prst="rect">
            <a:avLst/>
          </a:prstGeom>
          <a:solidFill>
            <a:srgbClr val="FFFF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ea typeface="楷体" panose="02010609060101010101" pitchFamily="49" charset="-122"/>
              </a:rPr>
              <a:t>41</a:t>
            </a:r>
          </a:p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ea typeface="楷体" panose="02010609060101010101" pitchFamily="49" charset="-122"/>
              </a:rPr>
              <a:t>37</a:t>
            </a:r>
            <a:endParaRPr lang="zh-CN" altLang="en-US" sz="2800" b="1" dirty="0">
              <a:solidFill>
                <a:schemeClr val="tx1"/>
              </a:solidFill>
              <a:ea typeface="楷体" panose="02010609060101010101" pitchFamily="49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F129880-AE70-D162-196E-E40D4D5D146D}"/>
              </a:ext>
            </a:extLst>
          </p:cNvPr>
          <p:cNvSpPr/>
          <p:nvPr/>
        </p:nvSpPr>
        <p:spPr>
          <a:xfrm>
            <a:off x="6349289" y="2072930"/>
            <a:ext cx="598640" cy="997637"/>
          </a:xfrm>
          <a:prstGeom prst="rect">
            <a:avLst/>
          </a:prstGeom>
          <a:solidFill>
            <a:srgbClr val="FFFF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ea typeface="楷体" panose="02010609060101010101" pitchFamily="49" charset="-122"/>
              </a:rPr>
              <a:t>70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ea typeface="楷体" panose="02010609060101010101" pitchFamily="49" charset="-122"/>
              </a:rPr>
              <a:t>19</a:t>
            </a:r>
            <a:endParaRPr lang="zh-CN" altLang="en-US" sz="2800" b="1" dirty="0">
              <a:solidFill>
                <a:schemeClr val="tx1"/>
              </a:solidFill>
              <a:ea typeface="楷体" panose="02010609060101010101" pitchFamily="49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2A2ABFB9-D53B-C05B-1DB7-99FD8EBD6A1A}"/>
              </a:ext>
            </a:extLst>
          </p:cNvPr>
          <p:cNvSpPr/>
          <p:nvPr/>
        </p:nvSpPr>
        <p:spPr>
          <a:xfrm>
            <a:off x="7797013" y="2072931"/>
            <a:ext cx="598640" cy="997637"/>
          </a:xfrm>
          <a:prstGeom prst="rect">
            <a:avLst/>
          </a:prstGeom>
          <a:solidFill>
            <a:srgbClr val="FFFF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ea typeface="楷体" panose="02010609060101010101" pitchFamily="49" charset="-122"/>
              </a:rPr>
              <a:t>44</a:t>
            </a:r>
          </a:p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ea typeface="楷体" panose="02010609060101010101" pitchFamily="49" charset="-122"/>
              </a:rPr>
              <a:t>38</a:t>
            </a:r>
            <a:endParaRPr lang="zh-CN" altLang="en-US" sz="2800" b="1" dirty="0">
              <a:solidFill>
                <a:schemeClr val="tx1"/>
              </a:solidFill>
              <a:ea typeface="楷体" panose="02010609060101010101" pitchFamily="49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DED42D3E-51C1-7D72-184A-3D91B13B596F}"/>
              </a:ext>
            </a:extLst>
          </p:cNvPr>
          <p:cNvSpPr txBox="1"/>
          <p:nvPr/>
        </p:nvSpPr>
        <p:spPr>
          <a:xfrm>
            <a:off x="866775" y="1206296"/>
            <a:ext cx="26082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[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教材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P64 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练一练 第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4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题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]</a:t>
            </a:r>
            <a:endParaRPr lang="zh-CN" altLang="en-US" sz="1600" b="1" dirty="0">
              <a:solidFill>
                <a:srgbClr val="0EACA9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94C33306-76ED-2193-754E-3651B8AA5AC7}"/>
              </a:ext>
            </a:extLst>
          </p:cNvPr>
          <p:cNvGrpSpPr/>
          <p:nvPr/>
        </p:nvGrpSpPr>
        <p:grpSpPr>
          <a:xfrm>
            <a:off x="921823" y="869779"/>
            <a:ext cx="7485451" cy="3886266"/>
            <a:chOff x="921823" y="858839"/>
            <a:chExt cx="7485451" cy="3886266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578CAFAA-EC3A-E90D-5AA7-9D5E8DC413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51" r="292"/>
            <a:stretch/>
          </p:blipFill>
          <p:spPr>
            <a:xfrm>
              <a:off x="921823" y="858839"/>
              <a:ext cx="7485451" cy="3886266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DE282B15-AD71-6B22-BA72-35A2CB5583DF}"/>
                </a:ext>
              </a:extLst>
            </p:cNvPr>
            <p:cNvSpPr txBox="1"/>
            <p:nvPr/>
          </p:nvSpPr>
          <p:spPr>
            <a:xfrm>
              <a:off x="1490636" y="2897743"/>
              <a:ext cx="128957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得数比</a:t>
              </a:r>
              <a:r>
                <a:rPr lang="en-US" altLang="zh-CN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50</a:t>
              </a:r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大的算式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66C94F07-CB00-6FE3-F1EC-B360232AEEA8}"/>
                </a:ext>
              </a:extLst>
            </p:cNvPr>
            <p:cNvSpPr txBox="1"/>
            <p:nvPr/>
          </p:nvSpPr>
          <p:spPr>
            <a:xfrm>
              <a:off x="6540838" y="3681782"/>
              <a:ext cx="128957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得数比</a:t>
              </a:r>
              <a:r>
                <a:rPr lang="en-US" altLang="zh-CN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50</a:t>
              </a:r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小的算式</a:t>
              </a:r>
            </a:p>
          </p:txBody>
        </p:sp>
      </p:grp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4071745C-ED8D-39C8-29F1-FB5FC9E3F4C9}"/>
              </a:ext>
            </a:extLst>
          </p:cNvPr>
          <p:cNvCxnSpPr>
            <a:cxnSpLocks/>
          </p:cNvCxnSpPr>
          <p:nvPr/>
        </p:nvCxnSpPr>
        <p:spPr>
          <a:xfrm flipH="1">
            <a:off x="2514600" y="1234395"/>
            <a:ext cx="2256780" cy="142273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21C57701-3B5D-34EB-6EE4-47BD9E05F99F}"/>
              </a:ext>
            </a:extLst>
          </p:cNvPr>
          <p:cNvCxnSpPr>
            <a:cxnSpLocks/>
          </p:cNvCxnSpPr>
          <p:nvPr/>
        </p:nvCxnSpPr>
        <p:spPr>
          <a:xfrm>
            <a:off x="5590670" y="1686569"/>
            <a:ext cx="1152525" cy="1661138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7F526AA8-E1BC-F561-A71A-81F65E931F57}"/>
              </a:ext>
            </a:extLst>
          </p:cNvPr>
          <p:cNvCxnSpPr>
            <a:cxnSpLocks/>
          </p:cNvCxnSpPr>
          <p:nvPr/>
        </p:nvCxnSpPr>
        <p:spPr>
          <a:xfrm flipH="1">
            <a:off x="2514600" y="2096003"/>
            <a:ext cx="1259267" cy="77207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65B2BC62-1611-158F-C99C-9DFB9A92E886}"/>
              </a:ext>
            </a:extLst>
          </p:cNvPr>
          <p:cNvCxnSpPr>
            <a:cxnSpLocks/>
          </p:cNvCxnSpPr>
          <p:nvPr/>
        </p:nvCxnSpPr>
        <p:spPr>
          <a:xfrm flipH="1">
            <a:off x="2780208" y="2481121"/>
            <a:ext cx="993659" cy="41387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A97CCB62-E975-CCAE-3F26-C33639028A51}"/>
              </a:ext>
            </a:extLst>
          </p:cNvPr>
          <p:cNvCxnSpPr>
            <a:cxnSpLocks/>
          </p:cNvCxnSpPr>
          <p:nvPr/>
        </p:nvCxnSpPr>
        <p:spPr>
          <a:xfrm>
            <a:off x="5460348" y="2481121"/>
            <a:ext cx="1062641" cy="1064514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F2A3CCC0-B8AD-FF1C-F8AE-9645215E8FB6}"/>
              </a:ext>
            </a:extLst>
          </p:cNvPr>
          <p:cNvCxnSpPr>
            <a:cxnSpLocks/>
          </p:cNvCxnSpPr>
          <p:nvPr/>
        </p:nvCxnSpPr>
        <p:spPr>
          <a:xfrm flipH="1">
            <a:off x="2780208" y="2943572"/>
            <a:ext cx="1365530" cy="1581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1A51B975-90AC-624A-5CDE-FEB3A4A21623}"/>
              </a:ext>
            </a:extLst>
          </p:cNvPr>
          <p:cNvCxnSpPr>
            <a:cxnSpLocks/>
          </p:cNvCxnSpPr>
          <p:nvPr/>
        </p:nvCxnSpPr>
        <p:spPr>
          <a:xfrm>
            <a:off x="5776749" y="3094526"/>
            <a:ext cx="764089" cy="663709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8E2EE8C5-6D89-5011-6940-365370C4D69B}"/>
              </a:ext>
            </a:extLst>
          </p:cNvPr>
          <p:cNvCxnSpPr>
            <a:cxnSpLocks/>
          </p:cNvCxnSpPr>
          <p:nvPr/>
        </p:nvCxnSpPr>
        <p:spPr>
          <a:xfrm>
            <a:off x="5438034" y="3519725"/>
            <a:ext cx="1035952" cy="441387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67FE5B36-079C-76EF-3A9C-309E755F2FA9}"/>
              </a:ext>
            </a:extLst>
          </p:cNvPr>
          <p:cNvCxnSpPr>
            <a:cxnSpLocks/>
          </p:cNvCxnSpPr>
          <p:nvPr/>
        </p:nvCxnSpPr>
        <p:spPr>
          <a:xfrm flipH="1" flipV="1">
            <a:off x="2733698" y="3353163"/>
            <a:ext cx="1371468" cy="3495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449B4F98-27E9-C0A9-E0B0-CC4CCE57DB8F}"/>
              </a:ext>
            </a:extLst>
          </p:cNvPr>
          <p:cNvCxnSpPr>
            <a:cxnSpLocks/>
          </p:cNvCxnSpPr>
          <p:nvPr/>
        </p:nvCxnSpPr>
        <p:spPr>
          <a:xfrm flipH="1" flipV="1">
            <a:off x="1849426" y="3630260"/>
            <a:ext cx="160236" cy="33085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AD79F47D-EEF1-91D0-CCD7-D63050AAEEE7}"/>
              </a:ext>
            </a:extLst>
          </p:cNvPr>
          <p:cNvCxnSpPr>
            <a:cxnSpLocks/>
          </p:cNvCxnSpPr>
          <p:nvPr/>
        </p:nvCxnSpPr>
        <p:spPr>
          <a:xfrm flipH="1" flipV="1">
            <a:off x="2733675" y="3505187"/>
            <a:ext cx="1308422" cy="28824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CC3FFDAB-DF2E-190C-F68F-0329E001603D}"/>
              </a:ext>
            </a:extLst>
          </p:cNvPr>
          <p:cNvCxnSpPr>
            <a:cxnSpLocks/>
          </p:cNvCxnSpPr>
          <p:nvPr/>
        </p:nvCxnSpPr>
        <p:spPr>
          <a:xfrm flipV="1">
            <a:off x="4924800" y="4053836"/>
            <a:ext cx="1703897" cy="219885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AAF29A06-1E61-339A-9E36-485D1158008B}"/>
              </a:ext>
            </a:extLst>
          </p:cNvPr>
          <p:cNvCxnSpPr>
            <a:cxnSpLocks/>
          </p:cNvCxnSpPr>
          <p:nvPr/>
        </p:nvCxnSpPr>
        <p:spPr>
          <a:xfrm flipH="1" flipV="1">
            <a:off x="2442336" y="3600173"/>
            <a:ext cx="654273" cy="32854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>
            <a:extLst>
              <a:ext uri="{FF2B5EF4-FFF2-40B4-BE49-F238E27FC236}">
                <a16:creationId xmlns:a16="http://schemas.microsoft.com/office/drawing/2014/main" id="{51B524E4-B8E6-561B-B931-11012E63B95D}"/>
              </a:ext>
            </a:extLst>
          </p:cNvPr>
          <p:cNvSpPr/>
          <p:nvPr/>
        </p:nvSpPr>
        <p:spPr>
          <a:xfrm>
            <a:off x="498818" y="422102"/>
            <a:ext cx="409575" cy="40957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4</a:t>
            </a:r>
            <a:endParaRPr lang="zh-CN" altLang="en-US" sz="24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F050FBF-0DF4-7FEB-5071-2FCDD2952EEE}"/>
              </a:ext>
            </a:extLst>
          </p:cNvPr>
          <p:cNvSpPr txBox="1"/>
          <p:nvPr/>
        </p:nvSpPr>
        <p:spPr>
          <a:xfrm>
            <a:off x="2737966" y="396361"/>
            <a:ext cx="26082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[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教材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P65 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练一练 第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6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题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]</a:t>
            </a:r>
            <a:endParaRPr lang="zh-CN" altLang="en-US" sz="1600" b="1" dirty="0">
              <a:solidFill>
                <a:srgbClr val="0EACA9"/>
              </a:solidFill>
              <a:latin typeface="+mn-ea"/>
              <a:ea typeface="+mn-ea"/>
            </a:endParaRP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CAC112D2-B68A-29FD-3D75-09ED6DB03290}"/>
              </a:ext>
            </a:extLst>
          </p:cNvPr>
          <p:cNvCxnSpPr>
            <a:cxnSpLocks/>
          </p:cNvCxnSpPr>
          <p:nvPr/>
        </p:nvCxnSpPr>
        <p:spPr>
          <a:xfrm>
            <a:off x="5561194" y="2118607"/>
            <a:ext cx="1100060" cy="1336418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5">
            <a:extLst>
              <a:ext uri="{FF2B5EF4-FFF2-40B4-BE49-F238E27FC236}">
                <a16:creationId xmlns:a16="http://schemas.microsoft.com/office/drawing/2014/main" id="{5D4560DE-BF0B-D759-31A6-AB3637F4C917}"/>
              </a:ext>
            </a:extLst>
          </p:cNvPr>
          <p:cNvSpPr txBox="1"/>
          <p:nvPr/>
        </p:nvSpPr>
        <p:spPr>
          <a:xfrm>
            <a:off x="983653" y="396361"/>
            <a:ext cx="162736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选卡片。</a:t>
            </a:r>
          </a:p>
        </p:txBody>
      </p: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3B9DE22A-01C2-FD4D-513A-25401D690CBA}"/>
              </a:ext>
            </a:extLst>
          </p:cNvPr>
          <p:cNvCxnSpPr>
            <a:cxnSpLocks/>
          </p:cNvCxnSpPr>
          <p:nvPr/>
        </p:nvCxnSpPr>
        <p:spPr>
          <a:xfrm flipH="1" flipV="1">
            <a:off x="2332076" y="3616569"/>
            <a:ext cx="217804" cy="79703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093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8547BD39-F9F8-4EBD-97CF-FD035CBBC8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639" y="3094478"/>
            <a:ext cx="5051383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1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）一（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）班一共有多少人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?</a:t>
            </a:r>
            <a:endParaRPr lang="zh-CN" altLang="en-US" sz="2800" b="1" dirty="0"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BA01346-4897-45E3-8CF1-46B88C6B2BA4}"/>
              </a:ext>
            </a:extLst>
          </p:cNvPr>
          <p:cNvSpPr/>
          <p:nvPr/>
        </p:nvSpPr>
        <p:spPr>
          <a:xfrm>
            <a:off x="2128680" y="3640873"/>
            <a:ext cx="26003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23+21=44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（人）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72A02CE-2700-4A05-8CF5-4A1227C18DAA}"/>
              </a:ext>
            </a:extLst>
          </p:cNvPr>
          <p:cNvSpPr/>
          <p:nvPr/>
        </p:nvSpPr>
        <p:spPr>
          <a:xfrm>
            <a:off x="1323973" y="4187269"/>
            <a:ext cx="46907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答：一（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）班一共有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44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人。</a:t>
            </a:r>
          </a:p>
        </p:txBody>
      </p:sp>
      <p:sp>
        <p:nvSpPr>
          <p:cNvPr id="23561" name="Rectangle 26">
            <a:extLst>
              <a:ext uri="{FF2B5EF4-FFF2-40B4-BE49-F238E27FC236}">
                <a16:creationId xmlns:a16="http://schemas.microsoft.com/office/drawing/2014/main" id="{DF0CFA17-076E-3F69-8890-8E438185A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424" y="279400"/>
            <a:ext cx="39989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416028"/>
                </a:solidFill>
                <a:ea typeface="黑体" panose="02010609060101010101" pitchFamily="49" charset="-122"/>
              </a:rPr>
              <a:t>解决问题练习</a:t>
            </a: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3C098C39-F33B-D5CD-8990-6E1AB21BDC0C}"/>
              </a:ext>
            </a:extLst>
          </p:cNvPr>
          <p:cNvSpPr/>
          <p:nvPr/>
        </p:nvSpPr>
        <p:spPr>
          <a:xfrm>
            <a:off x="711384" y="994041"/>
            <a:ext cx="409575" cy="40957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1</a:t>
            </a:r>
            <a:endParaRPr lang="zh-CN" altLang="en-US" sz="2400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DA8AA7FA-8DFA-9E87-F1B4-8ECDF72AD4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0959" y="926562"/>
            <a:ext cx="76935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乐乐对一（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）班进行调查，得到的数据如下</a:t>
            </a:r>
            <a:endParaRPr lang="en-US" altLang="zh-CN" sz="2800" b="1" dirty="0">
              <a:latin typeface="+mj-lt"/>
              <a:ea typeface="楷体" panose="02010609060101010101" pitchFamily="49" charset="-122"/>
            </a:endParaRPr>
          </a:p>
          <a:p>
            <a:pPr eaLnBrk="1" hangingPunct="1"/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(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单位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: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人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):</a:t>
            </a:r>
            <a:endParaRPr lang="zh-CN" altLang="en-US" sz="2800" b="1" dirty="0">
              <a:latin typeface="+mj-lt"/>
              <a:ea typeface="楷体" panose="02010609060101010101" pitchFamily="49" charset="-122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35ED4491-9434-87DE-03AA-D36F2FDF4F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695981"/>
              </p:ext>
            </p:extLst>
          </p:nvPr>
        </p:nvGraphicFramePr>
        <p:xfrm>
          <a:off x="711384" y="1942578"/>
          <a:ext cx="3523770" cy="10363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61885">
                  <a:extLst>
                    <a:ext uri="{9D8B030D-6E8A-4147-A177-3AD203B41FA5}">
                      <a16:colId xmlns:a16="http://schemas.microsoft.com/office/drawing/2014/main" val="1447651053"/>
                    </a:ext>
                  </a:extLst>
                </a:gridCol>
                <a:gridCol w="1761885">
                  <a:extLst>
                    <a:ext uri="{9D8B030D-6E8A-4147-A177-3AD203B41FA5}">
                      <a16:colId xmlns:a16="http://schemas.microsoft.com/office/drawing/2014/main" val="1438811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j-lt"/>
                          <a:ea typeface="楷体" panose="02010609060101010101" pitchFamily="49" charset="-122"/>
                        </a:rPr>
                        <a:t>男生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j-lt"/>
                          <a:ea typeface="楷体" panose="02010609060101010101" pitchFamily="49" charset="-122"/>
                        </a:rPr>
                        <a:t>23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385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j-lt"/>
                          <a:ea typeface="楷体" panose="02010609060101010101" pitchFamily="49" charset="-122"/>
                        </a:rPr>
                        <a:t>女生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j-lt"/>
                          <a:ea typeface="楷体" panose="02010609060101010101" pitchFamily="49" charset="-122"/>
                        </a:rPr>
                        <a:t>21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0065591"/>
                  </a:ext>
                </a:extLst>
              </a:tr>
            </a:tbl>
          </a:graphicData>
        </a:graphic>
      </p:graphicFrame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66E750B8-B92C-3DCB-C361-AB4DDAC508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045141"/>
              </p:ext>
            </p:extLst>
          </p:nvPr>
        </p:nvGraphicFramePr>
        <p:xfrm>
          <a:off x="4751934" y="1949676"/>
          <a:ext cx="3523770" cy="10363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61885">
                  <a:extLst>
                    <a:ext uri="{9D8B030D-6E8A-4147-A177-3AD203B41FA5}">
                      <a16:colId xmlns:a16="http://schemas.microsoft.com/office/drawing/2014/main" val="1447651053"/>
                    </a:ext>
                  </a:extLst>
                </a:gridCol>
                <a:gridCol w="1761885">
                  <a:extLst>
                    <a:ext uri="{9D8B030D-6E8A-4147-A177-3AD203B41FA5}">
                      <a16:colId xmlns:a16="http://schemas.microsoft.com/office/drawing/2014/main" val="1438811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j-lt"/>
                          <a:ea typeface="楷体" panose="02010609060101010101" pitchFamily="49" charset="-122"/>
                        </a:rPr>
                        <a:t>会游泳的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j-lt"/>
                          <a:ea typeface="楷体" panose="02010609060101010101" pitchFamily="49" charset="-122"/>
                        </a:rPr>
                        <a:t>38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385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j-lt"/>
                          <a:ea typeface="楷体" panose="02010609060101010101" pitchFamily="49" charset="-122"/>
                        </a:rPr>
                        <a:t>会滑冰的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j-lt"/>
                          <a:ea typeface="楷体" panose="02010609060101010101" pitchFamily="49" charset="-122"/>
                        </a:rPr>
                        <a:t>29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006559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1" name="Rectangle 26">
            <a:extLst>
              <a:ext uri="{FF2B5EF4-FFF2-40B4-BE49-F238E27FC236}">
                <a16:creationId xmlns:a16="http://schemas.microsoft.com/office/drawing/2014/main" id="{DF0CFA17-076E-3F69-8890-8E438185A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424" y="279400"/>
            <a:ext cx="39989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416028"/>
                </a:solidFill>
                <a:ea typeface="黑体" panose="02010609060101010101" pitchFamily="49" charset="-122"/>
              </a:rPr>
              <a:t>解决问题练习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F064917-FCE4-896D-1B76-D079834D4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424" y="3012975"/>
            <a:ext cx="6133410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）一（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）班不会游泳的有多少人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?</a:t>
            </a:r>
            <a:endParaRPr lang="zh-CN" altLang="en-US" sz="2800" b="1" dirty="0"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1778D29-E764-9D3E-8980-D0ED3A941A7E}"/>
              </a:ext>
            </a:extLst>
          </p:cNvPr>
          <p:cNvSpPr/>
          <p:nvPr/>
        </p:nvSpPr>
        <p:spPr>
          <a:xfrm>
            <a:off x="2291947" y="3563174"/>
            <a:ext cx="25523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44</a:t>
            </a:r>
            <a:r>
              <a:rPr lang="en-US" altLang="zh-CN" sz="28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38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6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（人）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E435039-CF64-E9F5-03A7-47FB5AE3A03F}"/>
              </a:ext>
            </a:extLst>
          </p:cNvPr>
          <p:cNvSpPr/>
          <p:nvPr/>
        </p:nvSpPr>
        <p:spPr>
          <a:xfrm>
            <a:off x="1180884" y="4118302"/>
            <a:ext cx="55931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答：一（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）班不会游泳的有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人。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B6DF8CF8-E2BE-F24C-092E-D9B19C4D4247}"/>
              </a:ext>
            </a:extLst>
          </p:cNvPr>
          <p:cNvSpPr/>
          <p:nvPr/>
        </p:nvSpPr>
        <p:spPr>
          <a:xfrm>
            <a:off x="711384" y="994041"/>
            <a:ext cx="409575" cy="40957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1</a:t>
            </a:r>
            <a:endParaRPr lang="zh-CN" altLang="en-US" sz="2400" dirty="0"/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D9125F39-7990-81EE-7213-2B6C7FA0C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0959" y="926562"/>
            <a:ext cx="76935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乐乐对一（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）班进行调查，得到的数据如下</a:t>
            </a:r>
            <a:endParaRPr lang="en-US" altLang="zh-CN" sz="2800" b="1" dirty="0">
              <a:latin typeface="+mj-lt"/>
              <a:ea typeface="楷体" panose="02010609060101010101" pitchFamily="49" charset="-122"/>
            </a:endParaRPr>
          </a:p>
          <a:p>
            <a:pPr eaLnBrk="1" hangingPunct="1"/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(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单位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: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人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):</a:t>
            </a:r>
            <a:endParaRPr lang="zh-CN" altLang="en-US" sz="2800" b="1" dirty="0">
              <a:latin typeface="+mj-lt"/>
              <a:ea typeface="楷体" panose="02010609060101010101" pitchFamily="49" charset="-122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1D3D1D8B-FDD6-9098-6AEE-CAEE4081FE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636196"/>
              </p:ext>
            </p:extLst>
          </p:nvPr>
        </p:nvGraphicFramePr>
        <p:xfrm>
          <a:off x="711384" y="1942578"/>
          <a:ext cx="3523770" cy="10363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61885">
                  <a:extLst>
                    <a:ext uri="{9D8B030D-6E8A-4147-A177-3AD203B41FA5}">
                      <a16:colId xmlns:a16="http://schemas.microsoft.com/office/drawing/2014/main" val="1447651053"/>
                    </a:ext>
                  </a:extLst>
                </a:gridCol>
                <a:gridCol w="1761885">
                  <a:extLst>
                    <a:ext uri="{9D8B030D-6E8A-4147-A177-3AD203B41FA5}">
                      <a16:colId xmlns:a16="http://schemas.microsoft.com/office/drawing/2014/main" val="1438811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j-lt"/>
                          <a:ea typeface="楷体" panose="02010609060101010101" pitchFamily="49" charset="-122"/>
                        </a:rPr>
                        <a:t>男生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j-lt"/>
                          <a:ea typeface="楷体" panose="02010609060101010101" pitchFamily="49" charset="-122"/>
                        </a:rPr>
                        <a:t>23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385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j-lt"/>
                          <a:ea typeface="楷体" panose="02010609060101010101" pitchFamily="49" charset="-122"/>
                        </a:rPr>
                        <a:t>女生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j-lt"/>
                          <a:ea typeface="楷体" panose="02010609060101010101" pitchFamily="49" charset="-122"/>
                        </a:rPr>
                        <a:t>21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0065591"/>
                  </a:ext>
                </a:extLst>
              </a:tr>
            </a:tbl>
          </a:graphicData>
        </a:graphic>
      </p:graphicFrame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51CCEF85-EB35-93EF-8098-72DC2E680B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391317"/>
              </p:ext>
            </p:extLst>
          </p:nvPr>
        </p:nvGraphicFramePr>
        <p:xfrm>
          <a:off x="4751934" y="1949676"/>
          <a:ext cx="3523770" cy="10363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61885">
                  <a:extLst>
                    <a:ext uri="{9D8B030D-6E8A-4147-A177-3AD203B41FA5}">
                      <a16:colId xmlns:a16="http://schemas.microsoft.com/office/drawing/2014/main" val="1447651053"/>
                    </a:ext>
                  </a:extLst>
                </a:gridCol>
                <a:gridCol w="1761885">
                  <a:extLst>
                    <a:ext uri="{9D8B030D-6E8A-4147-A177-3AD203B41FA5}">
                      <a16:colId xmlns:a16="http://schemas.microsoft.com/office/drawing/2014/main" val="1438811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j-lt"/>
                          <a:ea typeface="楷体" panose="02010609060101010101" pitchFamily="49" charset="-122"/>
                        </a:rPr>
                        <a:t>会游泳的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j-lt"/>
                          <a:ea typeface="楷体" panose="02010609060101010101" pitchFamily="49" charset="-122"/>
                        </a:rPr>
                        <a:t>38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385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j-lt"/>
                          <a:ea typeface="楷体" panose="02010609060101010101" pitchFamily="49" charset="-122"/>
                        </a:rPr>
                        <a:t>会滑冰的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j-lt"/>
                          <a:ea typeface="楷体" panose="02010609060101010101" pitchFamily="49" charset="-122"/>
                        </a:rPr>
                        <a:t>29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00655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410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1" name="Rectangle 26">
            <a:extLst>
              <a:ext uri="{FF2B5EF4-FFF2-40B4-BE49-F238E27FC236}">
                <a16:creationId xmlns:a16="http://schemas.microsoft.com/office/drawing/2014/main" id="{DF0CFA17-076E-3F69-8890-8E438185A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424" y="279400"/>
            <a:ext cx="39989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416028"/>
                </a:solidFill>
                <a:ea typeface="黑体" panose="02010609060101010101" pitchFamily="49" charset="-122"/>
              </a:rPr>
              <a:t>解决问题练习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82EE393-14D1-58A6-E5F5-23D338D03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875" y="3262832"/>
            <a:ext cx="770782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3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）你能提出其他数学问题吗？列式算一算。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10E02472-7AA0-9371-3155-A4AE2C1690D6}"/>
              </a:ext>
            </a:extLst>
          </p:cNvPr>
          <p:cNvSpPr/>
          <p:nvPr/>
        </p:nvSpPr>
        <p:spPr>
          <a:xfrm>
            <a:off x="711384" y="994041"/>
            <a:ext cx="409575" cy="40957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1</a:t>
            </a:r>
            <a:endParaRPr lang="zh-CN" altLang="en-US" sz="2400" dirty="0"/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3955A02E-4AD1-9039-840B-1BE818994B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0959" y="926562"/>
            <a:ext cx="76935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乐乐对一（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）班进行调查，得到的数据如下</a:t>
            </a:r>
            <a:endParaRPr lang="en-US" altLang="zh-CN" sz="2800" b="1" dirty="0">
              <a:latin typeface="+mj-lt"/>
              <a:ea typeface="楷体" panose="02010609060101010101" pitchFamily="49" charset="-122"/>
            </a:endParaRPr>
          </a:p>
          <a:p>
            <a:pPr eaLnBrk="1" hangingPunct="1"/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(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单位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: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人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):</a:t>
            </a:r>
            <a:endParaRPr lang="zh-CN" altLang="en-US" sz="2800" b="1" dirty="0">
              <a:latin typeface="+mj-lt"/>
              <a:ea typeface="楷体" panose="02010609060101010101" pitchFamily="49" charset="-122"/>
            </a:endParaRPr>
          </a:p>
        </p:txBody>
      </p: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BF059BAA-6C04-1A5F-6ECC-1FC06414A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636196"/>
              </p:ext>
            </p:extLst>
          </p:nvPr>
        </p:nvGraphicFramePr>
        <p:xfrm>
          <a:off x="711384" y="1942578"/>
          <a:ext cx="3523770" cy="10363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61885">
                  <a:extLst>
                    <a:ext uri="{9D8B030D-6E8A-4147-A177-3AD203B41FA5}">
                      <a16:colId xmlns:a16="http://schemas.microsoft.com/office/drawing/2014/main" val="1447651053"/>
                    </a:ext>
                  </a:extLst>
                </a:gridCol>
                <a:gridCol w="1761885">
                  <a:extLst>
                    <a:ext uri="{9D8B030D-6E8A-4147-A177-3AD203B41FA5}">
                      <a16:colId xmlns:a16="http://schemas.microsoft.com/office/drawing/2014/main" val="1438811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j-lt"/>
                          <a:ea typeface="楷体" panose="02010609060101010101" pitchFamily="49" charset="-122"/>
                        </a:rPr>
                        <a:t>男生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j-lt"/>
                          <a:ea typeface="楷体" panose="02010609060101010101" pitchFamily="49" charset="-122"/>
                        </a:rPr>
                        <a:t>23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385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j-lt"/>
                          <a:ea typeface="楷体" panose="02010609060101010101" pitchFamily="49" charset="-122"/>
                        </a:rPr>
                        <a:t>女生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j-lt"/>
                          <a:ea typeface="楷体" panose="02010609060101010101" pitchFamily="49" charset="-122"/>
                        </a:rPr>
                        <a:t>21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0065591"/>
                  </a:ext>
                </a:extLst>
              </a:tr>
            </a:tbl>
          </a:graphicData>
        </a:graphic>
      </p:graphicFrame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3F9D1F57-AB65-39AA-630A-B2EEFE4F79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391317"/>
              </p:ext>
            </p:extLst>
          </p:nvPr>
        </p:nvGraphicFramePr>
        <p:xfrm>
          <a:off x="4751934" y="1949676"/>
          <a:ext cx="3523770" cy="10363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61885">
                  <a:extLst>
                    <a:ext uri="{9D8B030D-6E8A-4147-A177-3AD203B41FA5}">
                      <a16:colId xmlns:a16="http://schemas.microsoft.com/office/drawing/2014/main" val="1447651053"/>
                    </a:ext>
                  </a:extLst>
                </a:gridCol>
                <a:gridCol w="1761885">
                  <a:extLst>
                    <a:ext uri="{9D8B030D-6E8A-4147-A177-3AD203B41FA5}">
                      <a16:colId xmlns:a16="http://schemas.microsoft.com/office/drawing/2014/main" val="1438811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j-lt"/>
                          <a:ea typeface="楷体" panose="02010609060101010101" pitchFamily="49" charset="-122"/>
                        </a:rPr>
                        <a:t>会游泳的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j-lt"/>
                          <a:ea typeface="楷体" panose="02010609060101010101" pitchFamily="49" charset="-122"/>
                        </a:rPr>
                        <a:t>38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385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j-lt"/>
                          <a:ea typeface="楷体" panose="02010609060101010101" pitchFamily="49" charset="-122"/>
                        </a:rPr>
                        <a:t>会滑冰的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j-lt"/>
                          <a:ea typeface="楷体" panose="02010609060101010101" pitchFamily="49" charset="-122"/>
                        </a:rPr>
                        <a:t>29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00655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648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67009484-3363-4AD4-9A95-9352071835EE}"/>
              </a:ext>
            </a:extLst>
          </p:cNvPr>
          <p:cNvSpPr txBox="1"/>
          <p:nvPr/>
        </p:nvSpPr>
        <p:spPr>
          <a:xfrm>
            <a:off x="982068" y="1121430"/>
            <a:ext cx="389401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在</a:t>
            </a: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□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里填上合适的数。</a:t>
            </a:r>
          </a:p>
        </p:txBody>
      </p:sp>
      <p:pic>
        <p:nvPicPr>
          <p:cNvPr id="29699" name="图片 2">
            <a:extLst>
              <a:ext uri="{FF2B5EF4-FFF2-40B4-BE49-F238E27FC236}">
                <a16:creationId xmlns:a16="http://schemas.microsoft.com/office/drawing/2014/main" id="{6E142480-641B-A508-CE90-904C6C181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2493" y="2129051"/>
            <a:ext cx="7901273" cy="1686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D2C9D19E-639C-4448-A155-0EE6ADD01E38}"/>
              </a:ext>
            </a:extLst>
          </p:cNvPr>
          <p:cNvSpPr txBox="1"/>
          <p:nvPr/>
        </p:nvSpPr>
        <p:spPr>
          <a:xfrm>
            <a:off x="1604169" y="2150386"/>
            <a:ext cx="9144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FE3700D-B085-499D-ADFF-D2D5B1B11878}"/>
              </a:ext>
            </a:extLst>
          </p:cNvPr>
          <p:cNvSpPr txBox="1"/>
          <p:nvPr/>
        </p:nvSpPr>
        <p:spPr>
          <a:xfrm>
            <a:off x="1090092" y="2633806"/>
            <a:ext cx="9144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849CE7F-3C72-4253-9F58-E91301CBD096}"/>
              </a:ext>
            </a:extLst>
          </p:cNvPr>
          <p:cNvSpPr txBox="1"/>
          <p:nvPr/>
        </p:nvSpPr>
        <p:spPr>
          <a:xfrm>
            <a:off x="4726160" y="2647951"/>
            <a:ext cx="9144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E0211B8-5991-4E1C-A5C4-68D60687FBC6}"/>
              </a:ext>
            </a:extLst>
          </p:cNvPr>
          <p:cNvSpPr txBox="1"/>
          <p:nvPr/>
        </p:nvSpPr>
        <p:spPr>
          <a:xfrm>
            <a:off x="4220289" y="2126527"/>
            <a:ext cx="914400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F64FB53-06B2-417E-AC44-948BA5269943}"/>
              </a:ext>
            </a:extLst>
          </p:cNvPr>
          <p:cNvSpPr txBox="1"/>
          <p:nvPr/>
        </p:nvSpPr>
        <p:spPr>
          <a:xfrm>
            <a:off x="4219884" y="3265026"/>
            <a:ext cx="914400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2A89957-0F20-4F4B-A4E0-BD7B0E99480F}"/>
              </a:ext>
            </a:extLst>
          </p:cNvPr>
          <p:cNvSpPr txBox="1"/>
          <p:nvPr/>
        </p:nvSpPr>
        <p:spPr>
          <a:xfrm>
            <a:off x="7358063" y="2131763"/>
            <a:ext cx="377923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3CF08F2-F3A7-4BD0-BA6E-88A839EF4DBE}"/>
              </a:ext>
            </a:extLst>
          </p:cNvPr>
          <p:cNvSpPr txBox="1"/>
          <p:nvPr/>
        </p:nvSpPr>
        <p:spPr>
          <a:xfrm>
            <a:off x="7848151" y="2133350"/>
            <a:ext cx="446185" cy="522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4D49A3E-8131-4313-8109-AE0A0C7765FC}"/>
              </a:ext>
            </a:extLst>
          </p:cNvPr>
          <p:cNvSpPr txBox="1"/>
          <p:nvPr/>
        </p:nvSpPr>
        <p:spPr>
          <a:xfrm>
            <a:off x="7848151" y="2647951"/>
            <a:ext cx="377923" cy="522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Rectangle 26">
            <a:extLst>
              <a:ext uri="{FF2B5EF4-FFF2-40B4-BE49-F238E27FC236}">
                <a16:creationId xmlns:a16="http://schemas.microsoft.com/office/drawing/2014/main" id="{690BC8E6-9FA0-04C9-0A3B-9639E5734B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6171" y="297409"/>
            <a:ext cx="205105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416028"/>
                </a:solidFill>
                <a:ea typeface="黑体" panose="02010609060101010101" pitchFamily="49" charset="-122"/>
              </a:rPr>
              <a:t>巩固提高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4A176E11-D5BD-EDFB-0578-D89752AAAC4E}"/>
              </a:ext>
            </a:extLst>
          </p:cNvPr>
          <p:cNvSpPr/>
          <p:nvPr/>
        </p:nvSpPr>
        <p:spPr>
          <a:xfrm>
            <a:off x="572493" y="1263724"/>
            <a:ext cx="409575" cy="40957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1</a:t>
            </a:r>
            <a:endParaRPr lang="zh-CN" altLang="en-US" sz="2400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4A5F40C-1723-3775-A0E8-038F65E0EC39}"/>
              </a:ext>
            </a:extLst>
          </p:cNvPr>
          <p:cNvSpPr txBox="1"/>
          <p:nvPr/>
        </p:nvSpPr>
        <p:spPr>
          <a:xfrm>
            <a:off x="4465912" y="1307154"/>
            <a:ext cx="26082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[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教材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P65 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练一练 第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7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题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]</a:t>
            </a:r>
            <a:endParaRPr lang="zh-CN" altLang="en-US" sz="1600" b="1" dirty="0">
              <a:solidFill>
                <a:srgbClr val="0EACA9"/>
              </a:solidFill>
              <a:latin typeface="+mn-ea"/>
              <a:ea typeface="+mn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FE28D72-5395-4E05-948D-A0DD1CBE5145}"/>
              </a:ext>
            </a:extLst>
          </p:cNvPr>
          <p:cNvSpPr txBox="1"/>
          <p:nvPr/>
        </p:nvSpPr>
        <p:spPr>
          <a:xfrm>
            <a:off x="4465912" y="4043019"/>
            <a:ext cx="37282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后两道题答案不唯一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635B7EE8-E409-BD36-7DC5-DD9241182D10}"/>
              </a:ext>
            </a:extLst>
          </p:cNvPr>
          <p:cNvSpPr/>
          <p:nvPr/>
        </p:nvSpPr>
        <p:spPr>
          <a:xfrm>
            <a:off x="646452" y="658606"/>
            <a:ext cx="409575" cy="40957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2</a:t>
            </a:r>
            <a:endParaRPr lang="zh-CN" altLang="en-US" sz="24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EE07CFA-2497-B93B-9FC2-AB20E6411EAF}"/>
              </a:ext>
            </a:extLst>
          </p:cNvPr>
          <p:cNvSpPr txBox="1"/>
          <p:nvPr/>
        </p:nvSpPr>
        <p:spPr>
          <a:xfrm>
            <a:off x="1056027" y="735906"/>
            <a:ext cx="26082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[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教材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P65 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练一练 第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8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题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]</a:t>
            </a:r>
            <a:endParaRPr lang="zh-CN" altLang="en-US" sz="1600" b="1" dirty="0">
              <a:solidFill>
                <a:srgbClr val="0EACA9"/>
              </a:solidFill>
              <a:latin typeface="+mn-ea"/>
              <a:ea typeface="+mn-ea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95587A51-0A46-23AE-BDC1-FA2AA19B6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239" y="1705416"/>
            <a:ext cx="19784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</a:rPr>
              <a:t>87</a:t>
            </a:r>
            <a:r>
              <a:rPr lang="zh-CN" altLang="en-US" sz="2400" b="1" dirty="0">
                <a:latin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</a:rPr>
              <a:t>27</a:t>
            </a:r>
            <a:r>
              <a:rPr lang="zh-CN" altLang="en-US" sz="2400" b="1" dirty="0">
                <a:latin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</a:rPr>
              <a:t>39 =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65174C0E-7C9D-243C-2BF0-DD4B79BCE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2786" y="1707519"/>
            <a:ext cx="19784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</a:rPr>
              <a:t>72</a:t>
            </a:r>
            <a:r>
              <a:rPr lang="zh-CN" altLang="en-US" sz="2400" b="1" dirty="0">
                <a:latin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</a:rPr>
              <a:t>26</a:t>
            </a:r>
            <a:r>
              <a:rPr lang="zh-CN" altLang="en-US" sz="2400" b="1" dirty="0">
                <a:latin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</a:rPr>
              <a:t>35 =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A357E3D7-E511-18BB-1111-3701732DCE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339" y="1705415"/>
            <a:ext cx="18437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</a:rPr>
              <a:t>40+23</a:t>
            </a:r>
            <a:r>
              <a:rPr lang="zh-CN" altLang="en-US" sz="2400" b="1" dirty="0">
                <a:latin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</a:rPr>
              <a:t>12 =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6A6E263-DA0B-F20C-511D-7063B1960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6660" y="1705414"/>
            <a:ext cx="569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21 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BC7C3CD7-6810-B529-90E6-2EBDCA46BC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9888" y="1705413"/>
            <a:ext cx="5523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11 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3F9AAC90-0B4B-5FDD-867C-A0DCE7D6EF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774" y="1705413"/>
            <a:ext cx="569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51 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E06F754-A6B0-4330-B93D-0B663E0E0A03}"/>
              </a:ext>
            </a:extLst>
          </p:cNvPr>
          <p:cNvGrpSpPr/>
          <p:nvPr/>
        </p:nvGrpSpPr>
        <p:grpSpPr>
          <a:xfrm>
            <a:off x="517478" y="2571750"/>
            <a:ext cx="1077097" cy="1436687"/>
            <a:chOff x="469131" y="2585895"/>
            <a:chExt cx="1077097" cy="1436687"/>
          </a:xfrm>
        </p:grpSpPr>
        <p:sp>
          <p:nvSpPr>
            <p:cNvPr id="11" name="TextBox 3">
              <a:extLst>
                <a:ext uri="{FF2B5EF4-FFF2-40B4-BE49-F238E27FC236}">
                  <a16:creationId xmlns:a16="http://schemas.microsoft.com/office/drawing/2014/main" id="{76049E19-921F-4266-97A9-8E5C4D079E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0266" y="2585895"/>
              <a:ext cx="633412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8 7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67A2D8EF-89E4-4E44-AED3-88FA78BB17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131" y="2976420"/>
              <a:ext cx="99418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－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2 7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A6337BAE-4B55-4E02-BCA9-B711D681EF69}"/>
                </a:ext>
              </a:extLst>
            </p:cNvPr>
            <p:cNvCxnSpPr>
              <a:cxnSpLocks/>
            </p:cNvCxnSpPr>
            <p:nvPr/>
          </p:nvCxnSpPr>
          <p:spPr>
            <a:xfrm>
              <a:off x="469131" y="3478722"/>
              <a:ext cx="994183" cy="104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6ED61823-1D6C-4CDC-85B3-DC76100FA7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2203" y="3498707"/>
              <a:ext cx="4540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00B050"/>
                  </a:solidFill>
                  <a:latin typeface="Times New Roman" panose="02020603050405020304" pitchFamily="18" charset="0"/>
                </a:rPr>
                <a:t>0 </a:t>
              </a:r>
              <a:endParaRPr lang="zh-CN" altLang="en-US" sz="2800" b="1" dirty="0">
                <a:solidFill>
                  <a:srgbClr val="00B05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6" name="TextBox 9">
              <a:extLst>
                <a:ext uri="{FF2B5EF4-FFF2-40B4-BE49-F238E27FC236}">
                  <a16:creationId xmlns:a16="http://schemas.microsoft.com/office/drawing/2014/main" id="{CF85F64A-E18E-4985-8E0F-806755AAF3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1853" y="3498707"/>
              <a:ext cx="4540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00B050"/>
                  </a:solidFill>
                  <a:latin typeface="Times New Roman" panose="02020603050405020304" pitchFamily="18" charset="0"/>
                </a:rPr>
                <a:t>6 </a:t>
              </a:r>
              <a:endParaRPr lang="zh-CN" altLang="en-US" sz="2800" b="1" dirty="0">
                <a:solidFill>
                  <a:srgbClr val="00B05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8D184B33-B44A-44C1-8CCD-92C125DE9250}"/>
              </a:ext>
            </a:extLst>
          </p:cNvPr>
          <p:cNvGrpSpPr/>
          <p:nvPr/>
        </p:nvGrpSpPr>
        <p:grpSpPr>
          <a:xfrm>
            <a:off x="1706744" y="2239352"/>
            <a:ext cx="1059927" cy="1769084"/>
            <a:chOff x="1658397" y="2253497"/>
            <a:chExt cx="1059927" cy="1769084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611BEC87-2ABF-461F-AAE4-209405B0F2FE}"/>
                </a:ext>
              </a:extLst>
            </p:cNvPr>
            <p:cNvGrpSpPr/>
            <p:nvPr/>
          </p:nvGrpSpPr>
          <p:grpSpPr>
            <a:xfrm>
              <a:off x="1658397" y="2575436"/>
              <a:ext cx="1059927" cy="1447145"/>
              <a:chOff x="1658397" y="2575436"/>
              <a:chExt cx="1059927" cy="1447145"/>
            </a:xfrm>
          </p:grpSpPr>
          <p:sp>
            <p:nvSpPr>
              <p:cNvPr id="18" name="TextBox 3">
                <a:extLst>
                  <a:ext uri="{FF2B5EF4-FFF2-40B4-BE49-F238E27FC236}">
                    <a16:creationId xmlns:a16="http://schemas.microsoft.com/office/drawing/2014/main" id="{F21FEF8F-CD30-4D09-9E41-25BE985510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33612" y="2575436"/>
                <a:ext cx="633507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2800" b="1" dirty="0">
                    <a:solidFill>
                      <a:srgbClr val="00B050"/>
                    </a:solidFill>
                    <a:latin typeface="Times New Roman" panose="02020603050405020304" pitchFamily="18" charset="0"/>
                  </a:rPr>
                  <a:t>6 0</a:t>
                </a:r>
                <a:endParaRPr lang="zh-CN" altLang="en-US" sz="2800" b="1" dirty="0">
                  <a:solidFill>
                    <a:srgbClr val="00B05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" name="TextBox 4">
                <a:extLst>
                  <a:ext uri="{FF2B5EF4-FFF2-40B4-BE49-F238E27FC236}">
                    <a16:creationId xmlns:a16="http://schemas.microsoft.com/office/drawing/2014/main" id="{0C305A36-8ED7-404C-8BCD-90934044E2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75425" y="2973175"/>
                <a:ext cx="994183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－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3 9</a:t>
                </a:r>
                <a:endPara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716D35E5-BE74-4F5B-AE6B-C13EFFC2E4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58397" y="3478722"/>
                <a:ext cx="100826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8">
                <a:extLst>
                  <a:ext uri="{FF2B5EF4-FFF2-40B4-BE49-F238E27FC236}">
                    <a16:creationId xmlns:a16="http://schemas.microsoft.com/office/drawing/2014/main" id="{4363E40E-154A-4BB2-AE75-74DDDFF7E8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64299" y="3494084"/>
                <a:ext cx="454025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1 </a:t>
                </a:r>
                <a:endPara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2" name="TextBox 9">
                <a:extLst>
                  <a:ext uri="{FF2B5EF4-FFF2-40B4-BE49-F238E27FC236}">
                    <a16:creationId xmlns:a16="http://schemas.microsoft.com/office/drawing/2014/main" id="{C52FE23C-44AB-4A41-B80E-D720671EDDE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5622" y="3498706"/>
                <a:ext cx="454025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2 </a:t>
                </a:r>
                <a:endPara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23" name="TextBox 7">
              <a:extLst>
                <a:ext uri="{FF2B5EF4-FFF2-40B4-BE49-F238E27FC236}">
                  <a16:creationId xmlns:a16="http://schemas.microsoft.com/office/drawing/2014/main" id="{1E536F11-6381-4F18-B3A8-383EA4CD4B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7222" y="2253497"/>
              <a:ext cx="352425" cy="52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.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D58B0A48-7D9C-4391-B1D6-5C1E9B1FD46A}"/>
              </a:ext>
            </a:extLst>
          </p:cNvPr>
          <p:cNvGrpSpPr/>
          <p:nvPr/>
        </p:nvGrpSpPr>
        <p:grpSpPr>
          <a:xfrm>
            <a:off x="4732516" y="2547146"/>
            <a:ext cx="1059927" cy="1447145"/>
            <a:chOff x="1658397" y="2575436"/>
            <a:chExt cx="1059927" cy="1447145"/>
          </a:xfrm>
        </p:grpSpPr>
        <p:sp>
          <p:nvSpPr>
            <p:cNvPr id="39" name="TextBox 3">
              <a:extLst>
                <a:ext uri="{FF2B5EF4-FFF2-40B4-BE49-F238E27FC236}">
                  <a16:creationId xmlns:a16="http://schemas.microsoft.com/office/drawing/2014/main" id="{77D5ECEF-3BF7-4871-8BCC-52F8868445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3612" y="2575436"/>
              <a:ext cx="63350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00B050"/>
                  </a:solidFill>
                  <a:latin typeface="Times New Roman" panose="02020603050405020304" pitchFamily="18" charset="0"/>
                </a:rPr>
                <a:t>4 6</a:t>
              </a:r>
              <a:endParaRPr lang="zh-CN" altLang="en-US" sz="2800" b="1" dirty="0">
                <a:solidFill>
                  <a:srgbClr val="00B05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" name="TextBox 4">
              <a:extLst>
                <a:ext uri="{FF2B5EF4-FFF2-40B4-BE49-F238E27FC236}">
                  <a16:creationId xmlns:a16="http://schemas.microsoft.com/office/drawing/2014/main" id="{E38EB512-1505-40D1-BDA0-613A806CCD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96846" y="2980106"/>
              <a:ext cx="99418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－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3 5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BF297091-0137-4A4D-ADEC-51F2EDF23BE9}"/>
                </a:ext>
              </a:extLst>
            </p:cNvPr>
            <p:cNvCxnSpPr>
              <a:cxnSpLocks/>
            </p:cNvCxnSpPr>
            <p:nvPr/>
          </p:nvCxnSpPr>
          <p:spPr>
            <a:xfrm>
              <a:off x="1658397" y="3478722"/>
              <a:ext cx="100826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8">
              <a:extLst>
                <a:ext uri="{FF2B5EF4-FFF2-40B4-BE49-F238E27FC236}">
                  <a16:creationId xmlns:a16="http://schemas.microsoft.com/office/drawing/2014/main" id="{AE6794FF-2976-4D17-9EE6-D5ADA4D271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64299" y="3494084"/>
              <a:ext cx="4540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 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3" name="TextBox 9">
              <a:extLst>
                <a:ext uri="{FF2B5EF4-FFF2-40B4-BE49-F238E27FC236}">
                  <a16:creationId xmlns:a16="http://schemas.microsoft.com/office/drawing/2014/main" id="{72E6E5F1-361D-4818-9C54-DAA531FDCD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5622" y="3498706"/>
              <a:ext cx="4540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 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1C4C6381-D841-4FD3-9B53-F3797703A600}"/>
              </a:ext>
            </a:extLst>
          </p:cNvPr>
          <p:cNvGrpSpPr/>
          <p:nvPr/>
        </p:nvGrpSpPr>
        <p:grpSpPr>
          <a:xfrm>
            <a:off x="3379145" y="2222248"/>
            <a:ext cx="1077097" cy="1767421"/>
            <a:chOff x="3330798" y="2236393"/>
            <a:chExt cx="1077097" cy="1767421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286A28A1-8F12-4B13-BBCE-08610468E5D3}"/>
                </a:ext>
              </a:extLst>
            </p:cNvPr>
            <p:cNvGrpSpPr/>
            <p:nvPr/>
          </p:nvGrpSpPr>
          <p:grpSpPr>
            <a:xfrm>
              <a:off x="3330798" y="2567127"/>
              <a:ext cx="1077097" cy="1436687"/>
              <a:chOff x="469131" y="2585895"/>
              <a:chExt cx="1077097" cy="1436687"/>
            </a:xfrm>
          </p:grpSpPr>
          <p:sp>
            <p:nvSpPr>
              <p:cNvPr id="31" name="TextBox 3">
                <a:extLst>
                  <a:ext uri="{FF2B5EF4-FFF2-40B4-BE49-F238E27FC236}">
                    <a16:creationId xmlns:a16="http://schemas.microsoft.com/office/drawing/2014/main" id="{BD1558C9-9139-4997-B130-E1214C34EB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0266" y="2585895"/>
                <a:ext cx="633412" cy="5222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7 2</a:t>
                </a:r>
                <a:endPara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2" name="TextBox 4">
                <a:extLst>
                  <a:ext uri="{FF2B5EF4-FFF2-40B4-BE49-F238E27FC236}">
                    <a16:creationId xmlns:a16="http://schemas.microsoft.com/office/drawing/2014/main" id="{E24F5951-FCC0-47D6-B738-028D1D78C12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9131" y="2976420"/>
                <a:ext cx="994183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－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2 6</a:t>
                </a:r>
                <a:endPara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5A971C43-52A6-4312-BE85-2AC512F073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9131" y="3478722"/>
                <a:ext cx="994183" cy="1045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8">
                <a:extLst>
                  <a:ext uri="{FF2B5EF4-FFF2-40B4-BE49-F238E27FC236}">
                    <a16:creationId xmlns:a16="http://schemas.microsoft.com/office/drawing/2014/main" id="{0A130856-27D9-43B9-821B-E3131861EA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92203" y="3498707"/>
                <a:ext cx="454025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2800" b="1" dirty="0">
                    <a:solidFill>
                      <a:srgbClr val="00B050"/>
                    </a:solidFill>
                    <a:latin typeface="Times New Roman" panose="02020603050405020304" pitchFamily="18" charset="0"/>
                  </a:rPr>
                  <a:t>6 </a:t>
                </a:r>
                <a:endParaRPr lang="zh-CN" altLang="en-US" sz="2800" b="1" dirty="0">
                  <a:solidFill>
                    <a:srgbClr val="00B05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5" name="TextBox 9">
                <a:extLst>
                  <a:ext uri="{FF2B5EF4-FFF2-40B4-BE49-F238E27FC236}">
                    <a16:creationId xmlns:a16="http://schemas.microsoft.com/office/drawing/2014/main" id="{03A46381-ABCB-410F-8CC0-CEBDF5CC986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1853" y="3498707"/>
                <a:ext cx="454025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2800" b="1" dirty="0">
                    <a:solidFill>
                      <a:srgbClr val="00B050"/>
                    </a:solidFill>
                    <a:latin typeface="Times New Roman" panose="02020603050405020304" pitchFamily="18" charset="0"/>
                  </a:rPr>
                  <a:t>4 </a:t>
                </a:r>
                <a:endParaRPr lang="zh-CN" altLang="en-US" sz="2800" b="1" dirty="0">
                  <a:solidFill>
                    <a:srgbClr val="00B050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4" name="TextBox 7">
              <a:extLst>
                <a:ext uri="{FF2B5EF4-FFF2-40B4-BE49-F238E27FC236}">
                  <a16:creationId xmlns:a16="http://schemas.microsoft.com/office/drawing/2014/main" id="{1B8A14ED-0B1A-4AA6-969D-8F94C8A9DA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0990" y="2236393"/>
              <a:ext cx="352425" cy="52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.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B2C50D6F-BC75-4339-B7FA-1682E8A7DD14}"/>
              </a:ext>
            </a:extLst>
          </p:cNvPr>
          <p:cNvGrpSpPr/>
          <p:nvPr/>
        </p:nvGrpSpPr>
        <p:grpSpPr>
          <a:xfrm>
            <a:off x="6247805" y="2494939"/>
            <a:ext cx="1077097" cy="1436687"/>
            <a:chOff x="469131" y="2585895"/>
            <a:chExt cx="1077097" cy="1436687"/>
          </a:xfrm>
        </p:grpSpPr>
        <p:sp>
          <p:nvSpPr>
            <p:cNvPr id="47" name="TextBox 3">
              <a:extLst>
                <a:ext uri="{FF2B5EF4-FFF2-40B4-BE49-F238E27FC236}">
                  <a16:creationId xmlns:a16="http://schemas.microsoft.com/office/drawing/2014/main" id="{47E728A8-A93E-436E-935B-5CB344029F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0266" y="2585895"/>
              <a:ext cx="633412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4 0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8" name="TextBox 4">
              <a:extLst>
                <a:ext uri="{FF2B5EF4-FFF2-40B4-BE49-F238E27FC236}">
                  <a16:creationId xmlns:a16="http://schemas.microsoft.com/office/drawing/2014/main" id="{AF66A62C-765C-4EBE-9EFB-BEE256AFB2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6574" y="2976280"/>
              <a:ext cx="92845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+ 2 3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36C4F6E6-6D15-4407-9AC1-3BC75B72945D}"/>
                </a:ext>
              </a:extLst>
            </p:cNvPr>
            <p:cNvCxnSpPr>
              <a:cxnSpLocks/>
            </p:cNvCxnSpPr>
            <p:nvPr/>
          </p:nvCxnSpPr>
          <p:spPr>
            <a:xfrm>
              <a:off x="469131" y="3478722"/>
              <a:ext cx="994183" cy="104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8">
              <a:extLst>
                <a:ext uri="{FF2B5EF4-FFF2-40B4-BE49-F238E27FC236}">
                  <a16:creationId xmlns:a16="http://schemas.microsoft.com/office/drawing/2014/main" id="{8071894C-C61D-478E-83B9-F17F028D3C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2203" y="3498707"/>
              <a:ext cx="4540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00B050"/>
                  </a:solidFill>
                  <a:latin typeface="Times New Roman" panose="02020603050405020304" pitchFamily="18" charset="0"/>
                </a:rPr>
                <a:t>3 </a:t>
              </a:r>
              <a:endParaRPr lang="zh-CN" altLang="en-US" sz="2800" b="1" dirty="0">
                <a:solidFill>
                  <a:srgbClr val="00B05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1" name="TextBox 9">
              <a:extLst>
                <a:ext uri="{FF2B5EF4-FFF2-40B4-BE49-F238E27FC236}">
                  <a16:creationId xmlns:a16="http://schemas.microsoft.com/office/drawing/2014/main" id="{9C13EF4C-3528-407E-A061-0B02EBF7E5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1853" y="3498707"/>
              <a:ext cx="4540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00B050"/>
                  </a:solidFill>
                  <a:latin typeface="Times New Roman" panose="02020603050405020304" pitchFamily="18" charset="0"/>
                </a:rPr>
                <a:t>6 </a:t>
              </a:r>
              <a:endParaRPr lang="zh-CN" altLang="en-US" sz="2800" b="1" dirty="0">
                <a:solidFill>
                  <a:srgbClr val="00B05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07DBD648-F09C-449B-9CD9-51D202DE840B}"/>
              </a:ext>
            </a:extLst>
          </p:cNvPr>
          <p:cNvGrpSpPr/>
          <p:nvPr/>
        </p:nvGrpSpPr>
        <p:grpSpPr>
          <a:xfrm>
            <a:off x="7523861" y="2484481"/>
            <a:ext cx="1059927" cy="1447145"/>
            <a:chOff x="1658397" y="2575436"/>
            <a:chExt cx="1059927" cy="1447145"/>
          </a:xfrm>
        </p:grpSpPr>
        <p:sp>
          <p:nvSpPr>
            <p:cNvPr id="53" name="TextBox 3">
              <a:extLst>
                <a:ext uri="{FF2B5EF4-FFF2-40B4-BE49-F238E27FC236}">
                  <a16:creationId xmlns:a16="http://schemas.microsoft.com/office/drawing/2014/main" id="{C2D514C1-CB0A-4923-93AD-0014D4A75D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3612" y="2575436"/>
              <a:ext cx="63350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00B050"/>
                  </a:solidFill>
                  <a:latin typeface="Times New Roman" panose="02020603050405020304" pitchFamily="18" charset="0"/>
                </a:rPr>
                <a:t>6 3</a:t>
              </a:r>
              <a:endParaRPr lang="zh-CN" altLang="en-US" sz="2800" b="1" dirty="0">
                <a:solidFill>
                  <a:srgbClr val="00B05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4" name="TextBox 4">
              <a:extLst>
                <a:ext uri="{FF2B5EF4-FFF2-40B4-BE49-F238E27FC236}">
                  <a16:creationId xmlns:a16="http://schemas.microsoft.com/office/drawing/2014/main" id="{99182C0C-3B6C-41E4-885F-3A02E09BB5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0289" y="2965960"/>
              <a:ext cx="99418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－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1 2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67DC3E4A-5CEF-4F4D-9DDC-59F13113E814}"/>
                </a:ext>
              </a:extLst>
            </p:cNvPr>
            <p:cNvCxnSpPr>
              <a:cxnSpLocks/>
            </p:cNvCxnSpPr>
            <p:nvPr/>
          </p:nvCxnSpPr>
          <p:spPr>
            <a:xfrm>
              <a:off x="1658397" y="3478722"/>
              <a:ext cx="100826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8">
              <a:extLst>
                <a:ext uri="{FF2B5EF4-FFF2-40B4-BE49-F238E27FC236}">
                  <a16:creationId xmlns:a16="http://schemas.microsoft.com/office/drawing/2014/main" id="{FED87874-1B20-4075-878F-0E36A71E7B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64299" y="3494084"/>
              <a:ext cx="4540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 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7" name="TextBox 9">
              <a:extLst>
                <a:ext uri="{FF2B5EF4-FFF2-40B4-BE49-F238E27FC236}">
                  <a16:creationId xmlns:a16="http://schemas.microsoft.com/office/drawing/2014/main" id="{AEDEF393-16C8-4233-97C3-63BD3F5CC9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5622" y="3498706"/>
              <a:ext cx="4540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5 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157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E20D710A-419A-0482-3FEE-3BB04282C83D}"/>
              </a:ext>
            </a:extLst>
          </p:cNvPr>
          <p:cNvSpPr/>
          <p:nvPr/>
        </p:nvSpPr>
        <p:spPr>
          <a:xfrm>
            <a:off x="646452" y="658606"/>
            <a:ext cx="409575" cy="40957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3</a:t>
            </a:r>
            <a:endParaRPr lang="zh-CN" altLang="en-US" sz="24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1C561DB-B687-9E9F-32E7-CE8B28688F25}"/>
              </a:ext>
            </a:extLst>
          </p:cNvPr>
          <p:cNvSpPr txBox="1"/>
          <p:nvPr/>
        </p:nvSpPr>
        <p:spPr>
          <a:xfrm>
            <a:off x="6219697" y="1068181"/>
            <a:ext cx="26082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[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教材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P65 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练一练 第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9</a:t>
            </a:r>
            <a:r>
              <a:rPr lang="zh-CN" altLang="en-US" sz="1600" b="1" dirty="0">
                <a:solidFill>
                  <a:srgbClr val="0EACA9"/>
                </a:solidFill>
                <a:latin typeface="+mn-ea"/>
                <a:ea typeface="+mn-ea"/>
              </a:rPr>
              <a:t>题</a:t>
            </a:r>
            <a:r>
              <a:rPr lang="en-US" altLang="zh-CN" sz="1600" b="1" dirty="0">
                <a:solidFill>
                  <a:srgbClr val="0EACA9"/>
                </a:solidFill>
                <a:latin typeface="+mn-ea"/>
                <a:ea typeface="+mn-ea"/>
              </a:rPr>
              <a:t>]</a:t>
            </a:r>
            <a:endParaRPr lang="zh-CN" altLang="en-US" sz="1600" b="1" dirty="0">
              <a:solidFill>
                <a:srgbClr val="0EACA9"/>
              </a:solidFill>
              <a:latin typeface="+mn-ea"/>
              <a:ea typeface="+mn-ea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BA13B0E9-572D-76F3-6458-9CAD1E64FDE1}"/>
              </a:ext>
            </a:extLst>
          </p:cNvPr>
          <p:cNvSpPr txBox="1"/>
          <p:nvPr/>
        </p:nvSpPr>
        <p:spPr>
          <a:xfrm>
            <a:off x="376951" y="601783"/>
            <a:ext cx="697338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baseline="30000" dirty="0">
                <a:latin typeface="+mj-lt"/>
                <a:ea typeface="楷体" panose="02010609060101010101" pitchFamily="49" charset="-122"/>
              </a:rPr>
              <a:t>*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      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外圈哪个数减里圈哪个数，得数是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62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？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24558B35-9AD9-1BFF-D15C-54A86C73F101}"/>
              </a:ext>
            </a:extLst>
          </p:cNvPr>
          <p:cNvSpPr/>
          <p:nvPr/>
        </p:nvSpPr>
        <p:spPr>
          <a:xfrm>
            <a:off x="3449499" y="1722295"/>
            <a:ext cx="2245002" cy="2245002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C1252A0C-95D5-26DE-0685-389FF530BF27}"/>
              </a:ext>
            </a:extLst>
          </p:cNvPr>
          <p:cNvSpPr/>
          <p:nvPr/>
        </p:nvSpPr>
        <p:spPr>
          <a:xfrm>
            <a:off x="3909257" y="2182053"/>
            <a:ext cx="1325486" cy="132548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4A09C53-C211-D0DF-0610-0AD7B1A201E9}"/>
              </a:ext>
            </a:extLst>
          </p:cNvPr>
          <p:cNvSpPr txBox="1"/>
          <p:nvPr/>
        </p:nvSpPr>
        <p:spPr>
          <a:xfrm>
            <a:off x="3481837" y="1951219"/>
            <a:ext cx="524435" cy="461665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</a:rPr>
              <a:t>98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DD66568-BD6F-44AB-01E0-526FEE8D4BDA}"/>
              </a:ext>
            </a:extLst>
          </p:cNvPr>
          <p:cNvSpPr txBox="1"/>
          <p:nvPr/>
        </p:nvSpPr>
        <p:spPr>
          <a:xfrm>
            <a:off x="5234743" y="1951219"/>
            <a:ext cx="524435" cy="461665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</a:rPr>
              <a:t>71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9E7F049-C1FE-58D8-3D39-BF922C2CEFE0}"/>
              </a:ext>
            </a:extLst>
          </p:cNvPr>
          <p:cNvSpPr txBox="1"/>
          <p:nvPr/>
        </p:nvSpPr>
        <p:spPr>
          <a:xfrm>
            <a:off x="5089384" y="3353949"/>
            <a:ext cx="524435" cy="461665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</a:rPr>
              <a:t>80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54D811F-2E12-E80C-73AD-B9C3F63DD5CE}"/>
              </a:ext>
            </a:extLst>
          </p:cNvPr>
          <p:cNvSpPr txBox="1"/>
          <p:nvPr/>
        </p:nvSpPr>
        <p:spPr>
          <a:xfrm>
            <a:off x="3582362" y="3428837"/>
            <a:ext cx="524435" cy="461665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</a:rPr>
              <a:t>91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EDA0C38-575E-157D-5879-13A2CCF3FC3D}"/>
              </a:ext>
            </a:extLst>
          </p:cNvPr>
          <p:cNvSpPr txBox="1"/>
          <p:nvPr/>
        </p:nvSpPr>
        <p:spPr>
          <a:xfrm>
            <a:off x="4309782" y="1951219"/>
            <a:ext cx="524435" cy="461665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</a:rPr>
              <a:t>18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C774CFD-D023-A593-C482-97ADB1DC4CD6}"/>
              </a:ext>
            </a:extLst>
          </p:cNvPr>
          <p:cNvSpPr txBox="1"/>
          <p:nvPr/>
        </p:nvSpPr>
        <p:spPr>
          <a:xfrm>
            <a:off x="3647039" y="2613963"/>
            <a:ext cx="524435" cy="461665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</a:rPr>
              <a:t>9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14F2327-328F-9D4E-A4C2-1D8366446879}"/>
              </a:ext>
            </a:extLst>
          </p:cNvPr>
          <p:cNvSpPr txBox="1"/>
          <p:nvPr/>
        </p:nvSpPr>
        <p:spPr>
          <a:xfrm>
            <a:off x="4943271" y="2585197"/>
            <a:ext cx="524435" cy="461665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</a:rPr>
              <a:t>29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5215A56-74E5-366D-97E6-7A47324E970C}"/>
              </a:ext>
            </a:extLst>
          </p:cNvPr>
          <p:cNvSpPr txBox="1"/>
          <p:nvPr/>
        </p:nvSpPr>
        <p:spPr>
          <a:xfrm>
            <a:off x="4342467" y="3237355"/>
            <a:ext cx="524435" cy="461665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</a:rPr>
              <a:t>36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8D818E63-5B88-E461-C318-D27DD6192BEB}"/>
              </a:ext>
            </a:extLst>
          </p:cNvPr>
          <p:cNvSpPr/>
          <p:nvPr/>
        </p:nvSpPr>
        <p:spPr>
          <a:xfrm>
            <a:off x="3540229" y="1986846"/>
            <a:ext cx="411162" cy="411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090194D7-9D87-5408-DADE-F0760A19BD86}"/>
              </a:ext>
            </a:extLst>
          </p:cNvPr>
          <p:cNvSpPr/>
          <p:nvPr/>
        </p:nvSpPr>
        <p:spPr>
          <a:xfrm>
            <a:off x="4386283" y="3262604"/>
            <a:ext cx="411162" cy="411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52CF6150-9FEF-B522-8129-3FD06C783112}"/>
              </a:ext>
            </a:extLst>
          </p:cNvPr>
          <p:cNvSpPr/>
          <p:nvPr/>
        </p:nvSpPr>
        <p:spPr>
          <a:xfrm>
            <a:off x="5267750" y="1974050"/>
            <a:ext cx="411163" cy="4095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CE755AB6-0947-DED9-A923-F109E3E7F432}"/>
              </a:ext>
            </a:extLst>
          </p:cNvPr>
          <p:cNvSpPr/>
          <p:nvPr/>
        </p:nvSpPr>
        <p:spPr>
          <a:xfrm>
            <a:off x="3690663" y="2636299"/>
            <a:ext cx="409575" cy="4095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46D77330-DB83-59FA-3D2C-0C068B32A94B}"/>
              </a:ext>
            </a:extLst>
          </p:cNvPr>
          <p:cNvSpPr/>
          <p:nvPr/>
        </p:nvSpPr>
        <p:spPr>
          <a:xfrm>
            <a:off x="4406798" y="1987623"/>
            <a:ext cx="411163" cy="411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944B7CAF-FEBB-AA7E-25D2-6661466520B6}"/>
              </a:ext>
            </a:extLst>
          </p:cNvPr>
          <p:cNvSpPr/>
          <p:nvPr/>
        </p:nvSpPr>
        <p:spPr>
          <a:xfrm>
            <a:off x="5146019" y="3379993"/>
            <a:ext cx="411163" cy="4095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B0A36F8A-AF60-AFA8-3D6C-841E22D74271}"/>
              </a:ext>
            </a:extLst>
          </p:cNvPr>
          <p:cNvSpPr/>
          <p:nvPr/>
        </p:nvSpPr>
        <p:spPr>
          <a:xfrm>
            <a:off x="5000700" y="2613963"/>
            <a:ext cx="409575" cy="4095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F08A6E53-2CDE-8F06-6329-B49055D6B5A1}"/>
              </a:ext>
            </a:extLst>
          </p:cNvPr>
          <p:cNvSpPr/>
          <p:nvPr/>
        </p:nvSpPr>
        <p:spPr>
          <a:xfrm>
            <a:off x="3626925" y="3468132"/>
            <a:ext cx="411162" cy="4095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48003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375B4E1-7444-4B84-8F63-0651BA3BBF63}"/>
              </a:ext>
            </a:extLst>
          </p:cNvPr>
          <p:cNvSpPr/>
          <p:nvPr/>
        </p:nvSpPr>
        <p:spPr>
          <a:xfrm>
            <a:off x="1155513" y="2069449"/>
            <a:ext cx="7248899" cy="7375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latin typeface="+mj-lt"/>
                <a:ea typeface="+mn-ea"/>
              </a:rPr>
              <a:t>通过本节课的练习，你有什么收获？</a:t>
            </a:r>
            <a:endParaRPr lang="zh-CN" altLang="zh-CN" sz="3200" b="1" dirty="0">
              <a:latin typeface="+mj-lt"/>
              <a:ea typeface="+mn-ea"/>
            </a:endParaRPr>
          </a:p>
        </p:txBody>
      </p:sp>
      <p:sp>
        <p:nvSpPr>
          <p:cNvPr id="3" name="Rectangle 26">
            <a:extLst>
              <a:ext uri="{FF2B5EF4-FFF2-40B4-BE49-F238E27FC236}">
                <a16:creationId xmlns:a16="http://schemas.microsoft.com/office/drawing/2014/main" id="{66F34BC4-3E91-A3DC-67A4-475DC85E1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63" y="179099"/>
            <a:ext cx="214947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chemeClr val="bg1"/>
                </a:solidFill>
                <a:ea typeface="黑体" panose="02010609060101010101" pitchFamily="49" charset="-122"/>
              </a:rPr>
              <a:t>课堂小结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5459DD15-9C37-EAF9-3E53-36C69E1FB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2313" y="1541463"/>
            <a:ext cx="5759450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从课后习题中选取；</a:t>
            </a:r>
          </a:p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完成练习册本课时的习题。</a:t>
            </a:r>
          </a:p>
        </p:txBody>
      </p:sp>
      <p:sp>
        <p:nvSpPr>
          <p:cNvPr id="2" name="Rectangle 26">
            <a:extLst>
              <a:ext uri="{FF2B5EF4-FFF2-40B4-BE49-F238E27FC236}">
                <a16:creationId xmlns:a16="http://schemas.microsoft.com/office/drawing/2014/main" id="{413B7971-9C0C-122D-4AF4-09C83630D2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63" y="179099"/>
            <a:ext cx="214947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chemeClr val="bg1"/>
                </a:solidFill>
                <a:ea typeface="黑体" panose="02010609060101010101" pitchFamily="49" charset="-122"/>
              </a:rPr>
              <a:t>课后作业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-A-黑">
      <a:majorFont>
        <a:latin typeface="Times New Roman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1125</TotalTime>
  <Pages>0</Pages>
  <Words>641</Words>
  <Characters>0</Characters>
  <Application>Microsoft Office PowerPoint</Application>
  <PresentationFormat>全屏显示(16:9)</PresentationFormat>
  <Lines>0</Lines>
  <Paragraphs>216</Paragraphs>
  <Slides>17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等线</vt:lpstr>
      <vt:lpstr>等线 Light</vt:lpstr>
      <vt:lpstr>黑体</vt:lpstr>
      <vt:lpstr>楷体</vt:lpstr>
      <vt:lpstr>Arial</vt:lpstr>
      <vt:lpstr>Times New Roman</vt:lpstr>
      <vt:lpstr>4_Office 主题​​</vt:lpstr>
      <vt:lpstr>Office 主题​​</vt:lpstr>
      <vt:lpstr>第2课时 练一练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Q</cp:lastModifiedBy>
  <cp:revision>184</cp:revision>
  <dcterms:created xsi:type="dcterms:W3CDTF">2016-01-14T07:05:12Z</dcterms:created>
  <dcterms:modified xsi:type="dcterms:W3CDTF">2025-01-05T08:25:49Z</dcterms:modified>
  <cp:category>状元成才路</cp:category>
  <cp:contentStatus>状元成才路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2052-10.1.0.6206</vt:lpwstr>
  </property>
</Properties>
</file>