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18"/>
  </p:notesMasterIdLst>
  <p:sldIdLst>
    <p:sldId id="256" r:id="rId2"/>
    <p:sldId id="265" r:id="rId3"/>
    <p:sldId id="371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等线" panose="02010600030101010101" pitchFamily="2" charset="-122"/>
      <p:regular r:id="rId23"/>
      <p:bold r:id="rId24"/>
    </p:embeddedFont>
    <p:embeddedFont>
      <p:font typeface="黑体" panose="02010609060101010101" pitchFamily="49" charset="-122"/>
      <p:regular r:id="rId25"/>
    </p:embeddedFont>
    <p:embeddedFont>
      <p:font typeface="楷体" panose="02010609060101010101" pitchFamily="49" charset="-122"/>
      <p:regular r:id="rId26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40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" initials="Q" lastIdx="1" clrIdx="0">
    <p:extLst>
      <p:ext uri="{19B8F6BF-5375-455C-9EA6-DF929625EA0E}">
        <p15:presenceInfo xmlns:p15="http://schemas.microsoft.com/office/powerpoint/2012/main" userId="Q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FFFFFF"/>
    <a:srgbClr val="3399FF"/>
    <a:srgbClr val="0066FF"/>
    <a:srgbClr val="F73515"/>
    <a:srgbClr val="42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275" autoAdjust="0"/>
  </p:normalViewPr>
  <p:slideViewPr>
    <p:cSldViewPr snapToGrid="0">
      <p:cViewPr varScale="1">
        <p:scale>
          <a:sx n="137" d="100"/>
          <a:sy n="137" d="100"/>
        </p:scale>
        <p:origin x="120" y="234"/>
      </p:cViewPr>
      <p:guideLst>
        <p:guide orient="horz" pos="1296"/>
        <p:guide pos="4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419E8C2D-1F25-48CC-96EC-8E50B3F69F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fld id="{46F0E76A-2F2D-4F78-A35B-83CECCE4BC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B4F2E762-5795-43EE-AF0C-7E55214AE7BC}" type="datetimeFigureOut">
              <a:rPr lang="zh-CN" altLang="en-US"/>
              <a:t>2025/1/5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fld id="{C75772CA-518F-4BE5-A62F-1E46652D5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59725" y="4868862"/>
            <a:ext cx="1184275" cy="2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A_文本框 4"/>
          <p:cNvSpPr txBox="1"/>
          <p:nvPr>
            <p:custDataLst>
              <p:tags r:id="rId1"/>
            </p:custDataLst>
          </p:nvPr>
        </p:nvSpPr>
        <p:spPr>
          <a:xfrm>
            <a:off x="2545173" y="1235488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PA_矩形 8"/>
          <p:cNvSpPr/>
          <p:nvPr>
            <p:custDataLst>
              <p:tags r:id="rId2"/>
            </p:custDataLst>
          </p:nvPr>
        </p:nvSpPr>
        <p:spPr>
          <a:xfrm flipH="1">
            <a:off x="712473" y="2320348"/>
            <a:ext cx="55132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P63-P65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做一做和练一练）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7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7708EF7-DF00-365A-D527-F6CD8F976E8B}"/>
              </a:ext>
            </a:extLst>
          </p:cNvPr>
          <p:cNvSpPr/>
          <p:nvPr/>
        </p:nvSpPr>
        <p:spPr>
          <a:xfrm>
            <a:off x="2607232" y="3616417"/>
            <a:ext cx="1776919" cy="90791"/>
          </a:xfrm>
          <a:custGeom>
            <a:avLst/>
            <a:gdLst>
              <a:gd name="connsiteX0" fmla="*/ 0 w 1776919"/>
              <a:gd name="connsiteY0" fmla="*/ 58366 h 90791"/>
              <a:gd name="connsiteX1" fmla="*/ 116732 w 1776919"/>
              <a:gd name="connsiteY1" fmla="*/ 58366 h 90791"/>
              <a:gd name="connsiteX2" fmla="*/ 233464 w 1776919"/>
              <a:gd name="connsiteY2" fmla="*/ 71336 h 90791"/>
              <a:gd name="connsiteX3" fmla="*/ 285345 w 1776919"/>
              <a:gd name="connsiteY3" fmla="*/ 77821 h 90791"/>
              <a:gd name="connsiteX4" fmla="*/ 330740 w 1776919"/>
              <a:gd name="connsiteY4" fmla="*/ 84306 h 90791"/>
              <a:gd name="connsiteX5" fmla="*/ 486383 w 1776919"/>
              <a:gd name="connsiteY5" fmla="*/ 90791 h 90791"/>
              <a:gd name="connsiteX6" fmla="*/ 674451 w 1776919"/>
              <a:gd name="connsiteY6" fmla="*/ 84306 h 90791"/>
              <a:gd name="connsiteX7" fmla="*/ 810638 w 1776919"/>
              <a:gd name="connsiteY7" fmla="*/ 64851 h 90791"/>
              <a:gd name="connsiteX8" fmla="*/ 875489 w 1776919"/>
              <a:gd name="connsiteY8" fmla="*/ 58366 h 90791"/>
              <a:gd name="connsiteX9" fmla="*/ 927370 w 1776919"/>
              <a:gd name="connsiteY9" fmla="*/ 51881 h 90791"/>
              <a:gd name="connsiteX10" fmla="*/ 1076528 w 1776919"/>
              <a:gd name="connsiteY10" fmla="*/ 38910 h 90791"/>
              <a:gd name="connsiteX11" fmla="*/ 1134894 w 1776919"/>
              <a:gd name="connsiteY11" fmla="*/ 32425 h 90791"/>
              <a:gd name="connsiteX12" fmla="*/ 1225685 w 1776919"/>
              <a:gd name="connsiteY12" fmla="*/ 19455 h 90791"/>
              <a:gd name="connsiteX13" fmla="*/ 1322962 w 1776919"/>
              <a:gd name="connsiteY13" fmla="*/ 12970 h 90791"/>
              <a:gd name="connsiteX14" fmla="*/ 1407268 w 1776919"/>
              <a:gd name="connsiteY14" fmla="*/ 0 h 90791"/>
              <a:gd name="connsiteX15" fmla="*/ 1705583 w 1776919"/>
              <a:gd name="connsiteY15" fmla="*/ 6485 h 90791"/>
              <a:gd name="connsiteX16" fmla="*/ 1725038 w 1776919"/>
              <a:gd name="connsiteY16" fmla="*/ 12970 h 90791"/>
              <a:gd name="connsiteX17" fmla="*/ 1776919 w 1776919"/>
              <a:gd name="connsiteY17" fmla="*/ 38910 h 9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76919" h="90791">
                <a:moveTo>
                  <a:pt x="0" y="58366"/>
                </a:moveTo>
                <a:cubicBezTo>
                  <a:pt x="59220" y="46522"/>
                  <a:pt x="23591" y="50604"/>
                  <a:pt x="116732" y="58366"/>
                </a:cubicBezTo>
                <a:cubicBezTo>
                  <a:pt x="210714" y="66198"/>
                  <a:pt x="159679" y="61498"/>
                  <a:pt x="233464" y="71336"/>
                </a:cubicBezTo>
                <a:lnTo>
                  <a:pt x="285345" y="77821"/>
                </a:lnTo>
                <a:cubicBezTo>
                  <a:pt x="300496" y="79841"/>
                  <a:pt x="315486" y="83322"/>
                  <a:pt x="330740" y="84306"/>
                </a:cubicBezTo>
                <a:cubicBezTo>
                  <a:pt x="382558" y="87649"/>
                  <a:pt x="434502" y="88629"/>
                  <a:pt x="486383" y="90791"/>
                </a:cubicBezTo>
                <a:lnTo>
                  <a:pt x="674451" y="84306"/>
                </a:lnTo>
                <a:cubicBezTo>
                  <a:pt x="756384" y="79994"/>
                  <a:pt x="716962" y="74218"/>
                  <a:pt x="810638" y="64851"/>
                </a:cubicBezTo>
                <a:lnTo>
                  <a:pt x="875489" y="58366"/>
                </a:lnTo>
                <a:cubicBezTo>
                  <a:pt x="892811" y="56441"/>
                  <a:pt x="910023" y="53560"/>
                  <a:pt x="927370" y="51881"/>
                </a:cubicBezTo>
                <a:lnTo>
                  <a:pt x="1076528" y="38910"/>
                </a:lnTo>
                <a:cubicBezTo>
                  <a:pt x="1096018" y="37083"/>
                  <a:pt x="1115483" y="34957"/>
                  <a:pt x="1134894" y="32425"/>
                </a:cubicBezTo>
                <a:cubicBezTo>
                  <a:pt x="1165208" y="28471"/>
                  <a:pt x="1195276" y="22601"/>
                  <a:pt x="1225685" y="19455"/>
                </a:cubicBezTo>
                <a:cubicBezTo>
                  <a:pt x="1258010" y="16111"/>
                  <a:pt x="1290536" y="15132"/>
                  <a:pt x="1322962" y="12970"/>
                </a:cubicBezTo>
                <a:cubicBezTo>
                  <a:pt x="1333881" y="11150"/>
                  <a:pt x="1398922" y="0"/>
                  <a:pt x="1407268" y="0"/>
                </a:cubicBezTo>
                <a:cubicBezTo>
                  <a:pt x="1506730" y="0"/>
                  <a:pt x="1606145" y="4323"/>
                  <a:pt x="1705583" y="6485"/>
                </a:cubicBezTo>
                <a:cubicBezTo>
                  <a:pt x="1712068" y="8647"/>
                  <a:pt x="1719062" y="9650"/>
                  <a:pt x="1725038" y="12970"/>
                </a:cubicBezTo>
                <a:cubicBezTo>
                  <a:pt x="1776047" y="41308"/>
                  <a:pt x="1746003" y="38910"/>
                  <a:pt x="1776919" y="38910"/>
                </a:cubicBezTo>
              </a:path>
            </a:pathLst>
          </a:cu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2929EF-1BF6-B2DA-B322-A7D3EA8BD0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531"/>
          <a:stretch/>
        </p:blipFill>
        <p:spPr>
          <a:xfrm>
            <a:off x="4238536" y="3346140"/>
            <a:ext cx="685878" cy="792654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E36CBC7B-F559-72D5-6FD1-F7A34E04D99F}"/>
              </a:ext>
            </a:extLst>
          </p:cNvPr>
          <p:cNvSpPr txBox="1"/>
          <p:nvPr/>
        </p:nvSpPr>
        <p:spPr>
          <a:xfrm>
            <a:off x="3443125" y="1259852"/>
            <a:ext cx="252184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1F0A7A-3281-75E1-5389-03C961046264}"/>
              </a:ext>
            </a:extLst>
          </p:cNvPr>
          <p:cNvSpPr txBox="1"/>
          <p:nvPr/>
        </p:nvSpPr>
        <p:spPr>
          <a:xfrm>
            <a:off x="706821" y="776542"/>
            <a:ext cx="34760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圈一圈，算一算。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4C01E3-0563-DC30-775F-D394F8C02A02}"/>
              </a:ext>
            </a:extLst>
          </p:cNvPr>
          <p:cNvSpPr txBox="1"/>
          <p:nvPr/>
        </p:nvSpPr>
        <p:spPr>
          <a:xfrm>
            <a:off x="3694132" y="892682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做一做第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DA03D9-0F11-6982-4E2D-FF680C949B30}"/>
              </a:ext>
            </a:extLst>
          </p:cNvPr>
          <p:cNvSpPr txBox="1"/>
          <p:nvPr/>
        </p:nvSpPr>
        <p:spPr>
          <a:xfrm>
            <a:off x="6073260" y="3242907"/>
            <a:ext cx="18453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FA0432B-3F23-936B-1380-3A60EDBAE3E1}"/>
              </a:ext>
            </a:extLst>
          </p:cNvPr>
          <p:cNvGrpSpPr/>
          <p:nvPr/>
        </p:nvGrpSpPr>
        <p:grpSpPr>
          <a:xfrm>
            <a:off x="5647263" y="2093719"/>
            <a:ext cx="2257349" cy="1613489"/>
            <a:chOff x="6062711" y="2178490"/>
            <a:chExt cx="2257349" cy="1613489"/>
          </a:xfrm>
        </p:grpSpPr>
        <p:sp>
          <p:nvSpPr>
            <p:cNvPr id="14" name="TextBox 48">
              <a:extLst>
                <a:ext uri="{FF2B5EF4-FFF2-40B4-BE49-F238E27FC236}">
                  <a16:creationId xmlns:a16="http://schemas.microsoft.com/office/drawing/2014/main" id="{37E2857A-DB4E-8293-E820-3CC8A4E75DAD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5  1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49">
              <a:extLst>
                <a:ext uri="{FF2B5EF4-FFF2-40B4-BE49-F238E27FC236}">
                  <a16:creationId xmlns:a16="http://schemas.microsoft.com/office/drawing/2014/main" id="{DB3A7A2D-100C-6882-9A2E-E75657FF618E}"/>
                </a:ext>
              </a:extLst>
            </p:cNvPr>
            <p:cNvSpPr txBox="1"/>
            <p:nvPr/>
          </p:nvSpPr>
          <p:spPr>
            <a:xfrm>
              <a:off x="6062711" y="2714761"/>
              <a:ext cx="2257349" cy="10772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zh-CN" altLang="en-US" sz="3200" b="1" dirty="0">
                  <a:latin typeface="+mj-lt"/>
                </a:rPr>
                <a:t>（         ）</a:t>
              </a:r>
            </a:p>
            <a:p>
              <a:pPr eaLnBrk="1" hangingPunct="1">
                <a:defRPr/>
              </a:pP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A18FC5B-FDBB-AF15-DF2C-696D03EE9E32}"/>
                </a:ext>
              </a:extLst>
            </p:cNvPr>
            <p:cNvCxnSpPr>
              <a:cxnSpLocks/>
            </p:cNvCxnSpPr>
            <p:nvPr/>
          </p:nvCxnSpPr>
          <p:spPr>
            <a:xfrm>
              <a:off x="6089296" y="3253370"/>
              <a:ext cx="20020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id="{C818A026-5593-E971-EC12-CEA2D3DBDFCC}"/>
              </a:ext>
            </a:extLst>
          </p:cNvPr>
          <p:cNvSpPr/>
          <p:nvPr/>
        </p:nvSpPr>
        <p:spPr>
          <a:xfrm>
            <a:off x="6834786" y="2121778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77584DB9-DD38-A3EA-A491-109CD1FD0F1A}"/>
              </a:ext>
            </a:extLst>
          </p:cNvPr>
          <p:cNvSpPr txBox="1"/>
          <p:nvPr/>
        </p:nvSpPr>
        <p:spPr>
          <a:xfrm>
            <a:off x="7020401" y="322026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894BCD99-652C-F2F0-EF0F-8A7DA40385FE}"/>
              </a:ext>
            </a:extLst>
          </p:cNvPr>
          <p:cNvSpPr txBox="1"/>
          <p:nvPr/>
        </p:nvSpPr>
        <p:spPr>
          <a:xfrm>
            <a:off x="6629495" y="3220262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 descr="未标题-9">
            <a:extLst>
              <a:ext uri="{FF2B5EF4-FFF2-40B4-BE49-F238E27FC236}">
                <a16:creationId xmlns:a16="http://schemas.microsoft.com/office/drawing/2014/main" id="{6583B213-60FA-D8AC-D01C-16ED5DDC6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2227512" y="1790714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 descr="未标题-9">
            <a:extLst>
              <a:ext uri="{FF2B5EF4-FFF2-40B4-BE49-F238E27FC236}">
                <a16:creationId xmlns:a16="http://schemas.microsoft.com/office/drawing/2014/main" id="{EEB50233-C2AB-ABB5-7ABE-B2DA773B4B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1713525" y="1805998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 descr="未标题-9">
            <a:extLst>
              <a:ext uri="{FF2B5EF4-FFF2-40B4-BE49-F238E27FC236}">
                <a16:creationId xmlns:a16="http://schemas.microsoft.com/office/drawing/2014/main" id="{BF5A6BD6-3C51-08CD-81F0-0F78AAB480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1199538" y="1805998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 descr="未标题-9">
            <a:extLst>
              <a:ext uri="{FF2B5EF4-FFF2-40B4-BE49-F238E27FC236}">
                <a16:creationId xmlns:a16="http://schemas.microsoft.com/office/drawing/2014/main" id="{63406E59-9790-CA32-728B-585DD55B7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2741499" y="1798356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未标题-9">
            <a:extLst>
              <a:ext uri="{FF2B5EF4-FFF2-40B4-BE49-F238E27FC236}">
                <a16:creationId xmlns:a16="http://schemas.microsoft.com/office/drawing/2014/main" id="{6D8CC885-0592-A297-9460-4A82CD5DE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3265084" y="1801034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未标题-9">
            <a:extLst>
              <a:ext uri="{FF2B5EF4-FFF2-40B4-BE49-F238E27FC236}">
                <a16:creationId xmlns:a16="http://schemas.microsoft.com/office/drawing/2014/main" id="{9769DADE-71D8-DFF4-D093-3CED4890C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853577" y="3141992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未标题-9">
            <a:extLst>
              <a:ext uri="{FF2B5EF4-FFF2-40B4-BE49-F238E27FC236}">
                <a16:creationId xmlns:a16="http://schemas.microsoft.com/office/drawing/2014/main" id="{614E317E-077A-32D0-9537-4F21450BE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1403505" y="3152187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 descr="未标题-9">
            <a:extLst>
              <a:ext uri="{FF2B5EF4-FFF2-40B4-BE49-F238E27FC236}">
                <a16:creationId xmlns:a16="http://schemas.microsoft.com/office/drawing/2014/main" id="{BFF73D92-E5EC-27D2-0FAB-072203788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4" b="42979"/>
          <a:stretch/>
        </p:blipFill>
        <p:spPr bwMode="auto">
          <a:xfrm>
            <a:off x="1937632" y="3174891"/>
            <a:ext cx="1681164" cy="1004354"/>
          </a:xfrm>
          <a:custGeom>
            <a:avLst/>
            <a:gdLst>
              <a:gd name="connsiteX0" fmla="*/ 1414235 w 1597025"/>
              <a:gd name="connsiteY0" fmla="*/ 0 h 954088"/>
              <a:gd name="connsiteX1" fmla="*/ 1597025 w 1597025"/>
              <a:gd name="connsiteY1" fmla="*/ 0 h 954088"/>
              <a:gd name="connsiteX2" fmla="*/ 1597025 w 1597025"/>
              <a:gd name="connsiteY2" fmla="*/ 45054 h 954088"/>
              <a:gd name="connsiteX3" fmla="*/ 0 w 1597025"/>
              <a:gd name="connsiteY3" fmla="*/ 0 h 954088"/>
              <a:gd name="connsiteX4" fmla="*/ 638612 w 1597025"/>
              <a:gd name="connsiteY4" fmla="*/ 0 h 954088"/>
              <a:gd name="connsiteX5" fmla="*/ 589598 w 1597025"/>
              <a:gd name="connsiteY5" fmla="*/ 105569 h 954088"/>
              <a:gd name="connsiteX6" fmla="*/ 589598 w 1597025"/>
              <a:gd name="connsiteY6" fmla="*/ 381794 h 954088"/>
              <a:gd name="connsiteX7" fmla="*/ 427673 w 1597025"/>
              <a:gd name="connsiteY7" fmla="*/ 781844 h 954088"/>
              <a:gd name="connsiteX8" fmla="*/ 450140 w 1597025"/>
              <a:gd name="connsiteY8" fmla="*/ 954088 h 954088"/>
              <a:gd name="connsiteX9" fmla="*/ 0 w 1597025"/>
              <a:gd name="connsiteY9" fmla="*/ 954088 h 954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025" h="954088">
                <a:moveTo>
                  <a:pt x="1414235" y="0"/>
                </a:moveTo>
                <a:lnTo>
                  <a:pt x="1597025" y="0"/>
                </a:lnTo>
                <a:lnTo>
                  <a:pt x="1597025" y="45054"/>
                </a:lnTo>
                <a:close/>
                <a:moveTo>
                  <a:pt x="0" y="0"/>
                </a:moveTo>
                <a:lnTo>
                  <a:pt x="638612" y="0"/>
                </a:lnTo>
                <a:lnTo>
                  <a:pt x="589598" y="105569"/>
                </a:lnTo>
                <a:lnTo>
                  <a:pt x="589598" y="381794"/>
                </a:lnTo>
                <a:lnTo>
                  <a:pt x="427673" y="781844"/>
                </a:lnTo>
                <a:lnTo>
                  <a:pt x="450140" y="954088"/>
                </a:lnTo>
                <a:lnTo>
                  <a:pt x="0" y="9540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93487F4E-3645-FDC6-E2D3-440DD2E81F13}"/>
              </a:ext>
            </a:extLst>
          </p:cNvPr>
          <p:cNvGrpSpPr/>
          <p:nvPr/>
        </p:nvGrpSpPr>
        <p:grpSpPr>
          <a:xfrm>
            <a:off x="2388376" y="3346728"/>
            <a:ext cx="2416299" cy="792654"/>
            <a:chOff x="2934594" y="2247690"/>
            <a:chExt cx="2416299" cy="792654"/>
          </a:xfrm>
        </p:grpSpPr>
        <p:pic>
          <p:nvPicPr>
            <p:cNvPr id="30" name="Picture 30" descr="未标题-9">
              <a:extLst>
                <a:ext uri="{FF2B5EF4-FFF2-40B4-BE49-F238E27FC236}">
                  <a16:creationId xmlns:a16="http://schemas.microsoft.com/office/drawing/2014/main" id="{57AD81C1-71F0-1602-723E-4213163CA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2934594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0" descr="未标题-9">
              <a:extLst>
                <a:ext uri="{FF2B5EF4-FFF2-40B4-BE49-F238E27FC236}">
                  <a16:creationId xmlns:a16="http://schemas.microsoft.com/office/drawing/2014/main" id="{B10413B0-4966-ED56-9166-D7B07199E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3262128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0" descr="未标题-9">
              <a:extLst>
                <a:ext uri="{FF2B5EF4-FFF2-40B4-BE49-F238E27FC236}">
                  <a16:creationId xmlns:a16="http://schemas.microsoft.com/office/drawing/2014/main" id="{DD59C032-237F-AFC7-A16F-92A3D5CEDF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3589662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0" descr="未标题-9">
              <a:extLst>
                <a:ext uri="{FF2B5EF4-FFF2-40B4-BE49-F238E27FC236}">
                  <a16:creationId xmlns:a16="http://schemas.microsoft.com/office/drawing/2014/main" id="{05AE6FC7-A845-4EE3-0470-9C44072019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3913512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0" descr="未标题-9">
              <a:extLst>
                <a:ext uri="{FF2B5EF4-FFF2-40B4-BE49-F238E27FC236}">
                  <a16:creationId xmlns:a16="http://schemas.microsoft.com/office/drawing/2014/main" id="{AB25EF19-CC00-8415-B517-004773ED19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75" t="56654"/>
            <a:stretch>
              <a:fillRect/>
            </a:stretch>
          </p:blipFill>
          <p:spPr bwMode="auto">
            <a:xfrm>
              <a:off x="4237362" y="2247690"/>
              <a:ext cx="1113531" cy="79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49258484-DEB9-59A2-A6A0-DEC70FD679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531"/>
          <a:stretch/>
        </p:blipFill>
        <p:spPr>
          <a:xfrm>
            <a:off x="3678483" y="2016008"/>
            <a:ext cx="711015" cy="821704"/>
          </a:xfrm>
          <a:prstGeom prst="rect">
            <a:avLst/>
          </a:prstGeom>
        </p:spPr>
      </p:pic>
      <p:sp>
        <p:nvSpPr>
          <p:cNvPr id="36" name="箭头: 下 35">
            <a:extLst>
              <a:ext uri="{FF2B5EF4-FFF2-40B4-BE49-F238E27FC236}">
                <a16:creationId xmlns:a16="http://schemas.microsoft.com/office/drawing/2014/main" id="{DC850295-2F8A-A667-E710-226FA586F98B}"/>
              </a:ext>
            </a:extLst>
          </p:cNvPr>
          <p:cNvSpPr/>
          <p:nvPr/>
        </p:nvSpPr>
        <p:spPr>
          <a:xfrm>
            <a:off x="2638754" y="2799629"/>
            <a:ext cx="369755" cy="407491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7C5F572-173B-37AE-82A3-2687CB66CE41}"/>
              </a:ext>
            </a:extLst>
          </p:cNvPr>
          <p:cNvSpPr txBox="1"/>
          <p:nvPr/>
        </p:nvSpPr>
        <p:spPr>
          <a:xfrm>
            <a:off x="6640845" y="2609655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334DDD3-D2E7-61CD-37E4-A8C822E45E48}"/>
              </a:ext>
            </a:extLst>
          </p:cNvPr>
          <p:cNvSpPr txBox="1"/>
          <p:nvPr/>
        </p:nvSpPr>
        <p:spPr>
          <a:xfrm>
            <a:off x="5066727" y="1260200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9">
            <a:extLst>
              <a:ext uri="{FF2B5EF4-FFF2-40B4-BE49-F238E27FC236}">
                <a16:creationId xmlns:a16="http://schemas.microsoft.com/office/drawing/2014/main" id="{7E91ED97-2A5F-E7CA-486F-FB7580F46009}"/>
              </a:ext>
            </a:extLst>
          </p:cNvPr>
          <p:cNvSpPr txBox="1"/>
          <p:nvPr/>
        </p:nvSpPr>
        <p:spPr>
          <a:xfrm>
            <a:off x="7106236" y="2163452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      </a:t>
            </a:r>
            <a:r>
              <a:rPr lang="zh-CN" altLang="en-US" sz="2800" b="1" dirty="0">
                <a:latin typeface="+mj-lt"/>
              </a:rPr>
              <a:t>）</a:t>
            </a:r>
          </a:p>
        </p:txBody>
      </p:sp>
      <p:sp>
        <p:nvSpPr>
          <p:cNvPr id="19" name="TextBox 49">
            <a:extLst>
              <a:ext uri="{FF2B5EF4-FFF2-40B4-BE49-F238E27FC236}">
                <a16:creationId xmlns:a16="http://schemas.microsoft.com/office/drawing/2014/main" id="{4FCD9350-AC64-EE7B-39DA-335963BDD1D1}"/>
              </a:ext>
            </a:extLst>
          </p:cNvPr>
          <p:cNvSpPr txBox="1"/>
          <p:nvPr/>
        </p:nvSpPr>
        <p:spPr>
          <a:xfrm>
            <a:off x="5074023" y="2202610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      </a:t>
            </a:r>
            <a:r>
              <a:rPr lang="zh-CN" altLang="en-US" sz="2800" b="1" dirty="0">
                <a:latin typeface="+mj-lt"/>
              </a:rPr>
              <a:t>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B9A2F90-F8B6-FDC0-173B-899A43F5BDA7}"/>
              </a:ext>
            </a:extLst>
          </p:cNvPr>
          <p:cNvSpPr txBox="1"/>
          <p:nvPr/>
        </p:nvSpPr>
        <p:spPr>
          <a:xfrm>
            <a:off x="539552" y="699542"/>
            <a:ext cx="32383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1F64005-843F-9339-A483-B35292FB8377}"/>
              </a:ext>
            </a:extLst>
          </p:cNvPr>
          <p:cNvSpPr txBox="1"/>
          <p:nvPr/>
        </p:nvSpPr>
        <p:spPr>
          <a:xfrm>
            <a:off x="827584" y="807263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做一做第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16F74598-5224-C007-74AD-CC155064A5A1}"/>
              </a:ext>
            </a:extLst>
          </p:cNvPr>
          <p:cNvSpPr txBox="1"/>
          <p:nvPr/>
        </p:nvSpPr>
        <p:spPr>
          <a:xfrm>
            <a:off x="524733" y="1526535"/>
            <a:ext cx="16241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3776495-1948-27BD-052C-24CA234180C5}"/>
              </a:ext>
            </a:extLst>
          </p:cNvPr>
          <p:cNvGrpSpPr/>
          <p:nvPr/>
        </p:nvGrpSpPr>
        <p:grpSpPr>
          <a:xfrm>
            <a:off x="770195" y="2157477"/>
            <a:ext cx="1640027" cy="1667538"/>
            <a:chOff x="6506824" y="2178490"/>
            <a:chExt cx="1640027" cy="1667538"/>
          </a:xfrm>
        </p:grpSpPr>
        <p:sp>
          <p:nvSpPr>
            <p:cNvPr id="24" name="TextBox 48">
              <a:extLst>
                <a:ext uri="{FF2B5EF4-FFF2-40B4-BE49-F238E27FC236}">
                  <a16:creationId xmlns:a16="http://schemas.microsoft.com/office/drawing/2014/main" id="{C39E89C8-0E06-C02D-56D3-0E829F02BB18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5  6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49">
              <a:extLst>
                <a:ext uri="{FF2B5EF4-FFF2-40B4-BE49-F238E27FC236}">
                  <a16:creationId xmlns:a16="http://schemas.microsoft.com/office/drawing/2014/main" id="{6ACC2742-AB6D-B58D-6B10-6C903D56491E}"/>
                </a:ext>
              </a:extLst>
            </p:cNvPr>
            <p:cNvSpPr txBox="1"/>
            <p:nvPr/>
          </p:nvSpPr>
          <p:spPr>
            <a:xfrm>
              <a:off x="6535016" y="2738179"/>
              <a:ext cx="54534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2800" b="1" dirty="0">
                <a:latin typeface="+mj-lt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7E298510-EBA8-DF24-81DA-C75896E30DB4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49">
              <a:extLst>
                <a:ext uri="{FF2B5EF4-FFF2-40B4-BE49-F238E27FC236}">
                  <a16:creationId xmlns:a16="http://schemas.microsoft.com/office/drawing/2014/main" id="{4AE5A95C-A2BB-61BF-B4E0-078F377C8DE0}"/>
                </a:ext>
              </a:extLst>
            </p:cNvPr>
            <p:cNvSpPr txBox="1"/>
            <p:nvPr/>
          </p:nvSpPr>
          <p:spPr>
            <a:xfrm>
              <a:off x="6668561" y="3322808"/>
              <a:ext cx="147829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j-lt"/>
                </a:rPr>
                <a:t>（       ）</a:t>
              </a:r>
            </a:p>
          </p:txBody>
        </p:sp>
      </p:grpSp>
      <p:sp>
        <p:nvSpPr>
          <p:cNvPr id="28" name="TextBox 14">
            <a:extLst>
              <a:ext uri="{FF2B5EF4-FFF2-40B4-BE49-F238E27FC236}">
                <a16:creationId xmlns:a16="http://schemas.microsoft.com/office/drawing/2014/main" id="{64CE418F-A628-E190-97AB-F3567D3B1E1A}"/>
              </a:ext>
            </a:extLst>
          </p:cNvPr>
          <p:cNvSpPr txBox="1"/>
          <p:nvPr/>
        </p:nvSpPr>
        <p:spPr>
          <a:xfrm>
            <a:off x="1699220" y="3284021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B0DF822E-55AD-09BE-94FD-1621C2EC4A61}"/>
              </a:ext>
            </a:extLst>
          </p:cNvPr>
          <p:cNvSpPr txBox="1"/>
          <p:nvPr/>
        </p:nvSpPr>
        <p:spPr>
          <a:xfrm>
            <a:off x="1308314" y="3284020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DBD89AE-F7C2-518D-3A82-31828D098923}"/>
              </a:ext>
            </a:extLst>
          </p:cNvPr>
          <p:cNvSpPr txBox="1"/>
          <p:nvPr/>
        </p:nvSpPr>
        <p:spPr>
          <a:xfrm>
            <a:off x="1341134" y="2680111"/>
            <a:ext cx="918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3  4</a:t>
            </a:r>
            <a:endParaRPr lang="zh-CN" altLang="en-US" sz="28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AA80C73-E74D-C182-6B03-50A9EF238219}"/>
              </a:ext>
            </a:extLst>
          </p:cNvPr>
          <p:cNvSpPr txBox="1"/>
          <p:nvPr/>
        </p:nvSpPr>
        <p:spPr>
          <a:xfrm>
            <a:off x="1974104" y="1526535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2" name="TextBox 48">
            <a:extLst>
              <a:ext uri="{FF2B5EF4-FFF2-40B4-BE49-F238E27FC236}">
                <a16:creationId xmlns:a16="http://schemas.microsoft.com/office/drawing/2014/main" id="{8BB2040C-779B-8DD9-4E4A-DDD0A4954EA4}"/>
              </a:ext>
            </a:extLst>
          </p:cNvPr>
          <p:cNvSpPr txBox="1"/>
          <p:nvPr/>
        </p:nvSpPr>
        <p:spPr>
          <a:xfrm>
            <a:off x="5492169" y="2172845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8  7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3" name="TextBox 49">
            <a:extLst>
              <a:ext uri="{FF2B5EF4-FFF2-40B4-BE49-F238E27FC236}">
                <a16:creationId xmlns:a16="http://schemas.microsoft.com/office/drawing/2014/main" id="{E7DC4F6C-ED92-6950-02F5-862962FCE39C}"/>
              </a:ext>
            </a:extLst>
          </p:cNvPr>
          <p:cNvSpPr txBox="1"/>
          <p:nvPr/>
        </p:nvSpPr>
        <p:spPr>
          <a:xfrm>
            <a:off x="4735323" y="2673206"/>
            <a:ext cx="18389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06A397C-4E8A-FE56-CF3F-1618284B3BEB}"/>
              </a:ext>
            </a:extLst>
          </p:cNvPr>
          <p:cNvCxnSpPr>
            <a:cxnSpLocks/>
          </p:cNvCxnSpPr>
          <p:nvPr/>
        </p:nvCxnSpPr>
        <p:spPr>
          <a:xfrm>
            <a:off x="4967787" y="3196807"/>
            <a:ext cx="15845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9">
            <a:extLst>
              <a:ext uri="{FF2B5EF4-FFF2-40B4-BE49-F238E27FC236}">
                <a16:creationId xmlns:a16="http://schemas.microsoft.com/office/drawing/2014/main" id="{80C460D4-A35C-9C38-B326-11CA0EFEE99E}"/>
              </a:ext>
            </a:extLst>
          </p:cNvPr>
          <p:cNvSpPr txBox="1"/>
          <p:nvPr/>
        </p:nvSpPr>
        <p:spPr>
          <a:xfrm>
            <a:off x="5129524" y="3266245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75768FDF-3B50-DF77-8784-2C9E77EAEE1E}"/>
              </a:ext>
            </a:extLst>
          </p:cNvPr>
          <p:cNvSpPr/>
          <p:nvPr/>
        </p:nvSpPr>
        <p:spPr>
          <a:xfrm>
            <a:off x="5631945" y="214998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52E5F702-514F-9C0C-19E4-BF32DC8AA0B7}"/>
              </a:ext>
            </a:extLst>
          </p:cNvPr>
          <p:cNvSpPr txBox="1"/>
          <p:nvPr/>
        </p:nvSpPr>
        <p:spPr>
          <a:xfrm>
            <a:off x="5858023" y="3248470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8" name="TextBox 14">
            <a:extLst>
              <a:ext uri="{FF2B5EF4-FFF2-40B4-BE49-F238E27FC236}">
                <a16:creationId xmlns:a16="http://schemas.microsoft.com/office/drawing/2014/main" id="{44CE6692-BC32-6069-0A4E-DD679B6991BE}"/>
              </a:ext>
            </a:extLst>
          </p:cNvPr>
          <p:cNvSpPr txBox="1"/>
          <p:nvPr/>
        </p:nvSpPr>
        <p:spPr>
          <a:xfrm>
            <a:off x="5505906" y="3248470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6359819-EC6D-ABB5-3587-13FAB31F2E59}"/>
              </a:ext>
            </a:extLst>
          </p:cNvPr>
          <p:cNvSpPr txBox="1"/>
          <p:nvPr/>
        </p:nvSpPr>
        <p:spPr>
          <a:xfrm>
            <a:off x="5501820" y="2669396"/>
            <a:ext cx="918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0" name="TextBox 48">
            <a:extLst>
              <a:ext uri="{FF2B5EF4-FFF2-40B4-BE49-F238E27FC236}">
                <a16:creationId xmlns:a16="http://schemas.microsoft.com/office/drawing/2014/main" id="{208B37B3-7F9D-A715-2A41-6B0D27CDD800}"/>
              </a:ext>
            </a:extLst>
          </p:cNvPr>
          <p:cNvSpPr txBox="1"/>
          <p:nvPr/>
        </p:nvSpPr>
        <p:spPr>
          <a:xfrm>
            <a:off x="7500794" y="2141850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7  4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9">
            <a:extLst>
              <a:ext uri="{FF2B5EF4-FFF2-40B4-BE49-F238E27FC236}">
                <a16:creationId xmlns:a16="http://schemas.microsoft.com/office/drawing/2014/main" id="{567B4A84-C0F2-5613-DD11-CE2FFD0E9024}"/>
              </a:ext>
            </a:extLst>
          </p:cNvPr>
          <p:cNvSpPr txBox="1"/>
          <p:nvPr/>
        </p:nvSpPr>
        <p:spPr>
          <a:xfrm>
            <a:off x="6747922" y="2680111"/>
            <a:ext cx="18389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－</a:t>
            </a: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C0C97B89-D307-A56B-AA12-21C6BE244BCC}"/>
              </a:ext>
            </a:extLst>
          </p:cNvPr>
          <p:cNvCxnSpPr>
            <a:cxnSpLocks/>
          </p:cNvCxnSpPr>
          <p:nvPr/>
        </p:nvCxnSpPr>
        <p:spPr>
          <a:xfrm>
            <a:off x="6980386" y="3203712"/>
            <a:ext cx="15845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9">
            <a:extLst>
              <a:ext uri="{FF2B5EF4-FFF2-40B4-BE49-F238E27FC236}">
                <a16:creationId xmlns:a16="http://schemas.microsoft.com/office/drawing/2014/main" id="{FF060BE7-41AB-7A62-E0B8-ED7247E052B2}"/>
              </a:ext>
            </a:extLst>
          </p:cNvPr>
          <p:cNvSpPr txBox="1"/>
          <p:nvPr/>
        </p:nvSpPr>
        <p:spPr>
          <a:xfrm>
            <a:off x="7142123" y="3273150"/>
            <a:ext cx="14782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（       ）</a:t>
            </a: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C8AEC0CD-0D01-50BC-5A33-CF84FA9BD4E5}"/>
              </a:ext>
            </a:extLst>
          </p:cNvPr>
          <p:cNvSpPr/>
          <p:nvPr/>
        </p:nvSpPr>
        <p:spPr>
          <a:xfrm>
            <a:off x="7723796" y="215689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F3C30DC2-875A-6061-0CFC-3C45FB2128A0}"/>
              </a:ext>
            </a:extLst>
          </p:cNvPr>
          <p:cNvSpPr txBox="1"/>
          <p:nvPr/>
        </p:nvSpPr>
        <p:spPr>
          <a:xfrm>
            <a:off x="7909411" y="3255376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6" name="TextBox 14">
            <a:extLst>
              <a:ext uri="{FF2B5EF4-FFF2-40B4-BE49-F238E27FC236}">
                <a16:creationId xmlns:a16="http://schemas.microsoft.com/office/drawing/2014/main" id="{6301D6CA-0367-C91B-3B1D-184941941582}"/>
              </a:ext>
            </a:extLst>
          </p:cNvPr>
          <p:cNvSpPr txBox="1"/>
          <p:nvPr/>
        </p:nvSpPr>
        <p:spPr>
          <a:xfrm>
            <a:off x="7518505" y="3255375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0845516-1260-639D-D553-29F0665D756D}"/>
              </a:ext>
            </a:extLst>
          </p:cNvPr>
          <p:cNvSpPr txBox="1"/>
          <p:nvPr/>
        </p:nvSpPr>
        <p:spPr>
          <a:xfrm>
            <a:off x="7862431" y="2655700"/>
            <a:ext cx="3955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48" name="TextBox 1">
            <a:extLst>
              <a:ext uri="{FF2B5EF4-FFF2-40B4-BE49-F238E27FC236}">
                <a16:creationId xmlns:a16="http://schemas.microsoft.com/office/drawing/2014/main" id="{CC313DC8-D683-B287-B424-E11E6D2A9A8A}"/>
              </a:ext>
            </a:extLst>
          </p:cNvPr>
          <p:cNvSpPr txBox="1"/>
          <p:nvPr/>
        </p:nvSpPr>
        <p:spPr>
          <a:xfrm>
            <a:off x="2674439" y="1532474"/>
            <a:ext cx="16241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5744F83-FE8C-10EE-ABB4-BB43D96E1786}"/>
              </a:ext>
            </a:extLst>
          </p:cNvPr>
          <p:cNvSpPr txBox="1"/>
          <p:nvPr/>
        </p:nvSpPr>
        <p:spPr>
          <a:xfrm>
            <a:off x="4123810" y="1532474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0" name="TextBox 1">
            <a:extLst>
              <a:ext uri="{FF2B5EF4-FFF2-40B4-BE49-F238E27FC236}">
                <a16:creationId xmlns:a16="http://schemas.microsoft.com/office/drawing/2014/main" id="{6B4A3948-0A95-24A7-BA91-C538EFBD5483}"/>
              </a:ext>
            </a:extLst>
          </p:cNvPr>
          <p:cNvSpPr txBox="1"/>
          <p:nvPr/>
        </p:nvSpPr>
        <p:spPr>
          <a:xfrm>
            <a:off x="4806489" y="1533481"/>
            <a:ext cx="16241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29E33C8-9834-B6F6-8786-189BE0834A9E}"/>
              </a:ext>
            </a:extLst>
          </p:cNvPr>
          <p:cNvSpPr txBox="1"/>
          <p:nvPr/>
        </p:nvSpPr>
        <p:spPr>
          <a:xfrm>
            <a:off x="6255860" y="1533481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2" name="TextBox 1">
            <a:extLst>
              <a:ext uri="{FF2B5EF4-FFF2-40B4-BE49-F238E27FC236}">
                <a16:creationId xmlns:a16="http://schemas.microsoft.com/office/drawing/2014/main" id="{4DEAAD0F-B697-E574-C0EF-C17FF0792160}"/>
              </a:ext>
            </a:extLst>
          </p:cNvPr>
          <p:cNvSpPr txBox="1"/>
          <p:nvPr/>
        </p:nvSpPr>
        <p:spPr>
          <a:xfrm>
            <a:off x="6909374" y="1542368"/>
            <a:ext cx="14446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9742643-EA17-4A92-4FD5-47D203A0B0C9}"/>
              </a:ext>
            </a:extLst>
          </p:cNvPr>
          <p:cNvSpPr txBox="1"/>
          <p:nvPr/>
        </p:nvSpPr>
        <p:spPr>
          <a:xfrm>
            <a:off x="8142773" y="1533481"/>
            <a:ext cx="685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C94B1A2-E884-1238-1A99-5C9B6522704E}"/>
              </a:ext>
            </a:extLst>
          </p:cNvPr>
          <p:cNvGrpSpPr/>
          <p:nvPr/>
        </p:nvGrpSpPr>
        <p:grpSpPr>
          <a:xfrm>
            <a:off x="2818081" y="2139702"/>
            <a:ext cx="1640027" cy="1667538"/>
            <a:chOff x="6506824" y="2178490"/>
            <a:chExt cx="1640027" cy="1667538"/>
          </a:xfrm>
        </p:grpSpPr>
        <p:sp>
          <p:nvSpPr>
            <p:cNvPr id="55" name="TextBox 48">
              <a:extLst>
                <a:ext uri="{FF2B5EF4-FFF2-40B4-BE49-F238E27FC236}">
                  <a16:creationId xmlns:a16="http://schemas.microsoft.com/office/drawing/2014/main" id="{26B82EC7-5FD8-AB61-4A6F-EDC0C8C3943B}"/>
                </a:ext>
              </a:extLst>
            </p:cNvPr>
            <p:cNvSpPr txBox="1"/>
            <p:nvPr/>
          </p:nvSpPr>
          <p:spPr>
            <a:xfrm>
              <a:off x="7066493" y="2178490"/>
              <a:ext cx="72327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7  0</a:t>
              </a:r>
              <a:endParaRPr lang="zh-CN" altLang="en-US" sz="28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TextBox 49">
              <a:extLst>
                <a:ext uri="{FF2B5EF4-FFF2-40B4-BE49-F238E27FC236}">
                  <a16:creationId xmlns:a16="http://schemas.microsoft.com/office/drawing/2014/main" id="{08286117-E73E-8961-6A75-FD17620A4F38}"/>
                </a:ext>
              </a:extLst>
            </p:cNvPr>
            <p:cNvSpPr txBox="1"/>
            <p:nvPr/>
          </p:nvSpPr>
          <p:spPr>
            <a:xfrm>
              <a:off x="6535016" y="2738179"/>
              <a:ext cx="54534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2800" b="1" dirty="0">
                <a:latin typeface="+mj-lt"/>
              </a:endParaRPr>
            </a:p>
          </p:txBody>
        </p: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A11F9C0D-AEB4-1CC8-6DA8-6E6CD471F962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49">
              <a:extLst>
                <a:ext uri="{FF2B5EF4-FFF2-40B4-BE49-F238E27FC236}">
                  <a16:creationId xmlns:a16="http://schemas.microsoft.com/office/drawing/2014/main" id="{886CE07C-9326-25F3-CF8B-2A261686BD08}"/>
                </a:ext>
              </a:extLst>
            </p:cNvPr>
            <p:cNvSpPr txBox="1"/>
            <p:nvPr/>
          </p:nvSpPr>
          <p:spPr>
            <a:xfrm>
              <a:off x="6668561" y="3322808"/>
              <a:ext cx="1478290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j-lt"/>
                </a:rPr>
                <a:t>（       ）</a:t>
              </a:r>
            </a:p>
          </p:txBody>
        </p:sp>
      </p:grpSp>
      <p:sp>
        <p:nvSpPr>
          <p:cNvPr id="59" name="TextBox 14">
            <a:extLst>
              <a:ext uri="{FF2B5EF4-FFF2-40B4-BE49-F238E27FC236}">
                <a16:creationId xmlns:a16="http://schemas.microsoft.com/office/drawing/2014/main" id="{8A3A656C-90B1-725F-4F03-1F02892AA576}"/>
              </a:ext>
            </a:extLst>
          </p:cNvPr>
          <p:cNvSpPr txBox="1"/>
          <p:nvPr/>
        </p:nvSpPr>
        <p:spPr>
          <a:xfrm>
            <a:off x="3747106" y="3266246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60" name="TextBox 14">
            <a:extLst>
              <a:ext uri="{FF2B5EF4-FFF2-40B4-BE49-F238E27FC236}">
                <a16:creationId xmlns:a16="http://schemas.microsoft.com/office/drawing/2014/main" id="{B630AEA4-C655-FB1A-8752-DCFD44E13152}"/>
              </a:ext>
            </a:extLst>
          </p:cNvPr>
          <p:cNvSpPr txBox="1"/>
          <p:nvPr/>
        </p:nvSpPr>
        <p:spPr>
          <a:xfrm>
            <a:off x="3356200" y="3266245"/>
            <a:ext cx="4667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2617B396-79D0-17C5-E94D-517D5E7B5CA4}"/>
              </a:ext>
            </a:extLst>
          </p:cNvPr>
          <p:cNvSpPr txBox="1"/>
          <p:nvPr/>
        </p:nvSpPr>
        <p:spPr>
          <a:xfrm>
            <a:off x="3362656" y="2655700"/>
            <a:ext cx="918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1  8</a:t>
            </a:r>
            <a:endParaRPr lang="zh-CN" altLang="en-US" sz="2800" dirty="0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27B1F22-9DBC-8FAC-BA30-9FE28C5399E4}"/>
              </a:ext>
            </a:extLst>
          </p:cNvPr>
          <p:cNvSpPr/>
          <p:nvPr/>
        </p:nvSpPr>
        <p:spPr>
          <a:xfrm>
            <a:off x="3537307" y="217284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  <p:bldP spid="32" grpId="0"/>
      <p:bldP spid="36" grpId="0" animBg="1"/>
      <p:bldP spid="37" grpId="0"/>
      <p:bldP spid="38" grpId="0"/>
      <p:bldP spid="39" grpId="0"/>
      <p:bldP spid="40" grpId="0"/>
      <p:bldP spid="44" grpId="0" animBg="1"/>
      <p:bldP spid="45" grpId="0"/>
      <p:bldP spid="46" grpId="0"/>
      <p:bldP spid="47" grpId="0"/>
      <p:bldP spid="49" grpId="0"/>
      <p:bldP spid="51" grpId="0"/>
      <p:bldP spid="53" grpId="0"/>
      <p:bldP spid="59" grpId="0"/>
      <p:bldP spid="60" grpId="0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50EE4EE-8888-CE70-C137-5D47D59102B7}"/>
              </a:ext>
            </a:extLst>
          </p:cNvPr>
          <p:cNvSpPr txBox="1"/>
          <p:nvPr/>
        </p:nvSpPr>
        <p:spPr>
          <a:xfrm>
            <a:off x="539552" y="555526"/>
            <a:ext cx="7560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页中的信息，请你尝试提出其他数学问题并解答。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AFAD7A2-6727-BE3B-50E3-6D984DB039A3}"/>
              </a:ext>
            </a:extLst>
          </p:cNvPr>
          <p:cNvSpPr txBox="1"/>
          <p:nvPr/>
        </p:nvSpPr>
        <p:spPr>
          <a:xfrm>
            <a:off x="2915816" y="1059582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P63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做一做第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8173D3E-1343-2C66-87ED-CF44E76D7996}"/>
              </a:ext>
            </a:extLst>
          </p:cNvPr>
          <p:cNvGrpSpPr/>
          <p:nvPr/>
        </p:nvGrpSpPr>
        <p:grpSpPr>
          <a:xfrm>
            <a:off x="827584" y="1509633"/>
            <a:ext cx="5472608" cy="3115805"/>
            <a:chOff x="657660" y="818998"/>
            <a:chExt cx="6823430" cy="405131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2449DC1-205B-961C-44B9-6B1EC92D7B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" b="22"/>
            <a:stretch/>
          </p:blipFill>
          <p:spPr>
            <a:xfrm>
              <a:off x="657660" y="818998"/>
              <a:ext cx="6823430" cy="405131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285452C-1417-A716-BA01-EB137C0AA404}"/>
                </a:ext>
              </a:extLst>
            </p:cNvPr>
            <p:cNvSpPr txBox="1"/>
            <p:nvPr/>
          </p:nvSpPr>
          <p:spPr>
            <a:xfrm rot="1017063">
              <a:off x="1058362" y="2467671"/>
              <a:ext cx="661964" cy="3601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35</a:t>
              </a:r>
              <a:r>
                <a:rPr lang="zh-CN" altLang="en-US" sz="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408F50B-F7D6-014D-14F7-50816FC690C4}"/>
                </a:ext>
              </a:extLst>
            </p:cNvPr>
            <p:cNvSpPr txBox="1"/>
            <p:nvPr/>
          </p:nvSpPr>
          <p:spPr>
            <a:xfrm rot="825127">
              <a:off x="1512991" y="2702201"/>
              <a:ext cx="733915" cy="400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32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82BB1CE-0D52-6C55-0258-3B1FF1B67D74}"/>
                </a:ext>
              </a:extLst>
            </p:cNvPr>
            <p:cNvSpPr txBox="1"/>
            <p:nvPr/>
          </p:nvSpPr>
          <p:spPr>
            <a:xfrm rot="892635">
              <a:off x="2081222" y="3087945"/>
              <a:ext cx="733915" cy="400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37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A6A00CF-D562-0D02-77B2-F2B0D309CE57}"/>
                </a:ext>
              </a:extLst>
            </p:cNvPr>
            <p:cNvSpPr txBox="1"/>
            <p:nvPr/>
          </p:nvSpPr>
          <p:spPr>
            <a:xfrm rot="910653">
              <a:off x="2570084" y="3522225"/>
              <a:ext cx="733915" cy="400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4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34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6235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0B88E4-2095-E2E4-468D-95BEECC65604}"/>
              </a:ext>
            </a:extLst>
          </p:cNvPr>
          <p:cNvSpPr txBox="1"/>
          <p:nvPr/>
        </p:nvSpPr>
        <p:spPr>
          <a:xfrm>
            <a:off x="839771" y="1112304"/>
            <a:ext cx="261802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列竖式计算。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C2FA0B-24FD-A66C-3BE2-78C18403F568}"/>
              </a:ext>
            </a:extLst>
          </p:cNvPr>
          <p:cNvSpPr txBox="1"/>
          <p:nvPr/>
        </p:nvSpPr>
        <p:spPr>
          <a:xfrm>
            <a:off x="2926604" y="1224598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P64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4DE077CF-2A60-3A4E-5507-0E9C51D32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86" y="1900398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39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23=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46F944A-5991-7F68-CCF3-5FECD725E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38" y="2655888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48C7C32-B5FF-AA88-3AAB-80AEEC6DC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133" y="3049635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C5A1783-968F-EC61-01DB-36F7CF8E1C6B}"/>
              </a:ext>
            </a:extLst>
          </p:cNvPr>
          <p:cNvCxnSpPr/>
          <p:nvPr/>
        </p:nvCxnSpPr>
        <p:spPr>
          <a:xfrm>
            <a:off x="920750" y="3568700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9CE1155-64DB-8E9B-819C-6A14B8B1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5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B9C4E0-2E9A-9795-61D9-71B59AFCB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A09BD-20EC-E9C6-0B07-F9320E6F6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206" y="1898222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16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FB27D-96B4-956E-0D0B-459F785A5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12" y="1901330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74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34=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5D261B-14B6-548C-6E1D-80D512AEB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1062" y="2680615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1A66BE-A7DB-6F8D-1BB6-7978FD5EA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738" y="3046413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E3EED5D-8963-DF66-F7E3-958A53F713C5}"/>
              </a:ext>
            </a:extLst>
          </p:cNvPr>
          <p:cNvCxnSpPr/>
          <p:nvPr/>
        </p:nvCxnSpPr>
        <p:spPr>
          <a:xfrm>
            <a:off x="2901950" y="3568700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6">
            <a:extLst>
              <a:ext uri="{FF2B5EF4-FFF2-40B4-BE49-F238E27FC236}">
                <a16:creationId xmlns:a16="http://schemas.microsoft.com/office/drawing/2014/main" id="{21BD1CFF-CA69-D5BB-12F8-6FDBBB149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8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E86385B1-D48A-F734-C200-E1AB47CD3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502" y="1914030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40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12C4E5EE-F237-E7C8-F31B-FA66FA619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1914030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99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14=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F5D936D2-5E46-6A6D-DB42-5B3D90898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8113" y="2655888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63FC2303-0E45-7008-8ECC-C77C1AE8A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9404" y="3036888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A26BA0A-1815-6DE7-B4D6-4B828BA282A3}"/>
              </a:ext>
            </a:extLst>
          </p:cNvPr>
          <p:cNvCxnSpPr/>
          <p:nvPr/>
        </p:nvCxnSpPr>
        <p:spPr>
          <a:xfrm>
            <a:off x="4632325" y="3568700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4">
            <a:extLst>
              <a:ext uri="{FF2B5EF4-FFF2-40B4-BE49-F238E27FC236}">
                <a16:creationId xmlns:a16="http://schemas.microsoft.com/office/drawing/2014/main" id="{47D091E8-4AD9-D9AC-8DF7-CD7FC072F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0143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31D05D13-C152-20C6-56B7-228496A6D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75" y="1923555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85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ECE4C095-6076-14D5-AC69-D10E5BF9A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5112" y="1902917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57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26=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AACA8B4C-1FD8-FC24-E6CA-57FB233A3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0" y="2655888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F6128E4F-DC7A-CE99-E43E-517D53B56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450" y="3036888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025C2AF2-9DDC-6AA9-9593-167AC494152E}"/>
              </a:ext>
            </a:extLst>
          </p:cNvPr>
          <p:cNvCxnSpPr/>
          <p:nvPr/>
        </p:nvCxnSpPr>
        <p:spPr>
          <a:xfrm>
            <a:off x="6557963" y="3568700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32">
            <a:extLst>
              <a:ext uri="{FF2B5EF4-FFF2-40B4-BE49-F238E27FC236}">
                <a16:creationId xmlns:a16="http://schemas.microsoft.com/office/drawing/2014/main" id="{58C1989D-A7B1-EAC0-2498-69206BFC9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862" y="3559175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extBox 33">
            <a:extLst>
              <a:ext uri="{FF2B5EF4-FFF2-40B4-BE49-F238E27FC236}">
                <a16:creationId xmlns:a16="http://schemas.microsoft.com/office/drawing/2014/main" id="{D83406FB-E691-4BB6-62E1-FC6BF8E65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7968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TextBox 34">
            <a:extLst>
              <a:ext uri="{FF2B5EF4-FFF2-40B4-BE49-F238E27FC236}">
                <a16:creationId xmlns:a16="http://schemas.microsoft.com/office/drawing/2014/main" id="{C818ED6A-1BBD-8B53-4F6C-0223A18E6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6605" y="1894325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24">
            <a:extLst>
              <a:ext uri="{FF2B5EF4-FFF2-40B4-BE49-F238E27FC236}">
                <a16:creationId xmlns:a16="http://schemas.microsoft.com/office/drawing/2014/main" id="{20F8D336-A9AE-FA92-3525-726539BB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6434" y="3568700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E5AEDD7C-DD52-6A5A-F1D6-BB99DBB91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293" y="356869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B06288F-CDBF-895F-346B-E493AFDB9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658" y="1850231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43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29=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0590DE0-EFD0-C679-1CD8-54C7B9610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432" y="2646382"/>
            <a:ext cx="633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48EC9F3-DFB1-31B9-54A5-807F8E92C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97" y="3036907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AEB5ADD-B51E-9CFD-1878-53EC933CE95B}"/>
              </a:ext>
            </a:extLst>
          </p:cNvPr>
          <p:cNvCxnSpPr/>
          <p:nvPr/>
        </p:nvCxnSpPr>
        <p:spPr>
          <a:xfrm>
            <a:off x="786644" y="3559194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7">
            <a:extLst>
              <a:ext uri="{FF2B5EF4-FFF2-40B4-BE49-F238E27FC236}">
                <a16:creationId xmlns:a16="http://schemas.microsoft.com/office/drawing/2014/main" id="{E704F3F7-359E-71A7-9C1D-9CE8827A6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157" y="2346344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EAB7091-6CAF-0082-B021-00BDC5786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4369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EB97227-149F-8A4B-51DB-E016F6472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019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A8FE59BF-92BD-C8CB-4EC4-BCCBBBB9E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846" y="1858168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14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DF6A8A77-1D6D-FFB8-C012-98EFA4A41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721" y="1850231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72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27=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3123204D-1EE8-9FBA-972E-C552DEDD0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663" y="2646382"/>
            <a:ext cx="633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8C545DE6-C8C2-FBCA-EF2C-CB803DA2D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52" y="3036907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296FFC3-7150-19BC-5386-7D714D62B11A}"/>
              </a:ext>
            </a:extLst>
          </p:cNvPr>
          <p:cNvCxnSpPr/>
          <p:nvPr/>
        </p:nvCxnSpPr>
        <p:spPr>
          <a:xfrm>
            <a:off x="2798875" y="3559194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5">
            <a:extLst>
              <a:ext uri="{FF2B5EF4-FFF2-40B4-BE49-F238E27FC236}">
                <a16:creationId xmlns:a16="http://schemas.microsoft.com/office/drawing/2014/main" id="{06FF8915-D5A9-0C86-943C-A15E6407B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388" y="2346344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56FC9F3C-C559-0A7E-6E94-0F4A6B037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125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EA4BDCCB-2D94-5AD5-A3AC-00F4F7A39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250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85CD1333-EA1C-47E5-7D2A-7EB24CF4A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658" y="1850231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45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481F02D7-E4E5-63EF-CAFB-A860C00C4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0271" y="1850231"/>
            <a:ext cx="1130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61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99B102A0-8A52-8C68-0571-009F3CF2B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346" y="2646382"/>
            <a:ext cx="633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E213045E-A4D1-613E-6D3E-0EF0607E5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696" y="3027382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5370958-157F-DED8-706A-A3C33AFA8443}"/>
              </a:ext>
            </a:extLst>
          </p:cNvPr>
          <p:cNvCxnSpPr/>
          <p:nvPr/>
        </p:nvCxnSpPr>
        <p:spPr>
          <a:xfrm>
            <a:off x="4622558" y="3559194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3">
            <a:extLst>
              <a:ext uri="{FF2B5EF4-FFF2-40B4-BE49-F238E27FC236}">
                <a16:creationId xmlns:a16="http://schemas.microsoft.com/office/drawing/2014/main" id="{5E3983FF-745A-DE24-C9E2-CFDD2BE8E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4071" y="2346344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54D482ED-5A5B-E25E-47EA-4B5C8B4F2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6985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AA452747-84C8-61CA-436E-F34EDD455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852" y="1858168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58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3FFF10A9-2A68-6FBD-932E-B78BBDDC7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921" y="1840706"/>
            <a:ext cx="12843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54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16=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7EB9E9FA-ADFC-E251-4892-4EA2830E4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9335" y="2646382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834457CC-4661-E47A-29CA-B775C53E1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845" y="3027382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17CEE17-4B8C-6FAD-F243-648E5B1F35F7}"/>
              </a:ext>
            </a:extLst>
          </p:cNvPr>
          <p:cNvCxnSpPr/>
          <p:nvPr/>
        </p:nvCxnSpPr>
        <p:spPr>
          <a:xfrm>
            <a:off x="6483548" y="3559194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2">
            <a:extLst>
              <a:ext uri="{FF2B5EF4-FFF2-40B4-BE49-F238E27FC236}">
                <a16:creationId xmlns:a16="http://schemas.microsoft.com/office/drawing/2014/main" id="{AD8E2AB6-9178-5F37-0140-8C2991493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448" y="354966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C765A176-C70A-3E23-EDDF-5F7FB5A1A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5685" y="3559194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34">
            <a:extLst>
              <a:ext uri="{FF2B5EF4-FFF2-40B4-BE49-F238E27FC236}">
                <a16:creationId xmlns:a16="http://schemas.microsoft.com/office/drawing/2014/main" id="{F37446A3-9622-0554-7F4D-14C7A3F42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533" y="1837531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38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TextBox 24">
            <a:extLst>
              <a:ext uri="{FF2B5EF4-FFF2-40B4-BE49-F238E27FC236}">
                <a16:creationId xmlns:a16="http://schemas.microsoft.com/office/drawing/2014/main" id="{9169286B-7AD4-0BDF-9D9B-8708CBFF9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80" y="3549668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55B6C59C-859B-51B3-F2C8-6AE06C09D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947" y="2319833"/>
            <a:ext cx="352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E6D3E450-3F6D-E1E1-7169-F4DD7EEBA12C}"/>
              </a:ext>
            </a:extLst>
          </p:cNvPr>
          <p:cNvSpPr txBox="1"/>
          <p:nvPr/>
        </p:nvSpPr>
        <p:spPr>
          <a:xfrm>
            <a:off x="839771" y="1112304"/>
            <a:ext cx="261802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列竖式计算。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8DB3BB9-A19A-4D94-EF10-DB5738B3EB15}"/>
              </a:ext>
            </a:extLst>
          </p:cNvPr>
          <p:cNvSpPr txBox="1"/>
          <p:nvPr/>
        </p:nvSpPr>
        <p:spPr>
          <a:xfrm>
            <a:off x="2916790" y="1220025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P64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579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562F7AC-161E-35F5-F41A-08C3A2B5BC4A}"/>
              </a:ext>
            </a:extLst>
          </p:cNvPr>
          <p:cNvGrpSpPr/>
          <p:nvPr/>
        </p:nvGrpSpPr>
        <p:grpSpPr>
          <a:xfrm>
            <a:off x="755576" y="771550"/>
            <a:ext cx="4238661" cy="523220"/>
            <a:chOff x="1068029" y="1261330"/>
            <a:chExt cx="4238661" cy="523220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9CD003C0-7467-CB41-D085-AC53109D6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029" y="1261330"/>
              <a:ext cx="423866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      里填上合适的数。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4FF1DCA-EABF-697C-6764-63F5ACFF99E1}"/>
                </a:ext>
              </a:extLst>
            </p:cNvPr>
            <p:cNvSpPr/>
            <p:nvPr/>
          </p:nvSpPr>
          <p:spPr>
            <a:xfrm>
              <a:off x="1788109" y="1304270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E9F48DE-54B6-8AC4-5516-FAAF2C82C875}"/>
              </a:ext>
            </a:extLst>
          </p:cNvPr>
          <p:cNvSpPr txBox="1"/>
          <p:nvPr/>
        </p:nvSpPr>
        <p:spPr>
          <a:xfrm>
            <a:off x="4543163" y="884235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P64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C72C8F3-8EAE-91C7-8421-7B500BA863C4}"/>
              </a:ext>
            </a:extLst>
          </p:cNvPr>
          <p:cNvGrpSpPr/>
          <p:nvPr/>
        </p:nvGrpSpPr>
        <p:grpSpPr>
          <a:xfrm>
            <a:off x="899592" y="1682117"/>
            <a:ext cx="1584526" cy="1169550"/>
            <a:chOff x="6506824" y="2153404"/>
            <a:chExt cx="1584526" cy="1169550"/>
          </a:xfrm>
        </p:grpSpPr>
        <p:sp>
          <p:nvSpPr>
            <p:cNvPr id="7" name="TextBox 48">
              <a:extLst>
                <a:ext uri="{FF2B5EF4-FFF2-40B4-BE49-F238E27FC236}">
                  <a16:creationId xmlns:a16="http://schemas.microsoft.com/office/drawing/2014/main" id="{6B728B2E-0BF2-A2C5-5BAA-76C17B71F0DC}"/>
                </a:ext>
              </a:extLst>
            </p:cNvPr>
            <p:cNvSpPr txBox="1"/>
            <p:nvPr/>
          </p:nvSpPr>
          <p:spPr>
            <a:xfrm>
              <a:off x="7083154" y="2153404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5  7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49">
              <a:extLst>
                <a:ext uri="{FF2B5EF4-FFF2-40B4-BE49-F238E27FC236}">
                  <a16:creationId xmlns:a16="http://schemas.microsoft.com/office/drawing/2014/main" id="{9E6D75BE-9EDA-F735-9F9C-AD39CE65E827}"/>
                </a:ext>
              </a:extLst>
            </p:cNvPr>
            <p:cNvSpPr txBox="1"/>
            <p:nvPr/>
          </p:nvSpPr>
          <p:spPr>
            <a:xfrm>
              <a:off x="6535016" y="2738179"/>
              <a:ext cx="59663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47F1765-BE23-2343-3D06-851A066B33FC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A2FAAE0E-FA81-2DEE-91E3-8294EBF5747F}"/>
              </a:ext>
            </a:extLst>
          </p:cNvPr>
          <p:cNvSpPr txBox="1"/>
          <p:nvPr/>
        </p:nvSpPr>
        <p:spPr>
          <a:xfrm>
            <a:off x="1892815" y="2833746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C5BCDC9A-CCF8-EB0B-0BEC-B9483C9352F8}"/>
              </a:ext>
            </a:extLst>
          </p:cNvPr>
          <p:cNvSpPr txBox="1"/>
          <p:nvPr/>
        </p:nvSpPr>
        <p:spPr>
          <a:xfrm>
            <a:off x="1484448" y="281236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D97B92-B7B2-5DAE-8209-C8A491690B60}"/>
              </a:ext>
            </a:extLst>
          </p:cNvPr>
          <p:cNvSpPr txBox="1"/>
          <p:nvPr/>
        </p:nvSpPr>
        <p:spPr>
          <a:xfrm>
            <a:off x="1473525" y="2223139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2  4</a:t>
            </a:r>
            <a:endParaRPr lang="zh-CN" altLang="en-US" sz="3200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46C6E43-5483-5FCB-27AC-7EBFD944635D}"/>
              </a:ext>
            </a:extLst>
          </p:cNvPr>
          <p:cNvGrpSpPr/>
          <p:nvPr/>
        </p:nvGrpSpPr>
        <p:grpSpPr>
          <a:xfrm>
            <a:off x="3419872" y="1689428"/>
            <a:ext cx="1584526" cy="1144464"/>
            <a:chOff x="6506824" y="2178490"/>
            <a:chExt cx="1584526" cy="1144464"/>
          </a:xfrm>
        </p:grpSpPr>
        <p:sp>
          <p:nvSpPr>
            <p:cNvPr id="14" name="TextBox 48">
              <a:extLst>
                <a:ext uri="{FF2B5EF4-FFF2-40B4-BE49-F238E27FC236}">
                  <a16:creationId xmlns:a16="http://schemas.microsoft.com/office/drawing/2014/main" id="{1F0CF1D3-07ED-0C81-1BB2-2B45284D0AED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49">
              <a:extLst>
                <a:ext uri="{FF2B5EF4-FFF2-40B4-BE49-F238E27FC236}">
                  <a16:creationId xmlns:a16="http://schemas.microsoft.com/office/drawing/2014/main" id="{914D5D6F-7463-C8C7-2E76-6772D7E742C8}"/>
                </a:ext>
              </a:extLst>
            </p:cNvPr>
            <p:cNvSpPr txBox="1"/>
            <p:nvPr/>
          </p:nvSpPr>
          <p:spPr>
            <a:xfrm>
              <a:off x="6535016" y="2738179"/>
              <a:ext cx="59663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D602988-6E52-EB70-EEC8-FC344235C602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D326DA0-6B3B-85B5-1DC8-F9C5E078410D}"/>
              </a:ext>
            </a:extLst>
          </p:cNvPr>
          <p:cNvSpPr txBox="1"/>
          <p:nvPr/>
        </p:nvSpPr>
        <p:spPr>
          <a:xfrm>
            <a:off x="3993805" y="2205364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1  6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AA40040-43E2-5CBF-185E-4FDB4ED917A2}"/>
              </a:ext>
            </a:extLst>
          </p:cNvPr>
          <p:cNvSpPr/>
          <p:nvPr/>
        </p:nvSpPr>
        <p:spPr>
          <a:xfrm>
            <a:off x="1438692" y="2877499"/>
            <a:ext cx="437339" cy="437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C3F7FD1A-0DA9-D420-5162-4CFE2FA46F77}"/>
              </a:ext>
            </a:extLst>
          </p:cNvPr>
          <p:cNvSpPr txBox="1"/>
          <p:nvPr/>
        </p:nvSpPr>
        <p:spPr>
          <a:xfrm>
            <a:off x="4404062" y="2807914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7AF128E-AE4E-6C36-32E4-91283F420DDF}"/>
              </a:ext>
            </a:extLst>
          </p:cNvPr>
          <p:cNvSpPr/>
          <p:nvPr/>
        </p:nvSpPr>
        <p:spPr>
          <a:xfrm>
            <a:off x="3942311" y="2882159"/>
            <a:ext cx="437339" cy="437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23BB72D-F7BF-22BC-E729-3C6BF34E7DDD}"/>
              </a:ext>
            </a:extLst>
          </p:cNvPr>
          <p:cNvGrpSpPr/>
          <p:nvPr/>
        </p:nvGrpSpPr>
        <p:grpSpPr>
          <a:xfrm>
            <a:off x="5959466" y="1682117"/>
            <a:ext cx="1584526" cy="1144464"/>
            <a:chOff x="6506824" y="2178490"/>
            <a:chExt cx="1584526" cy="1144464"/>
          </a:xfrm>
        </p:grpSpPr>
        <p:sp>
          <p:nvSpPr>
            <p:cNvPr id="22" name="TextBox 48">
              <a:extLst>
                <a:ext uri="{FF2B5EF4-FFF2-40B4-BE49-F238E27FC236}">
                  <a16:creationId xmlns:a16="http://schemas.microsoft.com/office/drawing/2014/main" id="{450F95D5-2E51-23C9-C840-E9D6FB65DDB5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8  0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49">
              <a:extLst>
                <a:ext uri="{FF2B5EF4-FFF2-40B4-BE49-F238E27FC236}">
                  <a16:creationId xmlns:a16="http://schemas.microsoft.com/office/drawing/2014/main" id="{A06D72DB-EF4C-0255-347E-1F31362D66FB}"/>
                </a:ext>
              </a:extLst>
            </p:cNvPr>
            <p:cNvSpPr txBox="1"/>
            <p:nvPr/>
          </p:nvSpPr>
          <p:spPr>
            <a:xfrm>
              <a:off x="6535016" y="2738179"/>
              <a:ext cx="596638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endParaRPr lang="zh-CN" altLang="en-US" sz="3200" b="1" dirty="0">
                <a:latin typeface="+mj-lt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EBF1A8E-128F-67BE-6C56-2EC14748C739}"/>
                </a:ext>
              </a:extLst>
            </p:cNvPr>
            <p:cNvCxnSpPr>
              <a:cxnSpLocks/>
            </p:cNvCxnSpPr>
            <p:nvPr/>
          </p:nvCxnSpPr>
          <p:spPr>
            <a:xfrm>
              <a:off x="6506824" y="3253370"/>
              <a:ext cx="1584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E36DFA6D-6273-E117-E819-B886C18E4234}"/>
              </a:ext>
            </a:extLst>
          </p:cNvPr>
          <p:cNvSpPr txBox="1"/>
          <p:nvPr/>
        </p:nvSpPr>
        <p:spPr>
          <a:xfrm>
            <a:off x="6533399" y="2198053"/>
            <a:ext cx="918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4  7</a:t>
            </a:r>
            <a:endParaRPr lang="zh-CN" altLang="en-US" sz="3200" dirty="0"/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6F4D604B-DD44-83C8-9B1F-01478F9B06ED}"/>
              </a:ext>
            </a:extLst>
          </p:cNvPr>
          <p:cNvSpPr txBox="1"/>
          <p:nvPr/>
        </p:nvSpPr>
        <p:spPr>
          <a:xfrm>
            <a:off x="6943656" y="280060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3C91C7D-2D13-8674-4B08-6145CBAAE69F}"/>
              </a:ext>
            </a:extLst>
          </p:cNvPr>
          <p:cNvSpPr/>
          <p:nvPr/>
        </p:nvSpPr>
        <p:spPr>
          <a:xfrm>
            <a:off x="6481905" y="2874848"/>
            <a:ext cx="437339" cy="4373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90EFFBF3-F8F9-4024-03B4-59A4AC908403}"/>
              </a:ext>
            </a:extLst>
          </p:cNvPr>
          <p:cNvSpPr txBox="1"/>
          <p:nvPr/>
        </p:nvSpPr>
        <p:spPr>
          <a:xfrm>
            <a:off x="4001542" y="2806533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FB444B7D-7172-AEC6-EED7-75BBC46F6A63}"/>
              </a:ext>
            </a:extLst>
          </p:cNvPr>
          <p:cNvSpPr txBox="1"/>
          <p:nvPr/>
        </p:nvSpPr>
        <p:spPr>
          <a:xfrm>
            <a:off x="6542398" y="2808892"/>
            <a:ext cx="4667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charset="-122"/>
              <a:cs typeface="Times New Roman" panose="02020603050405020304" pitchFamily="18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C7014888-AE6C-BF4A-1DFC-0599A9D765CC}"/>
              </a:ext>
            </a:extLst>
          </p:cNvPr>
          <p:cNvSpPr/>
          <p:nvPr/>
        </p:nvSpPr>
        <p:spPr>
          <a:xfrm>
            <a:off x="4160980" y="1715259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49947707-5964-89AE-4E6D-96CA4DFB5F00}"/>
              </a:ext>
            </a:extLst>
          </p:cNvPr>
          <p:cNvSpPr/>
          <p:nvPr/>
        </p:nvSpPr>
        <p:spPr>
          <a:xfrm>
            <a:off x="6687177" y="172055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5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  <p:bldP spid="29" grpId="0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619A7554-3306-24BC-3113-BC578A3DCBE8}"/>
              </a:ext>
            </a:extLst>
          </p:cNvPr>
          <p:cNvSpPr txBox="1"/>
          <p:nvPr/>
        </p:nvSpPr>
        <p:spPr>
          <a:xfrm>
            <a:off x="804801" y="455029"/>
            <a:ext cx="33489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连一连，找妈妈。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4D4F74-9073-8795-EB18-A9D4E51D8A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8" t="-1" b="36587"/>
          <a:stretch/>
        </p:blipFill>
        <p:spPr>
          <a:xfrm>
            <a:off x="2133600" y="1248404"/>
            <a:ext cx="5346032" cy="2233935"/>
          </a:xfrm>
          <a:custGeom>
            <a:avLst/>
            <a:gdLst>
              <a:gd name="connsiteX0" fmla="*/ 0 w 5346032"/>
              <a:gd name="connsiteY0" fmla="*/ 0 h 2233935"/>
              <a:gd name="connsiteX1" fmla="*/ 2466225 w 5346032"/>
              <a:gd name="connsiteY1" fmla="*/ 0 h 2233935"/>
              <a:gd name="connsiteX2" fmla="*/ 2461260 w 5346032"/>
              <a:gd name="connsiteY2" fmla="*/ 54616 h 2233935"/>
              <a:gd name="connsiteX3" fmla="*/ 2468880 w 5346032"/>
              <a:gd name="connsiteY3" fmla="*/ 306076 h 2233935"/>
              <a:gd name="connsiteX4" fmla="*/ 2552700 w 5346032"/>
              <a:gd name="connsiteY4" fmla="*/ 702316 h 2233935"/>
              <a:gd name="connsiteX5" fmla="*/ 2872740 w 5346032"/>
              <a:gd name="connsiteY5" fmla="*/ 831856 h 2233935"/>
              <a:gd name="connsiteX6" fmla="*/ 2887980 w 5346032"/>
              <a:gd name="connsiteY6" fmla="*/ 834247 h 2233935"/>
              <a:gd name="connsiteX7" fmla="*/ 2887980 w 5346032"/>
              <a:gd name="connsiteY7" fmla="*/ 987113 h 2233935"/>
              <a:gd name="connsiteX8" fmla="*/ 3230880 w 5346032"/>
              <a:gd name="connsiteY8" fmla="*/ 987113 h 2233935"/>
              <a:gd name="connsiteX9" fmla="*/ 3230880 w 5346032"/>
              <a:gd name="connsiteY9" fmla="*/ 888035 h 2233935"/>
              <a:gd name="connsiteX10" fmla="*/ 3261360 w 5346032"/>
              <a:gd name="connsiteY10" fmla="*/ 892816 h 2233935"/>
              <a:gd name="connsiteX11" fmla="*/ 3505200 w 5346032"/>
              <a:gd name="connsiteY11" fmla="*/ 306076 h 2233935"/>
              <a:gd name="connsiteX12" fmla="*/ 3561242 w 5346032"/>
              <a:gd name="connsiteY12" fmla="*/ 0 h 2233935"/>
              <a:gd name="connsiteX13" fmla="*/ 4018504 w 5346032"/>
              <a:gd name="connsiteY13" fmla="*/ 0 h 2233935"/>
              <a:gd name="connsiteX14" fmla="*/ 4114800 w 5346032"/>
              <a:gd name="connsiteY14" fmla="*/ 54616 h 2233935"/>
              <a:gd name="connsiteX15" fmla="*/ 4259580 w 5346032"/>
              <a:gd name="connsiteY15" fmla="*/ 664216 h 2233935"/>
              <a:gd name="connsiteX16" fmla="*/ 4914900 w 5346032"/>
              <a:gd name="connsiteY16" fmla="*/ 770896 h 2233935"/>
              <a:gd name="connsiteX17" fmla="*/ 5204460 w 5346032"/>
              <a:gd name="connsiteY17" fmla="*/ 610876 h 2233935"/>
              <a:gd name="connsiteX18" fmla="*/ 5346032 w 5346032"/>
              <a:gd name="connsiteY18" fmla="*/ 631394 h 2233935"/>
              <a:gd name="connsiteX19" fmla="*/ 5346032 w 5346032"/>
              <a:gd name="connsiteY19" fmla="*/ 1552961 h 2233935"/>
              <a:gd name="connsiteX20" fmla="*/ 5242560 w 5346032"/>
              <a:gd name="connsiteY20" fmla="*/ 1654816 h 2233935"/>
              <a:gd name="connsiteX21" fmla="*/ 5052060 w 5346032"/>
              <a:gd name="connsiteY21" fmla="*/ 1715776 h 2233935"/>
              <a:gd name="connsiteX22" fmla="*/ 4724400 w 5346032"/>
              <a:gd name="connsiteY22" fmla="*/ 1814836 h 2233935"/>
              <a:gd name="connsiteX23" fmla="*/ 4572000 w 5346032"/>
              <a:gd name="connsiteY23" fmla="*/ 1944376 h 2233935"/>
              <a:gd name="connsiteX24" fmla="*/ 4335780 w 5346032"/>
              <a:gd name="connsiteY24" fmla="*/ 2134876 h 2233935"/>
              <a:gd name="connsiteX25" fmla="*/ 3962400 w 5346032"/>
              <a:gd name="connsiteY25" fmla="*/ 2134876 h 2233935"/>
              <a:gd name="connsiteX26" fmla="*/ 3611880 w 5346032"/>
              <a:gd name="connsiteY26" fmla="*/ 2165356 h 2233935"/>
              <a:gd name="connsiteX27" fmla="*/ 3528061 w 5346032"/>
              <a:gd name="connsiteY27" fmla="*/ 2233935 h 2233935"/>
              <a:gd name="connsiteX28" fmla="*/ 2045350 w 5346032"/>
              <a:gd name="connsiteY28" fmla="*/ 2233935 h 2233935"/>
              <a:gd name="connsiteX29" fmla="*/ 1935480 w 5346032"/>
              <a:gd name="connsiteY29" fmla="*/ 1997716 h 2233935"/>
              <a:gd name="connsiteX30" fmla="*/ 1821180 w 5346032"/>
              <a:gd name="connsiteY30" fmla="*/ 1586236 h 2233935"/>
              <a:gd name="connsiteX31" fmla="*/ 1562100 w 5346032"/>
              <a:gd name="connsiteY31" fmla="*/ 1525276 h 2233935"/>
              <a:gd name="connsiteX32" fmla="*/ 1356360 w 5346032"/>
              <a:gd name="connsiteY32" fmla="*/ 1631956 h 2233935"/>
              <a:gd name="connsiteX33" fmla="*/ 1165860 w 5346032"/>
              <a:gd name="connsiteY33" fmla="*/ 2165356 h 2233935"/>
              <a:gd name="connsiteX34" fmla="*/ 1141368 w 5346032"/>
              <a:gd name="connsiteY34" fmla="*/ 2233935 h 2233935"/>
              <a:gd name="connsiteX35" fmla="*/ 671302 w 5346032"/>
              <a:gd name="connsiteY35" fmla="*/ 2233935 h 2233935"/>
              <a:gd name="connsiteX36" fmla="*/ 579120 w 5346032"/>
              <a:gd name="connsiteY36" fmla="*/ 2172976 h 2233935"/>
              <a:gd name="connsiteX37" fmla="*/ 487680 w 5346032"/>
              <a:gd name="connsiteY37" fmla="*/ 2172976 h 2233935"/>
              <a:gd name="connsiteX38" fmla="*/ 399628 w 5346032"/>
              <a:gd name="connsiteY38" fmla="*/ 2233935 h 2233935"/>
              <a:gd name="connsiteX39" fmla="*/ 379306 w 5346032"/>
              <a:gd name="connsiteY39" fmla="*/ 2233935 h 2233935"/>
              <a:gd name="connsiteX40" fmla="*/ 304800 w 5346032"/>
              <a:gd name="connsiteY40" fmla="*/ 2172976 h 2233935"/>
              <a:gd name="connsiteX41" fmla="*/ 0 w 5346032"/>
              <a:gd name="connsiteY41" fmla="*/ 2127580 h 223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6032" h="2233935">
                <a:moveTo>
                  <a:pt x="0" y="0"/>
                </a:moveTo>
                <a:lnTo>
                  <a:pt x="2466225" y="0"/>
                </a:lnTo>
                <a:lnTo>
                  <a:pt x="2461260" y="54616"/>
                </a:lnTo>
                <a:lnTo>
                  <a:pt x="2468880" y="306076"/>
                </a:lnTo>
                <a:lnTo>
                  <a:pt x="2552700" y="702316"/>
                </a:lnTo>
                <a:lnTo>
                  <a:pt x="2872740" y="831856"/>
                </a:lnTo>
                <a:lnTo>
                  <a:pt x="2887980" y="834247"/>
                </a:lnTo>
                <a:lnTo>
                  <a:pt x="2887980" y="987113"/>
                </a:lnTo>
                <a:lnTo>
                  <a:pt x="3230880" y="987113"/>
                </a:lnTo>
                <a:lnTo>
                  <a:pt x="3230880" y="888035"/>
                </a:lnTo>
                <a:lnTo>
                  <a:pt x="3261360" y="892816"/>
                </a:lnTo>
                <a:lnTo>
                  <a:pt x="3505200" y="306076"/>
                </a:lnTo>
                <a:lnTo>
                  <a:pt x="3561242" y="0"/>
                </a:lnTo>
                <a:lnTo>
                  <a:pt x="4018504" y="0"/>
                </a:lnTo>
                <a:lnTo>
                  <a:pt x="4114800" y="54616"/>
                </a:lnTo>
                <a:lnTo>
                  <a:pt x="4259580" y="664216"/>
                </a:lnTo>
                <a:lnTo>
                  <a:pt x="4914900" y="770896"/>
                </a:lnTo>
                <a:lnTo>
                  <a:pt x="5204460" y="610876"/>
                </a:lnTo>
                <a:lnTo>
                  <a:pt x="5346032" y="631394"/>
                </a:lnTo>
                <a:lnTo>
                  <a:pt x="5346032" y="1552961"/>
                </a:lnTo>
                <a:lnTo>
                  <a:pt x="5242560" y="1654816"/>
                </a:lnTo>
                <a:lnTo>
                  <a:pt x="5052060" y="1715776"/>
                </a:lnTo>
                <a:lnTo>
                  <a:pt x="4724400" y="1814836"/>
                </a:lnTo>
                <a:lnTo>
                  <a:pt x="4572000" y="1944376"/>
                </a:lnTo>
                <a:lnTo>
                  <a:pt x="4335780" y="2134876"/>
                </a:lnTo>
                <a:lnTo>
                  <a:pt x="3962400" y="2134876"/>
                </a:lnTo>
                <a:lnTo>
                  <a:pt x="3611880" y="2165356"/>
                </a:lnTo>
                <a:lnTo>
                  <a:pt x="3528061" y="2233935"/>
                </a:lnTo>
                <a:lnTo>
                  <a:pt x="2045350" y="2233935"/>
                </a:lnTo>
                <a:lnTo>
                  <a:pt x="1935480" y="1997716"/>
                </a:lnTo>
                <a:lnTo>
                  <a:pt x="1821180" y="1586236"/>
                </a:lnTo>
                <a:lnTo>
                  <a:pt x="1562100" y="1525276"/>
                </a:lnTo>
                <a:lnTo>
                  <a:pt x="1356360" y="1631956"/>
                </a:lnTo>
                <a:lnTo>
                  <a:pt x="1165860" y="2165356"/>
                </a:lnTo>
                <a:lnTo>
                  <a:pt x="1141368" y="2233935"/>
                </a:lnTo>
                <a:lnTo>
                  <a:pt x="671302" y="2233935"/>
                </a:lnTo>
                <a:lnTo>
                  <a:pt x="579120" y="2172976"/>
                </a:lnTo>
                <a:lnTo>
                  <a:pt x="487680" y="2172976"/>
                </a:lnTo>
                <a:lnTo>
                  <a:pt x="399628" y="2233935"/>
                </a:lnTo>
                <a:lnTo>
                  <a:pt x="379306" y="2233935"/>
                </a:lnTo>
                <a:lnTo>
                  <a:pt x="304800" y="2172976"/>
                </a:lnTo>
                <a:lnTo>
                  <a:pt x="0" y="212758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CAE1F6-D5FC-71C1-BC75-94EBF1F3B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8" r="80092" b="62435"/>
          <a:stretch>
            <a:fillRect/>
          </a:stretch>
        </p:blipFill>
        <p:spPr>
          <a:xfrm>
            <a:off x="804801" y="1554480"/>
            <a:ext cx="1328800" cy="1017270"/>
          </a:xfrm>
          <a:custGeom>
            <a:avLst/>
            <a:gdLst>
              <a:gd name="connsiteX0" fmla="*/ 664400 w 1328800"/>
              <a:gd name="connsiteY0" fmla="*/ 0 h 1017270"/>
              <a:gd name="connsiteX1" fmla="*/ 1328800 w 1328800"/>
              <a:gd name="connsiteY1" fmla="*/ 508635 h 1017270"/>
              <a:gd name="connsiteX2" fmla="*/ 664400 w 1328800"/>
              <a:gd name="connsiteY2" fmla="*/ 1017270 h 1017270"/>
              <a:gd name="connsiteX3" fmla="*/ 0 w 1328800"/>
              <a:gd name="connsiteY3" fmla="*/ 508635 h 1017270"/>
              <a:gd name="connsiteX4" fmla="*/ 664400 w 1328800"/>
              <a:gd name="connsiteY4" fmla="*/ 0 h 101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8800" h="1017270">
                <a:moveTo>
                  <a:pt x="664400" y="0"/>
                </a:moveTo>
                <a:cubicBezTo>
                  <a:pt x="1031338" y="0"/>
                  <a:pt x="1328800" y="227724"/>
                  <a:pt x="1328800" y="508635"/>
                </a:cubicBezTo>
                <a:cubicBezTo>
                  <a:pt x="1328800" y="789546"/>
                  <a:pt x="1031338" y="1017270"/>
                  <a:pt x="664400" y="1017270"/>
                </a:cubicBezTo>
                <a:cubicBezTo>
                  <a:pt x="297462" y="1017270"/>
                  <a:pt x="0" y="789546"/>
                  <a:pt x="0" y="508635"/>
                </a:cubicBezTo>
                <a:cubicBezTo>
                  <a:pt x="0" y="227724"/>
                  <a:pt x="297462" y="0"/>
                  <a:pt x="664400" y="0"/>
                </a:cubicBez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64504A2-6AD0-95F8-2596-2E7ECE8B2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0" r="85805" b="29449"/>
          <a:stretch>
            <a:fillRect/>
          </a:stretch>
        </p:blipFill>
        <p:spPr>
          <a:xfrm>
            <a:off x="777614" y="2505069"/>
            <a:ext cx="947514" cy="1231270"/>
          </a:xfrm>
          <a:custGeom>
            <a:avLst/>
            <a:gdLst>
              <a:gd name="connsiteX0" fmla="*/ 385840 w 947514"/>
              <a:gd name="connsiteY0" fmla="*/ 0 h 1231270"/>
              <a:gd name="connsiteX1" fmla="*/ 947514 w 947514"/>
              <a:gd name="connsiteY1" fmla="*/ 615635 h 1231270"/>
              <a:gd name="connsiteX2" fmla="*/ 385840 w 947514"/>
              <a:gd name="connsiteY2" fmla="*/ 1231270 h 1231270"/>
              <a:gd name="connsiteX3" fmla="*/ 71803 w 947514"/>
              <a:gd name="connsiteY3" fmla="*/ 1126129 h 1231270"/>
              <a:gd name="connsiteX4" fmla="*/ 0 w 947514"/>
              <a:gd name="connsiteY4" fmla="*/ 1061195 h 1231270"/>
              <a:gd name="connsiteX5" fmla="*/ 0 w 947514"/>
              <a:gd name="connsiteY5" fmla="*/ 170075 h 1231270"/>
              <a:gd name="connsiteX6" fmla="*/ 71803 w 947514"/>
              <a:gd name="connsiteY6" fmla="*/ 105141 h 1231270"/>
              <a:gd name="connsiteX7" fmla="*/ 385840 w 947514"/>
              <a:gd name="connsiteY7" fmla="*/ 0 h 123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7514" h="1231270">
                <a:moveTo>
                  <a:pt x="385840" y="0"/>
                </a:moveTo>
                <a:cubicBezTo>
                  <a:pt x="696044" y="0"/>
                  <a:pt x="947514" y="275629"/>
                  <a:pt x="947514" y="615635"/>
                </a:cubicBezTo>
                <a:cubicBezTo>
                  <a:pt x="947514" y="955641"/>
                  <a:pt x="696044" y="1231270"/>
                  <a:pt x="385840" y="1231270"/>
                </a:cubicBezTo>
                <a:cubicBezTo>
                  <a:pt x="269514" y="1231270"/>
                  <a:pt x="161447" y="1192510"/>
                  <a:pt x="71803" y="1126129"/>
                </a:cubicBezTo>
                <a:lnTo>
                  <a:pt x="0" y="1061195"/>
                </a:lnTo>
                <a:lnTo>
                  <a:pt x="0" y="170075"/>
                </a:lnTo>
                <a:lnTo>
                  <a:pt x="71803" y="105141"/>
                </a:lnTo>
                <a:cubicBezTo>
                  <a:pt x="161447" y="38761"/>
                  <a:pt x="269514" y="0"/>
                  <a:pt x="385840" y="0"/>
                </a:cubicBez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68E371F-0C2F-5757-6784-00EDDB921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60818" r="69133" b="4574"/>
          <a:stretch>
            <a:fillRect/>
          </a:stretch>
        </p:blipFill>
        <p:spPr>
          <a:xfrm>
            <a:off x="1714500" y="3390900"/>
            <a:ext cx="1150620" cy="1219200"/>
          </a:xfrm>
          <a:custGeom>
            <a:avLst/>
            <a:gdLst>
              <a:gd name="connsiteX0" fmla="*/ 960120 w 1150620"/>
              <a:gd name="connsiteY0" fmla="*/ 0 h 1219200"/>
              <a:gd name="connsiteX1" fmla="*/ 1059180 w 1150620"/>
              <a:gd name="connsiteY1" fmla="*/ 220980 h 1219200"/>
              <a:gd name="connsiteX2" fmla="*/ 1150620 w 1150620"/>
              <a:gd name="connsiteY2" fmla="*/ 510540 h 1219200"/>
              <a:gd name="connsiteX3" fmla="*/ 1150620 w 1150620"/>
              <a:gd name="connsiteY3" fmla="*/ 685800 h 1219200"/>
              <a:gd name="connsiteX4" fmla="*/ 1143000 w 1150620"/>
              <a:gd name="connsiteY4" fmla="*/ 800100 h 1219200"/>
              <a:gd name="connsiteX5" fmla="*/ 1097280 w 1150620"/>
              <a:gd name="connsiteY5" fmla="*/ 868680 h 1219200"/>
              <a:gd name="connsiteX6" fmla="*/ 1066800 w 1150620"/>
              <a:gd name="connsiteY6" fmla="*/ 982980 h 1219200"/>
              <a:gd name="connsiteX7" fmla="*/ 822960 w 1150620"/>
              <a:gd name="connsiteY7" fmla="*/ 1219200 h 1219200"/>
              <a:gd name="connsiteX8" fmla="*/ 381000 w 1150620"/>
              <a:gd name="connsiteY8" fmla="*/ 1181100 h 1219200"/>
              <a:gd name="connsiteX9" fmla="*/ 281940 w 1150620"/>
              <a:gd name="connsiteY9" fmla="*/ 1150620 h 1219200"/>
              <a:gd name="connsiteX10" fmla="*/ 220980 w 1150620"/>
              <a:gd name="connsiteY10" fmla="*/ 960120 h 1219200"/>
              <a:gd name="connsiteX11" fmla="*/ 0 w 1150620"/>
              <a:gd name="connsiteY11" fmla="*/ 182880 h 1219200"/>
              <a:gd name="connsiteX12" fmla="*/ 175260 w 1150620"/>
              <a:gd name="connsiteY12" fmla="*/ 60960 h 1219200"/>
              <a:gd name="connsiteX13" fmla="*/ 480060 w 1150620"/>
              <a:gd name="connsiteY13" fmla="*/ 15240 h 1219200"/>
              <a:gd name="connsiteX14" fmla="*/ 685800 w 1150620"/>
              <a:gd name="connsiteY14" fmla="*/ 15240 h 1219200"/>
              <a:gd name="connsiteX15" fmla="*/ 777240 w 1150620"/>
              <a:gd name="connsiteY15" fmla="*/ 68580 h 1219200"/>
              <a:gd name="connsiteX16" fmla="*/ 853440 w 1150620"/>
              <a:gd name="connsiteY16" fmla="*/ 5334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50620" h="1219200">
                <a:moveTo>
                  <a:pt x="960120" y="0"/>
                </a:moveTo>
                <a:lnTo>
                  <a:pt x="1059180" y="220980"/>
                </a:lnTo>
                <a:lnTo>
                  <a:pt x="1150620" y="510540"/>
                </a:lnTo>
                <a:lnTo>
                  <a:pt x="1150620" y="685800"/>
                </a:lnTo>
                <a:lnTo>
                  <a:pt x="1143000" y="800100"/>
                </a:lnTo>
                <a:lnTo>
                  <a:pt x="1097280" y="868680"/>
                </a:lnTo>
                <a:cubicBezTo>
                  <a:pt x="1063944" y="902016"/>
                  <a:pt x="1090413" y="872788"/>
                  <a:pt x="1066800" y="982980"/>
                </a:cubicBezTo>
                <a:lnTo>
                  <a:pt x="822960" y="1219200"/>
                </a:lnTo>
                <a:lnTo>
                  <a:pt x="381000" y="1181100"/>
                </a:lnTo>
                <a:lnTo>
                  <a:pt x="281940" y="1150620"/>
                </a:lnTo>
                <a:lnTo>
                  <a:pt x="220980" y="960120"/>
                </a:lnTo>
                <a:lnTo>
                  <a:pt x="0" y="182880"/>
                </a:lnTo>
                <a:lnTo>
                  <a:pt x="175260" y="60960"/>
                </a:lnTo>
                <a:lnTo>
                  <a:pt x="480060" y="15240"/>
                </a:lnTo>
                <a:lnTo>
                  <a:pt x="685800" y="15240"/>
                </a:lnTo>
                <a:lnTo>
                  <a:pt x="777240" y="68580"/>
                </a:lnTo>
                <a:lnTo>
                  <a:pt x="853440" y="53340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E835A0D-7AAC-20EC-99DA-21CF801E5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0" t="70984" r="48584"/>
          <a:stretch>
            <a:fillRect/>
          </a:stretch>
        </p:blipFill>
        <p:spPr>
          <a:xfrm>
            <a:off x="2926080" y="3749040"/>
            <a:ext cx="1310640" cy="1022191"/>
          </a:xfrm>
          <a:custGeom>
            <a:avLst/>
            <a:gdLst>
              <a:gd name="connsiteX0" fmla="*/ 655320 w 1310640"/>
              <a:gd name="connsiteY0" fmla="*/ 0 h 1022191"/>
              <a:gd name="connsiteX1" fmla="*/ 1310640 w 1310640"/>
              <a:gd name="connsiteY1" fmla="*/ 579120 h 1022191"/>
              <a:gd name="connsiteX2" fmla="*/ 1118701 w 1310640"/>
              <a:gd name="connsiteY2" fmla="*/ 988620 h 1022191"/>
              <a:gd name="connsiteX3" fmla="*/ 1072659 w 1310640"/>
              <a:gd name="connsiteY3" fmla="*/ 1022191 h 1022191"/>
              <a:gd name="connsiteX4" fmla="*/ 237982 w 1310640"/>
              <a:gd name="connsiteY4" fmla="*/ 1022191 h 1022191"/>
              <a:gd name="connsiteX5" fmla="*/ 191939 w 1310640"/>
              <a:gd name="connsiteY5" fmla="*/ 988620 h 1022191"/>
              <a:gd name="connsiteX6" fmla="*/ 0 w 1310640"/>
              <a:gd name="connsiteY6" fmla="*/ 579120 h 1022191"/>
              <a:gd name="connsiteX7" fmla="*/ 655320 w 1310640"/>
              <a:gd name="connsiteY7" fmla="*/ 0 h 102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10640" h="1022191">
                <a:moveTo>
                  <a:pt x="655320" y="0"/>
                </a:moveTo>
                <a:cubicBezTo>
                  <a:pt x="1017243" y="0"/>
                  <a:pt x="1310640" y="259281"/>
                  <a:pt x="1310640" y="579120"/>
                </a:cubicBezTo>
                <a:cubicBezTo>
                  <a:pt x="1310640" y="739040"/>
                  <a:pt x="1237291" y="883820"/>
                  <a:pt x="1118701" y="988620"/>
                </a:cubicBezTo>
                <a:lnTo>
                  <a:pt x="1072659" y="1022191"/>
                </a:lnTo>
                <a:lnTo>
                  <a:pt x="237982" y="1022191"/>
                </a:lnTo>
                <a:lnTo>
                  <a:pt x="191939" y="988620"/>
                </a:lnTo>
                <a:cubicBezTo>
                  <a:pt x="73349" y="883820"/>
                  <a:pt x="0" y="739040"/>
                  <a:pt x="0" y="579120"/>
                </a:cubicBezTo>
                <a:cubicBezTo>
                  <a:pt x="0" y="259281"/>
                  <a:pt x="293397" y="0"/>
                  <a:pt x="655320" y="0"/>
                </a:cubicBez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83EF970-ECBA-DD7B-7B37-62036C251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5" t="44595" r="50411" b="27069"/>
          <a:stretch>
            <a:fillRect/>
          </a:stretch>
        </p:blipFill>
        <p:spPr>
          <a:xfrm>
            <a:off x="3246120" y="2819400"/>
            <a:ext cx="868680" cy="998220"/>
          </a:xfrm>
          <a:custGeom>
            <a:avLst/>
            <a:gdLst>
              <a:gd name="connsiteX0" fmla="*/ 411480 w 868680"/>
              <a:gd name="connsiteY0" fmla="*/ 0 h 998220"/>
              <a:gd name="connsiteX1" fmla="*/ 685800 w 868680"/>
              <a:gd name="connsiteY1" fmla="*/ 0 h 998220"/>
              <a:gd name="connsiteX2" fmla="*/ 784860 w 868680"/>
              <a:gd name="connsiteY2" fmla="*/ 160020 h 998220"/>
              <a:gd name="connsiteX3" fmla="*/ 822960 w 868680"/>
              <a:gd name="connsiteY3" fmla="*/ 403860 h 998220"/>
              <a:gd name="connsiteX4" fmla="*/ 861060 w 868680"/>
              <a:gd name="connsiteY4" fmla="*/ 731520 h 998220"/>
              <a:gd name="connsiteX5" fmla="*/ 868680 w 868680"/>
              <a:gd name="connsiteY5" fmla="*/ 800100 h 998220"/>
              <a:gd name="connsiteX6" fmla="*/ 861060 w 868680"/>
              <a:gd name="connsiteY6" fmla="*/ 998220 h 998220"/>
              <a:gd name="connsiteX7" fmla="*/ 441960 w 868680"/>
              <a:gd name="connsiteY7" fmla="*/ 990600 h 998220"/>
              <a:gd name="connsiteX8" fmla="*/ 259080 w 868680"/>
              <a:gd name="connsiteY8" fmla="*/ 914400 h 998220"/>
              <a:gd name="connsiteX9" fmla="*/ 53340 w 868680"/>
              <a:gd name="connsiteY9" fmla="*/ 769620 h 998220"/>
              <a:gd name="connsiteX10" fmla="*/ 0 w 868680"/>
              <a:gd name="connsiteY10" fmla="*/ 495300 h 998220"/>
              <a:gd name="connsiteX11" fmla="*/ 137160 w 868680"/>
              <a:gd name="connsiteY11" fmla="*/ 213360 h 998220"/>
              <a:gd name="connsiteX12" fmla="*/ 259080 w 868680"/>
              <a:gd name="connsiteY12" fmla="*/ 83820 h 99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68680" h="998220">
                <a:moveTo>
                  <a:pt x="411480" y="0"/>
                </a:moveTo>
                <a:lnTo>
                  <a:pt x="685800" y="0"/>
                </a:lnTo>
                <a:lnTo>
                  <a:pt x="784860" y="160020"/>
                </a:lnTo>
                <a:lnTo>
                  <a:pt x="822960" y="403860"/>
                </a:lnTo>
                <a:lnTo>
                  <a:pt x="861060" y="731520"/>
                </a:lnTo>
                <a:lnTo>
                  <a:pt x="868680" y="800100"/>
                </a:lnTo>
                <a:lnTo>
                  <a:pt x="861060" y="998220"/>
                </a:lnTo>
                <a:lnTo>
                  <a:pt x="441960" y="990600"/>
                </a:lnTo>
                <a:lnTo>
                  <a:pt x="259080" y="914400"/>
                </a:lnTo>
                <a:lnTo>
                  <a:pt x="53340" y="769620"/>
                </a:lnTo>
                <a:lnTo>
                  <a:pt x="0" y="495300"/>
                </a:lnTo>
                <a:lnTo>
                  <a:pt x="137160" y="213360"/>
                </a:lnTo>
                <a:lnTo>
                  <a:pt x="259080" y="83820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91C2C18-781F-5265-5C6E-566950EAA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9" t="57357" r="28378" b="2843"/>
          <a:stretch>
            <a:fillRect/>
          </a:stretch>
        </p:blipFill>
        <p:spPr>
          <a:xfrm>
            <a:off x="4572000" y="3268980"/>
            <a:ext cx="1013460" cy="1402080"/>
          </a:xfrm>
          <a:custGeom>
            <a:avLst/>
            <a:gdLst>
              <a:gd name="connsiteX0" fmla="*/ 506730 w 1013460"/>
              <a:gd name="connsiteY0" fmla="*/ 0 h 1402080"/>
              <a:gd name="connsiteX1" fmla="*/ 1013460 w 1013460"/>
              <a:gd name="connsiteY1" fmla="*/ 701040 h 1402080"/>
              <a:gd name="connsiteX2" fmla="*/ 506730 w 1013460"/>
              <a:gd name="connsiteY2" fmla="*/ 1402080 h 1402080"/>
              <a:gd name="connsiteX3" fmla="*/ 0 w 1013460"/>
              <a:gd name="connsiteY3" fmla="*/ 701040 h 1402080"/>
              <a:gd name="connsiteX4" fmla="*/ 506730 w 1013460"/>
              <a:gd name="connsiteY4" fmla="*/ 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3460" h="1402080">
                <a:moveTo>
                  <a:pt x="506730" y="0"/>
                </a:moveTo>
                <a:cubicBezTo>
                  <a:pt x="786589" y="0"/>
                  <a:pt x="1013460" y="313866"/>
                  <a:pt x="1013460" y="701040"/>
                </a:cubicBezTo>
                <a:cubicBezTo>
                  <a:pt x="1013460" y="1088214"/>
                  <a:pt x="786589" y="1402080"/>
                  <a:pt x="506730" y="1402080"/>
                </a:cubicBezTo>
                <a:cubicBezTo>
                  <a:pt x="226871" y="1402080"/>
                  <a:pt x="0" y="1088214"/>
                  <a:pt x="0" y="701040"/>
                </a:cubicBezTo>
                <a:cubicBezTo>
                  <a:pt x="0" y="313866"/>
                  <a:pt x="226871" y="0"/>
                  <a:pt x="506730" y="0"/>
                </a:cubicBez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E64BC8-E9B7-D99C-FD48-5D6BC3E15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81" t="60169" r="12876" b="9333"/>
          <a:stretch>
            <a:fillRect/>
          </a:stretch>
        </p:blipFill>
        <p:spPr>
          <a:xfrm>
            <a:off x="5736256" y="3368040"/>
            <a:ext cx="883920" cy="1074420"/>
          </a:xfrm>
          <a:custGeom>
            <a:avLst/>
            <a:gdLst>
              <a:gd name="connsiteX0" fmla="*/ 441960 w 883920"/>
              <a:gd name="connsiteY0" fmla="*/ 0 h 1074420"/>
              <a:gd name="connsiteX1" fmla="*/ 883920 w 883920"/>
              <a:gd name="connsiteY1" fmla="*/ 537210 h 1074420"/>
              <a:gd name="connsiteX2" fmla="*/ 441960 w 883920"/>
              <a:gd name="connsiteY2" fmla="*/ 1074420 h 1074420"/>
              <a:gd name="connsiteX3" fmla="*/ 0 w 883920"/>
              <a:gd name="connsiteY3" fmla="*/ 537210 h 1074420"/>
              <a:gd name="connsiteX4" fmla="*/ 441960 w 883920"/>
              <a:gd name="connsiteY4" fmla="*/ 0 h 107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3920" h="1074420">
                <a:moveTo>
                  <a:pt x="441960" y="0"/>
                </a:moveTo>
                <a:cubicBezTo>
                  <a:pt x="686048" y="0"/>
                  <a:pt x="883920" y="240517"/>
                  <a:pt x="883920" y="537210"/>
                </a:cubicBezTo>
                <a:cubicBezTo>
                  <a:pt x="883920" y="833903"/>
                  <a:pt x="686048" y="1074420"/>
                  <a:pt x="441960" y="1074420"/>
                </a:cubicBezTo>
                <a:cubicBezTo>
                  <a:pt x="197872" y="1074420"/>
                  <a:pt x="0" y="833903"/>
                  <a:pt x="0" y="537210"/>
                </a:cubicBezTo>
                <a:cubicBezTo>
                  <a:pt x="0" y="240517"/>
                  <a:pt x="197872" y="0"/>
                  <a:pt x="441960" y="0"/>
                </a:cubicBez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CCC10B3-5FD7-71A9-5A68-C95A5480A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21" t="49137" b="16254"/>
          <a:stretch>
            <a:fillRect/>
          </a:stretch>
        </p:blipFill>
        <p:spPr>
          <a:xfrm>
            <a:off x="6553200" y="2979420"/>
            <a:ext cx="926432" cy="1219200"/>
          </a:xfrm>
          <a:custGeom>
            <a:avLst/>
            <a:gdLst>
              <a:gd name="connsiteX0" fmla="*/ 838200 w 926432"/>
              <a:gd name="connsiteY0" fmla="*/ 0 h 1219200"/>
              <a:gd name="connsiteX1" fmla="*/ 926432 w 926432"/>
              <a:gd name="connsiteY1" fmla="*/ 6469 h 1219200"/>
              <a:gd name="connsiteX2" fmla="*/ 926432 w 926432"/>
              <a:gd name="connsiteY2" fmla="*/ 1212731 h 1219200"/>
              <a:gd name="connsiteX3" fmla="*/ 838200 w 926432"/>
              <a:gd name="connsiteY3" fmla="*/ 1219200 h 1219200"/>
              <a:gd name="connsiteX4" fmla="*/ 0 w 926432"/>
              <a:gd name="connsiteY4" fmla="*/ 609600 h 1219200"/>
              <a:gd name="connsiteX5" fmla="*/ 838200 w 926432"/>
              <a:gd name="connsiteY5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6432" h="1219200">
                <a:moveTo>
                  <a:pt x="838200" y="0"/>
                </a:moveTo>
                <a:lnTo>
                  <a:pt x="926432" y="6469"/>
                </a:lnTo>
                <a:lnTo>
                  <a:pt x="926432" y="1212731"/>
                </a:lnTo>
                <a:lnTo>
                  <a:pt x="838200" y="1219200"/>
                </a:lnTo>
                <a:cubicBezTo>
                  <a:pt x="375275" y="1219200"/>
                  <a:pt x="0" y="946273"/>
                  <a:pt x="0" y="609600"/>
                </a:cubicBezTo>
                <a:cubicBezTo>
                  <a:pt x="0" y="272927"/>
                  <a:pt x="375275" y="0"/>
                  <a:pt x="838200" y="0"/>
                </a:cubicBez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F0ACCDE-89EA-CACF-25DD-C3114F83C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3" b="77315"/>
          <a:stretch>
            <a:fillRect/>
          </a:stretch>
        </p:blipFill>
        <p:spPr>
          <a:xfrm>
            <a:off x="6099459" y="1248404"/>
            <a:ext cx="1380173" cy="799164"/>
          </a:xfrm>
          <a:custGeom>
            <a:avLst/>
            <a:gdLst>
              <a:gd name="connsiteX0" fmla="*/ 261 w 1380173"/>
              <a:gd name="connsiteY0" fmla="*/ 0 h 799164"/>
              <a:gd name="connsiteX1" fmla="*/ 1380173 w 1380173"/>
              <a:gd name="connsiteY1" fmla="*/ 0 h 799164"/>
              <a:gd name="connsiteX2" fmla="*/ 1380173 w 1380173"/>
              <a:gd name="connsiteY2" fmla="*/ 298853 h 799164"/>
              <a:gd name="connsiteX3" fmla="*/ 1376272 w 1380173"/>
              <a:gd name="connsiteY3" fmla="*/ 312826 h 799164"/>
              <a:gd name="connsiteX4" fmla="*/ 716280 w 1380173"/>
              <a:gd name="connsiteY4" fmla="*/ 799164 h 799164"/>
              <a:gd name="connsiteX5" fmla="*/ 0 w 1380173"/>
              <a:gd name="connsiteY5" fmla="*/ 2874 h 79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0173" h="799164">
                <a:moveTo>
                  <a:pt x="261" y="0"/>
                </a:moveTo>
                <a:lnTo>
                  <a:pt x="1380173" y="0"/>
                </a:lnTo>
                <a:lnTo>
                  <a:pt x="1380173" y="298853"/>
                </a:lnTo>
                <a:lnTo>
                  <a:pt x="1376272" y="312826"/>
                </a:lnTo>
                <a:cubicBezTo>
                  <a:pt x="1267534" y="598627"/>
                  <a:pt x="1012973" y="799164"/>
                  <a:pt x="716280" y="799164"/>
                </a:cubicBezTo>
                <a:cubicBezTo>
                  <a:pt x="320689" y="799164"/>
                  <a:pt x="0" y="442653"/>
                  <a:pt x="0" y="2874"/>
                </a:cubicBezTo>
                <a:close/>
              </a:path>
            </a:pathLst>
          </a:cu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DE7DB4B-F405-86DA-3BB6-8626E20ACC61}"/>
              </a:ext>
            </a:extLst>
          </p:cNvPr>
          <p:cNvSpPr txBox="1"/>
          <p:nvPr/>
        </p:nvSpPr>
        <p:spPr>
          <a:xfrm>
            <a:off x="3569954" y="562750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P64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3FBDAA7-CF64-9D31-B4AB-D28884F02BBE}"/>
              </a:ext>
            </a:extLst>
          </p:cNvPr>
          <p:cNvGrpSpPr/>
          <p:nvPr/>
        </p:nvGrpSpPr>
        <p:grpSpPr>
          <a:xfrm>
            <a:off x="614806" y="3605124"/>
            <a:ext cx="1168769" cy="971785"/>
            <a:chOff x="682553" y="3589020"/>
            <a:chExt cx="1168769" cy="971785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0CBDDA8-BAA4-262F-7F1D-4970FB7CA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553" y="3589020"/>
              <a:ext cx="1168769" cy="971785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3A7802A-ACE9-4330-06C1-57EEAA0251B1}"/>
                </a:ext>
              </a:extLst>
            </p:cNvPr>
            <p:cNvSpPr txBox="1"/>
            <p:nvPr/>
          </p:nvSpPr>
          <p:spPr>
            <a:xfrm>
              <a:off x="994317" y="3796129"/>
              <a:ext cx="5693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  90</a:t>
              </a:r>
            </a:p>
            <a:p>
              <a:r>
                <a:rPr lang="en-US" altLang="zh-CN" dirty="0">
                  <a:latin typeface="黑体" panose="02010609060101010101" pitchFamily="49" charset="-122"/>
                  <a:ea typeface="黑体" panose="02010609060101010101" pitchFamily="49" charset="-122"/>
                </a:rPr>
                <a:t>- </a:t>
              </a:r>
              <a:r>
                <a:rPr lang="en-US" altLang="zh-CN" dirty="0"/>
                <a:t>5</a:t>
              </a:r>
              <a:endParaRPr lang="zh-CN" altLang="en-US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949D90A-2480-1667-5BA2-585198348A1C}"/>
              </a:ext>
            </a:extLst>
          </p:cNvPr>
          <p:cNvGrpSpPr/>
          <p:nvPr/>
        </p:nvGrpSpPr>
        <p:grpSpPr>
          <a:xfrm>
            <a:off x="4487012" y="1124452"/>
            <a:ext cx="1183436" cy="860055"/>
            <a:chOff x="4487012" y="1288785"/>
            <a:chExt cx="1183436" cy="86005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24FBDF6-360E-635C-3EC1-B22E1C275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87012" y="1288785"/>
              <a:ext cx="1183436" cy="860055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11A6E5E-2ED4-DDA1-DD91-083C02E0E1BA}"/>
                </a:ext>
              </a:extLst>
            </p:cNvPr>
            <p:cNvSpPr txBox="1"/>
            <p:nvPr/>
          </p:nvSpPr>
          <p:spPr>
            <a:xfrm>
              <a:off x="4806616" y="1395646"/>
              <a:ext cx="5693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  91</a:t>
              </a:r>
            </a:p>
            <a:p>
              <a:r>
                <a:rPr lang="en-US" altLang="zh-CN" dirty="0">
                  <a:latin typeface="黑体" panose="02010609060101010101" pitchFamily="49" charset="-122"/>
                  <a:ea typeface="黑体" panose="02010609060101010101" pitchFamily="49" charset="-122"/>
                </a:rPr>
                <a:t>-72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6835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7407E-6 L 0.15278 0.1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9" y="9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23457E-7 L 0.15625 -0.026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L 0.19166 -0.2972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148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22222E-6 L 0.0625 -0.1888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7284E-6 L 0.08924 -0.0657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-3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58025E-6 L 0.28836 -0.2725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0" y="-13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93827E-6 L 0.14479 -0.2089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-1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01701 -0.1799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1" y="-9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93827E-7 L -0.26736 -0.0959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68" y="-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7 L -0.04062 0.2814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" y="1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93827E-7 L -0.07048 0.2459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1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CE44AA6-8268-6366-A284-33C2409EE7C2}"/>
              </a:ext>
            </a:extLst>
          </p:cNvPr>
          <p:cNvSpPr txBox="1"/>
          <p:nvPr/>
        </p:nvSpPr>
        <p:spPr>
          <a:xfrm>
            <a:off x="542519" y="702674"/>
            <a:ext cx="83984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先算出每张卡片上两个数的和，再算出它们的差。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ACBA812-450C-F1EC-20E5-6B27697ACAFC}"/>
              </a:ext>
            </a:extLst>
          </p:cNvPr>
          <p:cNvSpPr txBox="1"/>
          <p:nvPr/>
        </p:nvSpPr>
        <p:spPr>
          <a:xfrm>
            <a:off x="542519" y="1187744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P64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文本框 3">
            <a:extLst>
              <a:ext uri="{FF2B5EF4-FFF2-40B4-BE49-F238E27FC236}">
                <a16:creationId xmlns:a16="http://schemas.microsoft.com/office/drawing/2014/main" id="{97B14B27-4B9D-4478-8F95-4FDA0D3D7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8" y="3238500"/>
            <a:ext cx="83899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和：</a:t>
            </a: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    ___     ___    ___    ___     ___</a:t>
            </a:r>
            <a:endParaRPr lang="zh-CN" altLang="en-US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文本框 4">
            <a:extLst>
              <a:ext uri="{FF2B5EF4-FFF2-40B4-BE49-F238E27FC236}">
                <a16:creationId xmlns:a16="http://schemas.microsoft.com/office/drawing/2014/main" id="{0BCD73DB-991B-4FB0-B02A-F5BCC45E8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8" y="3760788"/>
            <a:ext cx="8389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差：</a:t>
            </a:r>
            <a:r>
              <a:rPr lang="en-US" altLang="zh-CN" sz="28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    ___     ___    ___    ___     ___</a:t>
            </a:r>
            <a:endParaRPr lang="zh-CN" altLang="en-US" sz="2800" b="1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7147178-CB0C-4BB0-9247-8D6826738E53}"/>
              </a:ext>
            </a:extLst>
          </p:cNvPr>
          <p:cNvSpPr txBox="1"/>
          <p:nvPr/>
        </p:nvSpPr>
        <p:spPr>
          <a:xfrm>
            <a:off x="1161415" y="320675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2BEF3D9-3F2A-4273-A499-6E5F538F5258}"/>
              </a:ext>
            </a:extLst>
          </p:cNvPr>
          <p:cNvSpPr txBox="1"/>
          <p:nvPr/>
        </p:nvSpPr>
        <p:spPr>
          <a:xfrm>
            <a:off x="2418715" y="320675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8BB7AE9-83CC-41EC-99F5-57EED031BADA}"/>
              </a:ext>
            </a:extLst>
          </p:cNvPr>
          <p:cNvSpPr txBox="1"/>
          <p:nvPr/>
        </p:nvSpPr>
        <p:spPr>
          <a:xfrm>
            <a:off x="3850640" y="3206750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87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67C1158-FEBC-40C8-A39C-3A16A9616D9A}"/>
              </a:ext>
            </a:extLst>
          </p:cNvPr>
          <p:cNvSpPr txBox="1"/>
          <p:nvPr/>
        </p:nvSpPr>
        <p:spPr>
          <a:xfrm>
            <a:off x="5085715" y="3206750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78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96440FB-9D7A-4E17-A788-BBF937AD3E65}"/>
              </a:ext>
            </a:extLst>
          </p:cNvPr>
          <p:cNvSpPr txBox="1"/>
          <p:nvPr/>
        </p:nvSpPr>
        <p:spPr>
          <a:xfrm>
            <a:off x="6376353" y="3206750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89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76DF0E5-E847-47AB-AF6C-BBBB72778474}"/>
              </a:ext>
            </a:extLst>
          </p:cNvPr>
          <p:cNvSpPr txBox="1"/>
          <p:nvPr/>
        </p:nvSpPr>
        <p:spPr>
          <a:xfrm>
            <a:off x="7851140" y="3206750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82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414CD70-93B9-4581-A321-D517F47B1D38}"/>
              </a:ext>
            </a:extLst>
          </p:cNvPr>
          <p:cNvSpPr txBox="1"/>
          <p:nvPr/>
        </p:nvSpPr>
        <p:spPr>
          <a:xfrm>
            <a:off x="1161415" y="3760788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9DAAFF0-E40A-44C9-BE03-DB62CD373EDD}"/>
              </a:ext>
            </a:extLst>
          </p:cNvPr>
          <p:cNvSpPr txBox="1"/>
          <p:nvPr/>
        </p:nvSpPr>
        <p:spPr>
          <a:xfrm>
            <a:off x="2418715" y="3760788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44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B240BA3-254A-4FE2-97BF-281E8F8EC4BC}"/>
              </a:ext>
            </a:extLst>
          </p:cNvPr>
          <p:cNvSpPr txBox="1"/>
          <p:nvPr/>
        </p:nvSpPr>
        <p:spPr>
          <a:xfrm>
            <a:off x="3850640" y="3760788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37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C4AF770-B59B-40CA-8252-824C3D3A6C0D}"/>
              </a:ext>
            </a:extLst>
          </p:cNvPr>
          <p:cNvSpPr txBox="1"/>
          <p:nvPr/>
        </p:nvSpPr>
        <p:spPr>
          <a:xfrm>
            <a:off x="5202858" y="3759856"/>
            <a:ext cx="3642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113694D-A4F0-4A92-9FB5-5B4AA18707A7}"/>
              </a:ext>
            </a:extLst>
          </p:cNvPr>
          <p:cNvSpPr txBox="1"/>
          <p:nvPr/>
        </p:nvSpPr>
        <p:spPr>
          <a:xfrm>
            <a:off x="6376353" y="3760788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51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0BD3470D-9B1A-40C1-A8D2-931D3340D612}"/>
              </a:ext>
            </a:extLst>
          </p:cNvPr>
          <p:cNvSpPr txBox="1"/>
          <p:nvPr/>
        </p:nvSpPr>
        <p:spPr>
          <a:xfrm>
            <a:off x="7914564" y="3760788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楷体" panose="02010609060101010101" pitchFamily="49" charset="-122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楷体" panose="02010609060101010101" pitchFamily="49" charset="-122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87A81FF5-B9AC-4CA0-8AD3-8B16405412DB}"/>
              </a:ext>
            </a:extLst>
          </p:cNvPr>
          <p:cNvSpPr/>
          <p:nvPr/>
        </p:nvSpPr>
        <p:spPr>
          <a:xfrm>
            <a:off x="1161415" y="2072931"/>
            <a:ext cx="598640" cy="997637"/>
          </a:xfrm>
          <a:prstGeom prst="rect">
            <a:avLst/>
          </a:prstGeom>
          <a:solidFill>
            <a:srgbClr val="FFFFEE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45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27</a:t>
            </a:r>
            <a:endParaRPr kumimoji="0" lang="zh-CN" altLang="en-US" sz="2800" b="1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24A32241-C68F-4976-8EC7-3B819722753C}"/>
              </a:ext>
            </a:extLst>
          </p:cNvPr>
          <p:cNvSpPr/>
          <p:nvPr/>
        </p:nvSpPr>
        <p:spPr>
          <a:xfrm>
            <a:off x="2396490" y="2072928"/>
            <a:ext cx="598640" cy="997637"/>
          </a:xfrm>
          <a:prstGeom prst="rect">
            <a:avLst/>
          </a:prstGeom>
          <a:solidFill>
            <a:srgbClr val="FFFFEE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53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  9</a:t>
            </a:r>
            <a:endParaRPr kumimoji="0" lang="zh-CN" altLang="en-US" sz="2800" b="1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312EF84-7CD7-41F6-9902-73727B45D2CB}"/>
              </a:ext>
            </a:extLst>
          </p:cNvPr>
          <p:cNvSpPr/>
          <p:nvPr/>
        </p:nvSpPr>
        <p:spPr>
          <a:xfrm>
            <a:off x="3794925" y="2072927"/>
            <a:ext cx="598640" cy="997637"/>
          </a:xfrm>
          <a:prstGeom prst="rect">
            <a:avLst/>
          </a:prstGeom>
          <a:solidFill>
            <a:srgbClr val="FFFFEE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62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25</a:t>
            </a:r>
            <a:endParaRPr kumimoji="0" lang="zh-CN" altLang="en-US" sz="2800" b="1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15FF3EF6-52EA-4732-AF40-A38E26549B56}"/>
              </a:ext>
            </a:extLst>
          </p:cNvPr>
          <p:cNvSpPr/>
          <p:nvPr/>
        </p:nvSpPr>
        <p:spPr>
          <a:xfrm>
            <a:off x="5057857" y="2072929"/>
            <a:ext cx="598640" cy="997637"/>
          </a:xfrm>
          <a:prstGeom prst="rect">
            <a:avLst/>
          </a:prstGeom>
          <a:solidFill>
            <a:srgbClr val="FFFFEE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41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37</a:t>
            </a:r>
            <a:endParaRPr kumimoji="0" lang="zh-CN" altLang="en-US" sz="2800" b="1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462606A8-098B-4FC9-811C-7796BF9099FA}"/>
              </a:ext>
            </a:extLst>
          </p:cNvPr>
          <p:cNvSpPr/>
          <p:nvPr/>
        </p:nvSpPr>
        <p:spPr>
          <a:xfrm>
            <a:off x="6349289" y="2072930"/>
            <a:ext cx="598640" cy="997637"/>
          </a:xfrm>
          <a:prstGeom prst="rect">
            <a:avLst/>
          </a:prstGeom>
          <a:solidFill>
            <a:srgbClr val="FFFFEE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70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19</a:t>
            </a:r>
            <a:endParaRPr kumimoji="0" lang="zh-CN" altLang="en-US" sz="2800" b="1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0B862311-0F11-4FF8-96A8-EA29667F766F}"/>
              </a:ext>
            </a:extLst>
          </p:cNvPr>
          <p:cNvSpPr/>
          <p:nvPr/>
        </p:nvSpPr>
        <p:spPr>
          <a:xfrm>
            <a:off x="7797013" y="2072931"/>
            <a:ext cx="598640" cy="997637"/>
          </a:xfrm>
          <a:prstGeom prst="rect">
            <a:avLst/>
          </a:prstGeom>
          <a:solidFill>
            <a:srgbClr val="FFFFEE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44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38</a:t>
            </a:r>
            <a:endParaRPr kumimoji="0" lang="zh-CN" altLang="en-US" sz="2800" b="1" i="0" u="none" strike="noStrike" kern="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5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B3BBA5-3106-1617-5790-17029B10C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29" y="433801"/>
            <a:ext cx="712566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下面的计算正确吗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把不正确的改正过来。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39A369-BBC1-7A91-F8AE-4B50C896F237}"/>
              </a:ext>
            </a:extLst>
          </p:cNvPr>
          <p:cNvSpPr txBox="1"/>
          <p:nvPr/>
        </p:nvSpPr>
        <p:spPr>
          <a:xfrm>
            <a:off x="6134416" y="934359"/>
            <a:ext cx="23423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P65 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5CB4E68-50B0-4105-AC47-5EA384FA2E66}"/>
              </a:ext>
            </a:extLst>
          </p:cNvPr>
          <p:cNvGrpSpPr/>
          <p:nvPr/>
        </p:nvGrpSpPr>
        <p:grpSpPr>
          <a:xfrm>
            <a:off x="755576" y="2139702"/>
            <a:ext cx="1658239" cy="1738159"/>
            <a:chOff x="6449336" y="2178490"/>
            <a:chExt cx="1658239" cy="1738159"/>
          </a:xfrm>
        </p:grpSpPr>
        <p:sp>
          <p:nvSpPr>
            <p:cNvPr id="30" name="TextBox 48">
              <a:extLst>
                <a:ext uri="{FF2B5EF4-FFF2-40B4-BE49-F238E27FC236}">
                  <a16:creationId xmlns:a16="http://schemas.microsoft.com/office/drawing/2014/main" id="{C36D8135-F3A8-4F8C-A03A-C814761E3D44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4  0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9">
              <a:extLst>
                <a:ext uri="{FF2B5EF4-FFF2-40B4-BE49-F238E27FC236}">
                  <a16:creationId xmlns:a16="http://schemas.microsoft.com/office/drawing/2014/main" id="{59ED8630-303D-445A-9AA0-01411ABE98C1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2  8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7E99BCAC-A649-46E2-84C8-561836E6D1C8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48">
              <a:extLst>
                <a:ext uri="{FF2B5EF4-FFF2-40B4-BE49-F238E27FC236}">
                  <a16:creationId xmlns:a16="http://schemas.microsoft.com/office/drawing/2014/main" id="{B20E55A7-6978-405D-B0BE-35174A4BDD8A}"/>
                </a:ext>
              </a:extLst>
            </p:cNvPr>
            <p:cNvSpPr txBox="1"/>
            <p:nvPr/>
          </p:nvSpPr>
          <p:spPr>
            <a:xfrm>
              <a:off x="7066493" y="3331874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2  2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5F5B8E36-290B-4B2C-912F-14F1BBD83B6A}"/>
              </a:ext>
            </a:extLst>
          </p:cNvPr>
          <p:cNvGrpSpPr/>
          <p:nvPr/>
        </p:nvGrpSpPr>
        <p:grpSpPr>
          <a:xfrm>
            <a:off x="3553576" y="2139702"/>
            <a:ext cx="1658239" cy="1775187"/>
            <a:chOff x="6449336" y="2178490"/>
            <a:chExt cx="1658239" cy="1775187"/>
          </a:xfrm>
        </p:grpSpPr>
        <p:sp>
          <p:nvSpPr>
            <p:cNvPr id="35" name="TextBox 48">
              <a:extLst>
                <a:ext uri="{FF2B5EF4-FFF2-40B4-BE49-F238E27FC236}">
                  <a16:creationId xmlns:a16="http://schemas.microsoft.com/office/drawing/2014/main" id="{63307EA5-A02B-4D10-825D-38E0EEBBD4DA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8  3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49">
              <a:extLst>
                <a:ext uri="{FF2B5EF4-FFF2-40B4-BE49-F238E27FC236}">
                  <a16:creationId xmlns:a16="http://schemas.microsoft.com/office/drawing/2014/main" id="{707C6CE7-6CC1-44B8-9426-0F640AB05558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3  6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A3568C14-2E82-4077-995F-9125CAEB8B1E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48">
              <a:extLst>
                <a:ext uri="{FF2B5EF4-FFF2-40B4-BE49-F238E27FC236}">
                  <a16:creationId xmlns:a16="http://schemas.microsoft.com/office/drawing/2014/main" id="{CDDDDAB7-FD89-4284-AB38-A8B02E342E7C}"/>
                </a:ext>
              </a:extLst>
            </p:cNvPr>
            <p:cNvSpPr txBox="1"/>
            <p:nvPr/>
          </p:nvSpPr>
          <p:spPr>
            <a:xfrm>
              <a:off x="7466602" y="3368902"/>
              <a:ext cx="389850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9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0530CE2-B66D-4AE5-B8ED-D7D33151CE58}"/>
              </a:ext>
            </a:extLst>
          </p:cNvPr>
          <p:cNvGrpSpPr/>
          <p:nvPr/>
        </p:nvGrpSpPr>
        <p:grpSpPr>
          <a:xfrm>
            <a:off x="6447397" y="2139702"/>
            <a:ext cx="1658239" cy="1744690"/>
            <a:chOff x="6449336" y="2178490"/>
            <a:chExt cx="1658239" cy="1744690"/>
          </a:xfrm>
        </p:grpSpPr>
        <p:sp>
          <p:nvSpPr>
            <p:cNvPr id="40" name="TextBox 48">
              <a:extLst>
                <a:ext uri="{FF2B5EF4-FFF2-40B4-BE49-F238E27FC236}">
                  <a16:creationId xmlns:a16="http://schemas.microsoft.com/office/drawing/2014/main" id="{989C9B5A-D76A-4959-ADF1-AF4BC78EED03}"/>
                </a:ext>
              </a:extLst>
            </p:cNvPr>
            <p:cNvSpPr txBox="1"/>
            <p:nvPr/>
          </p:nvSpPr>
          <p:spPr>
            <a:xfrm>
              <a:off x="7066493" y="2178490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4  3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49">
              <a:extLst>
                <a:ext uri="{FF2B5EF4-FFF2-40B4-BE49-F238E27FC236}">
                  <a16:creationId xmlns:a16="http://schemas.microsoft.com/office/drawing/2014/main" id="{8DF3A0B1-3C37-49CC-92AB-8929A1B5A0CA}"/>
                </a:ext>
              </a:extLst>
            </p:cNvPr>
            <p:cNvSpPr txBox="1"/>
            <p:nvPr/>
          </p:nvSpPr>
          <p:spPr>
            <a:xfrm>
              <a:off x="6449336" y="2716275"/>
              <a:ext cx="1417376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      8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908D109C-F148-4657-95D3-D11899F47967}"/>
                </a:ext>
              </a:extLst>
            </p:cNvPr>
            <p:cNvCxnSpPr/>
            <p:nvPr/>
          </p:nvCxnSpPr>
          <p:spPr>
            <a:xfrm>
              <a:off x="6555000" y="3339528"/>
              <a:ext cx="155257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8">
              <a:extLst>
                <a:ext uri="{FF2B5EF4-FFF2-40B4-BE49-F238E27FC236}">
                  <a16:creationId xmlns:a16="http://schemas.microsoft.com/office/drawing/2014/main" id="{6F6DDC9F-7EBD-4D48-A824-CD07D7C8CDFB}"/>
                </a:ext>
              </a:extLst>
            </p:cNvPr>
            <p:cNvSpPr txBox="1"/>
            <p:nvPr/>
          </p:nvSpPr>
          <p:spPr>
            <a:xfrm>
              <a:off x="7066493" y="3338405"/>
              <a:ext cx="800219" cy="5847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charset="-122"/>
                  <a:cs typeface="Times New Roman" panose="02020603050405020304" pitchFamily="18" charset="0"/>
                </a:rPr>
                <a:t>5  5</a:t>
              </a:r>
              <a:endParaRPr lang="zh-CN" altLang="en-US" sz="3200" b="1" dirty="0">
                <a:latin typeface="Times New Roman" panose="02020603050405020304" pitchFamily="18" charset="0"/>
                <a:ea typeface="宋体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id="{AF0DABC7-AAC0-4E39-894C-111BA7BF8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6760" r="7276" b="36989"/>
          <a:stretch/>
        </p:blipFill>
        <p:spPr>
          <a:xfrm>
            <a:off x="1230609" y="3827361"/>
            <a:ext cx="983616" cy="856872"/>
          </a:xfrm>
          <a:prstGeom prst="rect">
            <a:avLst/>
          </a:prstGeom>
        </p:spPr>
      </p:pic>
      <p:sp>
        <p:nvSpPr>
          <p:cNvPr id="45" name="椭圆 44">
            <a:extLst>
              <a:ext uri="{FF2B5EF4-FFF2-40B4-BE49-F238E27FC236}">
                <a16:creationId xmlns:a16="http://schemas.microsoft.com/office/drawing/2014/main" id="{780BF651-5E85-4AF8-AF3E-815A40780EEA}"/>
              </a:ext>
            </a:extLst>
          </p:cNvPr>
          <p:cNvSpPr/>
          <p:nvPr/>
        </p:nvSpPr>
        <p:spPr>
          <a:xfrm>
            <a:off x="1572758" y="213970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22">
            <a:extLst>
              <a:ext uri="{FF2B5EF4-FFF2-40B4-BE49-F238E27FC236}">
                <a16:creationId xmlns:a16="http://schemas.microsoft.com/office/drawing/2014/main" id="{8DFC7682-64D4-42B4-8696-B5226D72C786}"/>
              </a:ext>
            </a:extLst>
          </p:cNvPr>
          <p:cNvSpPr txBox="1"/>
          <p:nvPr/>
        </p:nvSpPr>
        <p:spPr>
          <a:xfrm>
            <a:off x="1370342" y="3388619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89707A22-6842-436E-84DE-0E7F6A14D2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6760" r="7276" b="36989"/>
          <a:stretch/>
        </p:blipFill>
        <p:spPr>
          <a:xfrm>
            <a:off x="4058827" y="3827361"/>
            <a:ext cx="983616" cy="856872"/>
          </a:xfrm>
          <a:prstGeom prst="rect">
            <a:avLst/>
          </a:prstGeom>
        </p:spPr>
      </p:pic>
      <p:sp>
        <p:nvSpPr>
          <p:cNvPr id="48" name="TextBox 22">
            <a:extLst>
              <a:ext uri="{FF2B5EF4-FFF2-40B4-BE49-F238E27FC236}">
                <a16:creationId xmlns:a16="http://schemas.microsoft.com/office/drawing/2014/main" id="{4582D36A-2892-4CAA-803E-FE1443426310}"/>
              </a:ext>
            </a:extLst>
          </p:cNvPr>
          <p:cNvSpPr txBox="1"/>
          <p:nvPr/>
        </p:nvSpPr>
        <p:spPr>
          <a:xfrm>
            <a:off x="4164749" y="3420431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22FCB2B4-2A81-4500-9D9F-C823FBEC33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39" t="36760" r="7276" b="36989"/>
          <a:stretch/>
        </p:blipFill>
        <p:spPr>
          <a:xfrm>
            <a:off x="6888926" y="3827361"/>
            <a:ext cx="983616" cy="856872"/>
          </a:xfrm>
          <a:prstGeom prst="rect">
            <a:avLst/>
          </a:prstGeom>
        </p:spPr>
      </p:pic>
      <p:sp>
        <p:nvSpPr>
          <p:cNvPr id="50" name="椭圆 49">
            <a:extLst>
              <a:ext uri="{FF2B5EF4-FFF2-40B4-BE49-F238E27FC236}">
                <a16:creationId xmlns:a16="http://schemas.microsoft.com/office/drawing/2014/main" id="{140BB81E-B23E-40F2-971C-33F59ED335B1}"/>
              </a:ext>
            </a:extLst>
          </p:cNvPr>
          <p:cNvSpPr/>
          <p:nvPr/>
        </p:nvSpPr>
        <p:spPr>
          <a:xfrm>
            <a:off x="7237037" y="2139702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22">
            <a:extLst>
              <a:ext uri="{FF2B5EF4-FFF2-40B4-BE49-F238E27FC236}">
                <a16:creationId xmlns:a16="http://schemas.microsoft.com/office/drawing/2014/main" id="{1D921968-4159-44D2-8154-434C93DC29A7}"/>
              </a:ext>
            </a:extLst>
          </p:cNvPr>
          <p:cNvSpPr txBox="1"/>
          <p:nvPr/>
        </p:nvSpPr>
        <p:spPr>
          <a:xfrm>
            <a:off x="7065867" y="3401558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22">
            <a:extLst>
              <a:ext uri="{FF2B5EF4-FFF2-40B4-BE49-F238E27FC236}">
                <a16:creationId xmlns:a16="http://schemas.microsoft.com/office/drawing/2014/main" id="{3C89F954-24F1-43F0-8057-DAFA434F777E}"/>
              </a:ext>
            </a:extLst>
          </p:cNvPr>
          <p:cNvSpPr txBox="1"/>
          <p:nvPr/>
        </p:nvSpPr>
        <p:spPr>
          <a:xfrm>
            <a:off x="4581803" y="3415720"/>
            <a:ext cx="435937" cy="486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AABF017D-046F-40DA-A3AF-BD81B4E89878}"/>
              </a:ext>
            </a:extLst>
          </p:cNvPr>
          <p:cNvSpPr/>
          <p:nvPr/>
        </p:nvSpPr>
        <p:spPr>
          <a:xfrm>
            <a:off x="4336998" y="2162561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>
            <a:extLst>
              <a:ext uri="{FF2B5EF4-FFF2-40B4-BE49-F238E27FC236}">
                <a16:creationId xmlns:a16="http://schemas.microsoft.com/office/drawing/2014/main" id="{14820BBD-7EAF-4C3E-A894-B1283C463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094" y="1381908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40 - 28 = 22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TextBox 1">
            <a:extLst>
              <a:ext uri="{FF2B5EF4-FFF2-40B4-BE49-F238E27FC236}">
                <a16:creationId xmlns:a16="http://schemas.microsoft.com/office/drawing/2014/main" id="{BB71925C-1746-4A2C-BA72-5F644F27D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576" y="1393217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83 - 36 = 59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TextBox 1">
            <a:extLst>
              <a:ext uri="{FF2B5EF4-FFF2-40B4-BE49-F238E27FC236}">
                <a16:creationId xmlns:a16="http://schemas.microsoft.com/office/drawing/2014/main" id="{7262083A-1F8E-47EE-BAA4-1C9F70FDE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9341" y="1365292"/>
            <a:ext cx="176683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43 - 8 = 45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TextBox 1">
            <a:extLst>
              <a:ext uri="{FF2B5EF4-FFF2-40B4-BE49-F238E27FC236}">
                <a16:creationId xmlns:a16="http://schemas.microsoft.com/office/drawing/2014/main" id="{E9F7B517-BF59-4D77-BC45-7D498A21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094" y="1381908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40 - 28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TextBox 1">
            <a:extLst>
              <a:ext uri="{FF2B5EF4-FFF2-40B4-BE49-F238E27FC236}">
                <a16:creationId xmlns:a16="http://schemas.microsoft.com/office/drawing/2014/main" id="{1A1F4011-0357-4513-8FD5-C974F6E63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372" y="1393592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83 - 36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TextBox 1">
            <a:extLst>
              <a:ext uri="{FF2B5EF4-FFF2-40B4-BE49-F238E27FC236}">
                <a16:creationId xmlns:a16="http://schemas.microsoft.com/office/drawing/2014/main" id="{0BA80EEB-6588-45FB-8D4F-5F792B273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057" y="1367019"/>
            <a:ext cx="176683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43 - 8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5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43CBB45-61C9-7387-8645-C0DA6B8609CB}"/>
              </a:ext>
            </a:extLst>
          </p:cNvPr>
          <p:cNvGrpSpPr/>
          <p:nvPr/>
        </p:nvGrpSpPr>
        <p:grpSpPr>
          <a:xfrm>
            <a:off x="921823" y="869779"/>
            <a:ext cx="7485451" cy="3886266"/>
            <a:chOff x="921823" y="858839"/>
            <a:chExt cx="7485451" cy="388626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0BF01DA-0E1D-EE0A-FAB7-26B5A95B49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51" r="292"/>
            <a:stretch/>
          </p:blipFill>
          <p:spPr>
            <a:xfrm>
              <a:off x="921823" y="858839"/>
              <a:ext cx="7485451" cy="388626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A128BBA-C60C-5CEA-E31C-A6EA9C248F3D}"/>
                </a:ext>
              </a:extLst>
            </p:cNvPr>
            <p:cNvSpPr txBox="1"/>
            <p:nvPr/>
          </p:nvSpPr>
          <p:spPr>
            <a:xfrm>
              <a:off x="1490636" y="2897743"/>
              <a:ext cx="12895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得数比</a:t>
              </a:r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50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大的算式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992CE05-C402-D733-5215-C999EBDDCBDA}"/>
                </a:ext>
              </a:extLst>
            </p:cNvPr>
            <p:cNvSpPr txBox="1"/>
            <p:nvPr/>
          </p:nvSpPr>
          <p:spPr>
            <a:xfrm>
              <a:off x="6540838" y="3681782"/>
              <a:ext cx="12895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得数比</a:t>
              </a:r>
              <a:r>
                <a:rPr lang="en-US" altLang="zh-CN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50</a:t>
              </a: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小的算式</a:t>
              </a:r>
            </a:p>
          </p:txBody>
        </p:sp>
      </p:grp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B8A25AE0-72A9-12A3-B623-67B0F8770A1D}"/>
              </a:ext>
            </a:extLst>
          </p:cNvPr>
          <p:cNvCxnSpPr>
            <a:cxnSpLocks/>
          </p:cNvCxnSpPr>
          <p:nvPr/>
        </p:nvCxnSpPr>
        <p:spPr>
          <a:xfrm flipH="1">
            <a:off x="2514600" y="1234395"/>
            <a:ext cx="2256780" cy="142273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FFDB5E8-5087-31D7-F07E-43C04B2398D9}"/>
              </a:ext>
            </a:extLst>
          </p:cNvPr>
          <p:cNvCxnSpPr>
            <a:cxnSpLocks/>
          </p:cNvCxnSpPr>
          <p:nvPr/>
        </p:nvCxnSpPr>
        <p:spPr>
          <a:xfrm>
            <a:off x="5590670" y="1686569"/>
            <a:ext cx="1152525" cy="166113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C60EA84-03C3-0883-90BD-027422E8D682}"/>
              </a:ext>
            </a:extLst>
          </p:cNvPr>
          <p:cNvCxnSpPr>
            <a:cxnSpLocks/>
          </p:cNvCxnSpPr>
          <p:nvPr/>
        </p:nvCxnSpPr>
        <p:spPr>
          <a:xfrm flipH="1">
            <a:off x="2514600" y="2096003"/>
            <a:ext cx="1259267" cy="77207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CC5183D1-9D0A-D982-BBF6-F77400B8E7A1}"/>
              </a:ext>
            </a:extLst>
          </p:cNvPr>
          <p:cNvCxnSpPr>
            <a:cxnSpLocks/>
          </p:cNvCxnSpPr>
          <p:nvPr/>
        </p:nvCxnSpPr>
        <p:spPr>
          <a:xfrm flipH="1">
            <a:off x="2780208" y="2481121"/>
            <a:ext cx="993659" cy="4138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B5B9F320-A85B-F49F-79C7-424837408C6F}"/>
              </a:ext>
            </a:extLst>
          </p:cNvPr>
          <p:cNvCxnSpPr>
            <a:cxnSpLocks/>
          </p:cNvCxnSpPr>
          <p:nvPr/>
        </p:nvCxnSpPr>
        <p:spPr>
          <a:xfrm>
            <a:off x="5460348" y="2481121"/>
            <a:ext cx="1062641" cy="106451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7FA1B9D9-6422-C8D4-9D53-4738B58C332C}"/>
              </a:ext>
            </a:extLst>
          </p:cNvPr>
          <p:cNvCxnSpPr>
            <a:cxnSpLocks/>
          </p:cNvCxnSpPr>
          <p:nvPr/>
        </p:nvCxnSpPr>
        <p:spPr>
          <a:xfrm flipH="1">
            <a:off x="2780208" y="2943572"/>
            <a:ext cx="1365530" cy="1581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3389250-0A35-DF67-01C4-D39027639D33}"/>
              </a:ext>
            </a:extLst>
          </p:cNvPr>
          <p:cNvCxnSpPr>
            <a:cxnSpLocks/>
          </p:cNvCxnSpPr>
          <p:nvPr/>
        </p:nvCxnSpPr>
        <p:spPr>
          <a:xfrm>
            <a:off x="5776749" y="3094526"/>
            <a:ext cx="764089" cy="663709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043AFDD-8DE4-B62F-2E5E-F294DD79870E}"/>
              </a:ext>
            </a:extLst>
          </p:cNvPr>
          <p:cNvCxnSpPr>
            <a:cxnSpLocks/>
          </p:cNvCxnSpPr>
          <p:nvPr/>
        </p:nvCxnSpPr>
        <p:spPr>
          <a:xfrm>
            <a:off x="5438034" y="3519725"/>
            <a:ext cx="1035952" cy="44138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D8A2CE3-85FE-03DE-555F-10882AF56970}"/>
              </a:ext>
            </a:extLst>
          </p:cNvPr>
          <p:cNvCxnSpPr>
            <a:cxnSpLocks/>
          </p:cNvCxnSpPr>
          <p:nvPr/>
        </p:nvCxnSpPr>
        <p:spPr>
          <a:xfrm flipH="1" flipV="1">
            <a:off x="2733698" y="3353163"/>
            <a:ext cx="1371468" cy="349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C1C9C48-5F28-6A0C-FE5E-B13C55A343A3}"/>
              </a:ext>
            </a:extLst>
          </p:cNvPr>
          <p:cNvCxnSpPr>
            <a:cxnSpLocks/>
          </p:cNvCxnSpPr>
          <p:nvPr/>
        </p:nvCxnSpPr>
        <p:spPr>
          <a:xfrm flipH="1" flipV="1">
            <a:off x="1849426" y="3630260"/>
            <a:ext cx="160236" cy="3308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DD5FE2B7-701A-8EA8-A8AE-043082E13573}"/>
              </a:ext>
            </a:extLst>
          </p:cNvPr>
          <p:cNvCxnSpPr>
            <a:cxnSpLocks/>
          </p:cNvCxnSpPr>
          <p:nvPr/>
        </p:nvCxnSpPr>
        <p:spPr>
          <a:xfrm flipH="1" flipV="1">
            <a:off x="2733675" y="3505187"/>
            <a:ext cx="1308422" cy="2882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6C5E9BC2-0EB8-B3ED-6265-9304959C5AE9}"/>
              </a:ext>
            </a:extLst>
          </p:cNvPr>
          <p:cNvCxnSpPr>
            <a:cxnSpLocks/>
          </p:cNvCxnSpPr>
          <p:nvPr/>
        </p:nvCxnSpPr>
        <p:spPr>
          <a:xfrm flipV="1">
            <a:off x="4924800" y="4053836"/>
            <a:ext cx="1703897" cy="219885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D2157FB-DB9B-FE47-F075-B4267F10F910}"/>
              </a:ext>
            </a:extLst>
          </p:cNvPr>
          <p:cNvCxnSpPr>
            <a:cxnSpLocks/>
          </p:cNvCxnSpPr>
          <p:nvPr/>
        </p:nvCxnSpPr>
        <p:spPr>
          <a:xfrm flipH="1" flipV="1">
            <a:off x="2442336" y="3600173"/>
            <a:ext cx="654273" cy="32854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FE432-9475-A22D-3077-86657452EEE8}"/>
              </a:ext>
            </a:extLst>
          </p:cNvPr>
          <p:cNvSpPr txBox="1"/>
          <p:nvPr/>
        </p:nvSpPr>
        <p:spPr>
          <a:xfrm>
            <a:off x="2245098" y="514509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P65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94A01B8D-03F7-52A6-4888-FB5A9C1014F4}"/>
              </a:ext>
            </a:extLst>
          </p:cNvPr>
          <p:cNvCxnSpPr>
            <a:cxnSpLocks/>
          </p:cNvCxnSpPr>
          <p:nvPr/>
        </p:nvCxnSpPr>
        <p:spPr>
          <a:xfrm>
            <a:off x="5561194" y="2118607"/>
            <a:ext cx="1100060" cy="133641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5">
            <a:extLst>
              <a:ext uri="{FF2B5EF4-FFF2-40B4-BE49-F238E27FC236}">
                <a16:creationId xmlns:a16="http://schemas.microsoft.com/office/drawing/2014/main" id="{33DBD114-86C8-55A6-50C6-7006D25F0E08}"/>
              </a:ext>
            </a:extLst>
          </p:cNvPr>
          <p:cNvSpPr txBox="1"/>
          <p:nvPr/>
        </p:nvSpPr>
        <p:spPr>
          <a:xfrm>
            <a:off x="827384" y="381925"/>
            <a:ext cx="190629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选卡片。</a:t>
            </a: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395D8E82-A078-8618-5AEE-2EB7499618E8}"/>
              </a:ext>
            </a:extLst>
          </p:cNvPr>
          <p:cNvCxnSpPr>
            <a:cxnSpLocks/>
          </p:cNvCxnSpPr>
          <p:nvPr/>
        </p:nvCxnSpPr>
        <p:spPr>
          <a:xfrm flipH="1" flipV="1">
            <a:off x="2332076" y="3616569"/>
            <a:ext cx="217804" cy="7970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89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8658FF9D-6A64-C5E2-71E5-6BEF6B8CB708}"/>
              </a:ext>
            </a:extLst>
          </p:cNvPr>
          <p:cNvSpPr txBox="1"/>
          <p:nvPr/>
        </p:nvSpPr>
        <p:spPr>
          <a:xfrm>
            <a:off x="644842" y="1144999"/>
            <a:ext cx="435568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里填上合适的数。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A49DFE-177D-9D0E-BF67-AE8B0A5F7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493" y="2129051"/>
            <a:ext cx="7901273" cy="168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978DCFE-F06F-22C0-ACAA-6FFCCA453D7A}"/>
              </a:ext>
            </a:extLst>
          </p:cNvPr>
          <p:cNvSpPr txBox="1"/>
          <p:nvPr/>
        </p:nvSpPr>
        <p:spPr>
          <a:xfrm>
            <a:off x="1604169" y="2150386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22F1A3-188A-5C52-078A-A326C7F31433}"/>
              </a:ext>
            </a:extLst>
          </p:cNvPr>
          <p:cNvSpPr txBox="1"/>
          <p:nvPr/>
        </p:nvSpPr>
        <p:spPr>
          <a:xfrm>
            <a:off x="1090092" y="2633806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07F64D8-9E46-16FF-0DF3-0E892A1D1264}"/>
              </a:ext>
            </a:extLst>
          </p:cNvPr>
          <p:cNvSpPr txBox="1"/>
          <p:nvPr/>
        </p:nvSpPr>
        <p:spPr>
          <a:xfrm>
            <a:off x="4726160" y="2647951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6F12E7-0225-D707-1591-AEC1590C3DFD}"/>
              </a:ext>
            </a:extLst>
          </p:cNvPr>
          <p:cNvSpPr txBox="1"/>
          <p:nvPr/>
        </p:nvSpPr>
        <p:spPr>
          <a:xfrm>
            <a:off x="4220289" y="2126527"/>
            <a:ext cx="914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066751-519C-6A37-030E-460ADBBFD792}"/>
              </a:ext>
            </a:extLst>
          </p:cNvPr>
          <p:cNvSpPr txBox="1"/>
          <p:nvPr/>
        </p:nvSpPr>
        <p:spPr>
          <a:xfrm>
            <a:off x="4219884" y="3265026"/>
            <a:ext cx="914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CCCD4B-30EA-1877-6BBE-DA8902E3E6E4}"/>
              </a:ext>
            </a:extLst>
          </p:cNvPr>
          <p:cNvSpPr txBox="1"/>
          <p:nvPr/>
        </p:nvSpPr>
        <p:spPr>
          <a:xfrm>
            <a:off x="7358063" y="2131763"/>
            <a:ext cx="9144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17B0CC-3BA3-FF7E-B676-85458A928969}"/>
              </a:ext>
            </a:extLst>
          </p:cNvPr>
          <p:cNvSpPr txBox="1"/>
          <p:nvPr/>
        </p:nvSpPr>
        <p:spPr>
          <a:xfrm>
            <a:off x="7848151" y="2133350"/>
            <a:ext cx="914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528628-161B-384F-75C6-31F4B1451B45}"/>
              </a:ext>
            </a:extLst>
          </p:cNvPr>
          <p:cNvSpPr txBox="1"/>
          <p:nvPr/>
        </p:nvSpPr>
        <p:spPr>
          <a:xfrm>
            <a:off x="7848151" y="2647951"/>
            <a:ext cx="914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05FA92-F2C0-D87B-08C8-9BFAE1B7F11C}"/>
              </a:ext>
            </a:extLst>
          </p:cNvPr>
          <p:cNvSpPr txBox="1"/>
          <p:nvPr/>
        </p:nvSpPr>
        <p:spPr>
          <a:xfrm>
            <a:off x="4437573" y="1376265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P65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B46B7AC-8A99-4F9E-B6C8-C19170322FE3}"/>
              </a:ext>
            </a:extLst>
          </p:cNvPr>
          <p:cNvSpPr txBox="1"/>
          <p:nvPr/>
        </p:nvSpPr>
        <p:spPr>
          <a:xfrm>
            <a:off x="4465912" y="4043019"/>
            <a:ext cx="37282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后两道题答案不唯一</a:t>
            </a:r>
          </a:p>
        </p:txBody>
      </p:sp>
    </p:spTree>
    <p:extLst>
      <p:ext uri="{BB962C8B-B14F-4D97-AF65-F5344CB8AC3E}">
        <p14:creationId xmlns:p14="http://schemas.microsoft.com/office/powerpoint/2010/main" val="155299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7C12A2A-7EDC-C68D-6E57-BC40FB8F7B72}"/>
              </a:ext>
            </a:extLst>
          </p:cNvPr>
          <p:cNvSpPr txBox="1"/>
          <p:nvPr/>
        </p:nvSpPr>
        <p:spPr>
          <a:xfrm>
            <a:off x="808602" y="863344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P65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4218E2-6DC5-7B34-DF34-49C8C42559E9}"/>
              </a:ext>
            </a:extLst>
          </p:cNvPr>
          <p:cNvSpPr txBox="1"/>
          <p:nvPr/>
        </p:nvSpPr>
        <p:spPr>
          <a:xfrm>
            <a:off x="519107" y="706267"/>
            <a:ext cx="7769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11.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838B1CFC-2939-4DC0-A890-F0CEE0611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239" y="1705416"/>
            <a:ext cx="19784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87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27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39 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30D3667D-A64C-480E-8FDB-E8086272B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86" y="1707519"/>
            <a:ext cx="19784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72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26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35 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5AEA196-79B0-4059-8048-0B4543EC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339" y="1705415"/>
            <a:ext cx="18437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</a:rPr>
              <a:t>40+23</a:t>
            </a:r>
            <a:r>
              <a:rPr lang="zh-CN" altLang="en-US" sz="2400" b="1" dirty="0">
                <a:latin typeface="Times New Roman" panose="02020603050405020304" pitchFamily="18" charset="0"/>
              </a:rPr>
              <a:t>－</a:t>
            </a:r>
            <a:r>
              <a:rPr lang="en-US" altLang="zh-CN" sz="2400" b="1" dirty="0">
                <a:latin typeface="Times New Roman" panose="02020603050405020304" pitchFamily="18" charset="0"/>
              </a:rPr>
              <a:t>12 =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8DBB46C8-8B39-403E-AAB3-F0C067425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660" y="1705414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45E4916-DD79-4D4D-9AEB-38372FC29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888" y="1705413"/>
            <a:ext cx="5523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D6C808D1-3B63-4EBE-B1A3-BE2191E45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774" y="1705413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51 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CCFF026-A47D-45EC-A4F4-35F9D1F43EE1}"/>
              </a:ext>
            </a:extLst>
          </p:cNvPr>
          <p:cNvGrpSpPr/>
          <p:nvPr/>
        </p:nvGrpSpPr>
        <p:grpSpPr>
          <a:xfrm>
            <a:off x="517478" y="2571750"/>
            <a:ext cx="1077097" cy="1436687"/>
            <a:chOff x="469131" y="2585895"/>
            <a:chExt cx="1077097" cy="1436687"/>
          </a:xfrm>
        </p:grpSpPr>
        <p:sp>
          <p:nvSpPr>
            <p:cNvPr id="17" name="TextBox 3">
              <a:extLst>
                <a:ext uri="{FF2B5EF4-FFF2-40B4-BE49-F238E27FC236}">
                  <a16:creationId xmlns:a16="http://schemas.microsoft.com/office/drawing/2014/main" id="{D151F927-1ED8-4285-B80F-95C808D891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266" y="2585895"/>
              <a:ext cx="6334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8 7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671EE1D8-F535-49D3-A2F8-BC0D6E22F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131" y="2976420"/>
              <a:ext cx="9941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2 7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5C728EB-E709-4CD7-AE38-0C14DC479DB3}"/>
                </a:ext>
              </a:extLst>
            </p:cNvPr>
            <p:cNvCxnSpPr>
              <a:cxnSpLocks/>
            </p:cNvCxnSpPr>
            <p:nvPr/>
          </p:nvCxnSpPr>
          <p:spPr>
            <a:xfrm>
              <a:off x="469131" y="3478722"/>
              <a:ext cx="994183" cy="104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3D67E340-86C7-4103-ACA4-BC3464342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20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0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3663553B-60C5-43EA-93B0-D879FD7F98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85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6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4C186EA-49E4-4B92-BC23-03EC83D29C11}"/>
              </a:ext>
            </a:extLst>
          </p:cNvPr>
          <p:cNvGrpSpPr/>
          <p:nvPr/>
        </p:nvGrpSpPr>
        <p:grpSpPr>
          <a:xfrm>
            <a:off x="1706744" y="2239352"/>
            <a:ext cx="1059927" cy="1769084"/>
            <a:chOff x="1658397" y="2253497"/>
            <a:chExt cx="1059927" cy="1769084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D26F413D-D802-4ECA-8F7A-21CEDDC40944}"/>
                </a:ext>
              </a:extLst>
            </p:cNvPr>
            <p:cNvGrpSpPr/>
            <p:nvPr/>
          </p:nvGrpSpPr>
          <p:grpSpPr>
            <a:xfrm>
              <a:off x="1658397" y="2575436"/>
              <a:ext cx="1059927" cy="1447145"/>
              <a:chOff x="1658397" y="2575436"/>
              <a:chExt cx="1059927" cy="1447145"/>
            </a:xfrm>
          </p:grpSpPr>
          <p:sp>
            <p:nvSpPr>
              <p:cNvPr id="25" name="TextBox 3">
                <a:extLst>
                  <a:ext uri="{FF2B5EF4-FFF2-40B4-BE49-F238E27FC236}">
                    <a16:creationId xmlns:a16="http://schemas.microsoft.com/office/drawing/2014/main" id="{4EA99619-5056-4F2A-BEC0-8EBF9330C1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33612" y="2575436"/>
                <a:ext cx="63350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</a:rPr>
                  <a:t>6 0</a:t>
                </a:r>
                <a:endParaRPr lang="zh-CN" alt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TextBox 4">
                <a:extLst>
                  <a:ext uri="{FF2B5EF4-FFF2-40B4-BE49-F238E27FC236}">
                    <a16:creationId xmlns:a16="http://schemas.microsoft.com/office/drawing/2014/main" id="{9E70AAE7-311B-4EB2-A895-3AB2434E2B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5425" y="2973175"/>
                <a:ext cx="99418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－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3 9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97E1C4BD-1E74-4B1C-93DD-7BDFFEE55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8397" y="3478722"/>
                <a:ext cx="100826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8">
                <a:extLst>
                  <a:ext uri="{FF2B5EF4-FFF2-40B4-BE49-F238E27FC236}">
                    <a16:creationId xmlns:a16="http://schemas.microsoft.com/office/drawing/2014/main" id="{230A2E6E-61AB-4746-B42D-09CE76D7DD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4299" y="3494084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 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9" name="TextBox 9">
                <a:extLst>
                  <a:ext uri="{FF2B5EF4-FFF2-40B4-BE49-F238E27FC236}">
                    <a16:creationId xmlns:a16="http://schemas.microsoft.com/office/drawing/2014/main" id="{A6B96A7D-108D-464B-B0C4-AB1FD45000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85622" y="3498706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2 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7DA824CA-1584-4A42-AA9B-5A8901B7F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7222" y="2253497"/>
              <a:ext cx="35242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8E16EF1-21A4-46FB-9508-8764E2466518}"/>
              </a:ext>
            </a:extLst>
          </p:cNvPr>
          <p:cNvGrpSpPr/>
          <p:nvPr/>
        </p:nvGrpSpPr>
        <p:grpSpPr>
          <a:xfrm>
            <a:off x="4732516" y="2547146"/>
            <a:ext cx="1141275" cy="1451765"/>
            <a:chOff x="1658397" y="2575436"/>
            <a:chExt cx="1141275" cy="1451765"/>
          </a:xfrm>
        </p:grpSpPr>
        <p:sp>
          <p:nvSpPr>
            <p:cNvPr id="31" name="TextBox 3">
              <a:extLst>
                <a:ext uri="{FF2B5EF4-FFF2-40B4-BE49-F238E27FC236}">
                  <a16:creationId xmlns:a16="http://schemas.microsoft.com/office/drawing/2014/main" id="{988B49CB-3C05-44E8-824F-E4DC93583E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12" y="2575436"/>
              <a:ext cx="6335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4 6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2" name="TextBox 4">
              <a:extLst>
                <a:ext uri="{FF2B5EF4-FFF2-40B4-BE49-F238E27FC236}">
                  <a16:creationId xmlns:a16="http://schemas.microsoft.com/office/drawing/2014/main" id="{E19B28F7-0BE9-4A91-8777-311089891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6846" y="2980106"/>
              <a:ext cx="9941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3 5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6050566B-6063-4DED-8C77-5422C34A70A2}"/>
                </a:ext>
              </a:extLst>
            </p:cNvPr>
            <p:cNvCxnSpPr>
              <a:cxnSpLocks/>
            </p:cNvCxnSpPr>
            <p:nvPr/>
          </p:nvCxnSpPr>
          <p:spPr>
            <a:xfrm>
              <a:off x="1658397" y="3478722"/>
              <a:ext cx="10082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8">
              <a:extLst>
                <a:ext uri="{FF2B5EF4-FFF2-40B4-BE49-F238E27FC236}">
                  <a16:creationId xmlns:a16="http://schemas.microsoft.com/office/drawing/2014/main" id="{9433694C-B8E0-4010-9954-BB09787A60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5647" y="3494083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DEED0473-5DA8-4BFB-805B-77967131EC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12" y="3503326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8E9E823-1DF5-4498-8AD6-A7F78077B87D}"/>
              </a:ext>
            </a:extLst>
          </p:cNvPr>
          <p:cNvGrpSpPr/>
          <p:nvPr/>
        </p:nvGrpSpPr>
        <p:grpSpPr>
          <a:xfrm>
            <a:off x="3379145" y="2222248"/>
            <a:ext cx="1077097" cy="1767421"/>
            <a:chOff x="3330798" y="2236393"/>
            <a:chExt cx="1077097" cy="1767421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4DC4EA84-7AB3-4F33-9F7D-2D397E8ED2D9}"/>
                </a:ext>
              </a:extLst>
            </p:cNvPr>
            <p:cNvGrpSpPr/>
            <p:nvPr/>
          </p:nvGrpSpPr>
          <p:grpSpPr>
            <a:xfrm>
              <a:off x="3330798" y="2567127"/>
              <a:ext cx="1077097" cy="1436687"/>
              <a:chOff x="469131" y="2585895"/>
              <a:chExt cx="1077097" cy="1436687"/>
            </a:xfrm>
          </p:grpSpPr>
          <p:sp>
            <p:nvSpPr>
              <p:cNvPr id="39" name="TextBox 3">
                <a:extLst>
                  <a:ext uri="{FF2B5EF4-FFF2-40B4-BE49-F238E27FC236}">
                    <a16:creationId xmlns:a16="http://schemas.microsoft.com/office/drawing/2014/main" id="{19FFF892-A2CA-4D75-B2A0-27FAB32BBA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0266" y="2585895"/>
                <a:ext cx="633412" cy="52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7 2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0" name="TextBox 4">
                <a:extLst>
                  <a:ext uri="{FF2B5EF4-FFF2-40B4-BE49-F238E27FC236}">
                    <a16:creationId xmlns:a16="http://schemas.microsoft.com/office/drawing/2014/main" id="{F25AED4B-B465-4718-ABDE-7631C8DA26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131" y="2976420"/>
                <a:ext cx="994183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－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2 6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B6525853-0282-49BD-ACCC-B0FCF69492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9131" y="3478722"/>
                <a:ext cx="994183" cy="1045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8">
                <a:extLst>
                  <a:ext uri="{FF2B5EF4-FFF2-40B4-BE49-F238E27FC236}">
                    <a16:creationId xmlns:a16="http://schemas.microsoft.com/office/drawing/2014/main" id="{360C9A8B-7921-41CB-934A-1332B563EE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92203" y="3498707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</a:rPr>
                  <a:t>6 </a:t>
                </a:r>
                <a:endParaRPr lang="zh-CN" alt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3" name="TextBox 9">
                <a:extLst>
                  <a:ext uri="{FF2B5EF4-FFF2-40B4-BE49-F238E27FC236}">
                    <a16:creationId xmlns:a16="http://schemas.microsoft.com/office/drawing/2014/main" id="{377E76EF-FFAF-4708-B36C-6082C206A6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853" y="3498707"/>
                <a:ext cx="4540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 dirty="0">
                    <a:solidFill>
                      <a:srgbClr val="00B050"/>
                    </a:solidFill>
                    <a:latin typeface="Times New Roman" panose="02020603050405020304" pitchFamily="18" charset="0"/>
                  </a:rPr>
                  <a:t>4 </a:t>
                </a:r>
                <a:endParaRPr lang="zh-CN" altLang="en-US" sz="2800" b="1" dirty="0">
                  <a:solidFill>
                    <a:srgbClr val="00B050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8" name="TextBox 7">
              <a:extLst>
                <a:ext uri="{FF2B5EF4-FFF2-40B4-BE49-F238E27FC236}">
                  <a16:creationId xmlns:a16="http://schemas.microsoft.com/office/drawing/2014/main" id="{9EAB7820-69E6-47EF-BD7F-5B6EADCABB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0990" y="2236393"/>
              <a:ext cx="352425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EAC6BE9-68D8-42F9-99F9-8C8803B2FD30}"/>
              </a:ext>
            </a:extLst>
          </p:cNvPr>
          <p:cNvGrpSpPr/>
          <p:nvPr/>
        </p:nvGrpSpPr>
        <p:grpSpPr>
          <a:xfrm>
            <a:off x="6247805" y="2494939"/>
            <a:ext cx="1077097" cy="1436687"/>
            <a:chOff x="469131" y="2585895"/>
            <a:chExt cx="1077097" cy="1436687"/>
          </a:xfrm>
        </p:grpSpPr>
        <p:sp>
          <p:nvSpPr>
            <p:cNvPr id="45" name="TextBox 3">
              <a:extLst>
                <a:ext uri="{FF2B5EF4-FFF2-40B4-BE49-F238E27FC236}">
                  <a16:creationId xmlns:a16="http://schemas.microsoft.com/office/drawing/2014/main" id="{F71203A4-3994-4CE4-9670-40A882F00B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266" y="2585895"/>
              <a:ext cx="6334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4 0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6" name="TextBox 4">
              <a:extLst>
                <a:ext uri="{FF2B5EF4-FFF2-40B4-BE49-F238E27FC236}">
                  <a16:creationId xmlns:a16="http://schemas.microsoft.com/office/drawing/2014/main" id="{CB09E078-EE33-4F3F-BD4B-6C5A0E7BDC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6574" y="2976280"/>
              <a:ext cx="92845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+ 2 3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5D72003A-75AF-4CF5-BB37-EF05B8760FEE}"/>
                </a:ext>
              </a:extLst>
            </p:cNvPr>
            <p:cNvCxnSpPr>
              <a:cxnSpLocks/>
            </p:cNvCxnSpPr>
            <p:nvPr/>
          </p:nvCxnSpPr>
          <p:spPr>
            <a:xfrm>
              <a:off x="469131" y="3478722"/>
              <a:ext cx="994183" cy="1045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3C0C0D8A-BCC7-4A58-BD92-E432956F8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220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3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D63C38D8-DB2E-4892-AB19-443BF3189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853" y="3498707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6 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3193DA68-A949-4CB9-A290-85D894D5617E}"/>
              </a:ext>
            </a:extLst>
          </p:cNvPr>
          <p:cNvGrpSpPr/>
          <p:nvPr/>
        </p:nvGrpSpPr>
        <p:grpSpPr>
          <a:xfrm>
            <a:off x="7523861" y="2484481"/>
            <a:ext cx="1145993" cy="1448207"/>
            <a:chOff x="1658397" y="2575436"/>
            <a:chExt cx="1145993" cy="1448207"/>
          </a:xfrm>
        </p:grpSpPr>
        <p:sp>
          <p:nvSpPr>
            <p:cNvPr id="51" name="TextBox 3">
              <a:extLst>
                <a:ext uri="{FF2B5EF4-FFF2-40B4-BE49-F238E27FC236}">
                  <a16:creationId xmlns:a16="http://schemas.microsoft.com/office/drawing/2014/main" id="{A820F933-9484-42BF-8015-83C1BE4E1B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612" y="2575436"/>
              <a:ext cx="6335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00B050"/>
                  </a:solidFill>
                  <a:latin typeface="Times New Roman" panose="02020603050405020304" pitchFamily="18" charset="0"/>
                </a:rPr>
                <a:t>6 3</a:t>
              </a:r>
              <a:endPara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2" name="TextBox 4">
              <a:extLst>
                <a:ext uri="{FF2B5EF4-FFF2-40B4-BE49-F238E27FC236}">
                  <a16:creationId xmlns:a16="http://schemas.microsoft.com/office/drawing/2014/main" id="{CFFDFB2B-9225-4BF8-941E-B2BD70D0C7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289" y="2965960"/>
              <a:ext cx="9941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－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1 2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7DF38DEC-8E7A-4860-8CCF-409131C7085D}"/>
                </a:ext>
              </a:extLst>
            </p:cNvPr>
            <p:cNvCxnSpPr>
              <a:cxnSpLocks/>
            </p:cNvCxnSpPr>
            <p:nvPr/>
          </p:nvCxnSpPr>
          <p:spPr>
            <a:xfrm>
              <a:off x="1658397" y="3478722"/>
              <a:ext cx="10082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8">
              <a:extLst>
                <a:ext uri="{FF2B5EF4-FFF2-40B4-BE49-F238E27FC236}">
                  <a16:creationId xmlns:a16="http://schemas.microsoft.com/office/drawing/2014/main" id="{F8E72FB7-D3C8-4409-B1D4-9B0666CEF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365" y="3495146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5" name="TextBox 9">
              <a:extLst>
                <a:ext uri="{FF2B5EF4-FFF2-40B4-BE49-F238E27FC236}">
                  <a16:creationId xmlns:a16="http://schemas.microsoft.com/office/drawing/2014/main" id="{E2E795E2-60BE-4A67-8278-03C6B9FDD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1688" y="3499768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5 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87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3BBB5A9-0ED2-728D-6F0A-99607BCABA6D}"/>
              </a:ext>
            </a:extLst>
          </p:cNvPr>
          <p:cNvSpPr txBox="1"/>
          <p:nvPr/>
        </p:nvSpPr>
        <p:spPr>
          <a:xfrm>
            <a:off x="6103424" y="1316804"/>
            <a:ext cx="26082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P65 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1C469907-36A0-B6CD-432A-8CD6B6232A89}"/>
              </a:ext>
            </a:extLst>
          </p:cNvPr>
          <p:cNvSpPr txBox="1"/>
          <p:nvPr/>
        </p:nvSpPr>
        <p:spPr>
          <a:xfrm>
            <a:off x="624929" y="791995"/>
            <a:ext cx="67826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外圈哪个数减里圈哪个数，得数是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8882D9A7-7C19-62D8-0097-07ED78351D3C}"/>
              </a:ext>
            </a:extLst>
          </p:cNvPr>
          <p:cNvSpPr/>
          <p:nvPr/>
        </p:nvSpPr>
        <p:spPr>
          <a:xfrm>
            <a:off x="3514350" y="1994670"/>
            <a:ext cx="2245002" cy="224500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DCD9630-CAB6-3951-0EC1-ED0933E15254}"/>
              </a:ext>
            </a:extLst>
          </p:cNvPr>
          <p:cNvSpPr/>
          <p:nvPr/>
        </p:nvSpPr>
        <p:spPr>
          <a:xfrm>
            <a:off x="3974108" y="2454428"/>
            <a:ext cx="1325486" cy="132548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08273A-A7C3-8526-F613-3FA0DC2D0F69}"/>
              </a:ext>
            </a:extLst>
          </p:cNvPr>
          <p:cNvSpPr txBox="1"/>
          <p:nvPr/>
        </p:nvSpPr>
        <p:spPr>
          <a:xfrm>
            <a:off x="3546688" y="2223594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98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6515F80-2A07-8EB2-336E-0F502AB4436B}"/>
              </a:ext>
            </a:extLst>
          </p:cNvPr>
          <p:cNvSpPr txBox="1"/>
          <p:nvPr/>
        </p:nvSpPr>
        <p:spPr>
          <a:xfrm>
            <a:off x="5299594" y="2223594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71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F85B35-9D0D-FD10-A9E4-961DCED812E6}"/>
              </a:ext>
            </a:extLst>
          </p:cNvPr>
          <p:cNvSpPr txBox="1"/>
          <p:nvPr/>
        </p:nvSpPr>
        <p:spPr>
          <a:xfrm>
            <a:off x="5154235" y="3626324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80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CFDD8AC-4222-4263-A047-CA3A60E520F9}"/>
              </a:ext>
            </a:extLst>
          </p:cNvPr>
          <p:cNvSpPr txBox="1"/>
          <p:nvPr/>
        </p:nvSpPr>
        <p:spPr>
          <a:xfrm>
            <a:off x="3647213" y="3701212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91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247D01-B138-9D0A-CC80-F6BB81F9559F}"/>
              </a:ext>
            </a:extLst>
          </p:cNvPr>
          <p:cNvSpPr txBox="1"/>
          <p:nvPr/>
        </p:nvSpPr>
        <p:spPr>
          <a:xfrm>
            <a:off x="4374633" y="2223594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18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D36BEE-68B5-2163-4D86-2A8E4E387F6A}"/>
              </a:ext>
            </a:extLst>
          </p:cNvPr>
          <p:cNvSpPr txBox="1"/>
          <p:nvPr/>
        </p:nvSpPr>
        <p:spPr>
          <a:xfrm>
            <a:off x="3711890" y="2886338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9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1C5602-8B5B-1C23-5E4D-E660ABEC943C}"/>
              </a:ext>
            </a:extLst>
          </p:cNvPr>
          <p:cNvSpPr txBox="1"/>
          <p:nvPr/>
        </p:nvSpPr>
        <p:spPr>
          <a:xfrm>
            <a:off x="5008122" y="2857572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29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0DE609-A973-4380-DC5C-69968F32FEC5}"/>
              </a:ext>
            </a:extLst>
          </p:cNvPr>
          <p:cNvSpPr txBox="1"/>
          <p:nvPr/>
        </p:nvSpPr>
        <p:spPr>
          <a:xfrm>
            <a:off x="4407318" y="3509730"/>
            <a:ext cx="524435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</a:rPr>
              <a:t>36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8823144-6E6C-D2B8-C875-AEB6209DCD64}"/>
              </a:ext>
            </a:extLst>
          </p:cNvPr>
          <p:cNvSpPr/>
          <p:nvPr/>
        </p:nvSpPr>
        <p:spPr>
          <a:xfrm>
            <a:off x="3605080" y="2259221"/>
            <a:ext cx="411162" cy="411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04B9C64-41E4-9052-44CA-A659F28AAD07}"/>
              </a:ext>
            </a:extLst>
          </p:cNvPr>
          <p:cNvSpPr/>
          <p:nvPr/>
        </p:nvSpPr>
        <p:spPr>
          <a:xfrm>
            <a:off x="4451134" y="3534979"/>
            <a:ext cx="411162" cy="411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7ABD878-0747-29D9-3250-14FA963B4184}"/>
              </a:ext>
            </a:extLst>
          </p:cNvPr>
          <p:cNvSpPr/>
          <p:nvPr/>
        </p:nvSpPr>
        <p:spPr>
          <a:xfrm>
            <a:off x="5332601" y="2246425"/>
            <a:ext cx="411163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C4DF05D9-40A8-2CC3-695E-C184B2B9B0FE}"/>
              </a:ext>
            </a:extLst>
          </p:cNvPr>
          <p:cNvSpPr/>
          <p:nvPr/>
        </p:nvSpPr>
        <p:spPr>
          <a:xfrm>
            <a:off x="3755514" y="2908674"/>
            <a:ext cx="409575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E106D83-F247-62CB-1F3B-9A534988D358}"/>
              </a:ext>
            </a:extLst>
          </p:cNvPr>
          <p:cNvSpPr/>
          <p:nvPr/>
        </p:nvSpPr>
        <p:spPr>
          <a:xfrm>
            <a:off x="4471649" y="2259998"/>
            <a:ext cx="411163" cy="411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2C1F58B-778E-0E44-5346-D94F979EFA25}"/>
              </a:ext>
            </a:extLst>
          </p:cNvPr>
          <p:cNvSpPr/>
          <p:nvPr/>
        </p:nvSpPr>
        <p:spPr>
          <a:xfrm>
            <a:off x="5210870" y="3652368"/>
            <a:ext cx="411163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2547DFD-8022-7FBF-71A9-59BA81273E20}"/>
              </a:ext>
            </a:extLst>
          </p:cNvPr>
          <p:cNvSpPr/>
          <p:nvPr/>
        </p:nvSpPr>
        <p:spPr>
          <a:xfrm>
            <a:off x="5065551" y="2886338"/>
            <a:ext cx="409575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CBD2859-E63E-DCEC-AFF1-0B1043E8B1AB}"/>
              </a:ext>
            </a:extLst>
          </p:cNvPr>
          <p:cNvSpPr/>
          <p:nvPr/>
        </p:nvSpPr>
        <p:spPr>
          <a:xfrm>
            <a:off x="3691776" y="3740507"/>
            <a:ext cx="411162" cy="4095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299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677</Words>
  <Application>Microsoft Office PowerPoint</Application>
  <PresentationFormat>全屏显示(16:9)</PresentationFormat>
  <Paragraphs>249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Arial</vt:lpstr>
      <vt:lpstr>Times New Roman</vt:lpstr>
      <vt:lpstr>楷体</vt:lpstr>
      <vt:lpstr>黑体</vt:lpstr>
      <vt:lpstr>Calibri</vt:lpstr>
      <vt:lpstr>等线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Q</cp:lastModifiedBy>
  <cp:revision>746</cp:revision>
  <dcterms:created xsi:type="dcterms:W3CDTF">2016-01-14T07:05:00Z</dcterms:created>
  <dcterms:modified xsi:type="dcterms:W3CDTF">2025-01-05T08:43:03Z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DF77F376273F41C59BE4139DEFA5CFB6</vt:lpwstr>
  </property>
</Properties>
</file>