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  <p:sldMasterId id="2147483667" r:id="rId4"/>
  </p:sldMasterIdLst>
  <p:notesMasterIdLst>
    <p:notesMasterId r:id="rId24"/>
  </p:notesMasterIdLst>
  <p:sldIdLst>
    <p:sldId id="263" r:id="rId5"/>
    <p:sldId id="373" r:id="rId6"/>
    <p:sldId id="396" r:id="rId7"/>
    <p:sldId id="366" r:id="rId8"/>
    <p:sldId id="387" r:id="rId9"/>
    <p:sldId id="388" r:id="rId10"/>
    <p:sldId id="390" r:id="rId11"/>
    <p:sldId id="391" r:id="rId12"/>
    <p:sldId id="392" r:id="rId13"/>
    <p:sldId id="389" r:id="rId14"/>
    <p:sldId id="393" r:id="rId15"/>
    <p:sldId id="394" r:id="rId16"/>
    <p:sldId id="395" r:id="rId17"/>
    <p:sldId id="369" r:id="rId18"/>
    <p:sldId id="374" r:id="rId19"/>
    <p:sldId id="345" r:id="rId20"/>
    <p:sldId id="270" r:id="rId2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orient="horz" pos="75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31">
          <p15:clr>
            <a:srgbClr val="A4A3A4"/>
          </p15:clr>
        </p15:guide>
        <p15:guide id="5" pos="2895">
          <p15:clr>
            <a:srgbClr val="A4A3A4"/>
          </p15:clr>
        </p15:guide>
        <p15:guide id="6" pos="5375">
          <p15:clr>
            <a:srgbClr val="A4A3A4"/>
          </p15:clr>
        </p15:guide>
        <p15:guide id="7" pos="1066">
          <p15:clr>
            <a:srgbClr val="A4A3A4"/>
          </p15:clr>
        </p15:guide>
        <p15:guide id="8" pos="46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BFF"/>
    <a:srgbClr val="8299FD"/>
    <a:srgbClr val="FFFFEF"/>
    <a:srgbClr val="9A50FC"/>
    <a:srgbClr val="D175FF"/>
    <a:srgbClr val="FFFFFF"/>
    <a:srgbClr val="C35452"/>
    <a:srgbClr val="FFC0B9"/>
    <a:srgbClr val="009B97"/>
    <a:srgbClr val="33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3" autoAdjust="0"/>
    <p:restoredTop sz="95226" autoAdjust="0"/>
  </p:normalViewPr>
  <p:slideViewPr>
    <p:cSldViewPr>
      <p:cViewPr>
        <p:scale>
          <a:sx n="100" d="100"/>
          <a:sy n="100" d="100"/>
        </p:scale>
        <p:origin x="-96" y="678"/>
      </p:cViewPr>
      <p:guideLst>
        <p:guide orient="horz" pos="1622"/>
        <p:guide orient="horz" pos="750"/>
        <p:guide orient="horz" pos="2935"/>
        <p:guide pos="331"/>
        <p:guide pos="2895"/>
        <p:guide pos="5375"/>
        <p:guide pos="1066"/>
        <p:guide pos="4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2025/1/4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25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6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77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9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267744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解决问题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627784" y="1707654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数量间的加减关系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5A9616C-2C31-4573-9CE1-650993AB81C8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4B2B6F-990A-4F38-9009-B25B00749AC3}"/>
              </a:ext>
            </a:extLst>
          </p:cNvPr>
          <p:cNvGrpSpPr/>
          <p:nvPr/>
        </p:nvGrpSpPr>
        <p:grpSpPr>
          <a:xfrm>
            <a:off x="467544" y="174902"/>
            <a:ext cx="5112568" cy="594585"/>
            <a:chOff x="467544" y="174902"/>
            <a:chExt cx="5112568" cy="59458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A436880-898B-4822-AACF-493D02DCDA2E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BAD48F9-FA1B-47CE-9655-614C4DCBC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7"/>
              <a:ext cx="4581921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6AC617-FDAD-49AE-8683-705FD9340297}"/>
                </a:ext>
              </a:extLst>
            </p:cNvPr>
            <p:cNvSpPr/>
            <p:nvPr/>
          </p:nvSpPr>
          <p:spPr>
            <a:xfrm>
              <a:off x="928145" y="174902"/>
              <a:ext cx="46367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一、以旧引新，感知模型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7F592666-1220-41E6-A73E-F0952ED802A5}"/>
              </a:ext>
            </a:extLst>
          </p:cNvPr>
          <p:cNvSpPr txBox="1"/>
          <p:nvPr/>
        </p:nvSpPr>
        <p:spPr>
          <a:xfrm>
            <a:off x="472970" y="942859"/>
            <a:ext cx="3810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根据要求摆一摆。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67C6A0E-5B4B-4406-BB31-DC3B6AE373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3099"/>
            <a:ext cx="1026487" cy="208617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84C45429-92AC-4B92-B032-F13AA0A2FC9B}"/>
              </a:ext>
            </a:extLst>
          </p:cNvPr>
          <p:cNvGrpSpPr/>
          <p:nvPr/>
        </p:nvGrpSpPr>
        <p:grpSpPr>
          <a:xfrm>
            <a:off x="1475656" y="1590639"/>
            <a:ext cx="5184576" cy="1080119"/>
            <a:chOff x="1403648" y="1788663"/>
            <a:chExt cx="5184576" cy="1080119"/>
          </a:xfrm>
        </p:grpSpPr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5CD58357-110B-4C2D-AA1D-E836FCC3AD44}"/>
                </a:ext>
              </a:extLst>
            </p:cNvPr>
            <p:cNvSpPr/>
            <p:nvPr/>
          </p:nvSpPr>
          <p:spPr>
            <a:xfrm>
              <a:off x="1403648" y="1788663"/>
              <a:ext cx="5184576" cy="1080119"/>
            </a:xfrm>
            <a:prstGeom prst="wedgeRoundRectCallout">
              <a:avLst>
                <a:gd name="adj1" fmla="val -53499"/>
                <a:gd name="adj2" fmla="val 35999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AF5BAB7-4643-4572-BBFA-44D31F1573FC}"/>
                </a:ext>
              </a:extLst>
            </p:cNvPr>
            <p:cNvSpPr txBox="1"/>
            <p:nvPr/>
          </p:nvSpPr>
          <p:spPr>
            <a:xfrm>
              <a:off x="1547664" y="1851670"/>
              <a:ext cx="48339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我有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个圆片，我要在圆片下面摆出同样多的三角形。</a:t>
              </a: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DB727788-DB19-4E42-BD75-5FEEF0DD6BBC}"/>
              </a:ext>
            </a:extLst>
          </p:cNvPr>
          <p:cNvSpPr/>
          <p:nvPr/>
        </p:nvSpPr>
        <p:spPr>
          <a:xfrm>
            <a:off x="2596601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25809E2-994F-4539-A40D-069894DEFA8C}"/>
              </a:ext>
            </a:extLst>
          </p:cNvPr>
          <p:cNvSpPr/>
          <p:nvPr/>
        </p:nvSpPr>
        <p:spPr>
          <a:xfrm>
            <a:off x="3294317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F8FC95A-59F8-4D0B-8B08-8EBDA9603754}"/>
              </a:ext>
            </a:extLst>
          </p:cNvPr>
          <p:cNvSpPr/>
          <p:nvPr/>
        </p:nvSpPr>
        <p:spPr>
          <a:xfrm>
            <a:off x="3994994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5B38065-37EE-4A78-979E-7C13046BD5B2}"/>
              </a:ext>
            </a:extLst>
          </p:cNvPr>
          <p:cNvSpPr/>
          <p:nvPr/>
        </p:nvSpPr>
        <p:spPr>
          <a:xfrm>
            <a:off x="4692710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C601026-737A-4EA1-A107-333CC1D7DE67}"/>
              </a:ext>
            </a:extLst>
          </p:cNvPr>
          <p:cNvSpPr/>
          <p:nvPr/>
        </p:nvSpPr>
        <p:spPr>
          <a:xfrm>
            <a:off x="5390752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D603A1F-BB47-451D-814D-FE02AF518401}"/>
              </a:ext>
            </a:extLst>
          </p:cNvPr>
          <p:cNvSpPr/>
          <p:nvPr/>
        </p:nvSpPr>
        <p:spPr>
          <a:xfrm>
            <a:off x="6088468" y="2799960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60CB40D6-AE6D-49AA-AC9C-7E5DD6C0A21C}"/>
              </a:ext>
            </a:extLst>
          </p:cNvPr>
          <p:cNvSpPr/>
          <p:nvPr/>
        </p:nvSpPr>
        <p:spPr>
          <a:xfrm>
            <a:off x="2627784" y="4171329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id="{E2E9AEB5-93AB-4B03-B45A-0BBF60A30312}"/>
              </a:ext>
            </a:extLst>
          </p:cNvPr>
          <p:cNvSpPr/>
          <p:nvPr/>
        </p:nvSpPr>
        <p:spPr>
          <a:xfrm>
            <a:off x="3275856" y="4171329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9CA064F8-C4BC-4881-83B4-491485BB6F84}"/>
              </a:ext>
            </a:extLst>
          </p:cNvPr>
          <p:cNvSpPr/>
          <p:nvPr/>
        </p:nvSpPr>
        <p:spPr>
          <a:xfrm>
            <a:off x="3994994" y="4171329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FFB71600-C240-449D-84E6-7F07997D9CB4}"/>
              </a:ext>
            </a:extLst>
          </p:cNvPr>
          <p:cNvSpPr/>
          <p:nvPr/>
        </p:nvSpPr>
        <p:spPr>
          <a:xfrm>
            <a:off x="4716018" y="4155926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57F4A7A5-3209-4409-BCA9-29DE7BEE4B52}"/>
              </a:ext>
            </a:extLst>
          </p:cNvPr>
          <p:cNvSpPr/>
          <p:nvPr/>
        </p:nvSpPr>
        <p:spPr>
          <a:xfrm>
            <a:off x="5364090" y="4155926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49C1454E-65E5-442C-B67A-D8D8E073465C}"/>
              </a:ext>
            </a:extLst>
          </p:cNvPr>
          <p:cNvSpPr/>
          <p:nvPr/>
        </p:nvSpPr>
        <p:spPr>
          <a:xfrm>
            <a:off x="6083228" y="4155926"/>
            <a:ext cx="576064" cy="57606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82B0D2B-FFE6-4091-9EC7-CBA934BEFAC9}"/>
              </a:ext>
            </a:extLst>
          </p:cNvPr>
          <p:cNvCxnSpPr>
            <a:cxnSpLocks/>
          </p:cNvCxnSpPr>
          <p:nvPr/>
        </p:nvCxnSpPr>
        <p:spPr>
          <a:xfrm>
            <a:off x="2915816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F0AD122-3964-4E6B-8C7B-B08830E03101}"/>
              </a:ext>
            </a:extLst>
          </p:cNvPr>
          <p:cNvCxnSpPr>
            <a:cxnSpLocks/>
          </p:cNvCxnSpPr>
          <p:nvPr/>
        </p:nvCxnSpPr>
        <p:spPr>
          <a:xfrm>
            <a:off x="3563888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847A501-C4A7-4DC7-808F-FA84D97FE42C}"/>
              </a:ext>
            </a:extLst>
          </p:cNvPr>
          <p:cNvCxnSpPr>
            <a:cxnSpLocks/>
          </p:cNvCxnSpPr>
          <p:nvPr/>
        </p:nvCxnSpPr>
        <p:spPr>
          <a:xfrm>
            <a:off x="4283968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8097AE58-F9E0-42B2-BC12-83B0F9FB2916}"/>
              </a:ext>
            </a:extLst>
          </p:cNvPr>
          <p:cNvCxnSpPr>
            <a:cxnSpLocks/>
          </p:cNvCxnSpPr>
          <p:nvPr/>
        </p:nvCxnSpPr>
        <p:spPr>
          <a:xfrm>
            <a:off x="5004048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71D1035-4102-42FB-B6EA-B18FB15B09ED}"/>
              </a:ext>
            </a:extLst>
          </p:cNvPr>
          <p:cNvCxnSpPr>
            <a:cxnSpLocks/>
          </p:cNvCxnSpPr>
          <p:nvPr/>
        </p:nvCxnSpPr>
        <p:spPr>
          <a:xfrm>
            <a:off x="5652120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9B45E96-D0CF-4ABD-958C-2675E59DA0F6}"/>
              </a:ext>
            </a:extLst>
          </p:cNvPr>
          <p:cNvCxnSpPr>
            <a:cxnSpLocks/>
          </p:cNvCxnSpPr>
          <p:nvPr/>
        </p:nvCxnSpPr>
        <p:spPr>
          <a:xfrm>
            <a:off x="6372200" y="343584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0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323675-77B7-4DC5-88F7-00E6D04291AC}"/>
              </a:ext>
            </a:extLst>
          </p:cNvPr>
          <p:cNvSpPr txBox="1"/>
          <p:nvPr/>
        </p:nvSpPr>
        <p:spPr>
          <a:xfrm>
            <a:off x="467544" y="386163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根据要求画一画。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B731265-C055-4807-97F5-E7FF9B1604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4" y="2105885"/>
            <a:ext cx="1026487" cy="208617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ED4046FA-C1EC-4861-841C-9E251DA7B24B}"/>
              </a:ext>
            </a:extLst>
          </p:cNvPr>
          <p:cNvGrpSpPr/>
          <p:nvPr/>
        </p:nvGrpSpPr>
        <p:grpSpPr>
          <a:xfrm>
            <a:off x="1547664" y="1068585"/>
            <a:ext cx="7128792" cy="1080119"/>
            <a:chOff x="1403648" y="1788663"/>
            <a:chExt cx="5032088" cy="1080119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6AD2DDD7-48BA-4192-8535-1325035E1443}"/>
                </a:ext>
              </a:extLst>
            </p:cNvPr>
            <p:cNvSpPr/>
            <p:nvPr/>
          </p:nvSpPr>
          <p:spPr>
            <a:xfrm>
              <a:off x="1403648" y="1788663"/>
              <a:ext cx="5032088" cy="1080119"/>
            </a:xfrm>
            <a:prstGeom prst="wedgeRoundRectCallout">
              <a:avLst>
                <a:gd name="adj1" fmla="val -53499"/>
                <a:gd name="adj2" fmla="val 35999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11DEB05-0090-47C2-8196-CA5116911544}"/>
                </a:ext>
              </a:extLst>
            </p:cNvPr>
            <p:cNvSpPr txBox="1"/>
            <p:nvPr/>
          </p:nvSpPr>
          <p:spPr>
            <a:xfrm>
              <a:off x="1403648" y="1851670"/>
              <a:ext cx="49779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在作业本第一行画 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8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个圆，再在圆的下面画一行正方形，正方形的数量要比圆少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个。</a:t>
              </a: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6BB7ED62-AA79-4C38-A6DB-73E5C89C960C}"/>
              </a:ext>
            </a:extLst>
          </p:cNvPr>
          <p:cNvSpPr/>
          <p:nvPr/>
        </p:nvSpPr>
        <p:spPr>
          <a:xfrm>
            <a:off x="1907704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D9183CA-EDC1-4400-8C22-53642F071F4B}"/>
              </a:ext>
            </a:extLst>
          </p:cNvPr>
          <p:cNvSpPr/>
          <p:nvPr/>
        </p:nvSpPr>
        <p:spPr>
          <a:xfrm>
            <a:off x="2605420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09C0F18-4D3C-4E53-96FE-2BD15EF6482B}"/>
              </a:ext>
            </a:extLst>
          </p:cNvPr>
          <p:cNvSpPr/>
          <p:nvPr/>
        </p:nvSpPr>
        <p:spPr>
          <a:xfrm>
            <a:off x="3306097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805A0A8-4290-495F-819F-550E2E8AC6DD}"/>
              </a:ext>
            </a:extLst>
          </p:cNvPr>
          <p:cNvSpPr/>
          <p:nvPr/>
        </p:nvSpPr>
        <p:spPr>
          <a:xfrm>
            <a:off x="4003813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A2926A8-A4AC-4B77-88A6-3C9FE9D0FA80}"/>
              </a:ext>
            </a:extLst>
          </p:cNvPr>
          <p:cNvSpPr/>
          <p:nvPr/>
        </p:nvSpPr>
        <p:spPr>
          <a:xfrm>
            <a:off x="4701855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CC4ACA4-0086-4635-9890-066BB6E925E2}"/>
              </a:ext>
            </a:extLst>
          </p:cNvPr>
          <p:cNvSpPr/>
          <p:nvPr/>
        </p:nvSpPr>
        <p:spPr>
          <a:xfrm>
            <a:off x="5399571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D5E2A25-A677-476D-BDC8-0B55AB971601}"/>
              </a:ext>
            </a:extLst>
          </p:cNvPr>
          <p:cNvSpPr/>
          <p:nvPr/>
        </p:nvSpPr>
        <p:spPr>
          <a:xfrm>
            <a:off x="6099187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5975551-B6B7-40EF-AA90-FA9277DD07D0}"/>
              </a:ext>
            </a:extLst>
          </p:cNvPr>
          <p:cNvSpPr/>
          <p:nvPr/>
        </p:nvSpPr>
        <p:spPr>
          <a:xfrm>
            <a:off x="6796903" y="241873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49DF28B-6E14-4BC2-B843-3F351C83F7D7}"/>
              </a:ext>
            </a:extLst>
          </p:cNvPr>
          <p:cNvSpPr/>
          <p:nvPr/>
        </p:nvSpPr>
        <p:spPr>
          <a:xfrm>
            <a:off x="1907704" y="3723876"/>
            <a:ext cx="57606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3CF76FB-A66F-4C49-AB97-CFAFBC5CFE0F}"/>
              </a:ext>
            </a:extLst>
          </p:cNvPr>
          <p:cNvSpPr/>
          <p:nvPr/>
        </p:nvSpPr>
        <p:spPr>
          <a:xfrm>
            <a:off x="2605420" y="3723876"/>
            <a:ext cx="57606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0E4E77A-50E7-48E0-86C3-5718919C9598}"/>
              </a:ext>
            </a:extLst>
          </p:cNvPr>
          <p:cNvSpPr/>
          <p:nvPr/>
        </p:nvSpPr>
        <p:spPr>
          <a:xfrm>
            <a:off x="3306097" y="3723876"/>
            <a:ext cx="57606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1731D62-34F1-4C8F-8F42-88E4EE7CAFE0}"/>
              </a:ext>
            </a:extLst>
          </p:cNvPr>
          <p:cNvSpPr/>
          <p:nvPr/>
        </p:nvSpPr>
        <p:spPr>
          <a:xfrm>
            <a:off x="4003813" y="3723876"/>
            <a:ext cx="57606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208F958-66DD-4DD2-A5FA-45A02453508C}"/>
              </a:ext>
            </a:extLst>
          </p:cNvPr>
          <p:cNvSpPr/>
          <p:nvPr/>
        </p:nvSpPr>
        <p:spPr>
          <a:xfrm>
            <a:off x="4701855" y="3723876"/>
            <a:ext cx="57606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090D8EC-FE36-4796-AE88-2021A922B809}"/>
              </a:ext>
            </a:extLst>
          </p:cNvPr>
          <p:cNvCxnSpPr>
            <a:cxnSpLocks/>
          </p:cNvCxnSpPr>
          <p:nvPr/>
        </p:nvCxnSpPr>
        <p:spPr>
          <a:xfrm>
            <a:off x="2195736" y="307580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17FC730-8FAF-4DF5-84D4-8BF54D8BD470}"/>
              </a:ext>
            </a:extLst>
          </p:cNvPr>
          <p:cNvCxnSpPr>
            <a:cxnSpLocks/>
          </p:cNvCxnSpPr>
          <p:nvPr/>
        </p:nvCxnSpPr>
        <p:spPr>
          <a:xfrm>
            <a:off x="2843808" y="307580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52A1A04-5C31-4EC8-BFC7-0987793677ED}"/>
              </a:ext>
            </a:extLst>
          </p:cNvPr>
          <p:cNvCxnSpPr>
            <a:cxnSpLocks/>
          </p:cNvCxnSpPr>
          <p:nvPr/>
        </p:nvCxnSpPr>
        <p:spPr>
          <a:xfrm>
            <a:off x="3563888" y="307580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D2F19E3-CE92-42BD-BE50-B0E01D51C3DB}"/>
              </a:ext>
            </a:extLst>
          </p:cNvPr>
          <p:cNvCxnSpPr>
            <a:cxnSpLocks/>
          </p:cNvCxnSpPr>
          <p:nvPr/>
        </p:nvCxnSpPr>
        <p:spPr>
          <a:xfrm>
            <a:off x="4283968" y="307580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EA96174-09A2-43CA-9346-3928C2EBA44A}"/>
              </a:ext>
            </a:extLst>
          </p:cNvPr>
          <p:cNvCxnSpPr>
            <a:cxnSpLocks/>
          </p:cNvCxnSpPr>
          <p:nvPr/>
        </p:nvCxnSpPr>
        <p:spPr>
          <a:xfrm>
            <a:off x="4932040" y="3075806"/>
            <a:ext cx="0" cy="5760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4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CAA2607A-9405-4AA0-9B48-EAB412A5EBC6}"/>
              </a:ext>
            </a:extLst>
          </p:cNvPr>
          <p:cNvSpPr txBox="1"/>
          <p:nvPr/>
        </p:nvSpPr>
        <p:spPr>
          <a:xfrm>
            <a:off x="996669" y="790475"/>
            <a:ext cx="7751795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一年级正在进行卫生评比。一班得了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面小红旗。一班比二班多得了几面小红旗？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59C9C19-AC54-4EDD-9D40-CEC15459E888}"/>
              </a:ext>
            </a:extLst>
          </p:cNvPr>
          <p:cNvSpPr/>
          <p:nvPr/>
        </p:nvSpPr>
        <p:spPr>
          <a:xfrm>
            <a:off x="323528" y="987574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5C40A4-A8C0-4B39-B08F-BAB29E445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312" y="2931790"/>
            <a:ext cx="1478365" cy="208421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1504732-9973-4BC0-921E-C75418D3E400}"/>
              </a:ext>
            </a:extLst>
          </p:cNvPr>
          <p:cNvGrpSpPr/>
          <p:nvPr/>
        </p:nvGrpSpPr>
        <p:grpSpPr>
          <a:xfrm>
            <a:off x="5220072" y="2185917"/>
            <a:ext cx="3218365" cy="598233"/>
            <a:chOff x="4644007" y="2139702"/>
            <a:chExt cx="3600400" cy="669246"/>
          </a:xfrm>
        </p:grpSpPr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833BC037-A7B7-4C58-93BB-39F47B707447}"/>
                </a:ext>
              </a:extLst>
            </p:cNvPr>
            <p:cNvSpPr/>
            <p:nvPr/>
          </p:nvSpPr>
          <p:spPr>
            <a:xfrm>
              <a:off x="4644007" y="2139703"/>
              <a:ext cx="3600400" cy="669245"/>
            </a:xfrm>
            <a:prstGeom prst="wedgeRoundRectCallout">
              <a:avLst>
                <a:gd name="adj1" fmla="val 36799"/>
                <a:gd name="adj2" fmla="val 73216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948456E-36C9-4C2A-B8BA-FB563E9F06E8}"/>
                </a:ext>
              </a:extLst>
            </p:cNvPr>
            <p:cNvSpPr txBox="1"/>
            <p:nvPr/>
          </p:nvSpPr>
          <p:spPr>
            <a:xfrm>
              <a:off x="4644008" y="2139702"/>
              <a:ext cx="34563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我们该如何解答呢？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335F1F90-D6A4-41A4-B6EB-C798C70DFF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94896" y="2518463"/>
            <a:ext cx="4892145" cy="245727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4AE0ED9B-0304-44CB-BBA6-ED331874783D}"/>
              </a:ext>
            </a:extLst>
          </p:cNvPr>
          <p:cNvGrpSpPr/>
          <p:nvPr/>
        </p:nvGrpSpPr>
        <p:grpSpPr>
          <a:xfrm>
            <a:off x="331568" y="154136"/>
            <a:ext cx="6024138" cy="584775"/>
            <a:chOff x="348062" y="340689"/>
            <a:chExt cx="6024138" cy="58477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FB649BF-9FF6-467C-AB91-3AD49862C3A0}"/>
                </a:ext>
              </a:extLst>
            </p:cNvPr>
            <p:cNvSpPr/>
            <p:nvPr/>
          </p:nvSpPr>
          <p:spPr>
            <a:xfrm>
              <a:off x="462644" y="486533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61FA411-8823-4FD7-A237-EC575E5CD7AE}"/>
                </a:ext>
              </a:extLst>
            </p:cNvPr>
            <p:cNvCxnSpPr/>
            <p:nvPr/>
          </p:nvCxnSpPr>
          <p:spPr>
            <a:xfrm flipV="1">
              <a:off x="993291" y="904644"/>
              <a:ext cx="4802845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9A4D31-0646-4EE4-A3F9-3D31753FFC70}"/>
                </a:ext>
              </a:extLst>
            </p:cNvPr>
            <p:cNvSpPr/>
            <p:nvPr/>
          </p:nvSpPr>
          <p:spPr>
            <a:xfrm>
              <a:off x="348062" y="340689"/>
              <a:ext cx="602413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二、情景呈现，解决问题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49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6AC093C-AC87-4153-8996-C4796091B19E}"/>
              </a:ext>
            </a:extLst>
          </p:cNvPr>
          <p:cNvGrpSpPr/>
          <p:nvPr/>
        </p:nvGrpSpPr>
        <p:grpSpPr>
          <a:xfrm>
            <a:off x="323528" y="339502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8723A890-A237-42BB-8426-3294E0FC2176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阅读理解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927C5BD-0B7E-4813-9B4A-98D74F2071FA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DF11D5BA-7181-4CE2-BCF8-FCB2613581AF}"/>
              </a:ext>
            </a:extLst>
          </p:cNvPr>
          <p:cNvSpPr txBox="1"/>
          <p:nvPr/>
        </p:nvSpPr>
        <p:spPr>
          <a:xfrm>
            <a:off x="323528" y="1059582"/>
            <a:ext cx="4320480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面小红旗。一班比二班多得了几面小红旗？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205067-F512-41C9-9162-518ACE4726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788024" y="915566"/>
            <a:ext cx="3786452" cy="1901896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DF40686-FAE0-4563-898F-E59DA7A5256D}"/>
              </a:ext>
            </a:extLst>
          </p:cNvPr>
          <p:cNvSpPr/>
          <p:nvPr/>
        </p:nvSpPr>
        <p:spPr>
          <a:xfrm>
            <a:off x="295890" y="3066034"/>
            <a:ext cx="8496944" cy="1863244"/>
          </a:xfrm>
          <a:prstGeom prst="roundRect">
            <a:avLst>
              <a:gd name="adj" fmla="val 7666"/>
            </a:avLst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937F17-BDB9-4A77-BE99-5F5CD694E2CA}"/>
              </a:ext>
            </a:extLst>
          </p:cNvPr>
          <p:cNvSpPr txBox="1"/>
          <p:nvPr/>
        </p:nvSpPr>
        <p:spPr>
          <a:xfrm>
            <a:off x="395536" y="4302857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7B40265-BF8C-48BD-9145-A2C82DC5A311}"/>
              </a:ext>
            </a:extLst>
          </p:cNvPr>
          <p:cNvGrpSpPr/>
          <p:nvPr/>
        </p:nvGrpSpPr>
        <p:grpSpPr>
          <a:xfrm>
            <a:off x="395536" y="3121360"/>
            <a:ext cx="7344816" cy="523220"/>
            <a:chOff x="395536" y="3195694"/>
            <a:chExt cx="7344816" cy="52322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E6DA823-2A8C-4A06-8C79-D9C84B7F3A5C}"/>
                </a:ext>
              </a:extLst>
            </p:cNvPr>
            <p:cNvSpPr txBox="1"/>
            <p:nvPr/>
          </p:nvSpPr>
          <p:spPr>
            <a:xfrm>
              <a:off x="395536" y="3195694"/>
              <a:ext cx="734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已知：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① 一班得了       面小红旗；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F0801E-4F9C-4C08-8AE8-01D8BCC7BFF5}"/>
                </a:ext>
              </a:extLst>
            </p:cNvPr>
            <p:cNvSpPr/>
            <p:nvPr/>
          </p:nvSpPr>
          <p:spPr>
            <a:xfrm>
              <a:off x="3491880" y="3195694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DB344CD-16BF-4D84-B3B6-2F2BD62C89D7}"/>
              </a:ext>
            </a:extLst>
          </p:cNvPr>
          <p:cNvGrpSpPr/>
          <p:nvPr/>
        </p:nvGrpSpPr>
        <p:grpSpPr>
          <a:xfrm>
            <a:off x="395536" y="3723878"/>
            <a:ext cx="4608512" cy="535388"/>
            <a:chOff x="395536" y="3723878"/>
            <a:chExt cx="4608512" cy="53538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282696E-6FA4-4EC8-9221-3FF9F1811892}"/>
                </a:ext>
              </a:extLst>
            </p:cNvPr>
            <p:cNvSpPr txBox="1"/>
            <p:nvPr/>
          </p:nvSpPr>
          <p:spPr>
            <a:xfrm>
              <a:off x="395536" y="3736046"/>
              <a:ext cx="46085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② 二班得了        面小红旗；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7607FA4-EE35-4FA6-B47F-03B954C6FE16}"/>
                </a:ext>
              </a:extLst>
            </p:cNvPr>
            <p:cNvSpPr/>
            <p:nvPr/>
          </p:nvSpPr>
          <p:spPr>
            <a:xfrm>
              <a:off x="2411760" y="372387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0671F305-A0C0-41D8-8A01-9F670C6CF765}"/>
              </a:ext>
            </a:extLst>
          </p:cNvPr>
          <p:cNvSpPr txBox="1"/>
          <p:nvPr/>
        </p:nvSpPr>
        <p:spPr>
          <a:xfrm>
            <a:off x="3475634" y="3083007"/>
            <a:ext cx="59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2171077-01B8-4560-9372-159E28043B60}"/>
              </a:ext>
            </a:extLst>
          </p:cNvPr>
          <p:cNvSpPr txBox="1"/>
          <p:nvPr/>
        </p:nvSpPr>
        <p:spPr>
          <a:xfrm>
            <a:off x="2477025" y="3680934"/>
            <a:ext cx="53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89D90A7-150D-445C-8307-DA66113995CB}"/>
              </a:ext>
            </a:extLst>
          </p:cNvPr>
          <p:cNvSpPr/>
          <p:nvPr/>
        </p:nvSpPr>
        <p:spPr>
          <a:xfrm>
            <a:off x="1771720" y="1059582"/>
            <a:ext cx="64807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7094B87-3D95-4603-9AE8-20F57C6D69F9}"/>
              </a:ext>
            </a:extLst>
          </p:cNvPr>
          <p:cNvSpPr/>
          <p:nvPr/>
        </p:nvSpPr>
        <p:spPr>
          <a:xfrm>
            <a:off x="1331640" y="1632190"/>
            <a:ext cx="576064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84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8" grpId="0"/>
      <p:bldP spid="19" grpId="0"/>
      <p:bldP spid="15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6BBB927-0DFC-4AE1-AFC6-93F8331FB7A7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EC6B709-33AA-48E7-9EAE-B01CA154E75B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51E92FD-7802-4125-B4B0-38A50514A6E1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CB67AD8-5F47-4E9D-BAD3-2519E9EB8BAB}"/>
              </a:ext>
            </a:extLst>
          </p:cNvPr>
          <p:cNvSpPr txBox="1"/>
          <p:nvPr/>
        </p:nvSpPr>
        <p:spPr>
          <a:xfrm>
            <a:off x="323528" y="987574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F68D38-FA9C-4D1C-925E-F6FDFA2C7FAC}"/>
              </a:ext>
            </a:extLst>
          </p:cNvPr>
          <p:cNvSpPr txBox="1"/>
          <p:nvPr/>
        </p:nvSpPr>
        <p:spPr>
          <a:xfrm>
            <a:off x="395535" y="27419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F9A9A0-AF5C-4CA7-B656-293E6945CA7A}"/>
              </a:ext>
            </a:extLst>
          </p:cNvPr>
          <p:cNvSpPr txBox="1"/>
          <p:nvPr/>
        </p:nvSpPr>
        <p:spPr>
          <a:xfrm>
            <a:off x="369651" y="362473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0CAD9D9-1F5D-47CD-A3A8-B0613F2FF9E3}"/>
              </a:ext>
            </a:extLst>
          </p:cNvPr>
          <p:cNvSpPr/>
          <p:nvPr/>
        </p:nvSpPr>
        <p:spPr>
          <a:xfrm>
            <a:off x="150610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7329B6D-D29C-4797-AD52-E569615F4781}"/>
              </a:ext>
            </a:extLst>
          </p:cNvPr>
          <p:cNvSpPr/>
          <p:nvPr/>
        </p:nvSpPr>
        <p:spPr>
          <a:xfrm>
            <a:off x="206429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B6902CE-AD26-4460-B49C-4BA703C14437}"/>
              </a:ext>
            </a:extLst>
          </p:cNvPr>
          <p:cNvSpPr/>
          <p:nvPr/>
        </p:nvSpPr>
        <p:spPr>
          <a:xfrm>
            <a:off x="262248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A4D7DBD-F305-4EAF-B9D3-059F90865C9E}"/>
              </a:ext>
            </a:extLst>
          </p:cNvPr>
          <p:cNvSpPr/>
          <p:nvPr/>
        </p:nvSpPr>
        <p:spPr>
          <a:xfrm>
            <a:off x="318067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B703464-EFF5-401A-A385-E6058FECA0E0}"/>
              </a:ext>
            </a:extLst>
          </p:cNvPr>
          <p:cNvSpPr/>
          <p:nvPr/>
        </p:nvSpPr>
        <p:spPr>
          <a:xfrm>
            <a:off x="373886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50B10C7-8C5A-45BD-AD45-3776F727F19C}"/>
              </a:ext>
            </a:extLst>
          </p:cNvPr>
          <p:cNvSpPr/>
          <p:nvPr/>
        </p:nvSpPr>
        <p:spPr>
          <a:xfrm>
            <a:off x="429706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635B1AB-3CB6-42B5-98DE-0415B1CC3DCF}"/>
              </a:ext>
            </a:extLst>
          </p:cNvPr>
          <p:cNvSpPr/>
          <p:nvPr/>
        </p:nvSpPr>
        <p:spPr>
          <a:xfrm>
            <a:off x="485525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64B9BAA-1061-44CB-89B8-DA7FC6F968DF}"/>
              </a:ext>
            </a:extLst>
          </p:cNvPr>
          <p:cNvSpPr/>
          <p:nvPr/>
        </p:nvSpPr>
        <p:spPr>
          <a:xfrm>
            <a:off x="541344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B313609-FE85-4413-A214-D089C896C0D8}"/>
              </a:ext>
            </a:extLst>
          </p:cNvPr>
          <p:cNvSpPr/>
          <p:nvPr/>
        </p:nvSpPr>
        <p:spPr>
          <a:xfrm>
            <a:off x="597163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868570F-E5F6-4679-884D-B9338018EF0F}"/>
              </a:ext>
            </a:extLst>
          </p:cNvPr>
          <p:cNvSpPr/>
          <p:nvPr/>
        </p:nvSpPr>
        <p:spPr>
          <a:xfrm>
            <a:off x="652982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FC77FCF-F325-4ADD-AC06-ACE223AC882B}"/>
              </a:ext>
            </a:extLst>
          </p:cNvPr>
          <p:cNvSpPr/>
          <p:nvPr/>
        </p:nvSpPr>
        <p:spPr>
          <a:xfrm>
            <a:off x="708802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F4787CEB-6C68-4BFD-B9E8-D57C1FD96E09}"/>
              </a:ext>
            </a:extLst>
          </p:cNvPr>
          <p:cNvSpPr/>
          <p:nvPr/>
        </p:nvSpPr>
        <p:spPr>
          <a:xfrm>
            <a:off x="764621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22D00A3-4802-4ABB-8BDA-F2475DD173DB}"/>
              </a:ext>
            </a:extLst>
          </p:cNvPr>
          <p:cNvSpPr/>
          <p:nvPr/>
        </p:nvSpPr>
        <p:spPr>
          <a:xfrm>
            <a:off x="148021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065C767-EDE8-4961-A53B-4A5061AF85B6}"/>
              </a:ext>
            </a:extLst>
          </p:cNvPr>
          <p:cNvSpPr/>
          <p:nvPr/>
        </p:nvSpPr>
        <p:spPr>
          <a:xfrm>
            <a:off x="203840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6AF5914-5069-48AB-91CB-615B2A297446}"/>
              </a:ext>
            </a:extLst>
          </p:cNvPr>
          <p:cNvSpPr/>
          <p:nvPr/>
        </p:nvSpPr>
        <p:spPr>
          <a:xfrm>
            <a:off x="259660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F3EF655-3B00-41DF-B58D-8FDB7514C49F}"/>
              </a:ext>
            </a:extLst>
          </p:cNvPr>
          <p:cNvSpPr/>
          <p:nvPr/>
        </p:nvSpPr>
        <p:spPr>
          <a:xfrm>
            <a:off x="315479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63407C6-8A6E-4105-B0FC-8C56A9E972D0}"/>
              </a:ext>
            </a:extLst>
          </p:cNvPr>
          <p:cNvSpPr/>
          <p:nvPr/>
        </p:nvSpPr>
        <p:spPr>
          <a:xfrm>
            <a:off x="3712984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C5115EF-538D-4A14-AC5F-38F625F6743F}"/>
              </a:ext>
            </a:extLst>
          </p:cNvPr>
          <p:cNvSpPr/>
          <p:nvPr/>
        </p:nvSpPr>
        <p:spPr>
          <a:xfrm>
            <a:off x="427117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4C3D492-5E2D-4846-BD15-3FD40DFD61E2}"/>
              </a:ext>
            </a:extLst>
          </p:cNvPr>
          <p:cNvSpPr/>
          <p:nvPr/>
        </p:nvSpPr>
        <p:spPr>
          <a:xfrm>
            <a:off x="482936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139096E4-B135-412B-90E2-845B4A1EE856}"/>
              </a:ext>
            </a:extLst>
          </p:cNvPr>
          <p:cNvSpPr/>
          <p:nvPr/>
        </p:nvSpPr>
        <p:spPr>
          <a:xfrm>
            <a:off x="538756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57786C8B-0B17-48A4-86CC-B30311DDFF63}"/>
              </a:ext>
            </a:extLst>
          </p:cNvPr>
          <p:cNvSpPr/>
          <p:nvPr/>
        </p:nvSpPr>
        <p:spPr>
          <a:xfrm>
            <a:off x="594575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B989B63-3F31-4A7F-9963-02260AF667B4}"/>
              </a:ext>
            </a:extLst>
          </p:cNvPr>
          <p:cNvGrpSpPr/>
          <p:nvPr/>
        </p:nvGrpSpPr>
        <p:grpSpPr>
          <a:xfrm>
            <a:off x="395535" y="2139941"/>
            <a:ext cx="1296145" cy="536254"/>
            <a:chOff x="395535" y="2139941"/>
            <a:chExt cx="1296145" cy="53625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729C523-9408-46B1-ABB1-17902C8C6E04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8B66F02-B056-41FD-B2FF-B64E46F34806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摆一摆</a:t>
              </a:r>
            </a:p>
          </p:txBody>
        </p:sp>
      </p:grpSp>
      <p:sp>
        <p:nvSpPr>
          <p:cNvPr id="43" name="椭圆 42">
            <a:extLst>
              <a:ext uri="{FF2B5EF4-FFF2-40B4-BE49-F238E27FC236}">
                <a16:creationId xmlns:a16="http://schemas.microsoft.com/office/drawing/2014/main" id="{B78621A1-ADAE-4102-ADBC-53C2733E8AE5}"/>
              </a:ext>
            </a:extLst>
          </p:cNvPr>
          <p:cNvSpPr/>
          <p:nvPr/>
        </p:nvSpPr>
        <p:spPr>
          <a:xfrm>
            <a:off x="1835696" y="1035817"/>
            <a:ext cx="576064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B60FBEA-EE13-499F-A846-80EC0E1DBDDD}"/>
              </a:ext>
            </a:extLst>
          </p:cNvPr>
          <p:cNvSpPr/>
          <p:nvPr/>
        </p:nvSpPr>
        <p:spPr>
          <a:xfrm>
            <a:off x="5508104" y="997997"/>
            <a:ext cx="576064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158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6BBB927-0DFC-4AE1-AFC6-93F8331FB7A7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EC6B709-33AA-48E7-9EAE-B01CA154E75B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51E92FD-7802-4125-B4B0-38A50514A6E1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CB67AD8-5F47-4E9D-BAD3-2519E9EB8BAB}"/>
              </a:ext>
            </a:extLst>
          </p:cNvPr>
          <p:cNvSpPr txBox="1"/>
          <p:nvPr/>
        </p:nvSpPr>
        <p:spPr>
          <a:xfrm>
            <a:off x="323528" y="987574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F68D38-FA9C-4D1C-925E-F6FDFA2C7FAC}"/>
              </a:ext>
            </a:extLst>
          </p:cNvPr>
          <p:cNvSpPr txBox="1"/>
          <p:nvPr/>
        </p:nvSpPr>
        <p:spPr>
          <a:xfrm>
            <a:off x="395535" y="27419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F9A9A0-AF5C-4CA7-B656-293E6945CA7A}"/>
              </a:ext>
            </a:extLst>
          </p:cNvPr>
          <p:cNvSpPr txBox="1"/>
          <p:nvPr/>
        </p:nvSpPr>
        <p:spPr>
          <a:xfrm>
            <a:off x="369651" y="362473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0CAD9D9-1F5D-47CD-A3A8-B0613F2FF9E3}"/>
              </a:ext>
            </a:extLst>
          </p:cNvPr>
          <p:cNvSpPr/>
          <p:nvPr/>
        </p:nvSpPr>
        <p:spPr>
          <a:xfrm>
            <a:off x="150610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7329B6D-D29C-4797-AD52-E569615F4781}"/>
              </a:ext>
            </a:extLst>
          </p:cNvPr>
          <p:cNvSpPr/>
          <p:nvPr/>
        </p:nvSpPr>
        <p:spPr>
          <a:xfrm>
            <a:off x="206429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B6902CE-AD26-4460-B49C-4BA703C14437}"/>
              </a:ext>
            </a:extLst>
          </p:cNvPr>
          <p:cNvSpPr/>
          <p:nvPr/>
        </p:nvSpPr>
        <p:spPr>
          <a:xfrm>
            <a:off x="262248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A4D7DBD-F305-4EAF-B9D3-059F90865C9E}"/>
              </a:ext>
            </a:extLst>
          </p:cNvPr>
          <p:cNvSpPr/>
          <p:nvPr/>
        </p:nvSpPr>
        <p:spPr>
          <a:xfrm>
            <a:off x="318067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B703464-EFF5-401A-A385-E6058FECA0E0}"/>
              </a:ext>
            </a:extLst>
          </p:cNvPr>
          <p:cNvSpPr/>
          <p:nvPr/>
        </p:nvSpPr>
        <p:spPr>
          <a:xfrm>
            <a:off x="373886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50B10C7-8C5A-45BD-AD45-3776F727F19C}"/>
              </a:ext>
            </a:extLst>
          </p:cNvPr>
          <p:cNvSpPr/>
          <p:nvPr/>
        </p:nvSpPr>
        <p:spPr>
          <a:xfrm>
            <a:off x="429706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635B1AB-3CB6-42B5-98DE-0415B1CC3DCF}"/>
              </a:ext>
            </a:extLst>
          </p:cNvPr>
          <p:cNvSpPr/>
          <p:nvPr/>
        </p:nvSpPr>
        <p:spPr>
          <a:xfrm>
            <a:off x="485525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64B9BAA-1061-44CB-89B8-DA7FC6F968DF}"/>
              </a:ext>
            </a:extLst>
          </p:cNvPr>
          <p:cNvSpPr/>
          <p:nvPr/>
        </p:nvSpPr>
        <p:spPr>
          <a:xfrm>
            <a:off x="541344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B313609-FE85-4413-A214-D089C896C0D8}"/>
              </a:ext>
            </a:extLst>
          </p:cNvPr>
          <p:cNvSpPr/>
          <p:nvPr/>
        </p:nvSpPr>
        <p:spPr>
          <a:xfrm>
            <a:off x="597163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868570F-E5F6-4679-884D-B9338018EF0F}"/>
              </a:ext>
            </a:extLst>
          </p:cNvPr>
          <p:cNvSpPr/>
          <p:nvPr/>
        </p:nvSpPr>
        <p:spPr>
          <a:xfrm>
            <a:off x="652982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FC77FCF-F325-4ADD-AC06-ACE223AC882B}"/>
              </a:ext>
            </a:extLst>
          </p:cNvPr>
          <p:cNvSpPr/>
          <p:nvPr/>
        </p:nvSpPr>
        <p:spPr>
          <a:xfrm>
            <a:off x="708802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F4787CEB-6C68-4BFD-B9E8-D57C1FD96E09}"/>
              </a:ext>
            </a:extLst>
          </p:cNvPr>
          <p:cNvSpPr/>
          <p:nvPr/>
        </p:nvSpPr>
        <p:spPr>
          <a:xfrm>
            <a:off x="764621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22D00A3-4802-4ABB-8BDA-F2475DD173DB}"/>
              </a:ext>
            </a:extLst>
          </p:cNvPr>
          <p:cNvSpPr/>
          <p:nvPr/>
        </p:nvSpPr>
        <p:spPr>
          <a:xfrm>
            <a:off x="148021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065C767-EDE8-4961-A53B-4A5061AF85B6}"/>
              </a:ext>
            </a:extLst>
          </p:cNvPr>
          <p:cNvSpPr/>
          <p:nvPr/>
        </p:nvSpPr>
        <p:spPr>
          <a:xfrm>
            <a:off x="203840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6AF5914-5069-48AB-91CB-615B2A297446}"/>
              </a:ext>
            </a:extLst>
          </p:cNvPr>
          <p:cNvSpPr/>
          <p:nvPr/>
        </p:nvSpPr>
        <p:spPr>
          <a:xfrm>
            <a:off x="259660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F3EF655-3B00-41DF-B58D-8FDB7514C49F}"/>
              </a:ext>
            </a:extLst>
          </p:cNvPr>
          <p:cNvSpPr/>
          <p:nvPr/>
        </p:nvSpPr>
        <p:spPr>
          <a:xfrm>
            <a:off x="315479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63407C6-8A6E-4105-B0FC-8C56A9E972D0}"/>
              </a:ext>
            </a:extLst>
          </p:cNvPr>
          <p:cNvSpPr/>
          <p:nvPr/>
        </p:nvSpPr>
        <p:spPr>
          <a:xfrm>
            <a:off x="3712984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C5115EF-538D-4A14-AC5F-38F625F6743F}"/>
              </a:ext>
            </a:extLst>
          </p:cNvPr>
          <p:cNvSpPr/>
          <p:nvPr/>
        </p:nvSpPr>
        <p:spPr>
          <a:xfrm>
            <a:off x="427117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4C3D492-5E2D-4846-BD15-3FD40DFD61E2}"/>
              </a:ext>
            </a:extLst>
          </p:cNvPr>
          <p:cNvSpPr/>
          <p:nvPr/>
        </p:nvSpPr>
        <p:spPr>
          <a:xfrm>
            <a:off x="482936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139096E4-B135-412B-90E2-845B4A1EE856}"/>
              </a:ext>
            </a:extLst>
          </p:cNvPr>
          <p:cNvSpPr/>
          <p:nvPr/>
        </p:nvSpPr>
        <p:spPr>
          <a:xfrm>
            <a:off x="538756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57786C8B-0B17-48A4-86CC-B30311DDFF63}"/>
              </a:ext>
            </a:extLst>
          </p:cNvPr>
          <p:cNvSpPr/>
          <p:nvPr/>
        </p:nvSpPr>
        <p:spPr>
          <a:xfrm>
            <a:off x="594575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B989B63-3F31-4A7F-9963-02260AF667B4}"/>
              </a:ext>
            </a:extLst>
          </p:cNvPr>
          <p:cNvGrpSpPr/>
          <p:nvPr/>
        </p:nvGrpSpPr>
        <p:grpSpPr>
          <a:xfrm>
            <a:off x="395535" y="2139941"/>
            <a:ext cx="1296145" cy="536254"/>
            <a:chOff x="395535" y="2139941"/>
            <a:chExt cx="1296145" cy="53625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729C523-9408-46B1-ABB1-17902C8C6E04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8B66F02-B056-41FD-B2FF-B64E46F34806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画一画</a:t>
              </a:r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A57BBE5-D34C-4E41-BB91-3CEAE161DC02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6197780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5AB3E688-9353-486A-9BE9-5FC5FDB6ACE3}"/>
              </a:ext>
            </a:extLst>
          </p:cNvPr>
          <p:cNvCxnSpPr>
            <a:cxnSpLocks/>
          </p:cNvCxnSpPr>
          <p:nvPr/>
        </p:nvCxnSpPr>
        <p:spPr>
          <a:xfrm flipH="1">
            <a:off x="5647996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BBEEC7F-C4FB-48C1-B757-57B6F82453C0}"/>
              </a:ext>
            </a:extLst>
          </p:cNvPr>
          <p:cNvCxnSpPr>
            <a:cxnSpLocks/>
          </p:cNvCxnSpPr>
          <p:nvPr/>
        </p:nvCxnSpPr>
        <p:spPr>
          <a:xfrm flipH="1">
            <a:off x="5084420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2E9631D4-FF84-4F38-94AA-F3C2CBB3633E}"/>
              </a:ext>
            </a:extLst>
          </p:cNvPr>
          <p:cNvCxnSpPr>
            <a:cxnSpLocks/>
          </p:cNvCxnSpPr>
          <p:nvPr/>
        </p:nvCxnSpPr>
        <p:spPr>
          <a:xfrm flipH="1">
            <a:off x="4534636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B92614E0-00A5-4576-A4F9-67442B8E3247}"/>
              </a:ext>
            </a:extLst>
          </p:cNvPr>
          <p:cNvCxnSpPr>
            <a:cxnSpLocks/>
          </p:cNvCxnSpPr>
          <p:nvPr/>
        </p:nvCxnSpPr>
        <p:spPr>
          <a:xfrm flipH="1">
            <a:off x="3969556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2172E92D-AFCE-4C52-9227-A5CB528326A1}"/>
              </a:ext>
            </a:extLst>
          </p:cNvPr>
          <p:cNvCxnSpPr>
            <a:cxnSpLocks/>
          </p:cNvCxnSpPr>
          <p:nvPr/>
        </p:nvCxnSpPr>
        <p:spPr>
          <a:xfrm flipH="1">
            <a:off x="3419772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EFA0366-07B8-4A65-ABA8-05FCCB6B53DE}"/>
              </a:ext>
            </a:extLst>
          </p:cNvPr>
          <p:cNvCxnSpPr>
            <a:cxnSpLocks/>
          </p:cNvCxnSpPr>
          <p:nvPr/>
        </p:nvCxnSpPr>
        <p:spPr>
          <a:xfrm flipH="1">
            <a:off x="2856196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8A37C69B-0C94-4612-8B29-BA5AC12C902D}"/>
              </a:ext>
            </a:extLst>
          </p:cNvPr>
          <p:cNvCxnSpPr>
            <a:cxnSpLocks/>
          </p:cNvCxnSpPr>
          <p:nvPr/>
        </p:nvCxnSpPr>
        <p:spPr>
          <a:xfrm flipH="1">
            <a:off x="2306412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3C78B9D5-059C-46CB-85FE-B64DD51A4FF4}"/>
              </a:ext>
            </a:extLst>
          </p:cNvPr>
          <p:cNvCxnSpPr>
            <a:cxnSpLocks/>
          </p:cNvCxnSpPr>
          <p:nvPr/>
        </p:nvCxnSpPr>
        <p:spPr>
          <a:xfrm flipH="1">
            <a:off x="1728034" y="3265170"/>
            <a:ext cx="3254" cy="3882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EED19CC1-B308-4C66-AEDB-F61246146323}"/>
              </a:ext>
            </a:extLst>
          </p:cNvPr>
          <p:cNvSpPr/>
          <p:nvPr/>
        </p:nvSpPr>
        <p:spPr>
          <a:xfrm rot="16200000">
            <a:off x="3850157" y="349747"/>
            <a:ext cx="226969" cy="4468278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BAAA73B-605C-4713-9096-FD412C299B34}"/>
              </a:ext>
            </a:extLst>
          </p:cNvPr>
          <p:cNvSpPr txBox="1"/>
          <p:nvPr/>
        </p:nvSpPr>
        <p:spPr>
          <a:xfrm>
            <a:off x="2351804" y="2055822"/>
            <a:ext cx="33822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一班和二班一样多的</a:t>
            </a:r>
          </a:p>
        </p:txBody>
      </p:sp>
      <p:sp>
        <p:nvSpPr>
          <p:cNvPr id="52" name="右大括号 51">
            <a:extLst>
              <a:ext uri="{FF2B5EF4-FFF2-40B4-BE49-F238E27FC236}">
                <a16:creationId xmlns:a16="http://schemas.microsoft.com/office/drawing/2014/main" id="{4248E206-251B-4FE5-8EE2-68408B51274C}"/>
              </a:ext>
            </a:extLst>
          </p:cNvPr>
          <p:cNvSpPr/>
          <p:nvPr/>
        </p:nvSpPr>
        <p:spPr>
          <a:xfrm rot="16200000">
            <a:off x="7226564" y="1773665"/>
            <a:ext cx="226969" cy="1620441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D9FC814-35BF-4855-BA3E-1AA02745EA8B}"/>
              </a:ext>
            </a:extLst>
          </p:cNvPr>
          <p:cNvSpPr txBox="1"/>
          <p:nvPr/>
        </p:nvSpPr>
        <p:spPr>
          <a:xfrm>
            <a:off x="6115237" y="1990577"/>
            <a:ext cx="28492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一班比二班多的</a:t>
            </a:r>
          </a:p>
        </p:txBody>
      </p:sp>
    </p:spTree>
    <p:extLst>
      <p:ext uri="{BB962C8B-B14F-4D97-AF65-F5344CB8AC3E}">
        <p14:creationId xmlns:p14="http://schemas.microsoft.com/office/powerpoint/2010/main" val="157952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8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8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1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1" grpId="0"/>
      <p:bldP spid="52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6BBB927-0DFC-4AE1-AFC6-93F8331FB7A7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EC6B709-33AA-48E7-9EAE-B01CA154E75B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51E92FD-7802-4125-B4B0-38A50514A6E1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CB67AD8-5F47-4E9D-BAD3-2519E9EB8BAB}"/>
              </a:ext>
            </a:extLst>
          </p:cNvPr>
          <p:cNvSpPr txBox="1"/>
          <p:nvPr/>
        </p:nvSpPr>
        <p:spPr>
          <a:xfrm>
            <a:off x="323528" y="987574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F68D38-FA9C-4D1C-925E-F6FDFA2C7FAC}"/>
              </a:ext>
            </a:extLst>
          </p:cNvPr>
          <p:cNvSpPr txBox="1"/>
          <p:nvPr/>
        </p:nvSpPr>
        <p:spPr>
          <a:xfrm>
            <a:off x="395535" y="27419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F9A9A0-AF5C-4CA7-B656-293E6945CA7A}"/>
              </a:ext>
            </a:extLst>
          </p:cNvPr>
          <p:cNvSpPr txBox="1"/>
          <p:nvPr/>
        </p:nvSpPr>
        <p:spPr>
          <a:xfrm>
            <a:off x="369651" y="362473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0CAD9D9-1F5D-47CD-A3A8-B0613F2FF9E3}"/>
              </a:ext>
            </a:extLst>
          </p:cNvPr>
          <p:cNvSpPr/>
          <p:nvPr/>
        </p:nvSpPr>
        <p:spPr>
          <a:xfrm>
            <a:off x="150610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7329B6D-D29C-4797-AD52-E569615F4781}"/>
              </a:ext>
            </a:extLst>
          </p:cNvPr>
          <p:cNvSpPr/>
          <p:nvPr/>
        </p:nvSpPr>
        <p:spPr>
          <a:xfrm>
            <a:off x="206429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B6902CE-AD26-4460-B49C-4BA703C14437}"/>
              </a:ext>
            </a:extLst>
          </p:cNvPr>
          <p:cNvSpPr/>
          <p:nvPr/>
        </p:nvSpPr>
        <p:spPr>
          <a:xfrm>
            <a:off x="262248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A4D7DBD-F305-4EAF-B9D3-059F90865C9E}"/>
              </a:ext>
            </a:extLst>
          </p:cNvPr>
          <p:cNvSpPr/>
          <p:nvPr/>
        </p:nvSpPr>
        <p:spPr>
          <a:xfrm>
            <a:off x="318067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B703464-EFF5-401A-A385-E6058FECA0E0}"/>
              </a:ext>
            </a:extLst>
          </p:cNvPr>
          <p:cNvSpPr/>
          <p:nvPr/>
        </p:nvSpPr>
        <p:spPr>
          <a:xfrm>
            <a:off x="373886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50B10C7-8C5A-45BD-AD45-3776F727F19C}"/>
              </a:ext>
            </a:extLst>
          </p:cNvPr>
          <p:cNvSpPr/>
          <p:nvPr/>
        </p:nvSpPr>
        <p:spPr>
          <a:xfrm>
            <a:off x="429706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635B1AB-3CB6-42B5-98DE-0415B1CC3DCF}"/>
              </a:ext>
            </a:extLst>
          </p:cNvPr>
          <p:cNvSpPr/>
          <p:nvPr/>
        </p:nvSpPr>
        <p:spPr>
          <a:xfrm>
            <a:off x="485525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64B9BAA-1061-44CB-89B8-DA7FC6F968DF}"/>
              </a:ext>
            </a:extLst>
          </p:cNvPr>
          <p:cNvSpPr/>
          <p:nvPr/>
        </p:nvSpPr>
        <p:spPr>
          <a:xfrm>
            <a:off x="5413444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B313609-FE85-4413-A214-D089C896C0D8}"/>
              </a:ext>
            </a:extLst>
          </p:cNvPr>
          <p:cNvSpPr/>
          <p:nvPr/>
        </p:nvSpPr>
        <p:spPr>
          <a:xfrm>
            <a:off x="5971636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868570F-E5F6-4679-884D-B9338018EF0F}"/>
              </a:ext>
            </a:extLst>
          </p:cNvPr>
          <p:cNvSpPr/>
          <p:nvPr/>
        </p:nvSpPr>
        <p:spPr>
          <a:xfrm>
            <a:off x="6529828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FC77FCF-F325-4ADD-AC06-ACE223AC882B}"/>
              </a:ext>
            </a:extLst>
          </p:cNvPr>
          <p:cNvSpPr/>
          <p:nvPr/>
        </p:nvSpPr>
        <p:spPr>
          <a:xfrm>
            <a:off x="7088020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F4787CEB-6C68-4BFD-B9E8-D57C1FD96E09}"/>
              </a:ext>
            </a:extLst>
          </p:cNvPr>
          <p:cNvSpPr/>
          <p:nvPr/>
        </p:nvSpPr>
        <p:spPr>
          <a:xfrm>
            <a:off x="7646212" y="276111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22D00A3-4802-4ABB-8BDA-F2475DD173DB}"/>
              </a:ext>
            </a:extLst>
          </p:cNvPr>
          <p:cNvSpPr/>
          <p:nvPr/>
        </p:nvSpPr>
        <p:spPr>
          <a:xfrm>
            <a:off x="148021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065C767-EDE8-4961-A53B-4A5061AF85B6}"/>
              </a:ext>
            </a:extLst>
          </p:cNvPr>
          <p:cNvSpPr/>
          <p:nvPr/>
        </p:nvSpPr>
        <p:spPr>
          <a:xfrm>
            <a:off x="203840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6AF5914-5069-48AB-91CB-615B2A297446}"/>
              </a:ext>
            </a:extLst>
          </p:cNvPr>
          <p:cNvSpPr/>
          <p:nvPr/>
        </p:nvSpPr>
        <p:spPr>
          <a:xfrm>
            <a:off x="259660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F3EF655-3B00-41DF-B58D-8FDB7514C49F}"/>
              </a:ext>
            </a:extLst>
          </p:cNvPr>
          <p:cNvSpPr/>
          <p:nvPr/>
        </p:nvSpPr>
        <p:spPr>
          <a:xfrm>
            <a:off x="315479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63407C6-8A6E-4105-B0FC-8C56A9E972D0}"/>
              </a:ext>
            </a:extLst>
          </p:cNvPr>
          <p:cNvSpPr/>
          <p:nvPr/>
        </p:nvSpPr>
        <p:spPr>
          <a:xfrm>
            <a:off x="3712984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C5115EF-538D-4A14-AC5F-38F625F6743F}"/>
              </a:ext>
            </a:extLst>
          </p:cNvPr>
          <p:cNvSpPr/>
          <p:nvPr/>
        </p:nvSpPr>
        <p:spPr>
          <a:xfrm>
            <a:off x="4271176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4C3D492-5E2D-4846-BD15-3FD40DFD61E2}"/>
              </a:ext>
            </a:extLst>
          </p:cNvPr>
          <p:cNvSpPr/>
          <p:nvPr/>
        </p:nvSpPr>
        <p:spPr>
          <a:xfrm>
            <a:off x="4829368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139096E4-B135-412B-90E2-845B4A1EE856}"/>
              </a:ext>
            </a:extLst>
          </p:cNvPr>
          <p:cNvSpPr/>
          <p:nvPr/>
        </p:nvSpPr>
        <p:spPr>
          <a:xfrm>
            <a:off x="5387560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57786C8B-0B17-48A4-86CC-B30311DDFF63}"/>
              </a:ext>
            </a:extLst>
          </p:cNvPr>
          <p:cNvSpPr/>
          <p:nvPr/>
        </p:nvSpPr>
        <p:spPr>
          <a:xfrm>
            <a:off x="5945752" y="365340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B989B63-3F31-4A7F-9963-02260AF667B4}"/>
              </a:ext>
            </a:extLst>
          </p:cNvPr>
          <p:cNvGrpSpPr/>
          <p:nvPr/>
        </p:nvGrpSpPr>
        <p:grpSpPr>
          <a:xfrm>
            <a:off x="395535" y="2139941"/>
            <a:ext cx="1296145" cy="536254"/>
            <a:chOff x="395535" y="2139941"/>
            <a:chExt cx="1296145" cy="53625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729C523-9408-46B1-ABB1-17902C8C6E04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8B66F02-B056-41FD-B2FF-B64E46F34806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画一画</a:t>
              </a:r>
            </a:p>
          </p:txBody>
        </p:sp>
      </p:grp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EED19CC1-B308-4C66-AEDB-F61246146323}"/>
              </a:ext>
            </a:extLst>
          </p:cNvPr>
          <p:cNvSpPr/>
          <p:nvPr/>
        </p:nvSpPr>
        <p:spPr>
          <a:xfrm rot="16200000">
            <a:off x="4729455" y="-529552"/>
            <a:ext cx="226969" cy="622687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右大括号 51">
            <a:extLst>
              <a:ext uri="{FF2B5EF4-FFF2-40B4-BE49-F238E27FC236}">
                <a16:creationId xmlns:a16="http://schemas.microsoft.com/office/drawing/2014/main" id="{4248E206-251B-4FE5-8EE2-68408B51274C}"/>
              </a:ext>
            </a:extLst>
          </p:cNvPr>
          <p:cNvSpPr/>
          <p:nvPr/>
        </p:nvSpPr>
        <p:spPr>
          <a:xfrm rot="5400000" flipV="1">
            <a:off x="3774439" y="2096730"/>
            <a:ext cx="226969" cy="4536504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867DBBF-3437-4D6B-BE24-03E46E422ECC}"/>
              </a:ext>
            </a:extLst>
          </p:cNvPr>
          <p:cNvSpPr txBox="1"/>
          <p:nvPr/>
        </p:nvSpPr>
        <p:spPr>
          <a:xfrm>
            <a:off x="4391980" y="2019872"/>
            <a:ext cx="111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F84509B-2A35-4983-BD1F-9740F2680C34}"/>
              </a:ext>
            </a:extLst>
          </p:cNvPr>
          <p:cNvSpPr txBox="1"/>
          <p:nvPr/>
        </p:nvSpPr>
        <p:spPr>
          <a:xfrm>
            <a:off x="3566400" y="4478467"/>
            <a:ext cx="924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D836F63-5860-48A1-99F7-21F109E6CAA6}"/>
              </a:ext>
            </a:extLst>
          </p:cNvPr>
          <p:cNvCxnSpPr>
            <a:cxnSpLocks/>
          </p:cNvCxnSpPr>
          <p:nvPr/>
        </p:nvCxnSpPr>
        <p:spPr>
          <a:xfrm>
            <a:off x="6492792" y="2583886"/>
            <a:ext cx="0" cy="1781096"/>
          </a:xfrm>
          <a:prstGeom prst="line">
            <a:avLst/>
          </a:prstGeom>
          <a:ln w="28575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右大括号 55">
            <a:extLst>
              <a:ext uri="{FF2B5EF4-FFF2-40B4-BE49-F238E27FC236}">
                <a16:creationId xmlns:a16="http://schemas.microsoft.com/office/drawing/2014/main" id="{FF3B38D7-4440-46A7-BEFF-EA7F60645D73}"/>
              </a:ext>
            </a:extLst>
          </p:cNvPr>
          <p:cNvSpPr/>
          <p:nvPr/>
        </p:nvSpPr>
        <p:spPr>
          <a:xfrm rot="5400000" flipV="1">
            <a:off x="7254419" y="2794000"/>
            <a:ext cx="226969" cy="1464977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FD09C83-8D42-4FCB-A945-1D743CE855CC}"/>
              </a:ext>
            </a:extLst>
          </p:cNvPr>
          <p:cNvSpPr txBox="1"/>
          <p:nvPr/>
        </p:nvSpPr>
        <p:spPr>
          <a:xfrm>
            <a:off x="6597368" y="3671246"/>
            <a:ext cx="19350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多得的面数</a:t>
            </a:r>
          </a:p>
        </p:txBody>
      </p:sp>
    </p:spTree>
    <p:extLst>
      <p:ext uri="{BB962C8B-B14F-4D97-AF65-F5344CB8AC3E}">
        <p14:creationId xmlns:p14="http://schemas.microsoft.com/office/powerpoint/2010/main" val="321676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2" grpId="0" animBg="1"/>
      <p:bldP spid="54" grpId="0"/>
      <p:bldP spid="55" grpId="0"/>
      <p:bldP spid="56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CB67AD8-5F47-4E9D-BAD3-2519E9EB8BAB}"/>
              </a:ext>
            </a:extLst>
          </p:cNvPr>
          <p:cNvSpPr txBox="1"/>
          <p:nvPr/>
        </p:nvSpPr>
        <p:spPr>
          <a:xfrm>
            <a:off x="377583" y="179060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F68D38-FA9C-4D1C-925E-F6FDFA2C7FAC}"/>
              </a:ext>
            </a:extLst>
          </p:cNvPr>
          <p:cNvSpPr txBox="1"/>
          <p:nvPr/>
        </p:nvSpPr>
        <p:spPr>
          <a:xfrm>
            <a:off x="395928" y="221171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F9A9A0-AF5C-4CA7-B656-293E6945CA7A}"/>
              </a:ext>
            </a:extLst>
          </p:cNvPr>
          <p:cNvSpPr txBox="1"/>
          <p:nvPr/>
        </p:nvSpPr>
        <p:spPr>
          <a:xfrm>
            <a:off x="370044" y="309449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0CAD9D9-1F5D-47CD-A3A8-B0613F2FF9E3}"/>
              </a:ext>
            </a:extLst>
          </p:cNvPr>
          <p:cNvSpPr/>
          <p:nvPr/>
        </p:nvSpPr>
        <p:spPr>
          <a:xfrm>
            <a:off x="1506493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7329B6D-D29C-4797-AD52-E569615F4781}"/>
              </a:ext>
            </a:extLst>
          </p:cNvPr>
          <p:cNvSpPr/>
          <p:nvPr/>
        </p:nvSpPr>
        <p:spPr>
          <a:xfrm>
            <a:off x="2064685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B6902CE-AD26-4460-B49C-4BA703C14437}"/>
              </a:ext>
            </a:extLst>
          </p:cNvPr>
          <p:cNvSpPr/>
          <p:nvPr/>
        </p:nvSpPr>
        <p:spPr>
          <a:xfrm>
            <a:off x="2622877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A4D7DBD-F305-4EAF-B9D3-059F90865C9E}"/>
              </a:ext>
            </a:extLst>
          </p:cNvPr>
          <p:cNvSpPr/>
          <p:nvPr/>
        </p:nvSpPr>
        <p:spPr>
          <a:xfrm>
            <a:off x="3181069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B703464-EFF5-401A-A385-E6058FECA0E0}"/>
              </a:ext>
            </a:extLst>
          </p:cNvPr>
          <p:cNvSpPr/>
          <p:nvPr/>
        </p:nvSpPr>
        <p:spPr>
          <a:xfrm>
            <a:off x="3739261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50B10C7-8C5A-45BD-AD45-3776F727F19C}"/>
              </a:ext>
            </a:extLst>
          </p:cNvPr>
          <p:cNvSpPr/>
          <p:nvPr/>
        </p:nvSpPr>
        <p:spPr>
          <a:xfrm>
            <a:off x="4297453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635B1AB-3CB6-42B5-98DE-0415B1CC3DCF}"/>
              </a:ext>
            </a:extLst>
          </p:cNvPr>
          <p:cNvSpPr/>
          <p:nvPr/>
        </p:nvSpPr>
        <p:spPr>
          <a:xfrm>
            <a:off x="4855645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64B9BAA-1061-44CB-89B8-DA7FC6F968DF}"/>
              </a:ext>
            </a:extLst>
          </p:cNvPr>
          <p:cNvSpPr/>
          <p:nvPr/>
        </p:nvSpPr>
        <p:spPr>
          <a:xfrm>
            <a:off x="5413837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B313609-FE85-4413-A214-D089C896C0D8}"/>
              </a:ext>
            </a:extLst>
          </p:cNvPr>
          <p:cNvSpPr/>
          <p:nvPr/>
        </p:nvSpPr>
        <p:spPr>
          <a:xfrm>
            <a:off x="5972029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868570F-E5F6-4679-884D-B9338018EF0F}"/>
              </a:ext>
            </a:extLst>
          </p:cNvPr>
          <p:cNvSpPr/>
          <p:nvPr/>
        </p:nvSpPr>
        <p:spPr>
          <a:xfrm>
            <a:off x="6530221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FC77FCF-F325-4ADD-AC06-ACE223AC882B}"/>
              </a:ext>
            </a:extLst>
          </p:cNvPr>
          <p:cNvSpPr/>
          <p:nvPr/>
        </p:nvSpPr>
        <p:spPr>
          <a:xfrm>
            <a:off x="7088413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F4787CEB-6C68-4BFD-B9E8-D57C1FD96E09}"/>
              </a:ext>
            </a:extLst>
          </p:cNvPr>
          <p:cNvSpPr/>
          <p:nvPr/>
        </p:nvSpPr>
        <p:spPr>
          <a:xfrm>
            <a:off x="7646605" y="2230874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22D00A3-4802-4ABB-8BDA-F2475DD173DB}"/>
              </a:ext>
            </a:extLst>
          </p:cNvPr>
          <p:cNvSpPr/>
          <p:nvPr/>
        </p:nvSpPr>
        <p:spPr>
          <a:xfrm>
            <a:off x="1480609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065C767-EDE8-4961-A53B-4A5061AF85B6}"/>
              </a:ext>
            </a:extLst>
          </p:cNvPr>
          <p:cNvSpPr/>
          <p:nvPr/>
        </p:nvSpPr>
        <p:spPr>
          <a:xfrm>
            <a:off x="2038801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C6AF5914-5069-48AB-91CB-615B2A297446}"/>
              </a:ext>
            </a:extLst>
          </p:cNvPr>
          <p:cNvSpPr/>
          <p:nvPr/>
        </p:nvSpPr>
        <p:spPr>
          <a:xfrm>
            <a:off x="2596993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F3EF655-3B00-41DF-B58D-8FDB7514C49F}"/>
              </a:ext>
            </a:extLst>
          </p:cNvPr>
          <p:cNvSpPr/>
          <p:nvPr/>
        </p:nvSpPr>
        <p:spPr>
          <a:xfrm>
            <a:off x="3155185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863407C6-8A6E-4105-B0FC-8C56A9E972D0}"/>
              </a:ext>
            </a:extLst>
          </p:cNvPr>
          <p:cNvSpPr/>
          <p:nvPr/>
        </p:nvSpPr>
        <p:spPr>
          <a:xfrm>
            <a:off x="3713377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C5115EF-538D-4A14-AC5F-38F625F6743F}"/>
              </a:ext>
            </a:extLst>
          </p:cNvPr>
          <p:cNvSpPr/>
          <p:nvPr/>
        </p:nvSpPr>
        <p:spPr>
          <a:xfrm>
            <a:off x="4271569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84C3D492-5E2D-4846-BD15-3FD40DFD61E2}"/>
              </a:ext>
            </a:extLst>
          </p:cNvPr>
          <p:cNvSpPr/>
          <p:nvPr/>
        </p:nvSpPr>
        <p:spPr>
          <a:xfrm>
            <a:off x="4829761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139096E4-B135-412B-90E2-845B4A1EE856}"/>
              </a:ext>
            </a:extLst>
          </p:cNvPr>
          <p:cNvSpPr/>
          <p:nvPr/>
        </p:nvSpPr>
        <p:spPr>
          <a:xfrm>
            <a:off x="5387953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57786C8B-0B17-48A4-86CC-B30311DDFF63}"/>
              </a:ext>
            </a:extLst>
          </p:cNvPr>
          <p:cNvSpPr/>
          <p:nvPr/>
        </p:nvSpPr>
        <p:spPr>
          <a:xfrm>
            <a:off x="5946145" y="3123164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B989B63-3F31-4A7F-9963-02260AF667B4}"/>
              </a:ext>
            </a:extLst>
          </p:cNvPr>
          <p:cNvGrpSpPr/>
          <p:nvPr/>
        </p:nvGrpSpPr>
        <p:grpSpPr>
          <a:xfrm>
            <a:off x="395928" y="1395171"/>
            <a:ext cx="1800202" cy="536254"/>
            <a:chOff x="395535" y="2139941"/>
            <a:chExt cx="1331723" cy="536254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6729C523-9408-46B1-ABB1-17902C8C6E04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8B66F02-B056-41FD-B2FF-B64E46F34806}"/>
                </a:ext>
              </a:extLst>
            </p:cNvPr>
            <p:cNvSpPr txBox="1"/>
            <p:nvPr/>
          </p:nvSpPr>
          <p:spPr>
            <a:xfrm>
              <a:off x="395536" y="2152975"/>
              <a:ext cx="1331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列式计算</a:t>
              </a:r>
            </a:p>
          </p:txBody>
        </p:sp>
      </p:grpSp>
      <p:sp>
        <p:nvSpPr>
          <p:cNvPr id="12" name="右大括号 11">
            <a:extLst>
              <a:ext uri="{FF2B5EF4-FFF2-40B4-BE49-F238E27FC236}">
                <a16:creationId xmlns:a16="http://schemas.microsoft.com/office/drawing/2014/main" id="{EED19CC1-B308-4C66-AEDB-F61246146323}"/>
              </a:ext>
            </a:extLst>
          </p:cNvPr>
          <p:cNvSpPr/>
          <p:nvPr/>
        </p:nvSpPr>
        <p:spPr>
          <a:xfrm rot="16200000">
            <a:off x="4729848" y="-1059792"/>
            <a:ext cx="226969" cy="622687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右大括号 51">
            <a:extLst>
              <a:ext uri="{FF2B5EF4-FFF2-40B4-BE49-F238E27FC236}">
                <a16:creationId xmlns:a16="http://schemas.microsoft.com/office/drawing/2014/main" id="{4248E206-251B-4FE5-8EE2-68408B51274C}"/>
              </a:ext>
            </a:extLst>
          </p:cNvPr>
          <p:cNvSpPr/>
          <p:nvPr/>
        </p:nvSpPr>
        <p:spPr>
          <a:xfrm rot="5400000" flipV="1">
            <a:off x="3774832" y="1566490"/>
            <a:ext cx="226969" cy="4536504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867DBBF-3437-4D6B-BE24-03E46E422ECC}"/>
              </a:ext>
            </a:extLst>
          </p:cNvPr>
          <p:cNvSpPr txBox="1"/>
          <p:nvPr/>
        </p:nvSpPr>
        <p:spPr>
          <a:xfrm>
            <a:off x="4427984" y="1528709"/>
            <a:ext cx="111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F84509B-2A35-4983-BD1F-9740F2680C34}"/>
              </a:ext>
            </a:extLst>
          </p:cNvPr>
          <p:cNvSpPr txBox="1"/>
          <p:nvPr/>
        </p:nvSpPr>
        <p:spPr>
          <a:xfrm>
            <a:off x="3566793" y="3948227"/>
            <a:ext cx="924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D836F63-5860-48A1-99F7-21F109E6CAA6}"/>
              </a:ext>
            </a:extLst>
          </p:cNvPr>
          <p:cNvCxnSpPr>
            <a:cxnSpLocks/>
          </p:cNvCxnSpPr>
          <p:nvPr/>
        </p:nvCxnSpPr>
        <p:spPr>
          <a:xfrm>
            <a:off x="6493185" y="2053646"/>
            <a:ext cx="0" cy="1716056"/>
          </a:xfrm>
          <a:prstGeom prst="line">
            <a:avLst/>
          </a:prstGeom>
          <a:ln w="28575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右大括号 55">
            <a:extLst>
              <a:ext uri="{FF2B5EF4-FFF2-40B4-BE49-F238E27FC236}">
                <a16:creationId xmlns:a16="http://schemas.microsoft.com/office/drawing/2014/main" id="{FF3B38D7-4440-46A7-BEFF-EA7F60645D73}"/>
              </a:ext>
            </a:extLst>
          </p:cNvPr>
          <p:cNvSpPr/>
          <p:nvPr/>
        </p:nvSpPr>
        <p:spPr>
          <a:xfrm rot="5400000" flipV="1">
            <a:off x="7254812" y="2263760"/>
            <a:ext cx="226969" cy="1464977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FD09C83-8D42-4FCB-A945-1D743CE855CC}"/>
              </a:ext>
            </a:extLst>
          </p:cNvPr>
          <p:cNvSpPr txBox="1"/>
          <p:nvPr/>
        </p:nvSpPr>
        <p:spPr>
          <a:xfrm>
            <a:off x="6597761" y="3141006"/>
            <a:ext cx="19167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多得的面数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118AA92-401E-4250-9D67-16E8B8616333}"/>
              </a:ext>
            </a:extLst>
          </p:cNvPr>
          <p:cNvSpPr txBox="1"/>
          <p:nvPr/>
        </p:nvSpPr>
        <p:spPr>
          <a:xfrm>
            <a:off x="2938127" y="4385871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12 - 9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9999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4D0686E2-7B9B-4BB1-9FCF-809BA7069115}"/>
              </a:ext>
            </a:extLst>
          </p:cNvPr>
          <p:cNvSpPr/>
          <p:nvPr/>
        </p:nvSpPr>
        <p:spPr>
          <a:xfrm>
            <a:off x="305150" y="3524114"/>
            <a:ext cx="8487097" cy="1406483"/>
          </a:xfrm>
          <a:prstGeom prst="roundRect">
            <a:avLst>
              <a:gd name="adj" fmla="val 11024"/>
            </a:avLst>
          </a:prstGeom>
          <a:solidFill>
            <a:srgbClr val="F0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17E345-2B0E-4975-9F47-4BDE9AB60F77}"/>
              </a:ext>
            </a:extLst>
          </p:cNvPr>
          <p:cNvSpPr txBox="1"/>
          <p:nvPr/>
        </p:nvSpPr>
        <p:spPr>
          <a:xfrm>
            <a:off x="323528" y="84355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C4F37ED-FC3E-45C8-B054-C2C05D1D8B80}"/>
              </a:ext>
            </a:extLst>
          </p:cNvPr>
          <p:cNvSpPr/>
          <p:nvPr/>
        </p:nvSpPr>
        <p:spPr>
          <a:xfrm>
            <a:off x="1434093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6B6D43DF-27AD-41D8-A36B-C2E03FDD84B6}"/>
              </a:ext>
            </a:extLst>
          </p:cNvPr>
          <p:cNvSpPr/>
          <p:nvPr/>
        </p:nvSpPr>
        <p:spPr>
          <a:xfrm>
            <a:off x="1992285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0651437-70DF-45A9-97EB-D188BFDF7D38}"/>
              </a:ext>
            </a:extLst>
          </p:cNvPr>
          <p:cNvSpPr/>
          <p:nvPr/>
        </p:nvSpPr>
        <p:spPr>
          <a:xfrm>
            <a:off x="2550477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7E15DF3-3B57-4BC4-80E4-1271FDEED809}"/>
              </a:ext>
            </a:extLst>
          </p:cNvPr>
          <p:cNvSpPr/>
          <p:nvPr/>
        </p:nvSpPr>
        <p:spPr>
          <a:xfrm>
            <a:off x="3108669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D5CE472-1331-4FFB-8CEC-FCA173F9A1DF}"/>
              </a:ext>
            </a:extLst>
          </p:cNvPr>
          <p:cNvSpPr/>
          <p:nvPr/>
        </p:nvSpPr>
        <p:spPr>
          <a:xfrm>
            <a:off x="3666861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DC03C12-579A-47F6-BAF9-6EC553C83FAF}"/>
              </a:ext>
            </a:extLst>
          </p:cNvPr>
          <p:cNvSpPr/>
          <p:nvPr/>
        </p:nvSpPr>
        <p:spPr>
          <a:xfrm>
            <a:off x="4225053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B50813B-B30E-4FD5-B0FD-7E179AC1E367}"/>
              </a:ext>
            </a:extLst>
          </p:cNvPr>
          <p:cNvSpPr/>
          <p:nvPr/>
        </p:nvSpPr>
        <p:spPr>
          <a:xfrm>
            <a:off x="4783245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AAB5E1F-501B-4095-9725-E8147223AD52}"/>
              </a:ext>
            </a:extLst>
          </p:cNvPr>
          <p:cNvSpPr/>
          <p:nvPr/>
        </p:nvSpPr>
        <p:spPr>
          <a:xfrm>
            <a:off x="5341437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7684AE3-B9F6-4811-B7B1-7D75B4A55304}"/>
              </a:ext>
            </a:extLst>
          </p:cNvPr>
          <p:cNvSpPr/>
          <p:nvPr/>
        </p:nvSpPr>
        <p:spPr>
          <a:xfrm>
            <a:off x="5899629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C123C14-D1E0-421C-8FA3-EECF5D62F746}"/>
              </a:ext>
            </a:extLst>
          </p:cNvPr>
          <p:cNvSpPr/>
          <p:nvPr/>
        </p:nvSpPr>
        <p:spPr>
          <a:xfrm>
            <a:off x="6457821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DE911B8-7D93-4F7C-A7D4-5A05F6D9BE15}"/>
              </a:ext>
            </a:extLst>
          </p:cNvPr>
          <p:cNvSpPr/>
          <p:nvPr/>
        </p:nvSpPr>
        <p:spPr>
          <a:xfrm>
            <a:off x="7016013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8A400E7-FD15-4959-9DE0-D259281A5613}"/>
              </a:ext>
            </a:extLst>
          </p:cNvPr>
          <p:cNvSpPr/>
          <p:nvPr/>
        </p:nvSpPr>
        <p:spPr>
          <a:xfrm>
            <a:off x="7574205" y="862722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D5E346C-D19B-4D91-A4AD-8E4692BD3B4D}"/>
              </a:ext>
            </a:extLst>
          </p:cNvPr>
          <p:cNvSpPr/>
          <p:nvPr/>
        </p:nvSpPr>
        <p:spPr>
          <a:xfrm>
            <a:off x="1408209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E83A9A2-F7B2-4780-BFE0-8FE6F67ED73F}"/>
              </a:ext>
            </a:extLst>
          </p:cNvPr>
          <p:cNvSpPr/>
          <p:nvPr/>
        </p:nvSpPr>
        <p:spPr>
          <a:xfrm>
            <a:off x="1966401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5C5B71C-6814-41CF-A2E1-3E174E42A3DA}"/>
              </a:ext>
            </a:extLst>
          </p:cNvPr>
          <p:cNvSpPr/>
          <p:nvPr/>
        </p:nvSpPr>
        <p:spPr>
          <a:xfrm>
            <a:off x="2524593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B1CDCD0-2F12-4C96-95F3-AFBA2BBD43DA}"/>
              </a:ext>
            </a:extLst>
          </p:cNvPr>
          <p:cNvSpPr/>
          <p:nvPr/>
        </p:nvSpPr>
        <p:spPr>
          <a:xfrm>
            <a:off x="3082785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CF288A98-E97A-4208-A944-1FDE7DE475C2}"/>
              </a:ext>
            </a:extLst>
          </p:cNvPr>
          <p:cNvSpPr/>
          <p:nvPr/>
        </p:nvSpPr>
        <p:spPr>
          <a:xfrm>
            <a:off x="3640977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79680F40-4371-4E30-870E-446C2FF075B7}"/>
              </a:ext>
            </a:extLst>
          </p:cNvPr>
          <p:cNvSpPr/>
          <p:nvPr/>
        </p:nvSpPr>
        <p:spPr>
          <a:xfrm>
            <a:off x="4199169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D6CD8AB-0168-4F87-BBF3-17BB8034431A}"/>
              </a:ext>
            </a:extLst>
          </p:cNvPr>
          <p:cNvSpPr/>
          <p:nvPr/>
        </p:nvSpPr>
        <p:spPr>
          <a:xfrm>
            <a:off x="4757361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8AB391B6-121F-4D9B-8CA1-0FE6D6144572}"/>
              </a:ext>
            </a:extLst>
          </p:cNvPr>
          <p:cNvSpPr/>
          <p:nvPr/>
        </p:nvSpPr>
        <p:spPr>
          <a:xfrm>
            <a:off x="5315553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BE54A9E-A59C-4438-A3FB-3CA0054B3BE7}"/>
              </a:ext>
            </a:extLst>
          </p:cNvPr>
          <p:cNvSpPr/>
          <p:nvPr/>
        </p:nvSpPr>
        <p:spPr>
          <a:xfrm>
            <a:off x="5873745" y="1755012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右大括号 23">
            <a:extLst>
              <a:ext uri="{FF2B5EF4-FFF2-40B4-BE49-F238E27FC236}">
                <a16:creationId xmlns:a16="http://schemas.microsoft.com/office/drawing/2014/main" id="{1211DA11-982E-4E70-8C21-674CA00A4234}"/>
              </a:ext>
            </a:extLst>
          </p:cNvPr>
          <p:cNvSpPr/>
          <p:nvPr/>
        </p:nvSpPr>
        <p:spPr>
          <a:xfrm rot="16200000">
            <a:off x="4657448" y="-2427944"/>
            <a:ext cx="226969" cy="622687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大括号 24">
            <a:extLst>
              <a:ext uri="{FF2B5EF4-FFF2-40B4-BE49-F238E27FC236}">
                <a16:creationId xmlns:a16="http://schemas.microsoft.com/office/drawing/2014/main" id="{0410F6D8-B96E-49FA-8227-F166B4E05286}"/>
              </a:ext>
            </a:extLst>
          </p:cNvPr>
          <p:cNvSpPr/>
          <p:nvPr/>
        </p:nvSpPr>
        <p:spPr>
          <a:xfrm rot="5400000" flipV="1">
            <a:off x="3702432" y="198338"/>
            <a:ext cx="226969" cy="4536504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F5D7DB9-5ADA-49B2-92B4-36EE51184717}"/>
              </a:ext>
            </a:extLst>
          </p:cNvPr>
          <p:cNvSpPr txBox="1"/>
          <p:nvPr/>
        </p:nvSpPr>
        <p:spPr>
          <a:xfrm>
            <a:off x="4319973" y="170456"/>
            <a:ext cx="111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BF2B3C8-384F-430F-8F7A-ED121A66141E}"/>
              </a:ext>
            </a:extLst>
          </p:cNvPr>
          <p:cNvSpPr txBox="1"/>
          <p:nvPr/>
        </p:nvSpPr>
        <p:spPr>
          <a:xfrm>
            <a:off x="3456863" y="2580075"/>
            <a:ext cx="924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F3BC0A4-6BFE-46B5-89C1-D8C78F947BFE}"/>
              </a:ext>
            </a:extLst>
          </p:cNvPr>
          <p:cNvCxnSpPr>
            <a:cxnSpLocks/>
          </p:cNvCxnSpPr>
          <p:nvPr/>
        </p:nvCxnSpPr>
        <p:spPr>
          <a:xfrm>
            <a:off x="6420785" y="685494"/>
            <a:ext cx="0" cy="1716056"/>
          </a:xfrm>
          <a:prstGeom prst="line">
            <a:avLst/>
          </a:prstGeom>
          <a:ln w="28575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右大括号 28">
            <a:extLst>
              <a:ext uri="{FF2B5EF4-FFF2-40B4-BE49-F238E27FC236}">
                <a16:creationId xmlns:a16="http://schemas.microsoft.com/office/drawing/2014/main" id="{5CA2E35A-12C4-47BD-B866-459C388B4CC6}"/>
              </a:ext>
            </a:extLst>
          </p:cNvPr>
          <p:cNvSpPr/>
          <p:nvPr/>
        </p:nvSpPr>
        <p:spPr>
          <a:xfrm rot="5400000" flipV="1">
            <a:off x="7182412" y="895608"/>
            <a:ext cx="226969" cy="1464977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1A8DCEB-8397-4B91-A5B2-37AD10D0FB78}"/>
              </a:ext>
            </a:extLst>
          </p:cNvPr>
          <p:cNvSpPr txBox="1"/>
          <p:nvPr/>
        </p:nvSpPr>
        <p:spPr>
          <a:xfrm>
            <a:off x="6525361" y="1772854"/>
            <a:ext cx="1973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多得的面数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CE8657C-5866-4A97-9B8A-2AE483991948}"/>
              </a:ext>
            </a:extLst>
          </p:cNvPr>
          <p:cNvSpPr txBox="1"/>
          <p:nvPr/>
        </p:nvSpPr>
        <p:spPr>
          <a:xfrm>
            <a:off x="3110262" y="2981627"/>
            <a:ext cx="2763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12 - 9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1DCDE0C-D221-4721-BF67-A3F2D15E89A7}"/>
              </a:ext>
            </a:extLst>
          </p:cNvPr>
          <p:cNvSpPr txBox="1"/>
          <p:nvPr/>
        </p:nvSpPr>
        <p:spPr>
          <a:xfrm>
            <a:off x="305150" y="3657267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AF5B9DE-8F06-4202-ADCD-BC34085F5E51}"/>
              </a:ext>
            </a:extLst>
          </p:cNvPr>
          <p:cNvSpPr txBox="1"/>
          <p:nvPr/>
        </p:nvSpPr>
        <p:spPr>
          <a:xfrm>
            <a:off x="1107620" y="3657267"/>
            <a:ext cx="3114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一班红旗的面数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A8864A4-5214-4A3E-9ADE-4A7366FFCB9C}"/>
              </a:ext>
            </a:extLst>
          </p:cNvPr>
          <p:cNvSpPr txBox="1"/>
          <p:nvPr/>
        </p:nvSpPr>
        <p:spPr>
          <a:xfrm>
            <a:off x="4275978" y="3622031"/>
            <a:ext cx="64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F114A55-A564-43E7-9399-FB76226C33C7}"/>
              </a:ext>
            </a:extLst>
          </p:cNvPr>
          <p:cNvSpPr txBox="1"/>
          <p:nvPr/>
        </p:nvSpPr>
        <p:spPr>
          <a:xfrm>
            <a:off x="4889371" y="3627116"/>
            <a:ext cx="3188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二班红旗的面数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3374A28-FE88-42F8-8294-46B6AD7BFED0}"/>
              </a:ext>
            </a:extLst>
          </p:cNvPr>
          <p:cNvSpPr txBox="1"/>
          <p:nvPr/>
        </p:nvSpPr>
        <p:spPr>
          <a:xfrm>
            <a:off x="351753" y="4350699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938E948-E9CD-4067-A62F-C06397CDA855}"/>
              </a:ext>
            </a:extLst>
          </p:cNvPr>
          <p:cNvSpPr txBox="1"/>
          <p:nvPr/>
        </p:nvSpPr>
        <p:spPr>
          <a:xfrm>
            <a:off x="1046614" y="4350699"/>
            <a:ext cx="5573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一班比二班多的红旗的面数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E931F5B-89BA-4207-916A-6E7D8ED844AA}"/>
              </a:ext>
            </a:extLst>
          </p:cNvPr>
          <p:cNvSpPr txBox="1"/>
          <p:nvPr/>
        </p:nvSpPr>
        <p:spPr>
          <a:xfrm>
            <a:off x="323228" y="171909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553D377-869D-4341-ACD1-FF3E8BD159D6}"/>
              </a:ext>
            </a:extLst>
          </p:cNvPr>
          <p:cNvSpPr/>
          <p:nvPr/>
        </p:nvSpPr>
        <p:spPr>
          <a:xfrm>
            <a:off x="4221959" y="208026"/>
            <a:ext cx="1214618" cy="40589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381EBCE-DAC3-4AEB-A210-C575D9CCC7CF}"/>
              </a:ext>
            </a:extLst>
          </p:cNvPr>
          <p:cNvSpPr/>
          <p:nvPr/>
        </p:nvSpPr>
        <p:spPr>
          <a:xfrm>
            <a:off x="3285696" y="2607889"/>
            <a:ext cx="1214618" cy="492443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39DDBFA-2797-48D0-900A-10F06008A8E0}"/>
              </a:ext>
            </a:extLst>
          </p:cNvPr>
          <p:cNvSpPr/>
          <p:nvPr/>
        </p:nvSpPr>
        <p:spPr>
          <a:xfrm>
            <a:off x="6559036" y="1802295"/>
            <a:ext cx="1791093" cy="492443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31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41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6689C7D-97A7-42A6-BD62-8DF663B3838B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617A152C-2F82-4C06-99EE-D8042CF9BC41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回顾反思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990581B-CA84-4136-9E1F-5780F491A7AA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3F6DF32B-2AAE-4236-8C2D-4B2B7222C5CB}"/>
              </a:ext>
            </a:extLst>
          </p:cNvPr>
          <p:cNvSpPr txBox="1"/>
          <p:nvPr/>
        </p:nvSpPr>
        <p:spPr>
          <a:xfrm>
            <a:off x="323528" y="987574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一班比二班多得了几面小红旗？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5F4E1E-AAC1-4146-9D34-DA77FBDF29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75" y="2146297"/>
            <a:ext cx="426489" cy="67296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CAAA9D4-2C68-4F0B-B321-31C442341DB9}"/>
              </a:ext>
            </a:extLst>
          </p:cNvPr>
          <p:cNvSpPr txBox="1"/>
          <p:nvPr/>
        </p:nvSpPr>
        <p:spPr>
          <a:xfrm>
            <a:off x="359680" y="2137349"/>
            <a:ext cx="941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3E2AD5-3D61-492D-96A4-2936E040EEB6}"/>
              </a:ext>
            </a:extLst>
          </p:cNvPr>
          <p:cNvSpPr txBox="1"/>
          <p:nvPr/>
        </p:nvSpPr>
        <p:spPr>
          <a:xfrm>
            <a:off x="329896" y="2862586"/>
            <a:ext cx="941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0EA5A4B-CA47-4788-BE37-E7804B8431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70" y="2146297"/>
            <a:ext cx="426489" cy="6729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17A0018-4F7B-48CB-8AC3-D3427D1A81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995" y="2146297"/>
            <a:ext cx="426489" cy="67296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20E516B-4BD4-4D51-B1EE-0EC0D3CB81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120" y="2166568"/>
            <a:ext cx="426489" cy="67296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B419D5F-BFD4-46F6-B05C-B8B63AB6A0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15" y="2166568"/>
            <a:ext cx="426489" cy="67296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24AFFBB-186A-4065-8B43-7928CDC208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640" y="2166568"/>
            <a:ext cx="426489" cy="67296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B47A373-C61A-4331-8D73-2FCBCE581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765" y="2137349"/>
            <a:ext cx="426489" cy="67296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9A127E3-C3B7-4D7E-9075-2B0111F99D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160" y="2137349"/>
            <a:ext cx="426489" cy="67296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7A47413-6B85-4C23-AD80-7A3C68FC1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85" y="2137349"/>
            <a:ext cx="426489" cy="67296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72FE15E-C673-4148-A6DD-E199D4EF91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10" y="2157620"/>
            <a:ext cx="426489" cy="67296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AF99C80-DFF9-4131-8E47-D97FDCBF26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05" y="2157620"/>
            <a:ext cx="426489" cy="67296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3B7E7E8-EAF7-4701-BB9B-64D8994104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930" y="2157620"/>
            <a:ext cx="426489" cy="67296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5DBF607-15E9-4BBF-88E9-F8093F44BC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73" y="2866615"/>
            <a:ext cx="426489" cy="67296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D0809A71-8E2A-455A-A7EE-89D482FC03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068" y="2866615"/>
            <a:ext cx="426489" cy="67296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3FC629E-CCEE-40CE-B9B4-EE0AEF462E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193" y="2866615"/>
            <a:ext cx="426489" cy="67296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F018DC1-B882-4B20-A41F-60AE9021C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318" y="2886886"/>
            <a:ext cx="426489" cy="67296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22F10486-B0FA-4944-AFF3-A07D797CA3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13" y="2886886"/>
            <a:ext cx="426489" cy="67296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5F84D5E-FC5B-4589-BB06-427749B97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38" y="2886886"/>
            <a:ext cx="426489" cy="67296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0C926FCF-73F1-4120-BAAF-1DB9C24E19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963" y="2857667"/>
            <a:ext cx="426489" cy="67296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D3615D1B-F442-4BCE-9815-076679C3F3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58" y="2857667"/>
            <a:ext cx="426489" cy="67296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9024B0A-7F2D-48B6-85BB-6E9881EE99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483" y="2857667"/>
            <a:ext cx="426489" cy="672960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737B7929-BBDD-4219-8DC8-54AC444957B0}"/>
              </a:ext>
            </a:extLst>
          </p:cNvPr>
          <p:cNvSpPr/>
          <p:nvPr/>
        </p:nvSpPr>
        <p:spPr>
          <a:xfrm>
            <a:off x="1407463" y="2851229"/>
            <a:ext cx="4125312" cy="70861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DDA8DD0-D92F-46B8-9FC6-E996304BE4A4}"/>
              </a:ext>
            </a:extLst>
          </p:cNvPr>
          <p:cNvSpPr txBox="1"/>
          <p:nvPr/>
        </p:nvSpPr>
        <p:spPr>
          <a:xfrm>
            <a:off x="5684545" y="2961756"/>
            <a:ext cx="1065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55032DE-F4F2-49F8-BCBC-0C0D58F29DF1}"/>
              </a:ext>
            </a:extLst>
          </p:cNvPr>
          <p:cNvSpPr/>
          <p:nvPr/>
        </p:nvSpPr>
        <p:spPr>
          <a:xfrm>
            <a:off x="5515769" y="2126625"/>
            <a:ext cx="1402560" cy="70861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9319A25-CDB6-4C1C-BFA9-37C4849C911B}"/>
              </a:ext>
            </a:extLst>
          </p:cNvPr>
          <p:cNvSpPr txBox="1"/>
          <p:nvPr/>
        </p:nvSpPr>
        <p:spPr>
          <a:xfrm>
            <a:off x="7013708" y="2137349"/>
            <a:ext cx="1924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多得的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D4032BE-A1C7-46C0-90BC-0ABD2F3605E6}"/>
              </a:ext>
            </a:extLst>
          </p:cNvPr>
          <p:cNvSpPr txBox="1"/>
          <p:nvPr/>
        </p:nvSpPr>
        <p:spPr>
          <a:xfrm>
            <a:off x="2354849" y="3644592"/>
            <a:ext cx="458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 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F22AF3F-AECB-4C07-9566-EB47297ED6C8}"/>
              </a:ext>
            </a:extLst>
          </p:cNvPr>
          <p:cNvSpPr txBox="1"/>
          <p:nvPr/>
        </p:nvSpPr>
        <p:spPr>
          <a:xfrm>
            <a:off x="3122672" y="3644592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D599D9D-FF87-4142-A261-E5DB37B0A32B}"/>
              </a:ext>
            </a:extLst>
          </p:cNvPr>
          <p:cNvSpPr txBox="1"/>
          <p:nvPr/>
        </p:nvSpPr>
        <p:spPr>
          <a:xfrm>
            <a:off x="2719300" y="3632696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5D450C3-A83A-45FF-825A-4CCC5B29501D}"/>
              </a:ext>
            </a:extLst>
          </p:cNvPr>
          <p:cNvSpPr txBox="1"/>
          <p:nvPr/>
        </p:nvSpPr>
        <p:spPr>
          <a:xfrm>
            <a:off x="3486684" y="3616347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255539E-ECEA-4279-A9DD-3E101E0A1BB4}"/>
              </a:ext>
            </a:extLst>
          </p:cNvPr>
          <p:cNvSpPr txBox="1"/>
          <p:nvPr/>
        </p:nvSpPr>
        <p:spPr>
          <a:xfrm>
            <a:off x="3895975" y="3611282"/>
            <a:ext cx="155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 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EF693402-7B8A-4FC5-A625-47813807B072}"/>
              </a:ext>
            </a:extLst>
          </p:cNvPr>
          <p:cNvSpPr/>
          <p:nvPr/>
        </p:nvSpPr>
        <p:spPr>
          <a:xfrm>
            <a:off x="1835696" y="987574"/>
            <a:ext cx="577299" cy="68522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A8CC449-6C5A-4695-83ED-E7A04A632BA1}"/>
              </a:ext>
            </a:extLst>
          </p:cNvPr>
          <p:cNvSpPr txBox="1"/>
          <p:nvPr/>
        </p:nvSpPr>
        <p:spPr>
          <a:xfrm>
            <a:off x="741037" y="4371950"/>
            <a:ext cx="6463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答：一班比二班多得了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面小红旗。</a:t>
            </a:r>
          </a:p>
        </p:txBody>
      </p:sp>
    </p:spTree>
    <p:extLst>
      <p:ext uri="{BB962C8B-B14F-4D97-AF65-F5344CB8AC3E}">
        <p14:creationId xmlns:p14="http://schemas.microsoft.com/office/powerpoint/2010/main" val="262874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F71D87E-5FC6-4BF2-B682-1890A5755712}"/>
              </a:ext>
            </a:extLst>
          </p:cNvPr>
          <p:cNvGrpSpPr/>
          <p:nvPr/>
        </p:nvGrpSpPr>
        <p:grpSpPr>
          <a:xfrm>
            <a:off x="1403648" y="2060737"/>
            <a:ext cx="6745539" cy="589959"/>
            <a:chOff x="936226" y="2333575"/>
            <a:chExt cx="7545381" cy="683229"/>
          </a:xfrm>
        </p:grpSpPr>
        <p:sp>
          <p:nvSpPr>
            <p:cNvPr id="3" name="圆角矩形 14">
              <a:extLst>
                <a:ext uri="{FF2B5EF4-FFF2-40B4-BE49-F238E27FC236}">
                  <a16:creationId xmlns:a16="http://schemas.microsoft.com/office/drawing/2014/main" id="{FB2D95C8-6B09-4213-95ED-5A47D753C2FC}"/>
                </a:ext>
              </a:extLst>
            </p:cNvPr>
            <p:cNvSpPr/>
            <p:nvPr/>
          </p:nvSpPr>
          <p:spPr>
            <a:xfrm>
              <a:off x="936226" y="2333575"/>
              <a:ext cx="7162744" cy="683229"/>
            </a:xfrm>
            <a:prstGeom prst="roundRect">
              <a:avLst/>
            </a:prstGeom>
            <a:solidFill>
              <a:srgbClr val="FFC0B9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矩形 6">
              <a:extLst>
                <a:ext uri="{FF2B5EF4-FFF2-40B4-BE49-F238E27FC236}">
                  <a16:creationId xmlns:a16="http://schemas.microsoft.com/office/drawing/2014/main" id="{B1EED469-3F4A-44F6-AB1A-948376249434}"/>
                </a:ext>
              </a:extLst>
            </p:cNvPr>
            <p:cNvSpPr/>
            <p:nvPr/>
          </p:nvSpPr>
          <p:spPr>
            <a:xfrm>
              <a:off x="1041001" y="2333575"/>
              <a:ext cx="7440606" cy="5603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读题，收集信息，了解要解决的问题。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5911A3D-606E-4CE6-BEFB-CF2E7A46B652}"/>
              </a:ext>
            </a:extLst>
          </p:cNvPr>
          <p:cNvGrpSpPr/>
          <p:nvPr/>
        </p:nvGrpSpPr>
        <p:grpSpPr>
          <a:xfrm>
            <a:off x="1403648" y="2964025"/>
            <a:ext cx="6745539" cy="591331"/>
            <a:chOff x="936226" y="2333575"/>
            <a:chExt cx="7545380" cy="683229"/>
          </a:xfrm>
        </p:grpSpPr>
        <p:sp>
          <p:nvSpPr>
            <p:cNvPr id="6" name="圆角矩形 11">
              <a:extLst>
                <a:ext uri="{FF2B5EF4-FFF2-40B4-BE49-F238E27FC236}">
                  <a16:creationId xmlns:a16="http://schemas.microsoft.com/office/drawing/2014/main" id="{080C31E3-2DCA-4C6F-978C-4E641AF2B968}"/>
                </a:ext>
              </a:extLst>
            </p:cNvPr>
            <p:cNvSpPr/>
            <p:nvPr/>
          </p:nvSpPr>
          <p:spPr>
            <a:xfrm>
              <a:off x="936226" y="2333575"/>
              <a:ext cx="7162744" cy="683229"/>
            </a:xfrm>
            <a:prstGeom prst="roundRect">
              <a:avLst/>
            </a:prstGeom>
            <a:solidFill>
              <a:srgbClr val="FFC0B9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4A28264-884C-4EEC-8E7C-0C37DE676111}"/>
                </a:ext>
              </a:extLst>
            </p:cNvPr>
            <p:cNvSpPr/>
            <p:nvPr/>
          </p:nvSpPr>
          <p:spPr>
            <a:xfrm>
              <a:off x="1041000" y="2333575"/>
              <a:ext cx="7440606" cy="5590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找到相关联的信息画图分析解决问题。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3C173F5-F2CB-4825-A40A-504B222ADA91}"/>
              </a:ext>
            </a:extLst>
          </p:cNvPr>
          <p:cNvGrpSpPr/>
          <p:nvPr/>
        </p:nvGrpSpPr>
        <p:grpSpPr>
          <a:xfrm>
            <a:off x="1403648" y="3868900"/>
            <a:ext cx="6749415" cy="589959"/>
            <a:chOff x="936226" y="2333575"/>
            <a:chExt cx="7549717" cy="683229"/>
          </a:xfrm>
        </p:grpSpPr>
        <p:sp>
          <p:nvSpPr>
            <p:cNvPr id="9" name="圆角矩形 16">
              <a:extLst>
                <a:ext uri="{FF2B5EF4-FFF2-40B4-BE49-F238E27FC236}">
                  <a16:creationId xmlns:a16="http://schemas.microsoft.com/office/drawing/2014/main" id="{76D7AD5C-BB37-4438-B799-40826AF9106D}"/>
                </a:ext>
              </a:extLst>
            </p:cNvPr>
            <p:cNvSpPr/>
            <p:nvPr/>
          </p:nvSpPr>
          <p:spPr>
            <a:xfrm>
              <a:off x="936226" y="2333575"/>
              <a:ext cx="7162744" cy="683229"/>
            </a:xfrm>
            <a:prstGeom prst="roundRect">
              <a:avLst/>
            </a:prstGeom>
            <a:solidFill>
              <a:srgbClr val="FFC0B9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6">
              <a:extLst>
                <a:ext uri="{FF2B5EF4-FFF2-40B4-BE49-F238E27FC236}">
                  <a16:creationId xmlns:a16="http://schemas.microsoft.com/office/drawing/2014/main" id="{1D60B751-9F1B-4114-A45B-8CADEE939C82}"/>
                </a:ext>
              </a:extLst>
            </p:cNvPr>
            <p:cNvSpPr/>
            <p:nvPr/>
          </p:nvSpPr>
          <p:spPr>
            <a:xfrm>
              <a:off x="1045337" y="2333575"/>
              <a:ext cx="7440606" cy="64841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算一算，检验解题结果。</a:t>
              </a:r>
            </a:p>
          </p:txBody>
        </p:sp>
      </p:grpSp>
      <p:grpSp>
        <p:nvGrpSpPr>
          <p:cNvPr id="11" name="组合 18">
            <a:extLst>
              <a:ext uri="{FF2B5EF4-FFF2-40B4-BE49-F238E27FC236}">
                <a16:creationId xmlns:a16="http://schemas.microsoft.com/office/drawing/2014/main" id="{83796640-CA41-4460-AF49-48D170019CCF}"/>
              </a:ext>
            </a:extLst>
          </p:cNvPr>
          <p:cNvGrpSpPr/>
          <p:nvPr/>
        </p:nvGrpSpPr>
        <p:grpSpPr>
          <a:xfrm>
            <a:off x="615660" y="1336596"/>
            <a:ext cx="560387" cy="3505467"/>
            <a:chOff x="3081337" y="1122363"/>
            <a:chExt cx="560388" cy="3505467"/>
          </a:xfrm>
        </p:grpSpPr>
        <p:cxnSp>
          <p:nvCxnSpPr>
            <p:cNvPr id="12" name="直接连接符 15">
              <a:extLst>
                <a:ext uri="{FF2B5EF4-FFF2-40B4-BE49-F238E27FC236}">
                  <a16:creationId xmlns:a16="http://schemas.microsoft.com/office/drawing/2014/main" id="{95A56927-2BAA-49EB-8547-121ED5AB6683}"/>
                </a:ext>
              </a:extLst>
            </p:cNvPr>
            <p:cNvCxnSpPr/>
            <p:nvPr>
              <p:custDataLst>
                <p:tags r:id="rId1"/>
              </p:custDataLst>
            </p:nvPr>
          </p:nvCxnSpPr>
          <p:spPr>
            <a:xfrm>
              <a:off x="3359150" y="1122363"/>
              <a:ext cx="0" cy="3505467"/>
            </a:xfrm>
            <a:prstGeom prst="line">
              <a:avLst/>
            </a:prstGeom>
            <a:ln w="25400" cap="flat" cmpd="sng">
              <a:solidFill>
                <a:srgbClr val="FF2D4B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13" name="任意多边形 20">
              <a:extLst>
                <a:ext uri="{FF2B5EF4-FFF2-40B4-BE49-F238E27FC236}">
                  <a16:creationId xmlns:a16="http://schemas.microsoft.com/office/drawing/2014/main" id="{01F83E43-23DA-4AE6-9749-1E95C8DC9EFF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3081337" y="1704975"/>
              <a:ext cx="560388" cy="649288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1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14" name="任意多边形 21">
              <a:extLst>
                <a:ext uri="{FF2B5EF4-FFF2-40B4-BE49-F238E27FC236}">
                  <a16:creationId xmlns:a16="http://schemas.microsoft.com/office/drawing/2014/main" id="{D365EFD2-E34A-4787-885D-E442BA4E5C1E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3081337" y="2622550"/>
              <a:ext cx="560388" cy="649288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2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15" name="任意多边形 22">
              <a:extLst>
                <a:ext uri="{FF2B5EF4-FFF2-40B4-BE49-F238E27FC236}">
                  <a16:creationId xmlns:a16="http://schemas.microsoft.com/office/drawing/2014/main" id="{36CA6734-E939-4F16-818B-5E53E639B7C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3081337" y="3540125"/>
              <a:ext cx="560388" cy="649288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3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BCF34395-19FA-42CC-8236-107C61CAFA47}"/>
              </a:ext>
            </a:extLst>
          </p:cNvPr>
          <p:cNvSpPr/>
          <p:nvPr/>
        </p:nvSpPr>
        <p:spPr>
          <a:xfrm>
            <a:off x="348375" y="1293416"/>
            <a:ext cx="919163" cy="1563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9942AA3-E752-4E3E-A069-3008FB18EA4E}"/>
              </a:ext>
            </a:extLst>
          </p:cNvPr>
          <p:cNvSpPr/>
          <p:nvPr/>
        </p:nvSpPr>
        <p:spPr>
          <a:xfrm>
            <a:off x="317553" y="2836783"/>
            <a:ext cx="919163" cy="917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89D45B5-8907-4575-AAF8-0AF8FCDA1F6C}"/>
              </a:ext>
            </a:extLst>
          </p:cNvPr>
          <p:cNvSpPr/>
          <p:nvPr/>
        </p:nvSpPr>
        <p:spPr>
          <a:xfrm>
            <a:off x="317552" y="3723878"/>
            <a:ext cx="919163" cy="11181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D86D6E7-4A56-4068-AAE5-C15CB03B9417}"/>
              </a:ext>
            </a:extLst>
          </p:cNvPr>
          <p:cNvGrpSpPr/>
          <p:nvPr/>
        </p:nvGrpSpPr>
        <p:grpSpPr>
          <a:xfrm>
            <a:off x="1331406" y="318061"/>
            <a:ext cx="5760873" cy="1635237"/>
            <a:chOff x="1205839" y="2471298"/>
            <a:chExt cx="4166012" cy="1636410"/>
          </a:xfrm>
        </p:grpSpPr>
        <p:sp>
          <p:nvSpPr>
            <p:cNvPr id="20" name="圆角矩形标注 29">
              <a:extLst>
                <a:ext uri="{FF2B5EF4-FFF2-40B4-BE49-F238E27FC236}">
                  <a16:creationId xmlns:a16="http://schemas.microsoft.com/office/drawing/2014/main" id="{6CA20881-5B54-4446-AEF7-495864E51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774" y="2707485"/>
              <a:ext cx="3321077" cy="1164038"/>
            </a:xfrm>
            <a:prstGeom prst="wedgeRoundRectCallout">
              <a:avLst>
                <a:gd name="adj1" fmla="val -56136"/>
                <a:gd name="adj2" fmla="val -8091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黑体" panose="02010609060101010101" pitchFamily="49" charset="-122"/>
                  <a:cs typeface="+mn-cs"/>
                </a:rPr>
                <a:t>你能归纳出我们解决问题的步骤和方法吗？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黑体" panose="02010609060101010101" pitchFamily="49" charset="-122"/>
                <a:cs typeface="+mn-cs"/>
              </a:endParaRPr>
            </a:p>
          </p:txBody>
        </p:sp>
        <p:pic>
          <p:nvPicPr>
            <p:cNvPr id="21" name="图片 30">
              <a:extLst>
                <a:ext uri="{FF2B5EF4-FFF2-40B4-BE49-F238E27FC236}">
                  <a16:creationId xmlns:a16="http://schemas.microsoft.com/office/drawing/2014/main" id="{F34C231E-621F-4E34-92D8-1E86C5720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05839" y="2471298"/>
              <a:ext cx="620791" cy="163641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8607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9033571-BF10-44E6-BA7C-57A8CF3B0062}"/>
              </a:ext>
            </a:extLst>
          </p:cNvPr>
          <p:cNvSpPr txBox="1"/>
          <p:nvPr/>
        </p:nvSpPr>
        <p:spPr>
          <a:xfrm>
            <a:off x="503548" y="72471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变式：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面小红旗，二班得了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面小红旗。二班比一班少得了几面小红旗？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C05431A-E3E1-47E5-9968-8372C4C82A64}"/>
              </a:ext>
            </a:extLst>
          </p:cNvPr>
          <p:cNvSpPr txBox="1"/>
          <p:nvPr/>
        </p:nvSpPr>
        <p:spPr>
          <a:xfrm>
            <a:off x="503548" y="1853507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AF561E2-9A19-48ED-84DA-D9A418F415F2}"/>
              </a:ext>
            </a:extLst>
          </p:cNvPr>
          <p:cNvSpPr txBox="1"/>
          <p:nvPr/>
        </p:nvSpPr>
        <p:spPr>
          <a:xfrm>
            <a:off x="477664" y="273629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二班：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205A352-0799-469C-B068-954216052C45}"/>
              </a:ext>
            </a:extLst>
          </p:cNvPr>
          <p:cNvSpPr/>
          <p:nvPr/>
        </p:nvSpPr>
        <p:spPr>
          <a:xfrm>
            <a:off x="1614113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2821B4A-D1C8-44A9-B10D-38138E936CA4}"/>
              </a:ext>
            </a:extLst>
          </p:cNvPr>
          <p:cNvSpPr/>
          <p:nvPr/>
        </p:nvSpPr>
        <p:spPr>
          <a:xfrm>
            <a:off x="2172305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420D80F-D777-476B-8CAD-F01D8A04F2BE}"/>
              </a:ext>
            </a:extLst>
          </p:cNvPr>
          <p:cNvSpPr/>
          <p:nvPr/>
        </p:nvSpPr>
        <p:spPr>
          <a:xfrm>
            <a:off x="2730497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F61FFD8-93EF-4A4E-980D-C5167A151161}"/>
              </a:ext>
            </a:extLst>
          </p:cNvPr>
          <p:cNvSpPr/>
          <p:nvPr/>
        </p:nvSpPr>
        <p:spPr>
          <a:xfrm>
            <a:off x="3288689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E9CEC32-7380-4A2F-85E9-8F5800C673FB}"/>
              </a:ext>
            </a:extLst>
          </p:cNvPr>
          <p:cNvSpPr/>
          <p:nvPr/>
        </p:nvSpPr>
        <p:spPr>
          <a:xfrm>
            <a:off x="3846881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A61B012-C9FA-4BCF-992D-2DCDD3CCE7E7}"/>
              </a:ext>
            </a:extLst>
          </p:cNvPr>
          <p:cNvSpPr/>
          <p:nvPr/>
        </p:nvSpPr>
        <p:spPr>
          <a:xfrm>
            <a:off x="4405073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32599F7-7840-4A3B-9B1F-AD018DB42F9B}"/>
              </a:ext>
            </a:extLst>
          </p:cNvPr>
          <p:cNvSpPr/>
          <p:nvPr/>
        </p:nvSpPr>
        <p:spPr>
          <a:xfrm>
            <a:off x="4963265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5F4F785-005F-4CE2-A213-D5BE2199685F}"/>
              </a:ext>
            </a:extLst>
          </p:cNvPr>
          <p:cNvSpPr/>
          <p:nvPr/>
        </p:nvSpPr>
        <p:spPr>
          <a:xfrm>
            <a:off x="5521457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CA32799-5195-4590-BA20-CACAEEB80A62}"/>
              </a:ext>
            </a:extLst>
          </p:cNvPr>
          <p:cNvSpPr/>
          <p:nvPr/>
        </p:nvSpPr>
        <p:spPr>
          <a:xfrm>
            <a:off x="6079649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00B65B8-FBC6-439B-8FDB-80F4DA900100}"/>
              </a:ext>
            </a:extLst>
          </p:cNvPr>
          <p:cNvSpPr/>
          <p:nvPr/>
        </p:nvSpPr>
        <p:spPr>
          <a:xfrm>
            <a:off x="6637841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AB109B9C-BCBB-4AE5-9056-48F11E47A613}"/>
              </a:ext>
            </a:extLst>
          </p:cNvPr>
          <p:cNvSpPr/>
          <p:nvPr/>
        </p:nvSpPr>
        <p:spPr>
          <a:xfrm>
            <a:off x="7196033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C665D5E-4F0A-4CB0-9BF0-9D4D63C94DD0}"/>
              </a:ext>
            </a:extLst>
          </p:cNvPr>
          <p:cNvSpPr/>
          <p:nvPr/>
        </p:nvSpPr>
        <p:spPr>
          <a:xfrm>
            <a:off x="7754225" y="1872671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CD061CA-0124-4DBD-BDA0-03976324076E}"/>
              </a:ext>
            </a:extLst>
          </p:cNvPr>
          <p:cNvSpPr/>
          <p:nvPr/>
        </p:nvSpPr>
        <p:spPr>
          <a:xfrm>
            <a:off x="1588229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AAB84EB5-534F-461B-B6C7-B72C27FDB59F}"/>
              </a:ext>
            </a:extLst>
          </p:cNvPr>
          <p:cNvSpPr/>
          <p:nvPr/>
        </p:nvSpPr>
        <p:spPr>
          <a:xfrm>
            <a:off x="2146421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A6EE404-17E1-4E82-A6C1-10C510228DF3}"/>
              </a:ext>
            </a:extLst>
          </p:cNvPr>
          <p:cNvSpPr/>
          <p:nvPr/>
        </p:nvSpPr>
        <p:spPr>
          <a:xfrm>
            <a:off x="2704613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AB8B099-CA12-43A7-B3D6-2767345E0CA8}"/>
              </a:ext>
            </a:extLst>
          </p:cNvPr>
          <p:cNvSpPr/>
          <p:nvPr/>
        </p:nvSpPr>
        <p:spPr>
          <a:xfrm>
            <a:off x="3262805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5418A25-34A4-44A7-986D-67E1275AF621}"/>
              </a:ext>
            </a:extLst>
          </p:cNvPr>
          <p:cNvSpPr/>
          <p:nvPr/>
        </p:nvSpPr>
        <p:spPr>
          <a:xfrm>
            <a:off x="3820997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1DAED131-08C1-4AA3-BC92-C11922AE76D0}"/>
              </a:ext>
            </a:extLst>
          </p:cNvPr>
          <p:cNvSpPr/>
          <p:nvPr/>
        </p:nvSpPr>
        <p:spPr>
          <a:xfrm>
            <a:off x="4379189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DD02D28F-1B62-427D-8AEE-34BFBDBC2A67}"/>
              </a:ext>
            </a:extLst>
          </p:cNvPr>
          <p:cNvSpPr/>
          <p:nvPr/>
        </p:nvSpPr>
        <p:spPr>
          <a:xfrm>
            <a:off x="4937381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3DB9D24-DAB0-415E-B664-A72827EAD071}"/>
              </a:ext>
            </a:extLst>
          </p:cNvPr>
          <p:cNvSpPr/>
          <p:nvPr/>
        </p:nvSpPr>
        <p:spPr>
          <a:xfrm>
            <a:off x="5495573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1B1FEA1-FAE4-4C62-ADCB-6BF32210115D}"/>
              </a:ext>
            </a:extLst>
          </p:cNvPr>
          <p:cNvSpPr/>
          <p:nvPr/>
        </p:nvSpPr>
        <p:spPr>
          <a:xfrm>
            <a:off x="6053765" y="2764961"/>
            <a:ext cx="504056" cy="5040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大括号 25">
            <a:extLst>
              <a:ext uri="{FF2B5EF4-FFF2-40B4-BE49-F238E27FC236}">
                <a16:creationId xmlns:a16="http://schemas.microsoft.com/office/drawing/2014/main" id="{4673AF34-9775-422E-BB9B-6A5C94291B81}"/>
              </a:ext>
            </a:extLst>
          </p:cNvPr>
          <p:cNvSpPr/>
          <p:nvPr/>
        </p:nvSpPr>
        <p:spPr>
          <a:xfrm rot="16200000">
            <a:off x="4837468" y="-1417995"/>
            <a:ext cx="226969" cy="622687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66D43E13-00AA-431A-A747-21B3D3966214}"/>
              </a:ext>
            </a:extLst>
          </p:cNvPr>
          <p:cNvSpPr/>
          <p:nvPr/>
        </p:nvSpPr>
        <p:spPr>
          <a:xfrm rot="5400000" flipV="1">
            <a:off x="3882452" y="1208287"/>
            <a:ext cx="226969" cy="4536504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461B186-4384-4ED1-98E0-87F6AC4901D3}"/>
              </a:ext>
            </a:extLst>
          </p:cNvPr>
          <p:cNvSpPr txBox="1"/>
          <p:nvPr/>
        </p:nvSpPr>
        <p:spPr>
          <a:xfrm>
            <a:off x="4499993" y="1131429"/>
            <a:ext cx="111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E2C9D1D-34DD-4E12-8974-997C9CFBE0BB}"/>
              </a:ext>
            </a:extLst>
          </p:cNvPr>
          <p:cNvSpPr txBox="1"/>
          <p:nvPr/>
        </p:nvSpPr>
        <p:spPr>
          <a:xfrm>
            <a:off x="3674413" y="3590024"/>
            <a:ext cx="924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F5E072C8-59D6-4812-BEB8-FF3D7CC3012D}"/>
              </a:ext>
            </a:extLst>
          </p:cNvPr>
          <p:cNvCxnSpPr>
            <a:cxnSpLocks/>
          </p:cNvCxnSpPr>
          <p:nvPr/>
        </p:nvCxnSpPr>
        <p:spPr>
          <a:xfrm>
            <a:off x="6600805" y="1695443"/>
            <a:ext cx="0" cy="1716056"/>
          </a:xfrm>
          <a:prstGeom prst="line">
            <a:avLst/>
          </a:prstGeom>
          <a:ln w="28575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右大括号 30">
            <a:extLst>
              <a:ext uri="{FF2B5EF4-FFF2-40B4-BE49-F238E27FC236}">
                <a16:creationId xmlns:a16="http://schemas.microsoft.com/office/drawing/2014/main" id="{B2B4F4B9-00D5-4950-ADF5-9B0BA6594EB4}"/>
              </a:ext>
            </a:extLst>
          </p:cNvPr>
          <p:cNvSpPr/>
          <p:nvPr/>
        </p:nvSpPr>
        <p:spPr>
          <a:xfrm rot="5400000" flipV="1">
            <a:off x="7364945" y="2631382"/>
            <a:ext cx="226969" cy="1464977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C25193E-6758-4095-AB86-3FFF0402149A}"/>
              </a:ext>
            </a:extLst>
          </p:cNvPr>
          <p:cNvSpPr txBox="1"/>
          <p:nvPr/>
        </p:nvSpPr>
        <p:spPr>
          <a:xfrm>
            <a:off x="6707894" y="3508628"/>
            <a:ext cx="19550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少得的面数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9A62E8A-1CC3-4C7D-BE4B-DE83D7597EC6}"/>
              </a:ext>
            </a:extLst>
          </p:cNvPr>
          <p:cNvSpPr txBox="1"/>
          <p:nvPr/>
        </p:nvSpPr>
        <p:spPr>
          <a:xfrm>
            <a:off x="2824346" y="3923166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12 - 9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AC1FD47-5593-BD8D-62E6-3F6829E0FDB8}"/>
              </a:ext>
            </a:extLst>
          </p:cNvPr>
          <p:cNvSpPr txBox="1"/>
          <p:nvPr/>
        </p:nvSpPr>
        <p:spPr>
          <a:xfrm>
            <a:off x="1119090" y="4397826"/>
            <a:ext cx="6463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答：二班比一班少得了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面小红旗。</a:t>
            </a:r>
          </a:p>
        </p:txBody>
      </p:sp>
    </p:spTree>
    <p:extLst>
      <p:ext uri="{BB962C8B-B14F-4D97-AF65-F5344CB8AC3E}">
        <p14:creationId xmlns:p14="http://schemas.microsoft.com/office/powerpoint/2010/main" val="125801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1" grpId="0" animBg="1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867FC09-6126-434A-B61B-9C75B5FDB5A6}"/>
              </a:ext>
            </a:extLst>
          </p:cNvPr>
          <p:cNvSpPr txBox="1"/>
          <p:nvPr/>
        </p:nvSpPr>
        <p:spPr>
          <a:xfrm>
            <a:off x="296296" y="771550"/>
            <a:ext cx="8551407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小兰养了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条蚕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cán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，小宁养了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条蚕。小兰比小宁多养了几条？小宁比小兰少养了几条？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37AEA7C-115C-48A9-BDBE-920D50DCF92D}"/>
              </a:ext>
            </a:extLst>
          </p:cNvPr>
          <p:cNvSpPr/>
          <p:nvPr/>
        </p:nvSpPr>
        <p:spPr>
          <a:xfrm>
            <a:off x="413081" y="373465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67816F4-47F3-43F2-A591-049C7167A413}"/>
              </a:ext>
            </a:extLst>
          </p:cNvPr>
          <p:cNvCxnSpPr/>
          <p:nvPr/>
        </p:nvCxnSpPr>
        <p:spPr>
          <a:xfrm flipV="1">
            <a:off x="943728" y="791575"/>
            <a:ext cx="422481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410CF48-DAB3-47B0-9999-DD17ED315BC7}"/>
              </a:ext>
            </a:extLst>
          </p:cNvPr>
          <p:cNvSpPr/>
          <p:nvPr/>
        </p:nvSpPr>
        <p:spPr>
          <a:xfrm>
            <a:off x="44068" y="227621"/>
            <a:ext cx="5968092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三、巩固练习，强化提高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9C9C49-E99E-4966-822B-045536D41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8113" y="1455354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CB6E82-47C4-4231-A6FF-03E477DB98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1406014" y="2272711"/>
            <a:ext cx="615405" cy="6538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6BBDD46-967A-40FF-836B-EF5DCBECDDF2}"/>
              </a:ext>
            </a:extLst>
          </p:cNvPr>
          <p:cNvSpPr txBox="1"/>
          <p:nvPr/>
        </p:nvSpPr>
        <p:spPr>
          <a:xfrm>
            <a:off x="359906" y="230026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2CF7D6B-72D2-4F3D-ACA2-26588CD9E257}"/>
              </a:ext>
            </a:extLst>
          </p:cNvPr>
          <p:cNvSpPr txBox="1"/>
          <p:nvPr/>
        </p:nvSpPr>
        <p:spPr>
          <a:xfrm>
            <a:off x="327714" y="298419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: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42AB9A9-025F-47B0-9B51-18192B562E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1910070" y="2272711"/>
            <a:ext cx="615405" cy="65386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6D6C37D-7D19-4489-A659-2366F84A07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2414126" y="2265002"/>
            <a:ext cx="615405" cy="65386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911383A-7E30-4960-9B5D-1DD2B68334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2918182" y="2265002"/>
            <a:ext cx="615405" cy="6538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4133E3-86B5-4993-B1F3-F17E2C7574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3422238" y="2265002"/>
            <a:ext cx="615405" cy="6538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09E5AB9-7F5E-4E68-9ADC-C390174CB8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3926294" y="2265002"/>
            <a:ext cx="615405" cy="6538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92012B4-85F9-458E-8370-23E0225C9E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4430350" y="2257293"/>
            <a:ext cx="615405" cy="65386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B654E48-F591-49BC-B95D-EB0CA79DA1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4934406" y="2257293"/>
            <a:ext cx="615405" cy="65386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0C635FA-0609-414C-B910-1BB0EDAAB9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1439962" y="2903452"/>
            <a:ext cx="615405" cy="65386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7F0BDF8-7759-449D-82EF-39C549F0D9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1944018" y="2903452"/>
            <a:ext cx="615405" cy="65386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578EA50-042D-4A29-B003-96A83863E6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5412299" y="2257293"/>
            <a:ext cx="615405" cy="65386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DECFBAD-F2BC-41EF-B6A7-5E2675B813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5916355" y="2257293"/>
            <a:ext cx="615405" cy="6538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F6A96A0-8E1B-4BC2-8FB4-C5F3673C0F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6420411" y="2257293"/>
            <a:ext cx="615405" cy="65386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8701E34-D903-408E-8EE3-F7908FD6F2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6924467" y="2257293"/>
            <a:ext cx="615405" cy="65386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6241BBF-8E24-4937-89CB-FE3121E4F7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7428523" y="2249584"/>
            <a:ext cx="615405" cy="65386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C355FD6-F05E-40FC-A6CB-88E29ACFCF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7932579" y="2249584"/>
            <a:ext cx="615405" cy="65386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7AF30D4-CA8E-4A99-819E-4E90610701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2491938" y="2918870"/>
            <a:ext cx="615405" cy="65386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13FC32C-DFE1-4F86-93D4-B37A84E09E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2995994" y="2918870"/>
            <a:ext cx="615405" cy="65386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BF1C7C3-E023-4B78-A4CE-3A3AE86F69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3500050" y="2918870"/>
            <a:ext cx="615405" cy="65386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E515864-3C48-44FB-A161-6076C15509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4004106" y="2918870"/>
            <a:ext cx="615405" cy="653868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338E4B8D-E86A-44AD-9717-9A370865EE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4508162" y="2911161"/>
            <a:ext cx="615405" cy="65386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6DB0F0D4-7442-4DBB-BF09-9DDAF439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66666" r="38532"/>
          <a:stretch/>
        </p:blipFill>
        <p:spPr>
          <a:xfrm>
            <a:off x="5012218" y="2911161"/>
            <a:ext cx="615405" cy="653868"/>
          </a:xfrm>
          <a:prstGeom prst="rect">
            <a:avLst/>
          </a:prstGeom>
        </p:spPr>
      </p:pic>
      <p:sp>
        <p:nvSpPr>
          <p:cNvPr id="36" name="右大括号 35">
            <a:extLst>
              <a:ext uri="{FF2B5EF4-FFF2-40B4-BE49-F238E27FC236}">
                <a16:creationId xmlns:a16="http://schemas.microsoft.com/office/drawing/2014/main" id="{7B488CA8-BC27-4F45-AC34-85CAE80553D2}"/>
              </a:ext>
            </a:extLst>
          </p:cNvPr>
          <p:cNvSpPr/>
          <p:nvPr/>
        </p:nvSpPr>
        <p:spPr>
          <a:xfrm rot="16200000">
            <a:off x="4793142" y="-1105776"/>
            <a:ext cx="160563" cy="6651520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1A49A9F-7333-4951-A26E-3412787BD8AF}"/>
              </a:ext>
            </a:extLst>
          </p:cNvPr>
          <p:cNvSpPr txBox="1"/>
          <p:nvPr/>
        </p:nvSpPr>
        <p:spPr>
          <a:xfrm>
            <a:off x="4404471" y="1727589"/>
            <a:ext cx="11729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</a:p>
        </p:txBody>
      </p:sp>
      <p:sp>
        <p:nvSpPr>
          <p:cNvPr id="38" name="右大括号 37">
            <a:extLst>
              <a:ext uri="{FF2B5EF4-FFF2-40B4-BE49-F238E27FC236}">
                <a16:creationId xmlns:a16="http://schemas.microsoft.com/office/drawing/2014/main" id="{58BBA189-6DF5-42AF-9D1E-9A1FE2594BF2}"/>
              </a:ext>
            </a:extLst>
          </p:cNvPr>
          <p:cNvSpPr/>
          <p:nvPr/>
        </p:nvSpPr>
        <p:spPr>
          <a:xfrm rot="5400000" flipV="1">
            <a:off x="3471811" y="1533921"/>
            <a:ext cx="226969" cy="4075264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B432191-5487-4AFB-BAAF-3886578A2D67}"/>
              </a:ext>
            </a:extLst>
          </p:cNvPr>
          <p:cNvSpPr txBox="1"/>
          <p:nvPr/>
        </p:nvSpPr>
        <p:spPr>
          <a:xfrm>
            <a:off x="3245691" y="3611784"/>
            <a:ext cx="8098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DBF2D37-9CE5-4B1D-977E-3CBD3FA25287}"/>
              </a:ext>
            </a:extLst>
          </p:cNvPr>
          <p:cNvSpPr txBox="1"/>
          <p:nvPr/>
        </p:nvSpPr>
        <p:spPr>
          <a:xfrm>
            <a:off x="2644780" y="3919112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14 - 8 = 6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CAB79BB-4A25-47C1-B616-0A509543F083}"/>
              </a:ext>
            </a:extLst>
          </p:cNvPr>
          <p:cNvSpPr txBox="1"/>
          <p:nvPr/>
        </p:nvSpPr>
        <p:spPr>
          <a:xfrm>
            <a:off x="413081" y="4416553"/>
            <a:ext cx="8730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答：小兰比小宁多养了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条，小宁比小兰少养了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D07C5C-EB39-4869-90B3-BEF3E7197C83}"/>
              </a:ext>
            </a:extLst>
          </p:cNvPr>
          <p:cNvSpPr/>
          <p:nvPr/>
        </p:nvSpPr>
        <p:spPr>
          <a:xfrm>
            <a:off x="5490111" y="2265002"/>
            <a:ext cx="3075618" cy="64615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34C0D99-C94E-4F05-98E4-04E656EFE621}"/>
              </a:ext>
            </a:extLst>
          </p:cNvPr>
          <p:cNvSpPr txBox="1"/>
          <p:nvPr/>
        </p:nvSpPr>
        <p:spPr>
          <a:xfrm>
            <a:off x="5807366" y="3162380"/>
            <a:ext cx="27186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多养的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或少养的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012EB8ED-2DD7-4B0C-B9D9-81D0C6281378}"/>
              </a:ext>
            </a:extLst>
          </p:cNvPr>
          <p:cNvSpPr/>
          <p:nvPr/>
        </p:nvSpPr>
        <p:spPr>
          <a:xfrm>
            <a:off x="2055367" y="812396"/>
            <a:ext cx="589413" cy="5823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DE951F39-0FA7-4775-BA0F-F2D58176EFA5}"/>
              </a:ext>
            </a:extLst>
          </p:cNvPr>
          <p:cNvSpPr/>
          <p:nvPr/>
        </p:nvSpPr>
        <p:spPr>
          <a:xfrm>
            <a:off x="5752477" y="773961"/>
            <a:ext cx="589413" cy="5823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0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6" grpId="0" animBg="1"/>
      <p:bldP spid="37" grpId="0"/>
      <p:bldP spid="38" grpId="0" animBg="1"/>
      <p:bldP spid="39" grpId="0"/>
      <p:bldP spid="41" grpId="0"/>
      <p:bldP spid="42" grpId="0"/>
      <p:bldP spid="9" grpId="0" animBg="1"/>
      <p:bldP spid="43" grpId="0"/>
      <p:bldP spid="44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BCBFA97-E600-4B75-BFEF-10DEE8E2B086}"/>
              </a:ext>
            </a:extLst>
          </p:cNvPr>
          <p:cNvSpPr txBox="1"/>
          <p:nvPr/>
        </p:nvSpPr>
        <p:spPr>
          <a:xfrm>
            <a:off x="611560" y="284444"/>
            <a:ext cx="698477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小欣比小亮多捡了多少个贝壳？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6E9567-3542-404C-B5E3-89BC8BD65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" t="1856" r="4027" b="3473"/>
          <a:stretch/>
        </p:blipFill>
        <p:spPr>
          <a:xfrm>
            <a:off x="1849785" y="812715"/>
            <a:ext cx="5463528" cy="299612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C4A4991-D2D4-4C5B-8CC4-31BED43DE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1288" y="42205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6A14CEE-390D-4C78-ACBA-74CD2E84AD7E}"/>
              </a:ext>
            </a:extLst>
          </p:cNvPr>
          <p:cNvSpPr txBox="1"/>
          <p:nvPr/>
        </p:nvSpPr>
        <p:spPr>
          <a:xfrm>
            <a:off x="3212674" y="3751061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32 - 25 = 7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07317A-B49D-4DDE-9F64-ECBA8B991E0D}"/>
              </a:ext>
            </a:extLst>
          </p:cNvPr>
          <p:cNvSpPr txBox="1"/>
          <p:nvPr/>
        </p:nvSpPr>
        <p:spPr>
          <a:xfrm>
            <a:off x="1841376" y="4335836"/>
            <a:ext cx="5455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答：小欣比小亮多捡了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个贝壳。</a:t>
            </a:r>
          </a:p>
        </p:txBody>
      </p:sp>
    </p:spTree>
    <p:extLst>
      <p:ext uri="{BB962C8B-B14F-4D97-AF65-F5344CB8AC3E}">
        <p14:creationId xmlns:p14="http://schemas.microsoft.com/office/powerpoint/2010/main" val="7526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98191" y="1118186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080223" y="596350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、课堂小结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E361EE0-F04C-468C-B24A-52C8C4F2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754" y="2139702"/>
            <a:ext cx="5756492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通过这节课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,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你们都学到了什么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31103228"/>
  <p:tag name="MH_LIBRARY" val="GRAPHIC"/>
  <p:tag name="MH_ORDER" val="直接连接符 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31103228"/>
  <p:tag name="MH_LIBRARY" val="GRAPHIC"/>
  <p:tag name="MH_ORDER" val="Freeform 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31103228"/>
  <p:tag name="MH_LIBRARY" val="GRAPHIC"/>
  <p:tag name="MH_ORDER" val="Freeform 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31103228"/>
  <p:tag name="MH_LIBRARY" val="GRAPHIC"/>
  <p:tag name="MH_ORDER" val="Freeform 2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802</Words>
  <Application>Microsoft Office PowerPoint</Application>
  <PresentationFormat>全屏显示(16:9)</PresentationFormat>
  <Paragraphs>116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302</cp:revision>
  <dcterms:created xsi:type="dcterms:W3CDTF">2015-08-27T07:30:00Z</dcterms:created>
  <dcterms:modified xsi:type="dcterms:W3CDTF">2025-01-04T08:07:31Z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E86FF01E7A7C43748999E9F58395AB8F</vt:lpwstr>
  </property>
</Properties>
</file>