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6" r:id="rId1"/>
  </p:sldMasterIdLst>
  <p:notesMasterIdLst>
    <p:notesMasterId r:id="rId20"/>
  </p:notesMasterIdLst>
  <p:sldIdLst>
    <p:sldId id="263" r:id="rId2"/>
    <p:sldId id="375" r:id="rId3"/>
    <p:sldId id="376" r:id="rId4"/>
    <p:sldId id="362" r:id="rId5"/>
    <p:sldId id="363" r:id="rId6"/>
    <p:sldId id="364" r:id="rId7"/>
    <p:sldId id="365" r:id="rId8"/>
    <p:sldId id="369" r:id="rId9"/>
    <p:sldId id="370" r:id="rId10"/>
    <p:sldId id="347" r:id="rId11"/>
    <p:sldId id="361" r:id="rId12"/>
    <p:sldId id="371" r:id="rId13"/>
    <p:sldId id="372" r:id="rId14"/>
    <p:sldId id="373" r:id="rId15"/>
    <p:sldId id="350" r:id="rId16"/>
    <p:sldId id="273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91D2"/>
    <a:srgbClr val="0000FF"/>
    <a:srgbClr val="F49701"/>
    <a:srgbClr val="E8333C"/>
    <a:srgbClr val="FEF6F0"/>
    <a:srgbClr val="FDF1E9"/>
    <a:srgbClr val="1279CD"/>
    <a:srgbClr val="095FAC"/>
    <a:srgbClr val="7492BE"/>
    <a:srgbClr val="DAE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17" d="100"/>
          <a:sy n="117" d="100"/>
        </p:scale>
        <p:origin x="102" y="55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 rot="20132266">
            <a:off x="3678573" y="2340917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C6A68-F459-4C27-9249-19FF5DA643EC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3ECB8-7919-4D00-B55D-D88EAB1FAC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55400" y="-27628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624304" y="2514762"/>
            <a:ext cx="5895392" cy="64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整理和复习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D8BAC4C4-6DF0-A8DE-3874-DE728CDCC4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960" y="1667660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0AD6167-479E-BD07-201D-D59930C194EE}"/>
              </a:ext>
            </a:extLst>
          </p:cNvPr>
          <p:cNvSpPr txBox="1"/>
          <p:nvPr/>
        </p:nvSpPr>
        <p:spPr>
          <a:xfrm>
            <a:off x="2370776" y="176804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以内的口算加、减法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151B8-2D8A-FC02-7D45-D560B287A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6D73B7B-2C34-B3DD-A873-31789D7717B2}"/>
              </a:ext>
            </a:extLst>
          </p:cNvPr>
          <p:cNvSpPr txBox="1"/>
          <p:nvPr/>
        </p:nvSpPr>
        <p:spPr>
          <a:xfrm>
            <a:off x="757118" y="1049637"/>
            <a:ext cx="4825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这一单元，我们学习了哪些知识？</a:t>
            </a:r>
          </a:p>
        </p:txBody>
      </p:sp>
      <p:grpSp>
        <p:nvGrpSpPr>
          <p:cNvPr id="18" name="组合 42">
            <a:extLst>
              <a:ext uri="{FF2B5EF4-FFF2-40B4-BE49-F238E27FC236}">
                <a16:creationId xmlns:a16="http://schemas.microsoft.com/office/drawing/2014/main" id="{86DE05A9-E0C2-E0C1-D3AB-02B5ADA36C5E}"/>
              </a:ext>
            </a:extLst>
          </p:cNvPr>
          <p:cNvGrpSpPr/>
          <p:nvPr/>
        </p:nvGrpSpPr>
        <p:grpSpPr>
          <a:xfrm rot="5400000">
            <a:off x="771864" y="569133"/>
            <a:ext cx="486850" cy="513578"/>
            <a:chOff x="4197350" y="2182813"/>
            <a:chExt cx="608013" cy="6413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Freeform 166">
              <a:extLst>
                <a:ext uri="{FF2B5EF4-FFF2-40B4-BE49-F238E27FC236}">
                  <a16:creationId xmlns:a16="http://schemas.microsoft.com/office/drawing/2014/main" id="{127FEE5A-C400-5669-5432-E102B9B7E18D}"/>
                </a:ext>
              </a:extLst>
            </p:cNvPr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" name="Freeform 167">
              <a:extLst>
                <a:ext uri="{FF2B5EF4-FFF2-40B4-BE49-F238E27FC236}">
                  <a16:creationId xmlns:a16="http://schemas.microsoft.com/office/drawing/2014/main" id="{0E11D68A-C87E-A891-1E36-81F33C11DFEF}"/>
                </a:ext>
              </a:extLst>
            </p:cNvPr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1" name="Freeform 168">
              <a:extLst>
                <a:ext uri="{FF2B5EF4-FFF2-40B4-BE49-F238E27FC236}">
                  <a16:creationId xmlns:a16="http://schemas.microsoft.com/office/drawing/2014/main" id="{1E868779-8176-9E92-5535-6F2B05F37F0A}"/>
                </a:ext>
              </a:extLst>
            </p:cNvPr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" name="Freeform 169">
              <a:extLst>
                <a:ext uri="{FF2B5EF4-FFF2-40B4-BE49-F238E27FC236}">
                  <a16:creationId xmlns:a16="http://schemas.microsoft.com/office/drawing/2014/main" id="{C9B07274-C0D4-82B6-7318-7E7B7CD443EE}"/>
                </a:ext>
              </a:extLst>
            </p:cNvPr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" name="Freeform 170">
              <a:extLst>
                <a:ext uri="{FF2B5EF4-FFF2-40B4-BE49-F238E27FC236}">
                  <a16:creationId xmlns:a16="http://schemas.microsoft.com/office/drawing/2014/main" id="{B5A5B40E-D631-3187-77BF-7F20AEC18575}"/>
                </a:ext>
              </a:extLst>
            </p:cNvPr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4" name="Freeform 171">
              <a:extLst>
                <a:ext uri="{FF2B5EF4-FFF2-40B4-BE49-F238E27FC236}">
                  <a16:creationId xmlns:a16="http://schemas.microsoft.com/office/drawing/2014/main" id="{B66529CB-0E7F-2A58-8A25-33FB73A7C10B}"/>
                </a:ext>
              </a:extLst>
            </p:cNvPr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5" name="Freeform 172">
              <a:extLst>
                <a:ext uri="{FF2B5EF4-FFF2-40B4-BE49-F238E27FC236}">
                  <a16:creationId xmlns:a16="http://schemas.microsoft.com/office/drawing/2014/main" id="{720D84EA-03C7-EB7C-0B02-74286C812CDB}"/>
                </a:ext>
              </a:extLst>
            </p:cNvPr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6" name="Freeform 173">
              <a:extLst>
                <a:ext uri="{FF2B5EF4-FFF2-40B4-BE49-F238E27FC236}">
                  <a16:creationId xmlns:a16="http://schemas.microsoft.com/office/drawing/2014/main" id="{A2D8C555-955A-D341-6874-14392213A7A9}"/>
                </a:ext>
              </a:extLst>
            </p:cNvPr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7" name="Freeform 174">
              <a:extLst>
                <a:ext uri="{FF2B5EF4-FFF2-40B4-BE49-F238E27FC236}">
                  <a16:creationId xmlns:a16="http://schemas.microsoft.com/office/drawing/2014/main" id="{7144A554-0ABC-7057-F3CA-1722557EF60D}"/>
                </a:ext>
              </a:extLst>
            </p:cNvPr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8" name="Freeform 175">
              <a:extLst>
                <a:ext uri="{FF2B5EF4-FFF2-40B4-BE49-F238E27FC236}">
                  <a16:creationId xmlns:a16="http://schemas.microsoft.com/office/drawing/2014/main" id="{B2BC339B-CD88-AD5A-2B69-7D0A4BA970BC}"/>
                </a:ext>
              </a:extLst>
            </p:cNvPr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" name="Freeform 176">
              <a:extLst>
                <a:ext uri="{FF2B5EF4-FFF2-40B4-BE49-F238E27FC236}">
                  <a16:creationId xmlns:a16="http://schemas.microsoft.com/office/drawing/2014/main" id="{B06486D3-7127-834B-6384-E6BD35560130}"/>
                </a:ext>
              </a:extLst>
            </p:cNvPr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0" name="Freeform 177">
              <a:extLst>
                <a:ext uri="{FF2B5EF4-FFF2-40B4-BE49-F238E27FC236}">
                  <a16:creationId xmlns:a16="http://schemas.microsoft.com/office/drawing/2014/main" id="{CF754734-43DD-4D85-3B13-E6FEBB9D20E8}"/>
                </a:ext>
              </a:extLst>
            </p:cNvPr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1" name="Freeform 178">
              <a:extLst>
                <a:ext uri="{FF2B5EF4-FFF2-40B4-BE49-F238E27FC236}">
                  <a16:creationId xmlns:a16="http://schemas.microsoft.com/office/drawing/2014/main" id="{40D8E60A-BAE7-081A-59E8-79DB1B32A1F2}"/>
                </a:ext>
              </a:extLst>
            </p:cNvPr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2" name="Freeform 179">
              <a:extLst>
                <a:ext uri="{FF2B5EF4-FFF2-40B4-BE49-F238E27FC236}">
                  <a16:creationId xmlns:a16="http://schemas.microsoft.com/office/drawing/2014/main" id="{2684FEA0-FECC-51D0-524E-28B34262EF2F}"/>
                </a:ext>
              </a:extLst>
            </p:cNvPr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" name="Freeform 180">
              <a:extLst>
                <a:ext uri="{FF2B5EF4-FFF2-40B4-BE49-F238E27FC236}">
                  <a16:creationId xmlns:a16="http://schemas.microsoft.com/office/drawing/2014/main" id="{942DC89D-9FD0-BF81-EA75-8785C693E87A}"/>
                </a:ext>
              </a:extLst>
            </p:cNvPr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4" name="Freeform 181">
              <a:extLst>
                <a:ext uri="{FF2B5EF4-FFF2-40B4-BE49-F238E27FC236}">
                  <a16:creationId xmlns:a16="http://schemas.microsoft.com/office/drawing/2014/main" id="{F2607B0E-B50C-B1ED-530E-B413CD65C3B2}"/>
                </a:ext>
              </a:extLst>
            </p:cNvPr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" name="Freeform 182">
              <a:extLst>
                <a:ext uri="{FF2B5EF4-FFF2-40B4-BE49-F238E27FC236}">
                  <a16:creationId xmlns:a16="http://schemas.microsoft.com/office/drawing/2014/main" id="{6B6381BC-5860-7AB6-4736-D0472496610A}"/>
                </a:ext>
              </a:extLst>
            </p:cNvPr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6" name="Freeform 183">
              <a:extLst>
                <a:ext uri="{FF2B5EF4-FFF2-40B4-BE49-F238E27FC236}">
                  <a16:creationId xmlns:a16="http://schemas.microsoft.com/office/drawing/2014/main" id="{9D70C46D-EB6D-9BE4-0151-46958D28EBB2}"/>
                </a:ext>
              </a:extLst>
            </p:cNvPr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7" name="Freeform 184">
              <a:extLst>
                <a:ext uri="{FF2B5EF4-FFF2-40B4-BE49-F238E27FC236}">
                  <a16:creationId xmlns:a16="http://schemas.microsoft.com/office/drawing/2014/main" id="{93BAA819-52C7-2A30-81DF-F3B85471324B}"/>
                </a:ext>
              </a:extLst>
            </p:cNvPr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8" name="Freeform 185">
              <a:extLst>
                <a:ext uri="{FF2B5EF4-FFF2-40B4-BE49-F238E27FC236}">
                  <a16:creationId xmlns:a16="http://schemas.microsoft.com/office/drawing/2014/main" id="{0A870097-D9CF-B6EE-6E78-823037683530}"/>
                </a:ext>
              </a:extLst>
            </p:cNvPr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" name="Freeform 186">
              <a:extLst>
                <a:ext uri="{FF2B5EF4-FFF2-40B4-BE49-F238E27FC236}">
                  <a16:creationId xmlns:a16="http://schemas.microsoft.com/office/drawing/2014/main" id="{32BA1E96-41EA-867B-1E46-AA20F8ABE2E9}"/>
                </a:ext>
              </a:extLst>
            </p:cNvPr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0" name="Freeform 187">
              <a:extLst>
                <a:ext uri="{FF2B5EF4-FFF2-40B4-BE49-F238E27FC236}">
                  <a16:creationId xmlns:a16="http://schemas.microsoft.com/office/drawing/2014/main" id="{5204F173-623E-ABE6-25D7-F1728D5760AE}"/>
                </a:ext>
              </a:extLst>
            </p:cNvPr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1" name="Freeform 188">
              <a:extLst>
                <a:ext uri="{FF2B5EF4-FFF2-40B4-BE49-F238E27FC236}">
                  <a16:creationId xmlns:a16="http://schemas.microsoft.com/office/drawing/2014/main" id="{C406385E-DFDD-F1C6-4578-33617C60A62B}"/>
                </a:ext>
              </a:extLst>
            </p:cNvPr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2" name="Freeform 189">
              <a:extLst>
                <a:ext uri="{FF2B5EF4-FFF2-40B4-BE49-F238E27FC236}">
                  <a16:creationId xmlns:a16="http://schemas.microsoft.com/office/drawing/2014/main" id="{C01A6FF4-A2FC-743D-447B-FE470665E5B8}"/>
                </a:ext>
              </a:extLst>
            </p:cNvPr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3" name="Freeform 190">
              <a:extLst>
                <a:ext uri="{FF2B5EF4-FFF2-40B4-BE49-F238E27FC236}">
                  <a16:creationId xmlns:a16="http://schemas.microsoft.com/office/drawing/2014/main" id="{044FCE4B-9BD7-EA6C-06C9-D0B15E3E78E0}"/>
                </a:ext>
              </a:extLst>
            </p:cNvPr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4" name="Freeform 191">
              <a:extLst>
                <a:ext uri="{FF2B5EF4-FFF2-40B4-BE49-F238E27FC236}">
                  <a16:creationId xmlns:a16="http://schemas.microsoft.com/office/drawing/2014/main" id="{E5F2565D-1239-E82C-1C85-C795761FF492}"/>
                </a:ext>
              </a:extLst>
            </p:cNvPr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5" name="Freeform 192">
              <a:extLst>
                <a:ext uri="{FF2B5EF4-FFF2-40B4-BE49-F238E27FC236}">
                  <a16:creationId xmlns:a16="http://schemas.microsoft.com/office/drawing/2014/main" id="{66C1DB6D-0DDE-8A2A-FF1D-5540862AC53F}"/>
                </a:ext>
              </a:extLst>
            </p:cNvPr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6" name="Freeform 193">
              <a:extLst>
                <a:ext uri="{FF2B5EF4-FFF2-40B4-BE49-F238E27FC236}">
                  <a16:creationId xmlns:a16="http://schemas.microsoft.com/office/drawing/2014/main" id="{EBD2CC18-7778-AA02-9CB3-B100A7C6BB65}"/>
                </a:ext>
              </a:extLst>
            </p:cNvPr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7" name="Freeform 194">
              <a:extLst>
                <a:ext uri="{FF2B5EF4-FFF2-40B4-BE49-F238E27FC236}">
                  <a16:creationId xmlns:a16="http://schemas.microsoft.com/office/drawing/2014/main" id="{A027A1E3-F643-9AC4-834B-B02707F9EAB6}"/>
                </a:ext>
              </a:extLst>
            </p:cNvPr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8" name="Freeform 195">
              <a:extLst>
                <a:ext uri="{FF2B5EF4-FFF2-40B4-BE49-F238E27FC236}">
                  <a16:creationId xmlns:a16="http://schemas.microsoft.com/office/drawing/2014/main" id="{D26BA49C-75EE-6DE6-919C-19D64704F09A}"/>
                </a:ext>
              </a:extLst>
            </p:cNvPr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9" name="Freeform 196">
              <a:extLst>
                <a:ext uri="{FF2B5EF4-FFF2-40B4-BE49-F238E27FC236}">
                  <a16:creationId xmlns:a16="http://schemas.microsoft.com/office/drawing/2014/main" id="{4B246247-621F-43B6-55E1-0F7EAAA7D702}"/>
                </a:ext>
              </a:extLst>
            </p:cNvPr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0" name="Freeform 197">
              <a:extLst>
                <a:ext uri="{FF2B5EF4-FFF2-40B4-BE49-F238E27FC236}">
                  <a16:creationId xmlns:a16="http://schemas.microsoft.com/office/drawing/2014/main" id="{3400E8F7-F2DF-FA16-CDAE-8B978CBB783C}"/>
                </a:ext>
              </a:extLst>
            </p:cNvPr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1" name="Freeform 198">
              <a:extLst>
                <a:ext uri="{FF2B5EF4-FFF2-40B4-BE49-F238E27FC236}">
                  <a16:creationId xmlns:a16="http://schemas.microsoft.com/office/drawing/2014/main" id="{0901B2AE-21BB-4CB4-D029-53308B099884}"/>
                </a:ext>
              </a:extLst>
            </p:cNvPr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2" name="Freeform 199">
              <a:extLst>
                <a:ext uri="{FF2B5EF4-FFF2-40B4-BE49-F238E27FC236}">
                  <a16:creationId xmlns:a16="http://schemas.microsoft.com/office/drawing/2014/main" id="{129333D8-5163-82C3-6079-13F4409636C3}"/>
                </a:ext>
              </a:extLst>
            </p:cNvPr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3" name="Freeform 200">
              <a:extLst>
                <a:ext uri="{FF2B5EF4-FFF2-40B4-BE49-F238E27FC236}">
                  <a16:creationId xmlns:a16="http://schemas.microsoft.com/office/drawing/2014/main" id="{54E81630-2F20-DB35-D956-D2F3DF12044A}"/>
                </a:ext>
              </a:extLst>
            </p:cNvPr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4" name="Freeform 201">
              <a:extLst>
                <a:ext uri="{FF2B5EF4-FFF2-40B4-BE49-F238E27FC236}">
                  <a16:creationId xmlns:a16="http://schemas.microsoft.com/office/drawing/2014/main" id="{D7C17B3D-56A5-4AC3-910D-B4D84837A71E}"/>
                </a:ext>
              </a:extLst>
            </p:cNvPr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5" name="Freeform 202">
              <a:extLst>
                <a:ext uri="{FF2B5EF4-FFF2-40B4-BE49-F238E27FC236}">
                  <a16:creationId xmlns:a16="http://schemas.microsoft.com/office/drawing/2014/main" id="{495AFD22-CBAD-09B6-5D89-60BA20ED023B}"/>
                </a:ext>
              </a:extLst>
            </p:cNvPr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6" name="Freeform 203">
              <a:extLst>
                <a:ext uri="{FF2B5EF4-FFF2-40B4-BE49-F238E27FC236}">
                  <a16:creationId xmlns:a16="http://schemas.microsoft.com/office/drawing/2014/main" id="{9D4E63CF-B00E-1F86-BD6D-21517447F05A}"/>
                </a:ext>
              </a:extLst>
            </p:cNvPr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7" name="Freeform 204">
              <a:extLst>
                <a:ext uri="{FF2B5EF4-FFF2-40B4-BE49-F238E27FC236}">
                  <a16:creationId xmlns:a16="http://schemas.microsoft.com/office/drawing/2014/main" id="{2204E0A2-2F42-BEC8-85D5-9F117E718C64}"/>
                </a:ext>
              </a:extLst>
            </p:cNvPr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8" name="Freeform 206">
              <a:extLst>
                <a:ext uri="{FF2B5EF4-FFF2-40B4-BE49-F238E27FC236}">
                  <a16:creationId xmlns:a16="http://schemas.microsoft.com/office/drawing/2014/main" id="{3149434D-74E8-0CFE-853F-EDAB65E400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9" name="Freeform 207">
              <a:extLst>
                <a:ext uri="{FF2B5EF4-FFF2-40B4-BE49-F238E27FC236}">
                  <a16:creationId xmlns:a16="http://schemas.microsoft.com/office/drawing/2014/main" id="{A28E42FF-6B59-7ECF-E098-188F179DE724}"/>
                </a:ext>
              </a:extLst>
            </p:cNvPr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0" name="Freeform 208">
              <a:extLst>
                <a:ext uri="{FF2B5EF4-FFF2-40B4-BE49-F238E27FC236}">
                  <a16:creationId xmlns:a16="http://schemas.microsoft.com/office/drawing/2014/main" id="{6BC6A766-FE85-E33A-B50C-D7D94075BF94}"/>
                </a:ext>
              </a:extLst>
            </p:cNvPr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" name="Freeform 209">
              <a:extLst>
                <a:ext uri="{FF2B5EF4-FFF2-40B4-BE49-F238E27FC236}">
                  <a16:creationId xmlns:a16="http://schemas.microsoft.com/office/drawing/2014/main" id="{C2A20070-8D85-9538-8746-0D28707A7DA0}"/>
                </a:ext>
              </a:extLst>
            </p:cNvPr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2" name="Freeform 210">
              <a:extLst>
                <a:ext uri="{FF2B5EF4-FFF2-40B4-BE49-F238E27FC236}">
                  <a16:creationId xmlns:a16="http://schemas.microsoft.com/office/drawing/2014/main" id="{4533DF3D-EE0C-04CD-A819-96D015EBF3F4}"/>
                </a:ext>
              </a:extLst>
            </p:cNvPr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3" name="Freeform 211">
              <a:extLst>
                <a:ext uri="{FF2B5EF4-FFF2-40B4-BE49-F238E27FC236}">
                  <a16:creationId xmlns:a16="http://schemas.microsoft.com/office/drawing/2014/main" id="{B0B6BFEC-2A3B-FE98-4224-6B8D38B0E45D}"/>
                </a:ext>
              </a:extLst>
            </p:cNvPr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4" name="Freeform 212">
              <a:extLst>
                <a:ext uri="{FF2B5EF4-FFF2-40B4-BE49-F238E27FC236}">
                  <a16:creationId xmlns:a16="http://schemas.microsoft.com/office/drawing/2014/main" id="{4EC374AD-E250-540C-60D2-7D2817F2F15E}"/>
                </a:ext>
              </a:extLst>
            </p:cNvPr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65" name="Freeform 59">
            <a:extLst>
              <a:ext uri="{FF2B5EF4-FFF2-40B4-BE49-F238E27FC236}">
                <a16:creationId xmlns:a16="http://schemas.microsoft.com/office/drawing/2014/main" id="{6B70F5C0-2D22-52ED-0E2E-C0356B776A00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1041298" y="980367"/>
            <a:ext cx="2882629" cy="56477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1"/>
              </a:cxn>
              <a:cxn ang="0">
                <a:pos x="0" y="6"/>
              </a:cxn>
              <a:cxn ang="0">
                <a:pos x="0" y="6"/>
              </a:cxn>
              <a:cxn ang="0">
                <a:pos x="1" y="8"/>
              </a:cxn>
              <a:cxn ang="0">
                <a:pos x="2" y="9"/>
              </a:cxn>
              <a:cxn ang="0">
                <a:pos x="2" y="9"/>
              </a:cxn>
              <a:cxn ang="0">
                <a:pos x="11" y="11"/>
              </a:cxn>
              <a:cxn ang="0">
                <a:pos x="19" y="12"/>
              </a:cxn>
              <a:cxn ang="0">
                <a:pos x="37" y="12"/>
              </a:cxn>
              <a:cxn ang="0">
                <a:pos x="71" y="11"/>
              </a:cxn>
              <a:cxn ang="0">
                <a:pos x="71" y="11"/>
              </a:cxn>
              <a:cxn ang="0">
                <a:pos x="93" y="9"/>
              </a:cxn>
              <a:cxn ang="0">
                <a:pos x="115" y="11"/>
              </a:cxn>
              <a:cxn ang="0">
                <a:pos x="139" y="11"/>
              </a:cxn>
              <a:cxn ang="0">
                <a:pos x="161" y="9"/>
              </a:cxn>
              <a:cxn ang="0">
                <a:pos x="161" y="9"/>
              </a:cxn>
              <a:cxn ang="0">
                <a:pos x="161" y="9"/>
              </a:cxn>
              <a:cxn ang="0">
                <a:pos x="159" y="8"/>
              </a:cxn>
              <a:cxn ang="0">
                <a:pos x="157" y="5"/>
              </a:cxn>
              <a:cxn ang="0">
                <a:pos x="157" y="5"/>
              </a:cxn>
              <a:cxn ang="0">
                <a:pos x="136" y="5"/>
              </a:cxn>
              <a:cxn ang="0">
                <a:pos x="115" y="5"/>
              </a:cxn>
              <a:cxn ang="0">
                <a:pos x="73" y="5"/>
              </a:cxn>
              <a:cxn ang="0">
                <a:pos x="73" y="5"/>
              </a:cxn>
              <a:cxn ang="0">
                <a:pos x="53" y="6"/>
              </a:cxn>
              <a:cxn ang="0">
                <a:pos x="34" y="8"/>
              </a:cxn>
              <a:cxn ang="0">
                <a:pos x="34" y="8"/>
              </a:cxn>
              <a:cxn ang="0">
                <a:pos x="16" y="8"/>
              </a:cxn>
              <a:cxn ang="0">
                <a:pos x="16" y="8"/>
              </a:cxn>
              <a:cxn ang="0">
                <a:pos x="8" y="8"/>
              </a:cxn>
              <a:cxn ang="0">
                <a:pos x="8" y="8"/>
              </a:cxn>
              <a:cxn ang="0">
                <a:pos x="8" y="5"/>
              </a:cxn>
              <a:cxn ang="0">
                <a:pos x="7" y="2"/>
              </a:cxn>
              <a:cxn ang="0">
                <a:pos x="1" y="0"/>
              </a:cxn>
              <a:cxn ang="0">
                <a:pos x="1" y="0"/>
              </a:cxn>
              <a:cxn ang="0">
                <a:pos x="0" y="1"/>
              </a:cxn>
              <a:cxn ang="0">
                <a:pos x="0" y="1"/>
              </a:cxn>
              <a:cxn ang="0">
                <a:pos x="7" y="6"/>
              </a:cxn>
              <a:cxn ang="0">
                <a:pos x="7" y="6"/>
              </a:cxn>
              <a:cxn ang="0">
                <a:pos x="7" y="8"/>
              </a:cxn>
              <a:cxn ang="0">
                <a:pos x="7" y="8"/>
              </a:cxn>
              <a:cxn ang="0">
                <a:pos x="4" y="6"/>
              </a:cxn>
              <a:cxn ang="0">
                <a:pos x="4" y="6"/>
              </a:cxn>
              <a:cxn ang="0">
                <a:pos x="4" y="4"/>
              </a:cxn>
              <a:cxn ang="0">
                <a:pos x="7" y="6"/>
              </a:cxn>
              <a:cxn ang="0">
                <a:pos x="7" y="6"/>
              </a:cxn>
            </a:cxnLst>
            <a:rect l="0" t="0" r="r" b="b"/>
            <a:pathLst>
              <a:path w="161" h="12">
                <a:moveTo>
                  <a:pt x="0" y="1"/>
                </a:moveTo>
                <a:lnTo>
                  <a:pt x="0" y="1"/>
                </a:lnTo>
                <a:lnTo>
                  <a:pt x="0" y="6"/>
                </a:lnTo>
                <a:lnTo>
                  <a:pt x="0" y="6"/>
                </a:lnTo>
                <a:lnTo>
                  <a:pt x="1" y="8"/>
                </a:lnTo>
                <a:lnTo>
                  <a:pt x="2" y="9"/>
                </a:lnTo>
                <a:lnTo>
                  <a:pt x="2" y="9"/>
                </a:lnTo>
                <a:lnTo>
                  <a:pt x="11" y="11"/>
                </a:lnTo>
                <a:lnTo>
                  <a:pt x="19" y="12"/>
                </a:lnTo>
                <a:lnTo>
                  <a:pt x="37" y="12"/>
                </a:lnTo>
                <a:lnTo>
                  <a:pt x="71" y="11"/>
                </a:lnTo>
                <a:lnTo>
                  <a:pt x="71" y="11"/>
                </a:lnTo>
                <a:lnTo>
                  <a:pt x="93" y="9"/>
                </a:lnTo>
                <a:lnTo>
                  <a:pt x="115" y="11"/>
                </a:lnTo>
                <a:lnTo>
                  <a:pt x="139" y="11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59" y="8"/>
                </a:lnTo>
                <a:lnTo>
                  <a:pt x="157" y="5"/>
                </a:lnTo>
                <a:lnTo>
                  <a:pt x="157" y="5"/>
                </a:lnTo>
                <a:lnTo>
                  <a:pt x="136" y="5"/>
                </a:lnTo>
                <a:lnTo>
                  <a:pt x="115" y="5"/>
                </a:lnTo>
                <a:lnTo>
                  <a:pt x="73" y="5"/>
                </a:lnTo>
                <a:lnTo>
                  <a:pt x="73" y="5"/>
                </a:lnTo>
                <a:lnTo>
                  <a:pt x="53" y="6"/>
                </a:lnTo>
                <a:lnTo>
                  <a:pt x="34" y="8"/>
                </a:lnTo>
                <a:lnTo>
                  <a:pt x="34" y="8"/>
                </a:lnTo>
                <a:lnTo>
                  <a:pt x="16" y="8"/>
                </a:lnTo>
                <a:lnTo>
                  <a:pt x="16" y="8"/>
                </a:lnTo>
                <a:lnTo>
                  <a:pt x="8" y="8"/>
                </a:lnTo>
                <a:lnTo>
                  <a:pt x="8" y="8"/>
                </a:lnTo>
                <a:lnTo>
                  <a:pt x="8" y="5"/>
                </a:lnTo>
                <a:lnTo>
                  <a:pt x="7" y="2"/>
                </a:lnTo>
                <a:lnTo>
                  <a:pt x="1" y="0"/>
                </a:lnTo>
                <a:lnTo>
                  <a:pt x="1" y="0"/>
                </a:lnTo>
                <a:lnTo>
                  <a:pt x="0" y="1"/>
                </a:lnTo>
                <a:lnTo>
                  <a:pt x="0" y="1"/>
                </a:lnTo>
                <a:close/>
                <a:moveTo>
                  <a:pt x="7" y="6"/>
                </a:moveTo>
                <a:lnTo>
                  <a:pt x="7" y="6"/>
                </a:lnTo>
                <a:lnTo>
                  <a:pt x="7" y="8"/>
                </a:lnTo>
                <a:lnTo>
                  <a:pt x="7" y="8"/>
                </a:lnTo>
                <a:lnTo>
                  <a:pt x="4" y="6"/>
                </a:lnTo>
                <a:lnTo>
                  <a:pt x="4" y="6"/>
                </a:lnTo>
                <a:lnTo>
                  <a:pt x="4" y="4"/>
                </a:lnTo>
                <a:lnTo>
                  <a:pt x="7" y="6"/>
                </a:lnTo>
                <a:lnTo>
                  <a:pt x="7" y="6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1E624154-4273-845F-453C-F5CA992651CD}"/>
              </a:ext>
            </a:extLst>
          </p:cNvPr>
          <p:cNvSpPr/>
          <p:nvPr/>
        </p:nvSpPr>
        <p:spPr>
          <a:xfrm>
            <a:off x="1190337" y="541707"/>
            <a:ext cx="404901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一、知识回顾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5288198-EAF4-A64E-C67A-51555CB3F9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7175" y="1533540"/>
            <a:ext cx="3007067" cy="18237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A5525B0-567B-ED00-027E-8459D7E52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770" y="2859782"/>
            <a:ext cx="2160240" cy="1677171"/>
          </a:xfrm>
          <a:prstGeom prst="rect">
            <a:avLst/>
          </a:prstGeom>
        </p:spPr>
      </p:pic>
      <p:grpSp>
        <p:nvGrpSpPr>
          <p:cNvPr id="5" name="Group 16">
            <a:extLst>
              <a:ext uri="{FF2B5EF4-FFF2-40B4-BE49-F238E27FC236}">
                <a16:creationId xmlns:a16="http://schemas.microsoft.com/office/drawing/2014/main" id="{6CC4ABCB-82EB-558E-71AF-EEF1344E92C7}"/>
              </a:ext>
            </a:extLst>
          </p:cNvPr>
          <p:cNvGrpSpPr/>
          <p:nvPr/>
        </p:nvGrpSpPr>
        <p:grpSpPr bwMode="auto">
          <a:xfrm>
            <a:off x="4013026" y="1420143"/>
            <a:ext cx="4391026" cy="1492250"/>
            <a:chOff x="-1899" y="-995"/>
            <a:chExt cx="2766" cy="940"/>
          </a:xfrm>
        </p:grpSpPr>
        <p:pic>
          <p:nvPicPr>
            <p:cNvPr id="6" name="Picture 52">
              <a:extLst>
                <a:ext uri="{FF2B5EF4-FFF2-40B4-BE49-F238E27FC236}">
                  <a16:creationId xmlns:a16="http://schemas.microsoft.com/office/drawing/2014/main" id="{1D507F85-E341-D1E3-A89A-FB49782DD7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7" y="-995"/>
              <a:ext cx="710" cy="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" name="AutoShape 12">
              <a:extLst>
                <a:ext uri="{FF2B5EF4-FFF2-40B4-BE49-F238E27FC236}">
                  <a16:creationId xmlns:a16="http://schemas.microsoft.com/office/drawing/2014/main" id="{41479A6D-92FD-EBEB-311F-332BF20AD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99" y="-938"/>
              <a:ext cx="2032" cy="762"/>
            </a:xfrm>
            <a:prstGeom prst="wedgeRoundRectCallout">
              <a:avLst>
                <a:gd name="adj1" fmla="val 58873"/>
                <a:gd name="adj2" fmla="val 4768"/>
                <a:gd name="adj3" fmla="val 16667"/>
              </a:avLst>
            </a:prstGeom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计算时需要用到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以内的加、减法。</a:t>
              </a:r>
            </a:p>
          </p:txBody>
        </p:sp>
      </p:grpSp>
      <p:grpSp>
        <p:nvGrpSpPr>
          <p:cNvPr id="8" name="Group 16">
            <a:extLst>
              <a:ext uri="{FF2B5EF4-FFF2-40B4-BE49-F238E27FC236}">
                <a16:creationId xmlns:a16="http://schemas.microsoft.com/office/drawing/2014/main" id="{6039DEE3-ED42-C068-1060-96F86FECEC2C}"/>
              </a:ext>
            </a:extLst>
          </p:cNvPr>
          <p:cNvGrpSpPr/>
          <p:nvPr/>
        </p:nvGrpSpPr>
        <p:grpSpPr bwMode="auto">
          <a:xfrm>
            <a:off x="798352" y="3116972"/>
            <a:ext cx="4799013" cy="1330325"/>
            <a:chOff x="-368" y="-366"/>
            <a:chExt cx="3023" cy="838"/>
          </a:xfrm>
        </p:grpSpPr>
        <p:pic>
          <p:nvPicPr>
            <p:cNvPr id="9" name="Picture 52">
              <a:extLst>
                <a:ext uri="{FF2B5EF4-FFF2-40B4-BE49-F238E27FC236}">
                  <a16:creationId xmlns:a16="http://schemas.microsoft.com/office/drawing/2014/main" id="{E6F4AA02-5205-A164-5838-DCD78B3155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368" y="-366"/>
              <a:ext cx="438" cy="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" name="AutoShape 12">
              <a:extLst>
                <a:ext uri="{FF2B5EF4-FFF2-40B4-BE49-F238E27FC236}">
                  <a16:creationId xmlns:a16="http://schemas.microsoft.com/office/drawing/2014/main" id="{220E9A57-1D7E-DEE0-27F1-13BB44403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" y="48"/>
              <a:ext cx="2551" cy="398"/>
            </a:xfrm>
            <a:prstGeom prst="wedgeRoundRectCallout">
              <a:avLst>
                <a:gd name="adj1" fmla="val -53833"/>
                <a:gd name="adj2" fmla="val -85184"/>
                <a:gd name="adj3" fmla="val 16667"/>
              </a:avLst>
            </a:prstGeom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口算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以内的加、减法。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27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CFE85C61-CD3F-27DE-0468-2F71888632DB}"/>
              </a:ext>
            </a:extLst>
          </p:cNvPr>
          <p:cNvSpPr/>
          <p:nvPr/>
        </p:nvSpPr>
        <p:spPr>
          <a:xfrm>
            <a:off x="2689249" y="622800"/>
            <a:ext cx="3528392" cy="5040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以内的口算加、减法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C879118-BEAA-3525-A533-51AC2CE8C784}"/>
              </a:ext>
            </a:extLst>
          </p:cNvPr>
          <p:cNvGrpSpPr/>
          <p:nvPr/>
        </p:nvGrpSpPr>
        <p:grpSpPr>
          <a:xfrm>
            <a:off x="1502542" y="1492706"/>
            <a:ext cx="2648956" cy="922072"/>
            <a:chOff x="1469355" y="1851670"/>
            <a:chExt cx="2648956" cy="922072"/>
          </a:xfrm>
        </p:grpSpPr>
        <p:pic>
          <p:nvPicPr>
            <p:cNvPr id="3" name="Picture 47" descr="64-1">
              <a:extLst>
                <a:ext uri="{FF2B5EF4-FFF2-40B4-BE49-F238E27FC236}">
                  <a16:creationId xmlns:a16="http://schemas.microsoft.com/office/drawing/2014/main" id="{5EA42132-C9EC-7090-1A9F-B1C595C343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8683" y="1990798"/>
              <a:ext cx="959628" cy="77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00" descr="p70_1捆小棒">
              <a:extLst>
                <a:ext uri="{FF2B5EF4-FFF2-40B4-BE49-F238E27FC236}">
                  <a16:creationId xmlns:a16="http://schemas.microsoft.com/office/drawing/2014/main" id="{E8481751-67EF-F41F-8F8E-E098913BA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9355" y="1912477"/>
              <a:ext cx="528736" cy="86126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" name="图片 4" descr="p64_2">
              <a:extLst>
                <a:ext uri="{FF2B5EF4-FFF2-40B4-BE49-F238E27FC236}">
                  <a16:creationId xmlns:a16="http://schemas.microsoft.com/office/drawing/2014/main" id="{38E1A4EE-3899-12D5-3E7D-AE537718E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1946901" y="1858394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图片 5" descr="p64_2">
              <a:extLst>
                <a:ext uri="{FF2B5EF4-FFF2-40B4-BE49-F238E27FC236}">
                  <a16:creationId xmlns:a16="http://schemas.microsoft.com/office/drawing/2014/main" id="{74B5CD05-673A-4CEF-D16E-69172589D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2262860" y="1858394"/>
              <a:ext cx="753827" cy="903208"/>
            </a:xfrm>
            <a:custGeom>
              <a:avLst/>
              <a:gdLst>
                <a:gd name="connsiteX0" fmla="*/ 751250 w 1109662"/>
                <a:gd name="connsiteY0" fmla="*/ 0 h 1322387"/>
                <a:gd name="connsiteX1" fmla="*/ 1109662 w 1109662"/>
                <a:gd name="connsiteY1" fmla="*/ 0 h 1322387"/>
                <a:gd name="connsiteX2" fmla="*/ 1109662 w 1109662"/>
                <a:gd name="connsiteY2" fmla="*/ 1322387 h 1322387"/>
                <a:gd name="connsiteX3" fmla="*/ 562736 w 1109662"/>
                <a:gd name="connsiteY3" fmla="*/ 1322387 h 1322387"/>
                <a:gd name="connsiteX4" fmla="*/ 759842 w 1109662"/>
                <a:gd name="connsiteY4" fmla="*/ 1061511 h 1322387"/>
                <a:gd name="connsiteX5" fmla="*/ 895309 w 1109662"/>
                <a:gd name="connsiteY5" fmla="*/ 282578 h 1322387"/>
                <a:gd name="connsiteX6" fmla="*/ 0 w 1109662"/>
                <a:gd name="connsiteY6" fmla="*/ 0 h 1322387"/>
                <a:gd name="connsiteX7" fmla="*/ 695629 w 1109662"/>
                <a:gd name="connsiteY7" fmla="*/ 0 h 1322387"/>
                <a:gd name="connsiteX8" fmla="*/ 556642 w 1109662"/>
                <a:gd name="connsiteY8" fmla="*/ 370631 h 1322387"/>
                <a:gd name="connsiteX9" fmla="*/ 186160 w 1109662"/>
                <a:gd name="connsiteY9" fmla="*/ 1322387 h 1322387"/>
                <a:gd name="connsiteX10" fmla="*/ 0 w 1109662"/>
                <a:gd name="connsiteY10" fmla="*/ 1322387 h 132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9662" h="1322387">
                  <a:moveTo>
                    <a:pt x="751250" y="0"/>
                  </a:moveTo>
                  <a:lnTo>
                    <a:pt x="1109662" y="0"/>
                  </a:lnTo>
                  <a:lnTo>
                    <a:pt x="1109662" y="1322387"/>
                  </a:lnTo>
                  <a:lnTo>
                    <a:pt x="562736" y="1322387"/>
                  </a:lnTo>
                  <a:lnTo>
                    <a:pt x="759842" y="1061511"/>
                  </a:lnTo>
                  <a:lnTo>
                    <a:pt x="895309" y="282578"/>
                  </a:lnTo>
                  <a:close/>
                  <a:moveTo>
                    <a:pt x="0" y="0"/>
                  </a:moveTo>
                  <a:lnTo>
                    <a:pt x="695629" y="0"/>
                  </a:lnTo>
                  <a:lnTo>
                    <a:pt x="556642" y="370631"/>
                  </a:lnTo>
                  <a:lnTo>
                    <a:pt x="186160" y="1322387"/>
                  </a:lnTo>
                  <a:lnTo>
                    <a:pt x="0" y="1322387"/>
                  </a:lnTo>
                  <a:close/>
                </a:path>
              </a:pathLst>
            </a:custGeom>
            <a:noFill/>
            <a:ln w="9525">
              <a:noFill/>
            </a:ln>
          </p:spPr>
        </p:pic>
        <p:pic>
          <p:nvPicPr>
            <p:cNvPr id="7" name="图片 6" descr="p64_2">
              <a:extLst>
                <a:ext uri="{FF2B5EF4-FFF2-40B4-BE49-F238E27FC236}">
                  <a16:creationId xmlns:a16="http://schemas.microsoft.com/office/drawing/2014/main" id="{2E1E34A3-C15D-5958-48F9-4EB52CB06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2430890" y="1851670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7D29A76-1535-28E2-9A94-4CAFD23A5B99}"/>
              </a:ext>
            </a:extLst>
          </p:cNvPr>
          <p:cNvSpPr/>
          <p:nvPr/>
        </p:nvSpPr>
        <p:spPr>
          <a:xfrm>
            <a:off x="764989" y="1154880"/>
            <a:ext cx="869790" cy="43204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加法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9AEE1E3-C809-E328-5738-20FB1D54CF59}"/>
              </a:ext>
            </a:extLst>
          </p:cNvPr>
          <p:cNvSpPr/>
          <p:nvPr/>
        </p:nvSpPr>
        <p:spPr>
          <a:xfrm>
            <a:off x="1915680" y="1164739"/>
            <a:ext cx="150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+20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=35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7DED626-A7F3-77CB-FE0A-CE0A28DFB1D8}"/>
              </a:ext>
            </a:extLst>
          </p:cNvPr>
          <p:cNvSpPr/>
          <p:nvPr/>
        </p:nvSpPr>
        <p:spPr>
          <a:xfrm>
            <a:off x="1883569" y="2812731"/>
            <a:ext cx="150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+5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4659BEE-6F70-817A-EB8D-CA6AE543F99F}"/>
              </a:ext>
            </a:extLst>
          </p:cNvPr>
          <p:cNvGrpSpPr/>
          <p:nvPr/>
        </p:nvGrpSpPr>
        <p:grpSpPr>
          <a:xfrm>
            <a:off x="735298" y="3125183"/>
            <a:ext cx="3766918" cy="925581"/>
            <a:chOff x="1047420" y="1836021"/>
            <a:chExt cx="3766918" cy="925581"/>
          </a:xfrm>
        </p:grpSpPr>
        <p:pic>
          <p:nvPicPr>
            <p:cNvPr id="13" name="Picture 47" descr="64-1">
              <a:extLst>
                <a:ext uri="{FF2B5EF4-FFF2-40B4-BE49-F238E27FC236}">
                  <a16:creationId xmlns:a16="http://schemas.microsoft.com/office/drawing/2014/main" id="{DCA07B2B-6DC2-81E6-3FF4-04428C02A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420" y="1990769"/>
              <a:ext cx="959628" cy="77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14" descr="p64_2">
              <a:extLst>
                <a:ext uri="{FF2B5EF4-FFF2-40B4-BE49-F238E27FC236}">
                  <a16:creationId xmlns:a16="http://schemas.microsoft.com/office/drawing/2014/main" id="{2037660C-BB5C-041C-1033-F8B306B17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1946901" y="1858394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图片 15" descr="p64_2">
              <a:extLst>
                <a:ext uri="{FF2B5EF4-FFF2-40B4-BE49-F238E27FC236}">
                  <a16:creationId xmlns:a16="http://schemas.microsoft.com/office/drawing/2014/main" id="{4CF45CC1-A4AE-2233-B551-26FC936E2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4060511" y="1836021"/>
              <a:ext cx="753827" cy="903208"/>
            </a:xfrm>
            <a:custGeom>
              <a:avLst/>
              <a:gdLst>
                <a:gd name="connsiteX0" fmla="*/ 751250 w 1109662"/>
                <a:gd name="connsiteY0" fmla="*/ 0 h 1322387"/>
                <a:gd name="connsiteX1" fmla="*/ 1109662 w 1109662"/>
                <a:gd name="connsiteY1" fmla="*/ 0 h 1322387"/>
                <a:gd name="connsiteX2" fmla="*/ 1109662 w 1109662"/>
                <a:gd name="connsiteY2" fmla="*/ 1322387 h 1322387"/>
                <a:gd name="connsiteX3" fmla="*/ 562736 w 1109662"/>
                <a:gd name="connsiteY3" fmla="*/ 1322387 h 1322387"/>
                <a:gd name="connsiteX4" fmla="*/ 759842 w 1109662"/>
                <a:gd name="connsiteY4" fmla="*/ 1061511 h 1322387"/>
                <a:gd name="connsiteX5" fmla="*/ 895309 w 1109662"/>
                <a:gd name="connsiteY5" fmla="*/ 282578 h 1322387"/>
                <a:gd name="connsiteX6" fmla="*/ 0 w 1109662"/>
                <a:gd name="connsiteY6" fmla="*/ 0 h 1322387"/>
                <a:gd name="connsiteX7" fmla="*/ 695629 w 1109662"/>
                <a:gd name="connsiteY7" fmla="*/ 0 h 1322387"/>
                <a:gd name="connsiteX8" fmla="*/ 556642 w 1109662"/>
                <a:gd name="connsiteY8" fmla="*/ 370631 h 1322387"/>
                <a:gd name="connsiteX9" fmla="*/ 186160 w 1109662"/>
                <a:gd name="connsiteY9" fmla="*/ 1322387 h 1322387"/>
                <a:gd name="connsiteX10" fmla="*/ 0 w 1109662"/>
                <a:gd name="connsiteY10" fmla="*/ 1322387 h 132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9662" h="1322387">
                  <a:moveTo>
                    <a:pt x="751250" y="0"/>
                  </a:moveTo>
                  <a:lnTo>
                    <a:pt x="1109662" y="0"/>
                  </a:lnTo>
                  <a:lnTo>
                    <a:pt x="1109662" y="1322387"/>
                  </a:lnTo>
                  <a:lnTo>
                    <a:pt x="562736" y="1322387"/>
                  </a:lnTo>
                  <a:lnTo>
                    <a:pt x="759842" y="1061511"/>
                  </a:lnTo>
                  <a:lnTo>
                    <a:pt x="895309" y="282578"/>
                  </a:lnTo>
                  <a:close/>
                  <a:moveTo>
                    <a:pt x="0" y="0"/>
                  </a:moveTo>
                  <a:lnTo>
                    <a:pt x="695629" y="0"/>
                  </a:lnTo>
                  <a:lnTo>
                    <a:pt x="556642" y="370631"/>
                  </a:lnTo>
                  <a:lnTo>
                    <a:pt x="186160" y="1322387"/>
                  </a:lnTo>
                  <a:lnTo>
                    <a:pt x="0" y="1322387"/>
                  </a:lnTo>
                  <a:close/>
                </a:path>
              </a:pathLst>
            </a:custGeom>
            <a:noFill/>
            <a:ln w="9525">
              <a:noFill/>
            </a:ln>
          </p:spPr>
        </p:pic>
        <p:pic>
          <p:nvPicPr>
            <p:cNvPr id="17" name="图片 16" descr="p64_2">
              <a:extLst>
                <a:ext uri="{FF2B5EF4-FFF2-40B4-BE49-F238E27FC236}">
                  <a16:creationId xmlns:a16="http://schemas.microsoft.com/office/drawing/2014/main" id="{E8B11B07-3A6E-FDE3-6E2C-DF308199E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2247544" y="1851670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" name="图片 17" descr="p64_2">
              <a:extLst>
                <a:ext uri="{FF2B5EF4-FFF2-40B4-BE49-F238E27FC236}">
                  <a16:creationId xmlns:a16="http://schemas.microsoft.com/office/drawing/2014/main" id="{AA95D182-6B35-8EBC-7F7A-36B075ABB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2536868" y="1851670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" name="图片 18" descr="p64_2">
              <a:extLst>
                <a:ext uri="{FF2B5EF4-FFF2-40B4-BE49-F238E27FC236}">
                  <a16:creationId xmlns:a16="http://schemas.microsoft.com/office/drawing/2014/main" id="{E5A8DE94-44E4-8762-D873-63ADA0647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2853442" y="1844946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图片 19" descr="p64_2">
              <a:extLst>
                <a:ext uri="{FF2B5EF4-FFF2-40B4-BE49-F238E27FC236}">
                  <a16:creationId xmlns:a16="http://schemas.microsoft.com/office/drawing/2014/main" id="{2D2581DC-F700-2AAA-1347-6DBD743BB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3765007" y="1837434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22" descr="p64_2">
              <a:extLst>
                <a:ext uri="{FF2B5EF4-FFF2-40B4-BE49-F238E27FC236}">
                  <a16:creationId xmlns:a16="http://schemas.microsoft.com/office/drawing/2014/main" id="{5F099324-E48B-AFA1-2410-5AB24D20E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3443409" y="1845350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E9A60D73-BF17-56A9-22C5-9211717FFEF6}"/>
              </a:ext>
            </a:extLst>
          </p:cNvPr>
          <p:cNvSpPr/>
          <p:nvPr/>
        </p:nvSpPr>
        <p:spPr>
          <a:xfrm>
            <a:off x="1114489" y="2384219"/>
            <a:ext cx="29570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个十和几个十相加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FB7C5FB-8C9C-5224-5FAA-31C3C81FA30F}"/>
              </a:ext>
            </a:extLst>
          </p:cNvPr>
          <p:cNvSpPr/>
          <p:nvPr/>
        </p:nvSpPr>
        <p:spPr>
          <a:xfrm>
            <a:off x="1922938" y="4029804"/>
            <a:ext cx="14420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满十进一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平行四边形 25">
            <a:extLst>
              <a:ext uri="{FF2B5EF4-FFF2-40B4-BE49-F238E27FC236}">
                <a16:creationId xmlns:a16="http://schemas.microsoft.com/office/drawing/2014/main" id="{2F4C9990-5B39-666E-AFD3-4DE1FCFFDC4B}"/>
              </a:ext>
            </a:extLst>
          </p:cNvPr>
          <p:cNvSpPr/>
          <p:nvPr/>
        </p:nvSpPr>
        <p:spPr>
          <a:xfrm>
            <a:off x="1572861" y="3247657"/>
            <a:ext cx="2633851" cy="809353"/>
          </a:xfrm>
          <a:prstGeom prst="parallelogram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BC770AB2-68D1-8261-B414-5EF3DD0B1BB9}"/>
              </a:ext>
            </a:extLst>
          </p:cNvPr>
          <p:cNvSpPr/>
          <p:nvPr/>
        </p:nvSpPr>
        <p:spPr>
          <a:xfrm>
            <a:off x="7380312" y="1179547"/>
            <a:ext cx="869790" cy="43204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减法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E6B67A2-2206-BBFC-8507-69D5F52F45A7}"/>
              </a:ext>
            </a:extLst>
          </p:cNvPr>
          <p:cNvSpPr/>
          <p:nvPr/>
        </p:nvSpPr>
        <p:spPr>
          <a:xfrm>
            <a:off x="5796136" y="1164739"/>
            <a:ext cx="150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=33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C882C09-8321-3201-8270-DE606E6C2EA5}"/>
              </a:ext>
            </a:extLst>
          </p:cNvPr>
          <p:cNvGrpSpPr/>
          <p:nvPr/>
        </p:nvGrpSpPr>
        <p:grpSpPr>
          <a:xfrm>
            <a:off x="5300577" y="1565618"/>
            <a:ext cx="2829881" cy="929723"/>
            <a:chOff x="1402416" y="1909708"/>
            <a:chExt cx="2829881" cy="929723"/>
          </a:xfrm>
        </p:grpSpPr>
        <p:pic>
          <p:nvPicPr>
            <p:cNvPr id="30" name="Picture 47" descr="64-1">
              <a:extLst>
                <a:ext uri="{FF2B5EF4-FFF2-40B4-BE49-F238E27FC236}">
                  <a16:creationId xmlns:a16="http://schemas.microsoft.com/office/drawing/2014/main" id="{B7B345B2-1435-3044-24B4-1D9D32B512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3389" y="2026379"/>
              <a:ext cx="959628" cy="77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00" descr="p70_1捆小棒">
              <a:extLst>
                <a:ext uri="{FF2B5EF4-FFF2-40B4-BE49-F238E27FC236}">
                  <a16:creationId xmlns:a16="http://schemas.microsoft.com/office/drawing/2014/main" id="{74341FF1-BBFC-3785-2F51-FC105EF4E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2416" y="1982059"/>
              <a:ext cx="526346" cy="8573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" name="图片 31" descr="p64_2">
              <a:extLst>
                <a:ext uri="{FF2B5EF4-FFF2-40B4-BE49-F238E27FC236}">
                  <a16:creationId xmlns:a16="http://schemas.microsoft.com/office/drawing/2014/main" id="{49CAD70F-0010-55CC-3F51-D8DA55429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2834983" y="1914332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3" name="图片 32" descr="p64_2">
              <a:extLst>
                <a:ext uri="{FF2B5EF4-FFF2-40B4-BE49-F238E27FC236}">
                  <a16:creationId xmlns:a16="http://schemas.microsoft.com/office/drawing/2014/main" id="{C183BA53-5C0F-9600-0649-FBC6F8735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3175167" y="1909708"/>
              <a:ext cx="753827" cy="903208"/>
            </a:xfrm>
            <a:custGeom>
              <a:avLst/>
              <a:gdLst>
                <a:gd name="connsiteX0" fmla="*/ 751250 w 1109662"/>
                <a:gd name="connsiteY0" fmla="*/ 0 h 1322387"/>
                <a:gd name="connsiteX1" fmla="*/ 1109662 w 1109662"/>
                <a:gd name="connsiteY1" fmla="*/ 0 h 1322387"/>
                <a:gd name="connsiteX2" fmla="*/ 1109662 w 1109662"/>
                <a:gd name="connsiteY2" fmla="*/ 1322387 h 1322387"/>
                <a:gd name="connsiteX3" fmla="*/ 562736 w 1109662"/>
                <a:gd name="connsiteY3" fmla="*/ 1322387 h 1322387"/>
                <a:gd name="connsiteX4" fmla="*/ 759842 w 1109662"/>
                <a:gd name="connsiteY4" fmla="*/ 1061511 h 1322387"/>
                <a:gd name="connsiteX5" fmla="*/ 895309 w 1109662"/>
                <a:gd name="connsiteY5" fmla="*/ 282578 h 1322387"/>
                <a:gd name="connsiteX6" fmla="*/ 0 w 1109662"/>
                <a:gd name="connsiteY6" fmla="*/ 0 h 1322387"/>
                <a:gd name="connsiteX7" fmla="*/ 695629 w 1109662"/>
                <a:gd name="connsiteY7" fmla="*/ 0 h 1322387"/>
                <a:gd name="connsiteX8" fmla="*/ 556642 w 1109662"/>
                <a:gd name="connsiteY8" fmla="*/ 370631 h 1322387"/>
                <a:gd name="connsiteX9" fmla="*/ 186160 w 1109662"/>
                <a:gd name="connsiteY9" fmla="*/ 1322387 h 1322387"/>
                <a:gd name="connsiteX10" fmla="*/ 0 w 1109662"/>
                <a:gd name="connsiteY10" fmla="*/ 1322387 h 132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9662" h="1322387">
                  <a:moveTo>
                    <a:pt x="751250" y="0"/>
                  </a:moveTo>
                  <a:lnTo>
                    <a:pt x="1109662" y="0"/>
                  </a:lnTo>
                  <a:lnTo>
                    <a:pt x="1109662" y="1322387"/>
                  </a:lnTo>
                  <a:lnTo>
                    <a:pt x="562736" y="1322387"/>
                  </a:lnTo>
                  <a:lnTo>
                    <a:pt x="759842" y="1061511"/>
                  </a:lnTo>
                  <a:lnTo>
                    <a:pt x="895309" y="282578"/>
                  </a:lnTo>
                  <a:close/>
                  <a:moveTo>
                    <a:pt x="0" y="0"/>
                  </a:moveTo>
                  <a:lnTo>
                    <a:pt x="695629" y="0"/>
                  </a:lnTo>
                  <a:lnTo>
                    <a:pt x="556642" y="370631"/>
                  </a:lnTo>
                  <a:lnTo>
                    <a:pt x="186160" y="1322387"/>
                  </a:lnTo>
                  <a:lnTo>
                    <a:pt x="0" y="1322387"/>
                  </a:lnTo>
                  <a:close/>
                </a:path>
              </a:pathLst>
            </a:custGeom>
            <a:noFill/>
            <a:ln w="9525">
              <a:noFill/>
            </a:ln>
          </p:spPr>
        </p:pic>
        <p:pic>
          <p:nvPicPr>
            <p:cNvPr id="34" name="图片 33" descr="p64_2">
              <a:extLst>
                <a:ext uri="{FF2B5EF4-FFF2-40B4-BE49-F238E27FC236}">
                  <a16:creationId xmlns:a16="http://schemas.microsoft.com/office/drawing/2014/main" id="{81D96087-AF03-E5DF-3D88-144E14C0E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80" b="7277"/>
            <a:stretch>
              <a:fillRect/>
            </a:stretch>
          </p:blipFill>
          <p:spPr>
            <a:xfrm>
              <a:off x="3478470" y="1909708"/>
              <a:ext cx="753827" cy="90320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5" name="平行四边形 34">
            <a:extLst>
              <a:ext uri="{FF2B5EF4-FFF2-40B4-BE49-F238E27FC236}">
                <a16:creationId xmlns:a16="http://schemas.microsoft.com/office/drawing/2014/main" id="{5BAE7648-7716-9259-4700-873AE77B7E0D}"/>
              </a:ext>
            </a:extLst>
          </p:cNvPr>
          <p:cNvSpPr/>
          <p:nvPr/>
        </p:nvSpPr>
        <p:spPr>
          <a:xfrm>
            <a:off x="7326255" y="1667363"/>
            <a:ext cx="630405" cy="813052"/>
          </a:xfrm>
          <a:prstGeom prst="parallelogram">
            <a:avLst>
              <a:gd name="adj" fmla="val 37345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86D94CD-C7AA-AD41-9A91-0C4F8D382AA0}"/>
              </a:ext>
            </a:extLst>
          </p:cNvPr>
          <p:cNvSpPr/>
          <p:nvPr/>
        </p:nvSpPr>
        <p:spPr>
          <a:xfrm>
            <a:off x="5053566" y="2450726"/>
            <a:ext cx="29570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和几个一相减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FA86F73-DF37-476A-E2BC-B99CEE7E8D81}"/>
              </a:ext>
            </a:extLst>
          </p:cNvPr>
          <p:cNvSpPr/>
          <p:nvPr/>
        </p:nvSpPr>
        <p:spPr>
          <a:xfrm>
            <a:off x="5826923" y="2793840"/>
            <a:ext cx="150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8=28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1ECF48EE-5741-E1A1-63E4-67D15C8184E5}"/>
              </a:ext>
            </a:extLst>
          </p:cNvPr>
          <p:cNvGrpSpPr/>
          <p:nvPr/>
        </p:nvGrpSpPr>
        <p:grpSpPr>
          <a:xfrm>
            <a:off x="4395355" y="3179464"/>
            <a:ext cx="4202343" cy="945738"/>
            <a:chOff x="4359426" y="3765911"/>
            <a:chExt cx="4202343" cy="945738"/>
          </a:xfrm>
        </p:grpSpPr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08AE2F10-2FF8-90B8-C231-93CD1B334D1B}"/>
                </a:ext>
              </a:extLst>
            </p:cNvPr>
            <p:cNvSpPr/>
            <p:nvPr/>
          </p:nvSpPr>
          <p:spPr>
            <a:xfrm>
              <a:off x="5319054" y="4287393"/>
              <a:ext cx="1614791" cy="90791"/>
            </a:xfrm>
            <a:custGeom>
              <a:avLst/>
              <a:gdLst>
                <a:gd name="connsiteX0" fmla="*/ 0 w 1614791"/>
                <a:gd name="connsiteY0" fmla="*/ 0 h 90791"/>
                <a:gd name="connsiteX1" fmla="*/ 376136 w 1614791"/>
                <a:gd name="connsiteY1" fmla="*/ 19455 h 90791"/>
                <a:gd name="connsiteX2" fmla="*/ 590145 w 1614791"/>
                <a:gd name="connsiteY2" fmla="*/ 32425 h 90791"/>
                <a:gd name="connsiteX3" fmla="*/ 629055 w 1614791"/>
                <a:gd name="connsiteY3" fmla="*/ 38910 h 90791"/>
                <a:gd name="connsiteX4" fmla="*/ 687421 w 1614791"/>
                <a:gd name="connsiteY4" fmla="*/ 51880 h 90791"/>
                <a:gd name="connsiteX5" fmla="*/ 862519 w 1614791"/>
                <a:gd name="connsiteY5" fmla="*/ 64851 h 90791"/>
                <a:gd name="connsiteX6" fmla="*/ 901430 w 1614791"/>
                <a:gd name="connsiteY6" fmla="*/ 77821 h 90791"/>
                <a:gd name="connsiteX7" fmla="*/ 959796 w 1614791"/>
                <a:gd name="connsiteY7" fmla="*/ 84306 h 90791"/>
                <a:gd name="connsiteX8" fmla="*/ 1284051 w 1614791"/>
                <a:gd name="connsiteY8" fmla="*/ 90791 h 90791"/>
                <a:gd name="connsiteX9" fmla="*/ 1413753 w 1614791"/>
                <a:gd name="connsiteY9" fmla="*/ 71336 h 90791"/>
                <a:gd name="connsiteX10" fmla="*/ 1459149 w 1614791"/>
                <a:gd name="connsiteY10" fmla="*/ 58366 h 90791"/>
                <a:gd name="connsiteX11" fmla="*/ 1504545 w 1614791"/>
                <a:gd name="connsiteY11" fmla="*/ 45395 h 90791"/>
                <a:gd name="connsiteX12" fmla="*/ 1569396 w 1614791"/>
                <a:gd name="connsiteY12" fmla="*/ 25940 h 90791"/>
                <a:gd name="connsiteX13" fmla="*/ 1614791 w 1614791"/>
                <a:gd name="connsiteY13" fmla="*/ 25940 h 9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4791" h="90791">
                  <a:moveTo>
                    <a:pt x="0" y="0"/>
                  </a:moveTo>
                  <a:cubicBezTo>
                    <a:pt x="265018" y="25239"/>
                    <a:pt x="4312" y="3520"/>
                    <a:pt x="376136" y="19455"/>
                  </a:cubicBezTo>
                  <a:cubicBezTo>
                    <a:pt x="447538" y="22515"/>
                    <a:pt x="518809" y="28102"/>
                    <a:pt x="590145" y="32425"/>
                  </a:cubicBezTo>
                  <a:cubicBezTo>
                    <a:pt x="603115" y="34587"/>
                    <a:pt x="616161" y="36331"/>
                    <a:pt x="629055" y="38910"/>
                  </a:cubicBezTo>
                  <a:cubicBezTo>
                    <a:pt x="648598" y="42819"/>
                    <a:pt x="667712" y="48923"/>
                    <a:pt x="687421" y="51880"/>
                  </a:cubicBezTo>
                  <a:cubicBezTo>
                    <a:pt x="721802" y="57037"/>
                    <a:pt x="838655" y="63360"/>
                    <a:pt x="862519" y="64851"/>
                  </a:cubicBezTo>
                  <a:cubicBezTo>
                    <a:pt x="875489" y="69174"/>
                    <a:pt x="888024" y="75140"/>
                    <a:pt x="901430" y="77821"/>
                  </a:cubicBezTo>
                  <a:cubicBezTo>
                    <a:pt x="920625" y="81660"/>
                    <a:pt x="940232" y="83643"/>
                    <a:pt x="959796" y="84306"/>
                  </a:cubicBezTo>
                  <a:cubicBezTo>
                    <a:pt x="1067841" y="87968"/>
                    <a:pt x="1175966" y="88629"/>
                    <a:pt x="1284051" y="90791"/>
                  </a:cubicBezTo>
                  <a:cubicBezTo>
                    <a:pt x="1369397" y="83679"/>
                    <a:pt x="1343631" y="90035"/>
                    <a:pt x="1413753" y="71336"/>
                  </a:cubicBezTo>
                  <a:cubicBezTo>
                    <a:pt x="1428959" y="67281"/>
                    <a:pt x="1443966" y="62507"/>
                    <a:pt x="1459149" y="58366"/>
                  </a:cubicBezTo>
                  <a:cubicBezTo>
                    <a:pt x="1484119" y="51556"/>
                    <a:pt x="1482464" y="53675"/>
                    <a:pt x="1504545" y="45395"/>
                  </a:cubicBezTo>
                  <a:cubicBezTo>
                    <a:pt x="1532342" y="34971"/>
                    <a:pt x="1539628" y="28421"/>
                    <a:pt x="1569396" y="25940"/>
                  </a:cubicBezTo>
                  <a:cubicBezTo>
                    <a:pt x="1584475" y="24683"/>
                    <a:pt x="1599659" y="25940"/>
                    <a:pt x="1614791" y="25940"/>
                  </a:cubicBezTo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87332BB5-CD0B-F7EA-DBF1-9942A303DAD9}"/>
                </a:ext>
              </a:extLst>
            </p:cNvPr>
            <p:cNvGrpSpPr/>
            <p:nvPr/>
          </p:nvGrpSpPr>
          <p:grpSpPr>
            <a:xfrm>
              <a:off x="4359426" y="3765911"/>
              <a:ext cx="4202343" cy="945738"/>
              <a:chOff x="949885" y="1817997"/>
              <a:chExt cx="4202343" cy="945738"/>
            </a:xfrm>
          </p:grpSpPr>
          <p:pic>
            <p:nvPicPr>
              <p:cNvPr id="41" name="Picture 47" descr="64-1">
                <a:extLst>
                  <a:ext uri="{FF2B5EF4-FFF2-40B4-BE49-F238E27FC236}">
                    <a16:creationId xmlns:a16="http://schemas.microsoft.com/office/drawing/2014/main" id="{D4372108-4A0F-6BD5-3EA2-6A671D3E4D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9885" y="1954063"/>
                <a:ext cx="959628" cy="7708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图片 41" descr="p64_2">
                <a:extLst>
                  <a:ext uri="{FF2B5EF4-FFF2-40B4-BE49-F238E27FC236}">
                    <a16:creationId xmlns:a16="http://schemas.microsoft.com/office/drawing/2014/main" id="{BF862647-2697-9C15-D3E4-433A82FAA9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1761408" y="1840484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4" name="图片 43" descr="p64_2">
                <a:extLst>
                  <a:ext uri="{FF2B5EF4-FFF2-40B4-BE49-F238E27FC236}">
                    <a16:creationId xmlns:a16="http://schemas.microsoft.com/office/drawing/2014/main" id="{BCD4C400-773C-FCA4-AD75-860B3B3031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2053348" y="1839262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5" name="图片 44" descr="p64_2">
                <a:extLst>
                  <a:ext uri="{FF2B5EF4-FFF2-40B4-BE49-F238E27FC236}">
                    <a16:creationId xmlns:a16="http://schemas.microsoft.com/office/drawing/2014/main" id="{1AB6CB7E-8F79-9CF1-9F3C-BBFFA64B9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2348238" y="1853962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6" name="图片 45" descr="p64_2">
                <a:extLst>
                  <a:ext uri="{FF2B5EF4-FFF2-40B4-BE49-F238E27FC236}">
                    <a16:creationId xmlns:a16="http://schemas.microsoft.com/office/drawing/2014/main" id="{DA1C26F7-C5D6-695B-409C-88A4C35F7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2640010" y="1860527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7" name="图片 46" descr="p64_2">
                <a:extLst>
                  <a:ext uri="{FF2B5EF4-FFF2-40B4-BE49-F238E27FC236}">
                    <a16:creationId xmlns:a16="http://schemas.microsoft.com/office/drawing/2014/main" id="{9202A94C-A48C-2A6E-233B-82A49C70DD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4398401" y="1840675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8" name="图片 47" descr="p64_2">
                <a:extLst>
                  <a:ext uri="{FF2B5EF4-FFF2-40B4-BE49-F238E27FC236}">
                    <a16:creationId xmlns:a16="http://schemas.microsoft.com/office/drawing/2014/main" id="{BD91202C-35E3-B006-881F-08837BCE62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4101691" y="1830967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9" name="图片 48" descr="p64_2">
                <a:extLst>
                  <a:ext uri="{FF2B5EF4-FFF2-40B4-BE49-F238E27FC236}">
                    <a16:creationId xmlns:a16="http://schemas.microsoft.com/office/drawing/2014/main" id="{6E3AB37C-5CCD-7568-7BDE-90AA983AF5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3033219" y="1839262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50" name="图片 49" descr="p64_2">
                <a:extLst>
                  <a:ext uri="{FF2B5EF4-FFF2-40B4-BE49-F238E27FC236}">
                    <a16:creationId xmlns:a16="http://schemas.microsoft.com/office/drawing/2014/main" id="{3726830A-96C5-A953-9ED9-E5C18C0FA0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3524428" y="1817997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52" name="图片 51" descr="p64_2">
                <a:extLst>
                  <a:ext uri="{FF2B5EF4-FFF2-40B4-BE49-F238E27FC236}">
                    <a16:creationId xmlns:a16="http://schemas.microsoft.com/office/drawing/2014/main" id="{D317A074-F1AD-0EE5-E82C-92669E993A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5780" b="7277"/>
              <a:stretch>
                <a:fillRect/>
              </a:stretch>
            </p:blipFill>
            <p:spPr>
              <a:xfrm>
                <a:off x="3821110" y="1821854"/>
                <a:ext cx="753827" cy="90320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62" name="平行四边形 61">
            <a:extLst>
              <a:ext uri="{FF2B5EF4-FFF2-40B4-BE49-F238E27FC236}">
                <a16:creationId xmlns:a16="http://schemas.microsoft.com/office/drawing/2014/main" id="{F6238B3B-2017-E981-675F-788EF9F20CAB}"/>
              </a:ext>
            </a:extLst>
          </p:cNvPr>
          <p:cNvSpPr/>
          <p:nvPr/>
        </p:nvSpPr>
        <p:spPr>
          <a:xfrm>
            <a:off x="6377421" y="3274396"/>
            <a:ext cx="2083012" cy="872071"/>
          </a:xfrm>
          <a:prstGeom prst="parallelogram">
            <a:avLst>
              <a:gd name="adj" fmla="val 37642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2A8D7C2-F9E3-6776-E624-982DB55E0F7B}"/>
              </a:ext>
            </a:extLst>
          </p:cNvPr>
          <p:cNvSpPr/>
          <p:nvPr/>
        </p:nvSpPr>
        <p:spPr>
          <a:xfrm>
            <a:off x="5697775" y="4126626"/>
            <a:ext cx="18386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不够减退一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53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24" grpId="0"/>
      <p:bldP spid="25" grpId="0"/>
      <p:bldP spid="26" grpId="0" animBg="1"/>
      <p:bldP spid="27" grpId="0" animBg="1"/>
      <p:bldP spid="28" grpId="0"/>
      <p:bldP spid="35" grpId="0" animBg="1"/>
      <p:bldP spid="36" grpId="0"/>
      <p:bldP spid="39" grpId="0"/>
      <p:bldP spid="62" grpId="0" animBg="1"/>
      <p:bldP spid="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>
            <a:extLst>
              <a:ext uri="{FF2B5EF4-FFF2-40B4-BE49-F238E27FC236}">
                <a16:creationId xmlns:a16="http://schemas.microsoft.com/office/drawing/2014/main" id="{723A4F26-C3ED-1C06-8E55-EFB4F996E2DE}"/>
              </a:ext>
            </a:extLst>
          </p:cNvPr>
          <p:cNvGrpSpPr/>
          <p:nvPr/>
        </p:nvGrpSpPr>
        <p:grpSpPr>
          <a:xfrm rot="5400000">
            <a:off x="768940" y="614170"/>
            <a:ext cx="486850" cy="513578"/>
            <a:chOff x="4197350" y="2182813"/>
            <a:chExt cx="608013" cy="6413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" name="Freeform 166">
              <a:extLst>
                <a:ext uri="{FF2B5EF4-FFF2-40B4-BE49-F238E27FC236}">
                  <a16:creationId xmlns:a16="http://schemas.microsoft.com/office/drawing/2014/main" id="{69E878F9-9476-589D-85B7-120C32E76AC5}"/>
                </a:ext>
              </a:extLst>
            </p:cNvPr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" name="Freeform 167">
              <a:extLst>
                <a:ext uri="{FF2B5EF4-FFF2-40B4-BE49-F238E27FC236}">
                  <a16:creationId xmlns:a16="http://schemas.microsoft.com/office/drawing/2014/main" id="{9D535F2B-EE9C-CBE0-874F-E65673D7AC18}"/>
                </a:ext>
              </a:extLst>
            </p:cNvPr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" name="Freeform 168">
              <a:extLst>
                <a:ext uri="{FF2B5EF4-FFF2-40B4-BE49-F238E27FC236}">
                  <a16:creationId xmlns:a16="http://schemas.microsoft.com/office/drawing/2014/main" id="{5DA12546-1ED6-D9D7-0D96-7BEF83BF46C6}"/>
                </a:ext>
              </a:extLst>
            </p:cNvPr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" name="Freeform 169">
              <a:extLst>
                <a:ext uri="{FF2B5EF4-FFF2-40B4-BE49-F238E27FC236}">
                  <a16:creationId xmlns:a16="http://schemas.microsoft.com/office/drawing/2014/main" id="{2FE6495B-A0D5-0FAD-80AB-A79318FC3C55}"/>
                </a:ext>
              </a:extLst>
            </p:cNvPr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7" name="Freeform 170">
              <a:extLst>
                <a:ext uri="{FF2B5EF4-FFF2-40B4-BE49-F238E27FC236}">
                  <a16:creationId xmlns:a16="http://schemas.microsoft.com/office/drawing/2014/main" id="{1B856270-1E85-7375-CD5D-1A1165B53C56}"/>
                </a:ext>
              </a:extLst>
            </p:cNvPr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8" name="Freeform 171">
              <a:extLst>
                <a:ext uri="{FF2B5EF4-FFF2-40B4-BE49-F238E27FC236}">
                  <a16:creationId xmlns:a16="http://schemas.microsoft.com/office/drawing/2014/main" id="{8630D227-D99B-3AC0-CEFE-4ED5499E5B45}"/>
                </a:ext>
              </a:extLst>
            </p:cNvPr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9" name="Freeform 172">
              <a:extLst>
                <a:ext uri="{FF2B5EF4-FFF2-40B4-BE49-F238E27FC236}">
                  <a16:creationId xmlns:a16="http://schemas.microsoft.com/office/drawing/2014/main" id="{49AFAE8B-52F6-FB4A-C7AB-D7DCC43334C8}"/>
                </a:ext>
              </a:extLst>
            </p:cNvPr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0" name="Freeform 173">
              <a:extLst>
                <a:ext uri="{FF2B5EF4-FFF2-40B4-BE49-F238E27FC236}">
                  <a16:creationId xmlns:a16="http://schemas.microsoft.com/office/drawing/2014/main" id="{9E29EB63-E770-91F7-6742-3F1E37E44FE7}"/>
                </a:ext>
              </a:extLst>
            </p:cNvPr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174">
              <a:extLst>
                <a:ext uri="{FF2B5EF4-FFF2-40B4-BE49-F238E27FC236}">
                  <a16:creationId xmlns:a16="http://schemas.microsoft.com/office/drawing/2014/main" id="{8790C15B-B61A-D4CA-DD59-0DD892569735}"/>
                </a:ext>
              </a:extLst>
            </p:cNvPr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Freeform 175">
              <a:extLst>
                <a:ext uri="{FF2B5EF4-FFF2-40B4-BE49-F238E27FC236}">
                  <a16:creationId xmlns:a16="http://schemas.microsoft.com/office/drawing/2014/main" id="{1C35C3B5-EED0-9A04-13AC-073ABBC61639}"/>
                </a:ext>
              </a:extLst>
            </p:cNvPr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" name="Freeform 176">
              <a:extLst>
                <a:ext uri="{FF2B5EF4-FFF2-40B4-BE49-F238E27FC236}">
                  <a16:creationId xmlns:a16="http://schemas.microsoft.com/office/drawing/2014/main" id="{FC03D50C-693F-B31C-385B-59A60E33D57D}"/>
                </a:ext>
              </a:extLst>
            </p:cNvPr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Freeform 177">
              <a:extLst>
                <a:ext uri="{FF2B5EF4-FFF2-40B4-BE49-F238E27FC236}">
                  <a16:creationId xmlns:a16="http://schemas.microsoft.com/office/drawing/2014/main" id="{328221CA-546E-19B6-7F3C-8EA61829E2E9}"/>
                </a:ext>
              </a:extLst>
            </p:cNvPr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" name="Freeform 178">
              <a:extLst>
                <a:ext uri="{FF2B5EF4-FFF2-40B4-BE49-F238E27FC236}">
                  <a16:creationId xmlns:a16="http://schemas.microsoft.com/office/drawing/2014/main" id="{72EEED99-5F0A-A7B9-4F44-AA53984A3D63}"/>
                </a:ext>
              </a:extLst>
            </p:cNvPr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" name="Freeform 179">
              <a:extLst>
                <a:ext uri="{FF2B5EF4-FFF2-40B4-BE49-F238E27FC236}">
                  <a16:creationId xmlns:a16="http://schemas.microsoft.com/office/drawing/2014/main" id="{C57C0B52-8BA4-4158-18FF-A05023D72CEA}"/>
                </a:ext>
              </a:extLst>
            </p:cNvPr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" name="Freeform 180">
              <a:extLst>
                <a:ext uri="{FF2B5EF4-FFF2-40B4-BE49-F238E27FC236}">
                  <a16:creationId xmlns:a16="http://schemas.microsoft.com/office/drawing/2014/main" id="{956503C0-DFC8-9240-BF24-C40FEEA936EA}"/>
                </a:ext>
              </a:extLst>
            </p:cNvPr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8" name="Freeform 181">
              <a:extLst>
                <a:ext uri="{FF2B5EF4-FFF2-40B4-BE49-F238E27FC236}">
                  <a16:creationId xmlns:a16="http://schemas.microsoft.com/office/drawing/2014/main" id="{E46314D5-F88F-0AB8-5FB2-C156AE4A316D}"/>
                </a:ext>
              </a:extLst>
            </p:cNvPr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" name="Freeform 182">
              <a:extLst>
                <a:ext uri="{FF2B5EF4-FFF2-40B4-BE49-F238E27FC236}">
                  <a16:creationId xmlns:a16="http://schemas.microsoft.com/office/drawing/2014/main" id="{31070EC4-853F-314F-BBB7-1C474D61EEDC}"/>
                </a:ext>
              </a:extLst>
            </p:cNvPr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" name="Freeform 183">
              <a:extLst>
                <a:ext uri="{FF2B5EF4-FFF2-40B4-BE49-F238E27FC236}">
                  <a16:creationId xmlns:a16="http://schemas.microsoft.com/office/drawing/2014/main" id="{4024D8A5-4548-07D4-90F6-5A356236B05E}"/>
                </a:ext>
              </a:extLst>
            </p:cNvPr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1" name="Freeform 184">
              <a:extLst>
                <a:ext uri="{FF2B5EF4-FFF2-40B4-BE49-F238E27FC236}">
                  <a16:creationId xmlns:a16="http://schemas.microsoft.com/office/drawing/2014/main" id="{8C057E70-F782-4734-1852-62D3551F57E6}"/>
                </a:ext>
              </a:extLst>
            </p:cNvPr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" name="Freeform 185">
              <a:extLst>
                <a:ext uri="{FF2B5EF4-FFF2-40B4-BE49-F238E27FC236}">
                  <a16:creationId xmlns:a16="http://schemas.microsoft.com/office/drawing/2014/main" id="{16B41AEA-2815-58EC-D9B4-DA1CB818F794}"/>
                </a:ext>
              </a:extLst>
            </p:cNvPr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" name="Freeform 186">
              <a:extLst>
                <a:ext uri="{FF2B5EF4-FFF2-40B4-BE49-F238E27FC236}">
                  <a16:creationId xmlns:a16="http://schemas.microsoft.com/office/drawing/2014/main" id="{ABCFC391-5FA4-E925-4AF3-C825369C07F9}"/>
                </a:ext>
              </a:extLst>
            </p:cNvPr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4" name="Freeform 187">
              <a:extLst>
                <a:ext uri="{FF2B5EF4-FFF2-40B4-BE49-F238E27FC236}">
                  <a16:creationId xmlns:a16="http://schemas.microsoft.com/office/drawing/2014/main" id="{B26D5529-95FB-A850-2BF4-A93D3DE2F00D}"/>
                </a:ext>
              </a:extLst>
            </p:cNvPr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5" name="Freeform 188">
              <a:extLst>
                <a:ext uri="{FF2B5EF4-FFF2-40B4-BE49-F238E27FC236}">
                  <a16:creationId xmlns:a16="http://schemas.microsoft.com/office/drawing/2014/main" id="{DB084D10-1ECC-527F-8892-A22DD41E1D50}"/>
                </a:ext>
              </a:extLst>
            </p:cNvPr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6" name="Freeform 189">
              <a:extLst>
                <a:ext uri="{FF2B5EF4-FFF2-40B4-BE49-F238E27FC236}">
                  <a16:creationId xmlns:a16="http://schemas.microsoft.com/office/drawing/2014/main" id="{2E6A3121-FDF1-973B-FAD2-BE035FD59633}"/>
                </a:ext>
              </a:extLst>
            </p:cNvPr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7" name="Freeform 190">
              <a:extLst>
                <a:ext uri="{FF2B5EF4-FFF2-40B4-BE49-F238E27FC236}">
                  <a16:creationId xmlns:a16="http://schemas.microsoft.com/office/drawing/2014/main" id="{DDF69D01-7E12-AB01-941F-473108772C44}"/>
                </a:ext>
              </a:extLst>
            </p:cNvPr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8" name="Freeform 191">
              <a:extLst>
                <a:ext uri="{FF2B5EF4-FFF2-40B4-BE49-F238E27FC236}">
                  <a16:creationId xmlns:a16="http://schemas.microsoft.com/office/drawing/2014/main" id="{27067D60-27A0-7ECB-55C6-0BE6403989FD}"/>
                </a:ext>
              </a:extLst>
            </p:cNvPr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" name="Freeform 192">
              <a:extLst>
                <a:ext uri="{FF2B5EF4-FFF2-40B4-BE49-F238E27FC236}">
                  <a16:creationId xmlns:a16="http://schemas.microsoft.com/office/drawing/2014/main" id="{B3E26432-3425-AD5B-C339-EBC12F09BF91}"/>
                </a:ext>
              </a:extLst>
            </p:cNvPr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0" name="Freeform 193">
              <a:extLst>
                <a:ext uri="{FF2B5EF4-FFF2-40B4-BE49-F238E27FC236}">
                  <a16:creationId xmlns:a16="http://schemas.microsoft.com/office/drawing/2014/main" id="{CB85ADC4-45B8-7EF9-13FD-93DDC649B94A}"/>
                </a:ext>
              </a:extLst>
            </p:cNvPr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1" name="Freeform 194">
              <a:extLst>
                <a:ext uri="{FF2B5EF4-FFF2-40B4-BE49-F238E27FC236}">
                  <a16:creationId xmlns:a16="http://schemas.microsoft.com/office/drawing/2014/main" id="{E50BC351-ADB9-7605-9C0E-57841F2A3C96}"/>
                </a:ext>
              </a:extLst>
            </p:cNvPr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2" name="Freeform 195">
              <a:extLst>
                <a:ext uri="{FF2B5EF4-FFF2-40B4-BE49-F238E27FC236}">
                  <a16:creationId xmlns:a16="http://schemas.microsoft.com/office/drawing/2014/main" id="{3D3BA37E-5B21-AFAC-7103-03073DAD9A8A}"/>
                </a:ext>
              </a:extLst>
            </p:cNvPr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" name="Freeform 196">
              <a:extLst>
                <a:ext uri="{FF2B5EF4-FFF2-40B4-BE49-F238E27FC236}">
                  <a16:creationId xmlns:a16="http://schemas.microsoft.com/office/drawing/2014/main" id="{6AD472A2-AC86-A677-85AF-5E4CDDA2B782}"/>
                </a:ext>
              </a:extLst>
            </p:cNvPr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4" name="Freeform 197">
              <a:extLst>
                <a:ext uri="{FF2B5EF4-FFF2-40B4-BE49-F238E27FC236}">
                  <a16:creationId xmlns:a16="http://schemas.microsoft.com/office/drawing/2014/main" id="{D4EABEDE-CBF4-8CB4-7B72-FE67398F57F0}"/>
                </a:ext>
              </a:extLst>
            </p:cNvPr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" name="Freeform 198">
              <a:extLst>
                <a:ext uri="{FF2B5EF4-FFF2-40B4-BE49-F238E27FC236}">
                  <a16:creationId xmlns:a16="http://schemas.microsoft.com/office/drawing/2014/main" id="{E989010B-F86E-CD32-7F4F-61BD4BE03C23}"/>
                </a:ext>
              </a:extLst>
            </p:cNvPr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6" name="Freeform 199">
              <a:extLst>
                <a:ext uri="{FF2B5EF4-FFF2-40B4-BE49-F238E27FC236}">
                  <a16:creationId xmlns:a16="http://schemas.microsoft.com/office/drawing/2014/main" id="{B9038C3D-7779-AA0A-285E-8AADD74276C7}"/>
                </a:ext>
              </a:extLst>
            </p:cNvPr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7" name="Freeform 200">
              <a:extLst>
                <a:ext uri="{FF2B5EF4-FFF2-40B4-BE49-F238E27FC236}">
                  <a16:creationId xmlns:a16="http://schemas.microsoft.com/office/drawing/2014/main" id="{A734038B-835C-18F0-F093-C668BF0B4C1B}"/>
                </a:ext>
              </a:extLst>
            </p:cNvPr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8" name="Freeform 201">
              <a:extLst>
                <a:ext uri="{FF2B5EF4-FFF2-40B4-BE49-F238E27FC236}">
                  <a16:creationId xmlns:a16="http://schemas.microsoft.com/office/drawing/2014/main" id="{1EC2FCD8-4D81-3B56-7275-3E6C6CFD580D}"/>
                </a:ext>
              </a:extLst>
            </p:cNvPr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" name="Freeform 202">
              <a:extLst>
                <a:ext uri="{FF2B5EF4-FFF2-40B4-BE49-F238E27FC236}">
                  <a16:creationId xmlns:a16="http://schemas.microsoft.com/office/drawing/2014/main" id="{1F1E3E1C-C39F-9FCD-ABB0-598D1B677CD4}"/>
                </a:ext>
              </a:extLst>
            </p:cNvPr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0" name="Freeform 203">
              <a:extLst>
                <a:ext uri="{FF2B5EF4-FFF2-40B4-BE49-F238E27FC236}">
                  <a16:creationId xmlns:a16="http://schemas.microsoft.com/office/drawing/2014/main" id="{84D938D3-78C3-114F-D7D9-BF48F9333159}"/>
                </a:ext>
              </a:extLst>
            </p:cNvPr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1" name="Freeform 204">
              <a:extLst>
                <a:ext uri="{FF2B5EF4-FFF2-40B4-BE49-F238E27FC236}">
                  <a16:creationId xmlns:a16="http://schemas.microsoft.com/office/drawing/2014/main" id="{1A80EBF8-25CF-57D6-B8A0-3EA861ABF91A}"/>
                </a:ext>
              </a:extLst>
            </p:cNvPr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2" name="Freeform 206">
              <a:extLst>
                <a:ext uri="{FF2B5EF4-FFF2-40B4-BE49-F238E27FC236}">
                  <a16:creationId xmlns:a16="http://schemas.microsoft.com/office/drawing/2014/main" id="{1AF59F22-CE35-C534-30DC-C5517649C2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3" name="Freeform 207">
              <a:extLst>
                <a:ext uri="{FF2B5EF4-FFF2-40B4-BE49-F238E27FC236}">
                  <a16:creationId xmlns:a16="http://schemas.microsoft.com/office/drawing/2014/main" id="{01EE0F89-54C6-9143-4C48-8CA2764BA72C}"/>
                </a:ext>
              </a:extLst>
            </p:cNvPr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4" name="Freeform 208">
              <a:extLst>
                <a:ext uri="{FF2B5EF4-FFF2-40B4-BE49-F238E27FC236}">
                  <a16:creationId xmlns:a16="http://schemas.microsoft.com/office/drawing/2014/main" id="{3A6331E3-60E2-8D9F-D759-9938A6E64112}"/>
                </a:ext>
              </a:extLst>
            </p:cNvPr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5" name="Freeform 209">
              <a:extLst>
                <a:ext uri="{FF2B5EF4-FFF2-40B4-BE49-F238E27FC236}">
                  <a16:creationId xmlns:a16="http://schemas.microsoft.com/office/drawing/2014/main" id="{C02D593D-F670-787D-8288-D82E85AA6C64}"/>
                </a:ext>
              </a:extLst>
            </p:cNvPr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6" name="Freeform 210">
              <a:extLst>
                <a:ext uri="{FF2B5EF4-FFF2-40B4-BE49-F238E27FC236}">
                  <a16:creationId xmlns:a16="http://schemas.microsoft.com/office/drawing/2014/main" id="{7BBEE306-EFC2-11A4-B8F1-DD172F89BAC4}"/>
                </a:ext>
              </a:extLst>
            </p:cNvPr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7" name="Freeform 211">
              <a:extLst>
                <a:ext uri="{FF2B5EF4-FFF2-40B4-BE49-F238E27FC236}">
                  <a16:creationId xmlns:a16="http://schemas.microsoft.com/office/drawing/2014/main" id="{FAA5F279-31BE-1F9F-54D3-8A47811CB05C}"/>
                </a:ext>
              </a:extLst>
            </p:cNvPr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8" name="Freeform 212">
              <a:extLst>
                <a:ext uri="{FF2B5EF4-FFF2-40B4-BE49-F238E27FC236}">
                  <a16:creationId xmlns:a16="http://schemas.microsoft.com/office/drawing/2014/main" id="{DC225A12-9466-0320-E992-559D6A2675D0}"/>
                </a:ext>
              </a:extLst>
            </p:cNvPr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49" name="Freeform 59">
            <a:extLst>
              <a:ext uri="{FF2B5EF4-FFF2-40B4-BE49-F238E27FC236}">
                <a16:creationId xmlns:a16="http://schemas.microsoft.com/office/drawing/2014/main" id="{26930488-0061-F05A-F617-A90DBBCF2502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1041298" y="982183"/>
            <a:ext cx="3026646" cy="54661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1"/>
              </a:cxn>
              <a:cxn ang="0">
                <a:pos x="0" y="6"/>
              </a:cxn>
              <a:cxn ang="0">
                <a:pos x="0" y="6"/>
              </a:cxn>
              <a:cxn ang="0">
                <a:pos x="1" y="8"/>
              </a:cxn>
              <a:cxn ang="0">
                <a:pos x="2" y="9"/>
              </a:cxn>
              <a:cxn ang="0">
                <a:pos x="2" y="9"/>
              </a:cxn>
              <a:cxn ang="0">
                <a:pos x="11" y="11"/>
              </a:cxn>
              <a:cxn ang="0">
                <a:pos x="19" y="12"/>
              </a:cxn>
              <a:cxn ang="0">
                <a:pos x="37" y="12"/>
              </a:cxn>
              <a:cxn ang="0">
                <a:pos x="71" y="11"/>
              </a:cxn>
              <a:cxn ang="0">
                <a:pos x="71" y="11"/>
              </a:cxn>
              <a:cxn ang="0">
                <a:pos x="93" y="9"/>
              </a:cxn>
              <a:cxn ang="0">
                <a:pos x="115" y="11"/>
              </a:cxn>
              <a:cxn ang="0">
                <a:pos x="139" y="11"/>
              </a:cxn>
              <a:cxn ang="0">
                <a:pos x="161" y="9"/>
              </a:cxn>
              <a:cxn ang="0">
                <a:pos x="161" y="9"/>
              </a:cxn>
              <a:cxn ang="0">
                <a:pos x="161" y="9"/>
              </a:cxn>
              <a:cxn ang="0">
                <a:pos x="159" y="8"/>
              </a:cxn>
              <a:cxn ang="0">
                <a:pos x="157" y="5"/>
              </a:cxn>
              <a:cxn ang="0">
                <a:pos x="157" y="5"/>
              </a:cxn>
              <a:cxn ang="0">
                <a:pos x="136" y="5"/>
              </a:cxn>
              <a:cxn ang="0">
                <a:pos x="115" y="5"/>
              </a:cxn>
              <a:cxn ang="0">
                <a:pos x="73" y="5"/>
              </a:cxn>
              <a:cxn ang="0">
                <a:pos x="73" y="5"/>
              </a:cxn>
              <a:cxn ang="0">
                <a:pos x="53" y="6"/>
              </a:cxn>
              <a:cxn ang="0">
                <a:pos x="34" y="8"/>
              </a:cxn>
              <a:cxn ang="0">
                <a:pos x="34" y="8"/>
              </a:cxn>
              <a:cxn ang="0">
                <a:pos x="16" y="8"/>
              </a:cxn>
              <a:cxn ang="0">
                <a:pos x="16" y="8"/>
              </a:cxn>
              <a:cxn ang="0">
                <a:pos x="8" y="8"/>
              </a:cxn>
              <a:cxn ang="0">
                <a:pos x="8" y="8"/>
              </a:cxn>
              <a:cxn ang="0">
                <a:pos x="8" y="5"/>
              </a:cxn>
              <a:cxn ang="0">
                <a:pos x="7" y="2"/>
              </a:cxn>
              <a:cxn ang="0">
                <a:pos x="1" y="0"/>
              </a:cxn>
              <a:cxn ang="0">
                <a:pos x="1" y="0"/>
              </a:cxn>
              <a:cxn ang="0">
                <a:pos x="0" y="1"/>
              </a:cxn>
              <a:cxn ang="0">
                <a:pos x="0" y="1"/>
              </a:cxn>
              <a:cxn ang="0">
                <a:pos x="7" y="6"/>
              </a:cxn>
              <a:cxn ang="0">
                <a:pos x="7" y="6"/>
              </a:cxn>
              <a:cxn ang="0">
                <a:pos x="7" y="8"/>
              </a:cxn>
              <a:cxn ang="0">
                <a:pos x="7" y="8"/>
              </a:cxn>
              <a:cxn ang="0">
                <a:pos x="4" y="6"/>
              </a:cxn>
              <a:cxn ang="0">
                <a:pos x="4" y="6"/>
              </a:cxn>
              <a:cxn ang="0">
                <a:pos x="4" y="4"/>
              </a:cxn>
              <a:cxn ang="0">
                <a:pos x="7" y="6"/>
              </a:cxn>
              <a:cxn ang="0">
                <a:pos x="7" y="6"/>
              </a:cxn>
            </a:cxnLst>
            <a:rect l="0" t="0" r="r" b="b"/>
            <a:pathLst>
              <a:path w="161" h="12">
                <a:moveTo>
                  <a:pt x="0" y="1"/>
                </a:moveTo>
                <a:lnTo>
                  <a:pt x="0" y="1"/>
                </a:lnTo>
                <a:lnTo>
                  <a:pt x="0" y="6"/>
                </a:lnTo>
                <a:lnTo>
                  <a:pt x="0" y="6"/>
                </a:lnTo>
                <a:lnTo>
                  <a:pt x="1" y="8"/>
                </a:lnTo>
                <a:lnTo>
                  <a:pt x="2" y="9"/>
                </a:lnTo>
                <a:lnTo>
                  <a:pt x="2" y="9"/>
                </a:lnTo>
                <a:lnTo>
                  <a:pt x="11" y="11"/>
                </a:lnTo>
                <a:lnTo>
                  <a:pt x="19" y="12"/>
                </a:lnTo>
                <a:lnTo>
                  <a:pt x="37" y="12"/>
                </a:lnTo>
                <a:lnTo>
                  <a:pt x="71" y="11"/>
                </a:lnTo>
                <a:lnTo>
                  <a:pt x="71" y="11"/>
                </a:lnTo>
                <a:lnTo>
                  <a:pt x="93" y="9"/>
                </a:lnTo>
                <a:lnTo>
                  <a:pt x="115" y="11"/>
                </a:lnTo>
                <a:lnTo>
                  <a:pt x="139" y="11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59" y="8"/>
                </a:lnTo>
                <a:lnTo>
                  <a:pt x="157" y="5"/>
                </a:lnTo>
                <a:lnTo>
                  <a:pt x="157" y="5"/>
                </a:lnTo>
                <a:lnTo>
                  <a:pt x="136" y="5"/>
                </a:lnTo>
                <a:lnTo>
                  <a:pt x="115" y="5"/>
                </a:lnTo>
                <a:lnTo>
                  <a:pt x="73" y="5"/>
                </a:lnTo>
                <a:lnTo>
                  <a:pt x="73" y="5"/>
                </a:lnTo>
                <a:lnTo>
                  <a:pt x="53" y="6"/>
                </a:lnTo>
                <a:lnTo>
                  <a:pt x="34" y="8"/>
                </a:lnTo>
                <a:lnTo>
                  <a:pt x="34" y="8"/>
                </a:lnTo>
                <a:lnTo>
                  <a:pt x="16" y="8"/>
                </a:lnTo>
                <a:lnTo>
                  <a:pt x="16" y="8"/>
                </a:lnTo>
                <a:lnTo>
                  <a:pt x="8" y="8"/>
                </a:lnTo>
                <a:lnTo>
                  <a:pt x="8" y="8"/>
                </a:lnTo>
                <a:lnTo>
                  <a:pt x="8" y="5"/>
                </a:lnTo>
                <a:lnTo>
                  <a:pt x="7" y="2"/>
                </a:lnTo>
                <a:lnTo>
                  <a:pt x="1" y="0"/>
                </a:lnTo>
                <a:lnTo>
                  <a:pt x="1" y="0"/>
                </a:lnTo>
                <a:lnTo>
                  <a:pt x="0" y="1"/>
                </a:lnTo>
                <a:lnTo>
                  <a:pt x="0" y="1"/>
                </a:lnTo>
                <a:close/>
                <a:moveTo>
                  <a:pt x="7" y="6"/>
                </a:moveTo>
                <a:lnTo>
                  <a:pt x="7" y="6"/>
                </a:lnTo>
                <a:lnTo>
                  <a:pt x="7" y="8"/>
                </a:lnTo>
                <a:lnTo>
                  <a:pt x="7" y="8"/>
                </a:lnTo>
                <a:lnTo>
                  <a:pt x="4" y="6"/>
                </a:lnTo>
                <a:lnTo>
                  <a:pt x="4" y="6"/>
                </a:lnTo>
                <a:lnTo>
                  <a:pt x="4" y="4"/>
                </a:lnTo>
                <a:lnTo>
                  <a:pt x="7" y="6"/>
                </a:lnTo>
                <a:lnTo>
                  <a:pt x="7" y="6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BB10234-99D7-78C4-B39D-95A7E80FA586}"/>
              </a:ext>
            </a:extLst>
          </p:cNvPr>
          <p:cNvSpPr/>
          <p:nvPr/>
        </p:nvSpPr>
        <p:spPr>
          <a:xfrm>
            <a:off x="1241187" y="520735"/>
            <a:ext cx="242928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二、练习指导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33D7B32-CAC5-33F1-C325-70FF4F290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426" y="1344402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8AE3664-9329-AA05-5E91-95450939C214}"/>
              </a:ext>
            </a:extLst>
          </p:cNvPr>
          <p:cNvSpPr/>
          <p:nvPr/>
        </p:nvSpPr>
        <p:spPr>
          <a:xfrm>
            <a:off x="952304" y="1193865"/>
            <a:ext cx="4924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DC958EA-A1FF-39E6-42BC-00A234826321}"/>
              </a:ext>
            </a:extLst>
          </p:cNvPr>
          <p:cNvSpPr/>
          <p:nvPr/>
        </p:nvSpPr>
        <p:spPr>
          <a:xfrm>
            <a:off x="819645" y="1531516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73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50=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4897A31-DA1D-E87F-B584-B676E2BA0B7B}"/>
              </a:ext>
            </a:extLst>
          </p:cNvPr>
          <p:cNvSpPr txBox="1"/>
          <p:nvPr/>
        </p:nvSpPr>
        <p:spPr>
          <a:xfrm>
            <a:off x="2114868" y="1680568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73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13074AE-03D1-CB98-BD06-CBFBEF092891}"/>
              </a:ext>
            </a:extLst>
          </p:cNvPr>
          <p:cNvSpPr txBox="1"/>
          <p:nvPr/>
        </p:nvSpPr>
        <p:spPr>
          <a:xfrm>
            <a:off x="2104380" y="2418026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CE99DFFB-3C00-A827-3A2B-35AEC227DE5C}"/>
              </a:ext>
            </a:extLst>
          </p:cNvPr>
          <p:cNvSpPr/>
          <p:nvPr/>
        </p:nvSpPr>
        <p:spPr>
          <a:xfrm>
            <a:off x="2768988" y="1525399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9=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9AAC3E2-D706-8DCD-DA6E-8A526F6CE71E}"/>
              </a:ext>
            </a:extLst>
          </p:cNvPr>
          <p:cNvSpPr txBox="1"/>
          <p:nvPr/>
        </p:nvSpPr>
        <p:spPr>
          <a:xfrm>
            <a:off x="3890295" y="1663350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A4E2FD08-0FB8-7BE0-164C-BC4F71BD67F1}"/>
              </a:ext>
            </a:extLst>
          </p:cNvPr>
          <p:cNvSpPr txBox="1"/>
          <p:nvPr/>
        </p:nvSpPr>
        <p:spPr>
          <a:xfrm>
            <a:off x="3863246" y="2423009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5D3B176-B2AF-4BFE-F274-FD606B635310}"/>
              </a:ext>
            </a:extLst>
          </p:cNvPr>
          <p:cNvSpPr/>
          <p:nvPr/>
        </p:nvSpPr>
        <p:spPr>
          <a:xfrm>
            <a:off x="4620169" y="1536499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58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23=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FE468AB0-1EF6-83A6-81E9-43680DCDED37}"/>
              </a:ext>
            </a:extLst>
          </p:cNvPr>
          <p:cNvSpPr txBox="1"/>
          <p:nvPr/>
        </p:nvSpPr>
        <p:spPr>
          <a:xfrm>
            <a:off x="5915392" y="1685551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668E605E-41B0-1472-B828-6FEB0784D142}"/>
              </a:ext>
            </a:extLst>
          </p:cNvPr>
          <p:cNvSpPr txBox="1"/>
          <p:nvPr/>
        </p:nvSpPr>
        <p:spPr>
          <a:xfrm>
            <a:off x="5904904" y="2423009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2BD944F-B8F5-DCBE-58C1-4DE66DAF81D3}"/>
              </a:ext>
            </a:extLst>
          </p:cNvPr>
          <p:cNvSpPr/>
          <p:nvPr/>
        </p:nvSpPr>
        <p:spPr>
          <a:xfrm>
            <a:off x="6569512" y="1514299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77+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83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6=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A7CD7FDB-2A53-7EF9-8AF7-1C2266548251}"/>
              </a:ext>
            </a:extLst>
          </p:cNvPr>
          <p:cNvSpPr txBox="1"/>
          <p:nvPr/>
        </p:nvSpPr>
        <p:spPr>
          <a:xfrm>
            <a:off x="7683150" y="1663350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3B536DCF-ACC1-12E3-DC9A-7688991E748F}"/>
              </a:ext>
            </a:extLst>
          </p:cNvPr>
          <p:cNvSpPr txBox="1"/>
          <p:nvPr/>
        </p:nvSpPr>
        <p:spPr>
          <a:xfrm>
            <a:off x="7656971" y="2395966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94383CF5-282E-5EBA-3C70-A6C09B95B224}"/>
              </a:ext>
            </a:extLst>
          </p:cNvPr>
          <p:cNvSpPr/>
          <p:nvPr/>
        </p:nvSpPr>
        <p:spPr>
          <a:xfrm>
            <a:off x="880157" y="3110666"/>
            <a:ext cx="6039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观察</a:t>
            </a:r>
            <a:r>
              <a:rPr lang="zh-CN" altLang="en-US" sz="3200" b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这两行算式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，你</a:t>
            </a:r>
            <a:r>
              <a:rPr lang="zh-CN" altLang="en-US" sz="3200" b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发现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了什么？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01E5241-D58F-FBD2-D257-9E700B4A4150}"/>
              </a:ext>
            </a:extLst>
          </p:cNvPr>
          <p:cNvSpPr txBox="1"/>
          <p:nvPr/>
        </p:nvSpPr>
        <p:spPr>
          <a:xfrm>
            <a:off x="1460417" y="1527931"/>
            <a:ext cx="747474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9C76D587-F5B7-7A1C-391C-71A7EB554BF1}"/>
              </a:ext>
            </a:extLst>
          </p:cNvPr>
          <p:cNvSpPr txBox="1"/>
          <p:nvPr/>
        </p:nvSpPr>
        <p:spPr>
          <a:xfrm>
            <a:off x="1434814" y="2259687"/>
            <a:ext cx="77990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4254A69-0180-14B2-2C6E-F5F2E19558BF}"/>
              </a:ext>
            </a:extLst>
          </p:cNvPr>
          <p:cNvSpPr txBox="1"/>
          <p:nvPr/>
        </p:nvSpPr>
        <p:spPr>
          <a:xfrm>
            <a:off x="3407915" y="1526194"/>
            <a:ext cx="747474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F172553-0B22-3A0D-8ACB-FB1113EA9B9C}"/>
              </a:ext>
            </a:extLst>
          </p:cNvPr>
          <p:cNvSpPr txBox="1"/>
          <p:nvPr/>
        </p:nvSpPr>
        <p:spPr>
          <a:xfrm>
            <a:off x="3382312" y="2257950"/>
            <a:ext cx="77990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370E1AC-973F-EDC3-7D2B-399174B2B8AA}"/>
              </a:ext>
            </a:extLst>
          </p:cNvPr>
          <p:cNvSpPr txBox="1"/>
          <p:nvPr/>
        </p:nvSpPr>
        <p:spPr>
          <a:xfrm>
            <a:off x="5266654" y="1531700"/>
            <a:ext cx="747474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1933582F-67AC-2F47-7E83-C725DD2411A2}"/>
              </a:ext>
            </a:extLst>
          </p:cNvPr>
          <p:cNvSpPr txBox="1"/>
          <p:nvPr/>
        </p:nvSpPr>
        <p:spPr>
          <a:xfrm>
            <a:off x="5241051" y="2263456"/>
            <a:ext cx="77990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2C2FCEF-3D52-B95A-A4D4-AE25D242E674}"/>
              </a:ext>
            </a:extLst>
          </p:cNvPr>
          <p:cNvSpPr txBox="1"/>
          <p:nvPr/>
        </p:nvSpPr>
        <p:spPr>
          <a:xfrm>
            <a:off x="7202753" y="1505264"/>
            <a:ext cx="747474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75A082E1-28A9-45EB-EB9A-4A6DF34C0C6D}"/>
              </a:ext>
            </a:extLst>
          </p:cNvPr>
          <p:cNvSpPr txBox="1"/>
          <p:nvPr/>
        </p:nvSpPr>
        <p:spPr>
          <a:xfrm>
            <a:off x="7177150" y="2237020"/>
            <a:ext cx="77990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1C91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683BBD8D-5C92-A61B-E624-D1156DD907E0}"/>
              </a:ext>
            </a:extLst>
          </p:cNvPr>
          <p:cNvSpPr/>
          <p:nvPr/>
        </p:nvSpPr>
        <p:spPr>
          <a:xfrm>
            <a:off x="506275" y="3126512"/>
            <a:ext cx="79025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）说一说你是怎样计算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42+9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51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的。</a:t>
            </a:r>
          </a:p>
        </p:txBody>
      </p:sp>
    </p:spTree>
    <p:extLst>
      <p:ext uri="{BB962C8B-B14F-4D97-AF65-F5344CB8AC3E}">
        <p14:creationId xmlns:p14="http://schemas.microsoft.com/office/powerpoint/2010/main" val="421371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5" grpId="1"/>
      <p:bldP spid="56" grpId="0"/>
      <p:bldP spid="56" grpId="1"/>
      <p:bldP spid="76" grpId="0"/>
      <p:bldP spid="76" grpId="1"/>
      <p:bldP spid="77" grpId="0"/>
      <p:bldP spid="77" grpId="1"/>
      <p:bldP spid="79" grpId="0"/>
      <p:bldP spid="79" grpId="1"/>
      <p:bldP spid="80" grpId="0"/>
      <p:bldP spid="80" grpId="1"/>
      <p:bldP spid="82" grpId="0"/>
      <p:bldP spid="82" grpId="1"/>
      <p:bldP spid="83" grpId="0"/>
      <p:bldP spid="83" grpId="1"/>
      <p:bldP spid="57" grpId="0"/>
      <p:bldP spid="57" grpId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C336119-8B24-D5A1-9148-0A43E11E68B7}"/>
              </a:ext>
            </a:extLst>
          </p:cNvPr>
          <p:cNvSpPr/>
          <p:nvPr/>
        </p:nvSpPr>
        <p:spPr>
          <a:xfrm>
            <a:off x="2094225" y="1347614"/>
            <a:ext cx="6552728" cy="737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kumimoji="0" lang="en-US" altLang="zh-CN" sz="3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9=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6C5AD16-B467-24E8-BE75-B82C22FE6604}"/>
              </a:ext>
            </a:extLst>
          </p:cNvPr>
          <p:cNvSpPr txBox="1"/>
          <p:nvPr/>
        </p:nvSpPr>
        <p:spPr>
          <a:xfrm>
            <a:off x="3352764" y="1501559"/>
            <a:ext cx="748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070D7BB-34EE-5E79-4B5F-35CDD17BC9C3}"/>
              </a:ext>
            </a:extLst>
          </p:cNvPr>
          <p:cNvSpPr txBox="1"/>
          <p:nvPr/>
        </p:nvSpPr>
        <p:spPr>
          <a:xfrm>
            <a:off x="6633028" y="1490242"/>
            <a:ext cx="748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5" name="矩形 25">
            <a:extLst>
              <a:ext uri="{FF2B5EF4-FFF2-40B4-BE49-F238E27FC236}">
                <a16:creationId xmlns:a16="http://schemas.microsoft.com/office/drawing/2014/main" id="{DD87DA5E-DB57-2A82-D9E5-CE7DC6ECB422}"/>
              </a:ext>
            </a:extLst>
          </p:cNvPr>
          <p:cNvSpPr/>
          <p:nvPr/>
        </p:nvSpPr>
        <p:spPr bwMode="auto">
          <a:xfrm rot="8019400">
            <a:off x="2152158" y="2131642"/>
            <a:ext cx="443454" cy="455894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49701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26">
            <a:extLst>
              <a:ext uri="{FF2B5EF4-FFF2-40B4-BE49-F238E27FC236}">
                <a16:creationId xmlns:a16="http://schemas.microsoft.com/office/drawing/2014/main" id="{B107941B-E0CE-E054-73FD-BF4DA3AB6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383" y="2264297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id="{B7F85AA4-8338-91EF-9EDC-FC37AF36A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5709" y="2264296"/>
            <a:ext cx="38985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D7342BC-93C2-69FB-F5BB-D068689291C1}"/>
              </a:ext>
            </a:extLst>
          </p:cNvPr>
          <p:cNvGrpSpPr/>
          <p:nvPr/>
        </p:nvGrpSpPr>
        <p:grpSpPr bwMode="auto">
          <a:xfrm>
            <a:off x="2660634" y="1986474"/>
            <a:ext cx="267034" cy="1133475"/>
            <a:chOff x="5510321" y="2542162"/>
            <a:chExt cx="417405" cy="1133889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3DFE27FF-05BD-273A-0D86-08FB0DCFF578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F4970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ED32048-CE39-C63F-D567-86C266657AF6}"/>
                </a:ext>
              </a:extLst>
            </p:cNvPr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ECB34E1C-4AF9-5BD2-3625-4EFC19BD4A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10321" y="3456896"/>
              <a:ext cx="7935" cy="219155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41">
            <a:extLst>
              <a:ext uri="{FF2B5EF4-FFF2-40B4-BE49-F238E27FC236}">
                <a16:creationId xmlns:a16="http://schemas.microsoft.com/office/drawing/2014/main" id="{ED81C820-9309-967D-A037-E4DAE03A5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9980" y="3026465"/>
            <a:ext cx="572401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25">
            <a:extLst>
              <a:ext uri="{FF2B5EF4-FFF2-40B4-BE49-F238E27FC236}">
                <a16:creationId xmlns:a16="http://schemas.microsoft.com/office/drawing/2014/main" id="{1C4E4740-9117-8175-E3AA-7ED7A337C01A}"/>
              </a:ext>
            </a:extLst>
          </p:cNvPr>
          <p:cNvSpPr/>
          <p:nvPr/>
        </p:nvSpPr>
        <p:spPr bwMode="auto">
          <a:xfrm rot="8019400">
            <a:off x="5552034" y="2084827"/>
            <a:ext cx="410774" cy="430501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49701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F97906EE-D8D0-8200-4A49-E18C198CC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784" y="2213544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28">
            <a:extLst>
              <a:ext uri="{FF2B5EF4-FFF2-40B4-BE49-F238E27FC236}">
                <a16:creationId xmlns:a16="http://schemas.microsoft.com/office/drawing/2014/main" id="{2481CB06-01B7-952C-DEA3-E6CD81393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202" y="2218699"/>
            <a:ext cx="572401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51C86CC-DD4B-14A5-EE86-BE4B3ADBF53F}"/>
              </a:ext>
            </a:extLst>
          </p:cNvPr>
          <p:cNvGrpSpPr/>
          <p:nvPr/>
        </p:nvGrpSpPr>
        <p:grpSpPr bwMode="auto">
          <a:xfrm>
            <a:off x="5982656" y="1961074"/>
            <a:ext cx="340329" cy="1136650"/>
            <a:chOff x="5516669" y="2542162"/>
            <a:chExt cx="411057" cy="1137065"/>
          </a:xfrm>
        </p:grpSpPr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A510CB86-5104-D955-BDB7-55613E823673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F4970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8E95765-595C-4D30-372F-52B10EA41F58}"/>
                </a:ext>
              </a:extLst>
            </p:cNvPr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85CFEEB8-6243-2995-D72F-A7B36F7F6824}"/>
                </a:ext>
              </a:extLst>
            </p:cNvPr>
            <p:cNvCxnSpPr/>
            <p:nvPr/>
          </p:nvCxnSpPr>
          <p:spPr>
            <a:xfrm flipH="1">
              <a:off x="5516669" y="3456896"/>
              <a:ext cx="1587" cy="222331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41">
            <a:extLst>
              <a:ext uri="{FF2B5EF4-FFF2-40B4-BE49-F238E27FC236}">
                <a16:creationId xmlns:a16="http://schemas.microsoft.com/office/drawing/2014/main" id="{64B581ED-162D-28D5-2318-01B666607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931790"/>
            <a:ext cx="38985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F0708BD-A932-4950-EC37-03506F9D425E}"/>
              </a:ext>
            </a:extLst>
          </p:cNvPr>
          <p:cNvSpPr/>
          <p:nvPr/>
        </p:nvSpPr>
        <p:spPr>
          <a:xfrm>
            <a:off x="539552" y="732673"/>
            <a:ext cx="790257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）说一说你是怎样计算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42+9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51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的。</a:t>
            </a:r>
          </a:p>
        </p:txBody>
      </p:sp>
    </p:spTree>
    <p:extLst>
      <p:ext uri="{BB962C8B-B14F-4D97-AF65-F5344CB8AC3E}">
        <p14:creationId xmlns:p14="http://schemas.microsoft.com/office/powerpoint/2010/main" val="1140532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7" grpId="0"/>
      <p:bldP spid="12" grpId="0"/>
      <p:bldP spid="15" grpId="0"/>
      <p:bldP spid="16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BE2EA8E6-BB02-9077-8FE2-C3072DD9F7ED}"/>
              </a:ext>
            </a:extLst>
          </p:cNvPr>
          <p:cNvGrpSpPr/>
          <p:nvPr/>
        </p:nvGrpSpPr>
        <p:grpSpPr>
          <a:xfrm>
            <a:off x="5529464" y="1724401"/>
            <a:ext cx="2808027" cy="584775"/>
            <a:chOff x="5529464" y="1724401"/>
            <a:chExt cx="2808027" cy="58477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969AB14-6921-6C47-603B-507A8488F9BD}"/>
                </a:ext>
              </a:extLst>
            </p:cNvPr>
            <p:cNvSpPr txBox="1"/>
            <p:nvPr/>
          </p:nvSpPr>
          <p:spPr>
            <a:xfrm>
              <a:off x="5529464" y="1724401"/>
              <a:ext cx="22958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25+      =25</a:t>
              </a: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5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A55E41D-0887-7455-3845-252E3E4DDC0B}"/>
                </a:ext>
              </a:extLst>
            </p:cNvPr>
            <p:cNvSpPr/>
            <p:nvPr/>
          </p:nvSpPr>
          <p:spPr>
            <a:xfrm>
              <a:off x="6322320" y="1789503"/>
              <a:ext cx="504056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F1A080D-B40A-192F-5D55-84B93718E46A}"/>
                </a:ext>
              </a:extLst>
            </p:cNvPr>
            <p:cNvSpPr/>
            <p:nvPr/>
          </p:nvSpPr>
          <p:spPr>
            <a:xfrm>
              <a:off x="7833435" y="1789503"/>
              <a:ext cx="504056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9413524-D386-6559-AE86-04C7B216C24D}"/>
              </a:ext>
            </a:extLst>
          </p:cNvPr>
          <p:cNvGrpSpPr/>
          <p:nvPr/>
        </p:nvGrpSpPr>
        <p:grpSpPr>
          <a:xfrm>
            <a:off x="3392515" y="1728156"/>
            <a:ext cx="2066591" cy="584775"/>
            <a:chOff x="3392515" y="1728156"/>
            <a:chExt cx="2066591" cy="58477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3AB924C-DCD0-08D6-6D73-A405E3437155}"/>
                </a:ext>
              </a:extLst>
            </p:cNvPr>
            <p:cNvSpPr txBox="1"/>
            <p:nvPr/>
          </p:nvSpPr>
          <p:spPr>
            <a:xfrm>
              <a:off x="3392515" y="1728156"/>
              <a:ext cx="20665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-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13=16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44D777E-0963-DFF1-5B7F-5708A322FD6E}"/>
                </a:ext>
              </a:extLst>
            </p:cNvPr>
            <p:cNvSpPr/>
            <p:nvPr/>
          </p:nvSpPr>
          <p:spPr>
            <a:xfrm>
              <a:off x="3513472" y="1781917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20395AD-5314-7D17-085B-E6B82AC37A38}"/>
              </a:ext>
            </a:extLst>
          </p:cNvPr>
          <p:cNvSpPr txBox="1"/>
          <p:nvPr/>
        </p:nvSpPr>
        <p:spPr>
          <a:xfrm>
            <a:off x="864711" y="2910305"/>
            <a:ext cx="1651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12+34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endParaRPr lang="zh-CN" alt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20A1C52-1C97-AB38-E1E5-097A6D057411}"/>
              </a:ext>
            </a:extLst>
          </p:cNvPr>
          <p:cNvGrpSpPr/>
          <p:nvPr/>
        </p:nvGrpSpPr>
        <p:grpSpPr>
          <a:xfrm>
            <a:off x="3358726" y="2900112"/>
            <a:ext cx="2039341" cy="584775"/>
            <a:chOff x="3358726" y="2900112"/>
            <a:chExt cx="2039341" cy="58477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6430C7F-68DB-A3C2-783C-A50981307092}"/>
                </a:ext>
              </a:extLst>
            </p:cNvPr>
            <p:cNvSpPr txBox="1"/>
            <p:nvPr/>
          </p:nvSpPr>
          <p:spPr>
            <a:xfrm>
              <a:off x="3358726" y="2900112"/>
              <a:ext cx="20393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-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＜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28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2DD001D-C0D7-A62F-2FB0-E3295761C818}"/>
                </a:ext>
              </a:extLst>
            </p:cNvPr>
            <p:cNvSpPr/>
            <p:nvPr/>
          </p:nvSpPr>
          <p:spPr>
            <a:xfrm>
              <a:off x="3500558" y="2944591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5D748FC-12FA-556A-AB21-B6278F072EC1}"/>
              </a:ext>
            </a:extLst>
          </p:cNvPr>
          <p:cNvGrpSpPr/>
          <p:nvPr/>
        </p:nvGrpSpPr>
        <p:grpSpPr>
          <a:xfrm>
            <a:off x="5978635" y="2686359"/>
            <a:ext cx="2138727" cy="923330"/>
            <a:chOff x="6084168" y="2587296"/>
            <a:chExt cx="2138727" cy="92333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1D5B735-284C-C5F9-763C-E8338A0E094C}"/>
                </a:ext>
              </a:extLst>
            </p:cNvPr>
            <p:cNvSpPr txBox="1"/>
            <p:nvPr/>
          </p:nvSpPr>
          <p:spPr>
            <a:xfrm>
              <a:off x="6084168" y="2587296"/>
              <a:ext cx="213872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＞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36F4714-6475-13B9-289D-EED750B6C9AF}"/>
                </a:ext>
              </a:extLst>
            </p:cNvPr>
            <p:cNvSpPr/>
            <p:nvPr/>
          </p:nvSpPr>
          <p:spPr>
            <a:xfrm>
              <a:off x="6351196" y="2888764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5E7B6DD7-651B-DE97-D48F-4461AF9DEF5A}"/>
              </a:ext>
            </a:extLst>
          </p:cNvPr>
          <p:cNvSpPr txBox="1"/>
          <p:nvPr/>
        </p:nvSpPr>
        <p:spPr>
          <a:xfrm>
            <a:off x="1624016" y="1719696"/>
            <a:ext cx="59503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56A8458-5EA5-0A2A-A04D-B642D4C4E1A6}"/>
              </a:ext>
            </a:extLst>
          </p:cNvPr>
          <p:cNvSpPr txBox="1"/>
          <p:nvPr/>
        </p:nvSpPr>
        <p:spPr>
          <a:xfrm>
            <a:off x="3463864" y="1746636"/>
            <a:ext cx="59503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74B5DA-BA23-1373-C154-249C52C48BE3}"/>
              </a:ext>
            </a:extLst>
          </p:cNvPr>
          <p:cNvSpPr txBox="1"/>
          <p:nvPr/>
        </p:nvSpPr>
        <p:spPr>
          <a:xfrm>
            <a:off x="6391893" y="1744292"/>
            <a:ext cx="322203" cy="59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6B6D383-BCC5-8865-99E6-D0B005353304}"/>
              </a:ext>
            </a:extLst>
          </p:cNvPr>
          <p:cNvSpPr txBox="1"/>
          <p:nvPr/>
        </p:nvSpPr>
        <p:spPr>
          <a:xfrm>
            <a:off x="7895644" y="1744292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342EE14-FD19-8956-6E43-26A8EAFBCF9C}"/>
              </a:ext>
            </a:extLst>
          </p:cNvPr>
          <p:cNvSpPr txBox="1"/>
          <p:nvPr/>
        </p:nvSpPr>
        <p:spPr>
          <a:xfrm>
            <a:off x="3463864" y="2910303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21419E3-AF94-023E-03EB-5C513FCFD390}"/>
              </a:ext>
            </a:extLst>
          </p:cNvPr>
          <p:cNvSpPr txBox="1"/>
          <p:nvPr/>
        </p:nvSpPr>
        <p:spPr>
          <a:xfrm>
            <a:off x="6196055" y="2943349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5FF7263-A316-A756-A314-342FB4AF7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08" y="1168235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AB550D3-BD34-8597-771A-B905EFCBA3D9}"/>
              </a:ext>
            </a:extLst>
          </p:cNvPr>
          <p:cNvGrpSpPr/>
          <p:nvPr/>
        </p:nvGrpSpPr>
        <p:grpSpPr>
          <a:xfrm>
            <a:off x="686205" y="520247"/>
            <a:ext cx="4713150" cy="707886"/>
            <a:chOff x="630906" y="570608"/>
            <a:chExt cx="471315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4014B86-D235-991E-E2AC-2B0881D97B76}"/>
                </a:ext>
              </a:extLst>
            </p:cNvPr>
            <p:cNvSpPr txBox="1"/>
            <p:nvPr/>
          </p:nvSpPr>
          <p:spPr>
            <a:xfrm>
              <a:off x="630906" y="570608"/>
              <a:ext cx="47131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</a:t>
              </a:r>
              <a:r>
                <a:rPr lang="zh-CN" altLang="en-US" sz="4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里填上合适的数。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E5F831F-D87A-31EE-FD5E-8CC95BC8A072}"/>
                </a:ext>
              </a:extLst>
            </p:cNvPr>
            <p:cNvSpPr/>
            <p:nvPr/>
          </p:nvSpPr>
          <p:spPr>
            <a:xfrm>
              <a:off x="1442507" y="684062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E07F62F-1623-398B-6157-ECABB90FC8F8}"/>
              </a:ext>
            </a:extLst>
          </p:cNvPr>
          <p:cNvGrpSpPr/>
          <p:nvPr/>
        </p:nvGrpSpPr>
        <p:grpSpPr>
          <a:xfrm>
            <a:off x="840390" y="1737439"/>
            <a:ext cx="2191626" cy="584775"/>
            <a:chOff x="840390" y="1737439"/>
            <a:chExt cx="2191626" cy="584775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271ADA0-947F-FE58-D59C-C8C0270F0F2E}"/>
                </a:ext>
              </a:extLst>
            </p:cNvPr>
            <p:cNvSpPr txBox="1"/>
            <p:nvPr/>
          </p:nvSpPr>
          <p:spPr>
            <a:xfrm>
              <a:off x="840390" y="1737439"/>
              <a:ext cx="21916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36+       =46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234B4A7-1863-D65D-A3EF-C95AAA4D7544}"/>
                </a:ext>
              </a:extLst>
            </p:cNvPr>
            <p:cNvSpPr/>
            <p:nvPr/>
          </p:nvSpPr>
          <p:spPr>
            <a:xfrm>
              <a:off x="1688293" y="1789503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F82E3D6C-F91A-347F-E6B2-35E6BC0DD2F3}"/>
              </a:ext>
            </a:extLst>
          </p:cNvPr>
          <p:cNvSpPr/>
          <p:nvPr/>
        </p:nvSpPr>
        <p:spPr>
          <a:xfrm>
            <a:off x="2460578" y="2954781"/>
            <a:ext cx="495821" cy="49582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F1F1482-9CA1-1AF9-F532-257C0F0BF05D}"/>
              </a:ext>
            </a:extLst>
          </p:cNvPr>
          <p:cNvSpPr txBox="1"/>
          <p:nvPr/>
        </p:nvSpPr>
        <p:spPr>
          <a:xfrm>
            <a:off x="2425003" y="2910303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29ECD4A-705B-48C1-8C6E-65BB6943040C}"/>
              </a:ext>
            </a:extLst>
          </p:cNvPr>
          <p:cNvSpPr txBox="1"/>
          <p:nvPr/>
        </p:nvSpPr>
        <p:spPr>
          <a:xfrm>
            <a:off x="5189150" y="3872394"/>
            <a:ext cx="3096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后三空答案不唯一。</a:t>
            </a:r>
            <a:endParaRPr kumimoji="0" lang="zh-CN" altLang="en-US" sz="2800" b="1" kern="1200" cap="none" spc="0" normalizeH="0" noProof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02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39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B51248-FD37-D963-060E-08EA2257C5DB}"/>
              </a:ext>
            </a:extLst>
          </p:cNvPr>
          <p:cNvSpPr txBox="1"/>
          <p:nvPr/>
        </p:nvSpPr>
        <p:spPr>
          <a:xfrm>
            <a:off x="683568" y="627534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箱苹果。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E33376-FD3F-A710-D76F-44E28DEBC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848" y="766032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3455A29-92A2-73F9-4520-4E943A10269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27584" y="1212307"/>
            <a:ext cx="4091936" cy="2348443"/>
          </a:xfrm>
          <a:custGeom>
            <a:avLst/>
            <a:gdLst>
              <a:gd name="connsiteX0" fmla="*/ 5777172 w 8962056"/>
              <a:gd name="connsiteY0" fmla="*/ 0 h 5143500"/>
              <a:gd name="connsiteX1" fmla="*/ 7253966 w 8962056"/>
              <a:gd name="connsiteY1" fmla="*/ 0 h 5143500"/>
              <a:gd name="connsiteX2" fmla="*/ 7253966 w 8962056"/>
              <a:gd name="connsiteY2" fmla="*/ 1063558 h 5143500"/>
              <a:gd name="connsiteX3" fmla="*/ 8962056 w 8962056"/>
              <a:gd name="connsiteY3" fmla="*/ 1063558 h 5143500"/>
              <a:gd name="connsiteX4" fmla="*/ 8962056 w 8962056"/>
              <a:gd name="connsiteY4" fmla="*/ 5143500 h 5143500"/>
              <a:gd name="connsiteX5" fmla="*/ 0 w 8962056"/>
              <a:gd name="connsiteY5" fmla="*/ 5143500 h 5143500"/>
              <a:gd name="connsiteX6" fmla="*/ 0 w 8962056"/>
              <a:gd name="connsiteY6" fmla="*/ 1443681 h 5143500"/>
              <a:gd name="connsiteX7" fmla="*/ 5777172 w 8962056"/>
              <a:gd name="connsiteY7" fmla="*/ 144368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2056" h="5143500">
                <a:moveTo>
                  <a:pt x="5777172" y="0"/>
                </a:moveTo>
                <a:lnTo>
                  <a:pt x="7253966" y="0"/>
                </a:lnTo>
                <a:lnTo>
                  <a:pt x="7253966" y="1063558"/>
                </a:lnTo>
                <a:lnTo>
                  <a:pt x="8962056" y="1063558"/>
                </a:lnTo>
                <a:lnTo>
                  <a:pt x="8962056" y="5143500"/>
                </a:lnTo>
                <a:lnTo>
                  <a:pt x="0" y="5143500"/>
                </a:lnTo>
                <a:lnTo>
                  <a:pt x="0" y="1443681"/>
                </a:lnTo>
                <a:lnTo>
                  <a:pt x="5777172" y="1443681"/>
                </a:lnTo>
                <a:close/>
              </a:path>
            </a:pathLst>
          </a:cu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15E81EE0-9D00-8978-1037-37FA10CD5794}"/>
              </a:ext>
            </a:extLst>
          </p:cNvPr>
          <p:cNvGrpSpPr/>
          <p:nvPr/>
        </p:nvGrpSpPr>
        <p:grpSpPr>
          <a:xfrm>
            <a:off x="4546431" y="1373940"/>
            <a:ext cx="2808314" cy="612715"/>
            <a:chOff x="5220071" y="1350836"/>
            <a:chExt cx="2808314" cy="612715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63BF73FA-A089-7DFC-5246-4B8C8833A093}"/>
                </a:ext>
              </a:extLst>
            </p:cNvPr>
            <p:cNvSpPr/>
            <p:nvPr/>
          </p:nvSpPr>
          <p:spPr>
            <a:xfrm>
              <a:off x="5220071" y="1350836"/>
              <a:ext cx="2642383" cy="612648"/>
            </a:xfrm>
            <a:prstGeom prst="wedgeRoundRectCallout">
              <a:avLst>
                <a:gd name="adj1" fmla="val -59967"/>
                <a:gd name="adj2" fmla="val -9459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D45D307-AAAD-EA27-9CCF-7A54AC38A370}"/>
                </a:ext>
              </a:extLst>
            </p:cNvPr>
            <p:cNvSpPr txBox="1"/>
            <p:nvPr/>
          </p:nvSpPr>
          <p:spPr>
            <a:xfrm>
              <a:off x="5220073" y="1378776"/>
              <a:ext cx="28083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我每次运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箱。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5CEDC5AA-355F-DADA-88CE-F1AC3E4B1F7D}"/>
              </a:ext>
            </a:extLst>
          </p:cNvPr>
          <p:cNvSpPr txBox="1"/>
          <p:nvPr/>
        </p:nvSpPr>
        <p:spPr>
          <a:xfrm>
            <a:off x="810205" y="1369812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方法一：圈一圈</a:t>
            </a:r>
          </a:p>
        </p:txBody>
      </p:sp>
      <p:sp>
        <p:nvSpPr>
          <p:cNvPr id="10" name="圆角矩形 36">
            <a:extLst>
              <a:ext uri="{FF2B5EF4-FFF2-40B4-BE49-F238E27FC236}">
                <a16:creationId xmlns:a16="http://schemas.microsoft.com/office/drawing/2014/main" id="{0A3FFF06-D25E-6908-C6AD-A1BE2D1F1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2162175"/>
            <a:ext cx="1440160" cy="45776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1" name="圆角矩形 36">
            <a:extLst>
              <a:ext uri="{FF2B5EF4-FFF2-40B4-BE49-F238E27FC236}">
                <a16:creationId xmlns:a16="http://schemas.microsoft.com/office/drawing/2014/main" id="{FADA9C26-1EF1-25D8-C2EB-B5FAED4FC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2620183"/>
            <a:ext cx="1440160" cy="39727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2" name="圆角矩形 36">
            <a:extLst>
              <a:ext uri="{FF2B5EF4-FFF2-40B4-BE49-F238E27FC236}">
                <a16:creationId xmlns:a16="http://schemas.microsoft.com/office/drawing/2014/main" id="{AA7C3B31-271E-A916-E781-24B4D146E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3033410"/>
            <a:ext cx="1440160" cy="366263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DB2C4EC-72F4-B499-E08D-23A0DEA6ACE8}"/>
              </a:ext>
            </a:extLst>
          </p:cNvPr>
          <p:cNvSpPr txBox="1"/>
          <p:nvPr/>
        </p:nvSpPr>
        <p:spPr>
          <a:xfrm>
            <a:off x="4999875" y="2034092"/>
            <a:ext cx="3076731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需要几次才能把苹果全部运走？</a:t>
            </a:r>
          </a:p>
        </p:txBody>
      </p:sp>
    </p:spTree>
    <p:extLst>
      <p:ext uri="{BB962C8B-B14F-4D97-AF65-F5344CB8AC3E}">
        <p14:creationId xmlns:p14="http://schemas.microsoft.com/office/powerpoint/2010/main" val="16546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F4934-5D37-340A-BEE5-1B388DC9E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E6490C8-4254-361D-6D95-0F4BAD29F010}"/>
              </a:ext>
            </a:extLst>
          </p:cNvPr>
          <p:cNvSpPr txBox="1"/>
          <p:nvPr/>
        </p:nvSpPr>
        <p:spPr>
          <a:xfrm>
            <a:off x="683568" y="627534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箱苹果。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CA5B6F9-D05D-812D-ADA3-353AD50A9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848" y="766032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D9CE053-B424-7942-0E42-CF7C88AECA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27584" y="1212307"/>
            <a:ext cx="4091936" cy="2348443"/>
          </a:xfrm>
          <a:custGeom>
            <a:avLst/>
            <a:gdLst>
              <a:gd name="connsiteX0" fmla="*/ 5777172 w 8962056"/>
              <a:gd name="connsiteY0" fmla="*/ 0 h 5143500"/>
              <a:gd name="connsiteX1" fmla="*/ 7253966 w 8962056"/>
              <a:gd name="connsiteY1" fmla="*/ 0 h 5143500"/>
              <a:gd name="connsiteX2" fmla="*/ 7253966 w 8962056"/>
              <a:gd name="connsiteY2" fmla="*/ 1063558 h 5143500"/>
              <a:gd name="connsiteX3" fmla="*/ 8962056 w 8962056"/>
              <a:gd name="connsiteY3" fmla="*/ 1063558 h 5143500"/>
              <a:gd name="connsiteX4" fmla="*/ 8962056 w 8962056"/>
              <a:gd name="connsiteY4" fmla="*/ 5143500 h 5143500"/>
              <a:gd name="connsiteX5" fmla="*/ 0 w 8962056"/>
              <a:gd name="connsiteY5" fmla="*/ 5143500 h 5143500"/>
              <a:gd name="connsiteX6" fmla="*/ 0 w 8962056"/>
              <a:gd name="connsiteY6" fmla="*/ 1443681 h 5143500"/>
              <a:gd name="connsiteX7" fmla="*/ 5777172 w 8962056"/>
              <a:gd name="connsiteY7" fmla="*/ 144368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2056" h="5143500">
                <a:moveTo>
                  <a:pt x="5777172" y="0"/>
                </a:moveTo>
                <a:lnTo>
                  <a:pt x="7253966" y="0"/>
                </a:lnTo>
                <a:lnTo>
                  <a:pt x="7253966" y="1063558"/>
                </a:lnTo>
                <a:lnTo>
                  <a:pt x="8962056" y="1063558"/>
                </a:lnTo>
                <a:lnTo>
                  <a:pt x="8962056" y="5143500"/>
                </a:lnTo>
                <a:lnTo>
                  <a:pt x="0" y="5143500"/>
                </a:lnTo>
                <a:lnTo>
                  <a:pt x="0" y="1443681"/>
                </a:lnTo>
                <a:lnTo>
                  <a:pt x="5777172" y="1443681"/>
                </a:lnTo>
                <a:close/>
              </a:path>
            </a:pathLst>
          </a:cu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49FE33A4-079A-49DC-FE74-53472E58CF41}"/>
              </a:ext>
            </a:extLst>
          </p:cNvPr>
          <p:cNvGrpSpPr/>
          <p:nvPr/>
        </p:nvGrpSpPr>
        <p:grpSpPr>
          <a:xfrm>
            <a:off x="4546431" y="1373940"/>
            <a:ext cx="2808314" cy="612715"/>
            <a:chOff x="5220071" y="1350836"/>
            <a:chExt cx="2808314" cy="612715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CF594EAF-E152-2F2D-5881-129F75E2C012}"/>
                </a:ext>
              </a:extLst>
            </p:cNvPr>
            <p:cNvSpPr/>
            <p:nvPr/>
          </p:nvSpPr>
          <p:spPr>
            <a:xfrm>
              <a:off x="5220071" y="1350836"/>
              <a:ext cx="2642383" cy="612648"/>
            </a:xfrm>
            <a:prstGeom prst="wedgeRoundRectCallout">
              <a:avLst>
                <a:gd name="adj1" fmla="val -59967"/>
                <a:gd name="adj2" fmla="val -9459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C7950BF-4627-B170-1AC1-384A79CCE40E}"/>
                </a:ext>
              </a:extLst>
            </p:cNvPr>
            <p:cNvSpPr txBox="1"/>
            <p:nvPr/>
          </p:nvSpPr>
          <p:spPr>
            <a:xfrm>
              <a:off x="5220073" y="1378776"/>
              <a:ext cx="28083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我每次运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箱。</a:t>
              </a:r>
            </a:p>
          </p:txBody>
        </p:sp>
      </p:grpSp>
      <p:grpSp>
        <p:nvGrpSpPr>
          <p:cNvPr id="13" name="Group 18">
            <a:extLst>
              <a:ext uri="{FF2B5EF4-FFF2-40B4-BE49-F238E27FC236}">
                <a16:creationId xmlns:a16="http://schemas.microsoft.com/office/drawing/2014/main" id="{18B6CD5F-5731-08EA-362A-67A4D63AAA5F}"/>
              </a:ext>
            </a:extLst>
          </p:cNvPr>
          <p:cNvGrpSpPr/>
          <p:nvPr/>
        </p:nvGrpSpPr>
        <p:grpSpPr bwMode="auto">
          <a:xfrm>
            <a:off x="1907704" y="3588690"/>
            <a:ext cx="5210175" cy="742951"/>
            <a:chOff x="0" y="-18"/>
            <a:chExt cx="3282" cy="468"/>
          </a:xfrm>
        </p:grpSpPr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410A80B6-0B88-20D7-2522-ED51F3F32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2"/>
              <a:ext cx="37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24</a:t>
              </a: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DB2351BA-BF0F-53E5-A376-15170B675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" y="-18"/>
              <a:ext cx="45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16" name="矩形 25">
              <a:extLst>
                <a:ext uri="{FF2B5EF4-FFF2-40B4-BE49-F238E27FC236}">
                  <a16:creationId xmlns:a16="http://schemas.microsoft.com/office/drawing/2014/main" id="{39B2B035-995B-6784-F920-0A0CC0FA0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" y="93"/>
              <a:ext cx="295" cy="2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7" name="直接箭头连接符 26">
              <a:extLst>
                <a:ext uri="{FF2B5EF4-FFF2-40B4-BE49-F238E27FC236}">
                  <a16:creationId xmlns:a16="http://schemas.microsoft.com/office/drawing/2014/main" id="{572E168E-C392-B09A-C352-D3AB48D728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0" y="284"/>
              <a:ext cx="499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miter lim="800000"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257CF0D2-E301-0AD3-CF20-6A43BBEE9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2" y="-18"/>
              <a:ext cx="59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19" name="矩形 29">
              <a:extLst>
                <a:ext uri="{FF2B5EF4-FFF2-40B4-BE49-F238E27FC236}">
                  <a16:creationId xmlns:a16="http://schemas.microsoft.com/office/drawing/2014/main" id="{E3D80E5A-60D2-CB6E-BDA7-55F0A0BD1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1" y="93"/>
              <a:ext cx="295" cy="2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8">
              <a:extLst>
                <a:ext uri="{FF2B5EF4-FFF2-40B4-BE49-F238E27FC236}">
                  <a16:creationId xmlns:a16="http://schemas.microsoft.com/office/drawing/2014/main" id="{16782BFE-6F63-61BC-4B5A-3BCF98EE5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0" y="-9"/>
              <a:ext cx="58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1" name="矩形 31">
              <a:extLst>
                <a:ext uri="{FF2B5EF4-FFF2-40B4-BE49-F238E27FC236}">
                  <a16:creationId xmlns:a16="http://schemas.microsoft.com/office/drawing/2014/main" id="{B76FDB0A-1298-D193-AC29-C9FF77A61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" y="93"/>
              <a:ext cx="295" cy="2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" name="直接箭头连接符 26">
              <a:extLst>
                <a:ext uri="{FF2B5EF4-FFF2-40B4-BE49-F238E27FC236}">
                  <a16:creationId xmlns:a16="http://schemas.microsoft.com/office/drawing/2014/main" id="{BF9497B6-A7B5-7D2A-E073-8D8E80F26C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89" y="284"/>
              <a:ext cx="499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miter lim="800000"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3" name="直接箭头连接符 26">
              <a:extLst>
                <a:ext uri="{FF2B5EF4-FFF2-40B4-BE49-F238E27FC236}">
                  <a16:creationId xmlns:a16="http://schemas.microsoft.com/office/drawing/2014/main" id="{18D102FC-FBB9-7092-1E63-AE6DAA8B6DC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99" y="284"/>
              <a:ext cx="499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miter lim="800000"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4" name="Rectangle 8">
            <a:extLst>
              <a:ext uri="{FF2B5EF4-FFF2-40B4-BE49-F238E27FC236}">
                <a16:creationId xmlns:a16="http://schemas.microsoft.com/office/drawing/2014/main" id="{CD924A7F-C087-203C-5A81-94C5C751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129" y="3744594"/>
            <a:ext cx="720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41CF2CBE-7BEC-C4EC-6493-140BD5CEB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5548" y="3735400"/>
            <a:ext cx="7191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F6D5D17D-DB3C-CAE9-57C1-FCE649452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1142" y="3747441"/>
            <a:ext cx="720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4D4030E-F4CD-B8CD-E941-390637F73A9D}"/>
              </a:ext>
            </a:extLst>
          </p:cNvPr>
          <p:cNvSpPr txBox="1"/>
          <p:nvPr/>
        </p:nvSpPr>
        <p:spPr>
          <a:xfrm>
            <a:off x="810205" y="1369812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方法二：画箭头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734D520-305A-AC64-0AB3-12F0B440CDFD}"/>
              </a:ext>
            </a:extLst>
          </p:cNvPr>
          <p:cNvSpPr txBox="1"/>
          <p:nvPr/>
        </p:nvSpPr>
        <p:spPr>
          <a:xfrm>
            <a:off x="4999875" y="2034092"/>
            <a:ext cx="3076731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需要几次才能把苹果全部运走？</a:t>
            </a:r>
          </a:p>
        </p:txBody>
      </p:sp>
    </p:spTree>
    <p:extLst>
      <p:ext uri="{BB962C8B-B14F-4D97-AF65-F5344CB8AC3E}">
        <p14:creationId xmlns:p14="http://schemas.microsoft.com/office/powerpoint/2010/main" val="7652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  <p:bldP spid="26" grpId="0" autoUpdateAnimBg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C76C-1C53-7BA5-C94F-54ADE36A5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A39C081-240B-EA8F-A59D-12AD15920026}"/>
              </a:ext>
            </a:extLst>
          </p:cNvPr>
          <p:cNvSpPr txBox="1"/>
          <p:nvPr/>
        </p:nvSpPr>
        <p:spPr>
          <a:xfrm>
            <a:off x="683568" y="627534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箱苹果。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430075-07BC-6CE9-2EDA-64B5A15EF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848" y="766032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373B140-9D89-02E9-D846-45367982362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27584" y="1212307"/>
            <a:ext cx="4091936" cy="2348443"/>
          </a:xfrm>
          <a:custGeom>
            <a:avLst/>
            <a:gdLst>
              <a:gd name="connsiteX0" fmla="*/ 5777172 w 8962056"/>
              <a:gd name="connsiteY0" fmla="*/ 0 h 5143500"/>
              <a:gd name="connsiteX1" fmla="*/ 7253966 w 8962056"/>
              <a:gd name="connsiteY1" fmla="*/ 0 h 5143500"/>
              <a:gd name="connsiteX2" fmla="*/ 7253966 w 8962056"/>
              <a:gd name="connsiteY2" fmla="*/ 1063558 h 5143500"/>
              <a:gd name="connsiteX3" fmla="*/ 8962056 w 8962056"/>
              <a:gd name="connsiteY3" fmla="*/ 1063558 h 5143500"/>
              <a:gd name="connsiteX4" fmla="*/ 8962056 w 8962056"/>
              <a:gd name="connsiteY4" fmla="*/ 5143500 h 5143500"/>
              <a:gd name="connsiteX5" fmla="*/ 0 w 8962056"/>
              <a:gd name="connsiteY5" fmla="*/ 5143500 h 5143500"/>
              <a:gd name="connsiteX6" fmla="*/ 0 w 8962056"/>
              <a:gd name="connsiteY6" fmla="*/ 1443681 h 5143500"/>
              <a:gd name="connsiteX7" fmla="*/ 5777172 w 8962056"/>
              <a:gd name="connsiteY7" fmla="*/ 144368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2056" h="5143500">
                <a:moveTo>
                  <a:pt x="5777172" y="0"/>
                </a:moveTo>
                <a:lnTo>
                  <a:pt x="7253966" y="0"/>
                </a:lnTo>
                <a:lnTo>
                  <a:pt x="7253966" y="1063558"/>
                </a:lnTo>
                <a:lnTo>
                  <a:pt x="8962056" y="1063558"/>
                </a:lnTo>
                <a:lnTo>
                  <a:pt x="8962056" y="5143500"/>
                </a:lnTo>
                <a:lnTo>
                  <a:pt x="0" y="5143500"/>
                </a:lnTo>
                <a:lnTo>
                  <a:pt x="0" y="1443681"/>
                </a:lnTo>
                <a:lnTo>
                  <a:pt x="5777172" y="1443681"/>
                </a:lnTo>
                <a:close/>
              </a:path>
            </a:pathLst>
          </a:cu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CE214BD3-65A2-BB95-BBCA-670618BB7912}"/>
              </a:ext>
            </a:extLst>
          </p:cNvPr>
          <p:cNvGrpSpPr/>
          <p:nvPr/>
        </p:nvGrpSpPr>
        <p:grpSpPr>
          <a:xfrm>
            <a:off x="4546431" y="1373940"/>
            <a:ext cx="2808314" cy="612715"/>
            <a:chOff x="5220071" y="1350836"/>
            <a:chExt cx="2808314" cy="612715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2E01E59D-A5D0-C40B-E922-A433F4DE27B2}"/>
                </a:ext>
              </a:extLst>
            </p:cNvPr>
            <p:cNvSpPr/>
            <p:nvPr/>
          </p:nvSpPr>
          <p:spPr>
            <a:xfrm>
              <a:off x="5220071" y="1350836"/>
              <a:ext cx="2642383" cy="612648"/>
            </a:xfrm>
            <a:prstGeom prst="wedgeRoundRectCallout">
              <a:avLst>
                <a:gd name="adj1" fmla="val -59967"/>
                <a:gd name="adj2" fmla="val -9459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45CDE36-3A2A-74F5-AF98-9C9201682880}"/>
                </a:ext>
              </a:extLst>
            </p:cNvPr>
            <p:cNvSpPr txBox="1"/>
            <p:nvPr/>
          </p:nvSpPr>
          <p:spPr>
            <a:xfrm>
              <a:off x="5220073" y="1378776"/>
              <a:ext cx="28083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我每次运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箱。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D3C7EAA-AC97-2157-EC4F-1D4E07C999C4}"/>
              </a:ext>
            </a:extLst>
          </p:cNvPr>
          <p:cNvSpPr txBox="1"/>
          <p:nvPr/>
        </p:nvSpPr>
        <p:spPr>
          <a:xfrm>
            <a:off x="4999875" y="2034092"/>
            <a:ext cx="3076731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需要几次才能把苹果全部运走？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1CEDBB2-4829-3B98-905F-1508339894C1}"/>
              </a:ext>
            </a:extLst>
          </p:cNvPr>
          <p:cNvSpPr txBox="1"/>
          <p:nvPr/>
        </p:nvSpPr>
        <p:spPr>
          <a:xfrm>
            <a:off x="810205" y="1369812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方法三：列算式</a:t>
            </a:r>
          </a:p>
        </p:txBody>
      </p:sp>
      <p:grpSp>
        <p:nvGrpSpPr>
          <p:cNvPr id="9" name="Group 42">
            <a:extLst>
              <a:ext uri="{FF2B5EF4-FFF2-40B4-BE49-F238E27FC236}">
                <a16:creationId xmlns:a16="http://schemas.microsoft.com/office/drawing/2014/main" id="{196C14C3-0F9B-3C78-52EC-D1B7FDCB1A68}"/>
              </a:ext>
            </a:extLst>
          </p:cNvPr>
          <p:cNvGrpSpPr/>
          <p:nvPr/>
        </p:nvGrpSpPr>
        <p:grpSpPr bwMode="auto">
          <a:xfrm>
            <a:off x="2469479" y="3723878"/>
            <a:ext cx="4786312" cy="585787"/>
            <a:chOff x="0" y="0"/>
            <a:chExt cx="3015" cy="369"/>
          </a:xfrm>
        </p:grpSpPr>
        <p:sp>
          <p:nvSpPr>
            <p:cNvPr id="10" name="Rectangle 134">
              <a:extLst>
                <a:ext uri="{FF2B5EF4-FFF2-40B4-BE49-F238E27FC236}">
                  <a16:creationId xmlns:a16="http://schemas.microsoft.com/office/drawing/2014/main" id="{5495CFDB-2EC9-2547-9DBC-78FA12FE6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" y="34"/>
              <a:ext cx="82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（箱）</a:t>
              </a:r>
            </a:p>
          </p:txBody>
        </p:sp>
        <p:sp>
          <p:nvSpPr>
            <p:cNvPr id="11" name="Text Box 132">
              <a:extLst>
                <a:ext uri="{FF2B5EF4-FFF2-40B4-BE49-F238E27FC236}">
                  <a16:creationId xmlns:a16="http://schemas.microsoft.com/office/drawing/2014/main" id="{602F731E-B6D3-8EEF-2F5D-019ED745C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7" y="0"/>
              <a:ext cx="29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12" name="Text Box 136">
              <a:extLst>
                <a:ext uri="{FF2B5EF4-FFF2-40B4-BE49-F238E27FC236}">
                  <a16:creationId xmlns:a16="http://schemas.microsoft.com/office/drawing/2014/main" id="{8920D9C8-10F4-3EEF-AB1A-F0A83A60B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4" y="1"/>
              <a:ext cx="27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28" name="Rectangle 129">
              <a:extLst>
                <a:ext uri="{FF2B5EF4-FFF2-40B4-BE49-F238E27FC236}">
                  <a16:creationId xmlns:a16="http://schemas.microsoft.com/office/drawing/2014/main" id="{860F2C01-97C4-FA92-E908-102230F1F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" y="60"/>
              <a:ext cx="272" cy="27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129">
              <a:extLst>
                <a:ext uri="{FF2B5EF4-FFF2-40B4-BE49-F238E27FC236}">
                  <a16:creationId xmlns:a16="http://schemas.microsoft.com/office/drawing/2014/main" id="{8B15B740-103E-4ECE-2796-96EBD52D5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60"/>
              <a:ext cx="272" cy="27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 Box 136">
              <a:extLst>
                <a:ext uri="{FF2B5EF4-FFF2-40B4-BE49-F238E27FC236}">
                  <a16:creationId xmlns:a16="http://schemas.microsoft.com/office/drawing/2014/main" id="{04199E53-8935-0B61-60D2-C759D5D081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" y="0"/>
              <a:ext cx="27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31" name="Rectangle 129">
              <a:extLst>
                <a:ext uri="{FF2B5EF4-FFF2-40B4-BE49-F238E27FC236}">
                  <a16:creationId xmlns:a16="http://schemas.microsoft.com/office/drawing/2014/main" id="{F8924DE4-8728-1C0A-7082-6E534408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60"/>
              <a:ext cx="272" cy="27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129">
              <a:extLst>
                <a:ext uri="{FF2B5EF4-FFF2-40B4-BE49-F238E27FC236}">
                  <a16:creationId xmlns:a16="http://schemas.microsoft.com/office/drawing/2014/main" id="{DA40072C-4F35-E748-0549-03A0A7E63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2" y="60"/>
              <a:ext cx="272" cy="27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 Box 136">
              <a:extLst>
                <a:ext uri="{FF2B5EF4-FFF2-40B4-BE49-F238E27FC236}">
                  <a16:creationId xmlns:a16="http://schemas.microsoft.com/office/drawing/2014/main" id="{952B1AEE-5ACE-753A-F81E-ACFE50C71B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" y="1"/>
              <a:ext cx="27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34" name="Rectangle 129">
              <a:extLst>
                <a:ext uri="{FF2B5EF4-FFF2-40B4-BE49-F238E27FC236}">
                  <a16:creationId xmlns:a16="http://schemas.microsoft.com/office/drawing/2014/main" id="{F9176F58-4D08-9FC6-B9EF-9ABA9AE3D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0"/>
              <a:ext cx="272" cy="27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Text Box 135">
            <a:extLst>
              <a:ext uri="{FF2B5EF4-FFF2-40B4-BE49-F238E27FC236}">
                <a16:creationId xmlns:a16="http://schemas.microsoft.com/office/drawing/2014/main" id="{F90E4CFF-4EDD-B8D8-EAB3-9EF48CE35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593" y="3777885"/>
            <a:ext cx="438047" cy="5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7" name="Text Box 135">
            <a:extLst>
              <a:ext uri="{FF2B5EF4-FFF2-40B4-BE49-F238E27FC236}">
                <a16:creationId xmlns:a16="http://schemas.microsoft.com/office/drawing/2014/main" id="{0A6E70B4-F5E2-00AA-A1DD-84D689343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035" y="3777885"/>
            <a:ext cx="484751" cy="5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8" name="Text Box 135">
            <a:extLst>
              <a:ext uri="{FF2B5EF4-FFF2-40B4-BE49-F238E27FC236}">
                <a16:creationId xmlns:a16="http://schemas.microsoft.com/office/drawing/2014/main" id="{00D3CF53-5A55-D645-CA07-CCCED5443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900" y="3777885"/>
            <a:ext cx="446100" cy="5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9" name="Text Box 135">
            <a:extLst>
              <a:ext uri="{FF2B5EF4-FFF2-40B4-BE49-F238E27FC236}">
                <a16:creationId xmlns:a16="http://schemas.microsoft.com/office/drawing/2014/main" id="{0CC1AB4B-2148-D0BD-244D-E79312CB9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526" y="3762294"/>
            <a:ext cx="446101" cy="5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0" name="Text Box 135">
            <a:extLst>
              <a:ext uri="{FF2B5EF4-FFF2-40B4-BE49-F238E27FC236}">
                <a16:creationId xmlns:a16="http://schemas.microsoft.com/office/drawing/2014/main" id="{817D7E79-83CF-5F60-6047-95458E50F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4028" y="3762294"/>
            <a:ext cx="663513" cy="5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8C3DDD-A4D8-B429-F98D-ACF013AB00AC}"/>
              </a:ext>
            </a:extLst>
          </p:cNvPr>
          <p:cNvSpPr txBox="1"/>
          <p:nvPr/>
        </p:nvSpPr>
        <p:spPr>
          <a:xfrm>
            <a:off x="5186071" y="3134541"/>
            <a:ext cx="2890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口答：需要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次。</a:t>
            </a:r>
          </a:p>
        </p:txBody>
      </p:sp>
    </p:spTree>
    <p:extLst>
      <p:ext uri="{BB962C8B-B14F-4D97-AF65-F5344CB8AC3E}">
        <p14:creationId xmlns:p14="http://schemas.microsoft.com/office/powerpoint/2010/main" val="190211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>
            <a:spLocks noChangeArrowheads="1"/>
          </p:cNvSpPr>
          <p:nvPr/>
        </p:nvSpPr>
        <p:spPr bwMode="auto">
          <a:xfrm>
            <a:off x="851100" y="1038118"/>
            <a:ext cx="864096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6" name="组合 42"/>
          <p:cNvGrpSpPr/>
          <p:nvPr/>
        </p:nvGrpSpPr>
        <p:grpSpPr>
          <a:xfrm rot="5400000">
            <a:off x="768940" y="614170"/>
            <a:ext cx="486850" cy="513578"/>
            <a:chOff x="4197350" y="2182813"/>
            <a:chExt cx="608013" cy="6413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8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1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4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5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6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7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8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0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1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2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4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6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7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8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0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1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2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3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4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5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6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7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8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9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0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1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2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3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4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5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6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7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8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9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0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2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63" name="Freeform 59"/>
          <p:cNvSpPr>
            <a:spLocks noEditPoints="1"/>
          </p:cNvSpPr>
          <p:nvPr/>
        </p:nvSpPr>
        <p:spPr bwMode="auto">
          <a:xfrm rot="10800000" flipV="1">
            <a:off x="1041299" y="968203"/>
            <a:ext cx="2691212" cy="77540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1"/>
              </a:cxn>
              <a:cxn ang="0">
                <a:pos x="0" y="6"/>
              </a:cxn>
              <a:cxn ang="0">
                <a:pos x="0" y="6"/>
              </a:cxn>
              <a:cxn ang="0">
                <a:pos x="1" y="8"/>
              </a:cxn>
              <a:cxn ang="0">
                <a:pos x="2" y="9"/>
              </a:cxn>
              <a:cxn ang="0">
                <a:pos x="2" y="9"/>
              </a:cxn>
              <a:cxn ang="0">
                <a:pos x="11" y="11"/>
              </a:cxn>
              <a:cxn ang="0">
                <a:pos x="19" y="12"/>
              </a:cxn>
              <a:cxn ang="0">
                <a:pos x="37" y="12"/>
              </a:cxn>
              <a:cxn ang="0">
                <a:pos x="71" y="11"/>
              </a:cxn>
              <a:cxn ang="0">
                <a:pos x="71" y="11"/>
              </a:cxn>
              <a:cxn ang="0">
                <a:pos x="93" y="9"/>
              </a:cxn>
              <a:cxn ang="0">
                <a:pos x="115" y="11"/>
              </a:cxn>
              <a:cxn ang="0">
                <a:pos x="139" y="11"/>
              </a:cxn>
              <a:cxn ang="0">
                <a:pos x="161" y="9"/>
              </a:cxn>
              <a:cxn ang="0">
                <a:pos x="161" y="9"/>
              </a:cxn>
              <a:cxn ang="0">
                <a:pos x="161" y="9"/>
              </a:cxn>
              <a:cxn ang="0">
                <a:pos x="159" y="8"/>
              </a:cxn>
              <a:cxn ang="0">
                <a:pos x="157" y="5"/>
              </a:cxn>
              <a:cxn ang="0">
                <a:pos x="157" y="5"/>
              </a:cxn>
              <a:cxn ang="0">
                <a:pos x="136" y="5"/>
              </a:cxn>
              <a:cxn ang="0">
                <a:pos x="115" y="5"/>
              </a:cxn>
              <a:cxn ang="0">
                <a:pos x="73" y="5"/>
              </a:cxn>
              <a:cxn ang="0">
                <a:pos x="73" y="5"/>
              </a:cxn>
              <a:cxn ang="0">
                <a:pos x="53" y="6"/>
              </a:cxn>
              <a:cxn ang="0">
                <a:pos x="34" y="8"/>
              </a:cxn>
              <a:cxn ang="0">
                <a:pos x="34" y="8"/>
              </a:cxn>
              <a:cxn ang="0">
                <a:pos x="16" y="8"/>
              </a:cxn>
              <a:cxn ang="0">
                <a:pos x="16" y="8"/>
              </a:cxn>
              <a:cxn ang="0">
                <a:pos x="8" y="8"/>
              </a:cxn>
              <a:cxn ang="0">
                <a:pos x="8" y="8"/>
              </a:cxn>
              <a:cxn ang="0">
                <a:pos x="8" y="5"/>
              </a:cxn>
              <a:cxn ang="0">
                <a:pos x="7" y="2"/>
              </a:cxn>
              <a:cxn ang="0">
                <a:pos x="1" y="0"/>
              </a:cxn>
              <a:cxn ang="0">
                <a:pos x="1" y="0"/>
              </a:cxn>
              <a:cxn ang="0">
                <a:pos x="0" y="1"/>
              </a:cxn>
              <a:cxn ang="0">
                <a:pos x="0" y="1"/>
              </a:cxn>
              <a:cxn ang="0">
                <a:pos x="7" y="6"/>
              </a:cxn>
              <a:cxn ang="0">
                <a:pos x="7" y="6"/>
              </a:cxn>
              <a:cxn ang="0">
                <a:pos x="7" y="8"/>
              </a:cxn>
              <a:cxn ang="0">
                <a:pos x="7" y="8"/>
              </a:cxn>
              <a:cxn ang="0">
                <a:pos x="4" y="6"/>
              </a:cxn>
              <a:cxn ang="0">
                <a:pos x="4" y="6"/>
              </a:cxn>
              <a:cxn ang="0">
                <a:pos x="4" y="4"/>
              </a:cxn>
              <a:cxn ang="0">
                <a:pos x="7" y="6"/>
              </a:cxn>
              <a:cxn ang="0">
                <a:pos x="7" y="6"/>
              </a:cxn>
            </a:cxnLst>
            <a:rect l="0" t="0" r="r" b="b"/>
            <a:pathLst>
              <a:path w="161" h="12">
                <a:moveTo>
                  <a:pt x="0" y="1"/>
                </a:moveTo>
                <a:lnTo>
                  <a:pt x="0" y="1"/>
                </a:lnTo>
                <a:lnTo>
                  <a:pt x="0" y="6"/>
                </a:lnTo>
                <a:lnTo>
                  <a:pt x="0" y="6"/>
                </a:lnTo>
                <a:lnTo>
                  <a:pt x="1" y="8"/>
                </a:lnTo>
                <a:lnTo>
                  <a:pt x="2" y="9"/>
                </a:lnTo>
                <a:lnTo>
                  <a:pt x="2" y="9"/>
                </a:lnTo>
                <a:lnTo>
                  <a:pt x="11" y="11"/>
                </a:lnTo>
                <a:lnTo>
                  <a:pt x="19" y="12"/>
                </a:lnTo>
                <a:lnTo>
                  <a:pt x="37" y="12"/>
                </a:lnTo>
                <a:lnTo>
                  <a:pt x="71" y="11"/>
                </a:lnTo>
                <a:lnTo>
                  <a:pt x="71" y="11"/>
                </a:lnTo>
                <a:lnTo>
                  <a:pt x="93" y="9"/>
                </a:lnTo>
                <a:lnTo>
                  <a:pt x="115" y="11"/>
                </a:lnTo>
                <a:lnTo>
                  <a:pt x="139" y="11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59" y="8"/>
                </a:lnTo>
                <a:lnTo>
                  <a:pt x="157" y="5"/>
                </a:lnTo>
                <a:lnTo>
                  <a:pt x="157" y="5"/>
                </a:lnTo>
                <a:lnTo>
                  <a:pt x="136" y="5"/>
                </a:lnTo>
                <a:lnTo>
                  <a:pt x="115" y="5"/>
                </a:lnTo>
                <a:lnTo>
                  <a:pt x="73" y="5"/>
                </a:lnTo>
                <a:lnTo>
                  <a:pt x="73" y="5"/>
                </a:lnTo>
                <a:lnTo>
                  <a:pt x="53" y="6"/>
                </a:lnTo>
                <a:lnTo>
                  <a:pt x="34" y="8"/>
                </a:lnTo>
                <a:lnTo>
                  <a:pt x="34" y="8"/>
                </a:lnTo>
                <a:lnTo>
                  <a:pt x="16" y="8"/>
                </a:lnTo>
                <a:lnTo>
                  <a:pt x="16" y="8"/>
                </a:lnTo>
                <a:lnTo>
                  <a:pt x="8" y="8"/>
                </a:lnTo>
                <a:lnTo>
                  <a:pt x="8" y="8"/>
                </a:lnTo>
                <a:lnTo>
                  <a:pt x="8" y="5"/>
                </a:lnTo>
                <a:lnTo>
                  <a:pt x="7" y="2"/>
                </a:lnTo>
                <a:lnTo>
                  <a:pt x="1" y="0"/>
                </a:lnTo>
                <a:lnTo>
                  <a:pt x="1" y="0"/>
                </a:lnTo>
                <a:lnTo>
                  <a:pt x="0" y="1"/>
                </a:lnTo>
                <a:lnTo>
                  <a:pt x="0" y="1"/>
                </a:lnTo>
                <a:close/>
                <a:moveTo>
                  <a:pt x="7" y="6"/>
                </a:moveTo>
                <a:lnTo>
                  <a:pt x="7" y="6"/>
                </a:lnTo>
                <a:lnTo>
                  <a:pt x="7" y="8"/>
                </a:lnTo>
                <a:lnTo>
                  <a:pt x="7" y="8"/>
                </a:lnTo>
                <a:lnTo>
                  <a:pt x="4" y="6"/>
                </a:lnTo>
                <a:lnTo>
                  <a:pt x="4" y="6"/>
                </a:lnTo>
                <a:lnTo>
                  <a:pt x="4" y="4"/>
                </a:lnTo>
                <a:lnTo>
                  <a:pt x="7" y="6"/>
                </a:lnTo>
                <a:lnTo>
                  <a:pt x="7" y="6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190337" y="541707"/>
            <a:ext cx="50304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三、自主练习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75AD64D9-EDC4-5184-D654-22A947640C80}"/>
              </a:ext>
            </a:extLst>
          </p:cNvPr>
          <p:cNvSpPr/>
          <p:nvPr/>
        </p:nvSpPr>
        <p:spPr>
          <a:xfrm>
            <a:off x="1107860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93ADE83-7F5E-CEE3-CB6E-9641A5A551DF}"/>
              </a:ext>
            </a:extLst>
          </p:cNvPr>
          <p:cNvSpPr/>
          <p:nvPr/>
        </p:nvSpPr>
        <p:spPr>
          <a:xfrm>
            <a:off x="3097177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3019E67-3CD4-EE4E-AA0F-1C9164363AA1}"/>
              </a:ext>
            </a:extLst>
          </p:cNvPr>
          <p:cNvSpPr txBox="1"/>
          <p:nvPr/>
        </p:nvSpPr>
        <p:spPr>
          <a:xfrm>
            <a:off x="1352800" y="1601487"/>
            <a:ext cx="843778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9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43697B39-2995-EFB3-DC58-2529F411BAD4}"/>
              </a:ext>
            </a:extLst>
          </p:cNvPr>
          <p:cNvCxnSpPr/>
          <p:nvPr/>
        </p:nvCxnSpPr>
        <p:spPr>
          <a:xfrm>
            <a:off x="1989317" y="2183573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EB140C1-F1DE-1665-3972-A15480393982}"/>
              </a:ext>
            </a:extLst>
          </p:cNvPr>
          <p:cNvCxnSpPr/>
          <p:nvPr/>
        </p:nvCxnSpPr>
        <p:spPr>
          <a:xfrm>
            <a:off x="2001902" y="3918507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3F9987C-0843-0BD6-FD3B-9FB6378A7041}"/>
              </a:ext>
            </a:extLst>
          </p:cNvPr>
          <p:cNvCxnSpPr/>
          <p:nvPr/>
        </p:nvCxnSpPr>
        <p:spPr>
          <a:xfrm>
            <a:off x="1989317" y="3071962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B5101453-071A-4DD6-04C7-B0D91C37F23A}"/>
              </a:ext>
            </a:extLst>
          </p:cNvPr>
          <p:cNvSpPr txBox="1"/>
          <p:nvPr/>
        </p:nvSpPr>
        <p:spPr>
          <a:xfrm>
            <a:off x="2211044" y="1607478"/>
            <a:ext cx="9492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+36</a:t>
            </a:r>
            <a:endParaRPr lang="zh-CN" alt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BB14CF1B-3328-72EA-BC59-3F03F8493323}"/>
              </a:ext>
            </a:extLst>
          </p:cNvPr>
          <p:cNvSpPr/>
          <p:nvPr/>
        </p:nvSpPr>
        <p:spPr>
          <a:xfrm>
            <a:off x="3317814" y="191859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55B77E95-2327-0F91-8035-F7073EB5D0A0}"/>
              </a:ext>
            </a:extLst>
          </p:cNvPr>
          <p:cNvSpPr/>
          <p:nvPr/>
        </p:nvSpPr>
        <p:spPr>
          <a:xfrm>
            <a:off x="3318641" y="2748753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0154E3FB-EB72-0785-D215-78FCB952ABD1}"/>
              </a:ext>
            </a:extLst>
          </p:cNvPr>
          <p:cNvSpPr/>
          <p:nvPr/>
        </p:nvSpPr>
        <p:spPr>
          <a:xfrm>
            <a:off x="3317814" y="3621964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158B5FA5-6EAB-10B3-0036-E021EAE9EED8}"/>
              </a:ext>
            </a:extLst>
          </p:cNvPr>
          <p:cNvSpPr/>
          <p:nvPr/>
        </p:nvSpPr>
        <p:spPr>
          <a:xfrm>
            <a:off x="4948901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: 圆角 69">
            <a:extLst>
              <a:ext uri="{FF2B5EF4-FFF2-40B4-BE49-F238E27FC236}">
                <a16:creationId xmlns:a16="http://schemas.microsoft.com/office/drawing/2014/main" id="{320D80E0-B2EF-5556-423E-F264A3C19D11}"/>
              </a:ext>
            </a:extLst>
          </p:cNvPr>
          <p:cNvSpPr/>
          <p:nvPr/>
        </p:nvSpPr>
        <p:spPr>
          <a:xfrm>
            <a:off x="6938218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6B2660E-5142-1C87-E7A4-BF629E43A0F9}"/>
              </a:ext>
            </a:extLst>
          </p:cNvPr>
          <p:cNvSpPr txBox="1"/>
          <p:nvPr/>
        </p:nvSpPr>
        <p:spPr>
          <a:xfrm>
            <a:off x="5171851" y="1618394"/>
            <a:ext cx="946539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4A7122E5-D24A-1829-C8AE-4CEB5BE1C9E8}"/>
              </a:ext>
            </a:extLst>
          </p:cNvPr>
          <p:cNvCxnSpPr/>
          <p:nvPr/>
        </p:nvCxnSpPr>
        <p:spPr>
          <a:xfrm>
            <a:off x="5830358" y="2183573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B769AB01-3EB9-FF70-A5A4-616DCCD1FDFF}"/>
              </a:ext>
            </a:extLst>
          </p:cNvPr>
          <p:cNvCxnSpPr/>
          <p:nvPr/>
        </p:nvCxnSpPr>
        <p:spPr>
          <a:xfrm>
            <a:off x="5830358" y="4055781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F1B72B2F-438D-97C3-FF21-6FB7426B2B2D}"/>
              </a:ext>
            </a:extLst>
          </p:cNvPr>
          <p:cNvCxnSpPr/>
          <p:nvPr/>
        </p:nvCxnSpPr>
        <p:spPr>
          <a:xfrm>
            <a:off x="5830358" y="3071962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A6C11CE2-DB59-4FD0-FB28-216F6609670E}"/>
              </a:ext>
            </a:extLst>
          </p:cNvPr>
          <p:cNvSpPr txBox="1"/>
          <p:nvPr/>
        </p:nvSpPr>
        <p:spPr>
          <a:xfrm>
            <a:off x="6150308" y="154961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2CF7CDB1-4881-2CB0-A24B-CDFE058F3681}"/>
              </a:ext>
            </a:extLst>
          </p:cNvPr>
          <p:cNvSpPr/>
          <p:nvPr/>
        </p:nvSpPr>
        <p:spPr>
          <a:xfrm>
            <a:off x="7158855" y="191859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1FD74E5F-1ED6-FE63-2CB6-3F4C61419654}"/>
              </a:ext>
            </a:extLst>
          </p:cNvPr>
          <p:cNvSpPr/>
          <p:nvPr/>
        </p:nvSpPr>
        <p:spPr>
          <a:xfrm>
            <a:off x="7159682" y="2748753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A87745B-12DF-4AC9-3E29-373FE9EEC172}"/>
              </a:ext>
            </a:extLst>
          </p:cNvPr>
          <p:cNvSpPr/>
          <p:nvPr/>
        </p:nvSpPr>
        <p:spPr>
          <a:xfrm>
            <a:off x="7158855" y="3621964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4003B660-E304-A6DD-8BF3-558304BFB9D0}"/>
              </a:ext>
            </a:extLst>
          </p:cNvPr>
          <p:cNvSpPr txBox="1"/>
          <p:nvPr/>
        </p:nvSpPr>
        <p:spPr>
          <a:xfrm>
            <a:off x="3354269" y="1843212"/>
            <a:ext cx="791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CAA260D6-A2C8-2D97-C880-586EA933D53E}"/>
              </a:ext>
            </a:extLst>
          </p:cNvPr>
          <p:cNvSpPr txBox="1"/>
          <p:nvPr/>
        </p:nvSpPr>
        <p:spPr>
          <a:xfrm>
            <a:off x="3330399" y="2690760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08F9713F-5455-2A3B-A414-4A193923A4AD}"/>
              </a:ext>
            </a:extLst>
          </p:cNvPr>
          <p:cNvSpPr txBox="1"/>
          <p:nvPr/>
        </p:nvSpPr>
        <p:spPr>
          <a:xfrm>
            <a:off x="3332951" y="3538308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10DFBC41-2CD1-159B-B109-9078A7A6BCC9}"/>
              </a:ext>
            </a:extLst>
          </p:cNvPr>
          <p:cNvSpPr txBox="1"/>
          <p:nvPr/>
        </p:nvSpPr>
        <p:spPr>
          <a:xfrm>
            <a:off x="7158825" y="1862935"/>
            <a:ext cx="1024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8B8A60B9-F702-25D4-33DF-08D98A212BF1}"/>
              </a:ext>
            </a:extLst>
          </p:cNvPr>
          <p:cNvSpPr txBox="1"/>
          <p:nvPr/>
        </p:nvSpPr>
        <p:spPr>
          <a:xfrm>
            <a:off x="7177933" y="2695353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B9480839-F84B-B212-013E-290A683A0530}"/>
              </a:ext>
            </a:extLst>
          </p:cNvPr>
          <p:cNvSpPr txBox="1"/>
          <p:nvPr/>
        </p:nvSpPr>
        <p:spPr>
          <a:xfrm>
            <a:off x="7180485" y="3542901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48A111BF-EA26-0D28-10A5-758921AD2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5762" y="128043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899592" y="699542"/>
            <a:ext cx="2124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连一连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BABA516-6A76-677C-5B75-AF579AA80DD8}"/>
              </a:ext>
            </a:extLst>
          </p:cNvPr>
          <p:cNvSpPr/>
          <p:nvPr/>
        </p:nvSpPr>
        <p:spPr>
          <a:xfrm>
            <a:off x="971600" y="1419622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69428D54-3100-1F79-0F62-F4FE40E20EEA}"/>
              </a:ext>
            </a:extLst>
          </p:cNvPr>
          <p:cNvSpPr/>
          <p:nvPr/>
        </p:nvSpPr>
        <p:spPr>
          <a:xfrm>
            <a:off x="2867811" y="1411696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53994F2-1332-B96A-42DE-ADFFF3B40651}"/>
              </a:ext>
            </a:extLst>
          </p:cNvPr>
          <p:cNvSpPr/>
          <p:nvPr/>
        </p:nvSpPr>
        <p:spPr>
          <a:xfrm>
            <a:off x="4764022" y="1419622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93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8238603C-8D3A-6CF8-A60C-93CB6E18CB57}"/>
              </a:ext>
            </a:extLst>
          </p:cNvPr>
          <p:cNvSpPr/>
          <p:nvPr/>
        </p:nvSpPr>
        <p:spPr>
          <a:xfrm>
            <a:off x="6660232" y="1411695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21+52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BD57F7E-425B-D1E9-4728-098103DD0970}"/>
              </a:ext>
            </a:extLst>
          </p:cNvPr>
          <p:cNvSpPr/>
          <p:nvPr/>
        </p:nvSpPr>
        <p:spPr>
          <a:xfrm>
            <a:off x="979022" y="2854643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57+8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D6B13F42-9A96-4228-9C4B-E1E92D52DC15}"/>
              </a:ext>
            </a:extLst>
          </p:cNvPr>
          <p:cNvSpPr/>
          <p:nvPr/>
        </p:nvSpPr>
        <p:spPr>
          <a:xfrm>
            <a:off x="2875233" y="2846717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23+26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3C0B85ED-90D7-AC37-8DC6-BA0CB200F842}"/>
              </a:ext>
            </a:extLst>
          </p:cNvPr>
          <p:cNvSpPr/>
          <p:nvPr/>
        </p:nvSpPr>
        <p:spPr>
          <a:xfrm>
            <a:off x="4771444" y="2854643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28988145-FC59-89D4-787E-044B4F055341}"/>
              </a:ext>
            </a:extLst>
          </p:cNvPr>
          <p:cNvSpPr/>
          <p:nvPr/>
        </p:nvSpPr>
        <p:spPr>
          <a:xfrm>
            <a:off x="6667654" y="2846716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A42A3AFA-1A3F-7707-CE33-B6B9BC84B477}"/>
              </a:ext>
            </a:extLst>
          </p:cNvPr>
          <p:cNvCxnSpPr>
            <a:stCxn id="2" idx="2"/>
            <a:endCxn id="29" idx="0"/>
          </p:cNvCxnSpPr>
          <p:nvPr/>
        </p:nvCxnSpPr>
        <p:spPr>
          <a:xfrm>
            <a:off x="1610640" y="2004397"/>
            <a:ext cx="1903633" cy="8423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E0A2372E-42B8-68D8-E2BC-9A34D896664F}"/>
              </a:ext>
            </a:extLst>
          </p:cNvPr>
          <p:cNvCxnSpPr>
            <a:stCxn id="3" idx="2"/>
            <a:endCxn id="10" idx="0"/>
          </p:cNvCxnSpPr>
          <p:nvPr/>
        </p:nvCxnSpPr>
        <p:spPr>
          <a:xfrm flipH="1">
            <a:off x="1618062" y="1996471"/>
            <a:ext cx="1888789" cy="8581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26B4FEAE-3903-571E-1AA2-27031B7BE85E}"/>
              </a:ext>
            </a:extLst>
          </p:cNvPr>
          <p:cNvCxnSpPr/>
          <p:nvPr/>
        </p:nvCxnSpPr>
        <p:spPr>
          <a:xfrm>
            <a:off x="5379095" y="1996470"/>
            <a:ext cx="1903633" cy="8423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5332B6F9-77E9-48F4-C700-B070285604F5}"/>
              </a:ext>
            </a:extLst>
          </p:cNvPr>
          <p:cNvCxnSpPr/>
          <p:nvPr/>
        </p:nvCxnSpPr>
        <p:spPr>
          <a:xfrm flipH="1">
            <a:off x="5434346" y="1996471"/>
            <a:ext cx="1888789" cy="8581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2DAF5C15-1F0F-A698-85D4-966C6CDDA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784" y="842773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F222109-E878-6117-21DC-E30A3C53F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3723878"/>
            <a:ext cx="302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ea typeface="宋体" panose="02010600030101010101" pitchFamily="2" charset="-122"/>
              </a:rPr>
              <a:t>42-30=12</a:t>
            </a:r>
            <a:r>
              <a:rPr lang="zh-CN" altLang="en-US" sz="3200" b="1" dirty="0">
                <a:solidFill>
                  <a:srgbClr val="FF0000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把</a:t>
            </a:r>
            <a:r>
              <a:rPr lang="zh-CN" altLang="en-US" sz="3200" b="1" dirty="0">
                <a:solidFill>
                  <a:srgbClr val="FF0000"/>
                </a:solidFill>
                <a:ea typeface="宋体" panose="02010600030101010101" pitchFamily="2" charset="-122"/>
              </a:rPr>
              <a:t>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33991C1-0C4B-6BB0-D96F-06A3078BE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50" y="555527"/>
            <a:ext cx="371429" cy="36907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50B1A0B-863B-37B0-D650-128F1B39524F}"/>
              </a:ext>
            </a:extLst>
          </p:cNvPr>
          <p:cNvSpPr/>
          <p:nvPr/>
        </p:nvSpPr>
        <p:spPr>
          <a:xfrm>
            <a:off x="793750" y="478452"/>
            <a:ext cx="566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</a:t>
            </a:r>
            <a:endParaRPr lang="zh-CN" altLang="en-US" sz="2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6D7B851-41DF-027A-CAD1-DED9D73C1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90" y="3651870"/>
            <a:ext cx="2906438" cy="41904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3AF9516-7064-A1D6-7FF1-33169D9A4630}"/>
              </a:ext>
            </a:extLst>
          </p:cNvPr>
          <p:cNvSpPr/>
          <p:nvPr/>
        </p:nvSpPr>
        <p:spPr>
          <a:xfrm>
            <a:off x="899592" y="3723878"/>
            <a:ext cx="3059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还缺多少把椅子？</a:t>
            </a:r>
            <a:endParaRPr lang="zh-CN" altLang="en-US" sz="2800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8EE385E-CED2-50A7-F714-F0702A86B54D}"/>
              </a:ext>
            </a:extLst>
          </p:cNvPr>
          <p:cNvGrpSpPr/>
          <p:nvPr/>
        </p:nvGrpSpPr>
        <p:grpSpPr>
          <a:xfrm>
            <a:off x="1165179" y="980869"/>
            <a:ext cx="6801113" cy="2604398"/>
            <a:chOff x="1165179" y="980869"/>
            <a:chExt cx="6801113" cy="260439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81F9201-06F2-4068-E7BF-A3E64A78F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65179" y="980869"/>
              <a:ext cx="6801113" cy="2583935"/>
            </a:xfrm>
            <a:custGeom>
              <a:avLst/>
              <a:gdLst>
                <a:gd name="connsiteX0" fmla="*/ 2867697 w 7557025"/>
                <a:gd name="connsiteY0" fmla="*/ 0 h 2873023"/>
                <a:gd name="connsiteX1" fmla="*/ 7557025 w 7557025"/>
                <a:gd name="connsiteY1" fmla="*/ 0 h 2873023"/>
                <a:gd name="connsiteX2" fmla="*/ 7557025 w 7557025"/>
                <a:gd name="connsiteY2" fmla="*/ 2873023 h 2873023"/>
                <a:gd name="connsiteX3" fmla="*/ 0 w 7557025"/>
                <a:gd name="connsiteY3" fmla="*/ 2873023 h 2873023"/>
                <a:gd name="connsiteX4" fmla="*/ 0 w 7557025"/>
                <a:gd name="connsiteY4" fmla="*/ 246998 h 2873023"/>
                <a:gd name="connsiteX5" fmla="*/ 2867697 w 7557025"/>
                <a:gd name="connsiteY5" fmla="*/ 246998 h 287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57025" h="2873023">
                  <a:moveTo>
                    <a:pt x="2867697" y="0"/>
                  </a:moveTo>
                  <a:lnTo>
                    <a:pt x="7557025" y="0"/>
                  </a:lnTo>
                  <a:lnTo>
                    <a:pt x="7557025" y="2873023"/>
                  </a:lnTo>
                  <a:lnTo>
                    <a:pt x="0" y="2873023"/>
                  </a:lnTo>
                  <a:lnTo>
                    <a:pt x="0" y="246998"/>
                  </a:lnTo>
                  <a:lnTo>
                    <a:pt x="2867697" y="246998"/>
                  </a:lnTo>
                  <a:close/>
                </a:path>
              </a:pathLst>
            </a:custGeom>
          </p:spPr>
        </p:pic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60ED59BB-EED4-A746-5FA8-A411C1EEF244}"/>
                </a:ext>
              </a:extLst>
            </p:cNvPr>
            <p:cNvSpPr/>
            <p:nvPr/>
          </p:nvSpPr>
          <p:spPr>
            <a:xfrm>
              <a:off x="2305996" y="3062047"/>
              <a:ext cx="3161300" cy="523220"/>
            </a:xfrm>
            <a:prstGeom prst="wedgeRoundRectCallout">
              <a:avLst>
                <a:gd name="adj1" fmla="val 58648"/>
                <a:gd name="adj2" fmla="val -37051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已经放了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30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把椅子。</a:t>
              </a:r>
            </a:p>
          </p:txBody>
        </p:sp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D39F8F00-BB77-58F7-54AB-9DEF419A87CE}"/>
                </a:ext>
              </a:extLst>
            </p:cNvPr>
            <p:cNvSpPr/>
            <p:nvPr/>
          </p:nvSpPr>
          <p:spPr>
            <a:xfrm>
              <a:off x="3347864" y="980869"/>
              <a:ext cx="3054262" cy="523221"/>
            </a:xfrm>
            <a:prstGeom prst="wedgeRoundRectCallout">
              <a:avLst>
                <a:gd name="adj1" fmla="val 59680"/>
                <a:gd name="adj2" fmla="val 50058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  <a:sym typeface="+mn-ea"/>
                </a:rPr>
                <a:t>今天要来4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  <a:sym typeface="+mn-ea"/>
                </a:rPr>
                <a:t>位家长。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07E696C2-2405-A420-BE24-DAC901B29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885" y="606489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54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62FB84-7A77-975E-5B04-9E9D489BA83D}"/>
              </a:ext>
            </a:extLst>
          </p:cNvPr>
          <p:cNvSpPr txBox="1"/>
          <p:nvPr/>
        </p:nvSpPr>
        <p:spPr>
          <a:xfrm>
            <a:off x="687600" y="500315"/>
            <a:ext cx="742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 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4A2FC8-2C7A-A408-9C5B-A1B5F771F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852" y="1085090"/>
            <a:ext cx="3672408" cy="148572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B00AE68-D757-6724-A906-8D487821C2E8}"/>
              </a:ext>
            </a:extLst>
          </p:cNvPr>
          <p:cNvSpPr txBox="1"/>
          <p:nvPr/>
        </p:nvSpPr>
        <p:spPr>
          <a:xfrm>
            <a:off x="4540760" y="942053"/>
            <a:ext cx="3907024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做一个     要用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根羽毛。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根羽毛最多可以做几个     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CB92477-FC3C-485C-74D1-8576B4D1B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683" y="961324"/>
            <a:ext cx="370668" cy="6680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D9288B2-1B96-0FD4-22E3-2F6A87E73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208" y="2462934"/>
            <a:ext cx="370668" cy="66802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DFA4B200-413B-DD80-7068-E154F7E57DAF}"/>
              </a:ext>
            </a:extLst>
          </p:cNvPr>
          <p:cNvGrpSpPr/>
          <p:nvPr/>
        </p:nvGrpSpPr>
        <p:grpSpPr>
          <a:xfrm>
            <a:off x="971346" y="3051741"/>
            <a:ext cx="5690530" cy="780037"/>
            <a:chOff x="781050" y="2859045"/>
            <a:chExt cx="5690372" cy="780655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C12DA-9AF6-2F70-B927-0BD12E2A8B9A}"/>
                </a:ext>
              </a:extLst>
            </p:cNvPr>
            <p:cNvSpPr txBox="1"/>
            <p:nvPr/>
          </p:nvSpPr>
          <p:spPr>
            <a:xfrm>
              <a:off x="781050" y="3054462"/>
              <a:ext cx="598224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18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C61421E2-05CF-376A-8360-6E41FEAAE083}"/>
                </a:ext>
              </a:extLst>
            </p:cNvPr>
            <p:cNvCxnSpPr/>
            <p:nvPr/>
          </p:nvCxnSpPr>
          <p:spPr>
            <a:xfrm>
              <a:off x="1473181" y="3384924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655335B-1A97-7086-014F-A42F9ABD8340}"/>
                </a:ext>
              </a:extLst>
            </p:cNvPr>
            <p:cNvSpPr txBox="1"/>
            <p:nvPr/>
          </p:nvSpPr>
          <p:spPr>
            <a:xfrm>
              <a:off x="1453814" y="2866988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A561D1E-AE57-9175-61F8-4D9EAE94F94E}"/>
                </a:ext>
              </a:extLst>
            </p:cNvPr>
            <p:cNvSpPr txBox="1"/>
            <p:nvPr/>
          </p:nvSpPr>
          <p:spPr>
            <a:xfrm>
              <a:off x="2231985" y="3054462"/>
              <a:ext cx="598224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D154B3E8-C0F7-977F-8950-A99460C6F149}"/>
                </a:ext>
              </a:extLst>
            </p:cNvPr>
            <p:cNvCxnSpPr/>
            <p:nvPr/>
          </p:nvCxnSpPr>
          <p:spPr>
            <a:xfrm>
              <a:off x="2819344" y="3384924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A12E9B9-BFEE-4B14-871E-1D20C2437DD4}"/>
                </a:ext>
              </a:extLst>
            </p:cNvPr>
            <p:cNvSpPr txBox="1"/>
            <p:nvPr/>
          </p:nvSpPr>
          <p:spPr>
            <a:xfrm>
              <a:off x="2831363" y="2872975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8375930-28BD-B323-5744-56F340CACC51}"/>
                </a:ext>
              </a:extLst>
            </p:cNvPr>
            <p:cNvSpPr txBox="1"/>
            <p:nvPr/>
          </p:nvSpPr>
          <p:spPr>
            <a:xfrm>
              <a:off x="3578148" y="3054462"/>
              <a:ext cx="598224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B9CEA87F-4993-CE05-F408-994B6EEDE7AE}"/>
                </a:ext>
              </a:extLst>
            </p:cNvPr>
            <p:cNvCxnSpPr/>
            <p:nvPr/>
          </p:nvCxnSpPr>
          <p:spPr>
            <a:xfrm>
              <a:off x="4132171" y="3378569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AE1E5B7-2532-48D5-E85F-678438299EE8}"/>
                </a:ext>
              </a:extLst>
            </p:cNvPr>
            <p:cNvSpPr txBox="1"/>
            <p:nvPr/>
          </p:nvSpPr>
          <p:spPr>
            <a:xfrm>
              <a:off x="4186343" y="2863811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B0A3D7-A641-A58D-DFEB-DC7405C1DEBB}"/>
                </a:ext>
              </a:extLst>
            </p:cNvPr>
            <p:cNvSpPr txBox="1"/>
            <p:nvPr/>
          </p:nvSpPr>
          <p:spPr>
            <a:xfrm>
              <a:off x="4890975" y="3048107"/>
              <a:ext cx="391443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58934FA9-DC82-DFC0-8066-BD8923A7B1F2}"/>
                </a:ext>
              </a:extLst>
            </p:cNvPr>
            <p:cNvCxnSpPr/>
            <p:nvPr/>
          </p:nvCxnSpPr>
          <p:spPr>
            <a:xfrm>
              <a:off x="5322763" y="3376980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46B5AF3-37E0-8261-F319-E12E6198E0AE}"/>
                </a:ext>
              </a:extLst>
            </p:cNvPr>
            <p:cNvSpPr txBox="1"/>
            <p:nvPr/>
          </p:nvSpPr>
          <p:spPr>
            <a:xfrm>
              <a:off x="5418010" y="2859045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32D1D9E-9941-32EA-7A03-16DEA6A7ADBC}"/>
                </a:ext>
              </a:extLst>
            </p:cNvPr>
            <p:cNvSpPr txBox="1"/>
            <p:nvPr/>
          </p:nvSpPr>
          <p:spPr>
            <a:xfrm>
              <a:off x="6079979" y="3046519"/>
              <a:ext cx="391443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B4626A0-E549-8047-E103-422FBFE561C2}"/>
              </a:ext>
            </a:extLst>
          </p:cNvPr>
          <p:cNvGrpSpPr/>
          <p:nvPr/>
        </p:nvGrpSpPr>
        <p:grpSpPr>
          <a:xfrm>
            <a:off x="832130" y="3802229"/>
            <a:ext cx="7479739" cy="668028"/>
            <a:chOff x="832130" y="3979026"/>
            <a:chExt cx="7479739" cy="668028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461A0CF-93C4-F7FF-64DA-87B90BD4970E}"/>
                </a:ext>
              </a:extLst>
            </p:cNvPr>
            <p:cNvSpPr txBox="1"/>
            <p:nvPr/>
          </p:nvSpPr>
          <p:spPr>
            <a:xfrm>
              <a:off x="832130" y="4097384"/>
              <a:ext cx="7479739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zh-CN" altLang="en-US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口答：</a:t>
              </a:r>
              <a:r>
                <a:rPr kumimoji="0" lang="en-US" altLang="zh-CN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kumimoji="0" lang="zh-CN" altLang="en-US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根羽毛最多可以做</a:t>
              </a:r>
              <a:r>
                <a:rPr kumimoji="0" lang="en-US" altLang="zh-CN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kumimoji="0" lang="zh-CN" altLang="en-US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。</a:t>
              </a:r>
            </a:p>
          </p:txBody>
        </p: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0D76FB0-5671-A468-BFEE-43A3FB675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2091" y="3979026"/>
              <a:ext cx="370668" cy="668028"/>
            </a:xfrm>
            <a:prstGeom prst="rect">
              <a:avLst/>
            </a:prstGeom>
          </p:spPr>
        </p:pic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C607D41-B4A0-CFDC-C2C6-9FED79B64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885" y="606489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5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1743C1A-08A6-7F1A-4DDE-7AFA22B5398C}"/>
              </a:ext>
            </a:extLst>
          </p:cNvPr>
          <p:cNvSpPr txBox="1"/>
          <p:nvPr/>
        </p:nvSpPr>
        <p:spPr>
          <a:xfrm>
            <a:off x="745679" y="48903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D764A5-C543-36B9-FCD2-B1C5EC748F2C}"/>
              </a:ext>
            </a:extLst>
          </p:cNvPr>
          <p:cNvSpPr txBox="1"/>
          <p:nvPr/>
        </p:nvSpPr>
        <p:spPr>
          <a:xfrm>
            <a:off x="862639" y="3168879"/>
            <a:ext cx="50405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一班和二班：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30+32=62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C218F6-9B41-F965-EE14-57A906569A65}"/>
              </a:ext>
            </a:extLst>
          </p:cNvPr>
          <p:cNvSpPr txBox="1"/>
          <p:nvPr/>
        </p:nvSpPr>
        <p:spPr>
          <a:xfrm>
            <a:off x="861119" y="3596883"/>
            <a:ext cx="50405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一班和三班：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30+20=50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23E9A2B-0E17-4CEF-9D32-D22F338F7611}"/>
              </a:ext>
            </a:extLst>
          </p:cNvPr>
          <p:cNvSpPr txBox="1"/>
          <p:nvPr/>
        </p:nvSpPr>
        <p:spPr>
          <a:xfrm>
            <a:off x="964994" y="2640654"/>
            <a:ext cx="7214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船上还可以坐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人，哪两个班可以一起乘船？</a:t>
            </a:r>
          </a:p>
        </p:txBody>
      </p:sp>
      <p:graphicFrame>
        <p:nvGraphicFramePr>
          <p:cNvPr id="8" name="表格 3">
            <a:extLst>
              <a:ext uri="{FF2B5EF4-FFF2-40B4-BE49-F238E27FC236}">
                <a16:creationId xmlns:a16="http://schemas.microsoft.com/office/drawing/2014/main" id="{4F062DF0-1EE3-5D79-BE23-AABB67630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902567"/>
              </p:ext>
            </p:extLst>
          </p:nvPr>
        </p:nvGraphicFramePr>
        <p:xfrm>
          <a:off x="5543159" y="1012195"/>
          <a:ext cx="2671568" cy="1571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5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7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一班师生</a:t>
                      </a:r>
                    </a:p>
                  </a:txBody>
                  <a:tcPr anchor="ctr">
                    <a:solidFill>
                      <a:srgbClr val="FEFA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二班师生</a:t>
                      </a:r>
                    </a:p>
                  </a:txBody>
                  <a:tcPr anchor="ctr">
                    <a:solidFill>
                      <a:srgbClr val="FEFA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三班师生</a:t>
                      </a:r>
                    </a:p>
                  </a:txBody>
                  <a:tcPr anchor="ctr">
                    <a:solidFill>
                      <a:srgbClr val="FEFA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07446731-2FAD-444A-BEB5-8849ADFED479}"/>
              </a:ext>
            </a:extLst>
          </p:cNvPr>
          <p:cNvSpPr txBox="1"/>
          <p:nvPr/>
        </p:nvSpPr>
        <p:spPr>
          <a:xfrm>
            <a:off x="5615090" y="3107006"/>
            <a:ext cx="2773334" cy="1379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口答：一班和三班，二班和三班可以一起乘船。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4CDC04-E3B3-22CD-3654-E9B5EDA21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612292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A705D2D-3978-E81C-4888-E2718F999776}"/>
              </a:ext>
            </a:extLst>
          </p:cNvPr>
          <p:cNvSpPr txBox="1"/>
          <p:nvPr/>
        </p:nvSpPr>
        <p:spPr>
          <a:xfrm>
            <a:off x="861119" y="4024886"/>
            <a:ext cx="50405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二班和三班：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32+20=52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33FECA5-F017-8B0A-47AC-8DE337D80DE4}"/>
              </a:ext>
            </a:extLst>
          </p:cNvPr>
          <p:cNvSpPr txBox="1"/>
          <p:nvPr/>
        </p:nvSpPr>
        <p:spPr>
          <a:xfrm>
            <a:off x="4771824" y="3168879"/>
            <a:ext cx="84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FD4CA0F-ED42-080F-30EB-5E877A82EF89}"/>
              </a:ext>
            </a:extLst>
          </p:cNvPr>
          <p:cNvSpPr txBox="1"/>
          <p:nvPr/>
        </p:nvSpPr>
        <p:spPr>
          <a:xfrm>
            <a:off x="4770304" y="3613551"/>
            <a:ext cx="84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E6FF89-8EE1-CCB6-33D2-A3F5E4E59F89}"/>
              </a:ext>
            </a:extLst>
          </p:cNvPr>
          <p:cNvSpPr txBox="1"/>
          <p:nvPr/>
        </p:nvSpPr>
        <p:spPr>
          <a:xfrm>
            <a:off x="4755706" y="4039089"/>
            <a:ext cx="84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9CD9544-D1CE-4150-957A-A7E57B4EFD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1460" y="1131024"/>
            <a:ext cx="4526255" cy="147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2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 descr="卡通人物&#10;&#10;低可信度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3" b="23703"/>
          <a:stretch>
            <a:fillRect/>
          </a:stretch>
        </p:blipFill>
        <p:spPr>
          <a:xfrm>
            <a:off x="971600" y="775152"/>
            <a:ext cx="6540978" cy="36102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04014" y="2090741"/>
            <a:ext cx="5879987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通过本节课的整理与复习，你有什么收获呢？</a:t>
            </a:r>
          </a:p>
        </p:txBody>
      </p:sp>
      <p:grpSp>
        <p:nvGrpSpPr>
          <p:cNvPr id="12" name="组合 42"/>
          <p:cNvGrpSpPr/>
          <p:nvPr/>
        </p:nvGrpSpPr>
        <p:grpSpPr>
          <a:xfrm rot="5400000">
            <a:off x="190163" y="125516"/>
            <a:ext cx="486850" cy="513578"/>
            <a:chOff x="4197350" y="2182813"/>
            <a:chExt cx="608013" cy="6413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59" name="Freeform 59"/>
          <p:cNvSpPr>
            <a:spLocks noEditPoints="1"/>
          </p:cNvSpPr>
          <p:nvPr/>
        </p:nvSpPr>
        <p:spPr bwMode="auto">
          <a:xfrm rot="10800000" flipV="1">
            <a:off x="462522" y="502471"/>
            <a:ext cx="3530701" cy="54617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1"/>
              </a:cxn>
              <a:cxn ang="0">
                <a:pos x="0" y="6"/>
              </a:cxn>
              <a:cxn ang="0">
                <a:pos x="0" y="6"/>
              </a:cxn>
              <a:cxn ang="0">
                <a:pos x="1" y="8"/>
              </a:cxn>
              <a:cxn ang="0">
                <a:pos x="2" y="9"/>
              </a:cxn>
              <a:cxn ang="0">
                <a:pos x="2" y="9"/>
              </a:cxn>
              <a:cxn ang="0">
                <a:pos x="11" y="11"/>
              </a:cxn>
              <a:cxn ang="0">
                <a:pos x="19" y="12"/>
              </a:cxn>
              <a:cxn ang="0">
                <a:pos x="37" y="12"/>
              </a:cxn>
              <a:cxn ang="0">
                <a:pos x="71" y="11"/>
              </a:cxn>
              <a:cxn ang="0">
                <a:pos x="71" y="11"/>
              </a:cxn>
              <a:cxn ang="0">
                <a:pos x="93" y="9"/>
              </a:cxn>
              <a:cxn ang="0">
                <a:pos x="115" y="11"/>
              </a:cxn>
              <a:cxn ang="0">
                <a:pos x="139" y="11"/>
              </a:cxn>
              <a:cxn ang="0">
                <a:pos x="161" y="9"/>
              </a:cxn>
              <a:cxn ang="0">
                <a:pos x="161" y="9"/>
              </a:cxn>
              <a:cxn ang="0">
                <a:pos x="161" y="9"/>
              </a:cxn>
              <a:cxn ang="0">
                <a:pos x="159" y="8"/>
              </a:cxn>
              <a:cxn ang="0">
                <a:pos x="157" y="5"/>
              </a:cxn>
              <a:cxn ang="0">
                <a:pos x="157" y="5"/>
              </a:cxn>
              <a:cxn ang="0">
                <a:pos x="136" y="5"/>
              </a:cxn>
              <a:cxn ang="0">
                <a:pos x="115" y="5"/>
              </a:cxn>
              <a:cxn ang="0">
                <a:pos x="73" y="5"/>
              </a:cxn>
              <a:cxn ang="0">
                <a:pos x="73" y="5"/>
              </a:cxn>
              <a:cxn ang="0">
                <a:pos x="53" y="6"/>
              </a:cxn>
              <a:cxn ang="0">
                <a:pos x="34" y="8"/>
              </a:cxn>
              <a:cxn ang="0">
                <a:pos x="34" y="8"/>
              </a:cxn>
              <a:cxn ang="0">
                <a:pos x="16" y="8"/>
              </a:cxn>
              <a:cxn ang="0">
                <a:pos x="16" y="8"/>
              </a:cxn>
              <a:cxn ang="0">
                <a:pos x="8" y="8"/>
              </a:cxn>
              <a:cxn ang="0">
                <a:pos x="8" y="8"/>
              </a:cxn>
              <a:cxn ang="0">
                <a:pos x="8" y="5"/>
              </a:cxn>
              <a:cxn ang="0">
                <a:pos x="7" y="2"/>
              </a:cxn>
              <a:cxn ang="0">
                <a:pos x="1" y="0"/>
              </a:cxn>
              <a:cxn ang="0">
                <a:pos x="1" y="0"/>
              </a:cxn>
              <a:cxn ang="0">
                <a:pos x="0" y="1"/>
              </a:cxn>
              <a:cxn ang="0">
                <a:pos x="0" y="1"/>
              </a:cxn>
              <a:cxn ang="0">
                <a:pos x="7" y="6"/>
              </a:cxn>
              <a:cxn ang="0">
                <a:pos x="7" y="6"/>
              </a:cxn>
              <a:cxn ang="0">
                <a:pos x="7" y="8"/>
              </a:cxn>
              <a:cxn ang="0">
                <a:pos x="7" y="8"/>
              </a:cxn>
              <a:cxn ang="0">
                <a:pos x="4" y="6"/>
              </a:cxn>
              <a:cxn ang="0">
                <a:pos x="4" y="6"/>
              </a:cxn>
              <a:cxn ang="0">
                <a:pos x="4" y="4"/>
              </a:cxn>
              <a:cxn ang="0">
                <a:pos x="7" y="6"/>
              </a:cxn>
              <a:cxn ang="0">
                <a:pos x="7" y="6"/>
              </a:cxn>
            </a:cxnLst>
            <a:rect l="0" t="0" r="r" b="b"/>
            <a:pathLst>
              <a:path w="161" h="12">
                <a:moveTo>
                  <a:pt x="0" y="1"/>
                </a:moveTo>
                <a:lnTo>
                  <a:pt x="0" y="1"/>
                </a:lnTo>
                <a:lnTo>
                  <a:pt x="0" y="6"/>
                </a:lnTo>
                <a:lnTo>
                  <a:pt x="0" y="6"/>
                </a:lnTo>
                <a:lnTo>
                  <a:pt x="1" y="8"/>
                </a:lnTo>
                <a:lnTo>
                  <a:pt x="2" y="9"/>
                </a:lnTo>
                <a:lnTo>
                  <a:pt x="2" y="9"/>
                </a:lnTo>
                <a:lnTo>
                  <a:pt x="11" y="11"/>
                </a:lnTo>
                <a:lnTo>
                  <a:pt x="19" y="12"/>
                </a:lnTo>
                <a:lnTo>
                  <a:pt x="37" y="12"/>
                </a:lnTo>
                <a:lnTo>
                  <a:pt x="71" y="11"/>
                </a:lnTo>
                <a:lnTo>
                  <a:pt x="71" y="11"/>
                </a:lnTo>
                <a:lnTo>
                  <a:pt x="93" y="9"/>
                </a:lnTo>
                <a:lnTo>
                  <a:pt x="115" y="11"/>
                </a:lnTo>
                <a:lnTo>
                  <a:pt x="139" y="11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59" y="8"/>
                </a:lnTo>
                <a:lnTo>
                  <a:pt x="157" y="5"/>
                </a:lnTo>
                <a:lnTo>
                  <a:pt x="157" y="5"/>
                </a:lnTo>
                <a:lnTo>
                  <a:pt x="136" y="5"/>
                </a:lnTo>
                <a:lnTo>
                  <a:pt x="115" y="5"/>
                </a:lnTo>
                <a:lnTo>
                  <a:pt x="73" y="5"/>
                </a:lnTo>
                <a:lnTo>
                  <a:pt x="73" y="5"/>
                </a:lnTo>
                <a:lnTo>
                  <a:pt x="53" y="6"/>
                </a:lnTo>
                <a:lnTo>
                  <a:pt x="34" y="8"/>
                </a:lnTo>
                <a:lnTo>
                  <a:pt x="34" y="8"/>
                </a:lnTo>
                <a:lnTo>
                  <a:pt x="16" y="8"/>
                </a:lnTo>
                <a:lnTo>
                  <a:pt x="16" y="8"/>
                </a:lnTo>
                <a:lnTo>
                  <a:pt x="8" y="8"/>
                </a:lnTo>
                <a:lnTo>
                  <a:pt x="8" y="8"/>
                </a:lnTo>
                <a:lnTo>
                  <a:pt x="8" y="5"/>
                </a:lnTo>
                <a:lnTo>
                  <a:pt x="7" y="2"/>
                </a:lnTo>
                <a:lnTo>
                  <a:pt x="1" y="0"/>
                </a:lnTo>
                <a:lnTo>
                  <a:pt x="1" y="0"/>
                </a:lnTo>
                <a:lnTo>
                  <a:pt x="0" y="1"/>
                </a:lnTo>
                <a:lnTo>
                  <a:pt x="0" y="1"/>
                </a:lnTo>
                <a:close/>
                <a:moveTo>
                  <a:pt x="7" y="6"/>
                </a:moveTo>
                <a:lnTo>
                  <a:pt x="7" y="6"/>
                </a:lnTo>
                <a:lnTo>
                  <a:pt x="7" y="8"/>
                </a:lnTo>
                <a:lnTo>
                  <a:pt x="7" y="8"/>
                </a:lnTo>
                <a:lnTo>
                  <a:pt x="4" y="6"/>
                </a:lnTo>
                <a:lnTo>
                  <a:pt x="4" y="6"/>
                </a:lnTo>
                <a:lnTo>
                  <a:pt x="4" y="4"/>
                </a:lnTo>
                <a:lnTo>
                  <a:pt x="7" y="6"/>
                </a:lnTo>
                <a:lnTo>
                  <a:pt x="7" y="6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11560" y="53053"/>
            <a:ext cx="50304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8677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184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572" y="1347614"/>
            <a:ext cx="7704856" cy="2683595"/>
          </a:xfrm>
          <a:prstGeom prst="rect">
            <a:avLst/>
          </a:prstGeom>
        </p:spPr>
      </p:pic>
      <p:sp>
        <p:nvSpPr>
          <p:cNvPr id="14" name="对话气泡: 圆角矩形 13"/>
          <p:cNvSpPr/>
          <p:nvPr/>
        </p:nvSpPr>
        <p:spPr>
          <a:xfrm>
            <a:off x="2600006" y="2307744"/>
            <a:ext cx="2441531" cy="1394847"/>
          </a:xfrm>
          <a:prstGeom prst="wedgeRoundRectCallout">
            <a:avLst>
              <a:gd name="adj1" fmla="val -67999"/>
              <a:gd name="adj2" fmla="val 521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计算时都是几个一和几个一相加、减，几个十和几个十相加、减。</a:t>
            </a:r>
          </a:p>
        </p:txBody>
      </p:sp>
      <p:sp>
        <p:nvSpPr>
          <p:cNvPr id="15" name="对话气泡: 圆角矩形 14"/>
          <p:cNvSpPr/>
          <p:nvPr/>
        </p:nvSpPr>
        <p:spPr>
          <a:xfrm>
            <a:off x="5164138" y="1995686"/>
            <a:ext cx="2072158" cy="1009482"/>
          </a:xfrm>
          <a:prstGeom prst="wedgeRoundRectCallout">
            <a:avLst>
              <a:gd name="adj1" fmla="val 58118"/>
              <a:gd name="adj2" fmla="val 25247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用连减的方法可以解决一些生活中的问题。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672</Words>
  <Application>Microsoft Office PowerPoint</Application>
  <PresentationFormat>全屏显示(16:9)</PresentationFormat>
  <Paragraphs>175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Q</cp:lastModifiedBy>
  <cp:revision>221</cp:revision>
  <dcterms:created xsi:type="dcterms:W3CDTF">2015-08-27T07:30:00Z</dcterms:created>
  <dcterms:modified xsi:type="dcterms:W3CDTF">2025-01-05T05:50:33Z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1C6AE9401B7B4DA3B3FEF73EDA8B86E4</vt:lpwstr>
  </property>
</Properties>
</file>