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</p:sldMasterIdLst>
  <p:notesMasterIdLst>
    <p:notesMasterId r:id="rId13"/>
  </p:notesMasterIdLst>
  <p:sldIdLst>
    <p:sldId id="256" r:id="rId2"/>
    <p:sldId id="265" r:id="rId3"/>
    <p:sldId id="362" r:id="rId4"/>
    <p:sldId id="363" r:id="rId5"/>
    <p:sldId id="364" r:id="rId6"/>
    <p:sldId id="365" r:id="rId7"/>
    <p:sldId id="366" r:id="rId8"/>
    <p:sldId id="367" r:id="rId9"/>
    <p:sldId id="368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等线" panose="02010600030101010101" pitchFamily="2" charset="-122"/>
      <p:regular r:id="rId18"/>
      <p:bold r:id="rId19"/>
    </p:embeddedFont>
    <p:embeddedFont>
      <p:font typeface="黑体" panose="02010609060101010101" pitchFamily="49" charset="-122"/>
      <p:regular r:id="rId20"/>
    </p:embeddedFont>
    <p:embeddedFont>
      <p:font typeface="楷体" panose="02010609060101010101" pitchFamily="49" charset="-122"/>
      <p:regular r:id="rId21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4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FFFFFF"/>
    <a:srgbClr val="3399FF"/>
    <a:srgbClr val="0066FF"/>
    <a:srgbClr val="F73515"/>
    <a:srgbClr val="42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6275" autoAdjust="0"/>
  </p:normalViewPr>
  <p:slideViewPr>
    <p:cSldViewPr snapToGrid="0">
      <p:cViewPr varScale="1">
        <p:scale>
          <a:sx n="137" d="100"/>
          <a:sy n="137" d="100"/>
        </p:scale>
        <p:origin x="120" y="234"/>
      </p:cViewPr>
      <p:guideLst>
        <p:guide orient="horz" pos="1296"/>
        <p:guide pos="4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/>
            </a:lvl1pPr>
          </a:lstStyle>
          <a:p>
            <a:fld id="{419E8C2D-1F25-48CC-96EC-8E50B3F69F4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b="14922"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fld id="{46F0E76A-2F2D-4F78-A35B-83CECCE4BCA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B4F2E762-5795-43EE-AF0C-7E55214AE7BC}" type="datetimeFigureOut">
              <a:rPr lang="zh-CN" altLang="en-US"/>
              <a:t>2025/1/5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楷体" panose="02010609060101010101" pitchFamily="49" charset="-122"/>
              </a:defRPr>
            </a:lvl1pPr>
          </a:lstStyle>
          <a:p>
            <a:fld id="{C75772CA-518F-4BE5-A62F-1E46652D53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59725" y="4868862"/>
            <a:ext cx="1184275" cy="2746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A_文本框 4"/>
          <p:cNvSpPr txBox="1"/>
          <p:nvPr>
            <p:custDataLst>
              <p:tags r:id="rId1"/>
            </p:custDataLst>
          </p:nvPr>
        </p:nvSpPr>
        <p:spPr>
          <a:xfrm>
            <a:off x="2551658" y="1293185"/>
            <a:ext cx="2376193" cy="1084860"/>
          </a:xfrm>
          <a:prstGeom prst="rect">
            <a:avLst/>
          </a:prstGeom>
          <a:noFill/>
        </p:spPr>
        <p:txBody>
          <a:bodyPr wrap="none" lIns="68531" tIns="34264" rIns="68531" bIns="34264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685165">
              <a:defRPr/>
            </a:pPr>
            <a:r>
              <a:rPr lang="zh-CN" altLang="en-US" sz="6600" kern="0" spc="2100" dirty="0">
                <a:ln w="34925">
                  <a:noFill/>
                </a:ln>
                <a:solidFill>
                  <a:srgbClr val="F69B4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endParaRPr lang="zh-CN" altLang="en-US" sz="6600" kern="0" spc="2100" dirty="0">
              <a:ln w="34925">
                <a:noFill/>
              </a:ln>
              <a:solidFill>
                <a:srgbClr val="00B05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PA_矩形 8"/>
          <p:cNvSpPr/>
          <p:nvPr>
            <p:custDataLst>
              <p:tags r:id="rId2"/>
            </p:custDataLst>
          </p:nvPr>
        </p:nvSpPr>
        <p:spPr>
          <a:xfrm flipH="1">
            <a:off x="504951" y="2348691"/>
            <a:ext cx="6135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P54-P55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练一练）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7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extLst>
              <a:ext uri="{FF2B5EF4-FFF2-40B4-BE49-F238E27FC236}">
                <a16:creationId xmlns:a16="http://schemas.microsoft.com/office/drawing/2014/main" id="{14A30CD0-C5B4-3BE4-4404-1A6464412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100" y="1038118"/>
            <a:ext cx="864096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6F05F217-86FF-2B69-257F-0E124C4EE44D}"/>
              </a:ext>
            </a:extLst>
          </p:cNvPr>
          <p:cNvSpPr/>
          <p:nvPr/>
        </p:nvSpPr>
        <p:spPr>
          <a:xfrm>
            <a:off x="1107860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45D2417-04CF-D879-3697-36B558AFD832}"/>
              </a:ext>
            </a:extLst>
          </p:cNvPr>
          <p:cNvSpPr/>
          <p:nvPr/>
        </p:nvSpPr>
        <p:spPr>
          <a:xfrm>
            <a:off x="3097177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D29A91C-2EE1-1386-7102-FDA5B84AAFD8}"/>
              </a:ext>
            </a:extLst>
          </p:cNvPr>
          <p:cNvSpPr txBox="1"/>
          <p:nvPr/>
        </p:nvSpPr>
        <p:spPr>
          <a:xfrm>
            <a:off x="1352800" y="1601487"/>
            <a:ext cx="843778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9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A440F45-D52E-845B-FB6C-B88A27A3CB78}"/>
              </a:ext>
            </a:extLst>
          </p:cNvPr>
          <p:cNvCxnSpPr/>
          <p:nvPr/>
        </p:nvCxnSpPr>
        <p:spPr>
          <a:xfrm>
            <a:off x="1989317" y="2183573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96C45AC-AEC5-5F1B-0A30-8E8F2839E169}"/>
              </a:ext>
            </a:extLst>
          </p:cNvPr>
          <p:cNvCxnSpPr/>
          <p:nvPr/>
        </p:nvCxnSpPr>
        <p:spPr>
          <a:xfrm>
            <a:off x="2001902" y="3918507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7EBE5917-CADA-2C24-1346-11A8EFED3AE6}"/>
              </a:ext>
            </a:extLst>
          </p:cNvPr>
          <p:cNvCxnSpPr/>
          <p:nvPr/>
        </p:nvCxnSpPr>
        <p:spPr>
          <a:xfrm>
            <a:off x="1989317" y="3071962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816ACEF-2E3B-1A1D-B44D-6D9024B75244}"/>
              </a:ext>
            </a:extLst>
          </p:cNvPr>
          <p:cNvSpPr txBox="1"/>
          <p:nvPr/>
        </p:nvSpPr>
        <p:spPr>
          <a:xfrm>
            <a:off x="2211044" y="1607478"/>
            <a:ext cx="9492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+36</a:t>
            </a:r>
            <a:endParaRPr lang="zh-CN" alt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D1A5ED3-CC70-5814-F087-12E6DA8824E0}"/>
              </a:ext>
            </a:extLst>
          </p:cNvPr>
          <p:cNvSpPr/>
          <p:nvPr/>
        </p:nvSpPr>
        <p:spPr>
          <a:xfrm>
            <a:off x="3317814" y="191859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4618B99-8401-BD41-2A55-1256233EA655}"/>
              </a:ext>
            </a:extLst>
          </p:cNvPr>
          <p:cNvSpPr/>
          <p:nvPr/>
        </p:nvSpPr>
        <p:spPr>
          <a:xfrm>
            <a:off x="3318641" y="2748753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04A2719-EE59-B293-DF9C-8B5B2DABF9BD}"/>
              </a:ext>
            </a:extLst>
          </p:cNvPr>
          <p:cNvSpPr/>
          <p:nvPr/>
        </p:nvSpPr>
        <p:spPr>
          <a:xfrm>
            <a:off x="3317814" y="3621964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29E4B278-BA32-C40A-5FE1-A926E5ABF3D6}"/>
              </a:ext>
            </a:extLst>
          </p:cNvPr>
          <p:cNvSpPr/>
          <p:nvPr/>
        </p:nvSpPr>
        <p:spPr>
          <a:xfrm>
            <a:off x="4948901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3955FC6A-70B5-7928-7714-DB4EA00DD831}"/>
              </a:ext>
            </a:extLst>
          </p:cNvPr>
          <p:cNvSpPr/>
          <p:nvPr/>
        </p:nvSpPr>
        <p:spPr>
          <a:xfrm>
            <a:off x="6938218" y="1760234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40E40C2-148B-B6C1-4675-E5BE87A5B260}"/>
              </a:ext>
            </a:extLst>
          </p:cNvPr>
          <p:cNvSpPr txBox="1"/>
          <p:nvPr/>
        </p:nvSpPr>
        <p:spPr>
          <a:xfrm>
            <a:off x="5171851" y="1618394"/>
            <a:ext cx="946539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1D5FF03C-06B6-1826-38AF-761F37BA27C8}"/>
              </a:ext>
            </a:extLst>
          </p:cNvPr>
          <p:cNvCxnSpPr/>
          <p:nvPr/>
        </p:nvCxnSpPr>
        <p:spPr>
          <a:xfrm>
            <a:off x="5830358" y="2183573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88A4B60D-AEC0-7885-ED09-0C2D4A8AC490}"/>
              </a:ext>
            </a:extLst>
          </p:cNvPr>
          <p:cNvCxnSpPr/>
          <p:nvPr/>
        </p:nvCxnSpPr>
        <p:spPr>
          <a:xfrm>
            <a:off x="5830358" y="4055781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5D8A42C7-BB8E-44D4-6C3C-2569F9C7B793}"/>
              </a:ext>
            </a:extLst>
          </p:cNvPr>
          <p:cNvCxnSpPr/>
          <p:nvPr/>
        </p:nvCxnSpPr>
        <p:spPr>
          <a:xfrm>
            <a:off x="5830358" y="3071962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209D1003-D4ED-3DE1-EC6B-D75998070583}"/>
              </a:ext>
            </a:extLst>
          </p:cNvPr>
          <p:cNvSpPr txBox="1"/>
          <p:nvPr/>
        </p:nvSpPr>
        <p:spPr>
          <a:xfrm>
            <a:off x="6150308" y="154961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DCFC733-6DE7-ACFA-4DF1-DD23E0C571AE}"/>
              </a:ext>
            </a:extLst>
          </p:cNvPr>
          <p:cNvSpPr/>
          <p:nvPr/>
        </p:nvSpPr>
        <p:spPr>
          <a:xfrm>
            <a:off x="7158855" y="191859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94C097E-A5A5-EDF8-EF98-F059FBC703CE}"/>
              </a:ext>
            </a:extLst>
          </p:cNvPr>
          <p:cNvSpPr/>
          <p:nvPr/>
        </p:nvSpPr>
        <p:spPr>
          <a:xfrm>
            <a:off x="7159682" y="2748753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438FB9E-FD5B-A0FD-4093-C506B2FD1754}"/>
              </a:ext>
            </a:extLst>
          </p:cNvPr>
          <p:cNvSpPr/>
          <p:nvPr/>
        </p:nvSpPr>
        <p:spPr>
          <a:xfrm>
            <a:off x="7158855" y="3621964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B45783F-B5A8-79A5-18DA-C4DE44081FD1}"/>
              </a:ext>
            </a:extLst>
          </p:cNvPr>
          <p:cNvSpPr txBox="1"/>
          <p:nvPr/>
        </p:nvSpPr>
        <p:spPr>
          <a:xfrm>
            <a:off x="3354269" y="1843212"/>
            <a:ext cx="791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53CA817-9784-5B35-0B77-1D0E209D22C8}"/>
              </a:ext>
            </a:extLst>
          </p:cNvPr>
          <p:cNvSpPr txBox="1"/>
          <p:nvPr/>
        </p:nvSpPr>
        <p:spPr>
          <a:xfrm>
            <a:off x="3330399" y="2690760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DA1A439-60C6-409E-2116-47359F6827F5}"/>
              </a:ext>
            </a:extLst>
          </p:cNvPr>
          <p:cNvSpPr txBox="1"/>
          <p:nvPr/>
        </p:nvSpPr>
        <p:spPr>
          <a:xfrm>
            <a:off x="3332951" y="3538308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951CD4E-9415-CDA3-9611-FA32FF5F6EB6}"/>
              </a:ext>
            </a:extLst>
          </p:cNvPr>
          <p:cNvSpPr txBox="1"/>
          <p:nvPr/>
        </p:nvSpPr>
        <p:spPr>
          <a:xfrm>
            <a:off x="7158825" y="1862935"/>
            <a:ext cx="1024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09F1D0F-6AF3-B0C6-5BEC-92F52A57F99D}"/>
              </a:ext>
            </a:extLst>
          </p:cNvPr>
          <p:cNvSpPr txBox="1"/>
          <p:nvPr/>
        </p:nvSpPr>
        <p:spPr>
          <a:xfrm>
            <a:off x="7177933" y="2695353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020280D-8B8A-EADE-9E8B-BEB02F0A78E1}"/>
              </a:ext>
            </a:extLst>
          </p:cNvPr>
          <p:cNvSpPr txBox="1"/>
          <p:nvPr/>
        </p:nvSpPr>
        <p:spPr>
          <a:xfrm>
            <a:off x="7180485" y="3542901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7FEEF6E-DA17-1790-6B3B-ADEC0AAFC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607" y="124905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D6A55CE-3DD4-6F01-065F-699FBB7DA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085" y="1310596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8327B42-76B5-7A8E-2760-38E589563B6E}"/>
              </a:ext>
            </a:extLst>
          </p:cNvPr>
          <p:cNvSpPr/>
          <p:nvPr/>
        </p:nvSpPr>
        <p:spPr>
          <a:xfrm>
            <a:off x="819645" y="1531516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73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50=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5BA94B-B59A-9162-FB58-3A68911EEBE6}"/>
              </a:ext>
            </a:extLst>
          </p:cNvPr>
          <p:cNvSpPr txBox="1"/>
          <p:nvPr/>
        </p:nvSpPr>
        <p:spPr>
          <a:xfrm>
            <a:off x="2114868" y="1680568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73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ED0326-B407-3A4C-84F7-066EDFD9777D}"/>
              </a:ext>
            </a:extLst>
          </p:cNvPr>
          <p:cNvSpPr txBox="1"/>
          <p:nvPr/>
        </p:nvSpPr>
        <p:spPr>
          <a:xfrm>
            <a:off x="2104380" y="2418026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6650857-7888-1B7D-1E21-1623EB8AD452}"/>
              </a:ext>
            </a:extLst>
          </p:cNvPr>
          <p:cNvSpPr/>
          <p:nvPr/>
        </p:nvSpPr>
        <p:spPr>
          <a:xfrm>
            <a:off x="2768988" y="1525399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51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9=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B82311F-EC2F-A418-98E4-4EB9151ADF0B}"/>
              </a:ext>
            </a:extLst>
          </p:cNvPr>
          <p:cNvSpPr txBox="1"/>
          <p:nvPr/>
        </p:nvSpPr>
        <p:spPr>
          <a:xfrm>
            <a:off x="3890295" y="1663350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5B975DA-D378-DF14-480A-868CB70F5AE1}"/>
              </a:ext>
            </a:extLst>
          </p:cNvPr>
          <p:cNvSpPr txBox="1"/>
          <p:nvPr/>
        </p:nvSpPr>
        <p:spPr>
          <a:xfrm>
            <a:off x="3863246" y="2423009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C9B9E5-919A-BE54-D8C8-AD38B689C670}"/>
              </a:ext>
            </a:extLst>
          </p:cNvPr>
          <p:cNvSpPr/>
          <p:nvPr/>
        </p:nvSpPr>
        <p:spPr>
          <a:xfrm>
            <a:off x="4620169" y="1536499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58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23=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B90C4DC-73E8-0376-2814-50F0073290B7}"/>
              </a:ext>
            </a:extLst>
          </p:cNvPr>
          <p:cNvSpPr txBox="1"/>
          <p:nvPr/>
        </p:nvSpPr>
        <p:spPr>
          <a:xfrm>
            <a:off x="5915392" y="1685551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06FD641-EE75-F7F5-5C98-7F4ED6EAFB65}"/>
              </a:ext>
            </a:extLst>
          </p:cNvPr>
          <p:cNvSpPr txBox="1"/>
          <p:nvPr/>
        </p:nvSpPr>
        <p:spPr>
          <a:xfrm>
            <a:off x="5904904" y="2423009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B408699-5782-F16A-A47F-E8497505B3EF}"/>
              </a:ext>
            </a:extLst>
          </p:cNvPr>
          <p:cNvSpPr/>
          <p:nvPr/>
        </p:nvSpPr>
        <p:spPr>
          <a:xfrm>
            <a:off x="6569512" y="1514299"/>
            <a:ext cx="1599719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77+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83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6=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146085E-AC92-095C-6D0F-D5C0364B79D9}"/>
              </a:ext>
            </a:extLst>
          </p:cNvPr>
          <p:cNvSpPr txBox="1"/>
          <p:nvPr/>
        </p:nvSpPr>
        <p:spPr>
          <a:xfrm>
            <a:off x="7683150" y="1663350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C928024-5A35-88B0-3C8C-6FBC95D4462A}"/>
              </a:ext>
            </a:extLst>
          </p:cNvPr>
          <p:cNvSpPr txBox="1"/>
          <p:nvPr/>
        </p:nvSpPr>
        <p:spPr>
          <a:xfrm>
            <a:off x="7656971" y="2395966"/>
            <a:ext cx="7480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2BC91C4-D7CF-5BDD-7F35-2C174B77D8BF}"/>
              </a:ext>
            </a:extLst>
          </p:cNvPr>
          <p:cNvSpPr/>
          <p:nvPr/>
        </p:nvSpPr>
        <p:spPr>
          <a:xfrm>
            <a:off x="482963" y="1160059"/>
            <a:ext cx="4924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37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3" grpId="0"/>
      <p:bldP spid="13" grpId="1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12D6640-E58F-1E22-FD58-8C3277A0F8C8}"/>
              </a:ext>
            </a:extLst>
          </p:cNvPr>
          <p:cNvSpPr txBox="1"/>
          <p:nvPr/>
        </p:nvSpPr>
        <p:spPr>
          <a:xfrm>
            <a:off x="899592" y="699542"/>
            <a:ext cx="2124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连一连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E38C22E-EF7D-A941-4A60-AF7D8BAAFDA8}"/>
              </a:ext>
            </a:extLst>
          </p:cNvPr>
          <p:cNvSpPr/>
          <p:nvPr/>
        </p:nvSpPr>
        <p:spPr>
          <a:xfrm>
            <a:off x="971600" y="1419622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05BF42F7-9DD3-3AE4-32FF-BCE52B0A83C9}"/>
              </a:ext>
            </a:extLst>
          </p:cNvPr>
          <p:cNvSpPr/>
          <p:nvPr/>
        </p:nvSpPr>
        <p:spPr>
          <a:xfrm>
            <a:off x="2867811" y="1411696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88434CE-6445-66E9-44FA-82C877619DC3}"/>
              </a:ext>
            </a:extLst>
          </p:cNvPr>
          <p:cNvSpPr/>
          <p:nvPr/>
        </p:nvSpPr>
        <p:spPr>
          <a:xfrm>
            <a:off x="4764022" y="1419622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93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BB60D7D-B9D1-A94D-B31B-AE238D12E311}"/>
              </a:ext>
            </a:extLst>
          </p:cNvPr>
          <p:cNvSpPr/>
          <p:nvPr/>
        </p:nvSpPr>
        <p:spPr>
          <a:xfrm>
            <a:off x="6660232" y="1411695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21+52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0B8A55A-366A-52B4-04FB-4B25AC6BD061}"/>
              </a:ext>
            </a:extLst>
          </p:cNvPr>
          <p:cNvSpPr/>
          <p:nvPr/>
        </p:nvSpPr>
        <p:spPr>
          <a:xfrm>
            <a:off x="979022" y="2854643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57+8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DBF92B7-017B-FD4E-8904-377AB29E03E9}"/>
              </a:ext>
            </a:extLst>
          </p:cNvPr>
          <p:cNvSpPr/>
          <p:nvPr/>
        </p:nvSpPr>
        <p:spPr>
          <a:xfrm>
            <a:off x="2875233" y="2846717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23+26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3F2D0289-7032-66F0-13DA-B6BC661DCC4A}"/>
              </a:ext>
            </a:extLst>
          </p:cNvPr>
          <p:cNvSpPr/>
          <p:nvPr/>
        </p:nvSpPr>
        <p:spPr>
          <a:xfrm>
            <a:off x="4771444" y="2854643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8BEDFA-B04B-CAD0-B7F5-E42516C46423}"/>
              </a:ext>
            </a:extLst>
          </p:cNvPr>
          <p:cNvSpPr/>
          <p:nvPr/>
        </p:nvSpPr>
        <p:spPr>
          <a:xfrm>
            <a:off x="6667654" y="2846716"/>
            <a:ext cx="1278079" cy="584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31D2DE1-D809-81E7-9046-C16BC4A38E36}"/>
              </a:ext>
            </a:extLst>
          </p:cNvPr>
          <p:cNvCxnSpPr>
            <a:stCxn id="3" idx="2"/>
            <a:endCxn id="8" idx="0"/>
          </p:cNvCxnSpPr>
          <p:nvPr/>
        </p:nvCxnSpPr>
        <p:spPr>
          <a:xfrm>
            <a:off x="1610640" y="2004397"/>
            <a:ext cx="1903633" cy="8423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3E63490-CB9D-621A-35BC-3F5A59261E54}"/>
              </a:ext>
            </a:extLst>
          </p:cNvPr>
          <p:cNvCxnSpPr>
            <a:stCxn id="4" idx="2"/>
            <a:endCxn id="7" idx="0"/>
          </p:cNvCxnSpPr>
          <p:nvPr/>
        </p:nvCxnSpPr>
        <p:spPr>
          <a:xfrm flipH="1">
            <a:off x="1618062" y="1996471"/>
            <a:ext cx="1888789" cy="8581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7599AA8-62A1-0544-B5E0-7B46A37FC720}"/>
              </a:ext>
            </a:extLst>
          </p:cNvPr>
          <p:cNvCxnSpPr/>
          <p:nvPr/>
        </p:nvCxnSpPr>
        <p:spPr>
          <a:xfrm>
            <a:off x="5379095" y="1996470"/>
            <a:ext cx="1903633" cy="8423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5C37E8D2-0195-13AC-2437-4421CF7EE096}"/>
              </a:ext>
            </a:extLst>
          </p:cNvPr>
          <p:cNvCxnSpPr/>
          <p:nvPr/>
        </p:nvCxnSpPr>
        <p:spPr>
          <a:xfrm flipH="1">
            <a:off x="5434346" y="1996471"/>
            <a:ext cx="1888789" cy="8581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7E2EAC4F-ACDF-6868-0743-552F796A7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784" y="842773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05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D9B87E2-8817-64EB-41AB-8F03E00E6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3723878"/>
            <a:ext cx="302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ea typeface="宋体" panose="02010600030101010101" pitchFamily="2" charset="-122"/>
              </a:rPr>
              <a:t>42-30=12</a:t>
            </a:r>
            <a:r>
              <a:rPr lang="zh-CN" altLang="en-US" sz="3200" b="1" dirty="0">
                <a:solidFill>
                  <a:srgbClr val="FF0000"/>
                </a:solidFill>
                <a:ea typeface="宋体" panose="02010600030101010101" pitchFamily="2" charset="-122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把</a:t>
            </a:r>
            <a:r>
              <a:rPr lang="zh-CN" altLang="en-US" sz="3200" b="1" dirty="0">
                <a:solidFill>
                  <a:srgbClr val="FF0000"/>
                </a:solidFill>
                <a:ea typeface="宋体" panose="02010600030101010101" pitchFamily="2" charset="-122"/>
              </a:rPr>
              <a:t>）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9573FA-5FFF-3D87-B7CA-79250EF2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50" y="555527"/>
            <a:ext cx="371429" cy="36907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DE84B4E-98B8-DDF5-7CF2-356A66DCBB81}"/>
              </a:ext>
            </a:extLst>
          </p:cNvPr>
          <p:cNvSpPr/>
          <p:nvPr/>
        </p:nvSpPr>
        <p:spPr>
          <a:xfrm>
            <a:off x="793750" y="478452"/>
            <a:ext cx="566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4.</a:t>
            </a:r>
            <a:endParaRPr lang="zh-CN" altLang="en-US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F9F907-87EA-D8AC-2CFB-2E9A924A8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490" y="3651870"/>
            <a:ext cx="2906438" cy="41904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13E3BD6-0CD1-2CB3-B2F2-BB53AFA49676}"/>
              </a:ext>
            </a:extLst>
          </p:cNvPr>
          <p:cNvSpPr/>
          <p:nvPr/>
        </p:nvSpPr>
        <p:spPr>
          <a:xfrm>
            <a:off x="899592" y="3723878"/>
            <a:ext cx="3059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还缺多少把椅子？</a:t>
            </a:r>
            <a:endParaRPr lang="zh-CN" altLang="en-US" sz="28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82FD82D-5F64-6569-8D86-75D731322B7A}"/>
              </a:ext>
            </a:extLst>
          </p:cNvPr>
          <p:cNvGrpSpPr/>
          <p:nvPr/>
        </p:nvGrpSpPr>
        <p:grpSpPr>
          <a:xfrm>
            <a:off x="1165179" y="980869"/>
            <a:ext cx="6801113" cy="2604398"/>
            <a:chOff x="1165179" y="980869"/>
            <a:chExt cx="6801113" cy="260439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1FC060E5-3A48-F991-A0F5-13FFFF1F8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65179" y="980869"/>
              <a:ext cx="6801113" cy="2583935"/>
            </a:xfrm>
            <a:custGeom>
              <a:avLst/>
              <a:gdLst>
                <a:gd name="connsiteX0" fmla="*/ 2867697 w 7557025"/>
                <a:gd name="connsiteY0" fmla="*/ 0 h 2873023"/>
                <a:gd name="connsiteX1" fmla="*/ 7557025 w 7557025"/>
                <a:gd name="connsiteY1" fmla="*/ 0 h 2873023"/>
                <a:gd name="connsiteX2" fmla="*/ 7557025 w 7557025"/>
                <a:gd name="connsiteY2" fmla="*/ 2873023 h 2873023"/>
                <a:gd name="connsiteX3" fmla="*/ 0 w 7557025"/>
                <a:gd name="connsiteY3" fmla="*/ 2873023 h 2873023"/>
                <a:gd name="connsiteX4" fmla="*/ 0 w 7557025"/>
                <a:gd name="connsiteY4" fmla="*/ 246998 h 2873023"/>
                <a:gd name="connsiteX5" fmla="*/ 2867697 w 7557025"/>
                <a:gd name="connsiteY5" fmla="*/ 246998 h 287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57025" h="2873023">
                  <a:moveTo>
                    <a:pt x="2867697" y="0"/>
                  </a:moveTo>
                  <a:lnTo>
                    <a:pt x="7557025" y="0"/>
                  </a:lnTo>
                  <a:lnTo>
                    <a:pt x="7557025" y="2873023"/>
                  </a:lnTo>
                  <a:lnTo>
                    <a:pt x="0" y="2873023"/>
                  </a:lnTo>
                  <a:lnTo>
                    <a:pt x="0" y="246998"/>
                  </a:lnTo>
                  <a:lnTo>
                    <a:pt x="2867697" y="246998"/>
                  </a:lnTo>
                  <a:close/>
                </a:path>
              </a:pathLst>
            </a:cu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3675B6AC-294E-5D47-D9CF-03A4E9EA8123}"/>
                </a:ext>
              </a:extLst>
            </p:cNvPr>
            <p:cNvSpPr/>
            <p:nvPr/>
          </p:nvSpPr>
          <p:spPr>
            <a:xfrm>
              <a:off x="2305996" y="3062047"/>
              <a:ext cx="3161300" cy="523220"/>
            </a:xfrm>
            <a:prstGeom prst="wedgeRoundRectCallout">
              <a:avLst>
                <a:gd name="adj1" fmla="val 58648"/>
                <a:gd name="adj2" fmla="val -37051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已经放了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30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把椅子。</a:t>
              </a:r>
            </a:p>
          </p:txBody>
        </p:sp>
        <p:sp>
          <p:nvSpPr>
            <p:cNvPr id="10" name="对话气泡: 圆角矩形 9">
              <a:extLst>
                <a:ext uri="{FF2B5EF4-FFF2-40B4-BE49-F238E27FC236}">
                  <a16:creationId xmlns:a16="http://schemas.microsoft.com/office/drawing/2014/main" id="{7DC6AE6D-AE3B-0CFD-EEF7-E89575447B43}"/>
                </a:ext>
              </a:extLst>
            </p:cNvPr>
            <p:cNvSpPr/>
            <p:nvPr/>
          </p:nvSpPr>
          <p:spPr>
            <a:xfrm>
              <a:off x="3347864" y="980869"/>
              <a:ext cx="3054262" cy="523221"/>
            </a:xfrm>
            <a:prstGeom prst="wedgeRoundRectCallout">
              <a:avLst>
                <a:gd name="adj1" fmla="val 59680"/>
                <a:gd name="adj2" fmla="val 50058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  <a:sym typeface="+mn-ea"/>
                </a:rPr>
                <a:t>今天要来4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  <a:sym typeface="+mn-ea"/>
                </a:rPr>
                <a:t>位家长。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6A8CF32A-CE6D-17B8-10A7-93609F10A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885" y="606489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63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D9502AC-25B5-281E-4A37-70A50BD289BD}"/>
              </a:ext>
            </a:extLst>
          </p:cNvPr>
          <p:cNvSpPr txBox="1"/>
          <p:nvPr/>
        </p:nvSpPr>
        <p:spPr>
          <a:xfrm>
            <a:off x="687600" y="500315"/>
            <a:ext cx="742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 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CE0B6B-495F-E1CC-E05B-C10A79EBA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852" y="1085090"/>
            <a:ext cx="3672408" cy="148572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CEBF056-F483-6D4F-8B53-13116698DA92}"/>
              </a:ext>
            </a:extLst>
          </p:cNvPr>
          <p:cNvSpPr txBox="1"/>
          <p:nvPr/>
        </p:nvSpPr>
        <p:spPr>
          <a:xfrm>
            <a:off x="4540760" y="942053"/>
            <a:ext cx="3907024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做一个     要用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根羽毛。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根羽毛最多可以做几个     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D89476-6812-74B1-3592-D7DAD2819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683" y="961324"/>
            <a:ext cx="370668" cy="6680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23DBA5E-B7BB-EFD0-905E-93517B35D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208" y="2462934"/>
            <a:ext cx="370668" cy="668028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27E5FE72-AC1E-8537-E3C3-CB98F5895D9A}"/>
              </a:ext>
            </a:extLst>
          </p:cNvPr>
          <p:cNvGrpSpPr/>
          <p:nvPr/>
        </p:nvGrpSpPr>
        <p:grpSpPr>
          <a:xfrm>
            <a:off x="971346" y="3051741"/>
            <a:ext cx="5690530" cy="780037"/>
            <a:chOff x="781050" y="2859045"/>
            <a:chExt cx="5690372" cy="78065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6184C45-8144-08B4-9585-FDC69E4C9526}"/>
                </a:ext>
              </a:extLst>
            </p:cNvPr>
            <p:cNvSpPr txBox="1"/>
            <p:nvPr/>
          </p:nvSpPr>
          <p:spPr>
            <a:xfrm>
              <a:off x="781050" y="3054462"/>
              <a:ext cx="598224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18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FEBCB1DE-E28D-4138-4FFF-9D11925D2D0B}"/>
                </a:ext>
              </a:extLst>
            </p:cNvPr>
            <p:cNvCxnSpPr/>
            <p:nvPr/>
          </p:nvCxnSpPr>
          <p:spPr>
            <a:xfrm>
              <a:off x="1473181" y="3384924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B8585BB-E9B7-9F6D-7EEF-D72A4B50C41D}"/>
                </a:ext>
              </a:extLst>
            </p:cNvPr>
            <p:cNvSpPr txBox="1"/>
            <p:nvPr/>
          </p:nvSpPr>
          <p:spPr>
            <a:xfrm>
              <a:off x="1453814" y="2866988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4A66DD1-603C-DA34-1BE5-FF919901EB6B}"/>
                </a:ext>
              </a:extLst>
            </p:cNvPr>
            <p:cNvSpPr txBox="1"/>
            <p:nvPr/>
          </p:nvSpPr>
          <p:spPr>
            <a:xfrm>
              <a:off x="2231985" y="3054462"/>
              <a:ext cx="598224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D5E0F4EF-245C-F0DF-A512-7DAFCB5D805E}"/>
                </a:ext>
              </a:extLst>
            </p:cNvPr>
            <p:cNvCxnSpPr/>
            <p:nvPr/>
          </p:nvCxnSpPr>
          <p:spPr>
            <a:xfrm>
              <a:off x="2819344" y="3384924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CF76D3F-8610-5C7A-43FB-03D550CCB3C1}"/>
                </a:ext>
              </a:extLst>
            </p:cNvPr>
            <p:cNvSpPr txBox="1"/>
            <p:nvPr/>
          </p:nvSpPr>
          <p:spPr>
            <a:xfrm>
              <a:off x="2831363" y="2872975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96C3983-CDC4-4482-B878-AD5640F61A6F}"/>
                </a:ext>
              </a:extLst>
            </p:cNvPr>
            <p:cNvSpPr txBox="1"/>
            <p:nvPr/>
          </p:nvSpPr>
          <p:spPr>
            <a:xfrm>
              <a:off x="3578148" y="3054462"/>
              <a:ext cx="598224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10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8D781EC6-6F64-9DC1-6510-B6F7A4DF9CD3}"/>
                </a:ext>
              </a:extLst>
            </p:cNvPr>
            <p:cNvCxnSpPr/>
            <p:nvPr/>
          </p:nvCxnSpPr>
          <p:spPr>
            <a:xfrm>
              <a:off x="4132171" y="3378569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9A1C45A-CE90-4C53-1463-7FBC7C2F2ED1}"/>
                </a:ext>
              </a:extLst>
            </p:cNvPr>
            <p:cNvSpPr txBox="1"/>
            <p:nvPr/>
          </p:nvSpPr>
          <p:spPr>
            <a:xfrm>
              <a:off x="4186343" y="2863811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69D26D4-C7F6-0418-A4CD-BE5636983EC3}"/>
                </a:ext>
              </a:extLst>
            </p:cNvPr>
            <p:cNvSpPr txBox="1"/>
            <p:nvPr/>
          </p:nvSpPr>
          <p:spPr>
            <a:xfrm>
              <a:off x="4890975" y="3048107"/>
              <a:ext cx="391443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6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398680E7-AF9E-79C0-9345-B24F60911403}"/>
                </a:ext>
              </a:extLst>
            </p:cNvPr>
            <p:cNvCxnSpPr/>
            <p:nvPr/>
          </p:nvCxnSpPr>
          <p:spPr>
            <a:xfrm>
              <a:off x="5322763" y="3376980"/>
              <a:ext cx="74292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385A68A-168D-189C-722A-596B4D54900A}"/>
                </a:ext>
              </a:extLst>
            </p:cNvPr>
            <p:cNvSpPr txBox="1"/>
            <p:nvPr/>
          </p:nvSpPr>
          <p:spPr>
            <a:xfrm>
              <a:off x="5418010" y="2859045"/>
              <a:ext cx="596621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30884E3-1058-52AF-A81F-7D00BA6C7E98}"/>
                </a:ext>
              </a:extLst>
            </p:cNvPr>
            <p:cNvSpPr txBox="1"/>
            <p:nvPr/>
          </p:nvSpPr>
          <p:spPr>
            <a:xfrm>
              <a:off x="6079979" y="3046519"/>
              <a:ext cx="391443" cy="5852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6619B14-75A5-B1CE-E850-E26BBAE22ADC}"/>
              </a:ext>
            </a:extLst>
          </p:cNvPr>
          <p:cNvGrpSpPr/>
          <p:nvPr/>
        </p:nvGrpSpPr>
        <p:grpSpPr>
          <a:xfrm>
            <a:off x="832130" y="3802229"/>
            <a:ext cx="7479739" cy="668028"/>
            <a:chOff x="832130" y="3979026"/>
            <a:chExt cx="7479739" cy="668028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2B3BFF3-050E-61C3-8AC1-687BC5BF89A0}"/>
                </a:ext>
              </a:extLst>
            </p:cNvPr>
            <p:cNvSpPr txBox="1"/>
            <p:nvPr/>
          </p:nvSpPr>
          <p:spPr>
            <a:xfrm>
              <a:off x="832130" y="4097384"/>
              <a:ext cx="7479739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zh-CN" altLang="en-US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口答：</a:t>
              </a:r>
              <a:r>
                <a:rPr kumimoji="0" lang="en-US" altLang="zh-CN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kumimoji="0" lang="zh-CN" altLang="en-US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根羽毛最多可以做</a:t>
              </a:r>
              <a:r>
                <a:rPr kumimoji="0" lang="en-US" altLang="zh-CN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kumimoji="0" lang="zh-CN" altLang="en-US" sz="2800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。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29E20ED-5285-2797-EB59-F93D20CE5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92091" y="3979026"/>
              <a:ext cx="370668" cy="668028"/>
            </a:xfrm>
            <a:prstGeom prst="rect">
              <a:avLst/>
            </a:prstGeom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69C24D26-CA86-D6A2-C81B-C768FE747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885" y="606489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3C6050D-04A0-7F36-5593-5A5FEDFDE753}"/>
              </a:ext>
            </a:extLst>
          </p:cNvPr>
          <p:cNvSpPr txBox="1"/>
          <p:nvPr/>
        </p:nvSpPr>
        <p:spPr>
          <a:xfrm>
            <a:off x="683568" y="627534"/>
            <a:ext cx="2962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箱苹果。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E0424AF-349B-7ED9-F2B5-4462A1FEA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848" y="766032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EEAE26-1AC6-62B9-3283-1EE5EB8697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827584" y="1212307"/>
            <a:ext cx="4091936" cy="2348443"/>
          </a:xfrm>
          <a:custGeom>
            <a:avLst/>
            <a:gdLst>
              <a:gd name="connsiteX0" fmla="*/ 5777172 w 8962056"/>
              <a:gd name="connsiteY0" fmla="*/ 0 h 5143500"/>
              <a:gd name="connsiteX1" fmla="*/ 7253966 w 8962056"/>
              <a:gd name="connsiteY1" fmla="*/ 0 h 5143500"/>
              <a:gd name="connsiteX2" fmla="*/ 7253966 w 8962056"/>
              <a:gd name="connsiteY2" fmla="*/ 1063558 h 5143500"/>
              <a:gd name="connsiteX3" fmla="*/ 8962056 w 8962056"/>
              <a:gd name="connsiteY3" fmla="*/ 1063558 h 5143500"/>
              <a:gd name="connsiteX4" fmla="*/ 8962056 w 8962056"/>
              <a:gd name="connsiteY4" fmla="*/ 5143500 h 5143500"/>
              <a:gd name="connsiteX5" fmla="*/ 0 w 8962056"/>
              <a:gd name="connsiteY5" fmla="*/ 5143500 h 5143500"/>
              <a:gd name="connsiteX6" fmla="*/ 0 w 8962056"/>
              <a:gd name="connsiteY6" fmla="*/ 1443681 h 5143500"/>
              <a:gd name="connsiteX7" fmla="*/ 5777172 w 8962056"/>
              <a:gd name="connsiteY7" fmla="*/ 144368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2056" h="5143500">
                <a:moveTo>
                  <a:pt x="5777172" y="0"/>
                </a:moveTo>
                <a:lnTo>
                  <a:pt x="7253966" y="0"/>
                </a:lnTo>
                <a:lnTo>
                  <a:pt x="7253966" y="1063558"/>
                </a:lnTo>
                <a:lnTo>
                  <a:pt x="8962056" y="1063558"/>
                </a:lnTo>
                <a:lnTo>
                  <a:pt x="8962056" y="5143500"/>
                </a:lnTo>
                <a:lnTo>
                  <a:pt x="0" y="5143500"/>
                </a:lnTo>
                <a:lnTo>
                  <a:pt x="0" y="1443681"/>
                </a:lnTo>
                <a:lnTo>
                  <a:pt x="5777172" y="1443681"/>
                </a:lnTo>
                <a:close/>
              </a:path>
            </a:pathLst>
          </a:cu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44B587CF-9AE2-35DF-C91B-F7EC668A80E8}"/>
              </a:ext>
            </a:extLst>
          </p:cNvPr>
          <p:cNvGrpSpPr/>
          <p:nvPr/>
        </p:nvGrpSpPr>
        <p:grpSpPr>
          <a:xfrm>
            <a:off x="4546430" y="1373940"/>
            <a:ext cx="3076731" cy="612715"/>
            <a:chOff x="5220071" y="1350836"/>
            <a:chExt cx="2808314" cy="612715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48CFC119-770A-5D3E-956B-75033BCFA602}"/>
                </a:ext>
              </a:extLst>
            </p:cNvPr>
            <p:cNvSpPr/>
            <p:nvPr/>
          </p:nvSpPr>
          <p:spPr>
            <a:xfrm>
              <a:off x="5220071" y="1350836"/>
              <a:ext cx="2642383" cy="612648"/>
            </a:xfrm>
            <a:prstGeom prst="wedgeRoundRectCallout">
              <a:avLst>
                <a:gd name="adj1" fmla="val -59967"/>
                <a:gd name="adj2" fmla="val -9459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1C0331A-1317-DDD1-00B3-5A37D4FEC9D8}"/>
                </a:ext>
              </a:extLst>
            </p:cNvPr>
            <p:cNvSpPr txBox="1"/>
            <p:nvPr/>
          </p:nvSpPr>
          <p:spPr>
            <a:xfrm>
              <a:off x="5220073" y="1378776"/>
              <a:ext cx="28083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我每次运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箱。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1AE53E07-F98D-72A4-621A-4B4FB037C8CB}"/>
              </a:ext>
            </a:extLst>
          </p:cNvPr>
          <p:cNvSpPr txBox="1"/>
          <p:nvPr/>
        </p:nvSpPr>
        <p:spPr>
          <a:xfrm>
            <a:off x="4999875" y="2034092"/>
            <a:ext cx="3076731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需要几次才能把苹果全部运走？</a:t>
            </a:r>
          </a:p>
        </p:txBody>
      </p:sp>
      <p:sp>
        <p:nvSpPr>
          <p:cNvPr id="26" name="Text Box 135">
            <a:extLst>
              <a:ext uri="{FF2B5EF4-FFF2-40B4-BE49-F238E27FC236}">
                <a16:creationId xmlns:a16="http://schemas.microsoft.com/office/drawing/2014/main" id="{8C366D9C-1774-31FB-1D67-D77C42674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057" y="3722383"/>
            <a:ext cx="36823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8=0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箱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96744AC-D7AF-6A6D-D49A-704AF1930470}"/>
              </a:ext>
            </a:extLst>
          </p:cNvPr>
          <p:cNvSpPr txBox="1"/>
          <p:nvPr/>
        </p:nvSpPr>
        <p:spPr>
          <a:xfrm>
            <a:off x="4815447" y="3753610"/>
            <a:ext cx="28905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口答：需要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次。</a:t>
            </a:r>
          </a:p>
        </p:txBody>
      </p:sp>
    </p:spTree>
    <p:extLst>
      <p:ext uri="{BB962C8B-B14F-4D97-AF65-F5344CB8AC3E}">
        <p14:creationId xmlns:p14="http://schemas.microsoft.com/office/powerpoint/2010/main" val="363667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1841BFE4-E9C6-4554-BFEF-C1A0EEBDE990}"/>
              </a:ext>
            </a:extLst>
          </p:cNvPr>
          <p:cNvSpPr txBox="1"/>
          <p:nvPr/>
        </p:nvSpPr>
        <p:spPr>
          <a:xfrm>
            <a:off x="745679" y="48903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ED067C1-11D7-4B22-9BF2-0FC5519C0336}"/>
              </a:ext>
            </a:extLst>
          </p:cNvPr>
          <p:cNvSpPr txBox="1"/>
          <p:nvPr/>
        </p:nvSpPr>
        <p:spPr>
          <a:xfrm>
            <a:off x="862639" y="3168879"/>
            <a:ext cx="50405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一班和二班：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30+32=62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B670E14-0A6C-43D6-98A3-6B78FA3F4256}"/>
              </a:ext>
            </a:extLst>
          </p:cNvPr>
          <p:cNvSpPr txBox="1"/>
          <p:nvPr/>
        </p:nvSpPr>
        <p:spPr>
          <a:xfrm>
            <a:off x="861119" y="3596883"/>
            <a:ext cx="50405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一班和三班：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30+20=50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64CFBDE-423A-4BA0-A238-D9995AF0B0B4}"/>
              </a:ext>
            </a:extLst>
          </p:cNvPr>
          <p:cNvSpPr txBox="1"/>
          <p:nvPr/>
        </p:nvSpPr>
        <p:spPr>
          <a:xfrm>
            <a:off x="964994" y="2640654"/>
            <a:ext cx="7697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船上还可以坐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人，哪两个班可以一起乘船？</a:t>
            </a:r>
          </a:p>
        </p:txBody>
      </p:sp>
      <p:graphicFrame>
        <p:nvGraphicFramePr>
          <p:cNvPr id="18" name="表格 3">
            <a:extLst>
              <a:ext uri="{FF2B5EF4-FFF2-40B4-BE49-F238E27FC236}">
                <a16:creationId xmlns:a16="http://schemas.microsoft.com/office/drawing/2014/main" id="{5BDBE2FD-F7FB-464F-A71E-3C8DAC7E96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742774"/>
              </p:ext>
            </p:extLst>
          </p:nvPr>
        </p:nvGraphicFramePr>
        <p:xfrm>
          <a:off x="5543159" y="1012195"/>
          <a:ext cx="2671568" cy="15712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5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74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一班师生</a:t>
                      </a:r>
                    </a:p>
                  </a:txBody>
                  <a:tcPr anchor="ctr">
                    <a:solidFill>
                      <a:srgbClr val="FEFA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二班师生</a:t>
                      </a:r>
                    </a:p>
                  </a:txBody>
                  <a:tcPr anchor="ctr">
                    <a:solidFill>
                      <a:srgbClr val="FEFA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7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三班师生</a:t>
                      </a:r>
                    </a:p>
                  </a:txBody>
                  <a:tcPr anchor="ctr">
                    <a:solidFill>
                      <a:srgbClr val="FEFA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文本框 18">
            <a:extLst>
              <a:ext uri="{FF2B5EF4-FFF2-40B4-BE49-F238E27FC236}">
                <a16:creationId xmlns:a16="http://schemas.microsoft.com/office/drawing/2014/main" id="{64054113-7FBD-47A7-9AD8-EA60BED80534}"/>
              </a:ext>
            </a:extLst>
          </p:cNvPr>
          <p:cNvSpPr txBox="1"/>
          <p:nvPr/>
        </p:nvSpPr>
        <p:spPr>
          <a:xfrm>
            <a:off x="5615090" y="3107006"/>
            <a:ext cx="2984458" cy="1379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口答：一班和三班，二班和三班可以一起乘船。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FCD4417-403F-40D3-BAFB-92FFDD770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612292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779B377-A945-48DA-88D1-617759E360FD}"/>
              </a:ext>
            </a:extLst>
          </p:cNvPr>
          <p:cNvSpPr txBox="1"/>
          <p:nvPr/>
        </p:nvSpPr>
        <p:spPr>
          <a:xfrm>
            <a:off x="861119" y="4024886"/>
            <a:ext cx="5040560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二班和三班：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32+20=52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6683998-4C42-43F8-8E6C-B79FA1ACA198}"/>
              </a:ext>
            </a:extLst>
          </p:cNvPr>
          <p:cNvSpPr txBox="1"/>
          <p:nvPr/>
        </p:nvSpPr>
        <p:spPr>
          <a:xfrm>
            <a:off x="4771824" y="3168879"/>
            <a:ext cx="84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F3EC701-B2A1-4D22-9900-6D764B2FCD2E}"/>
              </a:ext>
            </a:extLst>
          </p:cNvPr>
          <p:cNvSpPr txBox="1"/>
          <p:nvPr/>
        </p:nvSpPr>
        <p:spPr>
          <a:xfrm>
            <a:off x="4770304" y="3613551"/>
            <a:ext cx="84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58CA162-94DE-4E48-ABAB-C35615CA4BCC}"/>
              </a:ext>
            </a:extLst>
          </p:cNvPr>
          <p:cNvSpPr txBox="1"/>
          <p:nvPr/>
        </p:nvSpPr>
        <p:spPr>
          <a:xfrm>
            <a:off x="4755706" y="4039089"/>
            <a:ext cx="843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5FF1BF47-E2AD-46B5-B4A5-09F2F95D63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4994" y="1076993"/>
            <a:ext cx="4526255" cy="147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1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3DEC010-27B4-02A8-898E-F193DC17DE87}"/>
              </a:ext>
            </a:extLst>
          </p:cNvPr>
          <p:cNvGrpSpPr/>
          <p:nvPr/>
        </p:nvGrpSpPr>
        <p:grpSpPr>
          <a:xfrm>
            <a:off x="5529464" y="1724401"/>
            <a:ext cx="2808027" cy="584775"/>
            <a:chOff x="5529464" y="1724401"/>
            <a:chExt cx="2808027" cy="5847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B027944-DB7C-E902-50A0-6D78D5C6B11C}"/>
                </a:ext>
              </a:extLst>
            </p:cNvPr>
            <p:cNvSpPr txBox="1"/>
            <p:nvPr/>
          </p:nvSpPr>
          <p:spPr>
            <a:xfrm>
              <a:off x="5529464" y="1724401"/>
              <a:ext cx="22958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25+      =25</a:t>
              </a:r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5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BD14903-839D-50D4-C687-9BCEE92EB662}"/>
                </a:ext>
              </a:extLst>
            </p:cNvPr>
            <p:cNvSpPr/>
            <p:nvPr/>
          </p:nvSpPr>
          <p:spPr>
            <a:xfrm>
              <a:off x="6322320" y="1789503"/>
              <a:ext cx="504056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6B618CA-6BAE-5271-45C3-D8BCE0DCCFF2}"/>
                </a:ext>
              </a:extLst>
            </p:cNvPr>
            <p:cNvSpPr/>
            <p:nvPr/>
          </p:nvSpPr>
          <p:spPr>
            <a:xfrm>
              <a:off x="7833435" y="1789503"/>
              <a:ext cx="504056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DC4E4D4E-0C3D-DA89-E1D5-4074CCB3E5C5}"/>
              </a:ext>
            </a:extLst>
          </p:cNvPr>
          <p:cNvGrpSpPr/>
          <p:nvPr/>
        </p:nvGrpSpPr>
        <p:grpSpPr>
          <a:xfrm>
            <a:off x="3392515" y="1728156"/>
            <a:ext cx="2066591" cy="584775"/>
            <a:chOff x="3392515" y="1728156"/>
            <a:chExt cx="2066591" cy="5847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2EB35E7-74A6-8807-85C9-3B40BB4B4EA9}"/>
                </a:ext>
              </a:extLst>
            </p:cNvPr>
            <p:cNvSpPr txBox="1"/>
            <p:nvPr/>
          </p:nvSpPr>
          <p:spPr>
            <a:xfrm>
              <a:off x="3392515" y="1728156"/>
              <a:ext cx="20665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-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13=16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553F42F-573C-3A7A-F269-E7C3DD625335}"/>
                </a:ext>
              </a:extLst>
            </p:cNvPr>
            <p:cNvSpPr/>
            <p:nvPr/>
          </p:nvSpPr>
          <p:spPr>
            <a:xfrm>
              <a:off x="3513472" y="1781917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543EB9F2-88C8-B5D2-5DF2-A371C812D59B}"/>
              </a:ext>
            </a:extLst>
          </p:cNvPr>
          <p:cNvSpPr txBox="1"/>
          <p:nvPr/>
        </p:nvSpPr>
        <p:spPr>
          <a:xfrm>
            <a:off x="864711" y="2910305"/>
            <a:ext cx="1651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12+34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endParaRPr lang="zh-CN" alt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D18305A-D816-F14E-4C89-91B4693F4C2D}"/>
              </a:ext>
            </a:extLst>
          </p:cNvPr>
          <p:cNvGrpSpPr/>
          <p:nvPr/>
        </p:nvGrpSpPr>
        <p:grpSpPr>
          <a:xfrm>
            <a:off x="3358726" y="2900112"/>
            <a:ext cx="2039341" cy="584775"/>
            <a:chOff x="3358726" y="2900112"/>
            <a:chExt cx="2039341" cy="584775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7B3F862-B7A5-CE77-B0BE-C96035A4587C}"/>
                </a:ext>
              </a:extLst>
            </p:cNvPr>
            <p:cNvSpPr txBox="1"/>
            <p:nvPr/>
          </p:nvSpPr>
          <p:spPr>
            <a:xfrm>
              <a:off x="3358726" y="2900112"/>
              <a:ext cx="20393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-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＜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28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C4DDE47-1BBB-6056-D112-55D253FBD93E}"/>
                </a:ext>
              </a:extLst>
            </p:cNvPr>
            <p:cNvSpPr/>
            <p:nvPr/>
          </p:nvSpPr>
          <p:spPr>
            <a:xfrm>
              <a:off x="3500558" y="2944591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36B3E9A-929B-62EC-2665-2483A54A5B94}"/>
              </a:ext>
            </a:extLst>
          </p:cNvPr>
          <p:cNvGrpSpPr/>
          <p:nvPr/>
        </p:nvGrpSpPr>
        <p:grpSpPr>
          <a:xfrm>
            <a:off x="5978635" y="2686359"/>
            <a:ext cx="2138727" cy="923330"/>
            <a:chOff x="6084168" y="2587296"/>
            <a:chExt cx="2138727" cy="92333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5F43109-86FC-EC9A-C036-8B9B57162C5D}"/>
                </a:ext>
              </a:extLst>
            </p:cNvPr>
            <p:cNvSpPr txBox="1"/>
            <p:nvPr/>
          </p:nvSpPr>
          <p:spPr>
            <a:xfrm>
              <a:off x="6084168" y="2587296"/>
              <a:ext cx="213872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+9</a:t>
              </a:r>
              <a:r>
                <a:rPr lang="zh-CN" altLang="en-US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＞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B05E10F-E28A-7E88-619B-FBCC31E3B2E0}"/>
                </a:ext>
              </a:extLst>
            </p:cNvPr>
            <p:cNvSpPr/>
            <p:nvPr/>
          </p:nvSpPr>
          <p:spPr>
            <a:xfrm>
              <a:off x="6351196" y="2888764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B7E6B2AB-04FE-4306-290D-73122B19D7CC}"/>
              </a:ext>
            </a:extLst>
          </p:cNvPr>
          <p:cNvSpPr txBox="1"/>
          <p:nvPr/>
        </p:nvSpPr>
        <p:spPr>
          <a:xfrm>
            <a:off x="1624016" y="1719696"/>
            <a:ext cx="59503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FAE5207-9F51-D2F6-24FA-FBB3878C0E40}"/>
              </a:ext>
            </a:extLst>
          </p:cNvPr>
          <p:cNvSpPr txBox="1"/>
          <p:nvPr/>
        </p:nvSpPr>
        <p:spPr>
          <a:xfrm>
            <a:off x="3463864" y="1746636"/>
            <a:ext cx="59503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EAF703E-9C95-558F-F816-1085DF9162D9}"/>
              </a:ext>
            </a:extLst>
          </p:cNvPr>
          <p:cNvSpPr txBox="1"/>
          <p:nvPr/>
        </p:nvSpPr>
        <p:spPr>
          <a:xfrm>
            <a:off x="6391893" y="1744292"/>
            <a:ext cx="322203" cy="59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0E3036-645F-B6B3-8B1B-AB4A934D4B6C}"/>
              </a:ext>
            </a:extLst>
          </p:cNvPr>
          <p:cNvSpPr txBox="1"/>
          <p:nvPr/>
        </p:nvSpPr>
        <p:spPr>
          <a:xfrm>
            <a:off x="7895644" y="1744292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C1C6775-0C41-341C-24C0-F5F4ECB509AB}"/>
              </a:ext>
            </a:extLst>
          </p:cNvPr>
          <p:cNvSpPr txBox="1"/>
          <p:nvPr/>
        </p:nvSpPr>
        <p:spPr>
          <a:xfrm>
            <a:off x="3463864" y="2910303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C57D96B-B228-E5FE-7DB5-827ED959795C}"/>
              </a:ext>
            </a:extLst>
          </p:cNvPr>
          <p:cNvSpPr txBox="1"/>
          <p:nvPr/>
        </p:nvSpPr>
        <p:spPr>
          <a:xfrm>
            <a:off x="6196055" y="2943349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1D31610-D0AD-9835-B582-BA6BB7F8D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308" y="1168235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07DCE63-CD87-1676-924B-C85410548BF5}"/>
              </a:ext>
            </a:extLst>
          </p:cNvPr>
          <p:cNvGrpSpPr/>
          <p:nvPr/>
        </p:nvGrpSpPr>
        <p:grpSpPr>
          <a:xfrm>
            <a:off x="686205" y="520247"/>
            <a:ext cx="4713150" cy="707886"/>
            <a:chOff x="630906" y="570608"/>
            <a:chExt cx="4713150" cy="707886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9436B80-44D0-8904-3E1A-AA6B9E9C84A5}"/>
                </a:ext>
              </a:extLst>
            </p:cNvPr>
            <p:cNvSpPr txBox="1"/>
            <p:nvPr/>
          </p:nvSpPr>
          <p:spPr>
            <a:xfrm>
              <a:off x="630906" y="570608"/>
              <a:ext cx="471315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8.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</a:t>
              </a:r>
              <a:r>
                <a:rPr lang="zh-CN" altLang="en-US" sz="4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里填上合适的数。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E746C04-C8F1-FB45-F69F-5E54A49D77D2}"/>
                </a:ext>
              </a:extLst>
            </p:cNvPr>
            <p:cNvSpPr/>
            <p:nvPr/>
          </p:nvSpPr>
          <p:spPr>
            <a:xfrm>
              <a:off x="1442507" y="684062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50151F3B-726A-C549-FA1B-C4EBE297BB2E}"/>
              </a:ext>
            </a:extLst>
          </p:cNvPr>
          <p:cNvGrpSpPr/>
          <p:nvPr/>
        </p:nvGrpSpPr>
        <p:grpSpPr>
          <a:xfrm>
            <a:off x="840390" y="1737439"/>
            <a:ext cx="2191626" cy="584775"/>
            <a:chOff x="840390" y="1737439"/>
            <a:chExt cx="2191626" cy="584775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B12A1D1-6832-B859-47F6-CF563DE1C0D3}"/>
                </a:ext>
              </a:extLst>
            </p:cNvPr>
            <p:cNvSpPr txBox="1"/>
            <p:nvPr/>
          </p:nvSpPr>
          <p:spPr>
            <a:xfrm>
              <a:off x="840390" y="1737439"/>
              <a:ext cx="21916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36+       =46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0E38D2F7-9AA5-A26D-69AE-B68FFE87B270}"/>
                </a:ext>
              </a:extLst>
            </p:cNvPr>
            <p:cNvSpPr/>
            <p:nvPr/>
          </p:nvSpPr>
          <p:spPr>
            <a:xfrm>
              <a:off x="1688293" y="1789503"/>
              <a:ext cx="495821" cy="495821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7BB24234-F323-D05A-F4F5-0B25E7FA837E}"/>
              </a:ext>
            </a:extLst>
          </p:cNvPr>
          <p:cNvSpPr/>
          <p:nvPr/>
        </p:nvSpPr>
        <p:spPr>
          <a:xfrm>
            <a:off x="2460578" y="2954781"/>
            <a:ext cx="495821" cy="49582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FAC9DA4-3913-1829-73DD-D5996F183BB6}"/>
              </a:ext>
            </a:extLst>
          </p:cNvPr>
          <p:cNvSpPr txBox="1"/>
          <p:nvPr/>
        </p:nvSpPr>
        <p:spPr>
          <a:xfrm>
            <a:off x="2425003" y="2910303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0A8C12B-D5B0-4E17-A7F5-4886DCB591F6}"/>
              </a:ext>
            </a:extLst>
          </p:cNvPr>
          <p:cNvSpPr txBox="1"/>
          <p:nvPr/>
        </p:nvSpPr>
        <p:spPr>
          <a:xfrm>
            <a:off x="4997549" y="3866679"/>
            <a:ext cx="36576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后三空答案不唯一。</a:t>
            </a:r>
            <a:endParaRPr kumimoji="0" lang="zh-CN" altLang="en-US" sz="2800" b="1" kern="1200" cap="none" spc="0" normalizeH="0" noProof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63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30" grpId="0"/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380</Words>
  <Application>Microsoft Office PowerPoint</Application>
  <PresentationFormat>全屏显示(16:9)</PresentationFormat>
  <Paragraphs>107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Times New Roman</vt:lpstr>
      <vt:lpstr>黑体</vt:lpstr>
      <vt:lpstr>Calibri</vt:lpstr>
      <vt:lpstr>等线</vt:lpstr>
      <vt:lpstr>楷体</vt:lpstr>
      <vt:lpstr>Arial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状元成才路;User</dc:creator>
  <cp:keywords>状元成才路</cp:keywords>
  <dc:description>www.wookey.cn</dc:description>
  <cp:lastModifiedBy>Q</cp:lastModifiedBy>
  <cp:revision>737</cp:revision>
  <dcterms:created xsi:type="dcterms:W3CDTF">2016-01-14T07:05:00Z</dcterms:created>
  <dcterms:modified xsi:type="dcterms:W3CDTF">2025-01-05T05:53:58Z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DF77F376273F41C59BE4139DEFA5CFB6</vt:lpwstr>
  </property>
</Properties>
</file>