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</p:sldMasterIdLst>
  <p:notesMasterIdLst>
    <p:notesMasterId r:id="rId17"/>
  </p:notesMasterIdLst>
  <p:sldIdLst>
    <p:sldId id="366" r:id="rId3"/>
    <p:sldId id="264" r:id="rId4"/>
    <p:sldId id="367" r:id="rId5"/>
    <p:sldId id="368" r:id="rId6"/>
    <p:sldId id="369" r:id="rId7"/>
    <p:sldId id="370" r:id="rId8"/>
    <p:sldId id="371" r:id="rId9"/>
    <p:sldId id="372" r:id="rId10"/>
    <p:sldId id="374" r:id="rId11"/>
    <p:sldId id="373" r:id="rId12"/>
    <p:sldId id="375" r:id="rId13"/>
    <p:sldId id="349" r:id="rId1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5">
          <p15:clr>
            <a:srgbClr val="A4A3A4"/>
          </p15:clr>
        </p15:guide>
        <p15:guide id="2" orient="horz" pos="774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600"/>
    <a:srgbClr val="AAE1FA"/>
    <a:srgbClr val="FDF1E9"/>
    <a:srgbClr val="843C0C"/>
    <a:srgbClr val="E8333C"/>
    <a:srgbClr val="F49701"/>
    <a:srgbClr val="FEF6F0"/>
    <a:srgbClr val="1279CD"/>
    <a:srgbClr val="095FAC"/>
    <a:srgbClr val="1C91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6209" autoAdjust="0"/>
  </p:normalViewPr>
  <p:slideViewPr>
    <p:cSldViewPr>
      <p:cViewPr varScale="1">
        <p:scale>
          <a:sx n="117" d="100"/>
          <a:sy n="117" d="100"/>
        </p:scale>
        <p:origin x="102" y="504"/>
      </p:cViewPr>
      <p:guideLst>
        <p:guide orient="horz" pos="1655"/>
        <p:guide orient="horz" pos="774"/>
        <p:guide orient="horz" pos="2970"/>
        <p:guide pos="158"/>
        <p:guide pos="35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pic>
        <p:nvPicPr>
          <p:cNvPr id="24" name="图片 23"/>
          <p:cNvPicPr>
            <a:picLocks noChangeAspect="1"/>
          </p:cNvPicPr>
          <p:nvPr userDrawn="1"/>
        </p:nvPicPr>
        <p:blipFill rotWithShape="1">
          <a:blip r:embed="rId6"/>
          <a:srcRect l="12271"/>
          <a:stretch>
            <a:fillRect/>
          </a:stretch>
        </p:blipFill>
        <p:spPr>
          <a:xfrm>
            <a:off x="1" y="-93995"/>
            <a:ext cx="3707903" cy="147536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77890"/>
            <a:ext cx="1131590" cy="1131590"/>
          </a:xfrm>
          <a:prstGeom prst="rect">
            <a:avLst/>
          </a:prstGeom>
        </p:spPr>
      </p:pic>
      <p:sp>
        <p:nvSpPr>
          <p:cNvPr id="23" name="矩形 22"/>
          <p:cNvSpPr/>
          <p:nvPr userDrawn="1"/>
        </p:nvSpPr>
        <p:spPr>
          <a:xfrm>
            <a:off x="755576" y="357090"/>
            <a:ext cx="2777433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ctr"/>
            <a:r>
              <a:rPr lang="zh-CN" altLang="en-US" sz="3200" b="1" noProof="0" dirty="0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▶备选练习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29194" cy="5143500"/>
          </a:xfrm>
          <a:prstGeom prst="rect">
            <a:avLst/>
          </a:prstGeom>
        </p:spPr>
      </p:pic>
      <p:grpSp>
        <p:nvGrpSpPr>
          <p:cNvPr id="11" name="组合 10"/>
          <p:cNvGrpSpPr/>
          <p:nvPr userDrawn="1"/>
        </p:nvGrpSpPr>
        <p:grpSpPr>
          <a:xfrm>
            <a:off x="1187624" y="755818"/>
            <a:ext cx="6626830" cy="3686535"/>
            <a:chOff x="1756786" y="947474"/>
            <a:chExt cx="8649956" cy="4812009"/>
          </a:xfrm>
        </p:grpSpPr>
        <p:sp>
          <p:nvSpPr>
            <p:cNvPr id="12" name="矩形 11"/>
            <p:cNvSpPr/>
            <p:nvPr/>
          </p:nvSpPr>
          <p:spPr>
            <a:xfrm>
              <a:off x="2046514" y="1215116"/>
              <a:ext cx="8360228" cy="4544367"/>
            </a:xfrm>
            <a:prstGeom prst="rect">
              <a:avLst/>
            </a:prstGeom>
            <a:pattFill prst="wdDnDiag">
              <a:fgClr>
                <a:srgbClr val="FE6835"/>
              </a:fgClr>
              <a:bgClr>
                <a:schemeClr val="bg1"/>
              </a:bgClr>
            </a:patt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1756786" y="947474"/>
              <a:ext cx="8360228" cy="4544367"/>
            </a:xfrm>
            <a:prstGeom prst="rect">
              <a:avLst/>
            </a:prstGeom>
            <a:solidFill>
              <a:srgbClr val="F8F8F8"/>
            </a:solidFill>
            <a:ln w="6350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0" name="等腰三角形 19"/>
          <p:cNvSpPr/>
          <p:nvPr userDrawn="1"/>
        </p:nvSpPr>
        <p:spPr>
          <a:xfrm rot="4791972">
            <a:off x="1229401" y="443809"/>
            <a:ext cx="1072724" cy="924763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 userDrawn="1"/>
        </p:nvSpPr>
        <p:spPr>
          <a:xfrm rot="11700000">
            <a:off x="6792438" y="3920299"/>
            <a:ext cx="890087" cy="765326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等腰三角形 21"/>
          <p:cNvSpPr/>
          <p:nvPr userDrawn="1"/>
        </p:nvSpPr>
        <p:spPr>
          <a:xfrm rot="9203627">
            <a:off x="2604809" y="547895"/>
            <a:ext cx="482380" cy="415846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29194" cy="5143500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375326" y="331703"/>
            <a:ext cx="8393348" cy="4480093"/>
          </a:xfrm>
          <a:prstGeom prst="rect">
            <a:avLst/>
          </a:prstGeom>
          <a:solidFill>
            <a:srgbClr val="F8F8F8"/>
          </a:solidFill>
          <a:ln w="101600" cap="flat" cmpd="sng" algn="ctr">
            <a:solidFill>
              <a:sysClr val="windowText" lastClr="000000">
                <a:lumMod val="85000"/>
                <a:lumOff val="15000"/>
              </a:sysClr>
            </a:solidFill>
            <a:prstDash val="solid"/>
            <a:miter lim="800000"/>
          </a:ln>
          <a:effectLst>
            <a:outerShdw blurRad="4064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4" name="等腰三角形 13"/>
          <p:cNvSpPr/>
          <p:nvPr userDrawn="1"/>
        </p:nvSpPr>
        <p:spPr>
          <a:xfrm rot="9203627">
            <a:off x="8407190" y="3737870"/>
            <a:ext cx="482380" cy="415846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 userDrawn="1"/>
        </p:nvSpPr>
        <p:spPr>
          <a:xfrm>
            <a:off x="192537" y="384587"/>
            <a:ext cx="380384" cy="366731"/>
          </a:xfrm>
          <a:prstGeom prst="ellipse">
            <a:avLst/>
          </a:prstGeom>
          <a:solidFill>
            <a:srgbClr val="FE6835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  <a:effectLst>
            <a:outerShdw blurRad="152400" dist="38100" dir="2700000" algn="t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 userDrawn="1"/>
        </p:nvSpPr>
        <p:spPr>
          <a:xfrm rot="4791972">
            <a:off x="6372428" y="76454"/>
            <a:ext cx="553446" cy="477109"/>
          </a:xfrm>
          <a:prstGeom prst="triangle">
            <a:avLst/>
          </a:prstGeom>
          <a:solidFill>
            <a:srgbClr val="72B8FF"/>
          </a:solidFill>
          <a:ln>
            <a:noFill/>
          </a:ln>
          <a:effectLst>
            <a:outerShdw blurRad="1397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 userDrawn="1"/>
        </p:nvSpPr>
        <p:spPr>
          <a:xfrm>
            <a:off x="7620467" y="4480340"/>
            <a:ext cx="551114" cy="551114"/>
          </a:xfrm>
          <a:prstGeom prst="ellipse">
            <a:avLst/>
          </a:prstGeom>
          <a:noFill/>
          <a:ln w="38100">
            <a:solidFill>
              <a:srgbClr val="F5C5DA"/>
            </a:solidFill>
          </a:ln>
          <a:effectLst>
            <a:outerShdw blurRad="114300" dist="38100" dir="2700000" algn="tl" rotWithShape="0">
              <a:prstClr val="black">
                <a:alpha val="16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31F14-AB2B-4E9C-AE72-8F800F58E36A}" type="datetimeFigureOut">
              <a:rPr lang="zh-CN" altLang="en-US" smtClean="0"/>
              <a:t>2025/1/5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DCE7B-69F2-41E7-AC7B-C12AEB6FF90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副标题 6"/>
          <p:cNvSpPr txBox="1">
            <a:spLocks noChangeArrowheads="1"/>
          </p:cNvSpPr>
          <p:nvPr/>
        </p:nvSpPr>
        <p:spPr bwMode="auto">
          <a:xfrm>
            <a:off x="395536" y="-91622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b="1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14" name="标题 5"/>
          <p:cNvSpPr txBox="1">
            <a:spLocks noChangeArrowheads="1"/>
          </p:cNvSpPr>
          <p:nvPr/>
        </p:nvSpPr>
        <p:spPr bwMode="auto">
          <a:xfrm>
            <a:off x="2394744" y="2540816"/>
            <a:ext cx="3960440" cy="1074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第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课时  练一练</a:t>
            </a:r>
          </a:p>
        </p:txBody>
      </p:sp>
      <p:pic>
        <p:nvPicPr>
          <p:cNvPr id="17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77288" y="1346881"/>
            <a:ext cx="934472" cy="84710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矩形 1"/>
          <p:cNvSpPr/>
          <p:nvPr/>
        </p:nvSpPr>
        <p:spPr>
          <a:xfrm>
            <a:off x="3421939" y="2143843"/>
            <a:ext cx="1896673" cy="59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口算加法</a:t>
            </a:r>
            <a:endParaRPr lang="en-US" altLang="zh-CN" sz="28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F21C364-54AA-C201-5A6B-C71C463F3F14}"/>
              </a:ext>
            </a:extLst>
          </p:cNvPr>
          <p:cNvSpPr txBox="1"/>
          <p:nvPr/>
        </p:nvSpPr>
        <p:spPr>
          <a:xfrm>
            <a:off x="2339752" y="148063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以内的口算加、减法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"/>
          <p:cNvSpPr>
            <a:spLocks noChangeArrowheads="1"/>
          </p:cNvSpPr>
          <p:nvPr/>
        </p:nvSpPr>
        <p:spPr bwMode="auto">
          <a:xfrm>
            <a:off x="721439" y="1187078"/>
            <a:ext cx="29021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帮小鸟找家。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圆角矩形 7"/>
          <p:cNvSpPr/>
          <p:nvPr/>
        </p:nvSpPr>
        <p:spPr>
          <a:xfrm>
            <a:off x="863758" y="564926"/>
            <a:ext cx="2782741" cy="550875"/>
          </a:xfrm>
          <a:prstGeom prst="roundRect">
            <a:avLst/>
          </a:prstGeom>
          <a:solidFill>
            <a:srgbClr val="FE6835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4"/>
          <p:cNvSpPr/>
          <p:nvPr/>
        </p:nvSpPr>
        <p:spPr>
          <a:xfrm>
            <a:off x="799083" y="498617"/>
            <a:ext cx="2764805" cy="550875"/>
          </a:xfrm>
          <a:prstGeom prst="roundRect">
            <a:avLst/>
          </a:prstGeom>
          <a:solidFill>
            <a:srgbClr val="F8F8F8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781147" y="459279"/>
            <a:ext cx="2782741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lvl="0" algn="ctr">
              <a:defRPr sz="3200" b="1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r>
              <a:rPr lang="zh-CN" altLang="en-US" dirty="0">
                <a:ln>
                  <a:noFill/>
                </a:ln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一、基础练习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FE5594D0-9735-DEF2-5F2C-58283E30123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91111" y="1228291"/>
            <a:ext cx="1374287" cy="1276124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ADBC5F52-1757-51E7-D4CC-855D624B6C3D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998043" y="1418552"/>
            <a:ext cx="1456490" cy="112611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E143E515-3F2C-C231-D9D7-3C44FFC2F3B2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95791" y="3109994"/>
            <a:ext cx="1374287" cy="1115419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9194507A-CD7C-5910-7AA9-DC2EF0952931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38080" y="2939827"/>
            <a:ext cx="1211388" cy="1295818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89CFCDD2-915D-9987-8AAD-88A391ABDA8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18216" y="2965351"/>
            <a:ext cx="1408827" cy="1341338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70114644-28F5-7BA8-6D83-34BEC800CB78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13723" y="1333471"/>
            <a:ext cx="1693590" cy="1296278"/>
          </a:xfrm>
          <a:prstGeom prst="rect">
            <a:avLst/>
          </a:prstGeom>
        </p:spPr>
      </p:pic>
      <p:sp>
        <p:nvSpPr>
          <p:cNvPr id="25" name="文本框 24">
            <a:extLst>
              <a:ext uri="{FF2B5EF4-FFF2-40B4-BE49-F238E27FC236}">
                <a16:creationId xmlns:a16="http://schemas.microsoft.com/office/drawing/2014/main" id="{560E6D96-0196-6BE4-6141-CD8144B029AA}"/>
              </a:ext>
            </a:extLst>
          </p:cNvPr>
          <p:cNvSpPr txBox="1"/>
          <p:nvPr/>
        </p:nvSpPr>
        <p:spPr>
          <a:xfrm>
            <a:off x="3665791" y="2427734"/>
            <a:ext cx="543739" cy="523220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8ED195E-FDDB-E3AC-1B66-CA94BCBEEDD8}"/>
              </a:ext>
            </a:extLst>
          </p:cNvPr>
          <p:cNvSpPr txBox="1"/>
          <p:nvPr/>
        </p:nvSpPr>
        <p:spPr>
          <a:xfrm>
            <a:off x="5403892" y="2427734"/>
            <a:ext cx="543739" cy="523220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76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B76C98BA-7FFA-56CE-9F93-94397FB8A9DD}"/>
              </a:ext>
            </a:extLst>
          </p:cNvPr>
          <p:cNvSpPr txBox="1"/>
          <p:nvPr/>
        </p:nvSpPr>
        <p:spPr>
          <a:xfrm>
            <a:off x="7319076" y="2491675"/>
            <a:ext cx="364202" cy="523220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957D42BF-4576-3495-CB7F-A6C1C38D5211}"/>
              </a:ext>
            </a:extLst>
          </p:cNvPr>
          <p:cNvSpPr/>
          <p:nvPr/>
        </p:nvSpPr>
        <p:spPr>
          <a:xfrm>
            <a:off x="7641063" y="2586774"/>
            <a:ext cx="364202" cy="321205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6252CA31-FDEC-4DDD-D44E-F77B7912330D}"/>
              </a:ext>
            </a:extLst>
          </p:cNvPr>
          <p:cNvSpPr txBox="1"/>
          <p:nvPr/>
        </p:nvSpPr>
        <p:spPr>
          <a:xfrm>
            <a:off x="3631128" y="4127611"/>
            <a:ext cx="543739" cy="523220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BB487319-A1ED-CB38-8C3E-CB794A7575AD}"/>
              </a:ext>
            </a:extLst>
          </p:cNvPr>
          <p:cNvSpPr txBox="1"/>
          <p:nvPr/>
        </p:nvSpPr>
        <p:spPr>
          <a:xfrm>
            <a:off x="5654375" y="4127611"/>
            <a:ext cx="543739" cy="523220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D37549C1-2E3C-F65F-9600-8BBFE14E2F59}"/>
              </a:ext>
            </a:extLst>
          </p:cNvPr>
          <p:cNvSpPr txBox="1"/>
          <p:nvPr/>
        </p:nvSpPr>
        <p:spPr>
          <a:xfrm>
            <a:off x="7369193" y="4122124"/>
            <a:ext cx="543739" cy="523220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US" altLang="zh-C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  <a:endParaRPr lang="zh-CN" alt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761F45AA-32E9-AA61-6F81-58BE22709DE3}"/>
              </a:ext>
            </a:extLst>
          </p:cNvPr>
          <p:cNvGrpSpPr/>
          <p:nvPr/>
        </p:nvGrpSpPr>
        <p:grpSpPr>
          <a:xfrm>
            <a:off x="568472" y="2427734"/>
            <a:ext cx="2167011" cy="1112867"/>
            <a:chOff x="657117" y="2224907"/>
            <a:chExt cx="2167011" cy="1112867"/>
          </a:xfrm>
        </p:grpSpPr>
        <p:pic>
          <p:nvPicPr>
            <p:cNvPr id="2" name="图片 1">
              <a:extLst>
                <a:ext uri="{FF2B5EF4-FFF2-40B4-BE49-F238E27FC236}">
                  <a16:creationId xmlns:a16="http://schemas.microsoft.com/office/drawing/2014/main" id="{801B9A4E-9A8A-CC4B-AD84-48F2ED199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657117" y="2224907"/>
              <a:ext cx="1270573" cy="1112867"/>
            </a:xfrm>
            <a:prstGeom prst="rect">
              <a:avLst/>
            </a:prstGeom>
          </p:spPr>
        </p:pic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5FA73873-F57A-8021-75B0-6CEC906CA335}"/>
                </a:ext>
              </a:extLst>
            </p:cNvPr>
            <p:cNvSpPr txBox="1"/>
            <p:nvPr/>
          </p:nvSpPr>
          <p:spPr>
            <a:xfrm>
              <a:off x="1716132" y="2258120"/>
              <a:ext cx="1107996" cy="52322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27+6 </a:t>
              </a:r>
              <a:endParaRPr lang="zh-CN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5" name="椭圆 34">
            <a:extLst>
              <a:ext uri="{FF2B5EF4-FFF2-40B4-BE49-F238E27FC236}">
                <a16:creationId xmlns:a16="http://schemas.microsoft.com/office/drawing/2014/main" id="{52413DEB-AD66-8D93-652C-D7C07D85EC51}"/>
              </a:ext>
            </a:extLst>
          </p:cNvPr>
          <p:cNvSpPr/>
          <p:nvPr/>
        </p:nvSpPr>
        <p:spPr>
          <a:xfrm>
            <a:off x="3498975" y="2486757"/>
            <a:ext cx="864096" cy="44314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7284E-6 L 0.19236 -0.1824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18" y="-91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4FA7FD95-7FDB-D64E-6EBF-86491DDBF9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627534"/>
            <a:ext cx="29021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B9219FE-6380-9921-60A2-A85E80539A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1563638"/>
            <a:ext cx="126829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7+8=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37+8=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1B60793-1525-9322-4ECA-1EC0EEACEE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787" y="1563638"/>
            <a:ext cx="126829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6+5=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26+5=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B4BC1CE-9A93-1269-EE8C-B5262D00AC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2014" y="1563638"/>
            <a:ext cx="126829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4+6=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54+6=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F6EEFD6B-725A-D1D1-B2B5-81DD9E53E53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240" y="1564269"/>
            <a:ext cx="1268296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9+8= </a:t>
            </a: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69+8=</a:t>
            </a:r>
          </a:p>
        </p:txBody>
      </p:sp>
      <p:sp>
        <p:nvSpPr>
          <p:cNvPr id="7" name="Rectangle 48">
            <a:extLst>
              <a:ext uri="{FF2B5EF4-FFF2-40B4-BE49-F238E27FC236}">
                <a16:creationId xmlns:a16="http://schemas.microsoft.com/office/drawing/2014/main" id="{D2FFEF36-F727-6360-D432-85333E7A0B40}"/>
              </a:ext>
            </a:extLst>
          </p:cNvPr>
          <p:cNvSpPr/>
          <p:nvPr/>
        </p:nvSpPr>
        <p:spPr>
          <a:xfrm>
            <a:off x="1582338" y="1563638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8" name="Rectangle 48">
            <a:extLst>
              <a:ext uri="{FF2B5EF4-FFF2-40B4-BE49-F238E27FC236}">
                <a16:creationId xmlns:a16="http://schemas.microsoft.com/office/drawing/2014/main" id="{2B5FC8B9-A8B0-E820-132C-A4F914263416}"/>
              </a:ext>
            </a:extLst>
          </p:cNvPr>
          <p:cNvSpPr/>
          <p:nvPr/>
        </p:nvSpPr>
        <p:spPr>
          <a:xfrm>
            <a:off x="1765119" y="2546158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9" name="Rectangle 48">
            <a:extLst>
              <a:ext uri="{FF2B5EF4-FFF2-40B4-BE49-F238E27FC236}">
                <a16:creationId xmlns:a16="http://schemas.microsoft.com/office/drawing/2014/main" id="{E13491A1-D8B2-B095-B518-7E90BF787D15}"/>
              </a:ext>
            </a:extLst>
          </p:cNvPr>
          <p:cNvSpPr/>
          <p:nvPr/>
        </p:nvSpPr>
        <p:spPr>
          <a:xfrm>
            <a:off x="3629029" y="1563637"/>
            <a:ext cx="572401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10" name="Rectangle 48">
            <a:extLst>
              <a:ext uri="{FF2B5EF4-FFF2-40B4-BE49-F238E27FC236}">
                <a16:creationId xmlns:a16="http://schemas.microsoft.com/office/drawing/2014/main" id="{3AE63D4E-E4A2-5618-4D90-4504449233E3}"/>
              </a:ext>
            </a:extLst>
          </p:cNvPr>
          <p:cNvSpPr/>
          <p:nvPr/>
        </p:nvSpPr>
        <p:spPr>
          <a:xfrm>
            <a:off x="3738870" y="2546158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31</a:t>
            </a:r>
          </a:p>
        </p:txBody>
      </p:sp>
      <p:sp>
        <p:nvSpPr>
          <p:cNvPr id="11" name="Rectangle 48">
            <a:extLst>
              <a:ext uri="{FF2B5EF4-FFF2-40B4-BE49-F238E27FC236}">
                <a16:creationId xmlns:a16="http://schemas.microsoft.com/office/drawing/2014/main" id="{5D2494A5-7F5E-75CF-13DB-A42ED8D7950F}"/>
              </a:ext>
            </a:extLst>
          </p:cNvPr>
          <p:cNvSpPr/>
          <p:nvPr/>
        </p:nvSpPr>
        <p:spPr>
          <a:xfrm>
            <a:off x="5608540" y="1563636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12" name="Rectangle 48">
            <a:extLst>
              <a:ext uri="{FF2B5EF4-FFF2-40B4-BE49-F238E27FC236}">
                <a16:creationId xmlns:a16="http://schemas.microsoft.com/office/drawing/2014/main" id="{F7227496-A5F5-22C8-BC62-FB305AA637DD}"/>
              </a:ext>
            </a:extLst>
          </p:cNvPr>
          <p:cNvSpPr/>
          <p:nvPr/>
        </p:nvSpPr>
        <p:spPr>
          <a:xfrm>
            <a:off x="5784425" y="2552694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13" name="Rectangle 48">
            <a:extLst>
              <a:ext uri="{FF2B5EF4-FFF2-40B4-BE49-F238E27FC236}">
                <a16:creationId xmlns:a16="http://schemas.microsoft.com/office/drawing/2014/main" id="{4B4E0C28-545B-FCF7-E136-15D0B9F7F50C}"/>
              </a:ext>
            </a:extLst>
          </p:cNvPr>
          <p:cNvSpPr/>
          <p:nvPr/>
        </p:nvSpPr>
        <p:spPr>
          <a:xfrm>
            <a:off x="7660791" y="1563635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14" name="Rectangle 48">
            <a:extLst>
              <a:ext uri="{FF2B5EF4-FFF2-40B4-BE49-F238E27FC236}">
                <a16:creationId xmlns:a16="http://schemas.microsoft.com/office/drawing/2014/main" id="{7E6913C7-15F9-C134-2838-173697053DF3}"/>
              </a:ext>
            </a:extLst>
          </p:cNvPr>
          <p:cNvSpPr/>
          <p:nvPr/>
        </p:nvSpPr>
        <p:spPr>
          <a:xfrm>
            <a:off x="7839377" y="2546157"/>
            <a:ext cx="595035" cy="584775"/>
          </a:xfrm>
          <a:prstGeom prst="rect">
            <a:avLst/>
          </a:prstGeom>
          <a:noFill/>
          <a:ln w="19050">
            <a:noFill/>
          </a:ln>
        </p:spPr>
        <p:txBody>
          <a:bodyPr wrap="none">
            <a:spAutoFit/>
          </a:bodyPr>
          <a:lstStyle/>
          <a:p>
            <a:pPr eaLnBrk="1" hangingPunct="1">
              <a:buFont typeface="Arial" panose="020B0604020202020204" pitchFamily="34" charset="0"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anose="02010609030101010101" pitchFamily="49" charset="-122"/>
                <a:cs typeface="Times New Roman" panose="02020603050405020304" pitchFamily="18" charset="0"/>
              </a:rPr>
              <a:t>77</a:t>
            </a:r>
          </a:p>
        </p:txBody>
      </p:sp>
    </p:spTree>
    <p:extLst>
      <p:ext uri="{BB962C8B-B14F-4D97-AF65-F5344CB8AC3E}">
        <p14:creationId xmlns:p14="http://schemas.microsoft.com/office/powerpoint/2010/main" val="1286405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圆角矩形 7">
            <a:extLst>
              <a:ext uri="{FF2B5EF4-FFF2-40B4-BE49-F238E27FC236}">
                <a16:creationId xmlns:a16="http://schemas.microsoft.com/office/drawing/2014/main" id="{79DD1B29-868C-9039-580A-CA32001AE999}"/>
              </a:ext>
            </a:extLst>
          </p:cNvPr>
          <p:cNvSpPr/>
          <p:nvPr/>
        </p:nvSpPr>
        <p:spPr>
          <a:xfrm>
            <a:off x="863758" y="564926"/>
            <a:ext cx="2782741" cy="550875"/>
          </a:xfrm>
          <a:prstGeom prst="roundRect">
            <a:avLst/>
          </a:prstGeom>
          <a:solidFill>
            <a:srgbClr val="FE6835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5FD3D4AB-8116-D90B-7F68-6F7CC5F2C7F7}"/>
              </a:ext>
            </a:extLst>
          </p:cNvPr>
          <p:cNvSpPr/>
          <p:nvPr/>
        </p:nvSpPr>
        <p:spPr>
          <a:xfrm>
            <a:off x="799083" y="498617"/>
            <a:ext cx="2764805" cy="550875"/>
          </a:xfrm>
          <a:prstGeom prst="roundRect">
            <a:avLst/>
          </a:prstGeom>
          <a:solidFill>
            <a:srgbClr val="F8F8F8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135BD5E3-FEA2-F249-63B7-8B728EB57BA0}"/>
              </a:ext>
            </a:extLst>
          </p:cNvPr>
          <p:cNvSpPr txBox="1"/>
          <p:nvPr/>
        </p:nvSpPr>
        <p:spPr>
          <a:xfrm>
            <a:off x="781147" y="459279"/>
            <a:ext cx="2782741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lvl="0" algn="ctr">
              <a:defRPr sz="3200" b="1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r>
              <a:rPr lang="zh-CN" altLang="en-US" dirty="0">
                <a:ln>
                  <a:noFill/>
                </a:ln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二、练习指导</a:t>
            </a:r>
          </a:p>
        </p:txBody>
      </p:sp>
      <p:sp>
        <p:nvSpPr>
          <p:cNvPr id="8" name="矩形 2">
            <a:extLst>
              <a:ext uri="{FF2B5EF4-FFF2-40B4-BE49-F238E27FC236}">
                <a16:creationId xmlns:a16="http://schemas.microsoft.com/office/drawing/2014/main" id="{0A58E522-6C89-E460-3C63-EFEDC4569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758" y="1206079"/>
            <a:ext cx="29021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991ED094-FE03-EF38-E244-D86AD905481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91680" y="1449471"/>
            <a:ext cx="6439601" cy="2396131"/>
          </a:xfrm>
          <a:prstGeom prst="rect">
            <a:avLst/>
          </a:prstGeom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F4A5A14C-B425-FDDF-57BF-E86D81D319E7}"/>
              </a:ext>
            </a:extLst>
          </p:cNvPr>
          <p:cNvSpPr txBox="1"/>
          <p:nvPr/>
        </p:nvSpPr>
        <p:spPr>
          <a:xfrm>
            <a:off x="5464751" y="3951536"/>
            <a:ext cx="2574744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25+8=33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只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C1B46B4-8F9F-9BFD-E57D-57BD390C5C75}"/>
              </a:ext>
            </a:extLst>
          </p:cNvPr>
          <p:cNvSpPr txBox="1"/>
          <p:nvPr/>
        </p:nvSpPr>
        <p:spPr>
          <a:xfrm>
            <a:off x="923322" y="3937421"/>
            <a:ext cx="45127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野鸭和天鹅一共有多少只？</a:t>
            </a:r>
          </a:p>
        </p:txBody>
      </p:sp>
      <p:sp>
        <p:nvSpPr>
          <p:cNvPr id="12" name="文本框 4">
            <a:extLst>
              <a:ext uri="{FF2B5EF4-FFF2-40B4-BE49-F238E27FC236}">
                <a16:creationId xmlns:a16="http://schemas.microsoft.com/office/drawing/2014/main" id="{22E4D45C-0250-AC99-0731-978AC45602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9638" y="1343537"/>
            <a:ext cx="22542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284229B9-AD30-9630-574E-EA879FF0BF21}"/>
              </a:ext>
            </a:extLst>
          </p:cNvPr>
          <p:cNvSpPr/>
          <p:nvPr/>
        </p:nvSpPr>
        <p:spPr>
          <a:xfrm>
            <a:off x="6758869" y="2067694"/>
            <a:ext cx="1892091" cy="648072"/>
          </a:xfrm>
          <a:prstGeom prst="wedgeRoundRectCallout">
            <a:avLst>
              <a:gd name="adj1" fmla="val -57983"/>
              <a:gd name="adj2" fmla="val 30478"/>
              <a:gd name="adj3" fmla="val 16667"/>
            </a:avLst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只天鹅。</a:t>
            </a:r>
          </a:p>
        </p:txBody>
      </p:sp>
      <p:sp>
        <p:nvSpPr>
          <p:cNvPr id="3" name="对话气泡: 圆角矩形 2">
            <a:extLst>
              <a:ext uri="{FF2B5EF4-FFF2-40B4-BE49-F238E27FC236}">
                <a16:creationId xmlns:a16="http://schemas.microsoft.com/office/drawing/2014/main" id="{9B370042-80FC-8ACC-3366-7409CAD4BA97}"/>
              </a:ext>
            </a:extLst>
          </p:cNvPr>
          <p:cNvSpPr/>
          <p:nvPr/>
        </p:nvSpPr>
        <p:spPr>
          <a:xfrm>
            <a:off x="3646499" y="3243440"/>
            <a:ext cx="2011505" cy="648072"/>
          </a:xfrm>
          <a:prstGeom prst="wedgeRoundRectCallout">
            <a:avLst>
              <a:gd name="adj1" fmla="val 42442"/>
              <a:gd name="adj2" fmla="val -84600"/>
              <a:gd name="adj3" fmla="val 16667"/>
            </a:avLst>
          </a:prstGeom>
          <a:solidFill>
            <a:schemeClr val="bg1"/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2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en-US" sz="2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只野鸭。</a:t>
            </a:r>
          </a:p>
        </p:txBody>
      </p:sp>
    </p:spTree>
    <p:extLst>
      <p:ext uri="{BB962C8B-B14F-4D97-AF65-F5344CB8AC3E}">
        <p14:creationId xmlns:p14="http://schemas.microsoft.com/office/powerpoint/2010/main" val="415193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14D82FC-F3EE-2371-5079-9D9B16469DFA}"/>
              </a:ext>
            </a:extLst>
          </p:cNvPr>
          <p:cNvSpPr txBox="1"/>
          <p:nvPr/>
        </p:nvSpPr>
        <p:spPr>
          <a:xfrm>
            <a:off x="611560" y="699542"/>
            <a:ext cx="7287572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里填上“＞”“＜”或“＝”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D27ADB06-9529-21C9-7B83-7F9B2447BA74}"/>
              </a:ext>
            </a:extLst>
          </p:cNvPr>
          <p:cNvGrpSpPr/>
          <p:nvPr/>
        </p:nvGrpSpPr>
        <p:grpSpPr>
          <a:xfrm>
            <a:off x="610627" y="1864052"/>
            <a:ext cx="2265364" cy="1569660"/>
            <a:chOff x="610627" y="1923678"/>
            <a:chExt cx="2265364" cy="1569660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22CC1B93-0D72-FB6B-5D66-93DB266F39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627" y="1923678"/>
              <a:ext cx="2265364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39+4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35 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6+28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38</a:t>
              </a: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9BB2801E-1846-3E5B-C6A0-5BAB6335C226}"/>
                </a:ext>
              </a:extLst>
            </p:cNvPr>
            <p:cNvSpPr/>
            <p:nvPr/>
          </p:nvSpPr>
          <p:spPr>
            <a:xfrm>
              <a:off x="1639127" y="1982716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ECDA2D09-7201-71C2-8FDB-2FB18E8010FD}"/>
                </a:ext>
              </a:extLst>
            </p:cNvPr>
            <p:cNvSpPr/>
            <p:nvPr/>
          </p:nvSpPr>
          <p:spPr>
            <a:xfrm>
              <a:off x="1647367" y="2931790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7" name="椭圆 6">
            <a:extLst>
              <a:ext uri="{FF2B5EF4-FFF2-40B4-BE49-F238E27FC236}">
                <a16:creationId xmlns:a16="http://schemas.microsoft.com/office/drawing/2014/main" id="{68065FA6-A51A-8729-06FA-81AF95929282}"/>
              </a:ext>
            </a:extLst>
          </p:cNvPr>
          <p:cNvSpPr/>
          <p:nvPr/>
        </p:nvSpPr>
        <p:spPr>
          <a:xfrm>
            <a:off x="1413781" y="801457"/>
            <a:ext cx="504056" cy="50405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D0681D34-02A3-9217-A3DC-21FFE68E966A}"/>
              </a:ext>
            </a:extLst>
          </p:cNvPr>
          <p:cNvGrpSpPr/>
          <p:nvPr/>
        </p:nvGrpSpPr>
        <p:grpSpPr>
          <a:xfrm>
            <a:off x="3275856" y="1864052"/>
            <a:ext cx="2367956" cy="1569660"/>
            <a:chOff x="610627" y="1923678"/>
            <a:chExt cx="2367956" cy="1569660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9EE8CD2-A9A8-6498-6ADE-3D1344BC8C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627" y="1923678"/>
              <a:ext cx="2367956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38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18+20 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73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43+35</a:t>
              </a: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1C7A9008-D8E4-E66E-BAD5-AE7645B5581A}"/>
                </a:ext>
              </a:extLst>
            </p:cNvPr>
            <p:cNvSpPr/>
            <p:nvPr/>
          </p:nvSpPr>
          <p:spPr>
            <a:xfrm>
              <a:off x="1167254" y="1982716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0066066A-1951-DE00-3356-A806DB75EF73}"/>
                </a:ext>
              </a:extLst>
            </p:cNvPr>
            <p:cNvSpPr/>
            <p:nvPr/>
          </p:nvSpPr>
          <p:spPr>
            <a:xfrm>
              <a:off x="1167254" y="2931790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E201C98F-7659-1D9A-FE9E-4052C3ABAD2B}"/>
              </a:ext>
            </a:extLst>
          </p:cNvPr>
          <p:cNvGrpSpPr/>
          <p:nvPr/>
        </p:nvGrpSpPr>
        <p:grpSpPr>
          <a:xfrm>
            <a:off x="6012160" y="1864052"/>
            <a:ext cx="2470548" cy="1569660"/>
            <a:chOff x="610627" y="1923678"/>
            <a:chExt cx="2470548" cy="1569660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8A53B8EB-2844-21D2-2E0C-7689481871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627" y="1923678"/>
              <a:ext cx="247054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15+21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26 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76+4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90</a:t>
              </a: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E1ACB4FA-1099-A5A0-E0B2-EF0D24A42D48}"/>
                </a:ext>
              </a:extLst>
            </p:cNvPr>
            <p:cNvSpPr/>
            <p:nvPr/>
          </p:nvSpPr>
          <p:spPr>
            <a:xfrm>
              <a:off x="1819147" y="1981170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:a16="http://schemas.microsoft.com/office/drawing/2014/main" id="{75C85961-8CE0-5D91-F51B-F93E0A87AF06}"/>
                </a:ext>
              </a:extLst>
            </p:cNvPr>
            <p:cNvSpPr/>
            <p:nvPr/>
          </p:nvSpPr>
          <p:spPr>
            <a:xfrm>
              <a:off x="1819147" y="2941850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6" name="文本框 4">
            <a:extLst>
              <a:ext uri="{FF2B5EF4-FFF2-40B4-BE49-F238E27FC236}">
                <a16:creationId xmlns:a16="http://schemas.microsoft.com/office/drawing/2014/main" id="{1EDCDEAB-19A3-0E3F-B7B3-97077631A1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6058" y="1369047"/>
            <a:ext cx="22542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956FA28-A355-4FD2-1B31-00211B14B62A}"/>
              </a:ext>
            </a:extLst>
          </p:cNvPr>
          <p:cNvSpPr txBox="1"/>
          <p:nvPr/>
        </p:nvSpPr>
        <p:spPr>
          <a:xfrm>
            <a:off x="1619328" y="1901388"/>
            <a:ext cx="597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＞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9FF4874-459B-9710-A55E-33706E7119D6}"/>
              </a:ext>
            </a:extLst>
          </p:cNvPr>
          <p:cNvSpPr txBox="1"/>
          <p:nvPr/>
        </p:nvSpPr>
        <p:spPr>
          <a:xfrm>
            <a:off x="3786002" y="1884903"/>
            <a:ext cx="597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BEAB816-FCEE-54A7-0793-E460B6CC61F2}"/>
              </a:ext>
            </a:extLst>
          </p:cNvPr>
          <p:cNvSpPr txBox="1"/>
          <p:nvPr/>
        </p:nvSpPr>
        <p:spPr>
          <a:xfrm>
            <a:off x="7206364" y="1901387"/>
            <a:ext cx="597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＞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B8D3AD6-DA16-FEBC-68BF-3F71D81C1AE3}"/>
              </a:ext>
            </a:extLst>
          </p:cNvPr>
          <p:cNvSpPr txBox="1"/>
          <p:nvPr/>
        </p:nvSpPr>
        <p:spPr>
          <a:xfrm>
            <a:off x="1560171" y="2848937"/>
            <a:ext cx="597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04A0D45-ABFE-3BBF-6441-EC772105E219}"/>
              </a:ext>
            </a:extLst>
          </p:cNvPr>
          <p:cNvSpPr txBox="1"/>
          <p:nvPr/>
        </p:nvSpPr>
        <p:spPr>
          <a:xfrm>
            <a:off x="3763446" y="2855679"/>
            <a:ext cx="597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1D73B7BE-238D-5299-C2F4-DFDE94D91735}"/>
              </a:ext>
            </a:extLst>
          </p:cNvPr>
          <p:cNvSpPr txBox="1"/>
          <p:nvPr/>
        </p:nvSpPr>
        <p:spPr>
          <a:xfrm>
            <a:off x="7167603" y="2855678"/>
            <a:ext cx="597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7143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  <p:bldP spid="13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50E130C-ED9E-2AA5-31B7-834E5B790498}"/>
              </a:ext>
            </a:extLst>
          </p:cNvPr>
          <p:cNvSpPr txBox="1"/>
          <p:nvPr/>
        </p:nvSpPr>
        <p:spPr>
          <a:xfrm>
            <a:off x="611560" y="699542"/>
            <a:ext cx="4713150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里填上合适的数。</a:t>
            </a:r>
          </a:p>
        </p:txBody>
      </p:sp>
      <p:sp>
        <p:nvSpPr>
          <p:cNvPr id="3" name="文本框 4">
            <a:extLst>
              <a:ext uri="{FF2B5EF4-FFF2-40B4-BE49-F238E27FC236}">
                <a16:creationId xmlns:a16="http://schemas.microsoft.com/office/drawing/2014/main" id="{1EC1317A-5181-A4E2-9B06-A270DAAEC4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0629" y="939277"/>
            <a:ext cx="22542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EAF6212-4C6E-9052-D1FA-312E97253EFD}"/>
              </a:ext>
            </a:extLst>
          </p:cNvPr>
          <p:cNvSpPr/>
          <p:nvPr/>
        </p:nvSpPr>
        <p:spPr>
          <a:xfrm>
            <a:off x="1495111" y="913146"/>
            <a:ext cx="360040" cy="360040"/>
          </a:xfrm>
          <a:prstGeom prst="rec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665206E3-4D1E-C3EF-B652-44A137D52B77}"/>
              </a:ext>
            </a:extLst>
          </p:cNvPr>
          <p:cNvGrpSpPr/>
          <p:nvPr/>
        </p:nvGrpSpPr>
        <p:grpSpPr>
          <a:xfrm>
            <a:off x="771996" y="1786920"/>
            <a:ext cx="2254250" cy="1569660"/>
            <a:chOff x="771996" y="1995686"/>
            <a:chExt cx="2254250" cy="1569660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613F37A-076D-FBDA-AEC3-3EEAAD06CA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996" y="1995686"/>
              <a:ext cx="2254250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lv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33+8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＝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</a:p>
            <a:p>
              <a:pPr lv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lv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5+37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＝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E6F17456-7D54-E5FD-561C-62614D6F9345}"/>
                </a:ext>
              </a:extLst>
            </p:cNvPr>
            <p:cNvSpPr/>
            <p:nvPr/>
          </p:nvSpPr>
          <p:spPr>
            <a:xfrm>
              <a:off x="2123728" y="2072716"/>
              <a:ext cx="432048" cy="43204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2272F07B-15C8-F07C-8349-1BEC11F737C4}"/>
                </a:ext>
              </a:extLst>
            </p:cNvPr>
            <p:cNvSpPr/>
            <p:nvPr/>
          </p:nvSpPr>
          <p:spPr>
            <a:xfrm>
              <a:off x="2123728" y="3067082"/>
              <a:ext cx="432048" cy="43204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C70B351-2741-B502-EB2D-7C01A9C0A41C}"/>
              </a:ext>
            </a:extLst>
          </p:cNvPr>
          <p:cNvGrpSpPr/>
          <p:nvPr/>
        </p:nvGrpSpPr>
        <p:grpSpPr>
          <a:xfrm>
            <a:off x="3444875" y="1786920"/>
            <a:ext cx="2254250" cy="1569660"/>
            <a:chOff x="771996" y="1995686"/>
            <a:chExt cx="2254250" cy="1569660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E2436472-88F0-1EF3-2144-5BC48F5D46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996" y="1995686"/>
              <a:ext cx="2254250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lv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57+2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＝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9</a:t>
              </a:r>
            </a:p>
            <a:p>
              <a:pPr lv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lv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49+2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＝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D8CF6464-6499-F6A0-008F-C7399E4B4A6A}"/>
                </a:ext>
              </a:extLst>
            </p:cNvPr>
            <p:cNvSpPr/>
            <p:nvPr/>
          </p:nvSpPr>
          <p:spPr>
            <a:xfrm>
              <a:off x="2123728" y="2072716"/>
              <a:ext cx="432048" cy="43204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A7530837-A613-45E0-7778-61689FF7D041}"/>
                </a:ext>
              </a:extLst>
            </p:cNvPr>
            <p:cNvSpPr/>
            <p:nvPr/>
          </p:nvSpPr>
          <p:spPr>
            <a:xfrm>
              <a:off x="2123728" y="3067082"/>
              <a:ext cx="432048" cy="43204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7A1C93FC-63E1-6D7A-34BC-0F977AA643D6}"/>
              </a:ext>
            </a:extLst>
          </p:cNvPr>
          <p:cNvGrpSpPr/>
          <p:nvPr/>
        </p:nvGrpSpPr>
        <p:grpSpPr>
          <a:xfrm>
            <a:off x="6117754" y="1786920"/>
            <a:ext cx="2254250" cy="1569660"/>
            <a:chOff x="771996" y="1995686"/>
            <a:chExt cx="2254250" cy="1569660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A0183427-8C12-F16C-6C3C-988B388567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1996" y="1995686"/>
              <a:ext cx="2254250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lv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36+7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＝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</a:p>
            <a:p>
              <a:pPr lv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lvl="0" eaLnBrk="1" fontAlgn="base" hangingPunct="1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75+4</a:t>
              </a:r>
              <a:r>
                <a:rPr lang="zh-CN" altLang="en-US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＝     </a:t>
              </a:r>
              <a:r>
                <a:rPr lang="en-US" altLang="zh-CN" sz="32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9</a:t>
              </a: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861BA5F8-3C6B-D8A0-8E91-9FB70B607690}"/>
                </a:ext>
              </a:extLst>
            </p:cNvPr>
            <p:cNvSpPr/>
            <p:nvPr/>
          </p:nvSpPr>
          <p:spPr>
            <a:xfrm>
              <a:off x="2123728" y="2072716"/>
              <a:ext cx="432048" cy="43204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F5C693E1-A071-B18A-9AFA-41E0704CE2CC}"/>
                </a:ext>
              </a:extLst>
            </p:cNvPr>
            <p:cNvSpPr/>
            <p:nvPr/>
          </p:nvSpPr>
          <p:spPr>
            <a:xfrm>
              <a:off x="2123728" y="3067082"/>
              <a:ext cx="432048" cy="432048"/>
            </a:xfrm>
            <a:prstGeom prst="rect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85F5AAD1-AEE1-714E-5DA1-A5A30B350E7E}"/>
              </a:ext>
            </a:extLst>
          </p:cNvPr>
          <p:cNvSpPr txBox="1"/>
          <p:nvPr/>
        </p:nvSpPr>
        <p:spPr>
          <a:xfrm>
            <a:off x="2123728" y="1786920"/>
            <a:ext cx="467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4FCED5A-8CD1-E2BD-80FA-73577D33B737}"/>
              </a:ext>
            </a:extLst>
          </p:cNvPr>
          <p:cNvSpPr txBox="1"/>
          <p:nvPr/>
        </p:nvSpPr>
        <p:spPr>
          <a:xfrm>
            <a:off x="4803064" y="1786920"/>
            <a:ext cx="467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9A0A777-0299-EC90-6569-AE38AAFBC6B5}"/>
              </a:ext>
            </a:extLst>
          </p:cNvPr>
          <p:cNvSpPr txBox="1"/>
          <p:nvPr/>
        </p:nvSpPr>
        <p:spPr>
          <a:xfrm>
            <a:off x="7469582" y="1786920"/>
            <a:ext cx="467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4E4C5D5-2503-7C6F-10F3-4EBAD7956D30}"/>
              </a:ext>
            </a:extLst>
          </p:cNvPr>
          <p:cNvSpPr txBox="1"/>
          <p:nvPr/>
        </p:nvSpPr>
        <p:spPr>
          <a:xfrm>
            <a:off x="2123728" y="2809653"/>
            <a:ext cx="467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7923230-9BB5-A74C-9258-3620777465F9}"/>
              </a:ext>
            </a:extLst>
          </p:cNvPr>
          <p:cNvSpPr txBox="1"/>
          <p:nvPr/>
        </p:nvSpPr>
        <p:spPr>
          <a:xfrm>
            <a:off x="4803064" y="2809653"/>
            <a:ext cx="467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0159FF2-BF00-B1E0-7C21-25A78E413558}"/>
              </a:ext>
            </a:extLst>
          </p:cNvPr>
          <p:cNvSpPr txBox="1"/>
          <p:nvPr/>
        </p:nvSpPr>
        <p:spPr>
          <a:xfrm>
            <a:off x="7469582" y="2809653"/>
            <a:ext cx="4675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9854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4" grpId="0"/>
      <p:bldP spid="18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7">
            <a:extLst>
              <a:ext uri="{FF2B5EF4-FFF2-40B4-BE49-F238E27FC236}">
                <a16:creationId xmlns:a16="http://schemas.microsoft.com/office/drawing/2014/main" id="{39345197-1433-C55A-19E3-B4EBCBD78EA3}"/>
              </a:ext>
            </a:extLst>
          </p:cNvPr>
          <p:cNvSpPr/>
          <p:nvPr/>
        </p:nvSpPr>
        <p:spPr>
          <a:xfrm>
            <a:off x="863758" y="564926"/>
            <a:ext cx="2782741" cy="550875"/>
          </a:xfrm>
          <a:prstGeom prst="roundRect">
            <a:avLst/>
          </a:prstGeom>
          <a:solidFill>
            <a:srgbClr val="FE6835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圆角矩形 4">
            <a:extLst>
              <a:ext uri="{FF2B5EF4-FFF2-40B4-BE49-F238E27FC236}">
                <a16:creationId xmlns:a16="http://schemas.microsoft.com/office/drawing/2014/main" id="{2D57FBF5-1F75-A138-01AA-D4D844118997}"/>
              </a:ext>
            </a:extLst>
          </p:cNvPr>
          <p:cNvSpPr/>
          <p:nvPr/>
        </p:nvSpPr>
        <p:spPr>
          <a:xfrm>
            <a:off x="799083" y="498617"/>
            <a:ext cx="2764805" cy="550875"/>
          </a:xfrm>
          <a:prstGeom prst="roundRect">
            <a:avLst/>
          </a:prstGeom>
          <a:solidFill>
            <a:srgbClr val="F8F8F8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DC6AC9A-5078-972A-E050-BD4F546F4478}"/>
              </a:ext>
            </a:extLst>
          </p:cNvPr>
          <p:cNvSpPr txBox="1"/>
          <p:nvPr/>
        </p:nvSpPr>
        <p:spPr>
          <a:xfrm>
            <a:off x="781147" y="459279"/>
            <a:ext cx="2782741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lvl="0" algn="ctr">
              <a:defRPr sz="3200" b="1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r>
              <a:rPr lang="zh-CN" altLang="en-US" dirty="0">
                <a:ln>
                  <a:noFill/>
                </a:ln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三、自主练习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9B42084-DD5E-CF44-7CA1-63D3360CBA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1934209"/>
            <a:ext cx="22542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23+4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</a:t>
            </a: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2">
            <a:extLst>
              <a:ext uri="{FF2B5EF4-FFF2-40B4-BE49-F238E27FC236}">
                <a16:creationId xmlns:a16="http://schemas.microsoft.com/office/drawing/2014/main" id="{FEA10F1C-2BA4-5D32-49BA-D6073B8070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3758" y="1206079"/>
            <a:ext cx="29021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4">
            <a:extLst>
              <a:ext uri="{FF2B5EF4-FFF2-40B4-BE49-F238E27FC236}">
                <a16:creationId xmlns:a16="http://schemas.microsoft.com/office/drawing/2014/main" id="{1A154687-0740-8980-C8A2-03F5E9109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09638" y="1343537"/>
            <a:ext cx="22542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2FA527A6-CA00-B916-0919-7456CACD07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3580" y="1901331"/>
            <a:ext cx="22542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64+32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20+67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52C9F5B-8428-48DB-5F55-9A4280BB2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8498" y="1912475"/>
            <a:ext cx="22542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58+40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45+43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3608F22-1826-C187-328B-1672D1E5D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60232" y="1912475"/>
            <a:ext cx="225425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5+31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lvl="0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6+77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9AEEA18-AD13-FDD8-AEDD-24F97D4BE982}"/>
              </a:ext>
            </a:extLst>
          </p:cNvPr>
          <p:cNvSpPr txBox="1"/>
          <p:nvPr/>
        </p:nvSpPr>
        <p:spPr>
          <a:xfrm>
            <a:off x="2024697" y="1918338"/>
            <a:ext cx="720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27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E1A6668-A75E-E299-649D-45FE05412BF1}"/>
              </a:ext>
            </a:extLst>
          </p:cNvPr>
          <p:cNvSpPr txBox="1"/>
          <p:nvPr/>
        </p:nvSpPr>
        <p:spPr>
          <a:xfrm>
            <a:off x="4083811" y="1881769"/>
            <a:ext cx="720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96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61D3C97-3CC5-BA13-C27D-9E4FB4208A72}"/>
              </a:ext>
            </a:extLst>
          </p:cNvPr>
          <p:cNvSpPr txBox="1"/>
          <p:nvPr/>
        </p:nvSpPr>
        <p:spPr>
          <a:xfrm>
            <a:off x="6091036" y="1905852"/>
            <a:ext cx="720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98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67F94EE-1D69-DE22-C2E2-0F91776CEAEC}"/>
              </a:ext>
            </a:extLst>
          </p:cNvPr>
          <p:cNvSpPr txBox="1"/>
          <p:nvPr/>
        </p:nvSpPr>
        <p:spPr>
          <a:xfrm>
            <a:off x="7909554" y="1925169"/>
            <a:ext cx="720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36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715F7622-0210-0C01-BD19-CF8286CB6873}"/>
              </a:ext>
            </a:extLst>
          </p:cNvPr>
          <p:cNvSpPr txBox="1"/>
          <p:nvPr/>
        </p:nvSpPr>
        <p:spPr>
          <a:xfrm>
            <a:off x="2017141" y="2923614"/>
            <a:ext cx="720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45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ABF9FC54-52E2-C029-C4E1-207FF6C62A72}"/>
              </a:ext>
            </a:extLst>
          </p:cNvPr>
          <p:cNvSpPr txBox="1"/>
          <p:nvPr/>
        </p:nvSpPr>
        <p:spPr>
          <a:xfrm>
            <a:off x="4083811" y="2886216"/>
            <a:ext cx="720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87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40E3105-C4DD-60EC-32CC-E0A63E11ED66}"/>
              </a:ext>
            </a:extLst>
          </p:cNvPr>
          <p:cNvSpPr txBox="1"/>
          <p:nvPr/>
        </p:nvSpPr>
        <p:spPr>
          <a:xfrm>
            <a:off x="6120158" y="2915648"/>
            <a:ext cx="720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88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F6254FFF-438D-44E4-9997-9A87E899DD2A}"/>
              </a:ext>
            </a:extLst>
          </p:cNvPr>
          <p:cNvSpPr txBox="1"/>
          <p:nvPr/>
        </p:nvSpPr>
        <p:spPr>
          <a:xfrm>
            <a:off x="7938676" y="2934965"/>
            <a:ext cx="7200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2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83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227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400895EB-B155-1833-769F-27F7203EBD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555526"/>
            <a:ext cx="29021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连一连。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4">
            <a:extLst>
              <a:ext uri="{FF2B5EF4-FFF2-40B4-BE49-F238E27FC236}">
                <a16:creationId xmlns:a16="http://schemas.microsoft.com/office/drawing/2014/main" id="{5561D475-E8B3-4C89-0638-D461061D2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8598" y="694024"/>
            <a:ext cx="22542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C6D09E7-869E-2754-347E-2A94E942B77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563" y="1269320"/>
            <a:ext cx="1261725" cy="60280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0EAD9D3-AEDD-DE1B-A909-8253AF7E91D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67747" y="1269320"/>
            <a:ext cx="1261724" cy="60280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9740B009-B839-8628-6CF9-715CCA479A7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3930" y="1269320"/>
            <a:ext cx="1261724" cy="60280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FF9DF7C6-983E-16B2-1183-1F19FB339B7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0113" y="1285284"/>
            <a:ext cx="1261724" cy="60280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1CE3DC92-658B-714C-8C29-8E0DEDC68AA8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36296" y="1278799"/>
            <a:ext cx="1261724" cy="60280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0EB08635-8642-A04B-13C1-5E727520961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1563" y="3487594"/>
            <a:ext cx="1261725" cy="602801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DA3E6EC8-FD00-2E0B-E5F0-53EE63DE37A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267747" y="3487594"/>
            <a:ext cx="1261724" cy="602801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C7181851-CD96-82C7-C6B2-13AB013AFB7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23930" y="3487594"/>
            <a:ext cx="1261724" cy="602801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F4EC2644-CBF4-660B-178B-EDBF02E207DE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80113" y="3503558"/>
            <a:ext cx="1261724" cy="602801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02CFCB7-A8F1-D53E-973B-69F1B19071C2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36296" y="3497073"/>
            <a:ext cx="1261724" cy="602801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CFDBD824-11FC-17A8-BA07-2A0BA9755EA2}"/>
              </a:ext>
            </a:extLst>
          </p:cNvPr>
          <p:cNvSpPr txBox="1"/>
          <p:nvPr/>
        </p:nvSpPr>
        <p:spPr>
          <a:xfrm>
            <a:off x="831895" y="1339887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80+9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83AB4786-D43A-AF12-F739-1671A72D07DB}"/>
              </a:ext>
            </a:extLst>
          </p:cNvPr>
          <p:cNvSpPr txBox="1"/>
          <p:nvPr/>
        </p:nvSpPr>
        <p:spPr>
          <a:xfrm>
            <a:off x="2481590" y="1355851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59+8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62CD2C5-2FFC-A7F2-27CF-80F67E73AD3A}"/>
              </a:ext>
            </a:extLst>
          </p:cNvPr>
          <p:cNvSpPr txBox="1"/>
          <p:nvPr/>
        </p:nvSpPr>
        <p:spPr>
          <a:xfrm>
            <a:off x="4045409" y="1359806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74+15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4D529DB-43F2-9FDF-09D6-71F149FE1760}"/>
              </a:ext>
            </a:extLst>
          </p:cNvPr>
          <p:cNvSpPr txBox="1"/>
          <p:nvPr/>
        </p:nvSpPr>
        <p:spPr>
          <a:xfrm>
            <a:off x="5690230" y="1339887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47+20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1459370-B995-2733-147C-70F8E8704669}"/>
              </a:ext>
            </a:extLst>
          </p:cNvPr>
          <p:cNvSpPr txBox="1"/>
          <p:nvPr/>
        </p:nvSpPr>
        <p:spPr>
          <a:xfrm>
            <a:off x="7424202" y="1339887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46+7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AB83A49-3B83-839F-BE1A-B0A8E4F66330}"/>
              </a:ext>
            </a:extLst>
          </p:cNvPr>
          <p:cNvSpPr txBox="1"/>
          <p:nvPr/>
        </p:nvSpPr>
        <p:spPr>
          <a:xfrm>
            <a:off x="805914" y="3558161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62+5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1E2AF697-7CAC-BA60-7386-834406BA5752}"/>
              </a:ext>
            </a:extLst>
          </p:cNvPr>
          <p:cNvSpPr txBox="1"/>
          <p:nvPr/>
        </p:nvSpPr>
        <p:spPr>
          <a:xfrm>
            <a:off x="2472293" y="3558161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3+86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12FFC94B-4ADA-D45B-DD57-0AFAC1CED736}"/>
              </a:ext>
            </a:extLst>
          </p:cNvPr>
          <p:cNvSpPr txBox="1"/>
          <p:nvPr/>
        </p:nvSpPr>
        <p:spPr>
          <a:xfrm>
            <a:off x="4067318" y="3558160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22+31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C656DB8F-9243-DE9A-5B03-1708E9A06C87}"/>
              </a:ext>
            </a:extLst>
          </p:cNvPr>
          <p:cNvSpPr txBox="1"/>
          <p:nvPr/>
        </p:nvSpPr>
        <p:spPr>
          <a:xfrm>
            <a:off x="5723501" y="3558160"/>
            <a:ext cx="9749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39+50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F27F62B-C097-A265-7B28-7C4B91B48F98}"/>
              </a:ext>
            </a:extLst>
          </p:cNvPr>
          <p:cNvSpPr txBox="1"/>
          <p:nvPr/>
        </p:nvSpPr>
        <p:spPr>
          <a:xfrm>
            <a:off x="7456628" y="3567640"/>
            <a:ext cx="821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49+4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6CCCC7DE-8FA2-2046-D320-0D4701175C6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48234" y="2221824"/>
            <a:ext cx="1020728" cy="861239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6940A3D4-78F6-EBD1-C5B7-5C0E2D2CF2C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139853" y="2221824"/>
            <a:ext cx="1020728" cy="861239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970590DF-1E66-C75F-7CE4-598F8B1F60B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331473" y="2221824"/>
            <a:ext cx="1020728" cy="861239"/>
          </a:xfrm>
          <a:prstGeom prst="rect">
            <a:avLst/>
          </a:prstGeom>
        </p:spPr>
      </p:pic>
      <p:sp>
        <p:nvSpPr>
          <p:cNvPr id="28" name="文本框 27">
            <a:extLst>
              <a:ext uri="{FF2B5EF4-FFF2-40B4-BE49-F238E27FC236}">
                <a16:creationId xmlns:a16="http://schemas.microsoft.com/office/drawing/2014/main" id="{C9073E6E-1598-8F8F-ADC0-93AA179A4E99}"/>
              </a:ext>
            </a:extLst>
          </p:cNvPr>
          <p:cNvSpPr txBox="1"/>
          <p:nvPr/>
        </p:nvSpPr>
        <p:spPr>
          <a:xfrm>
            <a:off x="2212376" y="2468620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67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9219C27-7987-787C-6DC7-D35C88D989D7}"/>
              </a:ext>
            </a:extLst>
          </p:cNvPr>
          <p:cNvSpPr txBox="1"/>
          <p:nvPr/>
        </p:nvSpPr>
        <p:spPr>
          <a:xfrm>
            <a:off x="4423313" y="2479742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89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DFC1B6E-840A-0AA7-FC8E-E53CAB0FD485}"/>
              </a:ext>
            </a:extLst>
          </p:cNvPr>
          <p:cNvSpPr txBox="1"/>
          <p:nvPr/>
        </p:nvSpPr>
        <p:spPr>
          <a:xfrm>
            <a:off x="6595615" y="2484503"/>
            <a:ext cx="4924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53</a:t>
            </a:r>
            <a:endParaRPr lang="zh-CN" altLang="en-US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53194547-A5D4-ADEB-3A4C-ABDAE1BA5DBB}"/>
              </a:ext>
            </a:extLst>
          </p:cNvPr>
          <p:cNvCxnSpPr>
            <a:cxnSpLocks/>
          </p:cNvCxnSpPr>
          <p:nvPr/>
        </p:nvCxnSpPr>
        <p:spPr>
          <a:xfrm>
            <a:off x="1403648" y="1719343"/>
            <a:ext cx="2952328" cy="85240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id="{7E8A6952-6849-5257-A857-A0D3AFF83CF0}"/>
              </a:ext>
            </a:extLst>
          </p:cNvPr>
          <p:cNvCxnSpPr>
            <a:cxnSpLocks/>
          </p:cNvCxnSpPr>
          <p:nvPr/>
        </p:nvCxnSpPr>
        <p:spPr>
          <a:xfrm flipV="1">
            <a:off x="2481590" y="1726437"/>
            <a:ext cx="330938" cy="77764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E1F30D1C-FC1E-2BF3-2518-F446BA0C870E}"/>
              </a:ext>
            </a:extLst>
          </p:cNvPr>
          <p:cNvCxnSpPr>
            <a:cxnSpLocks/>
          </p:cNvCxnSpPr>
          <p:nvPr/>
        </p:nvCxnSpPr>
        <p:spPr>
          <a:xfrm flipH="1" flipV="1">
            <a:off x="4582307" y="1780215"/>
            <a:ext cx="12486" cy="62895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id="{CAE39D51-C2D0-C780-E348-CA13D5BC13B5}"/>
              </a:ext>
            </a:extLst>
          </p:cNvPr>
          <p:cNvCxnSpPr>
            <a:cxnSpLocks/>
          </p:cNvCxnSpPr>
          <p:nvPr/>
        </p:nvCxnSpPr>
        <p:spPr>
          <a:xfrm flipV="1">
            <a:off x="2812528" y="1738956"/>
            <a:ext cx="3140138" cy="84547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id="{C9DABA23-467E-A2ED-7D7B-07887FBED73B}"/>
              </a:ext>
            </a:extLst>
          </p:cNvPr>
          <p:cNvCxnSpPr>
            <a:cxnSpLocks/>
          </p:cNvCxnSpPr>
          <p:nvPr/>
        </p:nvCxnSpPr>
        <p:spPr>
          <a:xfrm flipV="1">
            <a:off x="7029743" y="1780215"/>
            <a:ext cx="620768" cy="75897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35F6530E-5BEC-12CB-80D3-B77BBB00CC4B}"/>
              </a:ext>
            </a:extLst>
          </p:cNvPr>
          <p:cNvCxnSpPr>
            <a:cxnSpLocks/>
          </p:cNvCxnSpPr>
          <p:nvPr/>
        </p:nvCxnSpPr>
        <p:spPr>
          <a:xfrm flipV="1">
            <a:off x="1386120" y="2840760"/>
            <a:ext cx="955790" cy="73635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:a16="http://schemas.microsoft.com/office/drawing/2014/main" id="{B3B723EC-08B2-983A-FD30-2587E018D2ED}"/>
              </a:ext>
            </a:extLst>
          </p:cNvPr>
          <p:cNvCxnSpPr>
            <a:cxnSpLocks/>
          </p:cNvCxnSpPr>
          <p:nvPr/>
        </p:nvCxnSpPr>
        <p:spPr>
          <a:xfrm flipV="1">
            <a:off x="3147725" y="2866564"/>
            <a:ext cx="1275588" cy="710555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84A5B908-D33E-589D-B8E4-5AC82522F7F5}"/>
              </a:ext>
            </a:extLst>
          </p:cNvPr>
          <p:cNvCxnSpPr>
            <a:cxnSpLocks/>
          </p:cNvCxnSpPr>
          <p:nvPr/>
        </p:nvCxnSpPr>
        <p:spPr>
          <a:xfrm flipV="1">
            <a:off x="4817772" y="2840760"/>
            <a:ext cx="1829722" cy="74495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:a16="http://schemas.microsoft.com/office/drawing/2014/main" id="{7C3928A5-F730-418D-E08A-7EB2F440FB14}"/>
              </a:ext>
            </a:extLst>
          </p:cNvPr>
          <p:cNvCxnSpPr>
            <a:cxnSpLocks/>
          </p:cNvCxnSpPr>
          <p:nvPr/>
        </p:nvCxnSpPr>
        <p:spPr>
          <a:xfrm flipH="1" flipV="1">
            <a:off x="4807370" y="2844742"/>
            <a:ext cx="1195279" cy="8046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3682D0EB-7C68-40E9-5180-13B150EB59A5}"/>
              </a:ext>
            </a:extLst>
          </p:cNvPr>
          <p:cNvCxnSpPr>
            <a:cxnSpLocks/>
          </p:cNvCxnSpPr>
          <p:nvPr/>
        </p:nvCxnSpPr>
        <p:spPr>
          <a:xfrm flipH="1" flipV="1">
            <a:off x="7041953" y="2926585"/>
            <a:ext cx="662619" cy="659127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2012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08EC7110-34BB-8F66-4BE5-E53082A536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555526"/>
            <a:ext cx="29021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C9AF66C4-13EE-F5EB-C36D-F01D2C162489}"/>
              </a:ext>
            </a:extLst>
          </p:cNvPr>
          <p:cNvSpPr/>
          <p:nvPr/>
        </p:nvSpPr>
        <p:spPr>
          <a:xfrm>
            <a:off x="1163007" y="1395298"/>
            <a:ext cx="1169489" cy="25281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5398CD61-B70D-1CB1-708C-465182078B27}"/>
              </a:ext>
            </a:extLst>
          </p:cNvPr>
          <p:cNvSpPr/>
          <p:nvPr/>
        </p:nvSpPr>
        <p:spPr>
          <a:xfrm>
            <a:off x="3152324" y="1395299"/>
            <a:ext cx="1169489" cy="256661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DAED2DE1-72BE-2F2D-0FF3-4D548FC2FCCB}"/>
              </a:ext>
            </a:extLst>
          </p:cNvPr>
          <p:cNvSpPr txBox="1"/>
          <p:nvPr/>
        </p:nvSpPr>
        <p:spPr>
          <a:xfrm>
            <a:off x="1385957" y="1220005"/>
            <a:ext cx="946539" cy="2751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</a:p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34 </a:t>
            </a:r>
          </a:p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52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1A618519-674C-93B3-7556-75053E30A778}"/>
              </a:ext>
            </a:extLst>
          </p:cNvPr>
          <p:cNvCxnSpPr/>
          <p:nvPr/>
        </p:nvCxnSpPr>
        <p:spPr>
          <a:xfrm>
            <a:off x="2044464" y="1818637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3B3AC66A-D424-F3D1-2D9F-0AFEE0580CBB}"/>
              </a:ext>
            </a:extLst>
          </p:cNvPr>
          <p:cNvCxnSpPr/>
          <p:nvPr/>
        </p:nvCxnSpPr>
        <p:spPr>
          <a:xfrm>
            <a:off x="2044464" y="3690845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CC576D10-821C-CE58-4A30-55B0E55D05A1}"/>
              </a:ext>
            </a:extLst>
          </p:cNvPr>
          <p:cNvCxnSpPr/>
          <p:nvPr/>
        </p:nvCxnSpPr>
        <p:spPr>
          <a:xfrm>
            <a:off x="2044464" y="2707026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3C33912F-7648-B2FE-6700-7D6B131DD75A}"/>
              </a:ext>
            </a:extLst>
          </p:cNvPr>
          <p:cNvSpPr txBox="1"/>
          <p:nvPr/>
        </p:nvSpPr>
        <p:spPr>
          <a:xfrm>
            <a:off x="2398947" y="1211922"/>
            <a:ext cx="7328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+7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E22C3F5-B59F-6E58-77E4-A98391800F4C}"/>
              </a:ext>
            </a:extLst>
          </p:cNvPr>
          <p:cNvSpPr/>
          <p:nvPr/>
        </p:nvSpPr>
        <p:spPr>
          <a:xfrm>
            <a:off x="3372961" y="1553660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BC04A78-B5AE-DDE8-61ED-C3ABBCF423F0}"/>
              </a:ext>
            </a:extLst>
          </p:cNvPr>
          <p:cNvSpPr/>
          <p:nvPr/>
        </p:nvSpPr>
        <p:spPr>
          <a:xfrm>
            <a:off x="3366129" y="2447959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A8C16C4-31D2-B820-A4B8-8DC9779F7EF6}"/>
              </a:ext>
            </a:extLst>
          </p:cNvPr>
          <p:cNvSpPr/>
          <p:nvPr/>
        </p:nvSpPr>
        <p:spPr>
          <a:xfrm>
            <a:off x="3372961" y="3366792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9E8841FB-CCAA-7B49-C92C-5526921D28A9}"/>
              </a:ext>
            </a:extLst>
          </p:cNvPr>
          <p:cNvSpPr/>
          <p:nvPr/>
        </p:nvSpPr>
        <p:spPr>
          <a:xfrm>
            <a:off x="5004048" y="1395298"/>
            <a:ext cx="1169489" cy="25281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B0124A8C-E0AC-4E62-609C-D34551403C98}"/>
              </a:ext>
            </a:extLst>
          </p:cNvPr>
          <p:cNvSpPr/>
          <p:nvPr/>
        </p:nvSpPr>
        <p:spPr>
          <a:xfrm>
            <a:off x="6993365" y="1395298"/>
            <a:ext cx="1169489" cy="25281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0FCF2584-EA46-1B25-2E1E-1F1F9276F275}"/>
              </a:ext>
            </a:extLst>
          </p:cNvPr>
          <p:cNvSpPr txBox="1"/>
          <p:nvPr/>
        </p:nvSpPr>
        <p:spPr>
          <a:xfrm>
            <a:off x="5226998" y="1253458"/>
            <a:ext cx="946539" cy="2751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</a:p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</a:p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7E11A4ED-88D3-7A18-7E83-352D071739EA}"/>
              </a:ext>
            </a:extLst>
          </p:cNvPr>
          <p:cNvCxnSpPr/>
          <p:nvPr/>
        </p:nvCxnSpPr>
        <p:spPr>
          <a:xfrm>
            <a:off x="5885505" y="1818637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23C7F302-3CDA-0120-3030-80F7EF47CD4F}"/>
              </a:ext>
            </a:extLst>
          </p:cNvPr>
          <p:cNvCxnSpPr/>
          <p:nvPr/>
        </p:nvCxnSpPr>
        <p:spPr>
          <a:xfrm>
            <a:off x="5885505" y="3690845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82DA2EA5-BEDB-B826-CC93-D0BFD9BFB9F6}"/>
              </a:ext>
            </a:extLst>
          </p:cNvPr>
          <p:cNvCxnSpPr/>
          <p:nvPr/>
        </p:nvCxnSpPr>
        <p:spPr>
          <a:xfrm>
            <a:off x="5885505" y="2707026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id="{2F885DA0-D7D2-5F65-1127-0C7A2B1436BE}"/>
              </a:ext>
            </a:extLst>
          </p:cNvPr>
          <p:cNvSpPr txBox="1"/>
          <p:nvPr/>
        </p:nvSpPr>
        <p:spPr>
          <a:xfrm>
            <a:off x="6084168" y="1059582"/>
            <a:ext cx="98937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+23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8A9EF717-FD80-0640-8C6A-8F8BA33181FA}"/>
              </a:ext>
            </a:extLst>
          </p:cNvPr>
          <p:cNvSpPr/>
          <p:nvPr/>
        </p:nvSpPr>
        <p:spPr>
          <a:xfrm>
            <a:off x="7214002" y="1553660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C4CD0FA6-7A64-F563-4651-66006463B0D5}"/>
              </a:ext>
            </a:extLst>
          </p:cNvPr>
          <p:cNvSpPr/>
          <p:nvPr/>
        </p:nvSpPr>
        <p:spPr>
          <a:xfrm>
            <a:off x="7214829" y="2383817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5F5C3C30-9D24-F5B4-734E-9F52720A0A86}"/>
              </a:ext>
            </a:extLst>
          </p:cNvPr>
          <p:cNvSpPr/>
          <p:nvPr/>
        </p:nvSpPr>
        <p:spPr>
          <a:xfrm>
            <a:off x="7214002" y="3257028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304CCE1D-CC75-3C88-8936-2BEA343E153B}"/>
              </a:ext>
            </a:extLst>
          </p:cNvPr>
          <p:cNvSpPr txBox="1"/>
          <p:nvPr/>
        </p:nvSpPr>
        <p:spPr>
          <a:xfrm>
            <a:off x="3388055" y="1483558"/>
            <a:ext cx="767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ED69994D-4DE7-7CAE-6C9C-21C4A8272A43}"/>
              </a:ext>
            </a:extLst>
          </p:cNvPr>
          <p:cNvSpPr txBox="1"/>
          <p:nvPr/>
        </p:nvSpPr>
        <p:spPr>
          <a:xfrm>
            <a:off x="3398059" y="2349805"/>
            <a:ext cx="769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9EE45C5F-F0FF-20C4-8A2F-88C4AB689096}"/>
              </a:ext>
            </a:extLst>
          </p:cNvPr>
          <p:cNvSpPr txBox="1"/>
          <p:nvPr/>
        </p:nvSpPr>
        <p:spPr>
          <a:xfrm>
            <a:off x="3413783" y="3263866"/>
            <a:ext cx="9021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DB3C563D-E9F1-BD0D-2E8F-E4B38980B340}"/>
              </a:ext>
            </a:extLst>
          </p:cNvPr>
          <p:cNvSpPr txBox="1"/>
          <p:nvPr/>
        </p:nvSpPr>
        <p:spPr>
          <a:xfrm>
            <a:off x="7213972" y="1497999"/>
            <a:ext cx="10249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FFB01EE-2E34-7E58-271D-E312960BA93E}"/>
              </a:ext>
            </a:extLst>
          </p:cNvPr>
          <p:cNvSpPr txBox="1"/>
          <p:nvPr/>
        </p:nvSpPr>
        <p:spPr>
          <a:xfrm>
            <a:off x="7233080" y="2330417"/>
            <a:ext cx="769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9A93C39-329C-6330-BFE7-2254B9BDF368}"/>
              </a:ext>
            </a:extLst>
          </p:cNvPr>
          <p:cNvSpPr txBox="1"/>
          <p:nvPr/>
        </p:nvSpPr>
        <p:spPr>
          <a:xfrm>
            <a:off x="7235632" y="3177965"/>
            <a:ext cx="9021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59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172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">
            <a:extLst>
              <a:ext uri="{FF2B5EF4-FFF2-40B4-BE49-F238E27FC236}">
                <a16:creationId xmlns:a16="http://schemas.microsoft.com/office/drawing/2014/main" id="{F28B43DA-269A-B2AF-6034-F261487E50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568" y="555526"/>
            <a:ext cx="290215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altLang="zh-CN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 kern="0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kumimoji="0" lang="en-US" altLang="zh-CN" sz="32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4">
            <a:extLst>
              <a:ext uri="{FF2B5EF4-FFF2-40B4-BE49-F238E27FC236}">
                <a16:creationId xmlns:a16="http://schemas.microsoft.com/office/drawing/2014/main" id="{796F556B-BE69-C034-4EAB-0057CF83A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520" y="771550"/>
            <a:ext cx="225425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39E21BFA-3FB0-03AE-08F0-0BD5413C95B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92852" y="1045847"/>
            <a:ext cx="2433270" cy="2428527"/>
          </a:xfrm>
          <a:prstGeom prst="rect">
            <a:avLst/>
          </a:prstGeom>
        </p:spPr>
      </p:pic>
      <p:sp>
        <p:nvSpPr>
          <p:cNvPr id="5" name="对话气泡: 圆角矩形 4">
            <a:extLst>
              <a:ext uri="{FF2B5EF4-FFF2-40B4-BE49-F238E27FC236}">
                <a16:creationId xmlns:a16="http://schemas.microsoft.com/office/drawing/2014/main" id="{1CD567C3-92B2-46F6-F479-B707C346659F}"/>
              </a:ext>
            </a:extLst>
          </p:cNvPr>
          <p:cNvSpPr/>
          <p:nvPr/>
        </p:nvSpPr>
        <p:spPr>
          <a:xfrm>
            <a:off x="980469" y="1203598"/>
            <a:ext cx="2266521" cy="894090"/>
          </a:xfrm>
          <a:prstGeom prst="wedgeRoundRectCallout">
            <a:avLst>
              <a:gd name="adj1" fmla="val 60404"/>
              <a:gd name="adj2" fmla="val 13466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原来有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16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个矿泉水瓶。</a:t>
            </a:r>
          </a:p>
        </p:txBody>
      </p:sp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4C288F56-48AA-2316-4836-2189459E0702}"/>
              </a:ext>
            </a:extLst>
          </p:cNvPr>
          <p:cNvSpPr/>
          <p:nvPr/>
        </p:nvSpPr>
        <p:spPr>
          <a:xfrm>
            <a:off x="5847128" y="1057240"/>
            <a:ext cx="2488277" cy="576064"/>
          </a:xfrm>
          <a:prstGeom prst="wedgeRoundRectCallout">
            <a:avLst>
              <a:gd name="adj1" fmla="val -56117"/>
              <a:gd name="adj2" fmla="val 52943"/>
              <a:gd name="adj3" fmla="val 16667"/>
            </a:avLst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我又放进</a:t>
            </a:r>
            <a:r>
              <a:rPr lang="en-US" altLang="zh-CN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11</a:t>
            </a:r>
            <a:r>
              <a:rPr lang="zh-CN" altLang="en-US" sz="24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CF548D9-31CF-B503-A650-0E97B3B9106B}"/>
              </a:ext>
            </a:extLst>
          </p:cNvPr>
          <p:cNvSpPr txBox="1"/>
          <p:nvPr/>
        </p:nvSpPr>
        <p:spPr>
          <a:xfrm>
            <a:off x="918837" y="3795886"/>
            <a:ext cx="46563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现在有多少个矿泉水瓶?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627A11E-FB16-327B-FC6E-BD12964E33CD}"/>
              </a:ext>
            </a:extLst>
          </p:cNvPr>
          <p:cNvSpPr txBox="1"/>
          <p:nvPr/>
        </p:nvSpPr>
        <p:spPr>
          <a:xfrm>
            <a:off x="4932040" y="3795886"/>
            <a:ext cx="2734467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US" altLang="zh-CN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16+11=27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</a:t>
            </a:r>
            <a:r>
              <a:rPr kumimoji="0" lang="zh-CN" altLang="en-US" sz="2800" b="1" kern="1200" cap="none" spc="0" normalizeH="0" baseline="0" noProof="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3954736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E0ECF1E9-F701-DA16-910F-028BF2B8AEF7}"/>
              </a:ext>
            </a:extLst>
          </p:cNvPr>
          <p:cNvSpPr txBox="1"/>
          <p:nvPr/>
        </p:nvSpPr>
        <p:spPr>
          <a:xfrm>
            <a:off x="1403648" y="2172121"/>
            <a:ext cx="6516216" cy="799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rPr>
              <a:t>通过这节课的学习，大家有什么收获呢？</a:t>
            </a:r>
          </a:p>
        </p:txBody>
      </p:sp>
      <p:sp>
        <p:nvSpPr>
          <p:cNvPr id="3" name="圆角矩形 7">
            <a:extLst>
              <a:ext uri="{FF2B5EF4-FFF2-40B4-BE49-F238E27FC236}">
                <a16:creationId xmlns:a16="http://schemas.microsoft.com/office/drawing/2014/main" id="{EC54D009-547B-3729-43EF-DA65CC117C1C}"/>
              </a:ext>
            </a:extLst>
          </p:cNvPr>
          <p:cNvSpPr/>
          <p:nvPr/>
        </p:nvSpPr>
        <p:spPr>
          <a:xfrm>
            <a:off x="863758" y="564926"/>
            <a:ext cx="2782741" cy="550875"/>
          </a:xfrm>
          <a:prstGeom prst="roundRect">
            <a:avLst/>
          </a:prstGeom>
          <a:solidFill>
            <a:srgbClr val="FE6835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4">
            <a:extLst>
              <a:ext uri="{FF2B5EF4-FFF2-40B4-BE49-F238E27FC236}">
                <a16:creationId xmlns:a16="http://schemas.microsoft.com/office/drawing/2014/main" id="{042B8FC3-AF08-ABB4-530F-ECF3FD822D75}"/>
              </a:ext>
            </a:extLst>
          </p:cNvPr>
          <p:cNvSpPr/>
          <p:nvPr/>
        </p:nvSpPr>
        <p:spPr>
          <a:xfrm>
            <a:off x="799083" y="498617"/>
            <a:ext cx="2764805" cy="550875"/>
          </a:xfrm>
          <a:prstGeom prst="roundRect">
            <a:avLst/>
          </a:prstGeom>
          <a:solidFill>
            <a:srgbClr val="F8F8F8"/>
          </a:solidFill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85F60F0-AB50-1C9F-47FE-B2A646AB4CB6}"/>
              </a:ext>
            </a:extLst>
          </p:cNvPr>
          <p:cNvSpPr txBox="1"/>
          <p:nvPr/>
        </p:nvSpPr>
        <p:spPr>
          <a:xfrm>
            <a:off x="781147" y="459279"/>
            <a:ext cx="2782741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>
            <a:defPPr>
              <a:defRPr lang="zh-CN"/>
            </a:defPPr>
            <a:lvl1pPr lvl="0" algn="ctr">
              <a:defRPr sz="3200" b="1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defRPr>
            </a:lvl1pPr>
          </a:lstStyle>
          <a:p>
            <a:r>
              <a:rPr lang="zh-CN" altLang="en-US" dirty="0">
                <a:ln>
                  <a:noFill/>
                </a:ln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四、课堂小结</a:t>
            </a:r>
          </a:p>
        </p:txBody>
      </p:sp>
    </p:spTree>
    <p:extLst>
      <p:ext uri="{BB962C8B-B14F-4D97-AF65-F5344CB8AC3E}">
        <p14:creationId xmlns:p14="http://schemas.microsoft.com/office/powerpoint/2010/main" val="2516481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645963" y="483518"/>
            <a:ext cx="4988231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▶作业设计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76E168D-2081-4DA0-8DA5-77E9FA3EA176}"/>
              </a:ext>
            </a:extLst>
          </p:cNvPr>
          <p:cNvSpPr txBox="1"/>
          <p:nvPr/>
        </p:nvSpPr>
        <p:spPr>
          <a:xfrm>
            <a:off x="1043608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240</TotalTime>
  <Words>339</Words>
  <Application>Microsoft Office PowerPoint</Application>
  <PresentationFormat>全屏显示(16:9)</PresentationFormat>
  <Paragraphs>139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等线</vt:lpstr>
      <vt:lpstr>黑体</vt:lpstr>
      <vt:lpstr>楷体</vt:lpstr>
      <vt:lpstr>宋体</vt:lpstr>
      <vt:lpstr>Arial</vt:lpstr>
      <vt:lpstr>Calibri</vt:lpstr>
      <vt:lpstr>Times New Roman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Q</cp:lastModifiedBy>
  <cp:revision>237</cp:revision>
  <dcterms:created xsi:type="dcterms:W3CDTF">2015-08-27T07:30:00Z</dcterms:created>
  <dcterms:modified xsi:type="dcterms:W3CDTF">2025-01-05T01:55:57Z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FD5F40F9C6414267930D57C16604312B</vt:lpwstr>
  </property>
</Properties>
</file>