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15"/>
  </p:notesMasterIdLst>
  <p:sldIdLst>
    <p:sldId id="256" r:id="rId2"/>
    <p:sldId id="265" r:id="rId3"/>
    <p:sldId id="273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等线" panose="02010600030101010101" pitchFamily="2" charset="-122"/>
      <p:regular r:id="rId20"/>
      <p:bold r:id="rId21"/>
    </p:embeddedFont>
    <p:embeddedFont>
      <p:font typeface="黑体" panose="02010609060101010101" pitchFamily="49" charset="-122"/>
      <p:regular r:id="rId22"/>
    </p:embeddedFont>
    <p:embeddedFont>
      <p:font typeface="楷体" panose="02010609060101010101" pitchFamily="49" charset="-122"/>
      <p:regular r:id="rId23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4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FFFFFF"/>
    <a:srgbClr val="3399FF"/>
    <a:srgbClr val="0066FF"/>
    <a:srgbClr val="F73515"/>
    <a:srgbClr val="42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275" autoAdjust="0"/>
  </p:normalViewPr>
  <p:slideViewPr>
    <p:cSldViewPr snapToGrid="0">
      <p:cViewPr varScale="1">
        <p:scale>
          <a:sx n="137" d="100"/>
          <a:sy n="137" d="100"/>
        </p:scale>
        <p:origin x="120" y="234"/>
      </p:cViewPr>
      <p:guideLst>
        <p:guide orient="horz" pos="1296"/>
        <p:guide pos="4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419E8C2D-1F25-48CC-96EC-8E50B3F69F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fld id="{46F0E76A-2F2D-4F78-A35B-83CECCE4BC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B4F2E762-5795-43EE-AF0C-7E55214AE7BC}" type="datetimeFigureOut">
              <a:rPr lang="zh-CN" altLang="en-US"/>
              <a:t>2025/1/5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fld id="{C75772CA-518F-4BE5-A62F-1E46652D5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59725" y="4868862"/>
            <a:ext cx="1184275" cy="2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A_文本框 4"/>
          <p:cNvSpPr txBox="1"/>
          <p:nvPr>
            <p:custDataLst>
              <p:tags r:id="rId1"/>
            </p:custDataLst>
          </p:nvPr>
        </p:nvSpPr>
        <p:spPr>
          <a:xfrm>
            <a:off x="2551658" y="1293185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PA_矩形 8"/>
          <p:cNvSpPr/>
          <p:nvPr>
            <p:custDataLst>
              <p:tags r:id="rId2"/>
            </p:custDataLst>
          </p:nvPr>
        </p:nvSpPr>
        <p:spPr>
          <a:xfrm flipH="1">
            <a:off x="504951" y="2348691"/>
            <a:ext cx="613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P44-P46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做一做和练一练）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7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6A8D87A-CC92-6149-0F68-842880C15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288" y="2139702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64+3=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64+30=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15C2172-BC12-02AB-BC7E-F93BE2D03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2139702"/>
            <a:ext cx="1473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7+21=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70+21=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4ABC9D-2006-7257-0C6D-72573CBC4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82" y="2117502"/>
            <a:ext cx="1473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51+46=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D423028-1D68-2152-2B4F-3AB1F6A0E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527" y="2139702"/>
            <a:ext cx="15760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24+33=</a:t>
            </a:r>
          </a:p>
        </p:txBody>
      </p:sp>
      <p:sp>
        <p:nvSpPr>
          <p:cNvPr id="14" name="Rectangle 48">
            <a:extLst>
              <a:ext uri="{FF2B5EF4-FFF2-40B4-BE49-F238E27FC236}">
                <a16:creationId xmlns:a16="http://schemas.microsoft.com/office/drawing/2014/main" id="{59F8FECD-C953-C88B-893F-9581889D4494}"/>
              </a:ext>
            </a:extLst>
          </p:cNvPr>
          <p:cNvSpPr/>
          <p:nvPr/>
        </p:nvSpPr>
        <p:spPr>
          <a:xfrm>
            <a:off x="1773345" y="2129358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15" name="Rectangle 48">
            <a:extLst>
              <a:ext uri="{FF2B5EF4-FFF2-40B4-BE49-F238E27FC236}">
                <a16:creationId xmlns:a16="http://schemas.microsoft.com/office/drawing/2014/main" id="{84D87956-8512-C8C5-F4E1-0EAF3A99E9B6}"/>
              </a:ext>
            </a:extLst>
          </p:cNvPr>
          <p:cNvSpPr/>
          <p:nvPr/>
        </p:nvSpPr>
        <p:spPr>
          <a:xfrm>
            <a:off x="3731739" y="2122463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6" name="Rectangle 48">
            <a:extLst>
              <a:ext uri="{FF2B5EF4-FFF2-40B4-BE49-F238E27FC236}">
                <a16:creationId xmlns:a16="http://schemas.microsoft.com/office/drawing/2014/main" id="{1B083BE7-6039-BC19-B370-501BDC27BDC8}"/>
              </a:ext>
            </a:extLst>
          </p:cNvPr>
          <p:cNvSpPr/>
          <p:nvPr/>
        </p:nvSpPr>
        <p:spPr>
          <a:xfrm>
            <a:off x="5656810" y="212935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BFA8A0E7-1E34-107A-A14D-8AA3319C34B7}"/>
              </a:ext>
            </a:extLst>
          </p:cNvPr>
          <p:cNvSpPr/>
          <p:nvPr/>
        </p:nvSpPr>
        <p:spPr>
          <a:xfrm>
            <a:off x="8057897" y="2139702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</a:t>
            </a:r>
          </a:p>
        </p:txBody>
      </p:sp>
      <p:sp>
        <p:nvSpPr>
          <p:cNvPr id="18" name="Rectangle 48">
            <a:extLst>
              <a:ext uri="{FF2B5EF4-FFF2-40B4-BE49-F238E27FC236}">
                <a16:creationId xmlns:a16="http://schemas.microsoft.com/office/drawing/2014/main" id="{05A0AC28-7B13-7B1D-2B14-B6EC25221B9F}"/>
              </a:ext>
            </a:extLst>
          </p:cNvPr>
          <p:cNvSpPr/>
          <p:nvPr/>
        </p:nvSpPr>
        <p:spPr>
          <a:xfrm>
            <a:off x="1932362" y="312072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19" name="Rectangle 48">
            <a:extLst>
              <a:ext uri="{FF2B5EF4-FFF2-40B4-BE49-F238E27FC236}">
                <a16:creationId xmlns:a16="http://schemas.microsoft.com/office/drawing/2014/main" id="{F895BBEF-999C-4365-E281-72715EA0928B}"/>
              </a:ext>
            </a:extLst>
          </p:cNvPr>
          <p:cNvSpPr/>
          <p:nvPr/>
        </p:nvSpPr>
        <p:spPr>
          <a:xfrm>
            <a:off x="3854471" y="311610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91</a:t>
            </a:r>
          </a:p>
        </p:txBody>
      </p:sp>
      <p:sp>
        <p:nvSpPr>
          <p:cNvPr id="20" name="Rectangle 48">
            <a:extLst>
              <a:ext uri="{FF2B5EF4-FFF2-40B4-BE49-F238E27FC236}">
                <a16:creationId xmlns:a16="http://schemas.microsoft.com/office/drawing/2014/main" id="{BDDD81C4-FE09-1C88-84DF-8EC82C78888E}"/>
              </a:ext>
            </a:extLst>
          </p:cNvPr>
          <p:cNvSpPr/>
          <p:nvPr/>
        </p:nvSpPr>
        <p:spPr>
          <a:xfrm>
            <a:off x="5894611" y="3094240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97</a:t>
            </a:r>
          </a:p>
        </p:txBody>
      </p:sp>
      <p:sp>
        <p:nvSpPr>
          <p:cNvPr id="21" name="Rectangle 48">
            <a:extLst>
              <a:ext uri="{FF2B5EF4-FFF2-40B4-BE49-F238E27FC236}">
                <a16:creationId xmlns:a16="http://schemas.microsoft.com/office/drawing/2014/main" id="{AB00E34A-DF2E-2CB7-1C33-EB67E8C6D223}"/>
              </a:ext>
            </a:extLst>
          </p:cNvPr>
          <p:cNvSpPr/>
          <p:nvPr/>
        </p:nvSpPr>
        <p:spPr>
          <a:xfrm>
            <a:off x="8057897" y="310238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22" name="Rectangle 48">
            <a:extLst>
              <a:ext uri="{FF2B5EF4-FFF2-40B4-BE49-F238E27FC236}">
                <a16:creationId xmlns:a16="http://schemas.microsoft.com/office/drawing/2014/main" id="{D9034DCF-89D2-4806-A631-656968456052}"/>
              </a:ext>
            </a:extLst>
          </p:cNvPr>
          <p:cNvSpPr/>
          <p:nvPr/>
        </p:nvSpPr>
        <p:spPr>
          <a:xfrm>
            <a:off x="605288" y="1263946"/>
            <a:ext cx="3583032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比一比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算一算。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4">
            <a:extLst>
              <a:ext uri="{FF2B5EF4-FFF2-40B4-BE49-F238E27FC236}">
                <a16:creationId xmlns:a16="http://schemas.microsoft.com/office/drawing/2014/main" id="{DDEF8160-8C01-48BE-6928-7F535A7E4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0678" y="1405619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867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0"/>
            <a:ext cx="1184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C0F7B208-F138-24ED-1215-540D3ACAF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10" y="772920"/>
            <a:ext cx="5495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摆一摆，算一算。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62" descr="65-1">
            <a:extLst>
              <a:ext uri="{FF2B5EF4-FFF2-40B4-BE49-F238E27FC236}">
                <a16:creationId xmlns:a16="http://schemas.microsoft.com/office/drawing/2014/main" id="{945AB43D-2C36-9978-4F32-F54108486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73"/>
          <a:stretch>
            <a:fillRect/>
          </a:stretch>
        </p:blipFill>
        <p:spPr bwMode="auto">
          <a:xfrm>
            <a:off x="851322" y="1295713"/>
            <a:ext cx="7558088" cy="97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56">
            <a:extLst>
              <a:ext uri="{FF2B5EF4-FFF2-40B4-BE49-F238E27FC236}">
                <a16:creationId xmlns:a16="http://schemas.microsoft.com/office/drawing/2014/main" id="{E301B969-7FA3-BB72-951A-3218930A2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2385" y="1410013"/>
            <a:ext cx="2184400" cy="763588"/>
          </a:xfrm>
          <a:prstGeom prst="parallelogram">
            <a:avLst>
              <a:gd name="adj" fmla="val 40328"/>
            </a:avLst>
          </a:prstGeom>
          <a:noFill/>
          <a:ln w="19050" algn="ctr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7" name="AutoShape 156">
            <a:extLst>
              <a:ext uri="{FF2B5EF4-FFF2-40B4-BE49-F238E27FC236}">
                <a16:creationId xmlns:a16="http://schemas.microsoft.com/office/drawing/2014/main" id="{948C48FD-D85A-2034-B8A4-6EA975532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7660" y="1410013"/>
            <a:ext cx="2646362" cy="763588"/>
          </a:xfrm>
          <a:prstGeom prst="parallelogram">
            <a:avLst>
              <a:gd name="adj" fmla="val 41380"/>
            </a:avLst>
          </a:prstGeom>
          <a:noFill/>
          <a:ln w="19050" algn="ctr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2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02E09BB-2908-ACF5-9F03-776A87EF6027}"/>
              </a:ext>
            </a:extLst>
          </p:cNvPr>
          <p:cNvSpPr txBox="1"/>
          <p:nvPr/>
        </p:nvSpPr>
        <p:spPr>
          <a:xfrm>
            <a:off x="1558352" y="2253041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27+4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9F1E577-0138-5DB0-C17C-00EBF5F28A32}"/>
              </a:ext>
            </a:extLst>
          </p:cNvPr>
          <p:cNvSpPr/>
          <p:nvPr/>
        </p:nvSpPr>
        <p:spPr>
          <a:xfrm>
            <a:off x="2769498" y="2236328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85D780A-EB1C-9F39-80AF-B098AD669ED7}"/>
              </a:ext>
            </a:extLst>
          </p:cNvPr>
          <p:cNvSpPr txBox="1"/>
          <p:nvPr/>
        </p:nvSpPr>
        <p:spPr>
          <a:xfrm>
            <a:off x="480640" y="280771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先算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1F8FC7A-4069-681D-BA6F-FBEFCDC7946C}"/>
              </a:ext>
            </a:extLst>
          </p:cNvPr>
          <p:cNvSpPr/>
          <p:nvPr/>
        </p:nvSpPr>
        <p:spPr>
          <a:xfrm>
            <a:off x="1523104" y="286129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0BFCF65-7C7B-6507-C432-B60BF9CABECA}"/>
              </a:ext>
            </a:extLst>
          </p:cNvPr>
          <p:cNvSpPr txBox="1"/>
          <p:nvPr/>
        </p:nvSpPr>
        <p:spPr>
          <a:xfrm>
            <a:off x="2086386" y="2878005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6E583DB-B6D1-FA89-6BFF-65C5023A81D8}"/>
              </a:ext>
            </a:extLst>
          </p:cNvPr>
          <p:cNvSpPr/>
          <p:nvPr/>
        </p:nvSpPr>
        <p:spPr>
          <a:xfrm>
            <a:off x="2523932" y="286605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17229DD-0CC1-F156-1392-4BB4EE88B231}"/>
              </a:ext>
            </a:extLst>
          </p:cNvPr>
          <p:cNvSpPr/>
          <p:nvPr/>
        </p:nvSpPr>
        <p:spPr>
          <a:xfrm>
            <a:off x="3522222" y="286129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A7D4062-1C2C-B9E8-2070-D3ED41B30165}"/>
              </a:ext>
            </a:extLst>
          </p:cNvPr>
          <p:cNvSpPr txBox="1"/>
          <p:nvPr/>
        </p:nvSpPr>
        <p:spPr>
          <a:xfrm>
            <a:off x="480640" y="354795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再算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A030C51-9A91-C091-117A-BF0A295F87F6}"/>
              </a:ext>
            </a:extLst>
          </p:cNvPr>
          <p:cNvSpPr/>
          <p:nvPr/>
        </p:nvSpPr>
        <p:spPr>
          <a:xfrm>
            <a:off x="1523104" y="360152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1037A56-B557-0383-A074-6E0BEEA5CF21}"/>
              </a:ext>
            </a:extLst>
          </p:cNvPr>
          <p:cNvSpPr txBox="1"/>
          <p:nvPr/>
        </p:nvSpPr>
        <p:spPr>
          <a:xfrm>
            <a:off x="2086386" y="3618239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7204777-41D2-1901-C918-084DFFED6245}"/>
              </a:ext>
            </a:extLst>
          </p:cNvPr>
          <p:cNvSpPr/>
          <p:nvPr/>
        </p:nvSpPr>
        <p:spPr>
          <a:xfrm>
            <a:off x="2523932" y="360628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AA48DBB-C3E6-353A-4D2A-6204008ED864}"/>
              </a:ext>
            </a:extLst>
          </p:cNvPr>
          <p:cNvSpPr/>
          <p:nvPr/>
        </p:nvSpPr>
        <p:spPr>
          <a:xfrm>
            <a:off x="3522222" y="360152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Box 121">
            <a:extLst>
              <a:ext uri="{FF2B5EF4-FFF2-40B4-BE49-F238E27FC236}">
                <a16:creationId xmlns:a16="http://schemas.microsoft.com/office/drawing/2014/main" id="{DA9080ED-E1FF-22B9-416F-99747A03F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1854" y="2867315"/>
            <a:ext cx="329094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" name="Text Box 122">
            <a:extLst>
              <a:ext uri="{FF2B5EF4-FFF2-40B4-BE49-F238E27FC236}">
                <a16:creationId xmlns:a16="http://schemas.microsoft.com/office/drawing/2014/main" id="{BA63F278-E3AD-948E-B330-1B8A3ED91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662" y="2871381"/>
            <a:ext cx="40957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5" name="Text Box 123">
            <a:extLst>
              <a:ext uri="{FF2B5EF4-FFF2-40B4-BE49-F238E27FC236}">
                <a16:creationId xmlns:a16="http://schemas.microsoft.com/office/drawing/2014/main" id="{0F9F0918-A66D-1E40-CFE3-9BE3EAC31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0454" y="2853427"/>
            <a:ext cx="52392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6" name="Text Box 124">
            <a:extLst>
              <a:ext uri="{FF2B5EF4-FFF2-40B4-BE49-F238E27FC236}">
                <a16:creationId xmlns:a16="http://schemas.microsoft.com/office/drawing/2014/main" id="{C9282DF2-33E7-51AA-3850-B15DAD715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968" y="3569432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7" name="Text Box 125">
            <a:extLst>
              <a:ext uri="{FF2B5EF4-FFF2-40B4-BE49-F238E27FC236}">
                <a16:creationId xmlns:a16="http://schemas.microsoft.com/office/drawing/2014/main" id="{F341053C-20FD-0E15-D155-CD467F304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6443" y="3613575"/>
            <a:ext cx="52392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8" name="Text Box 126">
            <a:extLst>
              <a:ext uri="{FF2B5EF4-FFF2-40B4-BE49-F238E27FC236}">
                <a16:creationId xmlns:a16="http://schemas.microsoft.com/office/drawing/2014/main" id="{D44CB16F-B197-6EE0-8A7E-3E97128CC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7554" y="2232885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29" name="Text Box 127">
            <a:extLst>
              <a:ext uri="{FF2B5EF4-FFF2-40B4-BE49-F238E27FC236}">
                <a16:creationId xmlns:a16="http://schemas.microsoft.com/office/drawing/2014/main" id="{2FE50085-2E1E-B403-51BB-1415A6346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548" y="3594832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6BBC911-C8C1-A708-A21C-35B18EF88B53}"/>
              </a:ext>
            </a:extLst>
          </p:cNvPr>
          <p:cNvSpPr txBox="1"/>
          <p:nvPr/>
        </p:nvSpPr>
        <p:spPr>
          <a:xfrm>
            <a:off x="5856857" y="2232885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36+8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944FC5A-7483-04D3-EDC3-2E978C181B6D}"/>
              </a:ext>
            </a:extLst>
          </p:cNvPr>
          <p:cNvSpPr/>
          <p:nvPr/>
        </p:nvSpPr>
        <p:spPr>
          <a:xfrm>
            <a:off x="7068003" y="221617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C4A7848-9205-569E-8B4F-63E366A56D4A}"/>
              </a:ext>
            </a:extLst>
          </p:cNvPr>
          <p:cNvSpPr txBox="1"/>
          <p:nvPr/>
        </p:nvSpPr>
        <p:spPr>
          <a:xfrm>
            <a:off x="4779145" y="278756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先算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1D5BF34-B91C-EE4D-C805-4C8A41BCE5E5}"/>
              </a:ext>
            </a:extLst>
          </p:cNvPr>
          <p:cNvSpPr/>
          <p:nvPr/>
        </p:nvSpPr>
        <p:spPr>
          <a:xfrm>
            <a:off x="5821609" y="284113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31893C0-B3D0-C9FC-4AD7-C02215DD9468}"/>
              </a:ext>
            </a:extLst>
          </p:cNvPr>
          <p:cNvSpPr txBox="1"/>
          <p:nvPr/>
        </p:nvSpPr>
        <p:spPr>
          <a:xfrm>
            <a:off x="6384891" y="2857849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914DFC0-A95E-AB76-26C6-4249C5C99AF2}"/>
              </a:ext>
            </a:extLst>
          </p:cNvPr>
          <p:cNvSpPr/>
          <p:nvPr/>
        </p:nvSpPr>
        <p:spPr>
          <a:xfrm>
            <a:off x="6822437" y="284589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9A0F9DF-2F63-F299-BF27-5A614879167B}"/>
              </a:ext>
            </a:extLst>
          </p:cNvPr>
          <p:cNvSpPr/>
          <p:nvPr/>
        </p:nvSpPr>
        <p:spPr>
          <a:xfrm>
            <a:off x="7820727" y="284113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F10F856-F628-1BA2-8DCF-E0F39F04B0CF}"/>
              </a:ext>
            </a:extLst>
          </p:cNvPr>
          <p:cNvSpPr txBox="1"/>
          <p:nvPr/>
        </p:nvSpPr>
        <p:spPr>
          <a:xfrm>
            <a:off x="4773647" y="3629538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再算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CE28DB4-CD64-5836-421A-7F4374D1FE56}"/>
              </a:ext>
            </a:extLst>
          </p:cNvPr>
          <p:cNvSpPr/>
          <p:nvPr/>
        </p:nvSpPr>
        <p:spPr>
          <a:xfrm>
            <a:off x="5821609" y="3581370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0B7175C-9694-14AA-A8CB-167F8515E84A}"/>
              </a:ext>
            </a:extLst>
          </p:cNvPr>
          <p:cNvSpPr txBox="1"/>
          <p:nvPr/>
        </p:nvSpPr>
        <p:spPr>
          <a:xfrm>
            <a:off x="6358558" y="3598083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7995D4D-D6CC-7409-C7B0-468683A04E38}"/>
              </a:ext>
            </a:extLst>
          </p:cNvPr>
          <p:cNvSpPr/>
          <p:nvPr/>
        </p:nvSpPr>
        <p:spPr>
          <a:xfrm>
            <a:off x="6822437" y="3586130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43727F0-F61A-174C-22A4-DDA2E9DDFA8E}"/>
              </a:ext>
            </a:extLst>
          </p:cNvPr>
          <p:cNvSpPr/>
          <p:nvPr/>
        </p:nvSpPr>
        <p:spPr>
          <a:xfrm>
            <a:off x="7820727" y="3581370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Box 121">
            <a:extLst>
              <a:ext uri="{FF2B5EF4-FFF2-40B4-BE49-F238E27FC236}">
                <a16:creationId xmlns:a16="http://schemas.microsoft.com/office/drawing/2014/main" id="{C5552C5D-4CE1-D78D-FFEF-956650AD9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359" y="2847159"/>
            <a:ext cx="329094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3" name="Text Box 122">
            <a:extLst>
              <a:ext uri="{FF2B5EF4-FFF2-40B4-BE49-F238E27FC236}">
                <a16:creationId xmlns:a16="http://schemas.microsoft.com/office/drawing/2014/main" id="{856B631E-537C-6529-9C93-80461B71F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2167" y="2851225"/>
            <a:ext cx="40957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4" name="Text Box 123">
            <a:extLst>
              <a:ext uri="{FF2B5EF4-FFF2-40B4-BE49-F238E27FC236}">
                <a16:creationId xmlns:a16="http://schemas.microsoft.com/office/drawing/2014/main" id="{AFF596BF-15D2-6547-704A-A96296033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52" y="2833271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" name="Text Box 124">
            <a:extLst>
              <a:ext uri="{FF2B5EF4-FFF2-40B4-BE49-F238E27FC236}">
                <a16:creationId xmlns:a16="http://schemas.microsoft.com/office/drawing/2014/main" id="{90E75305-D2AC-5E41-6277-E063BE563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472" y="3549276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46" name="Text Box 125">
            <a:extLst>
              <a:ext uri="{FF2B5EF4-FFF2-40B4-BE49-F238E27FC236}">
                <a16:creationId xmlns:a16="http://schemas.microsoft.com/office/drawing/2014/main" id="{AEEE9D6F-4186-FE79-C0B4-5F396B28C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041" y="3593419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7" name="Text Box 126">
            <a:extLst>
              <a:ext uri="{FF2B5EF4-FFF2-40B4-BE49-F238E27FC236}">
                <a16:creationId xmlns:a16="http://schemas.microsoft.com/office/drawing/2014/main" id="{FF405F41-F48C-0E3A-E770-D0752DBE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3655" y="2231937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48" name="Text Box 127">
            <a:extLst>
              <a:ext uri="{FF2B5EF4-FFF2-40B4-BE49-F238E27FC236}">
                <a16:creationId xmlns:a16="http://schemas.microsoft.com/office/drawing/2014/main" id="{E9107262-B211-DA4A-6A4E-DBA53CE5F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52" y="3574676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49" name="文本框 4">
            <a:extLst>
              <a:ext uri="{FF2B5EF4-FFF2-40B4-BE49-F238E27FC236}">
                <a16:creationId xmlns:a16="http://schemas.microsoft.com/office/drawing/2014/main" id="{6854CA25-B7D9-C83A-AA60-855C7EC3F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8425" y="922765"/>
            <a:ext cx="291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>
            <a:extLst>
              <a:ext uri="{FF2B5EF4-FFF2-40B4-BE49-F238E27FC236}">
                <a16:creationId xmlns:a16="http://schemas.microsoft.com/office/drawing/2014/main" id="{34058FA9-16BE-CE9E-0E09-1751AFE4CB88}"/>
              </a:ext>
            </a:extLst>
          </p:cNvPr>
          <p:cNvSpPr txBox="1"/>
          <p:nvPr/>
        </p:nvSpPr>
        <p:spPr>
          <a:xfrm>
            <a:off x="535082" y="823604"/>
            <a:ext cx="78486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      </a:t>
            </a: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FC19453E-18DC-9C0B-CC0B-41444A15F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228" y="1033916"/>
            <a:ext cx="291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9E3835D6-0C98-4B1A-8608-9BC4A661AEC8}"/>
              </a:ext>
            </a:extLst>
          </p:cNvPr>
          <p:cNvSpPr txBox="1"/>
          <p:nvPr/>
        </p:nvSpPr>
        <p:spPr>
          <a:xfrm>
            <a:off x="1826027" y="1972565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CA98E637-918D-4148-ADCE-C2A3139D9CD0}"/>
              </a:ext>
            </a:extLst>
          </p:cNvPr>
          <p:cNvSpPr txBox="1"/>
          <p:nvPr/>
        </p:nvSpPr>
        <p:spPr>
          <a:xfrm>
            <a:off x="3939595" y="1996749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061BF938-4F38-44F0-B8C3-574DD67327BD}"/>
              </a:ext>
            </a:extLst>
          </p:cNvPr>
          <p:cNvSpPr txBox="1"/>
          <p:nvPr/>
        </p:nvSpPr>
        <p:spPr>
          <a:xfrm>
            <a:off x="1774578" y="2957450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E5FA8B04-F3F7-47AF-947E-B1943AE87165}"/>
              </a:ext>
            </a:extLst>
          </p:cNvPr>
          <p:cNvSpPr txBox="1"/>
          <p:nvPr/>
        </p:nvSpPr>
        <p:spPr>
          <a:xfrm>
            <a:off x="3939595" y="2999803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143CA5A-F310-4EC4-A113-076C3EF97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20" y="1940131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64+2=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64+7=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2BBB88D-2AF7-46B4-98A4-2245167D2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758" y="2003388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4+85=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5+85=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22288AA-2BDC-4A16-8B0D-E80290757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599" y="2014918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37+2=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37+9=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9030D36A-1A16-400D-961E-45343230619E}"/>
              </a:ext>
            </a:extLst>
          </p:cNvPr>
          <p:cNvSpPr txBox="1"/>
          <p:nvPr/>
        </p:nvSpPr>
        <p:spPr>
          <a:xfrm>
            <a:off x="6066811" y="2014588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76CB88E8-7395-49A5-8A61-482F242362FB}"/>
              </a:ext>
            </a:extLst>
          </p:cNvPr>
          <p:cNvSpPr txBox="1"/>
          <p:nvPr/>
        </p:nvSpPr>
        <p:spPr>
          <a:xfrm>
            <a:off x="6077262" y="3025512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CBA341F-B706-48D3-99F3-7F9F3619A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261" y="2040771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1+78=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6+78=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293B3BF7-147A-486D-91D6-165C96DA9561}"/>
              </a:ext>
            </a:extLst>
          </p:cNvPr>
          <p:cNvSpPr txBox="1"/>
          <p:nvPr/>
        </p:nvSpPr>
        <p:spPr>
          <a:xfrm>
            <a:off x="7894473" y="2040441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E234A6-2EDB-435B-96B6-190A32E3ED36}"/>
              </a:ext>
            </a:extLst>
          </p:cNvPr>
          <p:cNvSpPr txBox="1"/>
          <p:nvPr/>
        </p:nvSpPr>
        <p:spPr>
          <a:xfrm>
            <a:off x="7904924" y="3051365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93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68EAB2B-61CE-0019-1E94-69A568DBC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934209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23+4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84BF320-0185-755B-7AE3-21C1DF81B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733" y="1200051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9AD085E2-A9F7-D380-54AE-4B3BADCFE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749" y="1416181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FBD9168-797F-69B9-D4A4-01487A794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580" y="1901331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64+32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20+67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4B2EC6-D052-B848-16C9-33E891AF4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498" y="1912475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58+40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45+43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481164-95C1-5527-C1FB-62F453385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232" y="1912475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5+31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6+77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9D30D61-44C6-7232-0CA9-4D26AF65FB56}"/>
              </a:ext>
            </a:extLst>
          </p:cNvPr>
          <p:cNvSpPr txBox="1"/>
          <p:nvPr/>
        </p:nvSpPr>
        <p:spPr>
          <a:xfrm>
            <a:off x="2024697" y="1918338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FF24B0-EC2F-BC12-DED8-FD899BB5C30F}"/>
              </a:ext>
            </a:extLst>
          </p:cNvPr>
          <p:cNvSpPr txBox="1"/>
          <p:nvPr/>
        </p:nvSpPr>
        <p:spPr>
          <a:xfrm>
            <a:off x="4083811" y="1881769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5A15C68-83FD-8AA8-49CF-13A278F86610}"/>
              </a:ext>
            </a:extLst>
          </p:cNvPr>
          <p:cNvSpPr txBox="1"/>
          <p:nvPr/>
        </p:nvSpPr>
        <p:spPr>
          <a:xfrm>
            <a:off x="6091036" y="1905852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98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7041A3C-000A-A97B-E176-E437554E350C}"/>
              </a:ext>
            </a:extLst>
          </p:cNvPr>
          <p:cNvSpPr txBox="1"/>
          <p:nvPr/>
        </p:nvSpPr>
        <p:spPr>
          <a:xfrm>
            <a:off x="7909554" y="1925169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D4CDEC4-941D-1F98-3A9C-D506C472CE98}"/>
              </a:ext>
            </a:extLst>
          </p:cNvPr>
          <p:cNvSpPr txBox="1"/>
          <p:nvPr/>
        </p:nvSpPr>
        <p:spPr>
          <a:xfrm>
            <a:off x="2017141" y="2923614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17F5B28-72A9-30A4-4454-9478AA829888}"/>
              </a:ext>
            </a:extLst>
          </p:cNvPr>
          <p:cNvSpPr txBox="1"/>
          <p:nvPr/>
        </p:nvSpPr>
        <p:spPr>
          <a:xfrm>
            <a:off x="4083811" y="2886216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914F183-A450-1F4D-0D1D-BFCE4A3D4E5D}"/>
              </a:ext>
            </a:extLst>
          </p:cNvPr>
          <p:cNvSpPr txBox="1"/>
          <p:nvPr/>
        </p:nvSpPr>
        <p:spPr>
          <a:xfrm>
            <a:off x="6120158" y="2915648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88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7D9116-30C7-D86E-1C75-386E80E7E107}"/>
              </a:ext>
            </a:extLst>
          </p:cNvPr>
          <p:cNvSpPr txBox="1"/>
          <p:nvPr/>
        </p:nvSpPr>
        <p:spPr>
          <a:xfrm>
            <a:off x="7938676" y="2934965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9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F5FD49D-0D12-F26C-1040-98FCE03BA62D}"/>
              </a:ext>
            </a:extLst>
          </p:cNvPr>
          <p:cNvSpPr txBox="1"/>
          <p:nvPr/>
        </p:nvSpPr>
        <p:spPr>
          <a:xfrm>
            <a:off x="611560" y="699542"/>
            <a:ext cx="471315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里填上合适的数。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BD0DB512-74CA-3173-3185-D09569515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0629" y="939277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C5AB77A-A438-00DA-57F1-1A66502FFEC4}"/>
              </a:ext>
            </a:extLst>
          </p:cNvPr>
          <p:cNvSpPr/>
          <p:nvPr/>
        </p:nvSpPr>
        <p:spPr>
          <a:xfrm>
            <a:off x="1495111" y="913146"/>
            <a:ext cx="360040" cy="3600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6A422A1-CF86-303A-D0A0-9B6C5A984EA6}"/>
              </a:ext>
            </a:extLst>
          </p:cNvPr>
          <p:cNvGrpSpPr/>
          <p:nvPr/>
        </p:nvGrpSpPr>
        <p:grpSpPr>
          <a:xfrm>
            <a:off x="771996" y="1786920"/>
            <a:ext cx="2254250" cy="1569660"/>
            <a:chOff x="771996" y="1995686"/>
            <a:chExt cx="2254250" cy="156966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EFFE07E-4649-B564-B869-ADDF0BE48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96" y="1995686"/>
              <a:ext cx="225425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33+8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5+37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C52B052-E32E-ED50-5687-048CF3978176}"/>
                </a:ext>
              </a:extLst>
            </p:cNvPr>
            <p:cNvSpPr/>
            <p:nvPr/>
          </p:nvSpPr>
          <p:spPr>
            <a:xfrm>
              <a:off x="2123728" y="2072716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82002F3-4E6A-AB63-C698-6E1BE7F3E5CE}"/>
                </a:ext>
              </a:extLst>
            </p:cNvPr>
            <p:cNvSpPr/>
            <p:nvPr/>
          </p:nvSpPr>
          <p:spPr>
            <a:xfrm>
              <a:off x="2123728" y="3067082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8C63793-3690-86B5-2C0F-F81918B19319}"/>
              </a:ext>
            </a:extLst>
          </p:cNvPr>
          <p:cNvGrpSpPr/>
          <p:nvPr/>
        </p:nvGrpSpPr>
        <p:grpSpPr>
          <a:xfrm>
            <a:off x="3444875" y="1786920"/>
            <a:ext cx="2254250" cy="1569660"/>
            <a:chOff x="771996" y="1995686"/>
            <a:chExt cx="2254250" cy="156966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F25C877-0DCB-1461-6A7E-16F69A12E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96" y="1995686"/>
              <a:ext cx="225425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57+2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49+2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C1B660F-7E1F-3B05-BF3A-181526AF46E5}"/>
                </a:ext>
              </a:extLst>
            </p:cNvPr>
            <p:cNvSpPr/>
            <p:nvPr/>
          </p:nvSpPr>
          <p:spPr>
            <a:xfrm>
              <a:off x="2123728" y="2072716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79659C7-0B2D-1C3F-624D-D465A2A677AE}"/>
                </a:ext>
              </a:extLst>
            </p:cNvPr>
            <p:cNvSpPr/>
            <p:nvPr/>
          </p:nvSpPr>
          <p:spPr>
            <a:xfrm>
              <a:off x="2123728" y="3067082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9570597-F563-FFAF-A214-FA9E16226F0D}"/>
              </a:ext>
            </a:extLst>
          </p:cNvPr>
          <p:cNvGrpSpPr/>
          <p:nvPr/>
        </p:nvGrpSpPr>
        <p:grpSpPr>
          <a:xfrm>
            <a:off x="6117754" y="1786920"/>
            <a:ext cx="2254250" cy="1569660"/>
            <a:chOff x="771996" y="1995686"/>
            <a:chExt cx="2254250" cy="156966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E05E779-C72C-D2C5-1719-1E7410B49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96" y="1995686"/>
              <a:ext cx="225425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36+7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75+4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05BD307-C62F-490E-F864-4BE765633F40}"/>
                </a:ext>
              </a:extLst>
            </p:cNvPr>
            <p:cNvSpPr/>
            <p:nvPr/>
          </p:nvSpPr>
          <p:spPr>
            <a:xfrm>
              <a:off x="2123728" y="2072716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182E04B-AD08-E400-76F5-6F27F4E4B328}"/>
                </a:ext>
              </a:extLst>
            </p:cNvPr>
            <p:cNvSpPr/>
            <p:nvPr/>
          </p:nvSpPr>
          <p:spPr>
            <a:xfrm>
              <a:off x="2123728" y="3067082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D11CA5E7-817B-4DFC-2869-F1AB5024E45F}"/>
              </a:ext>
            </a:extLst>
          </p:cNvPr>
          <p:cNvSpPr txBox="1"/>
          <p:nvPr/>
        </p:nvSpPr>
        <p:spPr>
          <a:xfrm>
            <a:off x="2123728" y="1786920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06722C2-944C-939C-22FC-43ABD617FE7B}"/>
              </a:ext>
            </a:extLst>
          </p:cNvPr>
          <p:cNvSpPr txBox="1"/>
          <p:nvPr/>
        </p:nvSpPr>
        <p:spPr>
          <a:xfrm>
            <a:off x="4803064" y="1786920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C62CDC2-BA94-221B-52FE-2C9702DD1B4D}"/>
              </a:ext>
            </a:extLst>
          </p:cNvPr>
          <p:cNvSpPr txBox="1"/>
          <p:nvPr/>
        </p:nvSpPr>
        <p:spPr>
          <a:xfrm>
            <a:off x="7469582" y="1786920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E832C8-F9F2-1D5E-9717-7686AC60B112}"/>
              </a:ext>
            </a:extLst>
          </p:cNvPr>
          <p:cNvSpPr txBox="1"/>
          <p:nvPr/>
        </p:nvSpPr>
        <p:spPr>
          <a:xfrm>
            <a:off x="2123728" y="2809653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DC1D5FB-603C-5F54-412E-0387684934CA}"/>
              </a:ext>
            </a:extLst>
          </p:cNvPr>
          <p:cNvSpPr txBox="1"/>
          <p:nvPr/>
        </p:nvSpPr>
        <p:spPr>
          <a:xfrm>
            <a:off x="4803064" y="2809653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9AD4002-6452-F863-9319-BF49DB740E10}"/>
              </a:ext>
            </a:extLst>
          </p:cNvPr>
          <p:cNvSpPr txBox="1"/>
          <p:nvPr/>
        </p:nvSpPr>
        <p:spPr>
          <a:xfrm>
            <a:off x="7469582" y="2809653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6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DB61BFBA-557F-1051-1138-24430622E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19" y="1059582"/>
            <a:ext cx="73617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下面的计算正确吗？把不正确的改正过来。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0045F4C-8A81-265E-0B08-BA6C268AB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20" y="2048530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23+8=21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5E57B2A-259F-66CD-6825-66AEDE84E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709" y="2910939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5+47=97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E49A01-4BA9-3C5A-3363-F257BD708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450" y="2048530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67+2=89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84E933C-48CE-3BBD-3D0A-6F1D959FF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951" y="2910939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59+2=61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AC5E8D0-FA05-F635-21AA-F9DDF95EF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312" y="2048529"/>
            <a:ext cx="28220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23+8=31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E1E27CFA-7BF2-5DBC-6DC7-A6946BB83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2067694"/>
            <a:ext cx="25922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 67+2=69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35777420-5700-9E83-EDAE-BF0204751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9441" y="2910939"/>
            <a:ext cx="28803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 5+47=52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883FBE78-48A9-1C87-BB1C-9E78BB84F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4685" y="2915568"/>
            <a:ext cx="15121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9B96F00-A628-5712-7A39-89D97259D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951" y="1528837"/>
            <a:ext cx="2520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EB44A09-29B2-473A-8767-E181D0293758}"/>
              </a:ext>
            </a:extLst>
          </p:cNvPr>
          <p:cNvCxnSpPr/>
          <p:nvPr/>
        </p:nvCxnSpPr>
        <p:spPr>
          <a:xfrm>
            <a:off x="2404685" y="2633304"/>
            <a:ext cx="20731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77EDBB8-C9D1-49A6-B9C0-3B53105D6204}"/>
              </a:ext>
            </a:extLst>
          </p:cNvPr>
          <p:cNvCxnSpPr/>
          <p:nvPr/>
        </p:nvCxnSpPr>
        <p:spPr>
          <a:xfrm>
            <a:off x="2474540" y="3497500"/>
            <a:ext cx="20731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97A65DD-D74E-4F88-BAAC-1DD398278E40}"/>
              </a:ext>
            </a:extLst>
          </p:cNvPr>
          <p:cNvCxnSpPr/>
          <p:nvPr/>
        </p:nvCxnSpPr>
        <p:spPr>
          <a:xfrm>
            <a:off x="6383953" y="2633304"/>
            <a:ext cx="20731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4DCD45C-CD28-4325-AF7C-E51421E3C1D6}"/>
              </a:ext>
            </a:extLst>
          </p:cNvPr>
          <p:cNvCxnSpPr/>
          <p:nvPr/>
        </p:nvCxnSpPr>
        <p:spPr>
          <a:xfrm>
            <a:off x="6300192" y="3490520"/>
            <a:ext cx="20731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97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7FC78B62-FF17-A221-96F4-561437357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55526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连一连。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EF21FF0E-2C51-BAE2-32B1-0B1910758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598" y="694024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7F53F0B-7A34-F02A-E620-6B6DACF426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3" y="1269320"/>
            <a:ext cx="1261725" cy="6028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794BEAF-67FF-2DDB-7A1C-54F021A104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7" y="1269320"/>
            <a:ext cx="1261724" cy="6028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FA984C6-2A92-191A-8F64-0099DA3349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30" y="1269320"/>
            <a:ext cx="1261724" cy="6028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31FA647-9B2C-C896-CB13-19848012B9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3" y="1285284"/>
            <a:ext cx="1261724" cy="6028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5875F3-D87D-B494-36EA-2F9DF8D751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1278799"/>
            <a:ext cx="1261724" cy="6028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405F8B4-8EA1-1AE8-7C8C-D0FEC5C7884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3" y="3487594"/>
            <a:ext cx="1261725" cy="6028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BEF410D-C572-D7F3-FC74-D010D5BAA7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7" y="3487594"/>
            <a:ext cx="1261724" cy="60280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8FD2FC-01B9-467E-F7D1-B02B9BC8B5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30" y="3487594"/>
            <a:ext cx="1261724" cy="6028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7FD5655-6DEB-3B32-AE0F-09958478F4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3" y="3503558"/>
            <a:ext cx="1261724" cy="6028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B3F03BA-91A3-B9D1-1F6A-5F8DE4D46E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3497073"/>
            <a:ext cx="1261724" cy="60280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0A445EF-F71A-397D-A2A7-C6116E986AAB}"/>
              </a:ext>
            </a:extLst>
          </p:cNvPr>
          <p:cNvSpPr txBox="1"/>
          <p:nvPr/>
        </p:nvSpPr>
        <p:spPr>
          <a:xfrm>
            <a:off x="831895" y="133988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80+9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982D5B2-8B6D-93D4-FE47-436638E1416C}"/>
              </a:ext>
            </a:extLst>
          </p:cNvPr>
          <p:cNvSpPr txBox="1"/>
          <p:nvPr/>
        </p:nvSpPr>
        <p:spPr>
          <a:xfrm>
            <a:off x="2481590" y="1355851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59+8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32E85D1-DCD3-1A42-EBFB-1200E972D669}"/>
              </a:ext>
            </a:extLst>
          </p:cNvPr>
          <p:cNvSpPr txBox="1"/>
          <p:nvPr/>
        </p:nvSpPr>
        <p:spPr>
          <a:xfrm>
            <a:off x="4045409" y="1359806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74+15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61329A0-3779-F244-BAE3-2AA3BF56674B}"/>
              </a:ext>
            </a:extLst>
          </p:cNvPr>
          <p:cNvSpPr txBox="1"/>
          <p:nvPr/>
        </p:nvSpPr>
        <p:spPr>
          <a:xfrm>
            <a:off x="5690230" y="1339887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47+20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AF3BF7A-23AD-53E9-87ED-118FCB339136}"/>
              </a:ext>
            </a:extLst>
          </p:cNvPr>
          <p:cNvSpPr txBox="1"/>
          <p:nvPr/>
        </p:nvSpPr>
        <p:spPr>
          <a:xfrm>
            <a:off x="7424202" y="133988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46+7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9551BFB-5EEC-A191-F4D0-8F76767CAECF}"/>
              </a:ext>
            </a:extLst>
          </p:cNvPr>
          <p:cNvSpPr txBox="1"/>
          <p:nvPr/>
        </p:nvSpPr>
        <p:spPr>
          <a:xfrm>
            <a:off x="805914" y="3558161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62+5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DF24264-C526-2B11-E2F3-6CC0DEECE1D2}"/>
              </a:ext>
            </a:extLst>
          </p:cNvPr>
          <p:cNvSpPr txBox="1"/>
          <p:nvPr/>
        </p:nvSpPr>
        <p:spPr>
          <a:xfrm>
            <a:off x="2472293" y="3558161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3+86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7F03559-A92B-FB94-4D9C-2D2EBB436987}"/>
              </a:ext>
            </a:extLst>
          </p:cNvPr>
          <p:cNvSpPr txBox="1"/>
          <p:nvPr/>
        </p:nvSpPr>
        <p:spPr>
          <a:xfrm>
            <a:off x="4067318" y="3558160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22+31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B52EFFC-B63E-970F-3479-7D68A8BB9C77}"/>
              </a:ext>
            </a:extLst>
          </p:cNvPr>
          <p:cNvSpPr txBox="1"/>
          <p:nvPr/>
        </p:nvSpPr>
        <p:spPr>
          <a:xfrm>
            <a:off x="5723501" y="3558160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39+50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74D51D3-46B1-8ADF-AA7A-68A6E5035F38}"/>
              </a:ext>
            </a:extLst>
          </p:cNvPr>
          <p:cNvSpPr txBox="1"/>
          <p:nvPr/>
        </p:nvSpPr>
        <p:spPr>
          <a:xfrm>
            <a:off x="7456628" y="3567640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49+4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69169403-8BEA-3B4C-600B-8C2418D743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8234" y="2221824"/>
            <a:ext cx="1020728" cy="86123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7F3E43-2450-70B3-7BEA-ABB43AD9AE1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9853" y="2221824"/>
            <a:ext cx="1020728" cy="86123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D648FBC-4A7A-50DA-DEC8-BB2FDF3463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1473" y="2221824"/>
            <a:ext cx="1020728" cy="86123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EDCC23AB-6FF0-E9F5-3B2A-EEFA3B501CA7}"/>
              </a:ext>
            </a:extLst>
          </p:cNvPr>
          <p:cNvSpPr txBox="1"/>
          <p:nvPr/>
        </p:nvSpPr>
        <p:spPr>
          <a:xfrm>
            <a:off x="2212376" y="246862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D00BE5C-8D9F-7550-188B-B7639CE62138}"/>
              </a:ext>
            </a:extLst>
          </p:cNvPr>
          <p:cNvSpPr txBox="1"/>
          <p:nvPr/>
        </p:nvSpPr>
        <p:spPr>
          <a:xfrm>
            <a:off x="4423313" y="24797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0935B31-2915-8461-320E-0DC0D5C8AD06}"/>
              </a:ext>
            </a:extLst>
          </p:cNvPr>
          <p:cNvSpPr txBox="1"/>
          <p:nvPr/>
        </p:nvSpPr>
        <p:spPr>
          <a:xfrm>
            <a:off x="6595615" y="248450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6AB7E71E-A95C-FE00-F038-F4ED179169C6}"/>
              </a:ext>
            </a:extLst>
          </p:cNvPr>
          <p:cNvCxnSpPr>
            <a:cxnSpLocks/>
          </p:cNvCxnSpPr>
          <p:nvPr/>
        </p:nvCxnSpPr>
        <p:spPr>
          <a:xfrm>
            <a:off x="1403648" y="1719343"/>
            <a:ext cx="2952328" cy="8524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9B80C3E-4C59-DA19-E58D-738DF8713CBE}"/>
              </a:ext>
            </a:extLst>
          </p:cNvPr>
          <p:cNvCxnSpPr>
            <a:cxnSpLocks/>
          </p:cNvCxnSpPr>
          <p:nvPr/>
        </p:nvCxnSpPr>
        <p:spPr>
          <a:xfrm flipV="1">
            <a:off x="2481590" y="1726437"/>
            <a:ext cx="330938" cy="7776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5842745-705C-B7CC-FCF9-2C2F3AE18318}"/>
              </a:ext>
            </a:extLst>
          </p:cNvPr>
          <p:cNvCxnSpPr>
            <a:cxnSpLocks/>
          </p:cNvCxnSpPr>
          <p:nvPr/>
        </p:nvCxnSpPr>
        <p:spPr>
          <a:xfrm flipH="1" flipV="1">
            <a:off x="4582307" y="1780215"/>
            <a:ext cx="12486" cy="6289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E90321A-435A-C798-B6C2-AD36B8D752C5}"/>
              </a:ext>
            </a:extLst>
          </p:cNvPr>
          <p:cNvCxnSpPr>
            <a:cxnSpLocks/>
          </p:cNvCxnSpPr>
          <p:nvPr/>
        </p:nvCxnSpPr>
        <p:spPr>
          <a:xfrm flipV="1">
            <a:off x="2812528" y="1738956"/>
            <a:ext cx="3140138" cy="8454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33D86E2-50A6-86C2-5DD7-BCECCF606A3A}"/>
              </a:ext>
            </a:extLst>
          </p:cNvPr>
          <p:cNvCxnSpPr>
            <a:cxnSpLocks/>
          </p:cNvCxnSpPr>
          <p:nvPr/>
        </p:nvCxnSpPr>
        <p:spPr>
          <a:xfrm flipV="1">
            <a:off x="7029743" y="1780215"/>
            <a:ext cx="620768" cy="7589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ABCA3AF-77F0-742F-3032-56B209679F49}"/>
              </a:ext>
            </a:extLst>
          </p:cNvPr>
          <p:cNvCxnSpPr>
            <a:cxnSpLocks/>
          </p:cNvCxnSpPr>
          <p:nvPr/>
        </p:nvCxnSpPr>
        <p:spPr>
          <a:xfrm flipV="1">
            <a:off x="1386120" y="2840760"/>
            <a:ext cx="955790" cy="7363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36172777-F04B-2A12-349F-82EBABE58849}"/>
              </a:ext>
            </a:extLst>
          </p:cNvPr>
          <p:cNvCxnSpPr>
            <a:cxnSpLocks/>
          </p:cNvCxnSpPr>
          <p:nvPr/>
        </p:nvCxnSpPr>
        <p:spPr>
          <a:xfrm flipV="1">
            <a:off x="3147725" y="2866564"/>
            <a:ext cx="1275588" cy="710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14709B53-C917-AD4F-A279-B905E07EC9C0}"/>
              </a:ext>
            </a:extLst>
          </p:cNvPr>
          <p:cNvCxnSpPr>
            <a:cxnSpLocks/>
          </p:cNvCxnSpPr>
          <p:nvPr/>
        </p:nvCxnSpPr>
        <p:spPr>
          <a:xfrm flipV="1">
            <a:off x="4817772" y="2840760"/>
            <a:ext cx="1829722" cy="7449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8C9D8E74-BE39-46FD-F541-91A79EC9A5FF}"/>
              </a:ext>
            </a:extLst>
          </p:cNvPr>
          <p:cNvCxnSpPr>
            <a:cxnSpLocks/>
          </p:cNvCxnSpPr>
          <p:nvPr/>
        </p:nvCxnSpPr>
        <p:spPr>
          <a:xfrm flipH="1" flipV="1">
            <a:off x="4807370" y="2844742"/>
            <a:ext cx="1195279" cy="804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BC2F2C19-9C92-FA1D-A3A5-B4D83E9F507B}"/>
              </a:ext>
            </a:extLst>
          </p:cNvPr>
          <p:cNvCxnSpPr>
            <a:cxnSpLocks/>
          </p:cNvCxnSpPr>
          <p:nvPr/>
        </p:nvCxnSpPr>
        <p:spPr>
          <a:xfrm flipH="1" flipV="1">
            <a:off x="7041953" y="2926585"/>
            <a:ext cx="662619" cy="6591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070270D4-F04E-F684-AAE3-EE4E54DAD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55526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335AC980-D91D-E193-DE3E-4C3A0CDE3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520" y="771550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B6E66D-D998-C3CA-8325-F26D076960C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2852" y="1045847"/>
            <a:ext cx="2433270" cy="2428527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0450EEBD-4F88-534D-1B48-0F07964857B6}"/>
              </a:ext>
            </a:extLst>
          </p:cNvPr>
          <p:cNvSpPr/>
          <p:nvPr/>
        </p:nvSpPr>
        <p:spPr>
          <a:xfrm>
            <a:off x="980469" y="1203598"/>
            <a:ext cx="2266521" cy="894090"/>
          </a:xfrm>
          <a:prstGeom prst="wedgeRoundRectCallout">
            <a:avLst>
              <a:gd name="adj1" fmla="val 60404"/>
              <a:gd name="adj2" fmla="val 13466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原来有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个矿泉水瓶。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55A92AD5-3CCD-C9A4-2A32-303FE0E72DD7}"/>
              </a:ext>
            </a:extLst>
          </p:cNvPr>
          <p:cNvSpPr/>
          <p:nvPr/>
        </p:nvSpPr>
        <p:spPr>
          <a:xfrm>
            <a:off x="5847128" y="1057240"/>
            <a:ext cx="2488277" cy="576064"/>
          </a:xfrm>
          <a:prstGeom prst="wedgeRoundRectCallout">
            <a:avLst>
              <a:gd name="adj1" fmla="val -56117"/>
              <a:gd name="adj2" fmla="val 5294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我又放进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C8F7F7-3B68-46FC-B5CA-F5B4C22F406D}"/>
              </a:ext>
            </a:extLst>
          </p:cNvPr>
          <p:cNvSpPr txBox="1"/>
          <p:nvPr/>
        </p:nvSpPr>
        <p:spPr>
          <a:xfrm>
            <a:off x="918837" y="3795886"/>
            <a:ext cx="4656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现在有多少个矿泉水瓶?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91DE118-787B-043C-0E3F-EE1FCEC6F2CA}"/>
              </a:ext>
            </a:extLst>
          </p:cNvPr>
          <p:cNvSpPr txBox="1"/>
          <p:nvPr/>
        </p:nvSpPr>
        <p:spPr>
          <a:xfrm>
            <a:off x="4932040" y="3795886"/>
            <a:ext cx="273446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16+11=27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92034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>
            <a:extLst>
              <a:ext uri="{FF2B5EF4-FFF2-40B4-BE49-F238E27FC236}">
                <a16:creationId xmlns:a16="http://schemas.microsoft.com/office/drawing/2014/main" id="{AC8F7AFE-FB8B-1330-12ED-FE9105348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90" y="853741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4899B5-0505-0273-BF26-522AEE9588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5512" y="1097133"/>
            <a:ext cx="6439601" cy="23961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D2A95FF-331C-6A31-C2A2-4BA204F92609}"/>
              </a:ext>
            </a:extLst>
          </p:cNvPr>
          <p:cNvSpPr txBox="1"/>
          <p:nvPr/>
        </p:nvSpPr>
        <p:spPr>
          <a:xfrm>
            <a:off x="5295329" y="3767300"/>
            <a:ext cx="257474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25+8=33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0A892D-AE98-4D0C-43F8-80ADE31AEEB2}"/>
              </a:ext>
            </a:extLst>
          </p:cNvPr>
          <p:cNvSpPr txBox="1"/>
          <p:nvPr/>
        </p:nvSpPr>
        <p:spPr>
          <a:xfrm>
            <a:off x="753900" y="3753185"/>
            <a:ext cx="4512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野鸭和天鹅一共有多少只？</a:t>
            </a: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D5F2D81F-E21D-FD72-FC86-3A838F421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470" y="991199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4E5A2909-6782-53C7-4BE1-EC8762B28136}"/>
              </a:ext>
            </a:extLst>
          </p:cNvPr>
          <p:cNvSpPr/>
          <p:nvPr/>
        </p:nvSpPr>
        <p:spPr>
          <a:xfrm>
            <a:off x="6582701" y="1715356"/>
            <a:ext cx="2074738" cy="648072"/>
          </a:xfrm>
          <a:prstGeom prst="wedgeRoundRectCallout">
            <a:avLst>
              <a:gd name="adj1" fmla="val -57983"/>
              <a:gd name="adj2" fmla="val 30478"/>
              <a:gd name="adj3" fmla="val 16667"/>
            </a:avLst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只天鹅。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0EF3FC89-36F3-4C9F-FD88-1B9B9C7D1359}"/>
              </a:ext>
            </a:extLst>
          </p:cNvPr>
          <p:cNvSpPr/>
          <p:nvPr/>
        </p:nvSpPr>
        <p:spPr>
          <a:xfrm>
            <a:off x="3238151" y="2891102"/>
            <a:ext cx="2243686" cy="648072"/>
          </a:xfrm>
          <a:prstGeom prst="wedgeRoundRectCallout">
            <a:avLst>
              <a:gd name="adj1" fmla="val 42442"/>
              <a:gd name="adj2" fmla="val -84600"/>
              <a:gd name="adj3" fmla="val 16667"/>
            </a:avLst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只野鸭。</a:t>
            </a:r>
          </a:p>
        </p:txBody>
      </p:sp>
    </p:spTree>
    <p:extLst>
      <p:ext uri="{BB962C8B-B14F-4D97-AF65-F5344CB8AC3E}">
        <p14:creationId xmlns:p14="http://schemas.microsoft.com/office/powerpoint/2010/main" val="327412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D071824-8033-9A22-6888-E7A2CF3A754B}"/>
              </a:ext>
            </a:extLst>
          </p:cNvPr>
          <p:cNvSpPr txBox="1"/>
          <p:nvPr/>
        </p:nvSpPr>
        <p:spPr>
          <a:xfrm>
            <a:off x="603171" y="1051880"/>
            <a:ext cx="749275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里填上“＞”“＜”或“＝”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ED75CAA-8A19-4D8A-B002-6DAF05777680}"/>
              </a:ext>
            </a:extLst>
          </p:cNvPr>
          <p:cNvGrpSpPr/>
          <p:nvPr/>
        </p:nvGrpSpPr>
        <p:grpSpPr>
          <a:xfrm>
            <a:off x="602238" y="2216390"/>
            <a:ext cx="2265364" cy="1569660"/>
            <a:chOff x="610627" y="1923678"/>
            <a:chExt cx="2265364" cy="156966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2C1C428-DBA7-6387-8300-7210BA32D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26536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39+4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35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6+28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38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0D41D59B-3B96-9E8D-EA34-0BB9501D919E}"/>
                </a:ext>
              </a:extLst>
            </p:cNvPr>
            <p:cNvSpPr/>
            <p:nvPr/>
          </p:nvSpPr>
          <p:spPr>
            <a:xfrm>
              <a:off x="1639127" y="1982716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EA9D998-1359-5A6F-242E-2316380A7F6D}"/>
                </a:ext>
              </a:extLst>
            </p:cNvPr>
            <p:cNvSpPr/>
            <p:nvPr/>
          </p:nvSpPr>
          <p:spPr>
            <a:xfrm>
              <a:off x="1647367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5EB429EA-D2D5-BE46-947C-60E6996EEA9C}"/>
              </a:ext>
            </a:extLst>
          </p:cNvPr>
          <p:cNvSpPr/>
          <p:nvPr/>
        </p:nvSpPr>
        <p:spPr>
          <a:xfrm>
            <a:off x="1598263" y="1153795"/>
            <a:ext cx="504056" cy="50405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1CEBD42-8F55-E842-9779-51A8EF65417D}"/>
              </a:ext>
            </a:extLst>
          </p:cNvPr>
          <p:cNvGrpSpPr/>
          <p:nvPr/>
        </p:nvGrpSpPr>
        <p:grpSpPr>
          <a:xfrm>
            <a:off x="3267467" y="2216390"/>
            <a:ext cx="2367956" cy="1569660"/>
            <a:chOff x="610627" y="1923678"/>
            <a:chExt cx="2367956" cy="156966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5E02849-6321-E7F0-AA26-CA62444CF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3679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38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18+20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73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43+35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3BA5DC8-59B8-91B3-7430-9B9A4EAA0C06}"/>
                </a:ext>
              </a:extLst>
            </p:cNvPr>
            <p:cNvSpPr/>
            <p:nvPr/>
          </p:nvSpPr>
          <p:spPr>
            <a:xfrm>
              <a:off x="1167254" y="1982716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ADE3F47-7B34-511B-AFD9-1A22F47C1DCD}"/>
                </a:ext>
              </a:extLst>
            </p:cNvPr>
            <p:cNvSpPr/>
            <p:nvPr/>
          </p:nvSpPr>
          <p:spPr>
            <a:xfrm>
              <a:off x="1167254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73ED2A6-B06A-8014-52AE-45EF30B52A00}"/>
              </a:ext>
            </a:extLst>
          </p:cNvPr>
          <p:cNvGrpSpPr/>
          <p:nvPr/>
        </p:nvGrpSpPr>
        <p:grpSpPr>
          <a:xfrm>
            <a:off x="6003771" y="2216390"/>
            <a:ext cx="2470548" cy="1569660"/>
            <a:chOff x="610627" y="1923678"/>
            <a:chExt cx="2470548" cy="156966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87D381D-8511-CDB9-2392-75A83EF8E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47054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15+21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26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76+4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90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F494C70-9D77-8BFD-32AE-F7CA5A6D25A0}"/>
                </a:ext>
              </a:extLst>
            </p:cNvPr>
            <p:cNvSpPr/>
            <p:nvPr/>
          </p:nvSpPr>
          <p:spPr>
            <a:xfrm>
              <a:off x="1819147" y="198117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1B4883D6-6CAC-95E6-4A61-3027A9B643ED}"/>
                </a:ext>
              </a:extLst>
            </p:cNvPr>
            <p:cNvSpPr/>
            <p:nvPr/>
          </p:nvSpPr>
          <p:spPr>
            <a:xfrm>
              <a:off x="1819147" y="294185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6" name="文本框 4">
            <a:extLst>
              <a:ext uri="{FF2B5EF4-FFF2-40B4-BE49-F238E27FC236}">
                <a16:creationId xmlns:a16="http://schemas.microsoft.com/office/drawing/2014/main" id="{A12DDBEB-C784-02AB-805F-0E233E4DC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669" y="1721385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FC64D2E-7E07-6F01-AD4A-B74A50059B81}"/>
              </a:ext>
            </a:extLst>
          </p:cNvPr>
          <p:cNvSpPr txBox="1"/>
          <p:nvPr/>
        </p:nvSpPr>
        <p:spPr>
          <a:xfrm>
            <a:off x="1610939" y="2253726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5CEFD7-C67D-9FFF-541D-4C77ECC478B0}"/>
              </a:ext>
            </a:extLst>
          </p:cNvPr>
          <p:cNvSpPr txBox="1"/>
          <p:nvPr/>
        </p:nvSpPr>
        <p:spPr>
          <a:xfrm>
            <a:off x="3777613" y="2237241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2F069F6-55B0-A691-D440-1A85DA48668D}"/>
              </a:ext>
            </a:extLst>
          </p:cNvPr>
          <p:cNvSpPr txBox="1"/>
          <p:nvPr/>
        </p:nvSpPr>
        <p:spPr>
          <a:xfrm>
            <a:off x="7197975" y="225372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49E8DBF-515E-7D1F-C7F8-9CD4B056A06E}"/>
              </a:ext>
            </a:extLst>
          </p:cNvPr>
          <p:cNvSpPr txBox="1"/>
          <p:nvPr/>
        </p:nvSpPr>
        <p:spPr>
          <a:xfrm>
            <a:off x="1551782" y="320127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8FBC179-B8B6-F00A-6512-CCB50E04154F}"/>
              </a:ext>
            </a:extLst>
          </p:cNvPr>
          <p:cNvSpPr txBox="1"/>
          <p:nvPr/>
        </p:nvSpPr>
        <p:spPr>
          <a:xfrm>
            <a:off x="3755057" y="3208017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44E76C8-2775-65AB-8C4B-B1C1929D832A}"/>
              </a:ext>
            </a:extLst>
          </p:cNvPr>
          <p:cNvSpPr txBox="1"/>
          <p:nvPr/>
        </p:nvSpPr>
        <p:spPr>
          <a:xfrm>
            <a:off x="7159214" y="3208016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5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387</Words>
  <Application>Microsoft Office PowerPoint</Application>
  <PresentationFormat>全屏显示(16:9)</PresentationFormat>
  <Paragraphs>171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Times New Roman</vt:lpstr>
      <vt:lpstr>黑体</vt:lpstr>
      <vt:lpstr>楷体</vt:lpstr>
      <vt:lpstr>Calibri</vt:lpstr>
      <vt:lpstr>等线</vt:lpstr>
      <vt:lpstr>Arial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Q</cp:lastModifiedBy>
  <cp:revision>731</cp:revision>
  <dcterms:created xsi:type="dcterms:W3CDTF">2016-01-14T07:05:00Z</dcterms:created>
  <dcterms:modified xsi:type="dcterms:W3CDTF">2025-01-05T02:07:22Z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DF77F376273F41C59BE4139DEFA5CFB6</vt:lpwstr>
  </property>
</Properties>
</file>