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6" r:id="rId2"/>
  </p:sldMasterIdLst>
  <p:notesMasterIdLst>
    <p:notesMasterId r:id="rId17"/>
  </p:notesMasterIdLst>
  <p:sldIdLst>
    <p:sldId id="263" r:id="rId3"/>
    <p:sldId id="264" r:id="rId4"/>
    <p:sldId id="361" r:id="rId5"/>
    <p:sldId id="363" r:id="rId6"/>
    <p:sldId id="352" r:id="rId7"/>
    <p:sldId id="353" r:id="rId8"/>
    <p:sldId id="364" r:id="rId9"/>
    <p:sldId id="269" r:id="rId10"/>
    <p:sldId id="366" r:id="rId11"/>
    <p:sldId id="365" r:id="rId12"/>
    <p:sldId id="349" r:id="rId13"/>
    <p:sldId id="362" r:id="rId14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4">
          <p15:clr>
            <a:srgbClr val="A4A3A4"/>
          </p15:clr>
        </p15:guide>
        <p15:guide id="2" orient="horz" pos="716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158">
          <p15:clr>
            <a:srgbClr val="A4A3A4"/>
          </p15:clr>
        </p15:guide>
        <p15:guide id="5" pos="358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95FAC"/>
    <a:srgbClr val="F49701"/>
    <a:srgbClr val="E8333C"/>
    <a:srgbClr val="FEF6F0"/>
    <a:srgbClr val="FDF1E9"/>
    <a:srgbClr val="1279CD"/>
    <a:srgbClr val="1C91D2"/>
    <a:srgbClr val="7492BE"/>
    <a:srgbClr val="DAEAFC"/>
    <a:srgbClr val="C4DA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44" autoAdjust="0"/>
    <p:restoredTop sz="96209" autoAdjust="0"/>
  </p:normalViewPr>
  <p:slideViewPr>
    <p:cSldViewPr>
      <p:cViewPr varScale="1">
        <p:scale>
          <a:sx n="117" d="100"/>
          <a:sy n="117" d="100"/>
        </p:scale>
        <p:origin x="102" y="552"/>
      </p:cViewPr>
      <p:guideLst>
        <p:guide orient="horz" pos="1624"/>
        <p:guide orient="horz" pos="716"/>
        <p:guide orient="horz" pos="2970"/>
        <p:guide pos="158"/>
        <p:guide pos="358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6C4006-5F16-4DF0-B32E-F43F745AFE5E}" type="datetimeFigureOut">
              <a:rPr lang="zh-CN" altLang="en-US" smtClean="0"/>
              <a:t>2025/1/5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270D31-C002-479B-894A-47AD5EC02C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70D31-C002-479B-894A-47AD5EC02CF9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 8"/>
          <p:cNvSpPr/>
          <p:nvPr userDrawn="1"/>
        </p:nvSpPr>
        <p:spPr>
          <a:xfrm>
            <a:off x="-1" y="0"/>
            <a:ext cx="9144001" cy="4011910"/>
          </a:xfrm>
          <a:custGeom>
            <a:avLst/>
            <a:gdLst>
              <a:gd name="connsiteX0" fmla="*/ 0 w 12192000"/>
              <a:gd name="connsiteY0" fmla="*/ 0 h 5352292"/>
              <a:gd name="connsiteX1" fmla="*/ 12192000 w 12192000"/>
              <a:gd name="connsiteY1" fmla="*/ 0 h 5352292"/>
              <a:gd name="connsiteX2" fmla="*/ 12192000 w 12192000"/>
              <a:gd name="connsiteY2" fmla="*/ 4019518 h 5352292"/>
              <a:gd name="connsiteX3" fmla="*/ 12140122 w 12192000"/>
              <a:gd name="connsiteY3" fmla="*/ 4063317 h 5352292"/>
              <a:gd name="connsiteX4" fmla="*/ 10718048 w 12192000"/>
              <a:gd name="connsiteY4" fmla="*/ 5205046 h 5352292"/>
              <a:gd name="connsiteX5" fmla="*/ 7322233 w 12192000"/>
              <a:gd name="connsiteY5" fmla="*/ 3798277 h 5352292"/>
              <a:gd name="connsiteX6" fmla="*/ 2688360 w 12192000"/>
              <a:gd name="connsiteY6" fmla="*/ 5345723 h 5352292"/>
              <a:gd name="connsiteX7" fmla="*/ 140150 w 12192000"/>
              <a:gd name="connsiteY7" fmla="*/ 4581752 h 5352292"/>
              <a:gd name="connsiteX8" fmla="*/ 0 w 12192000"/>
              <a:gd name="connsiteY8" fmla="*/ 4514263 h 5352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5352292">
                <a:moveTo>
                  <a:pt x="0" y="0"/>
                </a:moveTo>
                <a:lnTo>
                  <a:pt x="12192000" y="0"/>
                </a:lnTo>
                <a:lnTo>
                  <a:pt x="12192000" y="4019518"/>
                </a:lnTo>
                <a:lnTo>
                  <a:pt x="12140122" y="4063317"/>
                </a:lnTo>
                <a:cubicBezTo>
                  <a:pt x="11757501" y="4424821"/>
                  <a:pt x="11445408" y="5225562"/>
                  <a:pt x="10718048" y="5205046"/>
                </a:cubicBezTo>
                <a:cubicBezTo>
                  <a:pt x="9886780" y="5181600"/>
                  <a:pt x="8660513" y="3774831"/>
                  <a:pt x="7322233" y="3798277"/>
                </a:cubicBezTo>
                <a:cubicBezTo>
                  <a:pt x="5983951" y="3821723"/>
                  <a:pt x="4344997" y="5468815"/>
                  <a:pt x="2688360" y="5345723"/>
                </a:cubicBezTo>
                <a:cubicBezTo>
                  <a:pt x="1872980" y="5285139"/>
                  <a:pt x="1016900" y="4992393"/>
                  <a:pt x="140150" y="4581752"/>
                </a:cubicBezTo>
                <a:lnTo>
                  <a:pt x="0" y="4514263"/>
                </a:lnTo>
                <a:close/>
              </a:path>
            </a:pathLst>
          </a:custGeom>
          <a:solidFill>
            <a:srgbClr val="F49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1" name="五边形 26"/>
          <p:cNvSpPr/>
          <p:nvPr userDrawn="1"/>
        </p:nvSpPr>
        <p:spPr>
          <a:xfrm rot="5400000">
            <a:off x="7460634" y="-157180"/>
            <a:ext cx="1159412" cy="1464072"/>
          </a:xfrm>
          <a:custGeom>
            <a:avLst/>
            <a:gdLst>
              <a:gd name="connsiteX0" fmla="*/ 0 w 1174652"/>
              <a:gd name="connsiteY0" fmla="*/ 0 h 1464072"/>
              <a:gd name="connsiteX1" fmla="*/ 587326 w 1174652"/>
              <a:gd name="connsiteY1" fmla="*/ 0 h 1464072"/>
              <a:gd name="connsiteX2" fmla="*/ 1174652 w 1174652"/>
              <a:gd name="connsiteY2" fmla="*/ 732036 h 1464072"/>
              <a:gd name="connsiteX3" fmla="*/ 587326 w 1174652"/>
              <a:gd name="connsiteY3" fmla="*/ 1464072 h 1464072"/>
              <a:gd name="connsiteX4" fmla="*/ 0 w 1174652"/>
              <a:gd name="connsiteY4" fmla="*/ 1464072 h 1464072"/>
              <a:gd name="connsiteX5" fmla="*/ 0 w 1174652"/>
              <a:gd name="connsiteY5" fmla="*/ 0 h 1464072"/>
              <a:gd name="connsiteX0-1" fmla="*/ 0 w 930812"/>
              <a:gd name="connsiteY0-2" fmla="*/ 0 h 1464072"/>
              <a:gd name="connsiteX1-3" fmla="*/ 587326 w 930812"/>
              <a:gd name="connsiteY1-4" fmla="*/ 0 h 1464072"/>
              <a:gd name="connsiteX2-5" fmla="*/ 930812 w 930812"/>
              <a:gd name="connsiteY2-6" fmla="*/ 732036 h 1464072"/>
              <a:gd name="connsiteX3-7" fmla="*/ 587326 w 930812"/>
              <a:gd name="connsiteY3-8" fmla="*/ 1464072 h 1464072"/>
              <a:gd name="connsiteX4-9" fmla="*/ 0 w 930812"/>
              <a:gd name="connsiteY4-10" fmla="*/ 1464072 h 1464072"/>
              <a:gd name="connsiteX5-11" fmla="*/ 0 w 930812"/>
              <a:gd name="connsiteY5-12" fmla="*/ 0 h 14640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930812" h="1464072">
                <a:moveTo>
                  <a:pt x="0" y="0"/>
                </a:moveTo>
                <a:lnTo>
                  <a:pt x="587326" y="0"/>
                </a:lnTo>
                <a:lnTo>
                  <a:pt x="930812" y="732036"/>
                </a:lnTo>
                <a:lnTo>
                  <a:pt x="587326" y="1464072"/>
                </a:lnTo>
                <a:lnTo>
                  <a:pt x="0" y="146407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5" y="2931790"/>
            <a:ext cx="2441038" cy="2441038"/>
          </a:xfrm>
          <a:prstGeom prst="rect">
            <a:avLst/>
          </a:prstGeom>
        </p:spPr>
      </p:pic>
      <p:pic>
        <p:nvPicPr>
          <p:cNvPr id="8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239" y="5147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D2CBC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9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26" y="-34280"/>
            <a:ext cx="9161025" cy="5177779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2057" y="0"/>
            <a:ext cx="9158968" cy="5143500"/>
          </a:xfrm>
          <a:prstGeom prst="rect">
            <a:avLst/>
          </a:prstGeom>
          <a:solidFill>
            <a:srgbClr val="FFF9E7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1277" y="113312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9E7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solidFill>
              <a:srgbClr val="FFEDDE"/>
            </a:solidFill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no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0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EDD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2392243" y="4755786"/>
            <a:ext cx="4166521" cy="370094"/>
            <a:chOff x="2362866" y="4755786"/>
            <a:chExt cx="4332983" cy="370094"/>
          </a:xfrm>
        </p:grpSpPr>
        <p:grpSp>
          <p:nvGrpSpPr>
            <p:cNvPr id="11" name="组合 10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</p:grpSpPr>
          <p:sp>
            <p:nvSpPr>
              <p:cNvPr id="13" name="圆角矩形 1"/>
              <p:cNvSpPr/>
              <p:nvPr/>
            </p:nvSpPr>
            <p:spPr>
              <a:xfrm>
                <a:off x="2461379" y="4759182"/>
                <a:ext cx="3984433" cy="370094"/>
              </a:xfrm>
              <a:prstGeom prst="roundRect">
                <a:avLst/>
              </a:prstGeom>
              <a:solidFill>
                <a:srgbClr val="F49800"/>
              </a:solidFill>
              <a:ln w="41275">
                <a:solidFill>
                  <a:srgbClr val="FFBF5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6020964" y="5072724"/>
                <a:ext cx="325597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5876948" y="5072724"/>
                <a:ext cx="37565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矩形 11"/>
            <p:cNvSpPr/>
            <p:nvPr/>
          </p:nvSpPr>
          <p:spPr>
            <a:xfrm>
              <a:off x="2481998" y="4799651"/>
              <a:ext cx="421385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  <p:pic>
        <p:nvPicPr>
          <p:cNvPr id="24" name="图片 23"/>
          <p:cNvPicPr>
            <a:picLocks noChangeAspect="1"/>
          </p:cNvPicPr>
          <p:nvPr userDrawn="1"/>
        </p:nvPicPr>
        <p:blipFill rotWithShape="1">
          <a:blip r:embed="rId6"/>
          <a:srcRect l="12271"/>
          <a:stretch>
            <a:fillRect/>
          </a:stretch>
        </p:blipFill>
        <p:spPr>
          <a:xfrm>
            <a:off x="1" y="-93995"/>
            <a:ext cx="3707903" cy="147536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6" y="77890"/>
            <a:ext cx="1131590" cy="1131590"/>
          </a:xfrm>
          <a:prstGeom prst="rect">
            <a:avLst/>
          </a:prstGeom>
        </p:spPr>
      </p:pic>
      <p:sp>
        <p:nvSpPr>
          <p:cNvPr id="23" name="矩形 22"/>
          <p:cNvSpPr/>
          <p:nvPr userDrawn="1"/>
        </p:nvSpPr>
        <p:spPr>
          <a:xfrm>
            <a:off x="782270" y="351339"/>
            <a:ext cx="2777433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pPr lvl="0" algn="ctr"/>
            <a:r>
              <a:rPr lang="zh-CN" altLang="en-US" sz="3200" b="1" noProof="0" dirty="0">
                <a:ln>
                  <a:solidFill>
                    <a:srgbClr val="E8333C"/>
                  </a:solidFill>
                </a:ln>
                <a:solidFill>
                  <a:schemeClr val="bg1"/>
                </a:solidFill>
                <a:latin typeface="黑体" panose="02010609060101010101" pitchFamily="49" charset="-122"/>
                <a:ea typeface="黑体" panose="02010609060101010101" pitchFamily="49" charset="-122"/>
                <a:cs typeface="+mn-ea"/>
              </a:rPr>
              <a:t>▶备选练习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2392243" y="4755786"/>
            <a:ext cx="4166521" cy="370094"/>
            <a:chOff x="2362866" y="4755786"/>
            <a:chExt cx="4332983" cy="370094"/>
          </a:xfrm>
        </p:grpSpPr>
        <p:grpSp>
          <p:nvGrpSpPr>
            <p:cNvPr id="11" name="组合 10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</p:grpSpPr>
          <p:sp>
            <p:nvSpPr>
              <p:cNvPr id="13" name="圆角矩形 1"/>
              <p:cNvSpPr/>
              <p:nvPr/>
            </p:nvSpPr>
            <p:spPr>
              <a:xfrm>
                <a:off x="2461379" y="4759182"/>
                <a:ext cx="3984433" cy="370094"/>
              </a:xfrm>
              <a:prstGeom prst="roundRect">
                <a:avLst/>
              </a:prstGeom>
              <a:solidFill>
                <a:srgbClr val="F49800"/>
              </a:solidFill>
              <a:ln w="41275">
                <a:solidFill>
                  <a:srgbClr val="FFBF5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6020964" y="5072724"/>
                <a:ext cx="325597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5876948" y="5072724"/>
                <a:ext cx="37565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矩形 11"/>
            <p:cNvSpPr/>
            <p:nvPr/>
          </p:nvSpPr>
          <p:spPr>
            <a:xfrm>
              <a:off x="2481998" y="4799651"/>
              <a:ext cx="421385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6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9" name="组合 8"/>
          <p:cNvGrpSpPr/>
          <p:nvPr userDrawn="1"/>
        </p:nvGrpSpPr>
        <p:grpSpPr>
          <a:xfrm>
            <a:off x="500236" y="521221"/>
            <a:ext cx="8143528" cy="4101058"/>
            <a:chOff x="391886" y="406401"/>
            <a:chExt cx="11422743" cy="6013450"/>
          </a:xfrm>
        </p:grpSpPr>
        <p:sp>
          <p:nvSpPr>
            <p:cNvPr id="10" name="矩形 9"/>
            <p:cNvSpPr/>
            <p:nvPr/>
          </p:nvSpPr>
          <p:spPr>
            <a:xfrm>
              <a:off x="391886" y="406401"/>
              <a:ext cx="11422743" cy="6013450"/>
            </a:xfrm>
            <a:prstGeom prst="rect">
              <a:avLst/>
            </a:prstGeom>
            <a:pattFill prst="wdDnDiag">
              <a:fgClr>
                <a:srgbClr val="EF8821"/>
              </a:fgClr>
              <a:bgClr>
                <a:sysClr val="window" lastClr="FFFFFF"/>
              </a:bgClr>
            </a:pattFill>
            <a:ln w="12700" cap="flat" cmpd="sng" algn="ctr">
              <a:solidFill>
                <a:sysClr val="window" lastClr="FFFFFF">
                  <a:lumMod val="95000"/>
                  <a:alpha val="2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/>
                <a:ea typeface="思源黑体 CN Normal"/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593914" y="615456"/>
              <a:ext cx="11017515" cy="5663492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" lastClr="FFFFFF">
                  <a:lumMod val="95000"/>
                  <a:alpha val="2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/>
                <a:ea typeface="思源黑体 CN Normal"/>
                <a:cs typeface="+mn-ea"/>
                <a:sym typeface="+mn-lt"/>
              </a:endParaRPr>
            </a:p>
          </p:txBody>
        </p:sp>
      </p:grp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5639" y="3283150"/>
            <a:ext cx="2009937" cy="2002922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20263203">
            <a:off x="8004322" y="-142790"/>
            <a:ext cx="1277214" cy="152021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 rot="3071277">
            <a:off x="208244" y="44913"/>
            <a:ext cx="1380195" cy="1658967"/>
          </a:xfrm>
          <a:prstGeom prst="rect">
            <a:avLst/>
          </a:prstGeom>
        </p:spPr>
      </p:pic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grpSp>
        <p:nvGrpSpPr>
          <p:cNvPr id="9" name="组合 8"/>
          <p:cNvGrpSpPr/>
          <p:nvPr userDrawn="1"/>
        </p:nvGrpSpPr>
        <p:grpSpPr>
          <a:xfrm>
            <a:off x="250118" y="295374"/>
            <a:ext cx="8643764" cy="4552752"/>
            <a:chOff x="391886" y="406401"/>
            <a:chExt cx="11422743" cy="6013450"/>
          </a:xfrm>
        </p:grpSpPr>
        <p:sp>
          <p:nvSpPr>
            <p:cNvPr id="10" name="矩形 9"/>
            <p:cNvSpPr/>
            <p:nvPr/>
          </p:nvSpPr>
          <p:spPr>
            <a:xfrm>
              <a:off x="391886" y="406401"/>
              <a:ext cx="11422743" cy="6013450"/>
            </a:xfrm>
            <a:prstGeom prst="rect">
              <a:avLst/>
            </a:prstGeom>
            <a:pattFill prst="wdDnDiag">
              <a:fgClr>
                <a:srgbClr val="EF8821"/>
              </a:fgClr>
              <a:bgClr>
                <a:sysClr val="window" lastClr="FFFFFF"/>
              </a:bgClr>
            </a:pattFill>
            <a:ln w="12700" cap="flat" cmpd="sng" algn="ctr">
              <a:solidFill>
                <a:sysClr val="window" lastClr="FFFFFF">
                  <a:lumMod val="95000"/>
                  <a:alpha val="2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/>
                <a:ea typeface="思源黑体 CN Normal"/>
                <a:cs typeface="+mn-ea"/>
                <a:sym typeface="+mn-lt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593914" y="615456"/>
              <a:ext cx="11017515" cy="5663492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ysClr val="window" lastClr="FFFFFF">
                  <a:lumMod val="95000"/>
                  <a:alpha val="20000"/>
                </a:sys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思源黑体 CN Normal"/>
                <a:ea typeface="思源黑体 CN Normal"/>
                <a:cs typeface="+mn-ea"/>
                <a:sym typeface="+mn-lt"/>
              </a:endParaRPr>
            </a:p>
          </p:txBody>
        </p:sp>
      </p:grpSp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7134063" y="3298852"/>
            <a:ext cx="2009937" cy="2002922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rot="3071277">
            <a:off x="136236" y="-80432"/>
            <a:ext cx="1380195" cy="1658967"/>
          </a:xfrm>
          <a:prstGeom prst="rect">
            <a:avLst/>
          </a:prstGeom>
        </p:spPr>
      </p:pic>
      <p:sp>
        <p:nvSpPr>
          <p:cNvPr id="17" name="文本框 16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矩形 15"/>
          <p:cNvSpPr/>
          <p:nvPr userDrawn="1"/>
        </p:nvSpPr>
        <p:spPr>
          <a:xfrm>
            <a:off x="287524" y="275174"/>
            <a:ext cx="8568952" cy="4593152"/>
          </a:xfrm>
          <a:prstGeom prst="rect">
            <a:avLst/>
          </a:prstGeom>
          <a:solidFill>
            <a:schemeClr val="bg1"/>
          </a:solidFill>
          <a:ln>
            <a:solidFill>
              <a:schemeClr val="bg1">
                <a:lumMod val="95000"/>
                <a:alpha val="20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8" name="文本框 17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5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06132C3-28DF-4685-8E4C-BC50E7B16C1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52C695-210C-4DFC-BA30-E70F4DE059B0}" type="datetimeFigureOut">
              <a:rPr lang="zh-CN" altLang="en-US" smtClean="0"/>
              <a:t>2025/1/5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3F1668-52CC-4FEB-9ED7-333AFBFFC9B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10" Type="http://schemas.openxmlformats.org/officeDocument/2006/relationships/image" Target="../media/image39.png"/><Relationship Id="rId4" Type="http://schemas.openxmlformats.org/officeDocument/2006/relationships/image" Target="../media/image33.png"/><Relationship Id="rId9" Type="http://schemas.openxmlformats.org/officeDocument/2006/relationships/image" Target="../media/image3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副标题 6"/>
          <p:cNvSpPr txBox="1">
            <a:spLocks noChangeArrowheads="1"/>
          </p:cNvSpPr>
          <p:nvPr/>
        </p:nvSpPr>
        <p:spPr bwMode="auto">
          <a:xfrm>
            <a:off x="1292614" y="721141"/>
            <a:ext cx="1905584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000" b="1" dirty="0">
                <a:latin typeface="Times New Roman" panose="02020603050405020304" pitchFamily="18" charset="0"/>
                <a:ea typeface="楷体_GB2312" panose="02010609030101010101" pitchFamily="49" charset="-122"/>
              </a:rPr>
              <a:t>R</a:t>
            </a:r>
            <a:r>
              <a:rPr lang="zh-CN" altLang="en-US" sz="2000" b="1" dirty="0">
                <a:latin typeface="宋体" panose="02010600030101010101" pitchFamily="2" charset="-122"/>
                <a:ea typeface="楷体_GB2312" panose="02010609030101010101" pitchFamily="49" charset="-122"/>
              </a:rPr>
              <a:t>·</a:t>
            </a:r>
            <a:r>
              <a:rPr lang="zh-CN" altLang="en-US" sz="2000" b="1" dirty="0">
                <a:latin typeface="楷体" panose="02010609060101010101" pitchFamily="49" charset="-122"/>
                <a:ea typeface="楷体" panose="02010609060101010101" pitchFamily="49" charset="-122"/>
              </a:rPr>
              <a:t>一年级下册</a:t>
            </a:r>
          </a:p>
        </p:txBody>
      </p:sp>
      <p:sp>
        <p:nvSpPr>
          <p:cNvPr id="2" name="标题 5">
            <a:extLst>
              <a:ext uri="{FF2B5EF4-FFF2-40B4-BE49-F238E27FC236}">
                <a16:creationId xmlns:a16="http://schemas.microsoft.com/office/drawing/2014/main" id="{A4C90B05-6A7C-3232-461D-7259449361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13976" y="2571750"/>
            <a:ext cx="6116048" cy="1074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algn="ctr">
              <a:lnSpc>
                <a:spcPct val="13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第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课时 口算减法（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）</a:t>
            </a:r>
          </a:p>
        </p:txBody>
      </p:sp>
      <p:pic>
        <p:nvPicPr>
          <p:cNvPr id="3" name="Picture 8">
            <a:extLst>
              <a:ext uri="{FF2B5EF4-FFF2-40B4-BE49-F238E27FC236}">
                <a16:creationId xmlns:a16="http://schemas.microsoft.com/office/drawing/2014/main" id="{B6F80C74-713C-CEFE-C72C-B78710CD25A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10934" y="1431489"/>
            <a:ext cx="934472" cy="84710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AA6FCF4D-FE11-E86F-CD6F-6BE6C991DB48}"/>
              </a:ext>
            </a:extLst>
          </p:cNvPr>
          <p:cNvSpPr/>
          <p:nvPr/>
        </p:nvSpPr>
        <p:spPr>
          <a:xfrm>
            <a:off x="3513335" y="2193983"/>
            <a:ext cx="1896673" cy="59221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130000"/>
              </a:lnSpc>
            </a:pPr>
            <a:r>
              <a:rPr lang="en-US" altLang="zh-CN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口算减法</a:t>
            </a:r>
            <a:endParaRPr lang="en-US" altLang="zh-CN" sz="2800" b="1" dirty="0">
              <a:solidFill>
                <a:prstClr val="black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EA7E476E-9EC3-2904-4758-7EF48DE80D77}"/>
              </a:ext>
            </a:extLst>
          </p:cNvPr>
          <p:cNvSpPr txBox="1"/>
          <p:nvPr/>
        </p:nvSpPr>
        <p:spPr>
          <a:xfrm>
            <a:off x="2411760" y="1606481"/>
            <a:ext cx="457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100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以内的口算加、减法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Box 112"/>
          <p:cNvSpPr txBox="1">
            <a:spLocks noChangeArrowheads="1"/>
          </p:cNvSpPr>
          <p:nvPr/>
        </p:nvSpPr>
        <p:spPr bwMode="auto">
          <a:xfrm>
            <a:off x="3423543" y="2244138"/>
            <a:ext cx="189071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altLang="zh-CN" sz="3200" b="1" noProof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42</a:t>
            </a:r>
            <a:r>
              <a:rPr lang="zh-CN" altLang="en-US" sz="3200" b="1" noProof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 noProof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r>
              <a:rPr lang="zh-CN" altLang="en-US" sz="3200" b="1" noProof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endParaRPr lang="en-US" altLang="zh-CN" sz="3200" b="1" noProof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Text Box 104"/>
          <p:cNvSpPr txBox="1">
            <a:spLocks noChangeArrowheads="1"/>
          </p:cNvSpPr>
          <p:nvPr/>
        </p:nvSpPr>
        <p:spPr bwMode="auto">
          <a:xfrm>
            <a:off x="619621" y="1532353"/>
            <a:ext cx="189071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altLang="zh-CN" sz="3200" b="1" noProof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</a:t>
            </a:r>
            <a:r>
              <a:rPr lang="zh-CN" altLang="en-US" sz="3200" b="1" noProof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 noProof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noProof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endParaRPr lang="en-US" altLang="zh-CN" sz="3200" b="1" noProof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Text Box 105"/>
          <p:cNvSpPr txBox="1">
            <a:spLocks noChangeArrowheads="1"/>
          </p:cNvSpPr>
          <p:nvPr/>
        </p:nvSpPr>
        <p:spPr bwMode="auto">
          <a:xfrm>
            <a:off x="2039640" y="1532353"/>
            <a:ext cx="8096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altLang="zh-CN" sz="3200" b="1" noProof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39</a:t>
            </a:r>
          </a:p>
        </p:txBody>
      </p:sp>
      <p:sp>
        <p:nvSpPr>
          <p:cNvPr id="7" name="Text Box 107"/>
          <p:cNvSpPr txBox="1">
            <a:spLocks noChangeArrowheads="1"/>
          </p:cNvSpPr>
          <p:nvPr/>
        </p:nvSpPr>
        <p:spPr bwMode="auto">
          <a:xfrm>
            <a:off x="4955480" y="1473040"/>
            <a:ext cx="8096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altLang="zh-CN" sz="3200" b="1" noProof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45</a:t>
            </a:r>
          </a:p>
        </p:txBody>
      </p:sp>
      <p:sp>
        <p:nvSpPr>
          <p:cNvPr id="6" name="Text Box 106"/>
          <p:cNvSpPr txBox="1">
            <a:spLocks noChangeArrowheads="1"/>
          </p:cNvSpPr>
          <p:nvPr/>
        </p:nvSpPr>
        <p:spPr bwMode="auto">
          <a:xfrm>
            <a:off x="3423543" y="1502776"/>
            <a:ext cx="189071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altLang="zh-CN" sz="3200" b="1" noProof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42</a:t>
            </a:r>
            <a:r>
              <a:rPr lang="zh-CN" altLang="en-US" sz="3200" b="1" noProof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 noProof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200" b="1" noProof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endParaRPr lang="en-US" altLang="zh-CN" sz="3200" b="1" noProof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Text Box 108"/>
          <p:cNvSpPr txBox="1">
            <a:spLocks noChangeArrowheads="1"/>
          </p:cNvSpPr>
          <p:nvPr/>
        </p:nvSpPr>
        <p:spPr bwMode="auto">
          <a:xfrm>
            <a:off x="6461224" y="1473040"/>
            <a:ext cx="1890712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altLang="zh-CN" sz="3200" b="1" noProof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200" b="1" noProof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 noProof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21</a:t>
            </a:r>
            <a:r>
              <a:rPr lang="zh-CN" altLang="en-US" sz="3200" b="1" noProof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endParaRPr lang="en-US" altLang="zh-CN" sz="3200" b="1" noProof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Text Box 109"/>
          <p:cNvSpPr txBox="1">
            <a:spLocks noChangeArrowheads="1"/>
          </p:cNvSpPr>
          <p:nvPr/>
        </p:nvSpPr>
        <p:spPr bwMode="auto">
          <a:xfrm>
            <a:off x="7931645" y="1473039"/>
            <a:ext cx="8096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altLang="zh-CN" sz="3200" b="1" noProof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26</a:t>
            </a:r>
          </a:p>
        </p:txBody>
      </p:sp>
      <p:sp>
        <p:nvSpPr>
          <p:cNvPr id="10" name="Text Box 110"/>
          <p:cNvSpPr txBox="1">
            <a:spLocks noChangeArrowheads="1"/>
          </p:cNvSpPr>
          <p:nvPr/>
        </p:nvSpPr>
        <p:spPr bwMode="auto">
          <a:xfrm>
            <a:off x="619621" y="2244138"/>
            <a:ext cx="189071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altLang="zh-CN" sz="3200" b="1" noProof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</a:t>
            </a:r>
            <a:r>
              <a:rPr lang="zh-CN" altLang="en-US" sz="3200" b="1" noProof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 noProof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</a:t>
            </a:r>
            <a:r>
              <a:rPr lang="zh-CN" altLang="en-US" sz="3200" b="1" noProof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endParaRPr lang="en-US" altLang="zh-CN" sz="3200" b="1" noProof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1" name="Text Box 111"/>
          <p:cNvSpPr txBox="1">
            <a:spLocks noChangeArrowheads="1"/>
          </p:cNvSpPr>
          <p:nvPr/>
        </p:nvSpPr>
        <p:spPr bwMode="auto">
          <a:xfrm>
            <a:off x="2215825" y="2244138"/>
            <a:ext cx="8096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altLang="zh-CN" sz="3200" b="1" noProof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75</a:t>
            </a:r>
          </a:p>
        </p:txBody>
      </p:sp>
      <p:sp>
        <p:nvSpPr>
          <p:cNvPr id="13" name="Text Box 113"/>
          <p:cNvSpPr txBox="1">
            <a:spLocks noChangeArrowheads="1"/>
          </p:cNvSpPr>
          <p:nvPr/>
        </p:nvSpPr>
        <p:spPr bwMode="auto">
          <a:xfrm>
            <a:off x="5109467" y="2244138"/>
            <a:ext cx="8096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altLang="zh-CN" sz="3200" b="1" noProof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72</a:t>
            </a:r>
          </a:p>
        </p:txBody>
      </p:sp>
      <p:sp>
        <p:nvSpPr>
          <p:cNvPr id="16" name="Text Box 114"/>
          <p:cNvSpPr txBox="1">
            <a:spLocks noChangeArrowheads="1"/>
          </p:cNvSpPr>
          <p:nvPr/>
        </p:nvSpPr>
        <p:spPr bwMode="auto">
          <a:xfrm>
            <a:off x="6459636" y="2244138"/>
            <a:ext cx="18923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altLang="zh-CN" sz="3200" b="1" noProof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50</a:t>
            </a:r>
            <a:r>
              <a:rPr lang="zh-CN" altLang="en-US" sz="3200" b="1" noProof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＋</a:t>
            </a:r>
            <a:r>
              <a:rPr lang="en-US" altLang="zh-CN" sz="3200" b="1" noProof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21</a:t>
            </a:r>
            <a:r>
              <a:rPr lang="zh-CN" altLang="en-US" sz="3200" b="1" noProof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＝</a:t>
            </a:r>
            <a:endParaRPr lang="en-US" altLang="zh-CN" sz="3200" b="1" noProof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7" name="Text Box 115"/>
          <p:cNvSpPr txBox="1">
            <a:spLocks noChangeArrowheads="1"/>
          </p:cNvSpPr>
          <p:nvPr/>
        </p:nvSpPr>
        <p:spPr bwMode="auto">
          <a:xfrm>
            <a:off x="8082855" y="2244138"/>
            <a:ext cx="809625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en-US" altLang="zh-CN" sz="3200" b="1" noProof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71</a:t>
            </a:r>
          </a:p>
        </p:txBody>
      </p:sp>
      <p:grpSp>
        <p:nvGrpSpPr>
          <p:cNvPr id="18" name="Group 122"/>
          <p:cNvGrpSpPr/>
          <p:nvPr/>
        </p:nvGrpSpPr>
        <p:grpSpPr bwMode="auto">
          <a:xfrm>
            <a:off x="971590" y="2092119"/>
            <a:ext cx="669955" cy="152020"/>
            <a:chOff x="0" y="0"/>
            <a:chExt cx="432" cy="144"/>
          </a:xfrm>
        </p:grpSpPr>
        <p:sp>
          <p:nvSpPr>
            <p:cNvPr id="19" name="Line 123"/>
            <p:cNvSpPr>
              <a:spLocks noChangeShapeType="1"/>
            </p:cNvSpPr>
            <p:nvPr/>
          </p:nvSpPr>
          <p:spPr bwMode="auto">
            <a:xfrm>
              <a:off x="0" y="0"/>
              <a:ext cx="0" cy="144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hangingPunct="0"/>
              <a:endPara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0" name="Line 124"/>
            <p:cNvSpPr>
              <a:spLocks noChangeShapeType="1"/>
            </p:cNvSpPr>
            <p:nvPr/>
          </p:nvSpPr>
          <p:spPr bwMode="auto">
            <a:xfrm>
              <a:off x="432" y="0"/>
              <a:ext cx="0" cy="144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hangingPunct="0"/>
              <a:endPara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1" name="Line 125"/>
            <p:cNvSpPr>
              <a:spLocks noChangeShapeType="1"/>
            </p:cNvSpPr>
            <p:nvPr/>
          </p:nvSpPr>
          <p:spPr bwMode="auto">
            <a:xfrm>
              <a:off x="0" y="144"/>
              <a:ext cx="432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hangingPunct="0"/>
              <a:endPara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2" name="Group 126"/>
          <p:cNvGrpSpPr/>
          <p:nvPr/>
        </p:nvGrpSpPr>
        <p:grpSpPr bwMode="auto">
          <a:xfrm>
            <a:off x="831918" y="2779769"/>
            <a:ext cx="809625" cy="152021"/>
            <a:chOff x="0" y="0"/>
            <a:chExt cx="432" cy="144"/>
          </a:xfrm>
        </p:grpSpPr>
        <p:sp>
          <p:nvSpPr>
            <p:cNvPr id="23" name="Line 127"/>
            <p:cNvSpPr>
              <a:spLocks noChangeShapeType="1"/>
            </p:cNvSpPr>
            <p:nvPr/>
          </p:nvSpPr>
          <p:spPr bwMode="auto">
            <a:xfrm>
              <a:off x="0" y="0"/>
              <a:ext cx="0" cy="144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hangingPunct="0"/>
              <a:endPara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4" name="Line 128"/>
            <p:cNvSpPr>
              <a:spLocks noChangeShapeType="1"/>
            </p:cNvSpPr>
            <p:nvPr/>
          </p:nvSpPr>
          <p:spPr bwMode="auto">
            <a:xfrm>
              <a:off x="432" y="0"/>
              <a:ext cx="0" cy="144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hangingPunct="0"/>
              <a:endPara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5" name="Line 129"/>
            <p:cNvSpPr>
              <a:spLocks noChangeShapeType="1"/>
            </p:cNvSpPr>
            <p:nvPr/>
          </p:nvSpPr>
          <p:spPr bwMode="auto">
            <a:xfrm>
              <a:off x="0" y="144"/>
              <a:ext cx="432" cy="0"/>
            </a:xfrm>
            <a:prstGeom prst="line">
              <a:avLst/>
            </a:prstGeom>
            <a:noFill/>
            <a:ln w="28575">
              <a:solidFill>
                <a:srgbClr val="FF3300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eaLnBrk="0" hangingPunct="0"/>
              <a:endPara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6" name="AutoShape 25"/>
          <p:cNvSpPr>
            <a:spLocks noChangeArrowheads="1"/>
          </p:cNvSpPr>
          <p:nvPr/>
        </p:nvSpPr>
        <p:spPr bwMode="auto">
          <a:xfrm>
            <a:off x="1331568" y="3103687"/>
            <a:ext cx="2811089" cy="1258365"/>
          </a:xfrm>
          <a:prstGeom prst="wedgeRoundRectCallout">
            <a:avLst>
              <a:gd name="adj1" fmla="val -59657"/>
              <a:gd name="adj2" fmla="val 31040"/>
              <a:gd name="adj3" fmla="val 16667"/>
            </a:avLst>
          </a:prstGeom>
          <a:solidFill>
            <a:srgbClr val="FFFFFF"/>
          </a:solidFill>
          <a:ln w="19050">
            <a:solidFill>
              <a:srgbClr val="F4970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ker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先算</a:t>
            </a:r>
            <a:r>
              <a:rPr lang="en-US" altLang="zh-CN" sz="2800" b="1" ker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5＋4＝9</a:t>
            </a:r>
            <a:r>
              <a:rPr lang="zh-CN" altLang="en-US" sz="2800" b="1" ker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ker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再算</a:t>
            </a:r>
            <a:r>
              <a:rPr lang="en-US" altLang="zh-CN" sz="2800" b="1" ker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30＋9＝39</a:t>
            </a:r>
            <a:r>
              <a:rPr lang="zh-CN" altLang="en-US" sz="2800" b="1" ker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28" name="AutoShape 27"/>
          <p:cNvSpPr>
            <a:spLocks noChangeArrowheads="1"/>
          </p:cNvSpPr>
          <p:nvPr/>
        </p:nvSpPr>
        <p:spPr bwMode="auto">
          <a:xfrm>
            <a:off x="1259205" y="3103880"/>
            <a:ext cx="2963545" cy="1284605"/>
          </a:xfrm>
          <a:prstGeom prst="wedgeRoundRectCallout">
            <a:avLst>
              <a:gd name="adj1" fmla="val -59518"/>
              <a:gd name="adj2" fmla="val 28984"/>
              <a:gd name="adj3" fmla="val 16667"/>
            </a:avLst>
          </a:prstGeom>
          <a:solidFill>
            <a:srgbClr val="FFFFFF"/>
          </a:solidFill>
          <a:ln w="19050">
            <a:solidFill>
              <a:srgbClr val="F4970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ker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先算</a:t>
            </a:r>
            <a:r>
              <a:rPr lang="en-US" altLang="zh-CN" sz="2800" b="1" ker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30＋40＝70</a:t>
            </a:r>
            <a:r>
              <a:rPr lang="zh-CN" altLang="en-US" sz="2800" b="1" ker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，</a:t>
            </a:r>
          </a:p>
          <a:p>
            <a:pPr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ker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再算</a:t>
            </a:r>
            <a:r>
              <a:rPr lang="en-US" altLang="zh-CN" sz="2800" b="1" ker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70＋5＝75</a:t>
            </a:r>
            <a:r>
              <a:rPr lang="zh-CN" altLang="en-US" sz="2800" b="1" kern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30" name="AutoShape 29"/>
          <p:cNvSpPr>
            <a:spLocks noChangeArrowheads="1"/>
          </p:cNvSpPr>
          <p:nvPr/>
        </p:nvSpPr>
        <p:spPr bwMode="auto">
          <a:xfrm>
            <a:off x="4499653" y="3075368"/>
            <a:ext cx="2826197" cy="1253252"/>
          </a:xfrm>
          <a:prstGeom prst="wedgeRoundRectCallout">
            <a:avLst>
              <a:gd name="adj1" fmla="val 62609"/>
              <a:gd name="adj2" fmla="val 35978"/>
              <a:gd name="adj3" fmla="val 16667"/>
            </a:avLst>
          </a:prstGeom>
          <a:solidFill>
            <a:srgbClr val="FFFFFF"/>
          </a:solidFill>
          <a:ln w="19050">
            <a:solidFill>
              <a:srgbClr val="F4970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说说</a:t>
            </a:r>
            <a:r>
              <a:rPr lang="en-US" altLang="zh-CN" sz="28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35＋4</a:t>
            </a:r>
            <a:r>
              <a:rPr lang="zh-CN" altLang="en-US" sz="28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是怎样计算的。</a:t>
            </a:r>
          </a:p>
        </p:txBody>
      </p:sp>
      <p:sp>
        <p:nvSpPr>
          <p:cNvPr id="31" name="AutoShape 30"/>
          <p:cNvSpPr>
            <a:spLocks noChangeArrowheads="1"/>
          </p:cNvSpPr>
          <p:nvPr/>
        </p:nvSpPr>
        <p:spPr bwMode="auto">
          <a:xfrm>
            <a:off x="4427550" y="3291952"/>
            <a:ext cx="3015646" cy="1256392"/>
          </a:xfrm>
          <a:prstGeom prst="wedgeRoundRectCallout">
            <a:avLst>
              <a:gd name="adj1" fmla="val 58815"/>
              <a:gd name="adj2" fmla="val -3868"/>
              <a:gd name="adj3" fmla="val 16667"/>
            </a:avLst>
          </a:prstGeom>
          <a:solidFill>
            <a:srgbClr val="FFFFFF"/>
          </a:solidFill>
          <a:ln w="19050">
            <a:solidFill>
              <a:srgbClr val="F4970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说说</a:t>
            </a:r>
            <a:r>
              <a:rPr lang="en-US" altLang="zh-CN" sz="28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35＋40</a:t>
            </a:r>
            <a:r>
              <a:rPr lang="zh-CN" altLang="en-US" sz="28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是怎样计算的。</a:t>
            </a:r>
          </a:p>
        </p:txBody>
      </p:sp>
      <p:sp>
        <p:nvSpPr>
          <p:cNvPr id="32" name="AutoShape 31"/>
          <p:cNvSpPr>
            <a:spLocks noChangeArrowheads="1"/>
          </p:cNvSpPr>
          <p:nvPr/>
        </p:nvSpPr>
        <p:spPr bwMode="auto">
          <a:xfrm>
            <a:off x="4412362" y="2956886"/>
            <a:ext cx="3045181" cy="1831237"/>
          </a:xfrm>
          <a:prstGeom prst="wedgeRoundRectCallout">
            <a:avLst>
              <a:gd name="adj1" fmla="val 61243"/>
              <a:gd name="adj2" fmla="val -10201"/>
              <a:gd name="adj3" fmla="val 16667"/>
            </a:avLst>
          </a:prstGeom>
          <a:solidFill>
            <a:srgbClr val="FFFFFF"/>
          </a:solidFill>
          <a:ln w="19050">
            <a:solidFill>
              <a:srgbClr val="F4970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这两组题计算时有什么相同的地方吗？</a:t>
            </a:r>
          </a:p>
        </p:txBody>
      </p:sp>
      <p:sp>
        <p:nvSpPr>
          <p:cNvPr id="33" name="AutoShape 32"/>
          <p:cNvSpPr>
            <a:spLocks noChangeArrowheads="1"/>
          </p:cNvSpPr>
          <p:nvPr/>
        </p:nvSpPr>
        <p:spPr bwMode="auto">
          <a:xfrm>
            <a:off x="1191895" y="3129915"/>
            <a:ext cx="3110865" cy="1258570"/>
          </a:xfrm>
          <a:prstGeom prst="wedgeRoundRectCallout">
            <a:avLst>
              <a:gd name="adj1" fmla="val -57741"/>
              <a:gd name="adj2" fmla="val 31524"/>
              <a:gd name="adj3" fmla="val 16667"/>
            </a:avLst>
          </a:prstGeom>
          <a:solidFill>
            <a:srgbClr val="FFFFFF"/>
          </a:solidFill>
          <a:ln w="19050">
            <a:solidFill>
              <a:srgbClr val="F49701"/>
            </a:solidFill>
            <a:miter lim="800000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  <a:defRPr/>
            </a:pPr>
            <a:r>
              <a:rPr lang="zh-CN" altLang="en-US" sz="28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都是把</a:t>
            </a:r>
            <a:r>
              <a:rPr lang="zh-CN" altLang="en-US" sz="2800" b="1" kern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相同数位</a:t>
            </a:r>
            <a:r>
              <a:rPr lang="zh-CN" altLang="en-US" sz="2800" b="1" kern="0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上的数直接相加。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684401" y="3416273"/>
            <a:ext cx="1038704" cy="1387725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1972" y="3438572"/>
            <a:ext cx="950908" cy="1653458"/>
          </a:xfrm>
          <a:prstGeom prst="rect">
            <a:avLst/>
          </a:prstGeom>
        </p:spPr>
      </p:pic>
      <p:grpSp>
        <p:nvGrpSpPr>
          <p:cNvPr id="38" name="组合 37"/>
          <p:cNvGrpSpPr/>
          <p:nvPr/>
        </p:nvGrpSpPr>
        <p:grpSpPr>
          <a:xfrm>
            <a:off x="455351" y="390698"/>
            <a:ext cx="8333796" cy="537029"/>
            <a:chOff x="623647" y="478971"/>
            <a:chExt cx="8333796" cy="537029"/>
          </a:xfrm>
        </p:grpSpPr>
        <p:sp>
          <p:nvSpPr>
            <p:cNvPr id="39" name="矩形 38"/>
            <p:cNvSpPr/>
            <p:nvPr/>
          </p:nvSpPr>
          <p:spPr>
            <a:xfrm>
              <a:off x="623647" y="478971"/>
              <a:ext cx="2801723" cy="53702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40" name="直接连接符 39"/>
            <p:cNvCxnSpPr/>
            <p:nvPr/>
          </p:nvCxnSpPr>
          <p:spPr>
            <a:xfrm>
              <a:off x="3633547" y="734096"/>
              <a:ext cx="532389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矩形 40"/>
          <p:cNvSpPr/>
          <p:nvPr/>
        </p:nvSpPr>
        <p:spPr>
          <a:xfrm>
            <a:off x="507525" y="339123"/>
            <a:ext cx="3014820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32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一、复习知识</a:t>
            </a:r>
          </a:p>
        </p:txBody>
      </p:sp>
      <p:sp>
        <p:nvSpPr>
          <p:cNvPr id="34" name="Text Box 106"/>
          <p:cNvSpPr txBox="1">
            <a:spLocks noChangeArrowheads="1"/>
          </p:cNvSpPr>
          <p:nvPr/>
        </p:nvSpPr>
        <p:spPr bwMode="auto">
          <a:xfrm>
            <a:off x="560803" y="952359"/>
            <a:ext cx="1890713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0" hangingPunct="0">
              <a:spcBef>
                <a:spcPct val="50000"/>
              </a:spcBef>
            </a:pPr>
            <a:r>
              <a:rPr lang="zh-CN" altLang="en-US" sz="3200" b="1" noProof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口算。</a:t>
            </a:r>
            <a:endParaRPr lang="en-US" altLang="zh-CN" sz="3200" b="1" noProof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7" grpId="0" bldLvl="0" animBg="1"/>
      <p:bldP spid="9" grpId="0" bldLvl="0" animBg="1"/>
      <p:bldP spid="11" grpId="0" bldLvl="0" animBg="1"/>
      <p:bldP spid="13" grpId="0" bldLvl="0" animBg="1"/>
      <p:bldP spid="17" grpId="0" bldLvl="0" animBg="1"/>
      <p:bldP spid="26" grpId="0" bldLvl="0" animBg="1"/>
      <p:bldP spid="26" grpId="1" bldLvl="0" animBg="1"/>
      <p:bldP spid="28" grpId="0" bldLvl="0" animBg="1"/>
      <p:bldP spid="28" grpId="1" animBg="1"/>
      <p:bldP spid="30" grpId="0" bldLvl="0" animBg="1"/>
      <p:bldP spid="30" grpId="1" animBg="1"/>
      <p:bldP spid="31" grpId="0" bldLvl="0" animBg="1"/>
      <p:bldP spid="31" grpId="1" animBg="1"/>
      <p:bldP spid="32" grpId="0" bldLvl="0" animBg="1"/>
      <p:bldP spid="33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783262E-3E87-34A7-DC30-CB5B59A5954B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742388" y="1177468"/>
            <a:ext cx="3795749" cy="2286328"/>
          </a:xfrm>
          <a:prstGeom prst="rect">
            <a:avLst/>
          </a:prstGeom>
        </p:spPr>
      </p:pic>
      <p:grpSp>
        <p:nvGrpSpPr>
          <p:cNvPr id="20" name="组合 19"/>
          <p:cNvGrpSpPr/>
          <p:nvPr/>
        </p:nvGrpSpPr>
        <p:grpSpPr>
          <a:xfrm>
            <a:off x="455351" y="390698"/>
            <a:ext cx="8333796" cy="537029"/>
            <a:chOff x="623647" y="478971"/>
            <a:chExt cx="8333796" cy="537029"/>
          </a:xfrm>
        </p:grpSpPr>
        <p:sp>
          <p:nvSpPr>
            <p:cNvPr id="21" name="矩形 20"/>
            <p:cNvSpPr/>
            <p:nvPr/>
          </p:nvSpPr>
          <p:spPr>
            <a:xfrm>
              <a:off x="623647" y="478971"/>
              <a:ext cx="4770933" cy="53702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2" name="直接连接符 21"/>
            <p:cNvCxnSpPr/>
            <p:nvPr/>
          </p:nvCxnSpPr>
          <p:spPr>
            <a:xfrm>
              <a:off x="5532384" y="734096"/>
              <a:ext cx="342505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矩形 22"/>
          <p:cNvSpPr/>
          <p:nvPr/>
        </p:nvSpPr>
        <p:spPr>
          <a:xfrm>
            <a:off x="434582" y="353275"/>
            <a:ext cx="5827707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32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二、情境引入，探究算法</a:t>
            </a:r>
          </a:p>
        </p:txBody>
      </p:sp>
      <p:sp>
        <p:nvSpPr>
          <p:cNvPr id="7" name="对话气泡: 圆角矩形 6"/>
          <p:cNvSpPr/>
          <p:nvPr/>
        </p:nvSpPr>
        <p:spPr>
          <a:xfrm>
            <a:off x="827584" y="1956537"/>
            <a:ext cx="1703705" cy="832485"/>
          </a:xfrm>
          <a:prstGeom prst="wedgeRoundRectCallout">
            <a:avLst>
              <a:gd name="adj1" fmla="val 65211"/>
              <a:gd name="adj2" fmla="val -41247"/>
              <a:gd name="adj3" fmla="val 16667"/>
            </a:avLst>
          </a:prstGeom>
          <a:solidFill>
            <a:schemeClr val="bg1"/>
          </a:solidFill>
          <a:ln w="28575"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hangingPunct="1"/>
            <a:r>
              <a:rPr lang="zh-CN" altLang="en-US" sz="1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有</a:t>
            </a:r>
            <a:r>
              <a:rPr lang="en-US" altLang="zh-CN" sz="1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</a:t>
            </a:r>
            <a:r>
              <a:rPr lang="zh-CN" altLang="en-US" sz="1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本故事书，借出了</a:t>
            </a:r>
            <a:r>
              <a:rPr lang="en-US" altLang="zh-CN" sz="1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本。</a:t>
            </a:r>
          </a:p>
        </p:txBody>
      </p:sp>
      <p:sp>
        <p:nvSpPr>
          <p:cNvPr id="8" name="对话气泡: 圆角矩形 7"/>
          <p:cNvSpPr/>
          <p:nvPr/>
        </p:nvSpPr>
        <p:spPr>
          <a:xfrm>
            <a:off x="6411468" y="927727"/>
            <a:ext cx="1835785" cy="800735"/>
          </a:xfrm>
          <a:prstGeom prst="wedgeRoundRectCallout">
            <a:avLst>
              <a:gd name="adj1" fmla="val -45042"/>
              <a:gd name="adj2" fmla="val 75111"/>
              <a:gd name="adj3" fmla="val 16667"/>
            </a:avLst>
          </a:prstGeom>
          <a:solidFill>
            <a:schemeClr val="bg1"/>
          </a:solidFill>
          <a:ln w="28575"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有</a:t>
            </a:r>
            <a:r>
              <a:rPr lang="en-US" altLang="zh-CN" sz="1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</a:t>
            </a:r>
            <a:r>
              <a:rPr lang="zh-CN" altLang="en-US" sz="1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本科普书，借出了</a:t>
            </a:r>
            <a:r>
              <a:rPr lang="en-US" altLang="zh-CN" sz="1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r>
              <a:rPr lang="zh-CN" altLang="en-US" sz="1800" b="1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本。</a:t>
            </a:r>
          </a:p>
        </p:txBody>
      </p:sp>
      <p:sp>
        <p:nvSpPr>
          <p:cNvPr id="14" name="Text Box 28"/>
          <p:cNvSpPr txBox="1">
            <a:spLocks noChangeArrowheads="1"/>
          </p:cNvSpPr>
          <p:nvPr/>
        </p:nvSpPr>
        <p:spPr bwMode="auto">
          <a:xfrm>
            <a:off x="30726" y="3586354"/>
            <a:ext cx="477093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）还剩多少本故事书？</a:t>
            </a:r>
          </a:p>
        </p:txBody>
      </p:sp>
      <p:sp>
        <p:nvSpPr>
          <p:cNvPr id="17" name="Text Box 28"/>
          <p:cNvSpPr txBox="1">
            <a:spLocks noChangeArrowheads="1"/>
          </p:cNvSpPr>
          <p:nvPr/>
        </p:nvSpPr>
        <p:spPr bwMode="auto">
          <a:xfrm>
            <a:off x="-257307" y="4130300"/>
            <a:ext cx="5346998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）还剩多少本科普书？</a:t>
            </a:r>
          </a:p>
        </p:txBody>
      </p:sp>
      <p:sp>
        <p:nvSpPr>
          <p:cNvPr id="18" name="Text Box 22"/>
          <p:cNvSpPr txBox="1">
            <a:spLocks noChangeArrowheads="1"/>
          </p:cNvSpPr>
          <p:nvPr/>
        </p:nvSpPr>
        <p:spPr bwMode="auto">
          <a:xfrm>
            <a:off x="4378730" y="3586354"/>
            <a:ext cx="1836738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9" name="Text Box 22"/>
          <p:cNvSpPr txBox="1">
            <a:spLocks noChangeArrowheads="1"/>
          </p:cNvSpPr>
          <p:nvPr/>
        </p:nvSpPr>
        <p:spPr bwMode="auto">
          <a:xfrm>
            <a:off x="4378730" y="4179982"/>
            <a:ext cx="1836738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5939878" y="3363521"/>
            <a:ext cx="2810983" cy="1469621"/>
            <a:chOff x="4970188" y="2582322"/>
            <a:chExt cx="2810983" cy="1469621"/>
          </a:xfrm>
        </p:grpSpPr>
        <p:sp>
          <p:nvSpPr>
            <p:cNvPr id="25" name="AutoShape 59"/>
            <p:cNvSpPr>
              <a:spLocks noChangeArrowheads="1"/>
            </p:cNvSpPr>
            <p:nvPr/>
          </p:nvSpPr>
          <p:spPr bwMode="auto">
            <a:xfrm>
              <a:off x="4970188" y="2747008"/>
              <a:ext cx="1836738" cy="1044615"/>
            </a:xfrm>
            <a:prstGeom prst="wedgeRoundRectCallout">
              <a:avLst>
                <a:gd name="adj1" fmla="val 63080"/>
                <a:gd name="adj2" fmla="val -5587"/>
                <a:gd name="adj3" fmla="val 16667"/>
              </a:avLst>
            </a:prstGeom>
            <a:solidFill>
              <a:sysClr val="window" lastClr="FFFFFF"/>
            </a:solidFill>
            <a:ln w="19050" algn="ctr">
              <a:solidFill>
                <a:srgbClr val="F49701"/>
              </a:solidFill>
              <a:miter lim="800000"/>
            </a:ln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lnSpc>
                  <a:spcPct val="120000"/>
                </a:lnSpc>
                <a:defRPr/>
              </a:pPr>
              <a:r>
                <a:rPr lang="zh-CN" altLang="en-US" sz="2400" b="1" kern="0" dirty="0">
                  <a:solidFill>
                    <a:prstClr val="black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这两道题怎样计算？</a:t>
              </a:r>
            </a:p>
          </p:txBody>
        </p:sp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7130684" y="2582322"/>
              <a:ext cx="650487" cy="1469621"/>
            </a:xfrm>
            <a:prstGeom prst="rect">
              <a:avLst/>
            </a:prstGeom>
          </p:spPr>
        </p:pic>
      </p:grpSp>
      <p:grpSp>
        <p:nvGrpSpPr>
          <p:cNvPr id="3" name="组合 2">
            <a:extLst>
              <a:ext uri="{FF2B5EF4-FFF2-40B4-BE49-F238E27FC236}">
                <a16:creationId xmlns:a16="http://schemas.microsoft.com/office/drawing/2014/main" id="{0A0B9EE4-BC20-64E7-3EA3-0ACD4BB76E6C}"/>
              </a:ext>
            </a:extLst>
          </p:cNvPr>
          <p:cNvGrpSpPr/>
          <p:nvPr/>
        </p:nvGrpSpPr>
        <p:grpSpPr>
          <a:xfrm>
            <a:off x="589217" y="1149107"/>
            <a:ext cx="566515" cy="566515"/>
            <a:chOff x="808411" y="672045"/>
            <a:chExt cx="566515" cy="566515"/>
          </a:xfrm>
        </p:grpSpPr>
        <p:sp>
          <p:nvSpPr>
            <p:cNvPr id="4" name="椭圆 3">
              <a:extLst>
                <a:ext uri="{FF2B5EF4-FFF2-40B4-BE49-F238E27FC236}">
                  <a16:creationId xmlns:a16="http://schemas.microsoft.com/office/drawing/2014/main" id="{A87A62A0-F084-9C9A-DBD4-5FCE074CB1CE}"/>
                </a:ext>
              </a:extLst>
            </p:cNvPr>
            <p:cNvSpPr/>
            <p:nvPr/>
          </p:nvSpPr>
          <p:spPr>
            <a:xfrm>
              <a:off x="808411" y="672045"/>
              <a:ext cx="566515" cy="566515"/>
            </a:xfrm>
            <a:prstGeom prst="ellipse">
              <a:avLst/>
            </a:prstGeom>
            <a:noFill/>
            <a:ln w="38100">
              <a:solidFill>
                <a:srgbClr val="0070C0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id="{0EFB6F95-13BA-0177-F574-763A3F5CD317}"/>
                </a:ext>
              </a:extLst>
            </p:cNvPr>
            <p:cNvSpPr txBox="1"/>
            <p:nvPr/>
          </p:nvSpPr>
          <p:spPr>
            <a:xfrm>
              <a:off x="908765" y="675460"/>
              <a:ext cx="36580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solidFill>
                    <a:srgbClr val="0070C0"/>
                  </a:solidFill>
                  <a:latin typeface="楷体" panose="02010609060101010101" pitchFamily="49" charset="-122"/>
                  <a:ea typeface="楷体" panose="02010609060101010101" pitchFamily="49" charset="-122"/>
                </a:rPr>
                <a:t>1</a:t>
              </a:r>
              <a:endParaRPr lang="zh-CN" altLang="en-US" sz="2800" b="1" dirty="0">
                <a:solidFill>
                  <a:srgbClr val="0070C0"/>
                </a:solidFill>
                <a:latin typeface="楷体" panose="02010609060101010101" pitchFamily="49" charset="-122"/>
                <a:ea typeface="楷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17" grpId="0" bldLvl="0" animBg="1"/>
      <p:bldP spid="18" grpId="0"/>
      <p:bldP spid="1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8">
            <a:extLst>
              <a:ext uri="{FF2B5EF4-FFF2-40B4-BE49-F238E27FC236}">
                <a16:creationId xmlns:a16="http://schemas.microsoft.com/office/drawing/2014/main" id="{5FD59ADE-C9F1-F48D-9A40-EB1DE8E799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80528" y="268511"/>
            <a:ext cx="576064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zh-CN" alt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）还剩多少本故事书？</a:t>
            </a:r>
          </a:p>
        </p:txBody>
      </p:sp>
      <p:pic>
        <p:nvPicPr>
          <p:cNvPr id="3" name="图片 2" descr="p64_2">
            <a:extLst>
              <a:ext uri="{FF2B5EF4-FFF2-40B4-BE49-F238E27FC236}">
                <a16:creationId xmlns:a16="http://schemas.microsoft.com/office/drawing/2014/main" id="{41B52BF3-F43C-7A68-8A94-6FF8B66C977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5780" b="7277"/>
          <a:stretch>
            <a:fillRect/>
          </a:stretch>
        </p:blipFill>
        <p:spPr>
          <a:xfrm>
            <a:off x="7135511" y="999980"/>
            <a:ext cx="1109662" cy="13223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3" descr="64-1">
            <a:extLst>
              <a:ext uri="{FF2B5EF4-FFF2-40B4-BE49-F238E27FC236}">
                <a16:creationId xmlns:a16="http://schemas.microsoft.com/office/drawing/2014/main" id="{CF95CB80-F3B4-EF88-0AC7-5E2FEFF034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6854" y="1058846"/>
            <a:ext cx="1484312" cy="11858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6" descr="p64_2">
            <a:extLst>
              <a:ext uri="{FF2B5EF4-FFF2-40B4-BE49-F238E27FC236}">
                <a16:creationId xmlns:a16="http://schemas.microsoft.com/office/drawing/2014/main" id="{197A6381-971C-6993-2352-A5F34B13E1A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5780" b="7277"/>
          <a:stretch>
            <a:fillRect/>
          </a:stretch>
        </p:blipFill>
        <p:spPr>
          <a:xfrm>
            <a:off x="6274308" y="959998"/>
            <a:ext cx="1109662" cy="1322387"/>
          </a:xfrm>
          <a:custGeom>
            <a:avLst/>
            <a:gdLst>
              <a:gd name="connsiteX0" fmla="*/ 751250 w 1109662"/>
              <a:gd name="connsiteY0" fmla="*/ 0 h 1322387"/>
              <a:gd name="connsiteX1" fmla="*/ 1109662 w 1109662"/>
              <a:gd name="connsiteY1" fmla="*/ 0 h 1322387"/>
              <a:gd name="connsiteX2" fmla="*/ 1109662 w 1109662"/>
              <a:gd name="connsiteY2" fmla="*/ 1322387 h 1322387"/>
              <a:gd name="connsiteX3" fmla="*/ 562736 w 1109662"/>
              <a:gd name="connsiteY3" fmla="*/ 1322387 h 1322387"/>
              <a:gd name="connsiteX4" fmla="*/ 759842 w 1109662"/>
              <a:gd name="connsiteY4" fmla="*/ 1061511 h 1322387"/>
              <a:gd name="connsiteX5" fmla="*/ 895309 w 1109662"/>
              <a:gd name="connsiteY5" fmla="*/ 282578 h 1322387"/>
              <a:gd name="connsiteX6" fmla="*/ 0 w 1109662"/>
              <a:gd name="connsiteY6" fmla="*/ 0 h 1322387"/>
              <a:gd name="connsiteX7" fmla="*/ 695629 w 1109662"/>
              <a:gd name="connsiteY7" fmla="*/ 0 h 1322387"/>
              <a:gd name="connsiteX8" fmla="*/ 556642 w 1109662"/>
              <a:gd name="connsiteY8" fmla="*/ 370631 h 1322387"/>
              <a:gd name="connsiteX9" fmla="*/ 186160 w 1109662"/>
              <a:gd name="connsiteY9" fmla="*/ 1322387 h 1322387"/>
              <a:gd name="connsiteX10" fmla="*/ 0 w 1109662"/>
              <a:gd name="connsiteY10" fmla="*/ 1322387 h 132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09662" h="1322387">
                <a:moveTo>
                  <a:pt x="751250" y="0"/>
                </a:moveTo>
                <a:lnTo>
                  <a:pt x="1109662" y="0"/>
                </a:lnTo>
                <a:lnTo>
                  <a:pt x="1109662" y="1322387"/>
                </a:lnTo>
                <a:lnTo>
                  <a:pt x="562736" y="1322387"/>
                </a:lnTo>
                <a:lnTo>
                  <a:pt x="759842" y="1061511"/>
                </a:lnTo>
                <a:lnTo>
                  <a:pt x="895309" y="282578"/>
                </a:lnTo>
                <a:close/>
                <a:moveTo>
                  <a:pt x="0" y="0"/>
                </a:moveTo>
                <a:lnTo>
                  <a:pt x="695629" y="0"/>
                </a:lnTo>
                <a:lnTo>
                  <a:pt x="556642" y="370631"/>
                </a:lnTo>
                <a:lnTo>
                  <a:pt x="186160" y="1322387"/>
                </a:lnTo>
                <a:lnTo>
                  <a:pt x="0" y="1322387"/>
                </a:lnTo>
                <a:close/>
              </a:path>
            </a:pathLst>
          </a:custGeom>
          <a:noFill/>
          <a:ln w="9525">
            <a:noFill/>
          </a:ln>
        </p:spPr>
      </p:pic>
      <p:pic>
        <p:nvPicPr>
          <p:cNvPr id="15" name="Picture 2">
            <a:extLst>
              <a:ext uri="{FF2B5EF4-FFF2-40B4-BE49-F238E27FC236}">
                <a16:creationId xmlns:a16="http://schemas.microsoft.com/office/drawing/2014/main" id="{34F91F30-34B9-6459-79DB-10D9C6D981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2851" y="1073149"/>
            <a:ext cx="946819" cy="1348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平行四边形 17">
            <a:extLst>
              <a:ext uri="{FF2B5EF4-FFF2-40B4-BE49-F238E27FC236}">
                <a16:creationId xmlns:a16="http://schemas.microsoft.com/office/drawing/2014/main" id="{F85B2F5F-DFC8-F235-0C5B-288684C5DC1A}"/>
              </a:ext>
            </a:extLst>
          </p:cNvPr>
          <p:cNvSpPr/>
          <p:nvPr/>
        </p:nvSpPr>
        <p:spPr>
          <a:xfrm>
            <a:off x="7279130" y="1106423"/>
            <a:ext cx="1109662" cy="1242585"/>
          </a:xfrm>
          <a:prstGeom prst="parallelogram">
            <a:avLst>
              <a:gd name="adj" fmla="val 45827"/>
            </a:avLst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5" name="组合 24">
            <a:extLst>
              <a:ext uri="{FF2B5EF4-FFF2-40B4-BE49-F238E27FC236}">
                <a16:creationId xmlns:a16="http://schemas.microsoft.com/office/drawing/2014/main" id="{4850B4E2-1476-1E71-F9E7-A4F1ACB7CC5E}"/>
              </a:ext>
            </a:extLst>
          </p:cNvPr>
          <p:cNvGrpSpPr/>
          <p:nvPr/>
        </p:nvGrpSpPr>
        <p:grpSpPr>
          <a:xfrm>
            <a:off x="467544" y="3347206"/>
            <a:ext cx="3798889" cy="1500189"/>
            <a:chOff x="1403" y="3243"/>
            <a:chExt cx="2393" cy="945"/>
          </a:xfrm>
        </p:grpSpPr>
        <p:sp>
          <p:nvSpPr>
            <p:cNvPr id="26" name="圆角矩形标注 6182">
              <a:extLst>
                <a:ext uri="{FF2B5EF4-FFF2-40B4-BE49-F238E27FC236}">
                  <a16:creationId xmlns:a16="http://schemas.microsoft.com/office/drawing/2014/main" id="{95DDB4F9-91FF-7A42-8E8B-58FBEC7D15E6}"/>
                </a:ext>
              </a:extLst>
            </p:cNvPr>
            <p:cNvSpPr/>
            <p:nvPr/>
          </p:nvSpPr>
          <p:spPr>
            <a:xfrm>
              <a:off x="2392" y="3243"/>
              <a:ext cx="1404" cy="437"/>
            </a:xfrm>
            <a:prstGeom prst="wedgeRoundRectCallout">
              <a:avLst>
                <a:gd name="adj1" fmla="val -62875"/>
                <a:gd name="adj2" fmla="val 30935"/>
                <a:gd name="adj3" fmla="val 16667"/>
              </a:avLst>
            </a:prstGeom>
            <a:solidFill>
              <a:schemeClr val="bg1"/>
            </a:solidFill>
            <a:ln w="19050" cap="flat" cmpd="sng">
              <a:solidFill>
                <a:srgbClr val="F4970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square">
              <a:spAutoFit/>
            </a:bodyPr>
            <a:lstStyle/>
            <a:p>
              <a:pPr eaLnBrk="1" hangingPunct="1">
                <a:lnSpc>
                  <a:spcPct val="120000"/>
                </a:lnSpc>
                <a:buFont typeface="Arial" panose="020B0604020202020204" pitchFamily="34" charset="0"/>
              </a:pP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先算 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</a:t>
              </a:r>
              <a:r>
                <a:rPr lang="zh-CN" altLang="en-US" sz="3200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en-US" sz="32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。</a:t>
              </a:r>
            </a:p>
          </p:txBody>
        </p:sp>
        <p:pic>
          <p:nvPicPr>
            <p:cNvPr id="27" name="图片 6183">
              <a:extLst>
                <a:ext uri="{FF2B5EF4-FFF2-40B4-BE49-F238E27FC236}">
                  <a16:creationId xmlns:a16="http://schemas.microsoft.com/office/drawing/2014/main" id="{6F944211-B817-BC84-B82F-47A1AF2F612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403" y="3339"/>
              <a:ext cx="591" cy="849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id="{19306B24-693C-4770-B7A9-052F0CFC7FE9}"/>
              </a:ext>
            </a:extLst>
          </p:cNvPr>
          <p:cNvGrpSpPr/>
          <p:nvPr/>
        </p:nvGrpSpPr>
        <p:grpSpPr>
          <a:xfrm>
            <a:off x="2575339" y="953226"/>
            <a:ext cx="1035462" cy="699102"/>
            <a:chOff x="2575339" y="953226"/>
            <a:chExt cx="1035462" cy="699102"/>
          </a:xfrm>
        </p:grpSpPr>
        <p:sp>
          <p:nvSpPr>
            <p:cNvPr id="43" name="矩形 42">
              <a:extLst>
                <a:ext uri="{FF2B5EF4-FFF2-40B4-BE49-F238E27FC236}">
                  <a16:creationId xmlns:a16="http://schemas.microsoft.com/office/drawing/2014/main" id="{67E2AD05-168C-4B26-82F3-D65CACBC0A92}"/>
                </a:ext>
              </a:extLst>
            </p:cNvPr>
            <p:cNvSpPr/>
            <p:nvPr/>
          </p:nvSpPr>
          <p:spPr bwMode="auto">
            <a:xfrm>
              <a:off x="2983196" y="1025817"/>
              <a:ext cx="627605" cy="58477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rgbClr val="F49701"/>
              </a:solidFill>
              <a:miter lim="800000"/>
            </a:ln>
          </p:spPr>
          <p:txBody>
            <a:bodyPr wrap="square" anchor="ctr">
              <a:spAutoFit/>
            </a:bodyPr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1" name="TextBox 43">
              <a:extLst>
                <a:ext uri="{FF2B5EF4-FFF2-40B4-BE49-F238E27FC236}">
                  <a16:creationId xmlns:a16="http://schemas.microsoft.com/office/drawing/2014/main" id="{2FFEFA4F-EBF1-608F-2E9E-A1BD0052254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75339" y="953226"/>
              <a:ext cx="447558" cy="6991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35" name="矩形 25">
            <a:extLst>
              <a:ext uri="{FF2B5EF4-FFF2-40B4-BE49-F238E27FC236}">
                <a16:creationId xmlns:a16="http://schemas.microsoft.com/office/drawing/2014/main" id="{749AACDB-9615-97B2-E4DD-D33518D96D3C}"/>
              </a:ext>
            </a:extLst>
          </p:cNvPr>
          <p:cNvSpPr/>
          <p:nvPr/>
        </p:nvSpPr>
        <p:spPr bwMode="auto">
          <a:xfrm rot="8019400">
            <a:off x="1227540" y="1766094"/>
            <a:ext cx="566738" cy="585787"/>
          </a:xfrm>
          <a:custGeom>
            <a:avLst/>
            <a:gdLst>
              <a:gd name="connsiteX0" fmla="*/ 0 w 566928"/>
              <a:gd name="connsiteY0" fmla="*/ 0 h 586517"/>
              <a:gd name="connsiteX1" fmla="*/ 566928 w 566928"/>
              <a:gd name="connsiteY1" fmla="*/ 0 h 586517"/>
              <a:gd name="connsiteX2" fmla="*/ 566928 w 566928"/>
              <a:gd name="connsiteY2" fmla="*/ 586517 h 586517"/>
              <a:gd name="connsiteX3" fmla="*/ 0 w 566928"/>
              <a:gd name="connsiteY3" fmla="*/ 586517 h 586517"/>
              <a:gd name="connsiteX4" fmla="*/ 0 w 566928"/>
              <a:gd name="connsiteY4" fmla="*/ 0 h 586517"/>
              <a:gd name="connsiteX0-1" fmla="*/ 566928 w 658368"/>
              <a:gd name="connsiteY0-2" fmla="*/ 0 h 586517"/>
              <a:gd name="connsiteX1-3" fmla="*/ 566928 w 658368"/>
              <a:gd name="connsiteY1-4" fmla="*/ 586517 h 586517"/>
              <a:gd name="connsiteX2-5" fmla="*/ 0 w 658368"/>
              <a:gd name="connsiteY2-6" fmla="*/ 586517 h 586517"/>
              <a:gd name="connsiteX3-7" fmla="*/ 0 w 658368"/>
              <a:gd name="connsiteY3-8" fmla="*/ 0 h 586517"/>
              <a:gd name="connsiteX4-9" fmla="*/ 658368 w 658368"/>
              <a:gd name="connsiteY4-10" fmla="*/ 91440 h 586517"/>
              <a:gd name="connsiteX0-11" fmla="*/ 566928 w 566928"/>
              <a:gd name="connsiteY0-12" fmla="*/ 0 h 586517"/>
              <a:gd name="connsiteX1-13" fmla="*/ 566928 w 566928"/>
              <a:gd name="connsiteY1-14" fmla="*/ 586517 h 586517"/>
              <a:gd name="connsiteX2-15" fmla="*/ 0 w 566928"/>
              <a:gd name="connsiteY2-16" fmla="*/ 586517 h 586517"/>
              <a:gd name="connsiteX3-17" fmla="*/ 0 w 566928"/>
              <a:gd name="connsiteY3-18" fmla="*/ 0 h 586517"/>
              <a:gd name="connsiteX0-19" fmla="*/ 566928 w 566928"/>
              <a:gd name="connsiteY0-20" fmla="*/ 586517 h 586517"/>
              <a:gd name="connsiteX1-21" fmla="*/ 0 w 566928"/>
              <a:gd name="connsiteY1-22" fmla="*/ 586517 h 586517"/>
              <a:gd name="connsiteX2-23" fmla="*/ 0 w 566928"/>
              <a:gd name="connsiteY2-24" fmla="*/ 0 h 58651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566928" h="586517">
                <a:moveTo>
                  <a:pt x="566928" y="586517"/>
                </a:moveTo>
                <a:lnTo>
                  <a:pt x="0" y="586517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F49701"/>
            </a:solidFill>
            <a:miter lim="800000"/>
          </a:ln>
        </p:spPr>
        <p:txBody>
          <a:bodyPr anchor="ctr">
            <a:spAutoFit/>
          </a:bodyPr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6" name="TextBox 26">
            <a:extLst>
              <a:ext uri="{FF2B5EF4-FFF2-40B4-BE49-F238E27FC236}">
                <a16:creationId xmlns:a16="http://schemas.microsoft.com/office/drawing/2014/main" id="{ACCF0F92-7F15-B7F0-2D6D-7CAAD7F9B0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5265" y="2008982"/>
            <a:ext cx="646331" cy="69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7" name="TextBox 28">
            <a:extLst>
              <a:ext uri="{FF2B5EF4-FFF2-40B4-BE49-F238E27FC236}">
                <a16:creationId xmlns:a16="http://schemas.microsoft.com/office/drawing/2014/main" id="{F56781D5-ED00-BDE5-FD82-E27B34FA94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1252" y="1999457"/>
            <a:ext cx="415498" cy="69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57D86EBC-6B6B-2E2C-35E9-FDBBC2D67390}"/>
              </a:ext>
            </a:extLst>
          </p:cNvPr>
          <p:cNvGrpSpPr/>
          <p:nvPr/>
        </p:nvGrpSpPr>
        <p:grpSpPr bwMode="auto">
          <a:xfrm>
            <a:off x="1916515" y="1666082"/>
            <a:ext cx="411162" cy="1136650"/>
            <a:chOff x="5516669" y="2542162"/>
            <a:chExt cx="411057" cy="1137065"/>
          </a:xfrm>
        </p:grpSpPr>
        <p:cxnSp>
          <p:nvCxnSpPr>
            <p:cNvPr id="39" name="直接箭头连接符 38">
              <a:extLst>
                <a:ext uri="{FF2B5EF4-FFF2-40B4-BE49-F238E27FC236}">
                  <a16:creationId xmlns:a16="http://schemas.microsoft.com/office/drawing/2014/main" id="{F28F1C9E-9CE1-FDAE-C24E-3ED13EA049F1}"/>
                </a:ext>
              </a:extLst>
            </p:cNvPr>
            <p:cNvCxnSpPr/>
            <p:nvPr/>
          </p:nvCxnSpPr>
          <p:spPr>
            <a:xfrm flipV="1">
              <a:off x="5927726" y="2542162"/>
              <a:ext cx="0" cy="1133889"/>
            </a:xfrm>
            <a:prstGeom prst="straightConnector1">
              <a:avLst/>
            </a:prstGeom>
            <a:ln w="19050">
              <a:solidFill>
                <a:srgbClr val="F4970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id="{6413B7BA-0D03-E06F-7B68-147730A3678C}"/>
                </a:ext>
              </a:extLst>
            </p:cNvPr>
            <p:cNvCxnSpPr/>
            <p:nvPr/>
          </p:nvCxnSpPr>
          <p:spPr>
            <a:xfrm flipH="1">
              <a:off x="5516669" y="3676051"/>
              <a:ext cx="411057" cy="0"/>
            </a:xfrm>
            <a:prstGeom prst="line">
              <a:avLst/>
            </a:prstGeom>
            <a:ln w="19050">
              <a:solidFill>
                <a:srgbClr val="F497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id="{E6F76610-EB8E-B5FE-4FE9-7B61CC45639D}"/>
                </a:ext>
              </a:extLst>
            </p:cNvPr>
            <p:cNvCxnSpPr/>
            <p:nvPr/>
          </p:nvCxnSpPr>
          <p:spPr>
            <a:xfrm flipH="1">
              <a:off x="5516669" y="3456896"/>
              <a:ext cx="1587" cy="222331"/>
            </a:xfrm>
            <a:prstGeom prst="line">
              <a:avLst/>
            </a:prstGeom>
            <a:ln w="19050">
              <a:solidFill>
                <a:srgbClr val="F497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CCCB0A34-46B1-D591-AA2C-FD47641E32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29001" y="2711965"/>
            <a:ext cx="415498" cy="69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Text Box 22">
            <a:extLst>
              <a:ext uri="{FF2B5EF4-FFF2-40B4-BE49-F238E27FC236}">
                <a16:creationId xmlns:a16="http://schemas.microsoft.com/office/drawing/2014/main" id="{A95FF345-FBD1-4EFA-B503-02D3CD60A7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0921" y="983679"/>
            <a:ext cx="142386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</a:t>
            </a:r>
            <a:r>
              <a: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</a:p>
        </p:txBody>
      </p:sp>
      <p:pic>
        <p:nvPicPr>
          <p:cNvPr id="28" name="图片 27" descr="p64_2">
            <a:extLst>
              <a:ext uri="{FF2B5EF4-FFF2-40B4-BE49-F238E27FC236}">
                <a16:creationId xmlns:a16="http://schemas.microsoft.com/office/drawing/2014/main" id="{DB7A0C2D-2107-434F-B84D-7AD8B5FAE3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5780" b="7277"/>
          <a:stretch>
            <a:fillRect/>
          </a:stretch>
        </p:blipFill>
        <p:spPr>
          <a:xfrm>
            <a:off x="6580680" y="959998"/>
            <a:ext cx="1109662" cy="1322387"/>
          </a:xfrm>
          <a:custGeom>
            <a:avLst/>
            <a:gdLst>
              <a:gd name="connsiteX0" fmla="*/ 751250 w 1109662"/>
              <a:gd name="connsiteY0" fmla="*/ 0 h 1322387"/>
              <a:gd name="connsiteX1" fmla="*/ 1109662 w 1109662"/>
              <a:gd name="connsiteY1" fmla="*/ 0 h 1322387"/>
              <a:gd name="connsiteX2" fmla="*/ 1109662 w 1109662"/>
              <a:gd name="connsiteY2" fmla="*/ 1322387 h 1322387"/>
              <a:gd name="connsiteX3" fmla="*/ 562736 w 1109662"/>
              <a:gd name="connsiteY3" fmla="*/ 1322387 h 1322387"/>
              <a:gd name="connsiteX4" fmla="*/ 759842 w 1109662"/>
              <a:gd name="connsiteY4" fmla="*/ 1061511 h 1322387"/>
              <a:gd name="connsiteX5" fmla="*/ 895309 w 1109662"/>
              <a:gd name="connsiteY5" fmla="*/ 282578 h 1322387"/>
              <a:gd name="connsiteX6" fmla="*/ 0 w 1109662"/>
              <a:gd name="connsiteY6" fmla="*/ 0 h 1322387"/>
              <a:gd name="connsiteX7" fmla="*/ 695629 w 1109662"/>
              <a:gd name="connsiteY7" fmla="*/ 0 h 1322387"/>
              <a:gd name="connsiteX8" fmla="*/ 556642 w 1109662"/>
              <a:gd name="connsiteY8" fmla="*/ 370631 h 1322387"/>
              <a:gd name="connsiteX9" fmla="*/ 186160 w 1109662"/>
              <a:gd name="connsiteY9" fmla="*/ 1322387 h 1322387"/>
              <a:gd name="connsiteX10" fmla="*/ 0 w 1109662"/>
              <a:gd name="connsiteY10" fmla="*/ 1322387 h 132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09662" h="1322387">
                <a:moveTo>
                  <a:pt x="751250" y="0"/>
                </a:moveTo>
                <a:lnTo>
                  <a:pt x="1109662" y="0"/>
                </a:lnTo>
                <a:lnTo>
                  <a:pt x="1109662" y="1322387"/>
                </a:lnTo>
                <a:lnTo>
                  <a:pt x="562736" y="1322387"/>
                </a:lnTo>
                <a:lnTo>
                  <a:pt x="759842" y="1061511"/>
                </a:lnTo>
                <a:lnTo>
                  <a:pt x="895309" y="282578"/>
                </a:lnTo>
                <a:close/>
                <a:moveTo>
                  <a:pt x="0" y="0"/>
                </a:moveTo>
                <a:lnTo>
                  <a:pt x="695629" y="0"/>
                </a:lnTo>
                <a:lnTo>
                  <a:pt x="556642" y="370631"/>
                </a:lnTo>
                <a:lnTo>
                  <a:pt x="186160" y="1322387"/>
                </a:lnTo>
                <a:lnTo>
                  <a:pt x="0" y="1322387"/>
                </a:lnTo>
                <a:close/>
              </a:path>
            </a:pathLst>
          </a:custGeom>
          <a:noFill/>
          <a:ln w="9525">
            <a:noFill/>
          </a:ln>
        </p:spPr>
      </p:pic>
      <p:pic>
        <p:nvPicPr>
          <p:cNvPr id="29" name="图片 28" descr="p64_2">
            <a:extLst>
              <a:ext uri="{FF2B5EF4-FFF2-40B4-BE49-F238E27FC236}">
                <a16:creationId xmlns:a16="http://schemas.microsoft.com/office/drawing/2014/main" id="{AE3F026E-EF0B-4BBD-87E7-470AB7827C5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75780" b="7277"/>
          <a:stretch>
            <a:fillRect/>
          </a:stretch>
        </p:blipFill>
        <p:spPr>
          <a:xfrm>
            <a:off x="6867917" y="983679"/>
            <a:ext cx="1109662" cy="1322387"/>
          </a:xfrm>
          <a:custGeom>
            <a:avLst/>
            <a:gdLst>
              <a:gd name="connsiteX0" fmla="*/ 751250 w 1109662"/>
              <a:gd name="connsiteY0" fmla="*/ 0 h 1322387"/>
              <a:gd name="connsiteX1" fmla="*/ 1109662 w 1109662"/>
              <a:gd name="connsiteY1" fmla="*/ 0 h 1322387"/>
              <a:gd name="connsiteX2" fmla="*/ 1109662 w 1109662"/>
              <a:gd name="connsiteY2" fmla="*/ 1322387 h 1322387"/>
              <a:gd name="connsiteX3" fmla="*/ 562736 w 1109662"/>
              <a:gd name="connsiteY3" fmla="*/ 1322387 h 1322387"/>
              <a:gd name="connsiteX4" fmla="*/ 759842 w 1109662"/>
              <a:gd name="connsiteY4" fmla="*/ 1061511 h 1322387"/>
              <a:gd name="connsiteX5" fmla="*/ 895309 w 1109662"/>
              <a:gd name="connsiteY5" fmla="*/ 282578 h 1322387"/>
              <a:gd name="connsiteX6" fmla="*/ 0 w 1109662"/>
              <a:gd name="connsiteY6" fmla="*/ 0 h 1322387"/>
              <a:gd name="connsiteX7" fmla="*/ 695629 w 1109662"/>
              <a:gd name="connsiteY7" fmla="*/ 0 h 1322387"/>
              <a:gd name="connsiteX8" fmla="*/ 556642 w 1109662"/>
              <a:gd name="connsiteY8" fmla="*/ 370631 h 1322387"/>
              <a:gd name="connsiteX9" fmla="*/ 186160 w 1109662"/>
              <a:gd name="connsiteY9" fmla="*/ 1322387 h 1322387"/>
              <a:gd name="connsiteX10" fmla="*/ 0 w 1109662"/>
              <a:gd name="connsiteY10" fmla="*/ 1322387 h 132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09662" h="1322387">
                <a:moveTo>
                  <a:pt x="751250" y="0"/>
                </a:moveTo>
                <a:lnTo>
                  <a:pt x="1109662" y="0"/>
                </a:lnTo>
                <a:lnTo>
                  <a:pt x="1109662" y="1322387"/>
                </a:lnTo>
                <a:lnTo>
                  <a:pt x="562736" y="1322387"/>
                </a:lnTo>
                <a:lnTo>
                  <a:pt x="759842" y="1061511"/>
                </a:lnTo>
                <a:lnTo>
                  <a:pt x="895309" y="282578"/>
                </a:lnTo>
                <a:close/>
                <a:moveTo>
                  <a:pt x="0" y="0"/>
                </a:moveTo>
                <a:lnTo>
                  <a:pt x="695629" y="0"/>
                </a:lnTo>
                <a:lnTo>
                  <a:pt x="556642" y="370631"/>
                </a:lnTo>
                <a:lnTo>
                  <a:pt x="186160" y="1322387"/>
                </a:lnTo>
                <a:lnTo>
                  <a:pt x="0" y="1322387"/>
                </a:lnTo>
                <a:close/>
              </a:path>
            </a:pathLst>
          </a:custGeom>
          <a:noFill/>
          <a:ln w="9525">
            <a:noFill/>
          </a:ln>
        </p:spPr>
      </p:pic>
      <p:sp>
        <p:nvSpPr>
          <p:cNvPr id="34" name="平行四边形 33">
            <a:extLst>
              <a:ext uri="{FF2B5EF4-FFF2-40B4-BE49-F238E27FC236}">
                <a16:creationId xmlns:a16="http://schemas.microsoft.com/office/drawing/2014/main" id="{1F726C46-D4F1-4B7C-B1D5-15D886EDAF58}"/>
              </a:ext>
            </a:extLst>
          </p:cNvPr>
          <p:cNvSpPr/>
          <p:nvPr/>
        </p:nvSpPr>
        <p:spPr>
          <a:xfrm>
            <a:off x="4060235" y="1058846"/>
            <a:ext cx="3824133" cy="1277824"/>
          </a:xfrm>
          <a:prstGeom prst="parallelogram">
            <a:avLst>
              <a:gd name="adj" fmla="val 45827"/>
            </a:avLst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5197177-AC06-47B3-8122-787EEE21CD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69983" y="959998"/>
            <a:ext cx="646331" cy="69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33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394066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8889E-6 -3.45679E-6 L 0.03368 0.00186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4" y="93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66667E-6 -3.45679E-6 L 0.02969 0.00186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76" y="93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3.08642E-6 L 0.02934 0.00432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8" y="216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4.93827E-7 L 0.02327 -0.00185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63" y="-9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8" grpId="2" animBg="1"/>
      <p:bldP spid="35" grpId="0" animBg="1"/>
      <p:bldP spid="36" grpId="0"/>
      <p:bldP spid="37" grpId="0"/>
      <p:bldP spid="42" grpId="0"/>
      <p:bldP spid="34" grpId="0" animBg="1"/>
      <p:bldP spid="4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组合 33">
            <a:extLst>
              <a:ext uri="{FF2B5EF4-FFF2-40B4-BE49-F238E27FC236}">
                <a16:creationId xmlns:a16="http://schemas.microsoft.com/office/drawing/2014/main" id="{7C1BD887-2C4E-4A89-96CB-6549AEC6354A}"/>
              </a:ext>
            </a:extLst>
          </p:cNvPr>
          <p:cNvGrpSpPr/>
          <p:nvPr/>
        </p:nvGrpSpPr>
        <p:grpSpPr>
          <a:xfrm>
            <a:off x="3015358" y="873001"/>
            <a:ext cx="1035462" cy="699102"/>
            <a:chOff x="2575339" y="953226"/>
            <a:chExt cx="1035462" cy="699102"/>
          </a:xfrm>
        </p:grpSpPr>
        <p:sp>
          <p:nvSpPr>
            <p:cNvPr id="35" name="矩形 34">
              <a:extLst>
                <a:ext uri="{FF2B5EF4-FFF2-40B4-BE49-F238E27FC236}">
                  <a16:creationId xmlns:a16="http://schemas.microsoft.com/office/drawing/2014/main" id="{D78832BC-D221-45E5-BCE2-0D2339B9E407}"/>
                </a:ext>
              </a:extLst>
            </p:cNvPr>
            <p:cNvSpPr/>
            <p:nvPr/>
          </p:nvSpPr>
          <p:spPr bwMode="auto">
            <a:xfrm>
              <a:off x="2983196" y="1025817"/>
              <a:ext cx="627605" cy="58477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rgbClr val="F49701"/>
              </a:solidFill>
              <a:miter lim="800000"/>
            </a:ln>
          </p:spPr>
          <p:txBody>
            <a:bodyPr wrap="square" anchor="ctr">
              <a:spAutoFit/>
            </a:bodyPr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36" name="TextBox 43">
              <a:extLst>
                <a:ext uri="{FF2B5EF4-FFF2-40B4-BE49-F238E27FC236}">
                  <a16:creationId xmlns:a16="http://schemas.microsoft.com/office/drawing/2014/main" id="{EB4A86F0-5999-46EF-9A03-1B67784B5E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75339" y="953226"/>
              <a:ext cx="447558" cy="69910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lnSpc>
                  <a:spcPct val="120000"/>
                </a:lnSpc>
                <a:buFont typeface="Arial" panose="020B0604020202020204" pitchFamily="34" charset="0"/>
                <a:buNone/>
              </a:pP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4" name="Text Box 22"/>
          <p:cNvSpPr txBox="1">
            <a:spLocks noChangeArrowheads="1"/>
          </p:cNvSpPr>
          <p:nvPr/>
        </p:nvSpPr>
        <p:spPr bwMode="auto">
          <a:xfrm>
            <a:off x="1531723" y="925087"/>
            <a:ext cx="1672126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algn="ctr" eaLnBrk="0" hangingPunct="0">
              <a:defRPr sz="3200" b="1">
                <a:solidFill>
                  <a:srgbClr val="993300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1pPr>
            <a:lvl2pPr marL="742950" indent="-285750" algn="ctr" eaLnBrk="0" hangingPunct="0">
              <a:defRPr sz="3200" b="1">
                <a:solidFill>
                  <a:srgbClr val="993300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2pPr>
            <a:lvl3pPr marL="1143000" indent="-228600" algn="ctr" eaLnBrk="0" hangingPunct="0">
              <a:defRPr sz="3200" b="1">
                <a:solidFill>
                  <a:srgbClr val="993300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3pPr>
            <a:lvl4pPr marL="1600200" indent="-228600" algn="ctr" eaLnBrk="0" hangingPunct="0">
              <a:defRPr sz="3200" b="1">
                <a:solidFill>
                  <a:srgbClr val="993300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4pPr>
            <a:lvl5pPr marL="2057400" indent="-228600" algn="ctr" eaLnBrk="0" hangingPunct="0">
              <a:defRPr sz="3200" b="1">
                <a:solidFill>
                  <a:srgbClr val="993300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993300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993300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993300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993300"/>
                </a:solidFill>
                <a:latin typeface="Arial" panose="020B0604020202020204" pitchFamily="34" charset="0"/>
                <a:ea typeface="楷体_GB2312" panose="02010609030101010101" pitchFamily="49" charset="-122"/>
              </a:defRPr>
            </a:lvl9pPr>
          </a:lstStyle>
          <a:p>
            <a:pPr algn="l" eaLnBrk="1" hangingPunct="1">
              <a:spcBef>
                <a:spcPct val="50000"/>
              </a:spcBef>
              <a:buFont typeface="Arial" panose="020B0604020202020204" pitchFamily="34" charset="0"/>
              <a:buNone/>
              <a:defRPr/>
            </a:pPr>
            <a:r>
              <a:rPr lang="en-US" altLang="zh-CN" sz="36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</a:t>
            </a:r>
            <a:r>
              <a:rPr lang="zh-CN" altLang="en-US" sz="36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－</a:t>
            </a:r>
            <a:r>
              <a:rPr lang="en-US" altLang="zh-CN" sz="36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21" name="矩形 25"/>
          <p:cNvSpPr/>
          <p:nvPr/>
        </p:nvSpPr>
        <p:spPr bwMode="auto">
          <a:xfrm rot="8019400">
            <a:off x="1541247" y="1607602"/>
            <a:ext cx="566738" cy="646331"/>
          </a:xfrm>
          <a:custGeom>
            <a:avLst/>
            <a:gdLst>
              <a:gd name="connsiteX0" fmla="*/ 0 w 566928"/>
              <a:gd name="connsiteY0" fmla="*/ 0 h 586517"/>
              <a:gd name="connsiteX1" fmla="*/ 566928 w 566928"/>
              <a:gd name="connsiteY1" fmla="*/ 0 h 586517"/>
              <a:gd name="connsiteX2" fmla="*/ 566928 w 566928"/>
              <a:gd name="connsiteY2" fmla="*/ 586517 h 586517"/>
              <a:gd name="connsiteX3" fmla="*/ 0 w 566928"/>
              <a:gd name="connsiteY3" fmla="*/ 586517 h 586517"/>
              <a:gd name="connsiteX4" fmla="*/ 0 w 566928"/>
              <a:gd name="connsiteY4" fmla="*/ 0 h 586517"/>
              <a:gd name="connsiteX0-1" fmla="*/ 566928 w 658368"/>
              <a:gd name="connsiteY0-2" fmla="*/ 0 h 586517"/>
              <a:gd name="connsiteX1-3" fmla="*/ 566928 w 658368"/>
              <a:gd name="connsiteY1-4" fmla="*/ 586517 h 586517"/>
              <a:gd name="connsiteX2-5" fmla="*/ 0 w 658368"/>
              <a:gd name="connsiteY2-6" fmla="*/ 586517 h 586517"/>
              <a:gd name="connsiteX3-7" fmla="*/ 0 w 658368"/>
              <a:gd name="connsiteY3-8" fmla="*/ 0 h 586517"/>
              <a:gd name="connsiteX4-9" fmla="*/ 658368 w 658368"/>
              <a:gd name="connsiteY4-10" fmla="*/ 91440 h 586517"/>
              <a:gd name="connsiteX0-11" fmla="*/ 566928 w 566928"/>
              <a:gd name="connsiteY0-12" fmla="*/ 0 h 586517"/>
              <a:gd name="connsiteX1-13" fmla="*/ 566928 w 566928"/>
              <a:gd name="connsiteY1-14" fmla="*/ 586517 h 586517"/>
              <a:gd name="connsiteX2-15" fmla="*/ 0 w 566928"/>
              <a:gd name="connsiteY2-16" fmla="*/ 586517 h 586517"/>
              <a:gd name="connsiteX3-17" fmla="*/ 0 w 566928"/>
              <a:gd name="connsiteY3-18" fmla="*/ 0 h 586517"/>
              <a:gd name="connsiteX0-19" fmla="*/ 566928 w 566928"/>
              <a:gd name="connsiteY0-20" fmla="*/ 586517 h 586517"/>
              <a:gd name="connsiteX1-21" fmla="*/ 0 w 566928"/>
              <a:gd name="connsiteY1-22" fmla="*/ 586517 h 586517"/>
              <a:gd name="connsiteX2-23" fmla="*/ 0 w 566928"/>
              <a:gd name="connsiteY2-24" fmla="*/ 0 h 58651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566928" h="586517">
                <a:moveTo>
                  <a:pt x="566928" y="586517"/>
                </a:moveTo>
                <a:lnTo>
                  <a:pt x="0" y="586517"/>
                </a:lnTo>
                <a:lnTo>
                  <a:pt x="0" y="0"/>
                </a:lnTo>
              </a:path>
            </a:pathLst>
          </a:custGeom>
          <a:solidFill>
            <a:schemeClr val="bg1"/>
          </a:solidFill>
          <a:ln w="19050">
            <a:solidFill>
              <a:srgbClr val="F49701"/>
            </a:solidFill>
            <a:miter lim="800000"/>
          </a:ln>
        </p:spPr>
        <p:txBody>
          <a:bodyPr anchor="ctr">
            <a:spAutoFit/>
          </a:bodyPr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2" name="TextBox 30"/>
          <p:cNvSpPr txBox="1">
            <a:spLocks noChangeArrowheads="1"/>
          </p:cNvSpPr>
          <p:nvPr/>
        </p:nvSpPr>
        <p:spPr bwMode="auto">
          <a:xfrm>
            <a:off x="1118972" y="1880762"/>
            <a:ext cx="646331" cy="69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3" name="TextBox 31"/>
          <p:cNvSpPr txBox="1">
            <a:spLocks noChangeArrowheads="1"/>
          </p:cNvSpPr>
          <p:nvPr/>
        </p:nvSpPr>
        <p:spPr bwMode="auto">
          <a:xfrm>
            <a:off x="2034959" y="1871237"/>
            <a:ext cx="415498" cy="69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36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4" name="组合 23"/>
          <p:cNvGrpSpPr/>
          <p:nvPr/>
        </p:nvGrpSpPr>
        <p:grpSpPr bwMode="auto">
          <a:xfrm>
            <a:off x="1415834" y="1537862"/>
            <a:ext cx="1225550" cy="1120775"/>
            <a:chOff x="5516669" y="2542162"/>
            <a:chExt cx="411057" cy="1137065"/>
          </a:xfrm>
        </p:grpSpPr>
        <p:cxnSp>
          <p:nvCxnSpPr>
            <p:cNvPr id="25" name="直接箭头连接符 24"/>
            <p:cNvCxnSpPr/>
            <p:nvPr/>
          </p:nvCxnSpPr>
          <p:spPr>
            <a:xfrm flipV="1">
              <a:off x="5927726" y="2542162"/>
              <a:ext cx="0" cy="1133844"/>
            </a:xfrm>
            <a:prstGeom prst="straightConnector1">
              <a:avLst/>
            </a:prstGeom>
            <a:ln w="19050">
              <a:solidFill>
                <a:srgbClr val="F4970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 flipH="1">
              <a:off x="5516669" y="3676006"/>
              <a:ext cx="411057" cy="0"/>
            </a:xfrm>
            <a:prstGeom prst="line">
              <a:avLst/>
            </a:prstGeom>
            <a:ln w="19050">
              <a:solidFill>
                <a:srgbClr val="F497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 flipH="1">
              <a:off x="5516669" y="3456968"/>
              <a:ext cx="2130" cy="222259"/>
            </a:xfrm>
            <a:prstGeom prst="line">
              <a:avLst/>
            </a:prstGeom>
            <a:ln w="19050">
              <a:solidFill>
                <a:srgbClr val="F497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TextBox 36"/>
          <p:cNvSpPr txBox="1">
            <a:spLocks noChangeArrowheads="1"/>
          </p:cNvSpPr>
          <p:nvPr/>
        </p:nvSpPr>
        <p:spPr bwMode="auto">
          <a:xfrm>
            <a:off x="1644434" y="2579262"/>
            <a:ext cx="646331" cy="69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" name="TextBox 4"/>
          <p:cNvSpPr txBox="1">
            <a:spLocks noChangeArrowheads="1"/>
          </p:cNvSpPr>
          <p:nvPr/>
        </p:nvSpPr>
        <p:spPr bwMode="auto">
          <a:xfrm>
            <a:off x="3248962" y="891659"/>
            <a:ext cx="826253" cy="6935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zh-CN" sz="36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0" name="组合 29"/>
          <p:cNvGrpSpPr/>
          <p:nvPr/>
        </p:nvGrpSpPr>
        <p:grpSpPr bwMode="auto">
          <a:xfrm>
            <a:off x="539552" y="3165493"/>
            <a:ext cx="4322853" cy="1679225"/>
            <a:chOff x="933435" y="3040448"/>
            <a:chExt cx="4322901" cy="1679225"/>
          </a:xfrm>
        </p:grpSpPr>
        <p:pic>
          <p:nvPicPr>
            <p:cNvPr id="31" name="Picture 84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3435" y="3040448"/>
              <a:ext cx="826262" cy="16792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圆角矩形标注 5"/>
            <p:cNvSpPr/>
            <p:nvPr/>
          </p:nvSpPr>
          <p:spPr bwMode="auto">
            <a:xfrm>
              <a:off x="2255928" y="3410277"/>
              <a:ext cx="3000408" cy="715089"/>
            </a:xfrm>
            <a:prstGeom prst="wedgeRoundRectCallout">
              <a:avLst>
                <a:gd name="adj1" fmla="val -64193"/>
                <a:gd name="adj2" fmla="val 14508"/>
                <a:gd name="adj3" fmla="val 16667"/>
              </a:avLst>
            </a:prstGeom>
            <a:solidFill>
              <a:schemeClr val="bg1"/>
            </a:solidFill>
            <a:ln w="19050">
              <a:solidFill>
                <a:srgbClr val="F49701"/>
              </a:solidFill>
              <a:miter lim="800000"/>
            </a:ln>
          </p:spPr>
          <p:txBody>
            <a:bodyPr anchor="ctr">
              <a:spAutoFit/>
            </a:bodyPr>
            <a:lstStyle/>
            <a:p>
              <a:pPr>
                <a:buFont typeface="Arial" panose="020B0604020202020204" pitchFamily="34" charset="0"/>
                <a:buNone/>
                <a:defRPr/>
              </a:pPr>
              <a:r>
                <a:rPr lang="zh-CN" altLang="en-US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先算 </a:t>
              </a:r>
              <a:r>
                <a:rPr lang="en-US" altLang="zh-CN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30 – 20</a:t>
              </a:r>
              <a:r>
                <a:rPr lang="zh-CN" altLang="en-US" sz="3600" b="1" dirty="0"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。</a:t>
              </a:r>
            </a:p>
          </p:txBody>
        </p:sp>
      </p:grpSp>
      <p:sp>
        <p:nvSpPr>
          <p:cNvPr id="33" name="Text Box 28"/>
          <p:cNvSpPr txBox="1">
            <a:spLocks noChangeArrowheads="1"/>
          </p:cNvSpPr>
          <p:nvPr/>
        </p:nvSpPr>
        <p:spPr bwMode="auto">
          <a:xfrm>
            <a:off x="-380400" y="258406"/>
            <a:ext cx="639888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0" hangingPunct="0">
              <a:spcBef>
                <a:spcPct val="50000"/>
              </a:spcBef>
            </a:pPr>
            <a:r>
              <a:rPr lang="zh-CN" alt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（</a:t>
            </a:r>
            <a:r>
              <a:rPr lang="en-US" altLang="zh-CN" sz="3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）还剩多少本科普书？</a:t>
            </a:r>
          </a:p>
        </p:txBody>
      </p:sp>
      <p:pic>
        <p:nvPicPr>
          <p:cNvPr id="2" name="图片 1" descr="p64_2">
            <a:extLst>
              <a:ext uri="{FF2B5EF4-FFF2-40B4-BE49-F238E27FC236}">
                <a16:creationId xmlns:a16="http://schemas.microsoft.com/office/drawing/2014/main" id="{AB94D2D6-3E6B-FC28-348B-9FA92ADE8705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5780" b="7277"/>
          <a:stretch>
            <a:fillRect/>
          </a:stretch>
        </p:blipFill>
        <p:spPr>
          <a:xfrm>
            <a:off x="7449708" y="1559774"/>
            <a:ext cx="1109662" cy="13223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5" descr="64-1">
            <a:extLst>
              <a:ext uri="{FF2B5EF4-FFF2-40B4-BE49-F238E27FC236}">
                <a16:creationId xmlns:a16="http://schemas.microsoft.com/office/drawing/2014/main" id="{65DF113F-0430-63B5-8F1A-D7CB2FFE7D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37305" y="1715201"/>
            <a:ext cx="1484312" cy="11858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6" descr="p64_2">
            <a:extLst>
              <a:ext uri="{FF2B5EF4-FFF2-40B4-BE49-F238E27FC236}">
                <a16:creationId xmlns:a16="http://schemas.microsoft.com/office/drawing/2014/main" id="{F2696489-740E-B647-FCA7-8D1030FB7FE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5780" b="7277"/>
          <a:stretch>
            <a:fillRect/>
          </a:stretch>
        </p:blipFill>
        <p:spPr>
          <a:xfrm>
            <a:off x="7188273" y="1572103"/>
            <a:ext cx="1109662" cy="1322387"/>
          </a:xfrm>
          <a:custGeom>
            <a:avLst/>
            <a:gdLst>
              <a:gd name="connsiteX0" fmla="*/ 751250 w 1109662"/>
              <a:gd name="connsiteY0" fmla="*/ 0 h 1322387"/>
              <a:gd name="connsiteX1" fmla="*/ 1109662 w 1109662"/>
              <a:gd name="connsiteY1" fmla="*/ 0 h 1322387"/>
              <a:gd name="connsiteX2" fmla="*/ 1109662 w 1109662"/>
              <a:gd name="connsiteY2" fmla="*/ 1322387 h 1322387"/>
              <a:gd name="connsiteX3" fmla="*/ 562736 w 1109662"/>
              <a:gd name="connsiteY3" fmla="*/ 1322387 h 1322387"/>
              <a:gd name="connsiteX4" fmla="*/ 759842 w 1109662"/>
              <a:gd name="connsiteY4" fmla="*/ 1061511 h 1322387"/>
              <a:gd name="connsiteX5" fmla="*/ 895309 w 1109662"/>
              <a:gd name="connsiteY5" fmla="*/ 282578 h 1322387"/>
              <a:gd name="connsiteX6" fmla="*/ 0 w 1109662"/>
              <a:gd name="connsiteY6" fmla="*/ 0 h 1322387"/>
              <a:gd name="connsiteX7" fmla="*/ 695629 w 1109662"/>
              <a:gd name="connsiteY7" fmla="*/ 0 h 1322387"/>
              <a:gd name="connsiteX8" fmla="*/ 556642 w 1109662"/>
              <a:gd name="connsiteY8" fmla="*/ 370631 h 1322387"/>
              <a:gd name="connsiteX9" fmla="*/ 186160 w 1109662"/>
              <a:gd name="connsiteY9" fmla="*/ 1322387 h 1322387"/>
              <a:gd name="connsiteX10" fmla="*/ 0 w 1109662"/>
              <a:gd name="connsiteY10" fmla="*/ 1322387 h 132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09662" h="1322387">
                <a:moveTo>
                  <a:pt x="751250" y="0"/>
                </a:moveTo>
                <a:lnTo>
                  <a:pt x="1109662" y="0"/>
                </a:lnTo>
                <a:lnTo>
                  <a:pt x="1109662" y="1322387"/>
                </a:lnTo>
                <a:lnTo>
                  <a:pt x="562736" y="1322387"/>
                </a:lnTo>
                <a:lnTo>
                  <a:pt x="759842" y="1061511"/>
                </a:lnTo>
                <a:lnTo>
                  <a:pt x="895309" y="282578"/>
                </a:lnTo>
                <a:close/>
                <a:moveTo>
                  <a:pt x="0" y="0"/>
                </a:moveTo>
                <a:lnTo>
                  <a:pt x="695629" y="0"/>
                </a:lnTo>
                <a:lnTo>
                  <a:pt x="556642" y="370631"/>
                </a:lnTo>
                <a:lnTo>
                  <a:pt x="186160" y="1322387"/>
                </a:lnTo>
                <a:lnTo>
                  <a:pt x="0" y="1322387"/>
                </a:lnTo>
                <a:close/>
              </a:path>
            </a:pathLst>
          </a:custGeom>
          <a:noFill/>
          <a:ln w="9525">
            <a:noFill/>
          </a:ln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39C85E7D-E195-5DB2-04D7-A9890F0901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518" y="1689640"/>
            <a:ext cx="946819" cy="1348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图片 8" descr="p64_2">
            <a:extLst>
              <a:ext uri="{FF2B5EF4-FFF2-40B4-BE49-F238E27FC236}">
                <a16:creationId xmlns:a16="http://schemas.microsoft.com/office/drawing/2014/main" id="{24DF5C27-4972-F6EA-3BD4-DDF90EB0FD0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75780" b="7277"/>
          <a:stretch>
            <a:fillRect/>
          </a:stretch>
        </p:blipFill>
        <p:spPr>
          <a:xfrm>
            <a:off x="6709393" y="1578677"/>
            <a:ext cx="1109662" cy="1322387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0" name="平行四边形 9">
            <a:extLst>
              <a:ext uri="{FF2B5EF4-FFF2-40B4-BE49-F238E27FC236}">
                <a16:creationId xmlns:a16="http://schemas.microsoft.com/office/drawing/2014/main" id="{AD4DCE30-FDC8-02DC-C806-DC6EFCC61C9B}"/>
              </a:ext>
            </a:extLst>
          </p:cNvPr>
          <p:cNvSpPr/>
          <p:nvPr/>
        </p:nvSpPr>
        <p:spPr>
          <a:xfrm>
            <a:off x="5028856" y="1689640"/>
            <a:ext cx="1871924" cy="1236983"/>
          </a:xfrm>
          <a:prstGeom prst="parallelogram">
            <a:avLst>
              <a:gd name="adj" fmla="val 36390"/>
            </a:avLst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/>
      <p:bldP spid="28" grpId="0"/>
      <p:bldP spid="29" grpId="0"/>
      <p:bldP spid="10" grpId="0" animBg="1"/>
      <p:bldP spid="10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/>
          <p:cNvSpPr txBox="1">
            <a:spLocks noChangeArrowheads="1"/>
          </p:cNvSpPr>
          <p:nvPr/>
        </p:nvSpPr>
        <p:spPr bwMode="auto">
          <a:xfrm>
            <a:off x="680952" y="1209456"/>
            <a:ext cx="8209299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“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 – 2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”和“</a:t>
            </a:r>
            <a:r>
              <a:rPr lang="en-US" altLang="zh-CN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35 – 20</a:t>
            </a:r>
            <a:r>
              <a: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”的计算有什么不同？</a:t>
            </a:r>
          </a:p>
        </p:txBody>
      </p:sp>
      <p:pic>
        <p:nvPicPr>
          <p:cNvPr id="5" name="图片 4" descr="图片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522389"/>
            <a:ext cx="206057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6"/>
          <p:cNvSpPr txBox="1">
            <a:spLocks noChangeArrowheads="1"/>
          </p:cNvSpPr>
          <p:nvPr/>
        </p:nvSpPr>
        <p:spPr bwMode="auto">
          <a:xfrm>
            <a:off x="1677987" y="3934044"/>
            <a:ext cx="5788025" cy="6076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相同数位上的数才能直接相减。</a:t>
            </a:r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4474210" y="1852930"/>
            <a:ext cx="0" cy="1911985"/>
          </a:xfrm>
          <a:prstGeom prst="line">
            <a:avLst/>
          </a:prstGeom>
          <a:ln w="19050">
            <a:solidFill>
              <a:srgbClr val="095FAC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>
            <a:extLst>
              <a:ext uri="{FF2B5EF4-FFF2-40B4-BE49-F238E27FC236}">
                <a16:creationId xmlns:a16="http://schemas.microsoft.com/office/drawing/2014/main" id="{01991331-2454-0926-5316-5EC15683F1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42673" y="2023173"/>
            <a:ext cx="3995935" cy="1402999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A47D2467-894D-BCCA-680F-B59E891EE1ED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22700" y="2039119"/>
            <a:ext cx="4190440" cy="14290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E7EDE28A-F40D-AABA-DB11-6F8F68573C05}"/>
              </a:ext>
            </a:extLst>
          </p:cNvPr>
          <p:cNvGrpSpPr/>
          <p:nvPr/>
        </p:nvGrpSpPr>
        <p:grpSpPr bwMode="auto">
          <a:xfrm>
            <a:off x="734137" y="970352"/>
            <a:ext cx="3086245" cy="663342"/>
            <a:chOff x="2226833" y="935773"/>
            <a:chExt cx="3087621" cy="661940"/>
          </a:xfrm>
        </p:grpSpPr>
        <p:sp>
          <p:nvSpPr>
            <p:cNvPr id="3" name="Text Box 22">
              <a:extLst>
                <a:ext uri="{FF2B5EF4-FFF2-40B4-BE49-F238E27FC236}">
                  <a16:creationId xmlns:a16="http://schemas.microsoft.com/office/drawing/2014/main" id="{ED428203-0D05-9831-6244-842C348189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26833" y="951382"/>
              <a:ext cx="2449016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ctr" eaLnBrk="0" hangingPunct="0">
                <a:defRPr sz="3200" b="1">
                  <a:solidFill>
                    <a:srgbClr val="993300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1pPr>
              <a:lvl2pPr marL="742950" indent="-285750" algn="ctr" eaLnBrk="0" hangingPunct="0">
                <a:defRPr sz="3200" b="1">
                  <a:solidFill>
                    <a:srgbClr val="993300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2pPr>
              <a:lvl3pPr marL="1143000" indent="-228600" algn="ctr" eaLnBrk="0" hangingPunct="0">
                <a:defRPr sz="3200" b="1">
                  <a:solidFill>
                    <a:srgbClr val="993300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3pPr>
              <a:lvl4pPr marL="1600200" indent="-228600" algn="ctr" eaLnBrk="0" hangingPunct="0">
                <a:defRPr sz="3200" b="1">
                  <a:solidFill>
                    <a:srgbClr val="993300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4pPr>
              <a:lvl5pPr marL="2057400" indent="-228600" algn="ctr" eaLnBrk="0" hangingPunct="0">
                <a:defRPr sz="3200" b="1">
                  <a:solidFill>
                    <a:srgbClr val="993300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993300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993300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993300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993300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3600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35 </a:t>
              </a:r>
              <a:r>
                <a:rPr lang="zh-CN" altLang="en-US" sz="3600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 </a:t>
              </a:r>
              <a:r>
                <a:rPr lang="en-US" altLang="zh-CN" sz="3600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22</a:t>
              </a:r>
              <a:r>
                <a:rPr lang="zh-CN" altLang="zh-CN" sz="3600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＝</a:t>
              </a:r>
              <a:endParaRPr lang="en-US" altLang="zh-CN" sz="36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4" name="矩形 3">
              <a:extLst>
                <a:ext uri="{FF2B5EF4-FFF2-40B4-BE49-F238E27FC236}">
                  <a16:creationId xmlns:a16="http://schemas.microsoft.com/office/drawing/2014/main" id="{2392726E-FA6B-5FD3-346C-DBCC688465EF}"/>
                </a:ext>
              </a:extLst>
            </p:cNvPr>
            <p:cNvSpPr/>
            <p:nvPr/>
          </p:nvSpPr>
          <p:spPr bwMode="auto">
            <a:xfrm>
              <a:off x="4510822" y="935773"/>
              <a:ext cx="803632" cy="64496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rgbClr val="F49701"/>
              </a:solidFill>
              <a:miter lim="800000"/>
            </a:ln>
          </p:spPr>
          <p:txBody>
            <a:bodyPr wrap="square" anchor="ctr">
              <a:spAutoFit/>
            </a:bodyPr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6F1CE004-EC0D-1FF0-0AFB-43610477A5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82405" y="918265"/>
            <a:ext cx="712786" cy="69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13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6" name="组合 5">
            <a:extLst>
              <a:ext uri="{FF2B5EF4-FFF2-40B4-BE49-F238E27FC236}">
                <a16:creationId xmlns:a16="http://schemas.microsoft.com/office/drawing/2014/main" id="{AA0E837F-695F-F740-6551-80F9DD0A4FE8}"/>
              </a:ext>
            </a:extLst>
          </p:cNvPr>
          <p:cNvGrpSpPr/>
          <p:nvPr/>
        </p:nvGrpSpPr>
        <p:grpSpPr bwMode="auto">
          <a:xfrm>
            <a:off x="4932040" y="970351"/>
            <a:ext cx="3023411" cy="647700"/>
            <a:chOff x="2392362" y="920751"/>
            <a:chExt cx="3024758" cy="646331"/>
          </a:xfrm>
        </p:grpSpPr>
        <p:sp>
          <p:nvSpPr>
            <p:cNvPr id="7" name="Text Box 22">
              <a:extLst>
                <a:ext uri="{FF2B5EF4-FFF2-40B4-BE49-F238E27FC236}">
                  <a16:creationId xmlns:a16="http://schemas.microsoft.com/office/drawing/2014/main" id="{1B60D1D3-3038-7049-BD5F-8A99E15E51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92362" y="920751"/>
              <a:ext cx="2449016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ctr" eaLnBrk="0" hangingPunct="0">
                <a:defRPr sz="3200" b="1">
                  <a:solidFill>
                    <a:srgbClr val="993300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1pPr>
              <a:lvl2pPr marL="742950" indent="-285750" algn="ctr" eaLnBrk="0" hangingPunct="0">
                <a:defRPr sz="3200" b="1">
                  <a:solidFill>
                    <a:srgbClr val="993300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2pPr>
              <a:lvl3pPr marL="1143000" indent="-228600" algn="ctr" eaLnBrk="0" hangingPunct="0">
                <a:defRPr sz="3200" b="1">
                  <a:solidFill>
                    <a:srgbClr val="993300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3pPr>
              <a:lvl4pPr marL="1600200" indent="-228600" algn="ctr" eaLnBrk="0" hangingPunct="0">
                <a:defRPr sz="3200" b="1">
                  <a:solidFill>
                    <a:srgbClr val="993300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4pPr>
              <a:lvl5pPr marL="2057400" indent="-228600" algn="ctr" eaLnBrk="0" hangingPunct="0">
                <a:defRPr sz="3200" b="1">
                  <a:solidFill>
                    <a:srgbClr val="993300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993300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993300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993300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993300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3600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76 </a:t>
              </a:r>
              <a:r>
                <a:rPr lang="zh-CN" altLang="en-US" sz="3600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 </a:t>
              </a:r>
              <a:r>
                <a:rPr lang="en-US" altLang="zh-CN" sz="3600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45</a:t>
              </a:r>
              <a:r>
                <a:rPr lang="zh-CN" altLang="zh-CN" sz="3600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＝</a:t>
              </a:r>
              <a:endParaRPr lang="en-US" altLang="zh-CN" sz="36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id="{3DB9A234-46BA-DD39-F536-5382754C7769}"/>
                </a:ext>
              </a:extLst>
            </p:cNvPr>
            <p:cNvSpPr/>
            <p:nvPr/>
          </p:nvSpPr>
          <p:spPr bwMode="auto">
            <a:xfrm>
              <a:off x="4613488" y="920751"/>
              <a:ext cx="803632" cy="64496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rgbClr val="F49701"/>
              </a:solidFill>
              <a:miter lim="800000"/>
            </a:ln>
          </p:spPr>
          <p:txBody>
            <a:bodyPr wrap="square" anchor="ctr">
              <a:spAutoFit/>
            </a:bodyPr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TextBox 4">
            <a:extLst>
              <a:ext uri="{FF2B5EF4-FFF2-40B4-BE49-F238E27FC236}">
                <a16:creationId xmlns:a16="http://schemas.microsoft.com/office/drawing/2014/main" id="{447F4F6F-1CA2-C8EF-62FA-50B4B583B7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3032" y="943965"/>
            <a:ext cx="712786" cy="69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31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流程图: 终止 9">
            <a:extLst>
              <a:ext uri="{FF2B5EF4-FFF2-40B4-BE49-F238E27FC236}">
                <a16:creationId xmlns:a16="http://schemas.microsoft.com/office/drawing/2014/main" id="{59A82715-B2A2-0596-6DB4-880196818724}"/>
              </a:ext>
            </a:extLst>
          </p:cNvPr>
          <p:cNvSpPr/>
          <p:nvPr/>
        </p:nvSpPr>
        <p:spPr>
          <a:xfrm>
            <a:off x="395536" y="411510"/>
            <a:ext cx="1462706" cy="462275"/>
          </a:xfrm>
          <a:prstGeom prst="flowChartTerminator">
            <a:avLst/>
          </a:prstGeom>
          <a:solidFill>
            <a:srgbClr val="FBE1D4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accent5">
                    <a:lumMod val="75000"/>
                  </a:schemeClr>
                </a:solidFill>
              </a:rPr>
              <a:t>试一试</a:t>
            </a:r>
          </a:p>
        </p:txBody>
      </p:sp>
      <p:sp>
        <p:nvSpPr>
          <p:cNvPr id="11" name="矩形 25">
            <a:extLst>
              <a:ext uri="{FF2B5EF4-FFF2-40B4-BE49-F238E27FC236}">
                <a16:creationId xmlns:a16="http://schemas.microsoft.com/office/drawing/2014/main" id="{F47BC718-E014-BAA6-6185-64BEC6AE656C}"/>
              </a:ext>
            </a:extLst>
          </p:cNvPr>
          <p:cNvSpPr/>
          <p:nvPr/>
        </p:nvSpPr>
        <p:spPr bwMode="auto">
          <a:xfrm rot="8019400">
            <a:off x="850000" y="1702403"/>
            <a:ext cx="446185" cy="467613"/>
          </a:xfrm>
          <a:custGeom>
            <a:avLst/>
            <a:gdLst>
              <a:gd name="connsiteX0" fmla="*/ 0 w 566928"/>
              <a:gd name="connsiteY0" fmla="*/ 0 h 586517"/>
              <a:gd name="connsiteX1" fmla="*/ 566928 w 566928"/>
              <a:gd name="connsiteY1" fmla="*/ 0 h 586517"/>
              <a:gd name="connsiteX2" fmla="*/ 566928 w 566928"/>
              <a:gd name="connsiteY2" fmla="*/ 586517 h 586517"/>
              <a:gd name="connsiteX3" fmla="*/ 0 w 566928"/>
              <a:gd name="connsiteY3" fmla="*/ 586517 h 586517"/>
              <a:gd name="connsiteX4" fmla="*/ 0 w 566928"/>
              <a:gd name="connsiteY4" fmla="*/ 0 h 586517"/>
              <a:gd name="connsiteX0-1" fmla="*/ 566928 w 658368"/>
              <a:gd name="connsiteY0-2" fmla="*/ 0 h 586517"/>
              <a:gd name="connsiteX1-3" fmla="*/ 566928 w 658368"/>
              <a:gd name="connsiteY1-4" fmla="*/ 586517 h 586517"/>
              <a:gd name="connsiteX2-5" fmla="*/ 0 w 658368"/>
              <a:gd name="connsiteY2-6" fmla="*/ 586517 h 586517"/>
              <a:gd name="connsiteX3-7" fmla="*/ 0 w 658368"/>
              <a:gd name="connsiteY3-8" fmla="*/ 0 h 586517"/>
              <a:gd name="connsiteX4-9" fmla="*/ 658368 w 658368"/>
              <a:gd name="connsiteY4-10" fmla="*/ 91440 h 586517"/>
              <a:gd name="connsiteX0-11" fmla="*/ 566928 w 566928"/>
              <a:gd name="connsiteY0-12" fmla="*/ 0 h 586517"/>
              <a:gd name="connsiteX1-13" fmla="*/ 566928 w 566928"/>
              <a:gd name="connsiteY1-14" fmla="*/ 586517 h 586517"/>
              <a:gd name="connsiteX2-15" fmla="*/ 0 w 566928"/>
              <a:gd name="connsiteY2-16" fmla="*/ 586517 h 586517"/>
              <a:gd name="connsiteX3-17" fmla="*/ 0 w 566928"/>
              <a:gd name="connsiteY3-18" fmla="*/ 0 h 586517"/>
              <a:gd name="connsiteX0-19" fmla="*/ 566928 w 566928"/>
              <a:gd name="connsiteY0-20" fmla="*/ 586517 h 586517"/>
              <a:gd name="connsiteX1-21" fmla="*/ 0 w 566928"/>
              <a:gd name="connsiteY1-22" fmla="*/ 586517 h 586517"/>
              <a:gd name="connsiteX2-23" fmla="*/ 0 w 566928"/>
              <a:gd name="connsiteY2-24" fmla="*/ 0 h 58651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566928" h="586517">
                <a:moveTo>
                  <a:pt x="566928" y="586517"/>
                </a:moveTo>
                <a:lnTo>
                  <a:pt x="0" y="586517"/>
                </a:lnTo>
                <a:lnTo>
                  <a:pt x="0" y="0"/>
                </a:lnTo>
              </a:path>
            </a:pathLst>
          </a:custGeom>
          <a:solidFill>
            <a:schemeClr val="bg1"/>
          </a:solidFill>
          <a:ln w="19050">
            <a:solidFill>
              <a:srgbClr val="F49701"/>
            </a:solidFill>
            <a:miter lim="800000"/>
          </a:ln>
        </p:spPr>
        <p:txBody>
          <a:bodyPr wrap="square" anchor="ctr">
            <a:spAutoFit/>
          </a:bodyPr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TextBox 30">
            <a:extLst>
              <a:ext uri="{FF2B5EF4-FFF2-40B4-BE49-F238E27FC236}">
                <a16:creationId xmlns:a16="http://schemas.microsoft.com/office/drawing/2014/main" id="{6330990E-7552-FE3C-E8CD-35E4149AB7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8910" y="1869811"/>
            <a:ext cx="646331" cy="69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3" name="TextBox 31">
            <a:extLst>
              <a:ext uri="{FF2B5EF4-FFF2-40B4-BE49-F238E27FC236}">
                <a16:creationId xmlns:a16="http://schemas.microsoft.com/office/drawing/2014/main" id="{017824F0-F886-7450-50EA-A931CE05E4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77351" y="1859005"/>
            <a:ext cx="415498" cy="69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9" name="矩形 25">
            <a:extLst>
              <a:ext uri="{FF2B5EF4-FFF2-40B4-BE49-F238E27FC236}">
                <a16:creationId xmlns:a16="http://schemas.microsoft.com/office/drawing/2014/main" id="{AD2053A4-108F-B9D1-EF9F-7FC72B692E6F}"/>
              </a:ext>
            </a:extLst>
          </p:cNvPr>
          <p:cNvSpPr/>
          <p:nvPr/>
        </p:nvSpPr>
        <p:spPr bwMode="auto">
          <a:xfrm rot="8019400">
            <a:off x="2010660" y="1702403"/>
            <a:ext cx="446185" cy="467613"/>
          </a:xfrm>
          <a:custGeom>
            <a:avLst/>
            <a:gdLst>
              <a:gd name="connsiteX0" fmla="*/ 0 w 566928"/>
              <a:gd name="connsiteY0" fmla="*/ 0 h 586517"/>
              <a:gd name="connsiteX1" fmla="*/ 566928 w 566928"/>
              <a:gd name="connsiteY1" fmla="*/ 0 h 586517"/>
              <a:gd name="connsiteX2" fmla="*/ 566928 w 566928"/>
              <a:gd name="connsiteY2" fmla="*/ 586517 h 586517"/>
              <a:gd name="connsiteX3" fmla="*/ 0 w 566928"/>
              <a:gd name="connsiteY3" fmla="*/ 586517 h 586517"/>
              <a:gd name="connsiteX4" fmla="*/ 0 w 566928"/>
              <a:gd name="connsiteY4" fmla="*/ 0 h 586517"/>
              <a:gd name="connsiteX0-1" fmla="*/ 566928 w 658368"/>
              <a:gd name="connsiteY0-2" fmla="*/ 0 h 586517"/>
              <a:gd name="connsiteX1-3" fmla="*/ 566928 w 658368"/>
              <a:gd name="connsiteY1-4" fmla="*/ 586517 h 586517"/>
              <a:gd name="connsiteX2-5" fmla="*/ 0 w 658368"/>
              <a:gd name="connsiteY2-6" fmla="*/ 586517 h 586517"/>
              <a:gd name="connsiteX3-7" fmla="*/ 0 w 658368"/>
              <a:gd name="connsiteY3-8" fmla="*/ 0 h 586517"/>
              <a:gd name="connsiteX4-9" fmla="*/ 658368 w 658368"/>
              <a:gd name="connsiteY4-10" fmla="*/ 91440 h 586517"/>
              <a:gd name="connsiteX0-11" fmla="*/ 566928 w 566928"/>
              <a:gd name="connsiteY0-12" fmla="*/ 0 h 586517"/>
              <a:gd name="connsiteX1-13" fmla="*/ 566928 w 566928"/>
              <a:gd name="connsiteY1-14" fmla="*/ 586517 h 586517"/>
              <a:gd name="connsiteX2-15" fmla="*/ 0 w 566928"/>
              <a:gd name="connsiteY2-16" fmla="*/ 586517 h 586517"/>
              <a:gd name="connsiteX3-17" fmla="*/ 0 w 566928"/>
              <a:gd name="connsiteY3-18" fmla="*/ 0 h 586517"/>
              <a:gd name="connsiteX0-19" fmla="*/ 566928 w 566928"/>
              <a:gd name="connsiteY0-20" fmla="*/ 586517 h 586517"/>
              <a:gd name="connsiteX1-21" fmla="*/ 0 w 566928"/>
              <a:gd name="connsiteY1-22" fmla="*/ 586517 h 586517"/>
              <a:gd name="connsiteX2-23" fmla="*/ 0 w 566928"/>
              <a:gd name="connsiteY2-24" fmla="*/ 0 h 58651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566928" h="586517">
                <a:moveTo>
                  <a:pt x="566928" y="586517"/>
                </a:moveTo>
                <a:lnTo>
                  <a:pt x="0" y="586517"/>
                </a:lnTo>
                <a:lnTo>
                  <a:pt x="0" y="0"/>
                </a:lnTo>
              </a:path>
            </a:pathLst>
          </a:custGeom>
          <a:solidFill>
            <a:schemeClr val="bg1"/>
          </a:solidFill>
          <a:ln w="19050">
            <a:solidFill>
              <a:srgbClr val="F49701"/>
            </a:solidFill>
            <a:miter lim="800000"/>
          </a:ln>
        </p:spPr>
        <p:txBody>
          <a:bodyPr wrap="square" anchor="ctr">
            <a:spAutoFit/>
          </a:bodyPr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TextBox 30">
            <a:extLst>
              <a:ext uri="{FF2B5EF4-FFF2-40B4-BE49-F238E27FC236}">
                <a16:creationId xmlns:a16="http://schemas.microsoft.com/office/drawing/2014/main" id="{087B941C-2D0B-A66F-241D-2BA6569DE7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4862" y="1884135"/>
            <a:ext cx="646331" cy="69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20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TextBox 31">
            <a:extLst>
              <a:ext uri="{FF2B5EF4-FFF2-40B4-BE49-F238E27FC236}">
                <a16:creationId xmlns:a16="http://schemas.microsoft.com/office/drawing/2014/main" id="{1676C80C-F5D0-834C-101D-2DAB4282D5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9998" y="1872648"/>
            <a:ext cx="415498" cy="69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CA6E3810-A967-A028-DDB6-642BA9B85CF2}"/>
              </a:ext>
            </a:extLst>
          </p:cNvPr>
          <p:cNvGrpSpPr/>
          <p:nvPr/>
        </p:nvGrpSpPr>
        <p:grpSpPr bwMode="auto">
          <a:xfrm>
            <a:off x="1332694" y="2472741"/>
            <a:ext cx="1155786" cy="649840"/>
            <a:chOff x="5516669" y="2542162"/>
            <a:chExt cx="411057" cy="1137065"/>
          </a:xfrm>
        </p:grpSpPr>
        <p:cxnSp>
          <p:nvCxnSpPr>
            <p:cNvPr id="23" name="直接箭头连接符 22">
              <a:extLst>
                <a:ext uri="{FF2B5EF4-FFF2-40B4-BE49-F238E27FC236}">
                  <a16:creationId xmlns:a16="http://schemas.microsoft.com/office/drawing/2014/main" id="{59F9A264-D70B-E83A-EE3D-6DBFAC83B371}"/>
                </a:ext>
              </a:extLst>
            </p:cNvPr>
            <p:cNvCxnSpPr/>
            <p:nvPr/>
          </p:nvCxnSpPr>
          <p:spPr>
            <a:xfrm flipV="1">
              <a:off x="5927726" y="2542162"/>
              <a:ext cx="0" cy="1133889"/>
            </a:xfrm>
            <a:prstGeom prst="straightConnector1">
              <a:avLst/>
            </a:prstGeom>
            <a:ln w="19050">
              <a:solidFill>
                <a:srgbClr val="095FAC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DF364584-7702-7774-8E4A-0B34858E2D4B}"/>
                </a:ext>
              </a:extLst>
            </p:cNvPr>
            <p:cNvCxnSpPr/>
            <p:nvPr/>
          </p:nvCxnSpPr>
          <p:spPr>
            <a:xfrm flipH="1">
              <a:off x="5516669" y="3676051"/>
              <a:ext cx="411057" cy="0"/>
            </a:xfrm>
            <a:prstGeom prst="line">
              <a:avLst/>
            </a:prstGeom>
            <a:ln w="19050">
              <a:solidFill>
                <a:srgbClr val="095FA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>
              <a:extLst>
                <a:ext uri="{FF2B5EF4-FFF2-40B4-BE49-F238E27FC236}">
                  <a16:creationId xmlns:a16="http://schemas.microsoft.com/office/drawing/2014/main" id="{2F4EA9A0-A17B-EA36-D7E3-C7FFCA562C74}"/>
                </a:ext>
              </a:extLst>
            </p:cNvPr>
            <p:cNvCxnSpPr>
              <a:cxnSpLocks/>
            </p:cNvCxnSpPr>
            <p:nvPr/>
          </p:nvCxnSpPr>
          <p:spPr>
            <a:xfrm>
              <a:off x="5516669" y="2542162"/>
              <a:ext cx="0" cy="1137065"/>
            </a:xfrm>
            <a:prstGeom prst="line">
              <a:avLst/>
            </a:prstGeom>
            <a:ln w="19050">
              <a:solidFill>
                <a:srgbClr val="095FA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6FB9FE2A-A41D-9C35-C67A-B0A9B3C52D21}"/>
              </a:ext>
            </a:extLst>
          </p:cNvPr>
          <p:cNvGrpSpPr/>
          <p:nvPr/>
        </p:nvGrpSpPr>
        <p:grpSpPr bwMode="auto">
          <a:xfrm>
            <a:off x="714634" y="2415583"/>
            <a:ext cx="1195951" cy="864594"/>
            <a:chOff x="5516669" y="2542162"/>
            <a:chExt cx="411057" cy="1137065"/>
          </a:xfrm>
        </p:grpSpPr>
        <p:cxnSp>
          <p:nvCxnSpPr>
            <p:cNvPr id="29" name="直接箭头连接符 28">
              <a:extLst>
                <a:ext uri="{FF2B5EF4-FFF2-40B4-BE49-F238E27FC236}">
                  <a16:creationId xmlns:a16="http://schemas.microsoft.com/office/drawing/2014/main" id="{7508DDB8-D2B9-25F5-29BA-D894D1ECAE7C}"/>
                </a:ext>
              </a:extLst>
            </p:cNvPr>
            <p:cNvCxnSpPr/>
            <p:nvPr/>
          </p:nvCxnSpPr>
          <p:spPr>
            <a:xfrm flipV="1">
              <a:off x="5927726" y="2542162"/>
              <a:ext cx="0" cy="1133889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id="{1A678A07-1A5A-B917-AF5C-0D2759F1A63E}"/>
                </a:ext>
              </a:extLst>
            </p:cNvPr>
            <p:cNvCxnSpPr/>
            <p:nvPr/>
          </p:nvCxnSpPr>
          <p:spPr>
            <a:xfrm flipH="1">
              <a:off x="5516669" y="3676051"/>
              <a:ext cx="411057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id="{E8D8829A-E62B-3933-8A1A-ABA1840CAC53}"/>
                </a:ext>
              </a:extLst>
            </p:cNvPr>
            <p:cNvCxnSpPr>
              <a:cxnSpLocks/>
            </p:cNvCxnSpPr>
            <p:nvPr/>
          </p:nvCxnSpPr>
          <p:spPr>
            <a:xfrm>
              <a:off x="5516669" y="2542162"/>
              <a:ext cx="0" cy="113706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TextBox 36">
            <a:extLst>
              <a:ext uri="{FF2B5EF4-FFF2-40B4-BE49-F238E27FC236}">
                <a16:creationId xmlns:a16="http://schemas.microsoft.com/office/drawing/2014/main" id="{275B5B39-EAB7-B399-801A-F094445C28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89504" y="3122581"/>
            <a:ext cx="415498" cy="69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095FA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3600" b="1" dirty="0">
              <a:solidFill>
                <a:srgbClr val="095FAC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3" name="TextBox 36">
            <a:extLst>
              <a:ext uri="{FF2B5EF4-FFF2-40B4-BE49-F238E27FC236}">
                <a16:creationId xmlns:a16="http://schemas.microsoft.com/office/drawing/2014/main" id="{7A9ECD5B-B952-D784-5573-85F2A3EBC5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812" y="3139439"/>
            <a:ext cx="646331" cy="69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4" name="矩形 25">
            <a:extLst>
              <a:ext uri="{FF2B5EF4-FFF2-40B4-BE49-F238E27FC236}">
                <a16:creationId xmlns:a16="http://schemas.microsoft.com/office/drawing/2014/main" id="{226F7721-EE12-46F5-DBB7-9EE1A8A7F9D9}"/>
              </a:ext>
            </a:extLst>
          </p:cNvPr>
          <p:cNvSpPr/>
          <p:nvPr/>
        </p:nvSpPr>
        <p:spPr bwMode="auto">
          <a:xfrm rot="8019400">
            <a:off x="5024928" y="1650329"/>
            <a:ext cx="446185" cy="467613"/>
          </a:xfrm>
          <a:custGeom>
            <a:avLst/>
            <a:gdLst>
              <a:gd name="connsiteX0" fmla="*/ 0 w 566928"/>
              <a:gd name="connsiteY0" fmla="*/ 0 h 586517"/>
              <a:gd name="connsiteX1" fmla="*/ 566928 w 566928"/>
              <a:gd name="connsiteY1" fmla="*/ 0 h 586517"/>
              <a:gd name="connsiteX2" fmla="*/ 566928 w 566928"/>
              <a:gd name="connsiteY2" fmla="*/ 586517 h 586517"/>
              <a:gd name="connsiteX3" fmla="*/ 0 w 566928"/>
              <a:gd name="connsiteY3" fmla="*/ 586517 h 586517"/>
              <a:gd name="connsiteX4" fmla="*/ 0 w 566928"/>
              <a:gd name="connsiteY4" fmla="*/ 0 h 586517"/>
              <a:gd name="connsiteX0-1" fmla="*/ 566928 w 658368"/>
              <a:gd name="connsiteY0-2" fmla="*/ 0 h 586517"/>
              <a:gd name="connsiteX1-3" fmla="*/ 566928 w 658368"/>
              <a:gd name="connsiteY1-4" fmla="*/ 586517 h 586517"/>
              <a:gd name="connsiteX2-5" fmla="*/ 0 w 658368"/>
              <a:gd name="connsiteY2-6" fmla="*/ 586517 h 586517"/>
              <a:gd name="connsiteX3-7" fmla="*/ 0 w 658368"/>
              <a:gd name="connsiteY3-8" fmla="*/ 0 h 586517"/>
              <a:gd name="connsiteX4-9" fmla="*/ 658368 w 658368"/>
              <a:gd name="connsiteY4-10" fmla="*/ 91440 h 586517"/>
              <a:gd name="connsiteX0-11" fmla="*/ 566928 w 566928"/>
              <a:gd name="connsiteY0-12" fmla="*/ 0 h 586517"/>
              <a:gd name="connsiteX1-13" fmla="*/ 566928 w 566928"/>
              <a:gd name="connsiteY1-14" fmla="*/ 586517 h 586517"/>
              <a:gd name="connsiteX2-15" fmla="*/ 0 w 566928"/>
              <a:gd name="connsiteY2-16" fmla="*/ 586517 h 586517"/>
              <a:gd name="connsiteX3-17" fmla="*/ 0 w 566928"/>
              <a:gd name="connsiteY3-18" fmla="*/ 0 h 586517"/>
              <a:gd name="connsiteX0-19" fmla="*/ 566928 w 566928"/>
              <a:gd name="connsiteY0-20" fmla="*/ 586517 h 586517"/>
              <a:gd name="connsiteX1-21" fmla="*/ 0 w 566928"/>
              <a:gd name="connsiteY1-22" fmla="*/ 586517 h 586517"/>
              <a:gd name="connsiteX2-23" fmla="*/ 0 w 566928"/>
              <a:gd name="connsiteY2-24" fmla="*/ 0 h 58651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566928" h="586517">
                <a:moveTo>
                  <a:pt x="566928" y="586517"/>
                </a:moveTo>
                <a:lnTo>
                  <a:pt x="0" y="586517"/>
                </a:lnTo>
                <a:lnTo>
                  <a:pt x="0" y="0"/>
                </a:lnTo>
              </a:path>
            </a:pathLst>
          </a:custGeom>
          <a:solidFill>
            <a:schemeClr val="bg1"/>
          </a:solidFill>
          <a:ln w="19050">
            <a:solidFill>
              <a:srgbClr val="F49701"/>
            </a:solidFill>
            <a:miter lim="800000"/>
          </a:ln>
        </p:spPr>
        <p:txBody>
          <a:bodyPr wrap="square" anchor="ctr">
            <a:spAutoFit/>
          </a:bodyPr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5" name="矩形 25">
            <a:extLst>
              <a:ext uri="{FF2B5EF4-FFF2-40B4-BE49-F238E27FC236}">
                <a16:creationId xmlns:a16="http://schemas.microsoft.com/office/drawing/2014/main" id="{97F19C14-7D6A-B126-A2C8-3EF69899568E}"/>
              </a:ext>
            </a:extLst>
          </p:cNvPr>
          <p:cNvSpPr/>
          <p:nvPr/>
        </p:nvSpPr>
        <p:spPr bwMode="auto">
          <a:xfrm rot="8019400">
            <a:off x="6185588" y="1650329"/>
            <a:ext cx="446185" cy="467613"/>
          </a:xfrm>
          <a:custGeom>
            <a:avLst/>
            <a:gdLst>
              <a:gd name="connsiteX0" fmla="*/ 0 w 566928"/>
              <a:gd name="connsiteY0" fmla="*/ 0 h 586517"/>
              <a:gd name="connsiteX1" fmla="*/ 566928 w 566928"/>
              <a:gd name="connsiteY1" fmla="*/ 0 h 586517"/>
              <a:gd name="connsiteX2" fmla="*/ 566928 w 566928"/>
              <a:gd name="connsiteY2" fmla="*/ 586517 h 586517"/>
              <a:gd name="connsiteX3" fmla="*/ 0 w 566928"/>
              <a:gd name="connsiteY3" fmla="*/ 586517 h 586517"/>
              <a:gd name="connsiteX4" fmla="*/ 0 w 566928"/>
              <a:gd name="connsiteY4" fmla="*/ 0 h 586517"/>
              <a:gd name="connsiteX0-1" fmla="*/ 566928 w 658368"/>
              <a:gd name="connsiteY0-2" fmla="*/ 0 h 586517"/>
              <a:gd name="connsiteX1-3" fmla="*/ 566928 w 658368"/>
              <a:gd name="connsiteY1-4" fmla="*/ 586517 h 586517"/>
              <a:gd name="connsiteX2-5" fmla="*/ 0 w 658368"/>
              <a:gd name="connsiteY2-6" fmla="*/ 586517 h 586517"/>
              <a:gd name="connsiteX3-7" fmla="*/ 0 w 658368"/>
              <a:gd name="connsiteY3-8" fmla="*/ 0 h 586517"/>
              <a:gd name="connsiteX4-9" fmla="*/ 658368 w 658368"/>
              <a:gd name="connsiteY4-10" fmla="*/ 91440 h 586517"/>
              <a:gd name="connsiteX0-11" fmla="*/ 566928 w 566928"/>
              <a:gd name="connsiteY0-12" fmla="*/ 0 h 586517"/>
              <a:gd name="connsiteX1-13" fmla="*/ 566928 w 566928"/>
              <a:gd name="connsiteY1-14" fmla="*/ 586517 h 586517"/>
              <a:gd name="connsiteX2-15" fmla="*/ 0 w 566928"/>
              <a:gd name="connsiteY2-16" fmla="*/ 586517 h 586517"/>
              <a:gd name="connsiteX3-17" fmla="*/ 0 w 566928"/>
              <a:gd name="connsiteY3-18" fmla="*/ 0 h 586517"/>
              <a:gd name="connsiteX0-19" fmla="*/ 566928 w 566928"/>
              <a:gd name="connsiteY0-20" fmla="*/ 586517 h 586517"/>
              <a:gd name="connsiteX1-21" fmla="*/ 0 w 566928"/>
              <a:gd name="connsiteY1-22" fmla="*/ 586517 h 586517"/>
              <a:gd name="connsiteX2-23" fmla="*/ 0 w 566928"/>
              <a:gd name="connsiteY2-24" fmla="*/ 0 h 58651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566928" h="586517">
                <a:moveTo>
                  <a:pt x="566928" y="586517"/>
                </a:moveTo>
                <a:lnTo>
                  <a:pt x="0" y="586517"/>
                </a:lnTo>
                <a:lnTo>
                  <a:pt x="0" y="0"/>
                </a:lnTo>
              </a:path>
            </a:pathLst>
          </a:custGeom>
          <a:solidFill>
            <a:schemeClr val="bg1"/>
          </a:solidFill>
          <a:ln w="19050">
            <a:solidFill>
              <a:srgbClr val="F49701"/>
            </a:solidFill>
            <a:miter lim="800000"/>
          </a:ln>
        </p:spPr>
        <p:txBody>
          <a:bodyPr wrap="square" anchor="ctr">
            <a:spAutoFit/>
          </a:bodyPr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6" name="TextBox 30">
            <a:extLst>
              <a:ext uri="{FF2B5EF4-FFF2-40B4-BE49-F238E27FC236}">
                <a16:creationId xmlns:a16="http://schemas.microsoft.com/office/drawing/2014/main" id="{017129F8-B669-8546-9211-4A0F284333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00236" y="1895644"/>
            <a:ext cx="646331" cy="69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70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7" name="TextBox 31">
            <a:extLst>
              <a:ext uri="{FF2B5EF4-FFF2-40B4-BE49-F238E27FC236}">
                <a16:creationId xmlns:a16="http://schemas.microsoft.com/office/drawing/2014/main" id="{7F31916F-08DE-069D-A821-54C0B43DE2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8677" y="1884838"/>
            <a:ext cx="415498" cy="69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8" name="TextBox 30">
            <a:extLst>
              <a:ext uri="{FF2B5EF4-FFF2-40B4-BE49-F238E27FC236}">
                <a16:creationId xmlns:a16="http://schemas.microsoft.com/office/drawing/2014/main" id="{3E157E1B-0937-BBAD-A554-07D94EC4DD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0616" y="1884135"/>
            <a:ext cx="646331" cy="69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40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9" name="TextBox 31">
            <a:extLst>
              <a:ext uri="{FF2B5EF4-FFF2-40B4-BE49-F238E27FC236}">
                <a16:creationId xmlns:a16="http://schemas.microsoft.com/office/drawing/2014/main" id="{52937168-A00A-5874-9177-61BB106243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3389" y="1859005"/>
            <a:ext cx="415498" cy="69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40" name="组合 39">
            <a:extLst>
              <a:ext uri="{FF2B5EF4-FFF2-40B4-BE49-F238E27FC236}">
                <a16:creationId xmlns:a16="http://schemas.microsoft.com/office/drawing/2014/main" id="{5555406D-0427-42E2-DCA0-7FCBC357E2E4}"/>
              </a:ext>
            </a:extLst>
          </p:cNvPr>
          <p:cNvGrpSpPr/>
          <p:nvPr/>
        </p:nvGrpSpPr>
        <p:grpSpPr bwMode="auto">
          <a:xfrm>
            <a:off x="5565352" y="2470926"/>
            <a:ext cx="1155786" cy="649840"/>
            <a:chOff x="5516669" y="2542162"/>
            <a:chExt cx="411057" cy="1137065"/>
          </a:xfrm>
        </p:grpSpPr>
        <p:cxnSp>
          <p:nvCxnSpPr>
            <p:cNvPr id="41" name="直接箭头连接符 40">
              <a:extLst>
                <a:ext uri="{FF2B5EF4-FFF2-40B4-BE49-F238E27FC236}">
                  <a16:creationId xmlns:a16="http://schemas.microsoft.com/office/drawing/2014/main" id="{64E28E8F-7E43-7DDF-9D5E-6E0DF7214E75}"/>
                </a:ext>
              </a:extLst>
            </p:cNvPr>
            <p:cNvCxnSpPr/>
            <p:nvPr/>
          </p:nvCxnSpPr>
          <p:spPr>
            <a:xfrm flipV="1">
              <a:off x="5927726" y="2542162"/>
              <a:ext cx="0" cy="1133889"/>
            </a:xfrm>
            <a:prstGeom prst="straightConnector1">
              <a:avLst/>
            </a:prstGeom>
            <a:ln w="19050">
              <a:solidFill>
                <a:srgbClr val="095FAC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>
              <a:extLst>
                <a:ext uri="{FF2B5EF4-FFF2-40B4-BE49-F238E27FC236}">
                  <a16:creationId xmlns:a16="http://schemas.microsoft.com/office/drawing/2014/main" id="{251E8A91-1337-C0A5-3C80-107486AC1506}"/>
                </a:ext>
              </a:extLst>
            </p:cNvPr>
            <p:cNvCxnSpPr/>
            <p:nvPr/>
          </p:nvCxnSpPr>
          <p:spPr>
            <a:xfrm flipH="1">
              <a:off x="5516669" y="3676051"/>
              <a:ext cx="411057" cy="0"/>
            </a:xfrm>
            <a:prstGeom prst="line">
              <a:avLst/>
            </a:prstGeom>
            <a:ln w="19050">
              <a:solidFill>
                <a:srgbClr val="095FA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id="{86E142AE-6331-73A3-5087-703F823A0292}"/>
                </a:ext>
              </a:extLst>
            </p:cNvPr>
            <p:cNvCxnSpPr>
              <a:cxnSpLocks/>
            </p:cNvCxnSpPr>
            <p:nvPr/>
          </p:nvCxnSpPr>
          <p:spPr>
            <a:xfrm>
              <a:off x="5516669" y="2542162"/>
              <a:ext cx="0" cy="1137065"/>
            </a:xfrm>
            <a:prstGeom prst="line">
              <a:avLst/>
            </a:prstGeom>
            <a:ln w="19050">
              <a:solidFill>
                <a:srgbClr val="095FAC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id="{DE631F32-4098-8340-4EA2-6C03A01D78DE}"/>
              </a:ext>
            </a:extLst>
          </p:cNvPr>
          <p:cNvGrpSpPr/>
          <p:nvPr/>
        </p:nvGrpSpPr>
        <p:grpSpPr bwMode="auto">
          <a:xfrm>
            <a:off x="4907904" y="2452516"/>
            <a:ext cx="1195951" cy="864594"/>
            <a:chOff x="5516669" y="2542162"/>
            <a:chExt cx="411057" cy="1137065"/>
          </a:xfrm>
        </p:grpSpPr>
        <p:cxnSp>
          <p:nvCxnSpPr>
            <p:cNvPr id="45" name="直接箭头连接符 44">
              <a:extLst>
                <a:ext uri="{FF2B5EF4-FFF2-40B4-BE49-F238E27FC236}">
                  <a16:creationId xmlns:a16="http://schemas.microsoft.com/office/drawing/2014/main" id="{0D875606-5A8D-C7E3-93FB-B280D8694DC7}"/>
                </a:ext>
              </a:extLst>
            </p:cNvPr>
            <p:cNvCxnSpPr/>
            <p:nvPr/>
          </p:nvCxnSpPr>
          <p:spPr>
            <a:xfrm flipV="1">
              <a:off x="5927726" y="2542162"/>
              <a:ext cx="0" cy="1133889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>
              <a:extLst>
                <a:ext uri="{FF2B5EF4-FFF2-40B4-BE49-F238E27FC236}">
                  <a16:creationId xmlns:a16="http://schemas.microsoft.com/office/drawing/2014/main" id="{9661C627-769E-F1A5-0020-CE631E74B55D}"/>
                </a:ext>
              </a:extLst>
            </p:cNvPr>
            <p:cNvCxnSpPr/>
            <p:nvPr/>
          </p:nvCxnSpPr>
          <p:spPr>
            <a:xfrm flipH="1">
              <a:off x="5516669" y="3676051"/>
              <a:ext cx="411057" cy="0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>
              <a:extLst>
                <a:ext uri="{FF2B5EF4-FFF2-40B4-BE49-F238E27FC236}">
                  <a16:creationId xmlns:a16="http://schemas.microsoft.com/office/drawing/2014/main" id="{2BDE3B14-FE36-6F4D-A559-2667954E93AE}"/>
                </a:ext>
              </a:extLst>
            </p:cNvPr>
            <p:cNvCxnSpPr>
              <a:cxnSpLocks/>
            </p:cNvCxnSpPr>
            <p:nvPr/>
          </p:nvCxnSpPr>
          <p:spPr>
            <a:xfrm>
              <a:off x="5516669" y="2542162"/>
              <a:ext cx="0" cy="1137065"/>
            </a:xfrm>
            <a:prstGeom prst="line">
              <a:avLst/>
            </a:prstGeom>
            <a:ln w="190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xtBox 36">
            <a:extLst>
              <a:ext uri="{FF2B5EF4-FFF2-40B4-BE49-F238E27FC236}">
                <a16:creationId xmlns:a16="http://schemas.microsoft.com/office/drawing/2014/main" id="{530F6CAB-FA75-055E-4807-6EF6768C17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00931" y="3139439"/>
            <a:ext cx="415498" cy="69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095FAC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</a:t>
            </a:r>
            <a:endParaRPr lang="zh-CN" altLang="en-US" sz="3600" b="1" dirty="0">
              <a:solidFill>
                <a:srgbClr val="095FAC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9" name="TextBox 36">
            <a:extLst>
              <a:ext uri="{FF2B5EF4-FFF2-40B4-BE49-F238E27FC236}">
                <a16:creationId xmlns:a16="http://schemas.microsoft.com/office/drawing/2014/main" id="{16CB1BC1-BB78-B2EF-8CF8-745CEEB162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5919" y="3223768"/>
            <a:ext cx="646331" cy="69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8305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2" grpId="0"/>
      <p:bldP spid="13" grpId="0"/>
      <p:bldP spid="20" grpId="0"/>
      <p:bldP spid="21" grpId="0"/>
      <p:bldP spid="32" grpId="0"/>
      <p:bldP spid="33" grpId="0"/>
      <p:bldP spid="36" grpId="0"/>
      <p:bldP spid="37" grpId="0"/>
      <p:bldP spid="38" grpId="0"/>
      <p:bldP spid="39" grpId="0"/>
      <p:bldP spid="48" grpId="0"/>
      <p:bldP spid="4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645318" y="1812671"/>
            <a:ext cx="7853363" cy="16845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76 – 4 =	  87 – 3 =        68 – 5 =          99 – 9=</a:t>
            </a:r>
          </a:p>
          <a:p>
            <a:pPr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76 – 40 =       87 – 30 =      68 – 50 =        99 – 90=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" name="TextBox 7"/>
          <p:cNvSpPr txBox="1">
            <a:spLocks noChangeArrowheads="1"/>
          </p:cNvSpPr>
          <p:nvPr/>
        </p:nvSpPr>
        <p:spPr bwMode="auto">
          <a:xfrm>
            <a:off x="1855169" y="2026000"/>
            <a:ext cx="595035" cy="63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" name="TextBox 30"/>
          <p:cNvSpPr txBox="1">
            <a:spLocks noChangeArrowheads="1"/>
          </p:cNvSpPr>
          <p:nvPr/>
        </p:nvSpPr>
        <p:spPr bwMode="auto">
          <a:xfrm>
            <a:off x="2019545" y="2880237"/>
            <a:ext cx="595035" cy="63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36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6" name="TextBox 31"/>
          <p:cNvSpPr txBox="1">
            <a:spLocks noChangeArrowheads="1"/>
          </p:cNvSpPr>
          <p:nvPr/>
        </p:nvSpPr>
        <p:spPr bwMode="auto">
          <a:xfrm>
            <a:off x="3885975" y="2035855"/>
            <a:ext cx="595035" cy="63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84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" name="TextBox 32"/>
          <p:cNvSpPr txBox="1">
            <a:spLocks noChangeArrowheads="1"/>
          </p:cNvSpPr>
          <p:nvPr/>
        </p:nvSpPr>
        <p:spPr bwMode="auto">
          <a:xfrm>
            <a:off x="3976964" y="2870833"/>
            <a:ext cx="595035" cy="63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57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TextBox 33"/>
          <p:cNvSpPr txBox="1">
            <a:spLocks noChangeArrowheads="1"/>
          </p:cNvSpPr>
          <p:nvPr/>
        </p:nvSpPr>
        <p:spPr bwMode="auto">
          <a:xfrm>
            <a:off x="5762377" y="2035854"/>
            <a:ext cx="595035" cy="63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63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TextBox 34"/>
          <p:cNvSpPr txBox="1">
            <a:spLocks noChangeArrowheads="1"/>
          </p:cNvSpPr>
          <p:nvPr/>
        </p:nvSpPr>
        <p:spPr bwMode="auto">
          <a:xfrm>
            <a:off x="5904992" y="2890748"/>
            <a:ext cx="595035" cy="63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18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" name="TextBox 35"/>
          <p:cNvSpPr txBox="1">
            <a:spLocks noChangeArrowheads="1"/>
          </p:cNvSpPr>
          <p:nvPr/>
        </p:nvSpPr>
        <p:spPr bwMode="auto">
          <a:xfrm>
            <a:off x="7803521" y="2023242"/>
            <a:ext cx="595035" cy="63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90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1" name="TextBox 36"/>
          <p:cNvSpPr txBox="1">
            <a:spLocks noChangeArrowheads="1"/>
          </p:cNvSpPr>
          <p:nvPr/>
        </p:nvSpPr>
        <p:spPr bwMode="auto">
          <a:xfrm>
            <a:off x="7932095" y="2890748"/>
            <a:ext cx="389850" cy="631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9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4" name="文本框 4"/>
          <p:cNvSpPr txBox="1">
            <a:spLocks noChangeArrowheads="1"/>
          </p:cNvSpPr>
          <p:nvPr/>
        </p:nvSpPr>
        <p:spPr bwMode="auto">
          <a:xfrm>
            <a:off x="3602137" y="1312864"/>
            <a:ext cx="216024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P48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做一做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charset="-122"/>
              <a:cs typeface="Times New Roman" panose="02020603050405020304" pitchFamily="18" charset="0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55351" y="390698"/>
            <a:ext cx="8333796" cy="537029"/>
            <a:chOff x="623647" y="478971"/>
            <a:chExt cx="8333796" cy="537029"/>
          </a:xfrm>
        </p:grpSpPr>
        <p:sp>
          <p:nvSpPr>
            <p:cNvPr id="26" name="矩形 25"/>
            <p:cNvSpPr/>
            <p:nvPr/>
          </p:nvSpPr>
          <p:spPr>
            <a:xfrm>
              <a:off x="623647" y="478971"/>
              <a:ext cx="4770933" cy="53702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5532384" y="734096"/>
              <a:ext cx="3425059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矩形 27"/>
          <p:cNvSpPr/>
          <p:nvPr/>
        </p:nvSpPr>
        <p:spPr>
          <a:xfrm>
            <a:off x="434582" y="353275"/>
            <a:ext cx="5827707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32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三、巩固练习，深化算理</a:t>
            </a:r>
          </a:p>
        </p:txBody>
      </p:sp>
      <p:sp>
        <p:nvSpPr>
          <p:cNvPr id="21" name="TextBox 2"/>
          <p:cNvSpPr txBox="1">
            <a:spLocks noChangeArrowheads="1"/>
          </p:cNvSpPr>
          <p:nvPr/>
        </p:nvSpPr>
        <p:spPr bwMode="auto">
          <a:xfrm>
            <a:off x="542532" y="890176"/>
            <a:ext cx="3268437" cy="822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比一比，算一算。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2">
            <a:extLst>
              <a:ext uri="{FF2B5EF4-FFF2-40B4-BE49-F238E27FC236}">
                <a16:creationId xmlns:a16="http://schemas.microsoft.com/office/drawing/2014/main" id="{7D9E1DAA-9BD1-5B8A-07C4-6C6614CB21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552" y="195486"/>
            <a:ext cx="3268437" cy="822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小马过河。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33F0592-34CA-ED92-91B1-3D367FA521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776" y="613267"/>
            <a:ext cx="2160240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P48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 做一做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latin typeface="等线" panose="02010600030101010101" charset="-122"/>
              <a:cs typeface="Times New Roman" panose="02020603050405020304" pitchFamily="18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984F03FE-0666-D062-AEEA-4AE34072FC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4705" y="950673"/>
            <a:ext cx="5983056" cy="2655795"/>
          </a:xfrm>
          <a:prstGeom prst="rect">
            <a:avLst/>
          </a:prstGeom>
        </p:spPr>
      </p:pic>
      <p:sp>
        <p:nvSpPr>
          <p:cNvPr id="7" name="TextBox 2">
            <a:extLst>
              <a:ext uri="{FF2B5EF4-FFF2-40B4-BE49-F238E27FC236}">
                <a16:creationId xmlns:a16="http://schemas.microsoft.com/office/drawing/2014/main" id="{45441266-1D50-51CD-7A7F-4A72D5EA05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9551" y="3507854"/>
            <a:ext cx="7853363" cy="1307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48 – 20 =	  67 – 5 =        34 + 20=          95 – 33=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56 + 9 =         54 + 24 =      76 – 5 =</a:t>
            </a:r>
            <a:endParaRPr lang="zh-CN" altLang="en-US" sz="2800" b="1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25C0C15-DE22-CFBF-8D7E-EC84ADD44F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1900" y="3597365"/>
            <a:ext cx="543739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28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646AB400-1113-5C51-A6DB-CE851EBC8A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7988" y="3575456"/>
            <a:ext cx="543739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62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0CE0FDE8-C9D3-7E32-0AFF-2010B1C2B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8581" y="3590962"/>
            <a:ext cx="543739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CFBDE3CB-83D7-E8C8-489E-BE841E9421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32613" y="3590962"/>
            <a:ext cx="543739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62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F2B27839-6AF3-EC61-21EF-0F0CD2B47A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35696" y="4251134"/>
            <a:ext cx="543739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65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50D1C0B6-CC15-E11E-CEC5-33BD8E0EA5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9397" y="4251134"/>
            <a:ext cx="543739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78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4D834158-598A-EC18-28F6-8043FCEAC9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24128" y="4238327"/>
            <a:ext cx="543739" cy="5642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71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97893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4" grpId="0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A097785D-7FC5-5864-7ABA-70268AF16B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5536" y="195486"/>
            <a:ext cx="3268437" cy="8227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Font typeface="Arial" panose="020B0604020202020204" pitchFamily="34" charset="0"/>
              <a:buNone/>
            </a:pP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帮小动物回家。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endParaRPr lang="zh-CN" altLang="en-US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5956BC28-6486-903B-B3CA-10B08D01B97C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915360" y="1214917"/>
            <a:ext cx="937054" cy="690673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4739B42-F4B0-D310-2D26-7396C54986B8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214814" y="1021043"/>
            <a:ext cx="844157" cy="884547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84E5BA64-4A3B-45DF-A9E5-DE06C448EAC7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710510" y="1114854"/>
            <a:ext cx="1001642" cy="811549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23D1D84-7760-A5BE-BFBB-B5979F8172E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390690" y="991744"/>
            <a:ext cx="822167" cy="924938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419A5869-2FD5-0E13-11AF-BA7B5FABBBC0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503363" y="992688"/>
            <a:ext cx="949170" cy="924937"/>
          </a:xfrm>
          <a:prstGeom prst="rect">
            <a:avLst/>
          </a:prstGeom>
        </p:spPr>
      </p:pic>
      <p:grpSp>
        <p:nvGrpSpPr>
          <p:cNvPr id="25" name="组合 24">
            <a:extLst>
              <a:ext uri="{FF2B5EF4-FFF2-40B4-BE49-F238E27FC236}">
                <a16:creationId xmlns:a16="http://schemas.microsoft.com/office/drawing/2014/main" id="{AFF44F26-6E52-EC77-79C3-57E2A62A3C74}"/>
              </a:ext>
            </a:extLst>
          </p:cNvPr>
          <p:cNvGrpSpPr/>
          <p:nvPr/>
        </p:nvGrpSpPr>
        <p:grpSpPr>
          <a:xfrm>
            <a:off x="6000559" y="3217966"/>
            <a:ext cx="2316201" cy="1300930"/>
            <a:chOff x="6320360" y="3207495"/>
            <a:chExt cx="2316201" cy="1300930"/>
          </a:xfrm>
        </p:grpSpPr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9E316E51-AC72-6C9A-2835-1AA71E2CC8AB}"/>
                </a:ext>
              </a:extLst>
            </p:cNvPr>
            <p:cNvSpPr/>
            <p:nvPr/>
          </p:nvSpPr>
          <p:spPr>
            <a:xfrm>
              <a:off x="6908369" y="3791418"/>
              <a:ext cx="1728192" cy="717007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42</a:t>
              </a:r>
              <a:endPara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id="{6FD6245C-762F-113C-EB6C-7D103544163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18427" r="11140"/>
            <a:stretch/>
          </p:blipFill>
          <p:spPr>
            <a:xfrm>
              <a:off x="6320360" y="3207495"/>
              <a:ext cx="1262464" cy="1005744"/>
            </a:xfrm>
            <a:prstGeom prst="rect">
              <a:avLst/>
            </a:prstGeom>
          </p:spPr>
        </p:pic>
      </p:grp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DD004E71-96B4-DF38-7659-5394BA8EDE04}"/>
              </a:ext>
            </a:extLst>
          </p:cNvPr>
          <p:cNvSpPr/>
          <p:nvPr/>
        </p:nvSpPr>
        <p:spPr>
          <a:xfrm>
            <a:off x="404270" y="1894466"/>
            <a:ext cx="1106694" cy="504056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38-21</a:t>
            </a:r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229084D-42AA-E3D8-1331-7AC8A23DD1A0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78874" y="1204787"/>
            <a:ext cx="726834" cy="737736"/>
          </a:xfrm>
          <a:prstGeom prst="rect">
            <a:avLst/>
          </a:prstGeom>
        </p:spPr>
      </p:pic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50C9E509-CD5C-E257-FAE4-6D699B12B4AF}"/>
              </a:ext>
            </a:extLst>
          </p:cNvPr>
          <p:cNvSpPr/>
          <p:nvPr/>
        </p:nvSpPr>
        <p:spPr>
          <a:xfrm>
            <a:off x="1824089" y="1894466"/>
            <a:ext cx="1106694" cy="504056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64-32</a:t>
            </a:r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B74562DE-74E3-D5DE-F4C1-AACB596D7AE5}"/>
              </a:ext>
            </a:extLst>
          </p:cNvPr>
          <p:cNvSpPr/>
          <p:nvPr/>
        </p:nvSpPr>
        <p:spPr>
          <a:xfrm>
            <a:off x="3243908" y="1894466"/>
            <a:ext cx="1106694" cy="504056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57-40</a:t>
            </a:r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EFC405F0-FA18-CD99-1785-A297A00ED5F3}"/>
              </a:ext>
            </a:extLst>
          </p:cNvPr>
          <p:cNvSpPr/>
          <p:nvPr/>
        </p:nvSpPr>
        <p:spPr>
          <a:xfrm>
            <a:off x="4663727" y="1894466"/>
            <a:ext cx="1106694" cy="504056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85-43</a:t>
            </a:r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3A52214D-6570-773E-19E5-74C1143388F9}"/>
              </a:ext>
            </a:extLst>
          </p:cNvPr>
          <p:cNvSpPr/>
          <p:nvPr/>
        </p:nvSpPr>
        <p:spPr>
          <a:xfrm>
            <a:off x="6083546" y="1894466"/>
            <a:ext cx="1106694" cy="504056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35-3</a:t>
            </a:r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矩形: 圆角 18">
            <a:extLst>
              <a:ext uri="{FF2B5EF4-FFF2-40B4-BE49-F238E27FC236}">
                <a16:creationId xmlns:a16="http://schemas.microsoft.com/office/drawing/2014/main" id="{D216E061-3B6D-5185-7685-5B22A8A2488B}"/>
              </a:ext>
            </a:extLst>
          </p:cNvPr>
          <p:cNvSpPr/>
          <p:nvPr/>
        </p:nvSpPr>
        <p:spPr>
          <a:xfrm>
            <a:off x="7503363" y="1905590"/>
            <a:ext cx="1106694" cy="504056"/>
          </a:xfrm>
          <a:prstGeom prst="round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48-6</a:t>
            </a:r>
            <a:endParaRPr lang="zh-CN" altLang="en-US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F86761BF-44FA-87E5-1294-FCFD635C62CB}"/>
              </a:ext>
            </a:extLst>
          </p:cNvPr>
          <p:cNvGrpSpPr/>
          <p:nvPr/>
        </p:nvGrpSpPr>
        <p:grpSpPr>
          <a:xfrm>
            <a:off x="827240" y="3359394"/>
            <a:ext cx="2391718" cy="1112931"/>
            <a:chOff x="942265" y="3315104"/>
            <a:chExt cx="2391718" cy="1112931"/>
          </a:xfrm>
        </p:grpSpPr>
        <p:sp>
          <p:nvSpPr>
            <p:cNvPr id="20" name="椭圆 19">
              <a:extLst>
                <a:ext uri="{FF2B5EF4-FFF2-40B4-BE49-F238E27FC236}">
                  <a16:creationId xmlns:a16="http://schemas.microsoft.com/office/drawing/2014/main" id="{22562F51-B565-BFA1-8688-86EDBECD92C5}"/>
                </a:ext>
              </a:extLst>
            </p:cNvPr>
            <p:cNvSpPr/>
            <p:nvPr/>
          </p:nvSpPr>
          <p:spPr>
            <a:xfrm>
              <a:off x="1605791" y="3831809"/>
              <a:ext cx="1728192" cy="596226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32</a:t>
              </a:r>
              <a:endPara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10" name="图片 9">
              <a:extLst>
                <a:ext uri="{FF2B5EF4-FFF2-40B4-BE49-F238E27FC236}">
                  <a16:creationId xmlns:a16="http://schemas.microsoft.com/office/drawing/2014/main" id="{7489559C-FD2E-F76F-A813-8CC02D7C977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942265" y="3315104"/>
              <a:ext cx="1339438" cy="1018075"/>
            </a:xfrm>
            <a:prstGeom prst="rect">
              <a:avLst/>
            </a:prstGeom>
          </p:spPr>
        </p:pic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E1C64150-09C3-DEA7-6D06-F8D6C9F5D243}"/>
              </a:ext>
            </a:extLst>
          </p:cNvPr>
          <p:cNvGrpSpPr/>
          <p:nvPr/>
        </p:nvGrpSpPr>
        <p:grpSpPr>
          <a:xfrm>
            <a:off x="3373428" y="3119187"/>
            <a:ext cx="2249750" cy="1399234"/>
            <a:chOff x="4183558" y="3093497"/>
            <a:chExt cx="2249750" cy="1399234"/>
          </a:xfrm>
        </p:grpSpPr>
        <p:sp>
          <p:nvSpPr>
            <p:cNvPr id="21" name="椭圆 20">
              <a:extLst>
                <a:ext uri="{FF2B5EF4-FFF2-40B4-BE49-F238E27FC236}">
                  <a16:creationId xmlns:a16="http://schemas.microsoft.com/office/drawing/2014/main" id="{A40C8B10-EA19-2956-2E93-518662E341DE}"/>
                </a:ext>
              </a:extLst>
            </p:cNvPr>
            <p:cNvSpPr/>
            <p:nvPr/>
          </p:nvSpPr>
          <p:spPr>
            <a:xfrm>
              <a:off x="4705116" y="3775724"/>
              <a:ext cx="1728192" cy="717007"/>
            </a:xfrm>
            <a:prstGeom prst="ellipse">
              <a:avLst/>
            </a:prstGeom>
            <a:noFill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800" b="1" dirty="0">
                  <a:solidFill>
                    <a:schemeClr val="tx1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17</a:t>
              </a:r>
              <a:endParaRPr lang="zh-CN" altLang="en-US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pic>
          <p:nvPicPr>
            <p:cNvPr id="9" name="图片 8">
              <a:extLst>
                <a:ext uri="{FF2B5EF4-FFF2-40B4-BE49-F238E27FC236}">
                  <a16:creationId xmlns:a16="http://schemas.microsoft.com/office/drawing/2014/main" id="{96E97D3F-2263-A89C-78C0-DE6F98CDB6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4183558" y="3093497"/>
              <a:ext cx="1106694" cy="1106694"/>
            </a:xfrm>
            <a:prstGeom prst="rect">
              <a:avLst/>
            </a:prstGeom>
          </p:spPr>
        </p:pic>
      </p:grp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BDFD6837-F5C7-6C5D-ED03-8EB7EAF7AB5D}"/>
              </a:ext>
            </a:extLst>
          </p:cNvPr>
          <p:cNvCxnSpPr/>
          <p:nvPr/>
        </p:nvCxnSpPr>
        <p:spPr>
          <a:xfrm>
            <a:off x="1115616" y="2409646"/>
            <a:ext cx="2376264" cy="102620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8D23048D-0946-87A8-A1A2-3E2A5FAE3188}"/>
              </a:ext>
            </a:extLst>
          </p:cNvPr>
          <p:cNvCxnSpPr>
            <a:cxnSpLocks/>
            <a:stCxn id="15" idx="2"/>
          </p:cNvCxnSpPr>
          <p:nvPr/>
        </p:nvCxnSpPr>
        <p:spPr>
          <a:xfrm flipH="1">
            <a:off x="2254605" y="2398522"/>
            <a:ext cx="122831" cy="140289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F143C972-CB1E-B8E3-F4CF-28632BC9FBD0}"/>
              </a:ext>
            </a:extLst>
          </p:cNvPr>
          <p:cNvCxnSpPr>
            <a:cxnSpLocks/>
          </p:cNvCxnSpPr>
          <p:nvPr/>
        </p:nvCxnSpPr>
        <p:spPr>
          <a:xfrm>
            <a:off x="3866418" y="2383133"/>
            <a:ext cx="729620" cy="1402892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F0370DE6-0474-62C6-F593-CD383CFC5D76}"/>
              </a:ext>
            </a:extLst>
          </p:cNvPr>
          <p:cNvCxnSpPr>
            <a:cxnSpLocks/>
          </p:cNvCxnSpPr>
          <p:nvPr/>
        </p:nvCxnSpPr>
        <p:spPr>
          <a:xfrm>
            <a:off x="5192542" y="2383133"/>
            <a:ext cx="1258435" cy="976261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ED81DA9A-3131-1BC7-0127-6FB53F5E273E}"/>
              </a:ext>
            </a:extLst>
          </p:cNvPr>
          <p:cNvCxnSpPr>
            <a:cxnSpLocks/>
          </p:cNvCxnSpPr>
          <p:nvPr/>
        </p:nvCxnSpPr>
        <p:spPr>
          <a:xfrm flipH="1">
            <a:off x="1724730" y="2415906"/>
            <a:ext cx="4899629" cy="116395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85BF3192-B89B-7E15-2DE6-D58A92A2A24B}"/>
              </a:ext>
            </a:extLst>
          </p:cNvPr>
          <p:cNvCxnSpPr>
            <a:cxnSpLocks/>
          </p:cNvCxnSpPr>
          <p:nvPr/>
        </p:nvCxnSpPr>
        <p:spPr>
          <a:xfrm flipH="1">
            <a:off x="7419270" y="2394639"/>
            <a:ext cx="546178" cy="1326199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1549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 bwMode="auto">
          <a:xfrm>
            <a:off x="1868221" y="1340932"/>
            <a:ext cx="2703779" cy="647700"/>
            <a:chOff x="2392362" y="920751"/>
            <a:chExt cx="2703780" cy="646331"/>
          </a:xfrm>
        </p:grpSpPr>
        <p:sp>
          <p:nvSpPr>
            <p:cNvPr id="5" name="Text Box 22"/>
            <p:cNvSpPr txBox="1">
              <a:spLocks noChangeArrowheads="1"/>
            </p:cNvSpPr>
            <p:nvPr/>
          </p:nvSpPr>
          <p:spPr bwMode="auto">
            <a:xfrm>
              <a:off x="2392362" y="920751"/>
              <a:ext cx="2449513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ctr" eaLnBrk="0" hangingPunct="0">
                <a:defRPr sz="3200" b="1">
                  <a:solidFill>
                    <a:srgbClr val="993300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1pPr>
              <a:lvl2pPr marL="742950" indent="-285750" algn="ctr" eaLnBrk="0" hangingPunct="0">
                <a:defRPr sz="3200" b="1">
                  <a:solidFill>
                    <a:srgbClr val="993300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2pPr>
              <a:lvl3pPr marL="1143000" indent="-228600" algn="ctr" eaLnBrk="0" hangingPunct="0">
                <a:defRPr sz="3200" b="1">
                  <a:solidFill>
                    <a:srgbClr val="993300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3pPr>
              <a:lvl4pPr marL="1600200" indent="-228600" algn="ctr" eaLnBrk="0" hangingPunct="0">
                <a:defRPr sz="3200" b="1">
                  <a:solidFill>
                    <a:srgbClr val="993300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4pPr>
              <a:lvl5pPr marL="2057400" indent="-228600" algn="ctr" eaLnBrk="0" hangingPunct="0">
                <a:defRPr sz="3200" b="1">
                  <a:solidFill>
                    <a:srgbClr val="993300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993300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993300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993300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993300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3600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35</a:t>
              </a:r>
              <a:r>
                <a:rPr lang="zh-CN" altLang="en-US" sz="3600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600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</a:t>
              </a:r>
              <a:r>
                <a:rPr lang="zh-CN" altLang="zh-CN" sz="3600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＝</a:t>
              </a:r>
              <a:endParaRPr lang="en-US" altLang="zh-CN" sz="36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6" name="矩形 5"/>
            <p:cNvSpPr/>
            <p:nvPr/>
          </p:nvSpPr>
          <p:spPr bwMode="auto">
            <a:xfrm>
              <a:off x="4152900" y="952147"/>
              <a:ext cx="943242" cy="583539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rgbClr val="F49701"/>
              </a:solidFill>
              <a:miter lim="800000"/>
            </a:ln>
          </p:spPr>
          <p:txBody>
            <a:bodyPr wrap="square" anchor="ctr">
              <a:spAutoFit/>
            </a:bodyPr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32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矩形 25"/>
          <p:cNvSpPr/>
          <p:nvPr/>
        </p:nvSpPr>
        <p:spPr bwMode="auto">
          <a:xfrm rot="8019400">
            <a:off x="1877746" y="2053719"/>
            <a:ext cx="566738" cy="585787"/>
          </a:xfrm>
          <a:custGeom>
            <a:avLst/>
            <a:gdLst>
              <a:gd name="connsiteX0" fmla="*/ 0 w 566928"/>
              <a:gd name="connsiteY0" fmla="*/ 0 h 586517"/>
              <a:gd name="connsiteX1" fmla="*/ 566928 w 566928"/>
              <a:gd name="connsiteY1" fmla="*/ 0 h 586517"/>
              <a:gd name="connsiteX2" fmla="*/ 566928 w 566928"/>
              <a:gd name="connsiteY2" fmla="*/ 586517 h 586517"/>
              <a:gd name="connsiteX3" fmla="*/ 0 w 566928"/>
              <a:gd name="connsiteY3" fmla="*/ 586517 h 586517"/>
              <a:gd name="connsiteX4" fmla="*/ 0 w 566928"/>
              <a:gd name="connsiteY4" fmla="*/ 0 h 586517"/>
              <a:gd name="connsiteX0-1" fmla="*/ 566928 w 658368"/>
              <a:gd name="connsiteY0-2" fmla="*/ 0 h 586517"/>
              <a:gd name="connsiteX1-3" fmla="*/ 566928 w 658368"/>
              <a:gd name="connsiteY1-4" fmla="*/ 586517 h 586517"/>
              <a:gd name="connsiteX2-5" fmla="*/ 0 w 658368"/>
              <a:gd name="connsiteY2-6" fmla="*/ 586517 h 586517"/>
              <a:gd name="connsiteX3-7" fmla="*/ 0 w 658368"/>
              <a:gd name="connsiteY3-8" fmla="*/ 0 h 586517"/>
              <a:gd name="connsiteX4-9" fmla="*/ 658368 w 658368"/>
              <a:gd name="connsiteY4-10" fmla="*/ 91440 h 586517"/>
              <a:gd name="connsiteX0-11" fmla="*/ 566928 w 566928"/>
              <a:gd name="connsiteY0-12" fmla="*/ 0 h 586517"/>
              <a:gd name="connsiteX1-13" fmla="*/ 566928 w 566928"/>
              <a:gd name="connsiteY1-14" fmla="*/ 586517 h 586517"/>
              <a:gd name="connsiteX2-15" fmla="*/ 0 w 566928"/>
              <a:gd name="connsiteY2-16" fmla="*/ 586517 h 586517"/>
              <a:gd name="connsiteX3-17" fmla="*/ 0 w 566928"/>
              <a:gd name="connsiteY3-18" fmla="*/ 0 h 586517"/>
              <a:gd name="connsiteX0-19" fmla="*/ 566928 w 566928"/>
              <a:gd name="connsiteY0-20" fmla="*/ 586517 h 586517"/>
              <a:gd name="connsiteX1-21" fmla="*/ 0 w 566928"/>
              <a:gd name="connsiteY1-22" fmla="*/ 586517 h 586517"/>
              <a:gd name="connsiteX2-23" fmla="*/ 0 w 566928"/>
              <a:gd name="connsiteY2-24" fmla="*/ 0 h 58651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566928" h="586517">
                <a:moveTo>
                  <a:pt x="566928" y="586517"/>
                </a:moveTo>
                <a:lnTo>
                  <a:pt x="0" y="586517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F49701"/>
            </a:solidFill>
            <a:miter lim="800000"/>
          </a:ln>
        </p:spPr>
        <p:txBody>
          <a:bodyPr anchor="ctr">
            <a:spAutoFit/>
          </a:bodyPr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 sz="32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TextBox 26"/>
          <p:cNvSpPr txBox="1">
            <a:spLocks noChangeArrowheads="1"/>
          </p:cNvSpPr>
          <p:nvPr/>
        </p:nvSpPr>
        <p:spPr bwMode="auto">
          <a:xfrm>
            <a:off x="1455471" y="2296607"/>
            <a:ext cx="646331" cy="69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9" name="TextBox 28"/>
          <p:cNvSpPr txBox="1">
            <a:spLocks noChangeArrowheads="1"/>
          </p:cNvSpPr>
          <p:nvPr/>
        </p:nvSpPr>
        <p:spPr bwMode="auto">
          <a:xfrm>
            <a:off x="2371458" y="2287082"/>
            <a:ext cx="415498" cy="69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36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0" name="组合 9"/>
          <p:cNvGrpSpPr/>
          <p:nvPr/>
        </p:nvGrpSpPr>
        <p:grpSpPr bwMode="auto">
          <a:xfrm>
            <a:off x="2566721" y="1953707"/>
            <a:ext cx="411162" cy="1136650"/>
            <a:chOff x="5516669" y="2542162"/>
            <a:chExt cx="411057" cy="1137065"/>
          </a:xfrm>
        </p:grpSpPr>
        <p:cxnSp>
          <p:nvCxnSpPr>
            <p:cNvPr id="11" name="直接箭头连接符 10"/>
            <p:cNvCxnSpPr/>
            <p:nvPr/>
          </p:nvCxnSpPr>
          <p:spPr>
            <a:xfrm flipV="1">
              <a:off x="5927726" y="2542162"/>
              <a:ext cx="0" cy="1133889"/>
            </a:xfrm>
            <a:prstGeom prst="straightConnector1">
              <a:avLst/>
            </a:prstGeom>
            <a:ln w="19050">
              <a:solidFill>
                <a:srgbClr val="F4970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 flipH="1">
              <a:off x="5516669" y="3676051"/>
              <a:ext cx="411057" cy="0"/>
            </a:xfrm>
            <a:prstGeom prst="line">
              <a:avLst/>
            </a:prstGeom>
            <a:ln w="19050">
              <a:solidFill>
                <a:srgbClr val="F497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 flipH="1">
              <a:off x="5516669" y="3456896"/>
              <a:ext cx="1587" cy="222331"/>
            </a:xfrm>
            <a:prstGeom prst="line">
              <a:avLst/>
            </a:prstGeom>
            <a:ln w="19050">
              <a:solidFill>
                <a:srgbClr val="F497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41"/>
          <p:cNvSpPr txBox="1">
            <a:spLocks noChangeArrowheads="1"/>
          </p:cNvSpPr>
          <p:nvPr/>
        </p:nvSpPr>
        <p:spPr bwMode="auto">
          <a:xfrm>
            <a:off x="2564553" y="3019289"/>
            <a:ext cx="415498" cy="69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5" name="TextBox 43"/>
          <p:cNvSpPr txBox="1">
            <a:spLocks noChangeArrowheads="1"/>
          </p:cNvSpPr>
          <p:nvPr/>
        </p:nvSpPr>
        <p:spPr bwMode="auto">
          <a:xfrm>
            <a:off x="3798535" y="1315207"/>
            <a:ext cx="646331" cy="69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33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6" name="组合 15"/>
          <p:cNvGrpSpPr/>
          <p:nvPr/>
        </p:nvGrpSpPr>
        <p:grpSpPr bwMode="auto">
          <a:xfrm>
            <a:off x="5449126" y="1365114"/>
            <a:ext cx="2746374" cy="647700"/>
            <a:chOff x="2392362" y="920751"/>
            <a:chExt cx="2747598" cy="646331"/>
          </a:xfrm>
        </p:grpSpPr>
        <p:sp>
          <p:nvSpPr>
            <p:cNvPr id="17" name="Text Box 22"/>
            <p:cNvSpPr txBox="1">
              <a:spLocks noChangeArrowheads="1"/>
            </p:cNvSpPr>
            <p:nvPr/>
          </p:nvSpPr>
          <p:spPr bwMode="auto">
            <a:xfrm>
              <a:off x="2392362" y="920751"/>
              <a:ext cx="2449016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algn="ctr" eaLnBrk="0" hangingPunct="0">
                <a:defRPr sz="3200" b="1">
                  <a:solidFill>
                    <a:srgbClr val="993300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1pPr>
              <a:lvl2pPr marL="742950" indent="-285750" algn="ctr" eaLnBrk="0" hangingPunct="0">
                <a:defRPr sz="3200" b="1">
                  <a:solidFill>
                    <a:srgbClr val="993300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2pPr>
              <a:lvl3pPr marL="1143000" indent="-228600" algn="ctr" eaLnBrk="0" hangingPunct="0">
                <a:defRPr sz="3200" b="1">
                  <a:solidFill>
                    <a:srgbClr val="993300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3pPr>
              <a:lvl4pPr marL="1600200" indent="-228600" algn="ctr" eaLnBrk="0" hangingPunct="0">
                <a:defRPr sz="3200" b="1">
                  <a:solidFill>
                    <a:srgbClr val="993300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4pPr>
              <a:lvl5pPr marL="2057400" indent="-228600" algn="ctr" eaLnBrk="0" hangingPunct="0">
                <a:defRPr sz="3200" b="1">
                  <a:solidFill>
                    <a:srgbClr val="993300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993300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993300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993300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3200" b="1">
                  <a:solidFill>
                    <a:srgbClr val="993300"/>
                  </a:solidFill>
                  <a:latin typeface="Arial" panose="020B0604020202020204" pitchFamily="34" charset="0"/>
                  <a:ea typeface="楷体_GB2312" panose="02010609030101010101" pitchFamily="49" charset="-122"/>
                </a:defRPr>
              </a:lvl9pPr>
            </a:lstStyle>
            <a:p>
              <a:pPr algn="l" eaLnBrk="1" hangingPunct="1">
                <a:spcBef>
                  <a:spcPct val="50000"/>
                </a:spcBef>
                <a:buFont typeface="Arial" panose="020B0604020202020204" pitchFamily="34" charset="0"/>
                <a:buNone/>
                <a:defRPr/>
              </a:pPr>
              <a:r>
                <a:rPr lang="en-US" altLang="zh-CN" sz="3600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35</a:t>
              </a:r>
              <a:r>
                <a:rPr lang="zh-CN" altLang="en-US" sz="3600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3600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20</a:t>
              </a:r>
              <a:r>
                <a:rPr lang="zh-CN" altLang="zh-CN" sz="3600" dirty="0">
                  <a:solidFill>
                    <a:schemeClr val="tx1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＝</a:t>
              </a:r>
              <a:endParaRPr lang="en-US" altLang="zh-CN" sz="3600" dirty="0">
                <a:solidFill>
                  <a:schemeClr val="tx1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8" name="矩形 17"/>
            <p:cNvSpPr/>
            <p:nvPr/>
          </p:nvSpPr>
          <p:spPr bwMode="auto">
            <a:xfrm>
              <a:off x="4336328" y="921435"/>
              <a:ext cx="803632" cy="644965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rgbClr val="F49701"/>
              </a:solidFill>
              <a:miter lim="800000"/>
            </a:ln>
          </p:spPr>
          <p:txBody>
            <a:bodyPr wrap="square" anchor="ctr">
              <a:spAutoFit/>
            </a:bodyPr>
            <a:lstStyle/>
            <a:p>
              <a:pPr algn="ctr">
                <a:buFont typeface="Arial" panose="020B0604020202020204" pitchFamily="34" charset="0"/>
                <a:buNone/>
                <a:defRPr/>
              </a:pPr>
              <a:endParaRPr lang="zh-CN" altLang="en-US" sz="3600" b="1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19" name="矩形 25"/>
          <p:cNvSpPr/>
          <p:nvPr/>
        </p:nvSpPr>
        <p:spPr bwMode="auto">
          <a:xfrm rot="8019400">
            <a:off x="5458651" y="2047629"/>
            <a:ext cx="566738" cy="646331"/>
          </a:xfrm>
          <a:custGeom>
            <a:avLst/>
            <a:gdLst>
              <a:gd name="connsiteX0" fmla="*/ 0 w 566928"/>
              <a:gd name="connsiteY0" fmla="*/ 0 h 586517"/>
              <a:gd name="connsiteX1" fmla="*/ 566928 w 566928"/>
              <a:gd name="connsiteY1" fmla="*/ 0 h 586517"/>
              <a:gd name="connsiteX2" fmla="*/ 566928 w 566928"/>
              <a:gd name="connsiteY2" fmla="*/ 586517 h 586517"/>
              <a:gd name="connsiteX3" fmla="*/ 0 w 566928"/>
              <a:gd name="connsiteY3" fmla="*/ 586517 h 586517"/>
              <a:gd name="connsiteX4" fmla="*/ 0 w 566928"/>
              <a:gd name="connsiteY4" fmla="*/ 0 h 586517"/>
              <a:gd name="connsiteX0-1" fmla="*/ 566928 w 658368"/>
              <a:gd name="connsiteY0-2" fmla="*/ 0 h 586517"/>
              <a:gd name="connsiteX1-3" fmla="*/ 566928 w 658368"/>
              <a:gd name="connsiteY1-4" fmla="*/ 586517 h 586517"/>
              <a:gd name="connsiteX2-5" fmla="*/ 0 w 658368"/>
              <a:gd name="connsiteY2-6" fmla="*/ 586517 h 586517"/>
              <a:gd name="connsiteX3-7" fmla="*/ 0 w 658368"/>
              <a:gd name="connsiteY3-8" fmla="*/ 0 h 586517"/>
              <a:gd name="connsiteX4-9" fmla="*/ 658368 w 658368"/>
              <a:gd name="connsiteY4-10" fmla="*/ 91440 h 586517"/>
              <a:gd name="connsiteX0-11" fmla="*/ 566928 w 566928"/>
              <a:gd name="connsiteY0-12" fmla="*/ 0 h 586517"/>
              <a:gd name="connsiteX1-13" fmla="*/ 566928 w 566928"/>
              <a:gd name="connsiteY1-14" fmla="*/ 586517 h 586517"/>
              <a:gd name="connsiteX2-15" fmla="*/ 0 w 566928"/>
              <a:gd name="connsiteY2-16" fmla="*/ 586517 h 586517"/>
              <a:gd name="connsiteX3-17" fmla="*/ 0 w 566928"/>
              <a:gd name="connsiteY3-18" fmla="*/ 0 h 586517"/>
              <a:gd name="connsiteX0-19" fmla="*/ 566928 w 566928"/>
              <a:gd name="connsiteY0-20" fmla="*/ 586517 h 586517"/>
              <a:gd name="connsiteX1-21" fmla="*/ 0 w 566928"/>
              <a:gd name="connsiteY1-22" fmla="*/ 586517 h 586517"/>
              <a:gd name="connsiteX2-23" fmla="*/ 0 w 566928"/>
              <a:gd name="connsiteY2-24" fmla="*/ 0 h 58651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</a:cxnLst>
            <a:rect l="l" t="t" r="r" b="b"/>
            <a:pathLst>
              <a:path w="566928" h="586517">
                <a:moveTo>
                  <a:pt x="566928" y="586517"/>
                </a:moveTo>
                <a:lnTo>
                  <a:pt x="0" y="586517"/>
                </a:lnTo>
                <a:lnTo>
                  <a:pt x="0" y="0"/>
                </a:lnTo>
              </a:path>
            </a:pathLst>
          </a:custGeom>
          <a:noFill/>
          <a:ln w="19050">
            <a:solidFill>
              <a:srgbClr val="F49701"/>
            </a:solidFill>
            <a:miter lim="800000"/>
          </a:ln>
        </p:spPr>
        <p:txBody>
          <a:bodyPr anchor="ctr">
            <a:spAutoFit/>
          </a:bodyPr>
          <a:lstStyle/>
          <a:p>
            <a:pPr algn="ctr">
              <a:buFont typeface="Arial" panose="020B0604020202020204" pitchFamily="34" charset="0"/>
              <a:buNone/>
              <a:defRPr/>
            </a:pPr>
            <a:endParaRPr lang="zh-CN" altLang="en-US" sz="3600" b="1" dirty="0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0" name="TextBox 30"/>
          <p:cNvSpPr txBox="1">
            <a:spLocks noChangeArrowheads="1"/>
          </p:cNvSpPr>
          <p:nvPr/>
        </p:nvSpPr>
        <p:spPr bwMode="auto">
          <a:xfrm>
            <a:off x="5036376" y="2320789"/>
            <a:ext cx="646331" cy="69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30</a:t>
            </a:r>
            <a:endParaRPr lang="zh-CN" altLang="en-US" sz="36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1" name="TextBox 31"/>
          <p:cNvSpPr txBox="1">
            <a:spLocks noChangeArrowheads="1"/>
          </p:cNvSpPr>
          <p:nvPr/>
        </p:nvSpPr>
        <p:spPr bwMode="auto">
          <a:xfrm>
            <a:off x="5952363" y="2311264"/>
            <a:ext cx="415498" cy="69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600" b="1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endParaRPr lang="zh-CN" altLang="en-US" sz="3600" b="1"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2" name="组合 21"/>
          <p:cNvGrpSpPr/>
          <p:nvPr/>
        </p:nvGrpSpPr>
        <p:grpSpPr bwMode="auto">
          <a:xfrm>
            <a:off x="5333238" y="1977889"/>
            <a:ext cx="1225550" cy="1120775"/>
            <a:chOff x="5516669" y="2542162"/>
            <a:chExt cx="411057" cy="1137065"/>
          </a:xfrm>
        </p:grpSpPr>
        <p:cxnSp>
          <p:nvCxnSpPr>
            <p:cNvPr id="23" name="直接箭头连接符 22"/>
            <p:cNvCxnSpPr/>
            <p:nvPr/>
          </p:nvCxnSpPr>
          <p:spPr>
            <a:xfrm flipV="1">
              <a:off x="5927726" y="2542162"/>
              <a:ext cx="0" cy="1133844"/>
            </a:xfrm>
            <a:prstGeom prst="straightConnector1">
              <a:avLst/>
            </a:prstGeom>
            <a:ln w="19050">
              <a:solidFill>
                <a:srgbClr val="F4970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/>
            <p:nvPr/>
          </p:nvCxnSpPr>
          <p:spPr>
            <a:xfrm flipH="1">
              <a:off x="5516669" y="3676006"/>
              <a:ext cx="411057" cy="0"/>
            </a:xfrm>
            <a:prstGeom prst="line">
              <a:avLst/>
            </a:prstGeom>
            <a:ln w="19050">
              <a:solidFill>
                <a:srgbClr val="F497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 flipH="1">
              <a:off x="5516669" y="3456968"/>
              <a:ext cx="2130" cy="222259"/>
            </a:xfrm>
            <a:prstGeom prst="line">
              <a:avLst/>
            </a:prstGeom>
            <a:ln w="19050">
              <a:solidFill>
                <a:srgbClr val="F4970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6" name="TextBox 36"/>
          <p:cNvSpPr txBox="1">
            <a:spLocks noChangeArrowheads="1"/>
          </p:cNvSpPr>
          <p:nvPr/>
        </p:nvSpPr>
        <p:spPr bwMode="auto">
          <a:xfrm>
            <a:off x="5561838" y="3019289"/>
            <a:ext cx="646331" cy="69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10</a:t>
            </a:r>
            <a:endParaRPr lang="zh-CN" altLang="en-US" sz="36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7" name="TextBox 4"/>
          <p:cNvSpPr txBox="1">
            <a:spLocks noChangeArrowheads="1"/>
          </p:cNvSpPr>
          <p:nvPr/>
        </p:nvSpPr>
        <p:spPr bwMode="auto">
          <a:xfrm>
            <a:off x="7434870" y="1344607"/>
            <a:ext cx="712786" cy="6991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263899" y="3992898"/>
            <a:ext cx="512832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相同数位上的数才能相减。</a:t>
            </a:r>
            <a:endParaRPr lang="zh-CN" altLang="en-US" sz="3200" dirty="0"/>
          </a:p>
        </p:txBody>
      </p:sp>
      <p:grpSp>
        <p:nvGrpSpPr>
          <p:cNvPr id="32" name="组合 31"/>
          <p:cNvGrpSpPr/>
          <p:nvPr/>
        </p:nvGrpSpPr>
        <p:grpSpPr>
          <a:xfrm>
            <a:off x="455351" y="390698"/>
            <a:ext cx="8333796" cy="537029"/>
            <a:chOff x="623647" y="478971"/>
            <a:chExt cx="8333796" cy="537029"/>
          </a:xfrm>
        </p:grpSpPr>
        <p:sp>
          <p:nvSpPr>
            <p:cNvPr id="33" name="矩形 32"/>
            <p:cNvSpPr/>
            <p:nvPr/>
          </p:nvSpPr>
          <p:spPr>
            <a:xfrm>
              <a:off x="623647" y="478971"/>
              <a:ext cx="2801723" cy="53702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4" name="直接连接符 33"/>
            <p:cNvCxnSpPr/>
            <p:nvPr/>
          </p:nvCxnSpPr>
          <p:spPr>
            <a:xfrm>
              <a:off x="3633547" y="734096"/>
              <a:ext cx="532389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" name="矩形 34"/>
          <p:cNvSpPr/>
          <p:nvPr/>
        </p:nvSpPr>
        <p:spPr>
          <a:xfrm>
            <a:off x="507525" y="339123"/>
            <a:ext cx="3014820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32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四、课堂小结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55351" y="390698"/>
            <a:ext cx="8333796" cy="537029"/>
            <a:chOff x="623647" y="478971"/>
            <a:chExt cx="8333796" cy="537029"/>
          </a:xfrm>
        </p:grpSpPr>
        <p:sp>
          <p:nvSpPr>
            <p:cNvPr id="4" name="矩形 3"/>
            <p:cNvSpPr/>
            <p:nvPr/>
          </p:nvSpPr>
          <p:spPr>
            <a:xfrm>
              <a:off x="623647" y="478971"/>
              <a:ext cx="2801723" cy="53702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3633547" y="734096"/>
              <a:ext cx="5323896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矩形 5"/>
          <p:cNvSpPr/>
          <p:nvPr/>
        </p:nvSpPr>
        <p:spPr>
          <a:xfrm>
            <a:off x="507525" y="339123"/>
            <a:ext cx="3014820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32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▶作业设计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79609C89-16F4-4D94-9234-71658D62BFE1}"/>
              </a:ext>
            </a:extLst>
          </p:cNvPr>
          <p:cNvSpPr txBox="1"/>
          <p:nvPr/>
        </p:nvSpPr>
        <p:spPr>
          <a:xfrm>
            <a:off x="1152231" y="1851670"/>
            <a:ext cx="7056784" cy="13031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“状元成才路”系列丛书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创优作业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100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分 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》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或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《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状元作业本</a:t>
            </a:r>
            <a:r>
              <a:rPr lang="en-US" altLang="zh-CN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》</a:t>
            </a:r>
            <a:r>
              <a:rPr lang="zh-CN" altLang="en-US" sz="28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对应课时作业。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478</Words>
  <Application>Microsoft Office PowerPoint</Application>
  <PresentationFormat>全屏显示(16:9)</PresentationFormat>
  <Paragraphs>119</Paragraphs>
  <Slides>14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14</vt:i4>
      </vt:variant>
    </vt:vector>
  </HeadingPairs>
  <TitlesOfParts>
    <vt:vector size="24" baseType="lpstr">
      <vt:lpstr>等线</vt:lpstr>
      <vt:lpstr>黑体</vt:lpstr>
      <vt:lpstr>楷体</vt:lpstr>
      <vt:lpstr>思源黑体 CN Normal</vt:lpstr>
      <vt:lpstr>宋体</vt:lpstr>
      <vt:lpstr>Arial</vt:lpstr>
      <vt:lpstr>Calibri</vt:lpstr>
      <vt:lpstr>Times New Roman</vt:lpstr>
      <vt:lpstr>1_自定义设计方案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Administrator</dc:creator>
  <dc:description>www.wookey.cn</dc:description>
  <cp:lastModifiedBy>Q</cp:lastModifiedBy>
  <cp:revision>224</cp:revision>
  <dcterms:created xsi:type="dcterms:W3CDTF">2015-08-27T07:30:00Z</dcterms:created>
  <dcterms:modified xsi:type="dcterms:W3CDTF">2025-01-05T03:01:47Z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37DF2537720743BD8BAC0E8F16B3C0EA</vt:lpwstr>
  </property>
</Properties>
</file>