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9"/>
  </p:notesMasterIdLst>
  <p:sldIdLst>
    <p:sldId id="263" r:id="rId3"/>
    <p:sldId id="264" r:id="rId4"/>
    <p:sldId id="350" r:id="rId5"/>
    <p:sldId id="345" r:id="rId6"/>
    <p:sldId id="351" r:id="rId7"/>
    <p:sldId id="352" r:id="rId8"/>
    <p:sldId id="353" r:id="rId9"/>
    <p:sldId id="355" r:id="rId10"/>
    <p:sldId id="269" r:id="rId11"/>
    <p:sldId id="346" r:id="rId12"/>
    <p:sldId id="357" r:id="rId13"/>
    <p:sldId id="347" r:id="rId14"/>
    <p:sldId id="349" r:id="rId15"/>
    <p:sldId id="348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1E9"/>
    <a:srgbClr val="009FE3"/>
    <a:srgbClr val="F49701"/>
    <a:srgbClr val="E8333C"/>
    <a:srgbClr val="FEF6F0"/>
    <a:srgbClr val="1279CD"/>
    <a:srgbClr val="095FAC"/>
    <a:srgbClr val="1C91D2"/>
    <a:srgbClr val="7492BE"/>
    <a:srgbClr val="DAE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17" d="100"/>
          <a:sy n="117" d="100"/>
        </p:scale>
        <p:origin x="102" y="552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824119" y="351339"/>
            <a:ext cx="277743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2656" y="0"/>
            <a:ext cx="11233248" cy="534916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768" y="240504"/>
            <a:ext cx="8748464" cy="46624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29" y="4084255"/>
            <a:ext cx="988771" cy="988771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2" y="2340917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7C9FE-6EE6-4B9B-93CE-1D103364861B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4B0AF-0416-472F-BF0A-7F69E8643D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8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155400" y="-27628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" name="标题 5">
            <a:extLst>
              <a:ext uri="{FF2B5EF4-FFF2-40B4-BE49-F238E27FC236}">
                <a16:creationId xmlns:a16="http://schemas.microsoft.com/office/drawing/2014/main" id="{A7ED1FDA-D052-C404-BA48-B28D5FF69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2571750"/>
            <a:ext cx="6116048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解决问题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66FF081-14FB-FBC8-75DA-556657447D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2654" y="1431489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7A1F7D4-B55B-9DE2-5420-BD4FDC1C903D}"/>
              </a:ext>
            </a:extLst>
          </p:cNvPr>
          <p:cNvSpPr/>
          <p:nvPr/>
        </p:nvSpPr>
        <p:spPr>
          <a:xfrm>
            <a:off x="3835055" y="219398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口算减法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D1A63D-79B5-8D8B-6AB8-8CF4AA2CA736}"/>
              </a:ext>
            </a:extLst>
          </p:cNvPr>
          <p:cNvSpPr txBox="1"/>
          <p:nvPr/>
        </p:nvSpPr>
        <p:spPr>
          <a:xfrm>
            <a:off x="2733480" y="156965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 bwMode="auto">
          <a:xfrm>
            <a:off x="1645984" y="2067694"/>
            <a:ext cx="5418137" cy="714373"/>
            <a:chOff x="0" y="-70"/>
            <a:chExt cx="3413" cy="450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0" y="12"/>
              <a:ext cx="37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45</a:t>
              </a: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455" y="-61"/>
              <a:ext cx="45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7" name="矩形 25"/>
            <p:cNvSpPr>
              <a:spLocks noChangeArrowheads="1"/>
            </p:cNvSpPr>
            <p:nvPr/>
          </p:nvSpPr>
          <p:spPr bwMode="auto">
            <a:xfrm>
              <a:off x="995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8" name="直接箭头连接符 26"/>
            <p:cNvCxnSpPr>
              <a:cxnSpLocks noChangeShapeType="1"/>
            </p:cNvCxnSpPr>
            <p:nvPr/>
          </p:nvCxnSpPr>
          <p:spPr bwMode="auto">
            <a:xfrm>
              <a:off x="407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515" y="-70"/>
              <a:ext cx="59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0" name="矩形 29"/>
            <p:cNvSpPr>
              <a:spLocks noChangeArrowheads="1"/>
            </p:cNvSpPr>
            <p:nvPr/>
          </p:nvSpPr>
          <p:spPr bwMode="auto">
            <a:xfrm>
              <a:off x="2024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2558" y="-61"/>
              <a:ext cx="58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2" name="矩形 31"/>
            <p:cNvSpPr>
              <a:spLocks noChangeArrowheads="1"/>
            </p:cNvSpPr>
            <p:nvPr/>
          </p:nvSpPr>
          <p:spPr bwMode="auto">
            <a:xfrm>
              <a:off x="3073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3" name="直接箭头连接符 26"/>
            <p:cNvCxnSpPr>
              <a:cxnSpLocks noChangeShapeType="1"/>
            </p:cNvCxnSpPr>
            <p:nvPr/>
          </p:nvCxnSpPr>
          <p:spPr bwMode="auto">
            <a:xfrm>
              <a:off x="1442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6" name="直接箭头连接符 26"/>
            <p:cNvCxnSpPr>
              <a:cxnSpLocks noChangeShapeType="1"/>
            </p:cNvCxnSpPr>
            <p:nvPr/>
          </p:nvCxnSpPr>
          <p:spPr bwMode="auto">
            <a:xfrm>
              <a:off x="2485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grpSp>
        <p:nvGrpSpPr>
          <p:cNvPr id="17" name="Group 15"/>
          <p:cNvGrpSpPr/>
          <p:nvPr/>
        </p:nvGrpSpPr>
        <p:grpSpPr bwMode="auto">
          <a:xfrm>
            <a:off x="1645984" y="3333883"/>
            <a:ext cx="5418137" cy="692151"/>
            <a:chOff x="0" y="-45"/>
            <a:chExt cx="3413" cy="436"/>
          </a:xfrm>
        </p:grpSpPr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0" y="23"/>
              <a:ext cx="37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87</a:t>
              </a: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464" y="-45"/>
              <a:ext cx="453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0" name="矩形 25"/>
            <p:cNvSpPr>
              <a:spLocks noChangeArrowheads="1"/>
            </p:cNvSpPr>
            <p:nvPr/>
          </p:nvSpPr>
          <p:spPr bwMode="auto">
            <a:xfrm>
              <a:off x="995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6"/>
            <p:cNvCxnSpPr>
              <a:cxnSpLocks noChangeShapeType="1"/>
            </p:cNvCxnSpPr>
            <p:nvPr/>
          </p:nvCxnSpPr>
          <p:spPr bwMode="auto">
            <a:xfrm>
              <a:off x="407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1530" y="-42"/>
              <a:ext cx="59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3" name="矩形 29"/>
            <p:cNvSpPr>
              <a:spLocks noChangeArrowheads="1"/>
            </p:cNvSpPr>
            <p:nvPr/>
          </p:nvSpPr>
          <p:spPr bwMode="auto">
            <a:xfrm>
              <a:off x="2024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2558" y="-42"/>
              <a:ext cx="585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en-US" altLang="zh-CN" sz="3200" b="1" kern="0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25" name="矩形 31"/>
            <p:cNvSpPr>
              <a:spLocks noChangeArrowheads="1"/>
            </p:cNvSpPr>
            <p:nvPr/>
          </p:nvSpPr>
          <p:spPr bwMode="auto">
            <a:xfrm>
              <a:off x="3073" y="23"/>
              <a:ext cx="340" cy="340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6" name="直接箭头连接符 26"/>
            <p:cNvCxnSpPr>
              <a:cxnSpLocks noChangeShapeType="1"/>
            </p:cNvCxnSpPr>
            <p:nvPr/>
          </p:nvCxnSpPr>
          <p:spPr bwMode="auto">
            <a:xfrm>
              <a:off x="1442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7" name="直接箭头连接符 26"/>
            <p:cNvCxnSpPr>
              <a:cxnSpLocks noChangeShapeType="1"/>
            </p:cNvCxnSpPr>
            <p:nvPr/>
          </p:nvCxnSpPr>
          <p:spPr bwMode="auto">
            <a:xfrm>
              <a:off x="2485" y="284"/>
              <a:ext cx="499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3185383" y="2201678"/>
            <a:ext cx="720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29" name="Rectangle 8"/>
          <p:cNvSpPr>
            <a:spLocks noChangeArrowheads="1"/>
          </p:cNvSpPr>
          <p:nvPr/>
        </p:nvSpPr>
        <p:spPr bwMode="auto">
          <a:xfrm>
            <a:off x="4828446" y="2191290"/>
            <a:ext cx="719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6469921" y="2191289"/>
            <a:ext cx="720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31" name="Rectangle 8"/>
          <p:cNvSpPr>
            <a:spLocks noChangeArrowheads="1"/>
          </p:cNvSpPr>
          <p:nvPr/>
        </p:nvSpPr>
        <p:spPr bwMode="auto">
          <a:xfrm>
            <a:off x="3203203" y="3428815"/>
            <a:ext cx="720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4839185" y="3428814"/>
            <a:ext cx="719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6495265" y="3419320"/>
            <a:ext cx="7191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181090" y="1150180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口算。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08" b="51400"/>
          <a:stretch>
            <a:fillRect/>
          </a:stretch>
        </p:blipFill>
        <p:spPr>
          <a:xfrm>
            <a:off x="94936" y="36935"/>
            <a:ext cx="6192689" cy="1108360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755576" y="182752"/>
            <a:ext cx="61926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一、口算复习，引入课题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b="61795"/>
          <a:stretch>
            <a:fillRect/>
          </a:stretch>
        </p:blipFill>
        <p:spPr>
          <a:xfrm>
            <a:off x="94936" y="25781"/>
            <a:ext cx="889231" cy="914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 autoUpdateAnimBg="0"/>
      <p:bldP spid="29" grpId="0" bldLvl="0" animBg="1" autoUpdateAnimBg="0"/>
      <p:bldP spid="30" grpId="0" bldLvl="0" animBg="1" autoUpdateAnimBg="0"/>
      <p:bldP spid="31" grpId="0" bldLvl="0" animBg="1" autoUpdateAnimBg="0"/>
      <p:bldP spid="32" grpId="0" bldLvl="0" animBg="1" autoUpdateAnimBg="0"/>
      <p:bldP spid="33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483518"/>
            <a:ext cx="6768752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我们之前解决问题时用了哪些方法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F259F7A-D892-3FAE-3B87-F0B29304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5811" y="1293275"/>
            <a:ext cx="3528392" cy="1638515"/>
          </a:xfrm>
          <a:prstGeom prst="rect">
            <a:avLst/>
          </a:prstGeom>
          <a:ln w="381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92EFD2E-2FC1-B45D-47C1-95B279F603B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92080" y="2931790"/>
            <a:ext cx="2736304" cy="166324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4B758A1-6570-AC27-0111-4927FCB1D8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33362" y="1241980"/>
            <a:ext cx="4453740" cy="122541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7B7BF83-DE14-D6F0-A497-759F24D34DB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51"/>
          <a:stretch/>
        </p:blipFill>
        <p:spPr>
          <a:xfrm>
            <a:off x="705811" y="2931790"/>
            <a:ext cx="3307090" cy="1987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576635" y="2623712"/>
            <a:ext cx="80854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个橘（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）子，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个装一袋，可以装满几袋？还剩几个？</a:t>
            </a:r>
          </a:p>
        </p:txBody>
      </p:sp>
      <p:sp>
        <p:nvSpPr>
          <p:cNvPr id="8" name="椭圆 7"/>
          <p:cNvSpPr/>
          <p:nvPr/>
        </p:nvSpPr>
        <p:spPr>
          <a:xfrm>
            <a:off x="6126941" y="2472231"/>
            <a:ext cx="793053" cy="74645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112"/>
          <p:cNvGrpSpPr/>
          <p:nvPr/>
        </p:nvGrpSpPr>
        <p:grpSpPr bwMode="auto">
          <a:xfrm>
            <a:off x="2483768" y="3448681"/>
            <a:ext cx="5024465" cy="1570389"/>
            <a:chOff x="-242" y="162"/>
            <a:chExt cx="3738" cy="989"/>
          </a:xfrm>
        </p:grpSpPr>
        <p:sp>
          <p:nvSpPr>
            <p:cNvPr id="10" name="AutoShape 108"/>
            <p:cNvSpPr>
              <a:spLocks noChangeArrowheads="1"/>
            </p:cNvSpPr>
            <p:nvPr/>
          </p:nvSpPr>
          <p:spPr bwMode="auto">
            <a:xfrm>
              <a:off x="-242" y="162"/>
              <a:ext cx="3000" cy="627"/>
            </a:xfrm>
            <a:prstGeom prst="wedgeRoundRectCallout">
              <a:avLst>
                <a:gd name="adj1" fmla="val 57295"/>
                <a:gd name="adj2" fmla="val 21504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10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6" y="194"/>
              <a:ext cx="590" cy="9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08" b="51400"/>
          <a:stretch>
            <a:fillRect/>
          </a:stretch>
        </p:blipFill>
        <p:spPr>
          <a:xfrm>
            <a:off x="94936" y="36935"/>
            <a:ext cx="6192689" cy="110836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55576" y="182752"/>
            <a:ext cx="61926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二、引导探究，形成策略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b="61795"/>
          <a:stretch>
            <a:fillRect/>
          </a:stretch>
        </p:blipFill>
        <p:spPr>
          <a:xfrm>
            <a:off x="94936" y="25781"/>
            <a:ext cx="889231" cy="914407"/>
          </a:xfrm>
          <a:prstGeom prst="rect">
            <a:avLst/>
          </a:prstGeom>
        </p:spPr>
      </p:pic>
      <p:pic>
        <p:nvPicPr>
          <p:cNvPr id="3080" name="Picture 7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3112" y="984945"/>
            <a:ext cx="7968934" cy="163435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A64E1E8C-9E43-F722-72E3-80EE3067EE35}"/>
              </a:ext>
            </a:extLst>
          </p:cNvPr>
          <p:cNvGrpSpPr/>
          <p:nvPr/>
        </p:nvGrpSpPr>
        <p:grpSpPr>
          <a:xfrm>
            <a:off x="381600" y="1050922"/>
            <a:ext cx="566515" cy="566515"/>
            <a:chOff x="808411" y="672045"/>
            <a:chExt cx="566515" cy="566515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4FEF008-89A8-F0F2-621C-F6411BC7CC5F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7BCBE48-212C-ED3D-7E41-00E34150CFC8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0CFCA3A6-4306-D389-9241-73089937C45F}"/>
              </a:ext>
            </a:extLst>
          </p:cNvPr>
          <p:cNvSpPr txBox="1"/>
          <p:nvPr/>
        </p:nvSpPr>
        <p:spPr>
          <a:xfrm>
            <a:off x="2214006" y="3460756"/>
            <a:ext cx="4572000" cy="1006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“装满”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是什么意思？</a:t>
            </a:r>
            <a:endParaRPr lang="en-US" altLang="zh-CN" sz="2600" b="1" dirty="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哪些是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剩下的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493813" y="1491691"/>
            <a:ext cx="1800200" cy="857126"/>
            <a:chOff x="827584" y="1491630"/>
            <a:chExt cx="1800200" cy="857126"/>
          </a:xfrm>
        </p:grpSpPr>
        <p:sp>
          <p:nvSpPr>
            <p:cNvPr id="36" name="卷形: 水平 35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3"/>
            <p:cNvSpPr txBox="1">
              <a:spLocks noChangeArrowheads="1"/>
            </p:cNvSpPr>
            <p:nvPr/>
          </p:nvSpPr>
          <p:spPr bwMode="auto">
            <a:xfrm>
              <a:off x="1078046" y="1586483"/>
              <a:ext cx="15497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摆一摆</a:t>
              </a:r>
            </a:p>
          </p:txBody>
        </p:sp>
      </p:grpSp>
      <p:sp>
        <p:nvSpPr>
          <p:cNvPr id="3" name="Rectangle 4"/>
          <p:cNvSpPr txBox="1">
            <a:spLocks noChangeArrowheads="1"/>
          </p:cNvSpPr>
          <p:nvPr/>
        </p:nvSpPr>
        <p:spPr bwMode="auto">
          <a:xfrm flipH="1">
            <a:off x="393859" y="457006"/>
            <a:ext cx="7922556" cy="85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个橘（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）子，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个装一袋，可以装满几袋？还剩几个？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 bwMode="auto">
          <a:xfrm>
            <a:off x="3247352" y="1875983"/>
            <a:ext cx="2904985" cy="295275"/>
            <a:chOff x="0" y="0"/>
            <a:chExt cx="2874" cy="362"/>
          </a:xfrm>
        </p:grpSpPr>
        <p:pic>
          <p:nvPicPr>
            <p:cNvPr id="5" name="Picture 4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6" name="Picture 5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7" name="Picture 6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" name="Picture 7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" name="Picture 8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9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1" name="Picture 10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2" name="Picture 11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4" name="Group 13"/>
          <p:cNvGrpSpPr>
            <a:grpSpLocks noChangeAspect="1"/>
          </p:cNvGrpSpPr>
          <p:nvPr/>
        </p:nvGrpSpPr>
        <p:grpSpPr bwMode="auto">
          <a:xfrm>
            <a:off x="3246206" y="2508443"/>
            <a:ext cx="2904985" cy="295275"/>
            <a:chOff x="0" y="0"/>
            <a:chExt cx="2874" cy="362"/>
          </a:xfrm>
        </p:grpSpPr>
        <p:pic>
          <p:nvPicPr>
            <p:cNvPr id="15" name="Picture 14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6" name="Picture 15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7" name="Picture 16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8" name="Picture 17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9" name="Picture 18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0" name="Picture 19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1" name="Picture 20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2" name="Picture 21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>
            <a:grpSpLocks noChangeAspect="1"/>
          </p:cNvGrpSpPr>
          <p:nvPr/>
        </p:nvGrpSpPr>
        <p:grpSpPr bwMode="auto">
          <a:xfrm>
            <a:off x="3233609" y="3140903"/>
            <a:ext cx="2904985" cy="295275"/>
            <a:chOff x="0" y="0"/>
            <a:chExt cx="2874" cy="362"/>
          </a:xfrm>
        </p:grpSpPr>
        <p:pic>
          <p:nvPicPr>
            <p:cNvPr id="25" name="Picture 24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6" name="Picture 25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7" name="Picture 26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Picture 27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9" name="Picture 28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0" name="Picture 29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1" name="Picture 30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2" name="Picture 31" descr="u=1756436849,3228771131&amp;gp=4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" y="0"/>
              <a:ext cx="354" cy="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34" name="Picture 33" descr="u=1756436849,3228771131&amp;gp=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609" y="3773363"/>
            <a:ext cx="364008" cy="295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8" name="文本框 37"/>
          <p:cNvSpPr txBox="1"/>
          <p:nvPr/>
        </p:nvSpPr>
        <p:spPr>
          <a:xfrm>
            <a:off x="6948264" y="1696307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948264" y="2345217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948263" y="2993552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pic>
        <p:nvPicPr>
          <p:cNvPr id="35" name="Picture 33" descr="u=1756436849,3228771131&amp;gp=44">
            <a:extLst>
              <a:ext uri="{FF2B5EF4-FFF2-40B4-BE49-F238E27FC236}">
                <a16:creationId xmlns:a16="http://schemas.microsoft.com/office/drawing/2014/main" id="{DE35659C-FE82-CBEC-4565-3A4392F1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233" y="3773362"/>
            <a:ext cx="364008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" name="对话气泡: 圆角矩形 40">
            <a:extLst>
              <a:ext uri="{FF2B5EF4-FFF2-40B4-BE49-F238E27FC236}">
                <a16:creationId xmlns:a16="http://schemas.microsoft.com/office/drawing/2014/main" id="{5CE99E26-9468-3130-50E0-5865F3521AAF}"/>
              </a:ext>
            </a:extLst>
          </p:cNvPr>
          <p:cNvSpPr/>
          <p:nvPr/>
        </p:nvSpPr>
        <p:spPr>
          <a:xfrm>
            <a:off x="3948097" y="4134705"/>
            <a:ext cx="1826616" cy="576064"/>
          </a:xfrm>
          <a:prstGeom prst="wedgeRoundRectCallout">
            <a:avLst>
              <a:gd name="adj1" fmla="val -39749"/>
              <a:gd name="adj2" fmla="val -84532"/>
              <a:gd name="adj3" fmla="val 16667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7544" y="1304843"/>
            <a:ext cx="1800200" cy="857126"/>
            <a:chOff x="827584" y="1491630"/>
            <a:chExt cx="1800200" cy="857126"/>
          </a:xfrm>
        </p:grpSpPr>
        <p:sp>
          <p:nvSpPr>
            <p:cNvPr id="3" name="卷形: 水平 2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1078046" y="1586483"/>
              <a:ext cx="15497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圈一圈</a:t>
              </a:r>
            </a:p>
          </p:txBody>
        </p:sp>
      </p:grpSp>
      <p:pic>
        <p:nvPicPr>
          <p:cNvPr id="6" name="Picture 124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2" r="404"/>
          <a:stretch/>
        </p:blipFill>
        <p:spPr bwMode="auto">
          <a:xfrm>
            <a:off x="224420" y="2098131"/>
            <a:ext cx="8384597" cy="171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2411760" y="4079165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572000" y="4075975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76256" y="4075975"/>
            <a:ext cx="904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</a:t>
            </a: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9BF32068-1CE0-D371-A058-7160E88FC515}"/>
              </a:ext>
            </a:extLst>
          </p:cNvPr>
          <p:cNvSpPr/>
          <p:nvPr/>
        </p:nvSpPr>
        <p:spPr>
          <a:xfrm>
            <a:off x="413580" y="2197003"/>
            <a:ext cx="2800003" cy="1526875"/>
          </a:xfrm>
          <a:custGeom>
            <a:avLst/>
            <a:gdLst>
              <a:gd name="connsiteX0" fmla="*/ 127000 w 2269909"/>
              <a:gd name="connsiteY0" fmla="*/ 11075 h 1301818"/>
              <a:gd name="connsiteX1" fmla="*/ 127000 w 2269909"/>
              <a:gd name="connsiteY1" fmla="*/ 11075 h 1301818"/>
              <a:gd name="connsiteX2" fmla="*/ 1159933 w 2269909"/>
              <a:gd name="connsiteY2" fmla="*/ 36475 h 1301818"/>
              <a:gd name="connsiteX3" fmla="*/ 1456267 w 2269909"/>
              <a:gd name="connsiteY3" fmla="*/ 95742 h 1301818"/>
              <a:gd name="connsiteX4" fmla="*/ 1557867 w 2269909"/>
              <a:gd name="connsiteY4" fmla="*/ 129609 h 1301818"/>
              <a:gd name="connsiteX5" fmla="*/ 1642533 w 2269909"/>
              <a:gd name="connsiteY5" fmla="*/ 171942 h 1301818"/>
              <a:gd name="connsiteX6" fmla="*/ 1727200 w 2269909"/>
              <a:gd name="connsiteY6" fmla="*/ 188875 h 1301818"/>
              <a:gd name="connsiteX7" fmla="*/ 1803400 w 2269909"/>
              <a:gd name="connsiteY7" fmla="*/ 214275 h 1301818"/>
              <a:gd name="connsiteX8" fmla="*/ 1854200 w 2269909"/>
              <a:gd name="connsiteY8" fmla="*/ 256609 h 1301818"/>
              <a:gd name="connsiteX9" fmla="*/ 1913467 w 2269909"/>
              <a:gd name="connsiteY9" fmla="*/ 298942 h 1301818"/>
              <a:gd name="connsiteX10" fmla="*/ 1930400 w 2269909"/>
              <a:gd name="connsiteY10" fmla="*/ 324342 h 1301818"/>
              <a:gd name="connsiteX11" fmla="*/ 1955800 w 2269909"/>
              <a:gd name="connsiteY11" fmla="*/ 366675 h 1301818"/>
              <a:gd name="connsiteX12" fmla="*/ 2048933 w 2269909"/>
              <a:gd name="connsiteY12" fmla="*/ 442875 h 1301818"/>
              <a:gd name="connsiteX13" fmla="*/ 2091267 w 2269909"/>
              <a:gd name="connsiteY13" fmla="*/ 468275 h 1301818"/>
              <a:gd name="connsiteX14" fmla="*/ 2142067 w 2269909"/>
              <a:gd name="connsiteY14" fmla="*/ 519075 h 1301818"/>
              <a:gd name="connsiteX15" fmla="*/ 2167467 w 2269909"/>
              <a:gd name="connsiteY15" fmla="*/ 536009 h 1301818"/>
              <a:gd name="connsiteX16" fmla="*/ 2201333 w 2269909"/>
              <a:gd name="connsiteY16" fmla="*/ 552942 h 1301818"/>
              <a:gd name="connsiteX17" fmla="*/ 2243667 w 2269909"/>
              <a:gd name="connsiteY17" fmla="*/ 595275 h 1301818"/>
              <a:gd name="connsiteX18" fmla="*/ 2260600 w 2269909"/>
              <a:gd name="connsiteY18" fmla="*/ 612209 h 1301818"/>
              <a:gd name="connsiteX19" fmla="*/ 2260600 w 2269909"/>
              <a:gd name="connsiteY19" fmla="*/ 764609 h 1301818"/>
              <a:gd name="connsiteX20" fmla="*/ 2235200 w 2269909"/>
              <a:gd name="connsiteY20" fmla="*/ 798475 h 1301818"/>
              <a:gd name="connsiteX21" fmla="*/ 2226733 w 2269909"/>
              <a:gd name="connsiteY21" fmla="*/ 840809 h 1301818"/>
              <a:gd name="connsiteX22" fmla="*/ 2167467 w 2269909"/>
              <a:gd name="connsiteY22" fmla="*/ 883142 h 1301818"/>
              <a:gd name="connsiteX23" fmla="*/ 2108200 w 2269909"/>
              <a:gd name="connsiteY23" fmla="*/ 908542 h 1301818"/>
              <a:gd name="connsiteX24" fmla="*/ 1930400 w 2269909"/>
              <a:gd name="connsiteY24" fmla="*/ 933942 h 1301818"/>
              <a:gd name="connsiteX25" fmla="*/ 1854200 w 2269909"/>
              <a:gd name="connsiteY25" fmla="*/ 950875 h 1301818"/>
              <a:gd name="connsiteX26" fmla="*/ 1786467 w 2269909"/>
              <a:gd name="connsiteY26" fmla="*/ 1001675 h 1301818"/>
              <a:gd name="connsiteX27" fmla="*/ 1761067 w 2269909"/>
              <a:gd name="connsiteY27" fmla="*/ 1035542 h 1301818"/>
              <a:gd name="connsiteX28" fmla="*/ 1744133 w 2269909"/>
              <a:gd name="connsiteY28" fmla="*/ 1052475 h 1301818"/>
              <a:gd name="connsiteX29" fmla="*/ 1718733 w 2269909"/>
              <a:gd name="connsiteY29" fmla="*/ 1086342 h 1301818"/>
              <a:gd name="connsiteX30" fmla="*/ 1574800 w 2269909"/>
              <a:gd name="connsiteY30" fmla="*/ 1171009 h 1301818"/>
              <a:gd name="connsiteX31" fmla="*/ 1490133 w 2269909"/>
              <a:gd name="connsiteY31" fmla="*/ 1213342 h 1301818"/>
              <a:gd name="connsiteX32" fmla="*/ 1371600 w 2269909"/>
              <a:gd name="connsiteY32" fmla="*/ 1247209 h 1301818"/>
              <a:gd name="connsiteX33" fmla="*/ 1303867 w 2269909"/>
              <a:gd name="connsiteY33" fmla="*/ 1264142 h 1301818"/>
              <a:gd name="connsiteX34" fmla="*/ 1253067 w 2269909"/>
              <a:gd name="connsiteY34" fmla="*/ 1281075 h 1301818"/>
              <a:gd name="connsiteX35" fmla="*/ 592667 w 2269909"/>
              <a:gd name="connsiteY35" fmla="*/ 1289542 h 1301818"/>
              <a:gd name="connsiteX36" fmla="*/ 67733 w 2269909"/>
              <a:gd name="connsiteY36" fmla="*/ 1289542 h 1301818"/>
              <a:gd name="connsiteX37" fmla="*/ 42333 w 2269909"/>
              <a:gd name="connsiteY37" fmla="*/ 1238742 h 1301818"/>
              <a:gd name="connsiteX38" fmla="*/ 25400 w 2269909"/>
              <a:gd name="connsiteY38" fmla="*/ 1213342 h 1301818"/>
              <a:gd name="connsiteX39" fmla="*/ 0 w 2269909"/>
              <a:gd name="connsiteY39" fmla="*/ 1120209 h 1301818"/>
              <a:gd name="connsiteX40" fmla="*/ 8467 w 2269909"/>
              <a:gd name="connsiteY40" fmla="*/ 265075 h 1301818"/>
              <a:gd name="connsiteX41" fmla="*/ 25400 w 2269909"/>
              <a:gd name="connsiteY41" fmla="*/ 197342 h 1301818"/>
              <a:gd name="connsiteX42" fmla="*/ 33867 w 2269909"/>
              <a:gd name="connsiteY42" fmla="*/ 163475 h 1301818"/>
              <a:gd name="connsiteX43" fmla="*/ 59267 w 2269909"/>
              <a:gd name="connsiteY43" fmla="*/ 112675 h 1301818"/>
              <a:gd name="connsiteX44" fmla="*/ 76200 w 2269909"/>
              <a:gd name="connsiteY44" fmla="*/ 70342 h 1301818"/>
              <a:gd name="connsiteX45" fmla="*/ 84667 w 2269909"/>
              <a:gd name="connsiteY45" fmla="*/ 44942 h 1301818"/>
              <a:gd name="connsiteX46" fmla="*/ 127000 w 2269909"/>
              <a:gd name="connsiteY46" fmla="*/ 11075 h 130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269909" h="1301818">
                <a:moveTo>
                  <a:pt x="127000" y="11075"/>
                </a:moveTo>
                <a:lnTo>
                  <a:pt x="127000" y="11075"/>
                </a:lnTo>
                <a:cubicBezTo>
                  <a:pt x="572149" y="70431"/>
                  <a:pt x="78307" y="9878"/>
                  <a:pt x="1159933" y="36475"/>
                </a:cubicBezTo>
                <a:cubicBezTo>
                  <a:pt x="1226504" y="38112"/>
                  <a:pt x="1406391" y="74366"/>
                  <a:pt x="1456267" y="95742"/>
                </a:cubicBezTo>
                <a:cubicBezTo>
                  <a:pt x="1528760" y="126811"/>
                  <a:pt x="1494457" y="116927"/>
                  <a:pt x="1557867" y="129609"/>
                </a:cubicBezTo>
                <a:cubicBezTo>
                  <a:pt x="1586089" y="143720"/>
                  <a:pt x="1611593" y="165754"/>
                  <a:pt x="1642533" y="171942"/>
                </a:cubicBezTo>
                <a:cubicBezTo>
                  <a:pt x="1670755" y="177586"/>
                  <a:pt x="1699278" y="181894"/>
                  <a:pt x="1727200" y="188875"/>
                </a:cubicBezTo>
                <a:cubicBezTo>
                  <a:pt x="1759535" y="196959"/>
                  <a:pt x="1771520" y="198335"/>
                  <a:pt x="1803400" y="214275"/>
                </a:cubicBezTo>
                <a:cubicBezTo>
                  <a:pt x="1833339" y="229245"/>
                  <a:pt x="1827987" y="234141"/>
                  <a:pt x="1854200" y="256609"/>
                </a:cubicBezTo>
                <a:cubicBezTo>
                  <a:pt x="1872579" y="272362"/>
                  <a:pt x="1893364" y="285541"/>
                  <a:pt x="1913467" y="298942"/>
                </a:cubicBezTo>
                <a:cubicBezTo>
                  <a:pt x="1919111" y="307409"/>
                  <a:pt x="1925007" y="315713"/>
                  <a:pt x="1930400" y="324342"/>
                </a:cubicBezTo>
                <a:cubicBezTo>
                  <a:pt x="1939122" y="338297"/>
                  <a:pt x="1944164" y="355039"/>
                  <a:pt x="1955800" y="366675"/>
                </a:cubicBezTo>
                <a:cubicBezTo>
                  <a:pt x="1984163" y="395038"/>
                  <a:pt x="2017889" y="417475"/>
                  <a:pt x="2048933" y="442875"/>
                </a:cubicBezTo>
                <a:cubicBezTo>
                  <a:pt x="2061670" y="453296"/>
                  <a:pt x="2078530" y="457854"/>
                  <a:pt x="2091267" y="468275"/>
                </a:cubicBezTo>
                <a:cubicBezTo>
                  <a:pt x="2109801" y="483439"/>
                  <a:pt x="2122142" y="505791"/>
                  <a:pt x="2142067" y="519075"/>
                </a:cubicBezTo>
                <a:cubicBezTo>
                  <a:pt x="2150534" y="524720"/>
                  <a:pt x="2158632" y="530960"/>
                  <a:pt x="2167467" y="536009"/>
                </a:cubicBezTo>
                <a:cubicBezTo>
                  <a:pt x="2178425" y="542271"/>
                  <a:pt x="2191370" y="545193"/>
                  <a:pt x="2201333" y="552942"/>
                </a:cubicBezTo>
                <a:cubicBezTo>
                  <a:pt x="2217086" y="565194"/>
                  <a:pt x="2229556" y="581164"/>
                  <a:pt x="2243667" y="595275"/>
                </a:cubicBezTo>
                <a:lnTo>
                  <a:pt x="2260600" y="612209"/>
                </a:lnTo>
                <a:cubicBezTo>
                  <a:pt x="2267719" y="669162"/>
                  <a:pt x="2277396" y="705822"/>
                  <a:pt x="2260600" y="764609"/>
                </a:cubicBezTo>
                <a:cubicBezTo>
                  <a:pt x="2256723" y="778177"/>
                  <a:pt x="2243667" y="787186"/>
                  <a:pt x="2235200" y="798475"/>
                </a:cubicBezTo>
                <a:cubicBezTo>
                  <a:pt x="2232378" y="812586"/>
                  <a:pt x="2233722" y="828229"/>
                  <a:pt x="2226733" y="840809"/>
                </a:cubicBezTo>
                <a:cubicBezTo>
                  <a:pt x="2204957" y="880006"/>
                  <a:pt x="2197726" y="870174"/>
                  <a:pt x="2167467" y="883142"/>
                </a:cubicBezTo>
                <a:cubicBezTo>
                  <a:pt x="2137918" y="895806"/>
                  <a:pt x="2136876" y="901924"/>
                  <a:pt x="2108200" y="908542"/>
                </a:cubicBezTo>
                <a:cubicBezTo>
                  <a:pt x="1997733" y="934034"/>
                  <a:pt x="2047033" y="920220"/>
                  <a:pt x="1930400" y="933942"/>
                </a:cubicBezTo>
                <a:cubicBezTo>
                  <a:pt x="1884345" y="939360"/>
                  <a:pt x="1888843" y="939328"/>
                  <a:pt x="1854200" y="950875"/>
                </a:cubicBezTo>
                <a:cubicBezTo>
                  <a:pt x="1831622" y="967808"/>
                  <a:pt x="1803400" y="979097"/>
                  <a:pt x="1786467" y="1001675"/>
                </a:cubicBezTo>
                <a:cubicBezTo>
                  <a:pt x="1778000" y="1012964"/>
                  <a:pt x="1770101" y="1024702"/>
                  <a:pt x="1761067" y="1035542"/>
                </a:cubicBezTo>
                <a:cubicBezTo>
                  <a:pt x="1755957" y="1041674"/>
                  <a:pt x="1749243" y="1046343"/>
                  <a:pt x="1744133" y="1052475"/>
                </a:cubicBezTo>
                <a:cubicBezTo>
                  <a:pt x="1735099" y="1063315"/>
                  <a:pt x="1729174" y="1076850"/>
                  <a:pt x="1718733" y="1086342"/>
                </a:cubicBezTo>
                <a:cubicBezTo>
                  <a:pt x="1632212" y="1164998"/>
                  <a:pt x="1673393" y="1114670"/>
                  <a:pt x="1574800" y="1171009"/>
                </a:cubicBezTo>
                <a:cubicBezTo>
                  <a:pt x="1488264" y="1220458"/>
                  <a:pt x="1576439" y="1196080"/>
                  <a:pt x="1490133" y="1213342"/>
                </a:cubicBezTo>
                <a:cubicBezTo>
                  <a:pt x="1390840" y="1255897"/>
                  <a:pt x="1472278" y="1227073"/>
                  <a:pt x="1371600" y="1247209"/>
                </a:cubicBezTo>
                <a:cubicBezTo>
                  <a:pt x="1348779" y="1251773"/>
                  <a:pt x="1326244" y="1257749"/>
                  <a:pt x="1303867" y="1264142"/>
                </a:cubicBezTo>
                <a:cubicBezTo>
                  <a:pt x="1286704" y="1269045"/>
                  <a:pt x="1270905" y="1280438"/>
                  <a:pt x="1253067" y="1281075"/>
                </a:cubicBezTo>
                <a:cubicBezTo>
                  <a:pt x="1033056" y="1288933"/>
                  <a:pt x="812800" y="1286720"/>
                  <a:pt x="592667" y="1289542"/>
                </a:cubicBezTo>
                <a:cubicBezTo>
                  <a:pt x="430808" y="1297635"/>
                  <a:pt x="215710" y="1312561"/>
                  <a:pt x="67733" y="1289542"/>
                </a:cubicBezTo>
                <a:cubicBezTo>
                  <a:pt x="49026" y="1286632"/>
                  <a:pt x="51527" y="1255292"/>
                  <a:pt x="42333" y="1238742"/>
                </a:cubicBezTo>
                <a:cubicBezTo>
                  <a:pt x="37391" y="1229847"/>
                  <a:pt x="29533" y="1222641"/>
                  <a:pt x="25400" y="1213342"/>
                </a:cubicBezTo>
                <a:cubicBezTo>
                  <a:pt x="9776" y="1178188"/>
                  <a:pt x="7243" y="1156424"/>
                  <a:pt x="0" y="1120209"/>
                </a:cubicBezTo>
                <a:cubicBezTo>
                  <a:pt x="2822" y="835164"/>
                  <a:pt x="3090" y="550083"/>
                  <a:pt x="8467" y="265075"/>
                </a:cubicBezTo>
                <a:cubicBezTo>
                  <a:pt x="8989" y="237425"/>
                  <a:pt x="18395" y="221860"/>
                  <a:pt x="25400" y="197342"/>
                </a:cubicBezTo>
                <a:cubicBezTo>
                  <a:pt x="28597" y="186153"/>
                  <a:pt x="29283" y="174171"/>
                  <a:pt x="33867" y="163475"/>
                </a:cubicBezTo>
                <a:cubicBezTo>
                  <a:pt x="123782" y="-46328"/>
                  <a:pt x="-12086" y="302949"/>
                  <a:pt x="59267" y="112675"/>
                </a:cubicBezTo>
                <a:cubicBezTo>
                  <a:pt x="64603" y="98445"/>
                  <a:pt x="70864" y="84572"/>
                  <a:pt x="76200" y="70342"/>
                </a:cubicBezTo>
                <a:cubicBezTo>
                  <a:pt x="79334" y="61986"/>
                  <a:pt x="78859" y="51718"/>
                  <a:pt x="84667" y="44942"/>
                </a:cubicBezTo>
                <a:cubicBezTo>
                  <a:pt x="152725" y="-34460"/>
                  <a:pt x="119945" y="16719"/>
                  <a:pt x="127000" y="11075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1D2A095E-4FC8-34B3-041A-776B86E693FC}"/>
              </a:ext>
            </a:extLst>
          </p:cNvPr>
          <p:cNvSpPr/>
          <p:nvPr/>
        </p:nvSpPr>
        <p:spPr>
          <a:xfrm>
            <a:off x="2872902" y="2250332"/>
            <a:ext cx="2810526" cy="1536970"/>
          </a:xfrm>
          <a:custGeom>
            <a:avLst/>
            <a:gdLst>
              <a:gd name="connsiteX0" fmla="*/ 246434 w 2810526"/>
              <a:gd name="connsiteY0" fmla="*/ 38911 h 1536970"/>
              <a:gd name="connsiteX1" fmla="*/ 246434 w 2810526"/>
              <a:gd name="connsiteY1" fmla="*/ 38911 h 1536970"/>
              <a:gd name="connsiteX2" fmla="*/ 175098 w 2810526"/>
              <a:gd name="connsiteY2" fmla="*/ 233464 h 1536970"/>
              <a:gd name="connsiteX3" fmla="*/ 168613 w 2810526"/>
              <a:gd name="connsiteY3" fmla="*/ 272374 h 1536970"/>
              <a:gd name="connsiteX4" fmla="*/ 175098 w 2810526"/>
              <a:gd name="connsiteY4" fmla="*/ 369651 h 1536970"/>
              <a:gd name="connsiteX5" fmla="*/ 181583 w 2810526"/>
              <a:gd name="connsiteY5" fmla="*/ 395591 h 1536970"/>
              <a:gd name="connsiteX6" fmla="*/ 201038 w 2810526"/>
              <a:gd name="connsiteY6" fmla="*/ 428017 h 1536970"/>
              <a:gd name="connsiteX7" fmla="*/ 214009 w 2810526"/>
              <a:gd name="connsiteY7" fmla="*/ 453957 h 1536970"/>
              <a:gd name="connsiteX8" fmla="*/ 278860 w 2810526"/>
              <a:gd name="connsiteY8" fmla="*/ 525294 h 1536970"/>
              <a:gd name="connsiteX9" fmla="*/ 304800 w 2810526"/>
              <a:gd name="connsiteY9" fmla="*/ 551234 h 1536970"/>
              <a:gd name="connsiteX10" fmla="*/ 324255 w 2810526"/>
              <a:gd name="connsiteY10" fmla="*/ 570689 h 1536970"/>
              <a:gd name="connsiteX11" fmla="*/ 343711 w 2810526"/>
              <a:gd name="connsiteY11" fmla="*/ 583659 h 1536970"/>
              <a:gd name="connsiteX12" fmla="*/ 356681 w 2810526"/>
              <a:gd name="connsiteY12" fmla="*/ 609600 h 1536970"/>
              <a:gd name="connsiteX13" fmla="*/ 363166 w 2810526"/>
              <a:gd name="connsiteY13" fmla="*/ 629055 h 1536970"/>
              <a:gd name="connsiteX14" fmla="*/ 382621 w 2810526"/>
              <a:gd name="connsiteY14" fmla="*/ 667966 h 1536970"/>
              <a:gd name="connsiteX15" fmla="*/ 389107 w 2810526"/>
              <a:gd name="connsiteY15" fmla="*/ 713362 h 1536970"/>
              <a:gd name="connsiteX16" fmla="*/ 395592 w 2810526"/>
              <a:gd name="connsiteY16" fmla="*/ 732817 h 1536970"/>
              <a:gd name="connsiteX17" fmla="*/ 376136 w 2810526"/>
              <a:gd name="connsiteY17" fmla="*/ 888459 h 1536970"/>
              <a:gd name="connsiteX18" fmla="*/ 356681 w 2810526"/>
              <a:gd name="connsiteY18" fmla="*/ 933855 h 1536970"/>
              <a:gd name="connsiteX19" fmla="*/ 330741 w 2810526"/>
              <a:gd name="connsiteY19" fmla="*/ 979251 h 1536970"/>
              <a:gd name="connsiteX20" fmla="*/ 304800 w 2810526"/>
              <a:gd name="connsiteY20" fmla="*/ 998706 h 1536970"/>
              <a:gd name="connsiteX21" fmla="*/ 291830 w 2810526"/>
              <a:gd name="connsiteY21" fmla="*/ 1011677 h 1536970"/>
              <a:gd name="connsiteX22" fmla="*/ 233464 w 2810526"/>
              <a:gd name="connsiteY22" fmla="*/ 1031132 h 1536970"/>
              <a:gd name="connsiteX23" fmla="*/ 181583 w 2810526"/>
              <a:gd name="connsiteY23" fmla="*/ 1044102 h 1536970"/>
              <a:gd name="connsiteX24" fmla="*/ 110247 w 2810526"/>
              <a:gd name="connsiteY24" fmla="*/ 1063557 h 1536970"/>
              <a:gd name="connsiteX25" fmla="*/ 77821 w 2810526"/>
              <a:gd name="connsiteY25" fmla="*/ 1089498 h 1536970"/>
              <a:gd name="connsiteX26" fmla="*/ 32426 w 2810526"/>
              <a:gd name="connsiteY26" fmla="*/ 1141379 h 1536970"/>
              <a:gd name="connsiteX27" fmla="*/ 12970 w 2810526"/>
              <a:gd name="connsiteY27" fmla="*/ 1199745 h 1536970"/>
              <a:gd name="connsiteX28" fmla="*/ 6485 w 2810526"/>
              <a:gd name="connsiteY28" fmla="*/ 1219200 h 1536970"/>
              <a:gd name="connsiteX29" fmla="*/ 0 w 2810526"/>
              <a:gd name="connsiteY29" fmla="*/ 1251625 h 1536970"/>
              <a:gd name="connsiteX30" fmla="*/ 6485 w 2810526"/>
              <a:gd name="connsiteY30" fmla="*/ 1446179 h 1536970"/>
              <a:gd name="connsiteX31" fmla="*/ 64851 w 2810526"/>
              <a:gd name="connsiteY31" fmla="*/ 1472119 h 1536970"/>
              <a:gd name="connsiteX32" fmla="*/ 103762 w 2810526"/>
              <a:gd name="connsiteY32" fmla="*/ 1485089 h 1536970"/>
              <a:gd name="connsiteX33" fmla="*/ 188068 w 2810526"/>
              <a:gd name="connsiteY33" fmla="*/ 1498059 h 1536970"/>
              <a:gd name="connsiteX34" fmla="*/ 389107 w 2810526"/>
              <a:gd name="connsiteY34" fmla="*/ 1511030 h 1536970"/>
              <a:gd name="connsiteX35" fmla="*/ 479898 w 2810526"/>
              <a:gd name="connsiteY35" fmla="*/ 1524000 h 1536970"/>
              <a:gd name="connsiteX36" fmla="*/ 616085 w 2810526"/>
              <a:gd name="connsiteY36" fmla="*/ 1536970 h 1536970"/>
              <a:gd name="connsiteX37" fmla="*/ 1050587 w 2810526"/>
              <a:gd name="connsiteY37" fmla="*/ 1530485 h 1536970"/>
              <a:gd name="connsiteX38" fmla="*/ 1070043 w 2810526"/>
              <a:gd name="connsiteY38" fmla="*/ 1524000 h 1536970"/>
              <a:gd name="connsiteX39" fmla="*/ 1128409 w 2810526"/>
              <a:gd name="connsiteY39" fmla="*/ 1517515 h 1536970"/>
              <a:gd name="connsiteX40" fmla="*/ 1180289 w 2810526"/>
              <a:gd name="connsiteY40" fmla="*/ 1511030 h 1536970"/>
              <a:gd name="connsiteX41" fmla="*/ 1212715 w 2810526"/>
              <a:gd name="connsiteY41" fmla="*/ 1504545 h 1536970"/>
              <a:gd name="connsiteX42" fmla="*/ 1238655 w 2810526"/>
              <a:gd name="connsiteY42" fmla="*/ 1498059 h 1536970"/>
              <a:gd name="connsiteX43" fmla="*/ 1498060 w 2810526"/>
              <a:gd name="connsiteY43" fmla="*/ 1465634 h 1536970"/>
              <a:gd name="connsiteX44" fmla="*/ 1679643 w 2810526"/>
              <a:gd name="connsiteY44" fmla="*/ 1433208 h 1536970"/>
              <a:gd name="connsiteX45" fmla="*/ 1874196 w 2810526"/>
              <a:gd name="connsiteY45" fmla="*/ 1413753 h 1536970"/>
              <a:gd name="connsiteX46" fmla="*/ 1919592 w 2810526"/>
              <a:gd name="connsiteY46" fmla="*/ 1381328 h 1536970"/>
              <a:gd name="connsiteX47" fmla="*/ 2003898 w 2810526"/>
              <a:gd name="connsiteY47" fmla="*/ 1322962 h 1536970"/>
              <a:gd name="connsiteX48" fmla="*/ 2088204 w 2810526"/>
              <a:gd name="connsiteY48" fmla="*/ 1264596 h 1536970"/>
              <a:gd name="connsiteX49" fmla="*/ 2114145 w 2810526"/>
              <a:gd name="connsiteY49" fmla="*/ 1258111 h 1536970"/>
              <a:gd name="connsiteX50" fmla="*/ 2153055 w 2810526"/>
              <a:gd name="connsiteY50" fmla="*/ 1212715 h 1536970"/>
              <a:gd name="connsiteX51" fmla="*/ 2198451 w 2810526"/>
              <a:gd name="connsiteY51" fmla="*/ 1167319 h 1536970"/>
              <a:gd name="connsiteX52" fmla="*/ 2230877 w 2810526"/>
              <a:gd name="connsiteY52" fmla="*/ 1115438 h 1536970"/>
              <a:gd name="connsiteX53" fmla="*/ 2237362 w 2810526"/>
              <a:gd name="connsiteY53" fmla="*/ 1095983 h 1536970"/>
              <a:gd name="connsiteX54" fmla="*/ 2269787 w 2810526"/>
              <a:gd name="connsiteY54" fmla="*/ 1044102 h 1536970"/>
              <a:gd name="connsiteX55" fmla="*/ 2295728 w 2810526"/>
              <a:gd name="connsiteY55" fmla="*/ 1018162 h 1536970"/>
              <a:gd name="connsiteX56" fmla="*/ 2360579 w 2810526"/>
              <a:gd name="connsiteY56" fmla="*/ 992221 h 1536970"/>
              <a:gd name="connsiteX57" fmla="*/ 2380034 w 2810526"/>
              <a:gd name="connsiteY57" fmla="*/ 985736 h 1536970"/>
              <a:gd name="connsiteX58" fmla="*/ 2561617 w 2810526"/>
              <a:gd name="connsiteY58" fmla="*/ 972766 h 1536970"/>
              <a:gd name="connsiteX59" fmla="*/ 2587558 w 2810526"/>
              <a:gd name="connsiteY59" fmla="*/ 966281 h 1536970"/>
              <a:gd name="connsiteX60" fmla="*/ 2658894 w 2810526"/>
              <a:gd name="connsiteY60" fmla="*/ 959796 h 1536970"/>
              <a:gd name="connsiteX61" fmla="*/ 2730230 w 2810526"/>
              <a:gd name="connsiteY61" fmla="*/ 927370 h 1536970"/>
              <a:gd name="connsiteX62" fmla="*/ 2762655 w 2810526"/>
              <a:gd name="connsiteY62" fmla="*/ 901430 h 1536970"/>
              <a:gd name="connsiteX63" fmla="*/ 2801566 w 2810526"/>
              <a:gd name="connsiteY63" fmla="*/ 830094 h 1536970"/>
              <a:gd name="connsiteX64" fmla="*/ 2801566 w 2810526"/>
              <a:gd name="connsiteY64" fmla="*/ 693906 h 1536970"/>
              <a:gd name="connsiteX65" fmla="*/ 2788596 w 2810526"/>
              <a:gd name="connsiteY65" fmla="*/ 654996 h 1536970"/>
              <a:gd name="connsiteX66" fmla="*/ 2743200 w 2810526"/>
              <a:gd name="connsiteY66" fmla="*/ 577174 h 1536970"/>
              <a:gd name="connsiteX67" fmla="*/ 2697804 w 2810526"/>
              <a:gd name="connsiteY67" fmla="*/ 551234 h 1536970"/>
              <a:gd name="connsiteX68" fmla="*/ 2665379 w 2810526"/>
              <a:gd name="connsiteY68" fmla="*/ 531779 h 1536970"/>
              <a:gd name="connsiteX69" fmla="*/ 2568102 w 2810526"/>
              <a:gd name="connsiteY69" fmla="*/ 460442 h 1536970"/>
              <a:gd name="connsiteX70" fmla="*/ 2490281 w 2810526"/>
              <a:gd name="connsiteY70" fmla="*/ 415047 h 1536970"/>
              <a:gd name="connsiteX71" fmla="*/ 2438400 w 2810526"/>
              <a:gd name="connsiteY71" fmla="*/ 376136 h 1536970"/>
              <a:gd name="connsiteX72" fmla="*/ 2418945 w 2810526"/>
              <a:gd name="connsiteY72" fmla="*/ 363166 h 1536970"/>
              <a:gd name="connsiteX73" fmla="*/ 2399489 w 2810526"/>
              <a:gd name="connsiteY73" fmla="*/ 343711 h 1536970"/>
              <a:gd name="connsiteX74" fmla="*/ 2373549 w 2810526"/>
              <a:gd name="connsiteY74" fmla="*/ 330740 h 1536970"/>
              <a:gd name="connsiteX75" fmla="*/ 2341124 w 2810526"/>
              <a:gd name="connsiteY75" fmla="*/ 304800 h 1536970"/>
              <a:gd name="connsiteX76" fmla="*/ 2237362 w 2810526"/>
              <a:gd name="connsiteY76" fmla="*/ 233464 h 1536970"/>
              <a:gd name="connsiteX77" fmla="*/ 2153055 w 2810526"/>
              <a:gd name="connsiteY77" fmla="*/ 175098 h 1536970"/>
              <a:gd name="connsiteX78" fmla="*/ 2049294 w 2810526"/>
              <a:gd name="connsiteY78" fmla="*/ 103762 h 1536970"/>
              <a:gd name="connsiteX79" fmla="*/ 1964987 w 2810526"/>
              <a:gd name="connsiteY79" fmla="*/ 84306 h 1536970"/>
              <a:gd name="connsiteX80" fmla="*/ 1919592 w 2810526"/>
              <a:gd name="connsiteY80" fmla="*/ 71336 h 1536970"/>
              <a:gd name="connsiteX81" fmla="*/ 1861226 w 2810526"/>
              <a:gd name="connsiteY81" fmla="*/ 51881 h 1536970"/>
              <a:gd name="connsiteX82" fmla="*/ 1712068 w 2810526"/>
              <a:gd name="connsiteY82" fmla="*/ 25940 h 1536970"/>
              <a:gd name="connsiteX83" fmla="*/ 1232170 w 2810526"/>
              <a:gd name="connsiteY83" fmla="*/ 12970 h 1536970"/>
              <a:gd name="connsiteX84" fmla="*/ 713362 w 2810526"/>
              <a:gd name="connsiteY84" fmla="*/ 0 h 1536970"/>
              <a:gd name="connsiteX85" fmla="*/ 246434 w 2810526"/>
              <a:gd name="connsiteY85" fmla="*/ 38911 h 1536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2810526" h="1536970">
                <a:moveTo>
                  <a:pt x="246434" y="38911"/>
                </a:moveTo>
                <a:lnTo>
                  <a:pt x="246434" y="38911"/>
                </a:lnTo>
                <a:cubicBezTo>
                  <a:pt x="232901" y="72744"/>
                  <a:pt x="181307" y="196208"/>
                  <a:pt x="175098" y="233464"/>
                </a:cubicBezTo>
                <a:lnTo>
                  <a:pt x="168613" y="272374"/>
                </a:lnTo>
                <a:cubicBezTo>
                  <a:pt x="170775" y="304800"/>
                  <a:pt x="171696" y="337332"/>
                  <a:pt x="175098" y="369651"/>
                </a:cubicBezTo>
                <a:cubicBezTo>
                  <a:pt x="176031" y="378515"/>
                  <a:pt x="177963" y="387446"/>
                  <a:pt x="181583" y="395591"/>
                </a:cubicBezTo>
                <a:cubicBezTo>
                  <a:pt x="186702" y="407109"/>
                  <a:pt x="194916" y="416998"/>
                  <a:pt x="201038" y="428017"/>
                </a:cubicBezTo>
                <a:cubicBezTo>
                  <a:pt x="205733" y="436468"/>
                  <a:pt x="208646" y="445913"/>
                  <a:pt x="214009" y="453957"/>
                </a:cubicBezTo>
                <a:cubicBezTo>
                  <a:pt x="232712" y="482011"/>
                  <a:pt x="254937" y="501371"/>
                  <a:pt x="278860" y="525294"/>
                </a:cubicBezTo>
                <a:lnTo>
                  <a:pt x="304800" y="551234"/>
                </a:lnTo>
                <a:cubicBezTo>
                  <a:pt x="311285" y="557719"/>
                  <a:pt x="316624" y="565602"/>
                  <a:pt x="324255" y="570689"/>
                </a:cubicBezTo>
                <a:lnTo>
                  <a:pt x="343711" y="583659"/>
                </a:lnTo>
                <a:cubicBezTo>
                  <a:pt x="348034" y="592306"/>
                  <a:pt x="352873" y="600714"/>
                  <a:pt x="356681" y="609600"/>
                </a:cubicBezTo>
                <a:cubicBezTo>
                  <a:pt x="359374" y="615883"/>
                  <a:pt x="360109" y="622941"/>
                  <a:pt x="363166" y="629055"/>
                </a:cubicBezTo>
                <a:cubicBezTo>
                  <a:pt x="388309" y="679341"/>
                  <a:pt x="366321" y="619066"/>
                  <a:pt x="382621" y="667966"/>
                </a:cubicBezTo>
                <a:cubicBezTo>
                  <a:pt x="384783" y="683098"/>
                  <a:pt x="386109" y="698373"/>
                  <a:pt x="389107" y="713362"/>
                </a:cubicBezTo>
                <a:cubicBezTo>
                  <a:pt x="390448" y="720065"/>
                  <a:pt x="395592" y="725981"/>
                  <a:pt x="395592" y="732817"/>
                </a:cubicBezTo>
                <a:cubicBezTo>
                  <a:pt x="395592" y="874835"/>
                  <a:pt x="421903" y="842696"/>
                  <a:pt x="376136" y="888459"/>
                </a:cubicBezTo>
                <a:cubicBezTo>
                  <a:pt x="365484" y="931068"/>
                  <a:pt x="376586" y="899021"/>
                  <a:pt x="356681" y="933855"/>
                </a:cubicBezTo>
                <a:cubicBezTo>
                  <a:pt x="349899" y="945724"/>
                  <a:pt x="341275" y="968718"/>
                  <a:pt x="330741" y="979251"/>
                </a:cubicBezTo>
                <a:cubicBezTo>
                  <a:pt x="323098" y="986894"/>
                  <a:pt x="313103" y="991786"/>
                  <a:pt x="304800" y="998706"/>
                </a:cubicBezTo>
                <a:cubicBezTo>
                  <a:pt x="300103" y="1002620"/>
                  <a:pt x="296917" y="1008285"/>
                  <a:pt x="291830" y="1011677"/>
                </a:cubicBezTo>
                <a:cubicBezTo>
                  <a:pt x="267126" y="1028146"/>
                  <a:pt x="262718" y="1024381"/>
                  <a:pt x="233464" y="1031132"/>
                </a:cubicBezTo>
                <a:cubicBezTo>
                  <a:pt x="216095" y="1035140"/>
                  <a:pt x="198723" y="1039205"/>
                  <a:pt x="181583" y="1044102"/>
                </a:cubicBezTo>
                <a:cubicBezTo>
                  <a:pt x="127617" y="1059520"/>
                  <a:pt x="151455" y="1053255"/>
                  <a:pt x="110247" y="1063557"/>
                </a:cubicBezTo>
                <a:cubicBezTo>
                  <a:pt x="72522" y="1101285"/>
                  <a:pt x="126895" y="1048604"/>
                  <a:pt x="77821" y="1089498"/>
                </a:cubicBezTo>
                <a:cubicBezTo>
                  <a:pt x="60275" y="1104119"/>
                  <a:pt x="46442" y="1123859"/>
                  <a:pt x="32426" y="1141379"/>
                </a:cubicBezTo>
                <a:lnTo>
                  <a:pt x="12970" y="1199745"/>
                </a:lnTo>
                <a:cubicBezTo>
                  <a:pt x="10808" y="1206230"/>
                  <a:pt x="7826" y="1212497"/>
                  <a:pt x="6485" y="1219200"/>
                </a:cubicBezTo>
                <a:lnTo>
                  <a:pt x="0" y="1251625"/>
                </a:lnTo>
                <a:cubicBezTo>
                  <a:pt x="2162" y="1316476"/>
                  <a:pt x="-3236" y="1382024"/>
                  <a:pt x="6485" y="1446179"/>
                </a:cubicBezTo>
                <a:cubicBezTo>
                  <a:pt x="9592" y="1466683"/>
                  <a:pt x="54106" y="1469188"/>
                  <a:pt x="64851" y="1472119"/>
                </a:cubicBezTo>
                <a:cubicBezTo>
                  <a:pt x="78041" y="1475716"/>
                  <a:pt x="90572" y="1481492"/>
                  <a:pt x="103762" y="1485089"/>
                </a:cubicBezTo>
                <a:cubicBezTo>
                  <a:pt x="129820" y="1492196"/>
                  <a:pt x="162338" y="1494628"/>
                  <a:pt x="188068" y="1498059"/>
                </a:cubicBezTo>
                <a:cubicBezTo>
                  <a:pt x="294936" y="1512309"/>
                  <a:pt x="183989" y="1502484"/>
                  <a:pt x="389107" y="1511030"/>
                </a:cubicBezTo>
                <a:cubicBezTo>
                  <a:pt x="419371" y="1515353"/>
                  <a:pt x="449525" y="1520529"/>
                  <a:pt x="479898" y="1524000"/>
                </a:cubicBezTo>
                <a:cubicBezTo>
                  <a:pt x="525204" y="1529178"/>
                  <a:pt x="616085" y="1536970"/>
                  <a:pt x="616085" y="1536970"/>
                </a:cubicBezTo>
                <a:lnTo>
                  <a:pt x="1050587" y="1530485"/>
                </a:lnTo>
                <a:cubicBezTo>
                  <a:pt x="1057420" y="1530290"/>
                  <a:pt x="1063300" y="1525124"/>
                  <a:pt x="1070043" y="1524000"/>
                </a:cubicBezTo>
                <a:cubicBezTo>
                  <a:pt x="1089352" y="1520782"/>
                  <a:pt x="1108968" y="1519802"/>
                  <a:pt x="1128409" y="1517515"/>
                </a:cubicBezTo>
                <a:cubicBezTo>
                  <a:pt x="1145718" y="1515479"/>
                  <a:pt x="1163064" y="1513680"/>
                  <a:pt x="1180289" y="1511030"/>
                </a:cubicBezTo>
                <a:cubicBezTo>
                  <a:pt x="1191184" y="1509354"/>
                  <a:pt x="1201955" y="1506936"/>
                  <a:pt x="1212715" y="1504545"/>
                </a:cubicBezTo>
                <a:cubicBezTo>
                  <a:pt x="1221416" y="1502611"/>
                  <a:pt x="1229820" y="1499237"/>
                  <a:pt x="1238655" y="1498059"/>
                </a:cubicBezTo>
                <a:cubicBezTo>
                  <a:pt x="1323560" y="1486738"/>
                  <a:pt x="1412901" y="1480316"/>
                  <a:pt x="1498060" y="1465634"/>
                </a:cubicBezTo>
                <a:cubicBezTo>
                  <a:pt x="1593651" y="1449153"/>
                  <a:pt x="1588075" y="1443856"/>
                  <a:pt x="1679643" y="1433208"/>
                </a:cubicBezTo>
                <a:cubicBezTo>
                  <a:pt x="1744381" y="1425680"/>
                  <a:pt x="1809345" y="1420238"/>
                  <a:pt x="1874196" y="1413753"/>
                </a:cubicBezTo>
                <a:cubicBezTo>
                  <a:pt x="1936048" y="1382827"/>
                  <a:pt x="1867012" y="1420762"/>
                  <a:pt x="1919592" y="1381328"/>
                </a:cubicBezTo>
                <a:cubicBezTo>
                  <a:pt x="1946936" y="1360820"/>
                  <a:pt x="1976085" y="1342828"/>
                  <a:pt x="2003898" y="1322962"/>
                </a:cubicBezTo>
                <a:cubicBezTo>
                  <a:pt x="2023680" y="1308832"/>
                  <a:pt x="2061839" y="1276314"/>
                  <a:pt x="2088204" y="1264596"/>
                </a:cubicBezTo>
                <a:cubicBezTo>
                  <a:pt x="2096349" y="1260976"/>
                  <a:pt x="2105498" y="1260273"/>
                  <a:pt x="2114145" y="1258111"/>
                </a:cubicBezTo>
                <a:cubicBezTo>
                  <a:pt x="2180607" y="1208262"/>
                  <a:pt x="2105925" y="1270318"/>
                  <a:pt x="2153055" y="1212715"/>
                </a:cubicBezTo>
                <a:cubicBezTo>
                  <a:pt x="2166606" y="1196152"/>
                  <a:pt x="2198451" y="1167319"/>
                  <a:pt x="2198451" y="1167319"/>
                </a:cubicBezTo>
                <a:cubicBezTo>
                  <a:pt x="2232397" y="1082454"/>
                  <a:pt x="2189347" y="1177733"/>
                  <a:pt x="2230877" y="1115438"/>
                </a:cubicBezTo>
                <a:cubicBezTo>
                  <a:pt x="2234669" y="1109750"/>
                  <a:pt x="2234669" y="1102266"/>
                  <a:pt x="2237362" y="1095983"/>
                </a:cubicBezTo>
                <a:cubicBezTo>
                  <a:pt x="2246567" y="1074505"/>
                  <a:pt x="2254145" y="1061978"/>
                  <a:pt x="2269787" y="1044102"/>
                </a:cubicBezTo>
                <a:cubicBezTo>
                  <a:pt x="2277840" y="1034899"/>
                  <a:pt x="2285945" y="1025499"/>
                  <a:pt x="2295728" y="1018162"/>
                </a:cubicBezTo>
                <a:cubicBezTo>
                  <a:pt x="2310999" y="1006709"/>
                  <a:pt x="2344878" y="997454"/>
                  <a:pt x="2360579" y="992221"/>
                </a:cubicBezTo>
                <a:lnTo>
                  <a:pt x="2380034" y="985736"/>
                </a:lnTo>
                <a:cubicBezTo>
                  <a:pt x="2450799" y="962148"/>
                  <a:pt x="2392659" y="979524"/>
                  <a:pt x="2561617" y="972766"/>
                </a:cubicBezTo>
                <a:cubicBezTo>
                  <a:pt x="2570264" y="970604"/>
                  <a:pt x="2578723" y="967459"/>
                  <a:pt x="2587558" y="966281"/>
                </a:cubicBezTo>
                <a:cubicBezTo>
                  <a:pt x="2611225" y="963125"/>
                  <a:pt x="2635381" y="963946"/>
                  <a:pt x="2658894" y="959796"/>
                </a:cubicBezTo>
                <a:cubicBezTo>
                  <a:pt x="2685370" y="955123"/>
                  <a:pt x="2708569" y="942533"/>
                  <a:pt x="2730230" y="927370"/>
                </a:cubicBezTo>
                <a:cubicBezTo>
                  <a:pt x="2741569" y="919433"/>
                  <a:pt x="2753396" y="911718"/>
                  <a:pt x="2762655" y="901430"/>
                </a:cubicBezTo>
                <a:cubicBezTo>
                  <a:pt x="2785982" y="875511"/>
                  <a:pt x="2789581" y="860058"/>
                  <a:pt x="2801566" y="830094"/>
                </a:cubicBezTo>
                <a:cubicBezTo>
                  <a:pt x="2813244" y="771702"/>
                  <a:pt x="2813779" y="783467"/>
                  <a:pt x="2801566" y="693906"/>
                </a:cubicBezTo>
                <a:cubicBezTo>
                  <a:pt x="2799719" y="680360"/>
                  <a:pt x="2794710" y="667224"/>
                  <a:pt x="2788596" y="654996"/>
                </a:cubicBezTo>
                <a:cubicBezTo>
                  <a:pt x="2776342" y="630488"/>
                  <a:pt x="2763902" y="597877"/>
                  <a:pt x="2743200" y="577174"/>
                </a:cubicBezTo>
                <a:cubicBezTo>
                  <a:pt x="2733008" y="566982"/>
                  <a:pt x="2709249" y="557592"/>
                  <a:pt x="2697804" y="551234"/>
                </a:cubicBezTo>
                <a:cubicBezTo>
                  <a:pt x="2686786" y="545113"/>
                  <a:pt x="2675636" y="539105"/>
                  <a:pt x="2665379" y="531779"/>
                </a:cubicBezTo>
                <a:cubicBezTo>
                  <a:pt x="2601815" y="486376"/>
                  <a:pt x="2623026" y="494007"/>
                  <a:pt x="2568102" y="460442"/>
                </a:cubicBezTo>
                <a:cubicBezTo>
                  <a:pt x="2542477" y="444782"/>
                  <a:pt x="2514306" y="433066"/>
                  <a:pt x="2490281" y="415047"/>
                </a:cubicBezTo>
                <a:cubicBezTo>
                  <a:pt x="2472987" y="402077"/>
                  <a:pt x="2456387" y="388127"/>
                  <a:pt x="2438400" y="376136"/>
                </a:cubicBezTo>
                <a:cubicBezTo>
                  <a:pt x="2431915" y="371813"/>
                  <a:pt x="2424933" y="368156"/>
                  <a:pt x="2418945" y="363166"/>
                </a:cubicBezTo>
                <a:cubicBezTo>
                  <a:pt x="2411899" y="357295"/>
                  <a:pt x="2406952" y="349042"/>
                  <a:pt x="2399489" y="343711"/>
                </a:cubicBezTo>
                <a:cubicBezTo>
                  <a:pt x="2391622" y="338092"/>
                  <a:pt x="2381593" y="336103"/>
                  <a:pt x="2373549" y="330740"/>
                </a:cubicBezTo>
                <a:cubicBezTo>
                  <a:pt x="2362032" y="323062"/>
                  <a:pt x="2352387" y="312845"/>
                  <a:pt x="2341124" y="304800"/>
                </a:cubicBezTo>
                <a:cubicBezTo>
                  <a:pt x="2306969" y="280404"/>
                  <a:pt x="2271915" y="257293"/>
                  <a:pt x="2237362" y="233464"/>
                </a:cubicBezTo>
                <a:cubicBezTo>
                  <a:pt x="2209225" y="214059"/>
                  <a:pt x="2180035" y="196082"/>
                  <a:pt x="2153055" y="175098"/>
                </a:cubicBezTo>
                <a:cubicBezTo>
                  <a:pt x="2113756" y="144532"/>
                  <a:pt x="2092879" y="123879"/>
                  <a:pt x="2049294" y="103762"/>
                </a:cubicBezTo>
                <a:cubicBezTo>
                  <a:pt x="2017367" y="89026"/>
                  <a:pt x="1999897" y="89293"/>
                  <a:pt x="1964987" y="84306"/>
                </a:cubicBezTo>
                <a:cubicBezTo>
                  <a:pt x="1949855" y="79983"/>
                  <a:pt x="1934613" y="76030"/>
                  <a:pt x="1919592" y="71336"/>
                </a:cubicBezTo>
                <a:cubicBezTo>
                  <a:pt x="1900018" y="65219"/>
                  <a:pt x="1881260" y="56263"/>
                  <a:pt x="1861226" y="51881"/>
                </a:cubicBezTo>
                <a:cubicBezTo>
                  <a:pt x="1811926" y="41097"/>
                  <a:pt x="1762422" y="29297"/>
                  <a:pt x="1712068" y="25940"/>
                </a:cubicBezTo>
                <a:cubicBezTo>
                  <a:pt x="1484452" y="10766"/>
                  <a:pt x="1659308" y="20807"/>
                  <a:pt x="1232170" y="12970"/>
                </a:cubicBezTo>
                <a:lnTo>
                  <a:pt x="713362" y="0"/>
                </a:lnTo>
                <a:cubicBezTo>
                  <a:pt x="217438" y="13050"/>
                  <a:pt x="324255" y="32426"/>
                  <a:pt x="246434" y="38911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3F6AD3B0-02AD-4B22-7EFE-B3D5BD40455D}"/>
              </a:ext>
            </a:extLst>
          </p:cNvPr>
          <p:cNvSpPr/>
          <p:nvPr/>
        </p:nvSpPr>
        <p:spPr>
          <a:xfrm>
            <a:off x="5272391" y="2230877"/>
            <a:ext cx="2924783" cy="1588851"/>
          </a:xfrm>
          <a:custGeom>
            <a:avLst/>
            <a:gdLst>
              <a:gd name="connsiteX0" fmla="*/ 304800 w 2924783"/>
              <a:gd name="connsiteY0" fmla="*/ 64851 h 1588851"/>
              <a:gd name="connsiteX1" fmla="*/ 304800 w 2924783"/>
              <a:gd name="connsiteY1" fmla="*/ 64851 h 1588851"/>
              <a:gd name="connsiteX2" fmla="*/ 252920 w 2924783"/>
              <a:gd name="connsiteY2" fmla="*/ 136187 h 1588851"/>
              <a:gd name="connsiteX3" fmla="*/ 246435 w 2924783"/>
              <a:gd name="connsiteY3" fmla="*/ 168612 h 1588851"/>
              <a:gd name="connsiteX4" fmla="*/ 233464 w 2924783"/>
              <a:gd name="connsiteY4" fmla="*/ 201038 h 1588851"/>
              <a:gd name="connsiteX5" fmla="*/ 259405 w 2924783"/>
              <a:gd name="connsiteY5" fmla="*/ 317770 h 1588851"/>
              <a:gd name="connsiteX6" fmla="*/ 265890 w 2924783"/>
              <a:gd name="connsiteY6" fmla="*/ 337225 h 1588851"/>
              <a:gd name="connsiteX7" fmla="*/ 298315 w 2924783"/>
              <a:gd name="connsiteY7" fmla="*/ 369651 h 1588851"/>
              <a:gd name="connsiteX8" fmla="*/ 304800 w 2924783"/>
              <a:gd name="connsiteY8" fmla="*/ 389106 h 1588851"/>
              <a:gd name="connsiteX9" fmla="*/ 311286 w 2924783"/>
              <a:gd name="connsiteY9" fmla="*/ 415046 h 1588851"/>
              <a:gd name="connsiteX10" fmla="*/ 337226 w 2924783"/>
              <a:gd name="connsiteY10" fmla="*/ 453957 h 1588851"/>
              <a:gd name="connsiteX11" fmla="*/ 363166 w 2924783"/>
              <a:gd name="connsiteY11" fmla="*/ 492868 h 1588851"/>
              <a:gd name="connsiteX12" fmla="*/ 369652 w 2924783"/>
              <a:gd name="connsiteY12" fmla="*/ 518808 h 1588851"/>
              <a:gd name="connsiteX13" fmla="*/ 376137 w 2924783"/>
              <a:gd name="connsiteY13" fmla="*/ 538263 h 1588851"/>
              <a:gd name="connsiteX14" fmla="*/ 402077 w 2924783"/>
              <a:gd name="connsiteY14" fmla="*/ 544749 h 1588851"/>
              <a:gd name="connsiteX15" fmla="*/ 428018 w 2924783"/>
              <a:gd name="connsiteY15" fmla="*/ 538263 h 1588851"/>
              <a:gd name="connsiteX16" fmla="*/ 434503 w 2924783"/>
              <a:gd name="connsiteY16" fmla="*/ 557719 h 1588851"/>
              <a:gd name="connsiteX17" fmla="*/ 447473 w 2924783"/>
              <a:gd name="connsiteY17" fmla="*/ 577174 h 1588851"/>
              <a:gd name="connsiteX18" fmla="*/ 453958 w 2924783"/>
              <a:gd name="connsiteY18" fmla="*/ 603114 h 1588851"/>
              <a:gd name="connsiteX19" fmla="*/ 440988 w 2924783"/>
              <a:gd name="connsiteY19" fmla="*/ 836578 h 1588851"/>
              <a:gd name="connsiteX20" fmla="*/ 434503 w 2924783"/>
              <a:gd name="connsiteY20" fmla="*/ 875489 h 1588851"/>
              <a:gd name="connsiteX21" fmla="*/ 408562 w 2924783"/>
              <a:gd name="connsiteY21" fmla="*/ 940340 h 1588851"/>
              <a:gd name="connsiteX22" fmla="*/ 395592 w 2924783"/>
              <a:gd name="connsiteY22" fmla="*/ 1005191 h 1588851"/>
              <a:gd name="connsiteX23" fmla="*/ 376137 w 2924783"/>
              <a:gd name="connsiteY23" fmla="*/ 1050587 h 1588851"/>
              <a:gd name="connsiteX24" fmla="*/ 363166 w 2924783"/>
              <a:gd name="connsiteY24" fmla="*/ 1063557 h 1588851"/>
              <a:gd name="connsiteX25" fmla="*/ 265890 w 2924783"/>
              <a:gd name="connsiteY25" fmla="*/ 1083012 h 1588851"/>
              <a:gd name="connsiteX26" fmla="*/ 239949 w 2924783"/>
              <a:gd name="connsiteY26" fmla="*/ 1089497 h 1588851"/>
              <a:gd name="connsiteX27" fmla="*/ 129703 w 2924783"/>
              <a:gd name="connsiteY27" fmla="*/ 1095983 h 1588851"/>
              <a:gd name="connsiteX28" fmla="*/ 51881 w 2924783"/>
              <a:gd name="connsiteY28" fmla="*/ 1141378 h 1588851"/>
              <a:gd name="connsiteX29" fmla="*/ 32426 w 2924783"/>
              <a:gd name="connsiteY29" fmla="*/ 1167319 h 1588851"/>
              <a:gd name="connsiteX30" fmla="*/ 0 w 2924783"/>
              <a:gd name="connsiteY30" fmla="*/ 1232170 h 1588851"/>
              <a:gd name="connsiteX31" fmla="*/ 6486 w 2924783"/>
              <a:gd name="connsiteY31" fmla="*/ 1381327 h 1588851"/>
              <a:gd name="connsiteX32" fmla="*/ 38911 w 2924783"/>
              <a:gd name="connsiteY32" fmla="*/ 1426723 h 1588851"/>
              <a:gd name="connsiteX33" fmla="*/ 90792 w 2924783"/>
              <a:gd name="connsiteY33" fmla="*/ 1459149 h 1588851"/>
              <a:gd name="connsiteX34" fmla="*/ 136188 w 2924783"/>
              <a:gd name="connsiteY34" fmla="*/ 1478604 h 1588851"/>
              <a:gd name="connsiteX35" fmla="*/ 188069 w 2924783"/>
              <a:gd name="connsiteY35" fmla="*/ 1491574 h 1588851"/>
              <a:gd name="connsiteX36" fmla="*/ 622571 w 2924783"/>
              <a:gd name="connsiteY36" fmla="*/ 1498059 h 1588851"/>
              <a:gd name="connsiteX37" fmla="*/ 713362 w 2924783"/>
              <a:gd name="connsiteY37" fmla="*/ 1511029 h 1588851"/>
              <a:gd name="connsiteX38" fmla="*/ 778213 w 2924783"/>
              <a:gd name="connsiteY38" fmla="*/ 1517514 h 1588851"/>
              <a:gd name="connsiteX39" fmla="*/ 907915 w 2924783"/>
              <a:gd name="connsiteY39" fmla="*/ 1536970 h 1588851"/>
              <a:gd name="connsiteX40" fmla="*/ 979252 w 2924783"/>
              <a:gd name="connsiteY40" fmla="*/ 1549940 h 1588851"/>
              <a:gd name="connsiteX41" fmla="*/ 1225686 w 2924783"/>
              <a:gd name="connsiteY41" fmla="*/ 1569395 h 1588851"/>
              <a:gd name="connsiteX42" fmla="*/ 1322962 w 2924783"/>
              <a:gd name="connsiteY42" fmla="*/ 1575880 h 1588851"/>
              <a:gd name="connsiteX43" fmla="*/ 1867711 w 2924783"/>
              <a:gd name="connsiteY43" fmla="*/ 1588851 h 1588851"/>
              <a:gd name="connsiteX44" fmla="*/ 2782111 w 2924783"/>
              <a:gd name="connsiteY44" fmla="*/ 1569395 h 1588851"/>
              <a:gd name="connsiteX45" fmla="*/ 2833992 w 2924783"/>
              <a:gd name="connsiteY45" fmla="*/ 1562910 h 1588851"/>
              <a:gd name="connsiteX46" fmla="*/ 2866418 w 2924783"/>
              <a:gd name="connsiteY46" fmla="*/ 1524000 h 1588851"/>
              <a:gd name="connsiteX47" fmla="*/ 2924783 w 2924783"/>
              <a:gd name="connsiteY47" fmla="*/ 1355387 h 1588851"/>
              <a:gd name="connsiteX48" fmla="*/ 2905328 w 2924783"/>
              <a:gd name="connsiteY48" fmla="*/ 1057072 h 1588851"/>
              <a:gd name="connsiteX49" fmla="*/ 2840477 w 2924783"/>
              <a:gd name="connsiteY49" fmla="*/ 979251 h 1588851"/>
              <a:gd name="connsiteX50" fmla="*/ 2678349 w 2924783"/>
              <a:gd name="connsiteY50" fmla="*/ 901429 h 1588851"/>
              <a:gd name="connsiteX51" fmla="*/ 2632954 w 2924783"/>
              <a:gd name="connsiteY51" fmla="*/ 875489 h 1588851"/>
              <a:gd name="connsiteX52" fmla="*/ 2574588 w 2924783"/>
              <a:gd name="connsiteY52" fmla="*/ 849549 h 1588851"/>
              <a:gd name="connsiteX53" fmla="*/ 2490281 w 2924783"/>
              <a:gd name="connsiteY53" fmla="*/ 817123 h 1588851"/>
              <a:gd name="connsiteX54" fmla="*/ 2425430 w 2924783"/>
              <a:gd name="connsiteY54" fmla="*/ 765242 h 1588851"/>
              <a:gd name="connsiteX55" fmla="*/ 2399490 w 2924783"/>
              <a:gd name="connsiteY55" fmla="*/ 739302 h 1588851"/>
              <a:gd name="connsiteX56" fmla="*/ 2347609 w 2924783"/>
              <a:gd name="connsiteY56" fmla="*/ 706876 h 1588851"/>
              <a:gd name="connsiteX57" fmla="*/ 2321669 w 2924783"/>
              <a:gd name="connsiteY57" fmla="*/ 616085 h 1588851"/>
              <a:gd name="connsiteX58" fmla="*/ 2308698 w 2924783"/>
              <a:gd name="connsiteY58" fmla="*/ 551234 h 1588851"/>
              <a:gd name="connsiteX59" fmla="*/ 2302213 w 2924783"/>
              <a:gd name="connsiteY59" fmla="*/ 252919 h 1588851"/>
              <a:gd name="connsiteX60" fmla="*/ 2289243 w 2924783"/>
              <a:gd name="connsiteY60" fmla="*/ 226978 h 1588851"/>
              <a:gd name="connsiteX61" fmla="*/ 2230877 w 2924783"/>
              <a:gd name="connsiteY61" fmla="*/ 136187 h 1588851"/>
              <a:gd name="connsiteX62" fmla="*/ 2178996 w 2924783"/>
              <a:gd name="connsiteY62" fmla="*/ 116732 h 1588851"/>
              <a:gd name="connsiteX63" fmla="*/ 2114145 w 2924783"/>
              <a:gd name="connsiteY63" fmla="*/ 90791 h 1588851"/>
              <a:gd name="connsiteX64" fmla="*/ 2023354 w 2924783"/>
              <a:gd name="connsiteY64" fmla="*/ 84306 h 1588851"/>
              <a:gd name="connsiteX65" fmla="*/ 1757464 w 2924783"/>
              <a:gd name="connsiteY65" fmla="*/ 77821 h 1588851"/>
              <a:gd name="connsiteX66" fmla="*/ 1647218 w 2924783"/>
              <a:gd name="connsiteY66" fmla="*/ 64851 h 1588851"/>
              <a:gd name="connsiteX67" fmla="*/ 1465635 w 2924783"/>
              <a:gd name="connsiteY67" fmla="*/ 38910 h 1588851"/>
              <a:gd name="connsiteX68" fmla="*/ 1322962 w 2924783"/>
              <a:gd name="connsiteY68" fmla="*/ 19455 h 1588851"/>
              <a:gd name="connsiteX69" fmla="*/ 1277566 w 2924783"/>
              <a:gd name="connsiteY69" fmla="*/ 6485 h 1588851"/>
              <a:gd name="connsiteX70" fmla="*/ 1057073 w 2924783"/>
              <a:gd name="connsiteY70" fmla="*/ 0 h 1588851"/>
              <a:gd name="connsiteX71" fmla="*/ 434503 w 2924783"/>
              <a:gd name="connsiteY71" fmla="*/ 6485 h 1588851"/>
              <a:gd name="connsiteX72" fmla="*/ 369652 w 2924783"/>
              <a:gd name="connsiteY72" fmla="*/ 12970 h 1588851"/>
              <a:gd name="connsiteX73" fmla="*/ 350196 w 2924783"/>
              <a:gd name="connsiteY73" fmla="*/ 19455 h 1588851"/>
              <a:gd name="connsiteX74" fmla="*/ 304800 w 2924783"/>
              <a:gd name="connsiteY74" fmla="*/ 25940 h 1588851"/>
              <a:gd name="connsiteX75" fmla="*/ 304800 w 2924783"/>
              <a:gd name="connsiteY75" fmla="*/ 64851 h 158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924783" h="1588851">
                <a:moveTo>
                  <a:pt x="304800" y="64851"/>
                </a:moveTo>
                <a:lnTo>
                  <a:pt x="304800" y="64851"/>
                </a:lnTo>
                <a:cubicBezTo>
                  <a:pt x="287507" y="88630"/>
                  <a:pt x="267335" y="110561"/>
                  <a:pt x="252920" y="136187"/>
                </a:cubicBezTo>
                <a:cubicBezTo>
                  <a:pt x="247516" y="145794"/>
                  <a:pt x="249602" y="158055"/>
                  <a:pt x="246435" y="168612"/>
                </a:cubicBezTo>
                <a:cubicBezTo>
                  <a:pt x="243090" y="179762"/>
                  <a:pt x="237788" y="190229"/>
                  <a:pt x="233464" y="201038"/>
                </a:cubicBezTo>
                <a:cubicBezTo>
                  <a:pt x="253820" y="343521"/>
                  <a:pt x="230861" y="251165"/>
                  <a:pt x="259405" y="317770"/>
                </a:cubicBezTo>
                <a:cubicBezTo>
                  <a:pt x="262098" y="324053"/>
                  <a:pt x="261789" y="331756"/>
                  <a:pt x="265890" y="337225"/>
                </a:cubicBezTo>
                <a:cubicBezTo>
                  <a:pt x="275061" y="349454"/>
                  <a:pt x="298315" y="369651"/>
                  <a:pt x="298315" y="369651"/>
                </a:cubicBezTo>
                <a:cubicBezTo>
                  <a:pt x="300477" y="376136"/>
                  <a:pt x="302922" y="382533"/>
                  <a:pt x="304800" y="389106"/>
                </a:cubicBezTo>
                <a:cubicBezTo>
                  <a:pt x="307249" y="397676"/>
                  <a:pt x="307300" y="407074"/>
                  <a:pt x="311286" y="415046"/>
                </a:cubicBezTo>
                <a:cubicBezTo>
                  <a:pt x="318257" y="428989"/>
                  <a:pt x="330255" y="440014"/>
                  <a:pt x="337226" y="453957"/>
                </a:cubicBezTo>
                <a:cubicBezTo>
                  <a:pt x="352930" y="485366"/>
                  <a:pt x="343360" y="473061"/>
                  <a:pt x="363166" y="492868"/>
                </a:cubicBezTo>
                <a:cubicBezTo>
                  <a:pt x="365328" y="501515"/>
                  <a:pt x="367203" y="510238"/>
                  <a:pt x="369652" y="518808"/>
                </a:cubicBezTo>
                <a:cubicBezTo>
                  <a:pt x="371530" y="525381"/>
                  <a:pt x="370799" y="533993"/>
                  <a:pt x="376137" y="538263"/>
                </a:cubicBezTo>
                <a:cubicBezTo>
                  <a:pt x="383097" y="543831"/>
                  <a:pt x="393430" y="542587"/>
                  <a:pt x="402077" y="544749"/>
                </a:cubicBezTo>
                <a:cubicBezTo>
                  <a:pt x="410724" y="542587"/>
                  <a:pt x="419742" y="534953"/>
                  <a:pt x="428018" y="538263"/>
                </a:cubicBezTo>
                <a:cubicBezTo>
                  <a:pt x="434365" y="540802"/>
                  <a:pt x="431446" y="551605"/>
                  <a:pt x="434503" y="557719"/>
                </a:cubicBezTo>
                <a:cubicBezTo>
                  <a:pt x="437989" y="564690"/>
                  <a:pt x="443150" y="570689"/>
                  <a:pt x="447473" y="577174"/>
                </a:cubicBezTo>
                <a:cubicBezTo>
                  <a:pt x="449635" y="585821"/>
                  <a:pt x="453958" y="594201"/>
                  <a:pt x="453958" y="603114"/>
                </a:cubicBezTo>
                <a:cubicBezTo>
                  <a:pt x="453958" y="803880"/>
                  <a:pt x="469401" y="751339"/>
                  <a:pt x="440988" y="836578"/>
                </a:cubicBezTo>
                <a:cubicBezTo>
                  <a:pt x="438826" y="849548"/>
                  <a:pt x="438425" y="862938"/>
                  <a:pt x="434503" y="875489"/>
                </a:cubicBezTo>
                <a:cubicBezTo>
                  <a:pt x="427558" y="897711"/>
                  <a:pt x="408562" y="940340"/>
                  <a:pt x="408562" y="940340"/>
                </a:cubicBezTo>
                <a:cubicBezTo>
                  <a:pt x="397494" y="1017817"/>
                  <a:pt x="408528" y="959914"/>
                  <a:pt x="395592" y="1005191"/>
                </a:cubicBezTo>
                <a:cubicBezTo>
                  <a:pt x="387632" y="1033052"/>
                  <a:pt x="393688" y="1028649"/>
                  <a:pt x="376137" y="1050587"/>
                </a:cubicBezTo>
                <a:cubicBezTo>
                  <a:pt x="372317" y="1055361"/>
                  <a:pt x="368843" y="1061286"/>
                  <a:pt x="363166" y="1063557"/>
                </a:cubicBezTo>
                <a:cubicBezTo>
                  <a:pt x="329190" y="1077147"/>
                  <a:pt x="300863" y="1076653"/>
                  <a:pt x="265890" y="1083012"/>
                </a:cubicBezTo>
                <a:cubicBezTo>
                  <a:pt x="257121" y="1084606"/>
                  <a:pt x="248822" y="1088652"/>
                  <a:pt x="239949" y="1089497"/>
                </a:cubicBezTo>
                <a:cubicBezTo>
                  <a:pt x="203303" y="1092987"/>
                  <a:pt x="166452" y="1093821"/>
                  <a:pt x="129703" y="1095983"/>
                </a:cubicBezTo>
                <a:cubicBezTo>
                  <a:pt x="69624" y="1133532"/>
                  <a:pt x="96063" y="1119288"/>
                  <a:pt x="51881" y="1141378"/>
                </a:cubicBezTo>
                <a:cubicBezTo>
                  <a:pt x="45396" y="1150025"/>
                  <a:pt x="37789" y="1157935"/>
                  <a:pt x="32426" y="1167319"/>
                </a:cubicBezTo>
                <a:cubicBezTo>
                  <a:pt x="20435" y="1188303"/>
                  <a:pt x="0" y="1232170"/>
                  <a:pt x="0" y="1232170"/>
                </a:cubicBezTo>
                <a:cubicBezTo>
                  <a:pt x="2162" y="1281889"/>
                  <a:pt x="990" y="1331865"/>
                  <a:pt x="6486" y="1381327"/>
                </a:cubicBezTo>
                <a:cubicBezTo>
                  <a:pt x="8424" y="1398764"/>
                  <a:pt x="26977" y="1416281"/>
                  <a:pt x="38911" y="1426723"/>
                </a:cubicBezTo>
                <a:cubicBezTo>
                  <a:pt x="84403" y="1466527"/>
                  <a:pt x="54389" y="1443547"/>
                  <a:pt x="90792" y="1459149"/>
                </a:cubicBezTo>
                <a:cubicBezTo>
                  <a:pt x="121793" y="1472436"/>
                  <a:pt x="108306" y="1471000"/>
                  <a:pt x="136188" y="1478604"/>
                </a:cubicBezTo>
                <a:cubicBezTo>
                  <a:pt x="153386" y="1483294"/>
                  <a:pt x="170257" y="1490862"/>
                  <a:pt x="188069" y="1491574"/>
                </a:cubicBezTo>
                <a:cubicBezTo>
                  <a:pt x="332803" y="1497363"/>
                  <a:pt x="477737" y="1495897"/>
                  <a:pt x="622571" y="1498059"/>
                </a:cubicBezTo>
                <a:lnTo>
                  <a:pt x="713362" y="1511029"/>
                </a:lnTo>
                <a:cubicBezTo>
                  <a:pt x="734919" y="1513724"/>
                  <a:pt x="756679" y="1514643"/>
                  <a:pt x="778213" y="1517514"/>
                </a:cubicBezTo>
                <a:cubicBezTo>
                  <a:pt x="821547" y="1523292"/>
                  <a:pt x="864902" y="1529150"/>
                  <a:pt x="907915" y="1536970"/>
                </a:cubicBezTo>
                <a:cubicBezTo>
                  <a:pt x="931694" y="1541293"/>
                  <a:pt x="955208" y="1547487"/>
                  <a:pt x="979252" y="1549940"/>
                </a:cubicBezTo>
                <a:cubicBezTo>
                  <a:pt x="1061227" y="1558305"/>
                  <a:pt x="1143519" y="1563194"/>
                  <a:pt x="1225686" y="1569395"/>
                </a:cubicBezTo>
                <a:cubicBezTo>
                  <a:pt x="1258091" y="1571841"/>
                  <a:pt x="1290480" y="1574896"/>
                  <a:pt x="1322962" y="1575880"/>
                </a:cubicBezTo>
                <a:lnTo>
                  <a:pt x="1867711" y="1588851"/>
                </a:lnTo>
                <a:lnTo>
                  <a:pt x="2782111" y="1569395"/>
                </a:lnTo>
                <a:cubicBezTo>
                  <a:pt x="2799533" y="1568927"/>
                  <a:pt x="2817613" y="1568866"/>
                  <a:pt x="2833992" y="1562910"/>
                </a:cubicBezTo>
                <a:cubicBezTo>
                  <a:pt x="2842755" y="1559723"/>
                  <a:pt x="2862130" y="1532576"/>
                  <a:pt x="2866418" y="1524000"/>
                </a:cubicBezTo>
                <a:cubicBezTo>
                  <a:pt x="2893006" y="1470824"/>
                  <a:pt x="2907795" y="1412013"/>
                  <a:pt x="2924783" y="1355387"/>
                </a:cubicBezTo>
                <a:cubicBezTo>
                  <a:pt x="2918298" y="1255949"/>
                  <a:pt x="2916971" y="1156039"/>
                  <a:pt x="2905328" y="1057072"/>
                </a:cubicBezTo>
                <a:cubicBezTo>
                  <a:pt x="2902737" y="1035051"/>
                  <a:pt x="2847463" y="984740"/>
                  <a:pt x="2840477" y="979251"/>
                </a:cubicBezTo>
                <a:cubicBezTo>
                  <a:pt x="2808296" y="953966"/>
                  <a:pt x="2688395" y="907169"/>
                  <a:pt x="2678349" y="901429"/>
                </a:cubicBezTo>
                <a:cubicBezTo>
                  <a:pt x="2663217" y="892782"/>
                  <a:pt x="2648542" y="883283"/>
                  <a:pt x="2632954" y="875489"/>
                </a:cubicBezTo>
                <a:cubicBezTo>
                  <a:pt x="2613911" y="865968"/>
                  <a:pt x="2594355" y="857456"/>
                  <a:pt x="2574588" y="849549"/>
                </a:cubicBezTo>
                <a:cubicBezTo>
                  <a:pt x="2533754" y="833215"/>
                  <a:pt x="2531753" y="839744"/>
                  <a:pt x="2490281" y="817123"/>
                </a:cubicBezTo>
                <a:cubicBezTo>
                  <a:pt x="2479275" y="811120"/>
                  <a:pt x="2428217" y="767750"/>
                  <a:pt x="2425430" y="765242"/>
                </a:cubicBezTo>
                <a:cubicBezTo>
                  <a:pt x="2416341" y="757062"/>
                  <a:pt x="2409273" y="746639"/>
                  <a:pt x="2399490" y="739302"/>
                </a:cubicBezTo>
                <a:cubicBezTo>
                  <a:pt x="2383175" y="727066"/>
                  <a:pt x="2347609" y="706876"/>
                  <a:pt x="2347609" y="706876"/>
                </a:cubicBezTo>
                <a:cubicBezTo>
                  <a:pt x="2335246" y="669786"/>
                  <a:pt x="2329814" y="656806"/>
                  <a:pt x="2321669" y="616085"/>
                </a:cubicBezTo>
                <a:lnTo>
                  <a:pt x="2308698" y="551234"/>
                </a:lnTo>
                <a:cubicBezTo>
                  <a:pt x="2306536" y="451796"/>
                  <a:pt x="2308170" y="352202"/>
                  <a:pt x="2302213" y="252919"/>
                </a:cubicBezTo>
                <a:cubicBezTo>
                  <a:pt x="2301634" y="243269"/>
                  <a:pt x="2292961" y="235902"/>
                  <a:pt x="2289243" y="226978"/>
                </a:cubicBezTo>
                <a:cubicBezTo>
                  <a:pt x="2270054" y="180922"/>
                  <a:pt x="2276188" y="165315"/>
                  <a:pt x="2230877" y="136187"/>
                </a:cubicBezTo>
                <a:cubicBezTo>
                  <a:pt x="2215341" y="126200"/>
                  <a:pt x="2195972" y="124008"/>
                  <a:pt x="2178996" y="116732"/>
                </a:cubicBezTo>
                <a:cubicBezTo>
                  <a:pt x="2113358" y="88601"/>
                  <a:pt x="2165683" y="103675"/>
                  <a:pt x="2114145" y="90791"/>
                </a:cubicBezTo>
                <a:cubicBezTo>
                  <a:pt x="2062146" y="64792"/>
                  <a:pt x="2112718" y="84306"/>
                  <a:pt x="2023354" y="84306"/>
                </a:cubicBezTo>
                <a:cubicBezTo>
                  <a:pt x="1934698" y="84306"/>
                  <a:pt x="1846094" y="79983"/>
                  <a:pt x="1757464" y="77821"/>
                </a:cubicBezTo>
                <a:cubicBezTo>
                  <a:pt x="1720715" y="73498"/>
                  <a:pt x="1683803" y="70394"/>
                  <a:pt x="1647218" y="64851"/>
                </a:cubicBezTo>
                <a:cubicBezTo>
                  <a:pt x="1449603" y="34909"/>
                  <a:pt x="1629023" y="52526"/>
                  <a:pt x="1465635" y="38910"/>
                </a:cubicBezTo>
                <a:cubicBezTo>
                  <a:pt x="1363459" y="9718"/>
                  <a:pt x="1488666" y="42050"/>
                  <a:pt x="1322962" y="19455"/>
                </a:cubicBezTo>
                <a:cubicBezTo>
                  <a:pt x="1307369" y="17329"/>
                  <a:pt x="1293262" y="7633"/>
                  <a:pt x="1277566" y="6485"/>
                </a:cubicBezTo>
                <a:cubicBezTo>
                  <a:pt x="1204233" y="1119"/>
                  <a:pt x="1130571" y="2162"/>
                  <a:pt x="1057073" y="0"/>
                </a:cubicBezTo>
                <a:lnTo>
                  <a:pt x="434503" y="6485"/>
                </a:lnTo>
                <a:cubicBezTo>
                  <a:pt x="412782" y="6895"/>
                  <a:pt x="391124" y="9667"/>
                  <a:pt x="369652" y="12970"/>
                </a:cubicBezTo>
                <a:cubicBezTo>
                  <a:pt x="362895" y="14009"/>
                  <a:pt x="356899" y="18114"/>
                  <a:pt x="350196" y="19455"/>
                </a:cubicBezTo>
                <a:cubicBezTo>
                  <a:pt x="335207" y="22453"/>
                  <a:pt x="319932" y="23778"/>
                  <a:pt x="304800" y="25940"/>
                </a:cubicBezTo>
                <a:lnTo>
                  <a:pt x="304800" y="64851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2BD51513-F2E9-8566-6E72-8B71983F0720}"/>
              </a:ext>
            </a:extLst>
          </p:cNvPr>
          <p:cNvSpPr/>
          <p:nvPr/>
        </p:nvSpPr>
        <p:spPr>
          <a:xfrm>
            <a:off x="6764770" y="1320138"/>
            <a:ext cx="1983693" cy="576064"/>
          </a:xfrm>
          <a:prstGeom prst="wedgeRoundRectCallout">
            <a:avLst>
              <a:gd name="adj1" fmla="val 21435"/>
              <a:gd name="adj2" fmla="val 94777"/>
              <a:gd name="adj3" fmla="val 16667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DDAF8931-D6AB-4752-A8FD-3E60A13A06DE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93859" y="457006"/>
            <a:ext cx="7922556" cy="85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个橘（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）子，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个装一袋，可以装满几袋？还剩几个？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3859" y="1409268"/>
            <a:ext cx="1800200" cy="857126"/>
            <a:chOff x="827584" y="1491630"/>
            <a:chExt cx="1800200" cy="857126"/>
          </a:xfrm>
        </p:grpSpPr>
        <p:sp>
          <p:nvSpPr>
            <p:cNvPr id="3" name="卷形: 水平 2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1078046" y="1586483"/>
              <a:ext cx="15497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算一算</a:t>
              </a:r>
            </a:p>
          </p:txBody>
        </p:sp>
      </p:grpSp>
      <p:sp>
        <p:nvSpPr>
          <p:cNvPr id="5" name="TextBox 48"/>
          <p:cNvSpPr txBox="1">
            <a:spLocks noChangeArrowheads="1"/>
          </p:cNvSpPr>
          <p:nvPr/>
        </p:nvSpPr>
        <p:spPr bwMode="auto">
          <a:xfrm>
            <a:off x="507866" y="2509207"/>
            <a:ext cx="1493204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画箭头</a:t>
            </a:r>
            <a:endParaRPr lang="zh-CN" altLang="en-US" sz="2800" b="1" dirty="0">
              <a:solidFill>
                <a:srgbClr val="00B05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Group 50"/>
          <p:cNvGrpSpPr/>
          <p:nvPr/>
        </p:nvGrpSpPr>
        <p:grpSpPr bwMode="auto">
          <a:xfrm>
            <a:off x="2411760" y="3454669"/>
            <a:ext cx="5478462" cy="565150"/>
            <a:chOff x="0" y="0"/>
            <a:chExt cx="3451" cy="356"/>
          </a:xfrm>
        </p:grpSpPr>
        <p:sp>
          <p:nvSpPr>
            <p:cNvPr id="7" name="Text Box 135"/>
            <p:cNvSpPr txBox="1">
              <a:spLocks noChangeArrowheads="1"/>
            </p:cNvSpPr>
            <p:nvPr/>
          </p:nvSpPr>
          <p:spPr bwMode="auto">
            <a:xfrm>
              <a:off x="2588" y="9"/>
              <a:ext cx="8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（个）</a:t>
              </a:r>
            </a:p>
          </p:txBody>
        </p:sp>
        <p:sp>
          <p:nvSpPr>
            <p:cNvPr id="8" name="Rectangle 129"/>
            <p:cNvSpPr>
              <a:spLocks noChangeArrowheads="1"/>
            </p:cNvSpPr>
            <p:nvPr/>
          </p:nvSpPr>
          <p:spPr bwMode="auto">
            <a:xfrm>
              <a:off x="0" y="39"/>
              <a:ext cx="317" cy="3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109"/>
            <p:cNvSpPr>
              <a:spLocks noChangeArrowheads="1"/>
            </p:cNvSpPr>
            <p:nvPr/>
          </p:nvSpPr>
          <p:spPr bwMode="auto">
            <a:xfrm>
              <a:off x="274" y="0"/>
              <a:ext cx="360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endParaRPr lang="zh-CN" altLang="en-US" sz="3000" b="1">
                <a:solidFill>
                  <a:srgbClr val="99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129"/>
            <p:cNvSpPr>
              <a:spLocks noChangeArrowheads="1"/>
            </p:cNvSpPr>
            <p:nvPr/>
          </p:nvSpPr>
          <p:spPr bwMode="auto">
            <a:xfrm>
              <a:off x="591" y="39"/>
              <a:ext cx="317" cy="3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9"/>
            <p:cNvSpPr>
              <a:spLocks noChangeArrowheads="1"/>
            </p:cNvSpPr>
            <p:nvPr/>
          </p:nvSpPr>
          <p:spPr bwMode="auto">
            <a:xfrm>
              <a:off x="864" y="0"/>
              <a:ext cx="360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endParaRPr lang="zh-CN" altLang="en-US" sz="3000" b="1">
                <a:solidFill>
                  <a:srgbClr val="99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29"/>
            <p:cNvSpPr>
              <a:spLocks noChangeArrowheads="1"/>
            </p:cNvSpPr>
            <p:nvPr/>
          </p:nvSpPr>
          <p:spPr bwMode="auto">
            <a:xfrm>
              <a:off x="1181" y="39"/>
              <a:ext cx="317" cy="3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09"/>
            <p:cNvSpPr>
              <a:spLocks noChangeArrowheads="1"/>
            </p:cNvSpPr>
            <p:nvPr/>
          </p:nvSpPr>
          <p:spPr bwMode="auto">
            <a:xfrm>
              <a:off x="1454" y="0"/>
              <a:ext cx="360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endParaRPr lang="zh-CN" altLang="en-US" sz="3000" b="1">
                <a:solidFill>
                  <a:srgbClr val="9933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29"/>
            <p:cNvSpPr>
              <a:spLocks noChangeArrowheads="1"/>
            </p:cNvSpPr>
            <p:nvPr/>
          </p:nvSpPr>
          <p:spPr bwMode="auto">
            <a:xfrm>
              <a:off x="1741" y="39"/>
              <a:ext cx="317" cy="3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09"/>
            <p:cNvSpPr>
              <a:spLocks noChangeArrowheads="1"/>
            </p:cNvSpPr>
            <p:nvPr/>
          </p:nvSpPr>
          <p:spPr bwMode="auto">
            <a:xfrm>
              <a:off x="2043" y="0"/>
              <a:ext cx="360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0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</a:p>
          </p:txBody>
        </p:sp>
        <p:sp>
          <p:nvSpPr>
            <p:cNvPr id="16" name="Rectangle 129"/>
            <p:cNvSpPr>
              <a:spLocks noChangeArrowheads="1"/>
            </p:cNvSpPr>
            <p:nvPr/>
          </p:nvSpPr>
          <p:spPr bwMode="auto">
            <a:xfrm>
              <a:off x="2361" y="39"/>
              <a:ext cx="317" cy="31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2343065" y="2524065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89421" y="2376023"/>
            <a:ext cx="719138" cy="52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0" name="矩形 25"/>
          <p:cNvSpPr>
            <a:spLocks noChangeArrowheads="1"/>
          </p:cNvSpPr>
          <p:nvPr/>
        </p:nvSpPr>
        <p:spPr bwMode="auto">
          <a:xfrm>
            <a:off x="3929633" y="2494603"/>
            <a:ext cx="503238" cy="503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箭头连接符 26"/>
          <p:cNvCxnSpPr>
            <a:cxnSpLocks noChangeShapeType="1"/>
          </p:cNvCxnSpPr>
          <p:nvPr/>
        </p:nvCxnSpPr>
        <p:spPr bwMode="auto">
          <a:xfrm>
            <a:off x="2991197" y="2860008"/>
            <a:ext cx="79216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4719985" y="2363364"/>
            <a:ext cx="936625" cy="52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3" name="矩形 29"/>
          <p:cNvSpPr>
            <a:spLocks noChangeArrowheads="1"/>
          </p:cNvSpPr>
          <p:nvPr/>
        </p:nvSpPr>
        <p:spPr bwMode="auto">
          <a:xfrm>
            <a:off x="5506020" y="2494603"/>
            <a:ext cx="503238" cy="503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6305673" y="2336134"/>
            <a:ext cx="575853" cy="523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</a:p>
        </p:txBody>
      </p:sp>
      <p:sp>
        <p:nvSpPr>
          <p:cNvPr id="25" name="矩形 31"/>
          <p:cNvSpPr>
            <a:spLocks noChangeArrowheads="1"/>
          </p:cNvSpPr>
          <p:nvPr/>
        </p:nvSpPr>
        <p:spPr bwMode="auto">
          <a:xfrm>
            <a:off x="7177941" y="2475121"/>
            <a:ext cx="503238" cy="50323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6" name="直接箭头连接符 26"/>
          <p:cNvCxnSpPr>
            <a:cxnSpLocks noChangeShapeType="1"/>
          </p:cNvCxnSpPr>
          <p:nvPr/>
        </p:nvCxnSpPr>
        <p:spPr bwMode="auto">
          <a:xfrm>
            <a:off x="4609653" y="2843679"/>
            <a:ext cx="79216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7" name="直接箭头连接符 26"/>
          <p:cNvCxnSpPr>
            <a:cxnSpLocks noChangeShapeType="1"/>
          </p:cNvCxnSpPr>
          <p:nvPr/>
        </p:nvCxnSpPr>
        <p:spPr bwMode="auto">
          <a:xfrm>
            <a:off x="6199197" y="2811942"/>
            <a:ext cx="792163" cy="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8" name="Text Box 135"/>
          <p:cNvSpPr txBox="1">
            <a:spLocks noChangeArrowheads="1"/>
          </p:cNvSpPr>
          <p:nvPr/>
        </p:nvSpPr>
        <p:spPr bwMode="auto">
          <a:xfrm>
            <a:off x="3915035" y="2512064"/>
            <a:ext cx="731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9" name="Text Box 135"/>
          <p:cNvSpPr txBox="1">
            <a:spLocks noChangeArrowheads="1"/>
          </p:cNvSpPr>
          <p:nvPr/>
        </p:nvSpPr>
        <p:spPr bwMode="auto">
          <a:xfrm>
            <a:off x="3433316" y="3516581"/>
            <a:ext cx="43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0" name="Text Box 135"/>
          <p:cNvSpPr txBox="1">
            <a:spLocks noChangeArrowheads="1"/>
          </p:cNvSpPr>
          <p:nvPr/>
        </p:nvSpPr>
        <p:spPr bwMode="auto">
          <a:xfrm>
            <a:off x="4346922" y="3516581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1" name="Text Box 135"/>
          <p:cNvSpPr txBox="1">
            <a:spLocks noChangeArrowheads="1"/>
          </p:cNvSpPr>
          <p:nvPr/>
        </p:nvSpPr>
        <p:spPr bwMode="auto">
          <a:xfrm>
            <a:off x="5243860" y="3495944"/>
            <a:ext cx="43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2" name="Text Box 135"/>
          <p:cNvSpPr txBox="1">
            <a:spLocks noChangeArrowheads="1"/>
          </p:cNvSpPr>
          <p:nvPr/>
        </p:nvSpPr>
        <p:spPr bwMode="auto">
          <a:xfrm>
            <a:off x="6231284" y="3516581"/>
            <a:ext cx="43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3" name="Text Box 135"/>
          <p:cNvSpPr txBox="1">
            <a:spLocks noChangeArrowheads="1"/>
          </p:cNvSpPr>
          <p:nvPr/>
        </p:nvSpPr>
        <p:spPr bwMode="auto">
          <a:xfrm>
            <a:off x="7213660" y="2472751"/>
            <a:ext cx="431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4" name="Text Box 135"/>
          <p:cNvSpPr txBox="1">
            <a:spLocks noChangeArrowheads="1"/>
          </p:cNvSpPr>
          <p:nvPr/>
        </p:nvSpPr>
        <p:spPr bwMode="auto">
          <a:xfrm>
            <a:off x="5495234" y="2499364"/>
            <a:ext cx="7747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5" name="Text Box 135"/>
          <p:cNvSpPr txBox="1">
            <a:spLocks noChangeArrowheads="1"/>
          </p:cNvSpPr>
          <p:nvPr/>
        </p:nvSpPr>
        <p:spPr bwMode="auto">
          <a:xfrm>
            <a:off x="2414935" y="3519756"/>
            <a:ext cx="931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36" name="TextBox 48"/>
          <p:cNvSpPr txBox="1">
            <a:spLocks noChangeArrowheads="1"/>
          </p:cNvSpPr>
          <p:nvPr/>
        </p:nvSpPr>
        <p:spPr bwMode="auto">
          <a:xfrm>
            <a:off x="485669" y="3542859"/>
            <a:ext cx="1549738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列算式</a:t>
            </a:r>
          </a:p>
        </p:txBody>
      </p:sp>
      <p:sp>
        <p:nvSpPr>
          <p:cNvPr id="38" name="Rectangle 4">
            <a:extLst>
              <a:ext uri="{FF2B5EF4-FFF2-40B4-BE49-F238E27FC236}">
                <a16:creationId xmlns:a16="http://schemas.microsoft.com/office/drawing/2014/main" id="{B327AE09-7AD3-45E1-B2E2-B3251ACBA12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93859" y="457006"/>
            <a:ext cx="7922556" cy="85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个橘（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jú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）子，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个装一袋，可以装满几袋？还剩几个？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 animBg="1"/>
      <p:bldP spid="22" grpId="0"/>
      <p:bldP spid="23" grpId="0" animBg="1"/>
      <p:bldP spid="24" grpId="0"/>
      <p:bldP spid="25" grpId="0" animBg="1"/>
      <p:bldP spid="28" grpId="1" animBg="1"/>
      <p:bldP spid="28" grpId="2"/>
      <p:bldP spid="29" grpId="1" animBg="1"/>
      <p:bldP spid="29" grpId="2"/>
      <p:bldP spid="30" grpId="1" animBg="1"/>
      <p:bldP spid="30" grpId="2"/>
      <p:bldP spid="31" grpId="1" animBg="1"/>
      <p:bldP spid="31" grpId="2"/>
      <p:bldP spid="32" grpId="1" animBg="1"/>
      <p:bldP spid="32" grpId="2"/>
      <p:bldP spid="33" grpId="1" animBg="1"/>
      <p:bldP spid="33" grpId="2"/>
      <p:bldP spid="34" grpId="1" animBg="1"/>
      <p:bldP spid="34" grpId="2"/>
      <p:bldP spid="35" grpId="1" animBg="1"/>
      <p:bldP spid="35" grpId="2"/>
      <p:bldP spid="36" grpId="1" animBg="1"/>
      <p:bldP spid="36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3" b="205"/>
          <a:stretch/>
        </p:blipFill>
        <p:spPr>
          <a:xfrm>
            <a:off x="3332138" y="299909"/>
            <a:ext cx="2656559" cy="170767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731781" y="361656"/>
            <a:ext cx="1728192" cy="792088"/>
            <a:chOff x="827584" y="1491630"/>
            <a:chExt cx="1800200" cy="857126"/>
          </a:xfrm>
        </p:grpSpPr>
        <p:sp>
          <p:nvSpPr>
            <p:cNvPr id="41" name="卷形: 水平 40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3"/>
            <p:cNvSpPr txBox="1">
              <a:spLocks noChangeArrowheads="1"/>
            </p:cNvSpPr>
            <p:nvPr/>
          </p:nvSpPr>
          <p:spPr bwMode="auto">
            <a:xfrm>
              <a:off x="1078046" y="1586483"/>
              <a:ext cx="1549738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摆一摆</a:t>
              </a:r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2139" y="1491186"/>
            <a:ext cx="3990705" cy="1747929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5816" y="3766835"/>
            <a:ext cx="4608512" cy="757509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5591" y="3247900"/>
            <a:ext cx="4285695" cy="702031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731781" y="1851670"/>
            <a:ext cx="1728193" cy="792088"/>
            <a:chOff x="827584" y="1491630"/>
            <a:chExt cx="1800201" cy="857126"/>
          </a:xfrm>
        </p:grpSpPr>
        <p:sp>
          <p:nvSpPr>
            <p:cNvPr id="84" name="卷形: 水平 83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TextBox 3"/>
            <p:cNvSpPr txBox="1">
              <a:spLocks noChangeArrowheads="1"/>
            </p:cNvSpPr>
            <p:nvPr/>
          </p:nvSpPr>
          <p:spPr bwMode="auto">
            <a:xfrm>
              <a:off x="1078047" y="1586483"/>
              <a:ext cx="1549738" cy="632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圈一圈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31781" y="3291830"/>
            <a:ext cx="1728193" cy="792088"/>
            <a:chOff x="827584" y="1491630"/>
            <a:chExt cx="1800201" cy="857126"/>
          </a:xfrm>
        </p:grpSpPr>
        <p:sp>
          <p:nvSpPr>
            <p:cNvPr id="87" name="卷形: 水平 86"/>
            <p:cNvSpPr/>
            <p:nvPr/>
          </p:nvSpPr>
          <p:spPr>
            <a:xfrm>
              <a:off x="827584" y="1491630"/>
              <a:ext cx="1800200" cy="857126"/>
            </a:xfrm>
            <a:prstGeom prst="horizontalScroll">
              <a:avLst/>
            </a:prstGeom>
            <a:solidFill>
              <a:schemeClr val="accent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TextBox 3"/>
            <p:cNvSpPr txBox="1">
              <a:spLocks noChangeArrowheads="1"/>
            </p:cNvSpPr>
            <p:nvPr/>
          </p:nvSpPr>
          <p:spPr bwMode="auto">
            <a:xfrm>
              <a:off x="1078047" y="1586483"/>
              <a:ext cx="1549738" cy="6327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算一算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2987824" y="4396271"/>
            <a:ext cx="62646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口答：可以装满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袋，还剩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576584" y="840761"/>
            <a:ext cx="6192688" cy="65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个羽毛球能装满几筒？还剩几个？</a:t>
            </a: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755576" y="3692836"/>
            <a:ext cx="48686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= 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8626" y="4274139"/>
            <a:ext cx="5601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口答：可以装满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筒，还剩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553250" y="1123880"/>
            <a:ext cx="15841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 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08" b="51400"/>
          <a:stretch>
            <a:fillRect/>
          </a:stretch>
        </p:blipFill>
        <p:spPr>
          <a:xfrm>
            <a:off x="246055" y="43079"/>
            <a:ext cx="6192689" cy="110836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55576" y="182752"/>
            <a:ext cx="61926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三、巩固应用，内化提高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b="61795"/>
          <a:stretch>
            <a:fillRect/>
          </a:stretch>
        </p:blipFill>
        <p:spPr>
          <a:xfrm>
            <a:off x="94936" y="25781"/>
            <a:ext cx="889231" cy="914407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D6E6DD0-2792-61CE-60B9-715ABEE40E8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3867"/>
          <a:stretch>
            <a:fillRect/>
          </a:stretch>
        </p:blipFill>
        <p:spPr>
          <a:xfrm>
            <a:off x="755576" y="1402415"/>
            <a:ext cx="4896545" cy="229389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038AE24-8365-776F-F003-51CF5D808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4183" y="1629522"/>
            <a:ext cx="2140910" cy="1857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51520" y="479520"/>
            <a:ext cx="8380176" cy="65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9pPr>
          </a:lstStyle>
          <a:p>
            <a:r>
              <a:rPr lang="en-US" altLang="zh-CN" dirty="0"/>
              <a:t>2.</a:t>
            </a:r>
            <a:r>
              <a:rPr lang="zh-CN" altLang="en-US" dirty="0"/>
              <a:t>如果</a:t>
            </a:r>
            <a:r>
              <a:rPr lang="en-US" altLang="zh-CN" dirty="0"/>
              <a:t>10</a:t>
            </a:r>
            <a:r>
              <a:rPr lang="zh-CN" altLang="en-US" dirty="0"/>
              <a:t>个装一箱，可以装满几箱</a:t>
            </a:r>
            <a:r>
              <a:rPr lang="en-US" altLang="zh-CN" dirty="0"/>
              <a:t>?</a:t>
            </a:r>
            <a:r>
              <a:rPr lang="zh-CN" altLang="en-US" dirty="0"/>
              <a:t>如果</a:t>
            </a:r>
            <a:r>
              <a:rPr lang="en-US" altLang="zh-CN" dirty="0"/>
              <a:t>6</a:t>
            </a:r>
            <a:r>
              <a:rPr lang="zh-CN" altLang="en-US" dirty="0"/>
              <a:t>个装一箱呢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683974" y="3680654"/>
            <a:ext cx="3616218" cy="522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29</a:t>
            </a:r>
            <a:r>
              <a:rPr lang="zh-CN" altLang="en-US" dirty="0"/>
              <a:t>－</a:t>
            </a:r>
            <a:r>
              <a:rPr lang="en-US" altLang="zh-CN" dirty="0"/>
              <a:t>10</a:t>
            </a:r>
            <a:r>
              <a:rPr lang="zh-CN" altLang="en-US" dirty="0"/>
              <a:t>－</a:t>
            </a:r>
            <a:r>
              <a:rPr lang="en-US" altLang="zh-CN" dirty="0"/>
              <a:t>10 = 9</a:t>
            </a:r>
            <a:r>
              <a:rPr lang="zh-CN" altLang="en-US" dirty="0"/>
              <a:t>（个）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043609" y="4337526"/>
            <a:ext cx="525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ym typeface="+mn-ea"/>
              </a:rPr>
              <a:t>口答：可以装满 </a:t>
            </a:r>
            <a:r>
              <a:rPr lang="en-US" altLang="zh-CN" dirty="0">
                <a:sym typeface="+mn-ea"/>
              </a:rPr>
              <a:t>2 </a:t>
            </a:r>
            <a:r>
              <a:rPr lang="zh-CN" altLang="en-US" dirty="0">
                <a:sym typeface="+mn-ea"/>
              </a:rPr>
              <a:t>箱，还剩 </a:t>
            </a:r>
            <a:r>
              <a:rPr lang="en-US" altLang="zh-CN" dirty="0">
                <a:sym typeface="+mn-ea"/>
              </a:rPr>
              <a:t>9 </a:t>
            </a:r>
            <a:r>
              <a:rPr lang="zh-CN" altLang="en-US" dirty="0">
                <a:sym typeface="+mn-ea"/>
              </a:rPr>
              <a:t>个。</a:t>
            </a:r>
            <a:endParaRPr lang="zh-CN" altLang="en-US" dirty="0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685831" y="108313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DA6698A2-20B6-3A24-EB97-6C2F23E34A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237" y="987574"/>
            <a:ext cx="6405625" cy="2524224"/>
          </a:xfrm>
          <a:prstGeom prst="rect">
            <a:avLst/>
          </a:prstGeom>
        </p:spPr>
      </p:pic>
      <p:grpSp>
        <p:nvGrpSpPr>
          <p:cNvPr id="46" name="Group 16">
            <a:extLst>
              <a:ext uri="{FF2B5EF4-FFF2-40B4-BE49-F238E27FC236}">
                <a16:creationId xmlns:a16="http://schemas.microsoft.com/office/drawing/2014/main" id="{D2F5C6D0-637B-95EA-31DA-E1036F2464FD}"/>
              </a:ext>
            </a:extLst>
          </p:cNvPr>
          <p:cNvGrpSpPr/>
          <p:nvPr/>
        </p:nvGrpSpPr>
        <p:grpSpPr bwMode="auto">
          <a:xfrm>
            <a:off x="6875612" y="1739830"/>
            <a:ext cx="1997075" cy="2611438"/>
            <a:chOff x="2593" y="-160"/>
            <a:chExt cx="1258" cy="1645"/>
          </a:xfrm>
        </p:grpSpPr>
        <p:pic>
          <p:nvPicPr>
            <p:cNvPr id="47" name="Picture 52">
              <a:extLst>
                <a:ext uri="{FF2B5EF4-FFF2-40B4-BE49-F238E27FC236}">
                  <a16:creationId xmlns:a16="http://schemas.microsoft.com/office/drawing/2014/main" id="{CA9C57AA-65BA-7DF7-A134-81E83C1A59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" y="545"/>
              <a:ext cx="710" cy="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8" name="AutoShape 12">
              <a:extLst>
                <a:ext uri="{FF2B5EF4-FFF2-40B4-BE49-F238E27FC236}">
                  <a16:creationId xmlns:a16="http://schemas.microsoft.com/office/drawing/2014/main" id="{8CAAD808-2E27-24FE-44DC-9CE467A88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-160"/>
              <a:ext cx="1149" cy="611"/>
            </a:xfrm>
            <a:prstGeom prst="wedgeRoundRectCallout">
              <a:avLst>
                <a:gd name="adj1" fmla="val 24101"/>
                <a:gd name="adj2" fmla="val 72337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29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个茶壶。</a:t>
              </a: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A4B2E9D4-5AC6-DB44-9020-D2031004A7A4}"/>
              </a:ext>
            </a:extLst>
          </p:cNvPr>
          <p:cNvSpPr txBox="1"/>
          <p:nvPr/>
        </p:nvSpPr>
        <p:spPr>
          <a:xfrm>
            <a:off x="469247" y="3688431"/>
            <a:ext cx="2214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</a:t>
            </a:r>
            <a:r>
              <a:rPr lang="zh-CN" altLang="en-US" dirty="0"/>
              <a:t>个装一箱</a:t>
            </a:r>
            <a:r>
              <a:rPr lang="en-US" altLang="zh-CN" dirty="0"/>
              <a:t>: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D4050467-7B37-F195-E159-AA6764E85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479520"/>
            <a:ext cx="8380176" cy="65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buFont typeface="Arial" panose="020B0604020202020204" pitchFamily="34" charset="0"/>
              <a:defRPr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Arial" panose="020B0604020202020204" pitchFamily="34" charset="0"/>
              </a:defRPr>
            </a:lvl9pPr>
          </a:lstStyle>
          <a:p>
            <a:r>
              <a:rPr lang="en-US" altLang="zh-CN" dirty="0"/>
              <a:t>2.</a:t>
            </a:r>
            <a:r>
              <a:rPr lang="zh-CN" altLang="en-US" dirty="0"/>
              <a:t>如果</a:t>
            </a:r>
            <a:r>
              <a:rPr lang="en-US" altLang="zh-CN" dirty="0"/>
              <a:t>10</a:t>
            </a:r>
            <a:r>
              <a:rPr lang="zh-CN" altLang="en-US" dirty="0"/>
              <a:t>个装一箱，可以装满几箱</a:t>
            </a:r>
            <a:r>
              <a:rPr lang="en-US" altLang="zh-CN" dirty="0"/>
              <a:t>?</a:t>
            </a:r>
            <a:r>
              <a:rPr lang="zh-CN" altLang="en-US" dirty="0"/>
              <a:t>如果</a:t>
            </a:r>
            <a:r>
              <a:rPr lang="en-US" altLang="zh-CN" dirty="0"/>
              <a:t>6</a:t>
            </a:r>
            <a:r>
              <a:rPr lang="zh-CN" altLang="en-US" dirty="0"/>
              <a:t>个装一箱呢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585C993-B32A-733F-EC82-04AD6EBB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5831" y="108313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BEC9CFF-97D0-5E3A-4750-B601AED38D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9237" y="987574"/>
            <a:ext cx="6405625" cy="2524224"/>
          </a:xfrm>
          <a:prstGeom prst="rect">
            <a:avLst/>
          </a:prstGeom>
        </p:spPr>
      </p:pic>
      <p:grpSp>
        <p:nvGrpSpPr>
          <p:cNvPr id="6" name="Group 16">
            <a:extLst>
              <a:ext uri="{FF2B5EF4-FFF2-40B4-BE49-F238E27FC236}">
                <a16:creationId xmlns:a16="http://schemas.microsoft.com/office/drawing/2014/main" id="{0F073ED5-A856-F615-973B-946D3D4F6567}"/>
              </a:ext>
            </a:extLst>
          </p:cNvPr>
          <p:cNvGrpSpPr/>
          <p:nvPr/>
        </p:nvGrpSpPr>
        <p:grpSpPr bwMode="auto">
          <a:xfrm>
            <a:off x="6875612" y="1739830"/>
            <a:ext cx="1997075" cy="2611438"/>
            <a:chOff x="2593" y="-160"/>
            <a:chExt cx="1258" cy="1645"/>
          </a:xfrm>
        </p:grpSpPr>
        <p:pic>
          <p:nvPicPr>
            <p:cNvPr id="7" name="Picture 52">
              <a:extLst>
                <a:ext uri="{FF2B5EF4-FFF2-40B4-BE49-F238E27FC236}">
                  <a16:creationId xmlns:a16="http://schemas.microsoft.com/office/drawing/2014/main" id="{9BA62BA2-4AC9-3292-3CC6-10E0C4378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" y="545"/>
              <a:ext cx="710" cy="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" name="AutoShape 12">
              <a:extLst>
                <a:ext uri="{FF2B5EF4-FFF2-40B4-BE49-F238E27FC236}">
                  <a16:creationId xmlns:a16="http://schemas.microsoft.com/office/drawing/2014/main" id="{221C9FA4-9511-C816-78BA-FEE0A5F20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-160"/>
              <a:ext cx="1149" cy="611"/>
            </a:xfrm>
            <a:prstGeom prst="wedgeRoundRectCallout">
              <a:avLst>
                <a:gd name="adj1" fmla="val 24101"/>
                <a:gd name="adj2" fmla="val 72337"/>
                <a:gd name="adj3" fmla="val 16667"/>
              </a:avLst>
            </a:prstGeom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29</a:t>
              </a: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个茶壶。</a:t>
              </a:r>
            </a:p>
          </p:txBody>
        </p:sp>
      </p:grpSp>
      <p:sp>
        <p:nvSpPr>
          <p:cNvPr id="11" name="TextBox 4">
            <a:extLst>
              <a:ext uri="{FF2B5EF4-FFF2-40B4-BE49-F238E27FC236}">
                <a16:creationId xmlns:a16="http://schemas.microsoft.com/office/drawing/2014/main" id="{8989D24A-08D4-44A5-D0F0-0B929FC33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080" y="3687407"/>
            <a:ext cx="4318168" cy="522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29</a:t>
            </a:r>
            <a:r>
              <a:rPr lang="zh-CN" altLang="en-US" dirty="0"/>
              <a:t>－</a:t>
            </a:r>
            <a:r>
              <a:rPr lang="en-US" altLang="zh-CN" dirty="0"/>
              <a:t>6</a:t>
            </a:r>
            <a:r>
              <a:rPr lang="zh-CN" altLang="en-US" dirty="0"/>
              <a:t>－</a:t>
            </a:r>
            <a:r>
              <a:rPr lang="en-US" altLang="zh-CN" dirty="0"/>
              <a:t>6</a:t>
            </a:r>
            <a:r>
              <a:rPr lang="zh-CN" altLang="en-US" dirty="0"/>
              <a:t>－</a:t>
            </a:r>
            <a:r>
              <a:rPr lang="en-US" altLang="zh-CN" dirty="0"/>
              <a:t>6</a:t>
            </a:r>
            <a:r>
              <a:rPr lang="zh-CN" altLang="en-US" dirty="0"/>
              <a:t>－</a:t>
            </a:r>
            <a:r>
              <a:rPr lang="en-US" altLang="zh-CN" dirty="0"/>
              <a:t>6 = 5</a:t>
            </a:r>
            <a:r>
              <a:rPr lang="zh-CN" altLang="en-US" dirty="0"/>
              <a:t>（个）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2A68D72-C3AD-0941-DC66-2B2BDA09E7B1}"/>
              </a:ext>
            </a:extLst>
          </p:cNvPr>
          <p:cNvSpPr txBox="1"/>
          <p:nvPr/>
        </p:nvSpPr>
        <p:spPr>
          <a:xfrm>
            <a:off x="1259632" y="4276834"/>
            <a:ext cx="5256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ym typeface="+mn-ea"/>
              </a:rPr>
              <a:t>口答：可以装满 </a:t>
            </a:r>
            <a:r>
              <a:rPr lang="en-US" altLang="zh-CN" dirty="0">
                <a:sym typeface="+mn-ea"/>
              </a:rPr>
              <a:t>4 </a:t>
            </a:r>
            <a:r>
              <a:rPr lang="zh-CN" altLang="en-US" dirty="0">
                <a:sym typeface="+mn-ea"/>
              </a:rPr>
              <a:t>箱，还剩 </a:t>
            </a:r>
            <a:r>
              <a:rPr lang="en-US" altLang="zh-CN" dirty="0">
                <a:sym typeface="+mn-ea"/>
              </a:rPr>
              <a:t>5 </a:t>
            </a:r>
            <a:r>
              <a:rPr lang="zh-CN" altLang="en-US" dirty="0">
                <a:sym typeface="+mn-ea"/>
              </a:rPr>
              <a:t>个。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2581DE-D28D-00C4-F040-CA39FF9173CA}"/>
              </a:ext>
            </a:extLst>
          </p:cNvPr>
          <p:cNvSpPr txBox="1"/>
          <p:nvPr/>
        </p:nvSpPr>
        <p:spPr>
          <a:xfrm>
            <a:off x="539552" y="3686792"/>
            <a:ext cx="2214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个装一箱</a:t>
            </a:r>
            <a:r>
              <a:rPr lang="en-US" altLang="zh-CN" dirty="0"/>
              <a:t>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698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19672" y="2211710"/>
            <a:ext cx="6112878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9FE3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通过这节课的学习，你有什么收获呢？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08" b="51400"/>
          <a:stretch>
            <a:fillRect/>
          </a:stretch>
        </p:blipFill>
        <p:spPr>
          <a:xfrm>
            <a:off x="1619672" y="555526"/>
            <a:ext cx="6192689" cy="11083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280312" y="701343"/>
            <a:ext cx="61926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四、评价反思，收获小结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b="61795"/>
          <a:stretch>
            <a:fillRect/>
          </a:stretch>
        </p:blipFill>
        <p:spPr>
          <a:xfrm>
            <a:off x="1619672" y="544372"/>
            <a:ext cx="889231" cy="9144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536" y="1189491"/>
            <a:ext cx="756809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一、可以  穿     成   几   串   糖  葫 芦？还    剩   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 颗  山  楂？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108" b="51400"/>
          <a:stretch>
            <a:fillRect/>
          </a:stretch>
        </p:blipFill>
        <p:spPr>
          <a:xfrm>
            <a:off x="94937" y="36935"/>
            <a:ext cx="3973008" cy="11083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7" b="61795"/>
          <a:stretch>
            <a:fillRect/>
          </a:stretch>
        </p:blipFill>
        <p:spPr>
          <a:xfrm>
            <a:off x="94936" y="25781"/>
            <a:ext cx="889231" cy="91440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3568" y="236459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41636" y="862694"/>
            <a:ext cx="6886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kě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yǐ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chuān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chénɡ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jǐ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chuàn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tánɡ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hú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lu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 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hái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shènɡ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0290" y="1709722"/>
            <a:ext cx="2845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jǐ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kē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shān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zhā</a:t>
            </a:r>
            <a:endParaRPr lang="zh-CN" altLang="en-US" sz="20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2273825"/>
            <a:ext cx="3877949" cy="1594069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04744" y="3048256"/>
            <a:ext cx="37112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= 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65100" y="4080054"/>
            <a:ext cx="6673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可以串成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串糖葫芦，还剩下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个山楂。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46126" y="888199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78174" y="1697100"/>
            <a:ext cx="78542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一共有（      ）根小棒，拼成          ，最多可以拼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成（      ）个，至少添加（       ）根这样的小棒就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可以再拼成一个            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14" y="822270"/>
            <a:ext cx="5677705" cy="6748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907" y="1584502"/>
            <a:ext cx="830827" cy="77751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4239" y="3234397"/>
            <a:ext cx="830827" cy="77751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200687" y="1607910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82230" y="249732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34421" y="249732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544</Words>
  <Application>Microsoft Office PowerPoint</Application>
  <PresentationFormat>全屏显示(16:9)</PresentationFormat>
  <Paragraphs>100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217</cp:revision>
  <dcterms:created xsi:type="dcterms:W3CDTF">2015-08-27T07:30:00Z</dcterms:created>
  <dcterms:modified xsi:type="dcterms:W3CDTF">2025-01-05T03:59:21Z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DF23DDA7E468411E90FDD7CAE63CE5CF</vt:lpwstr>
  </property>
</Properties>
</file>