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20"/>
  </p:notesMasterIdLst>
  <p:sldIdLst>
    <p:sldId id="263" r:id="rId3"/>
    <p:sldId id="376" r:id="rId4"/>
    <p:sldId id="351" r:id="rId5"/>
    <p:sldId id="377" r:id="rId6"/>
    <p:sldId id="378" r:id="rId7"/>
    <p:sldId id="379" r:id="rId8"/>
    <p:sldId id="381" r:id="rId9"/>
    <p:sldId id="354" r:id="rId10"/>
    <p:sldId id="355" r:id="rId11"/>
    <p:sldId id="361" r:id="rId12"/>
    <p:sldId id="345" r:id="rId13"/>
    <p:sldId id="382" r:id="rId14"/>
    <p:sldId id="347" r:id="rId15"/>
    <p:sldId id="356" r:id="rId16"/>
    <p:sldId id="352" r:id="rId1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3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AF2"/>
    <a:srgbClr val="2C79CC"/>
    <a:srgbClr val="F49701"/>
    <a:srgbClr val="E8333C"/>
    <a:srgbClr val="FEF6F0"/>
    <a:srgbClr val="FDF1E9"/>
    <a:srgbClr val="1279CD"/>
    <a:srgbClr val="095FAC"/>
    <a:srgbClr val="1C9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209" autoAdjust="0"/>
  </p:normalViewPr>
  <p:slideViewPr>
    <p:cSldViewPr>
      <p:cViewPr varScale="1">
        <p:scale>
          <a:sx n="87" d="100"/>
          <a:sy n="87" d="100"/>
        </p:scale>
        <p:origin x="126" y="864"/>
      </p:cViewPr>
      <p:guideLst>
        <p:guide orient="horz" pos="1603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07903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617025" y="359731"/>
            <a:ext cx="315265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80528" y="14296"/>
            <a:ext cx="9144000" cy="5143500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72" y="284362"/>
            <a:ext cx="8676456" cy="4574775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3772" y="284362"/>
            <a:ext cx="8676456" cy="45747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365" y="400939"/>
            <a:ext cx="6152933" cy="4383462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3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7768" y="240504"/>
            <a:ext cx="8748464" cy="46624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5229" y="4084255"/>
            <a:ext cx="988771" cy="988771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309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4E5E5-3BD4-4DA3-805B-1A6B45834887}" type="datetimeFigureOut">
              <a:rPr lang="zh-CN" altLang="en-US" smtClean="0"/>
              <a:t>2025/5/9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C06AE-918F-42C3-9EA8-7BAA75614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" t="58020" r="42053" b="19349"/>
          <a:stretch>
            <a:fillRect/>
          </a:stretch>
        </p:blipFill>
        <p:spPr>
          <a:xfrm>
            <a:off x="703450" y="1195748"/>
            <a:ext cx="7868134" cy="3004727"/>
          </a:xfrm>
          <a:prstGeom prst="rect">
            <a:avLst/>
          </a:prstGeom>
        </p:spPr>
      </p:pic>
      <p:sp>
        <p:nvSpPr>
          <p:cNvPr id="18" name="副标题 6"/>
          <p:cNvSpPr txBox="1">
            <a:spLocks noChangeArrowheads="1"/>
          </p:cNvSpPr>
          <p:nvPr/>
        </p:nvSpPr>
        <p:spPr bwMode="auto">
          <a:xfrm>
            <a:off x="1494414" y="863167"/>
            <a:ext cx="2789553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4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2" name="标题 5">
            <a:extLst>
              <a:ext uri="{FF2B5EF4-FFF2-40B4-BE49-F238E27FC236}">
                <a16:creationId xmlns:a16="http://schemas.microsoft.com/office/drawing/2014/main" id="{A7ED1FDA-D052-C404-BA48-B28D5FF69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343" y="2458628"/>
            <a:ext cx="6116048" cy="834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第 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课时 练一练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966FF081-14FB-FBC8-75DA-556657447D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2683" y="2148199"/>
            <a:ext cx="934472" cy="8471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7A1F7D4-B55B-9DE2-5420-BD4FDC1C903D}"/>
              </a:ext>
            </a:extLst>
          </p:cNvPr>
          <p:cNvSpPr/>
          <p:nvPr/>
        </p:nvSpPr>
        <p:spPr>
          <a:xfrm>
            <a:off x="3497203" y="1905951"/>
            <a:ext cx="2140330" cy="66364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30000"/>
              </a:lnSpc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口算减法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96231" y="1153310"/>
            <a:ext cx="20772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96231" y="1891524"/>
            <a:ext cx="242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2=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042786" y="1891524"/>
            <a:ext cx="242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20=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852545" y="1892129"/>
            <a:ext cx="18580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8=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381075" y="1892218"/>
            <a:ext cx="1942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23=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149456" y="1891524"/>
            <a:ext cx="242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26+52=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6231" y="2785688"/>
            <a:ext cx="242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8=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42786" y="2785688"/>
            <a:ext cx="242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30=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852545" y="2785688"/>
            <a:ext cx="242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5=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407909" y="2787053"/>
            <a:ext cx="16675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41+35=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149456" y="2785688"/>
            <a:ext cx="2422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64=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375959" y="1885718"/>
            <a:ext cx="1216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126024" y="1897330"/>
            <a:ext cx="1216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828175" y="1873390"/>
            <a:ext cx="558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519718" y="1873390"/>
            <a:ext cx="591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297381" y="1873390"/>
            <a:ext cx="552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341059" y="2774076"/>
            <a:ext cx="1216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175779" y="2780521"/>
            <a:ext cx="5587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842318" y="2785688"/>
            <a:ext cx="565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554638" y="2777839"/>
            <a:ext cx="663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299268" y="2785688"/>
            <a:ext cx="663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961" r="34200" b="41492"/>
          <a:stretch>
            <a:fillRect/>
          </a:stretch>
        </p:blipFill>
        <p:spPr>
          <a:xfrm flipH="1">
            <a:off x="270960" y="138800"/>
            <a:ext cx="3569250" cy="951800"/>
          </a:xfrm>
          <a:custGeom>
            <a:avLst/>
            <a:gdLst>
              <a:gd name="connsiteX0" fmla="*/ 2356318 w 3569250"/>
              <a:gd name="connsiteY0" fmla="*/ 367025 h 951800"/>
              <a:gd name="connsiteX1" fmla="*/ 2356318 w 3569250"/>
              <a:gd name="connsiteY1" fmla="*/ 623424 h 951800"/>
              <a:gd name="connsiteX2" fmla="*/ 1871812 w 3569250"/>
              <a:gd name="connsiteY2" fmla="*/ 623424 h 951800"/>
              <a:gd name="connsiteX3" fmla="*/ 1871812 w 3569250"/>
              <a:gd name="connsiteY3" fmla="*/ 367025 h 951800"/>
              <a:gd name="connsiteX4" fmla="*/ 3569250 w 3569250"/>
              <a:gd name="connsiteY4" fmla="*/ 0 h 951800"/>
              <a:gd name="connsiteX5" fmla="*/ 0 w 3569250"/>
              <a:gd name="connsiteY5" fmla="*/ 0 h 951800"/>
              <a:gd name="connsiteX6" fmla="*/ 0 w 3569250"/>
              <a:gd name="connsiteY6" fmla="*/ 951800 h 951800"/>
              <a:gd name="connsiteX7" fmla="*/ 3569250 w 3569250"/>
              <a:gd name="connsiteY7" fmla="*/ 951800 h 95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9250" h="951800">
                <a:moveTo>
                  <a:pt x="2356318" y="367025"/>
                </a:moveTo>
                <a:lnTo>
                  <a:pt x="2356318" y="623424"/>
                </a:lnTo>
                <a:lnTo>
                  <a:pt x="1871812" y="623424"/>
                </a:lnTo>
                <a:lnTo>
                  <a:pt x="1871812" y="367025"/>
                </a:lnTo>
                <a:close/>
                <a:moveTo>
                  <a:pt x="3569250" y="0"/>
                </a:moveTo>
                <a:lnTo>
                  <a:pt x="0" y="0"/>
                </a:lnTo>
                <a:lnTo>
                  <a:pt x="0" y="951800"/>
                </a:lnTo>
                <a:lnTo>
                  <a:pt x="3569250" y="951800"/>
                </a:lnTo>
                <a:close/>
              </a:path>
            </a:pathLst>
          </a:custGeom>
        </p:spPr>
      </p:pic>
      <p:sp>
        <p:nvSpPr>
          <p:cNvPr id="31" name="矩形 30"/>
          <p:cNvSpPr/>
          <p:nvPr/>
        </p:nvSpPr>
        <p:spPr>
          <a:xfrm>
            <a:off x="384018" y="260957"/>
            <a:ext cx="253179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一、复习回顾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237" y="1011581"/>
            <a:ext cx="228571" cy="400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23154" y="939971"/>
            <a:ext cx="566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2800" dirty="0"/>
          </a:p>
        </p:txBody>
      </p:sp>
      <p:sp>
        <p:nvSpPr>
          <p:cNvPr id="14" name="文本框 4"/>
          <p:cNvSpPr txBox="1">
            <a:spLocks noChangeArrowheads="1"/>
          </p:cNvSpPr>
          <p:nvPr/>
        </p:nvSpPr>
        <p:spPr bwMode="auto">
          <a:xfrm>
            <a:off x="3559581" y="3749893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961" r="34200" b="41492"/>
          <a:stretch>
            <a:fillRect/>
          </a:stretch>
        </p:blipFill>
        <p:spPr>
          <a:xfrm flipH="1">
            <a:off x="270960" y="138800"/>
            <a:ext cx="3569250" cy="951800"/>
          </a:xfrm>
          <a:custGeom>
            <a:avLst/>
            <a:gdLst>
              <a:gd name="connsiteX0" fmla="*/ 2356318 w 3569250"/>
              <a:gd name="connsiteY0" fmla="*/ 367025 h 951800"/>
              <a:gd name="connsiteX1" fmla="*/ 2356318 w 3569250"/>
              <a:gd name="connsiteY1" fmla="*/ 623424 h 951800"/>
              <a:gd name="connsiteX2" fmla="*/ 1871812 w 3569250"/>
              <a:gd name="connsiteY2" fmla="*/ 623424 h 951800"/>
              <a:gd name="connsiteX3" fmla="*/ 1871812 w 3569250"/>
              <a:gd name="connsiteY3" fmla="*/ 367025 h 951800"/>
              <a:gd name="connsiteX4" fmla="*/ 3569250 w 3569250"/>
              <a:gd name="connsiteY4" fmla="*/ 0 h 951800"/>
              <a:gd name="connsiteX5" fmla="*/ 0 w 3569250"/>
              <a:gd name="connsiteY5" fmla="*/ 0 h 951800"/>
              <a:gd name="connsiteX6" fmla="*/ 0 w 3569250"/>
              <a:gd name="connsiteY6" fmla="*/ 951800 h 951800"/>
              <a:gd name="connsiteX7" fmla="*/ 3569250 w 3569250"/>
              <a:gd name="connsiteY7" fmla="*/ 951800 h 95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9250" h="951800">
                <a:moveTo>
                  <a:pt x="2356318" y="367025"/>
                </a:moveTo>
                <a:lnTo>
                  <a:pt x="2356318" y="623424"/>
                </a:lnTo>
                <a:lnTo>
                  <a:pt x="1871812" y="623424"/>
                </a:lnTo>
                <a:lnTo>
                  <a:pt x="1871812" y="367025"/>
                </a:lnTo>
                <a:close/>
                <a:moveTo>
                  <a:pt x="3569250" y="0"/>
                </a:moveTo>
                <a:lnTo>
                  <a:pt x="0" y="0"/>
                </a:lnTo>
                <a:lnTo>
                  <a:pt x="0" y="951800"/>
                </a:lnTo>
                <a:lnTo>
                  <a:pt x="3569250" y="951800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/>
        </p:nvSpPr>
        <p:spPr>
          <a:xfrm>
            <a:off x="384018" y="260957"/>
            <a:ext cx="253179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二、练习指导</a:t>
            </a:r>
          </a:p>
        </p:txBody>
      </p:sp>
      <p:sp>
        <p:nvSpPr>
          <p:cNvPr id="7" name="矩形 6"/>
          <p:cNvSpPr/>
          <p:nvPr/>
        </p:nvSpPr>
        <p:spPr>
          <a:xfrm>
            <a:off x="963374" y="3633484"/>
            <a:ext cx="3059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运走了多少箱？</a:t>
            </a:r>
            <a:endParaRPr lang="zh-CN" altLang="en-US" sz="2800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7B16E22-814B-D734-AFE8-4E2B3CDD6C3B}"/>
              </a:ext>
            </a:extLst>
          </p:cNvPr>
          <p:cNvGrpSpPr/>
          <p:nvPr/>
        </p:nvGrpSpPr>
        <p:grpSpPr>
          <a:xfrm>
            <a:off x="986237" y="1049227"/>
            <a:ext cx="5349327" cy="2671614"/>
            <a:chOff x="986237" y="1049227"/>
            <a:chExt cx="5349327" cy="267161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6237" y="1049227"/>
              <a:ext cx="5349327" cy="2671614"/>
            </a:xfrm>
            <a:custGeom>
              <a:avLst/>
              <a:gdLst>
                <a:gd name="connsiteX0" fmla="*/ 0 w 6590707"/>
                <a:gd name="connsiteY0" fmla="*/ 0 h 3291300"/>
                <a:gd name="connsiteX1" fmla="*/ 6590707 w 6590707"/>
                <a:gd name="connsiteY1" fmla="*/ 0 h 3291300"/>
                <a:gd name="connsiteX2" fmla="*/ 6590707 w 6590707"/>
                <a:gd name="connsiteY2" fmla="*/ 3291300 h 3291300"/>
                <a:gd name="connsiteX3" fmla="*/ 2175334 w 6590707"/>
                <a:gd name="connsiteY3" fmla="*/ 3291300 h 3291300"/>
                <a:gd name="connsiteX4" fmla="*/ 2175334 w 6590707"/>
                <a:gd name="connsiteY4" fmla="*/ 2814849 h 3291300"/>
                <a:gd name="connsiteX5" fmla="*/ 0 w 6590707"/>
                <a:gd name="connsiteY5" fmla="*/ 2814849 h 3291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90707" h="3291300">
                  <a:moveTo>
                    <a:pt x="0" y="0"/>
                  </a:moveTo>
                  <a:lnTo>
                    <a:pt x="6590707" y="0"/>
                  </a:lnTo>
                  <a:lnTo>
                    <a:pt x="6590707" y="3291300"/>
                  </a:lnTo>
                  <a:lnTo>
                    <a:pt x="2175334" y="3291300"/>
                  </a:lnTo>
                  <a:lnTo>
                    <a:pt x="2175334" y="2814849"/>
                  </a:lnTo>
                  <a:lnTo>
                    <a:pt x="0" y="2814849"/>
                  </a:lnTo>
                  <a:close/>
                </a:path>
              </a:pathLst>
            </a:custGeom>
          </p:spPr>
        </p:pic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1F6DB5E9-855D-9BFE-7C1C-97F65B8A6D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8329" y="2519683"/>
              <a:ext cx="951252" cy="1201158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3E34A96D-6FFE-CB09-53E7-93F946902F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12533" y="2507892"/>
              <a:ext cx="951253" cy="1201159"/>
            </a:xfrm>
            <a:prstGeom prst="rect">
              <a:avLst/>
            </a:prstGeom>
          </p:spPr>
        </p:pic>
      </p:grpSp>
      <p:sp>
        <p:nvSpPr>
          <p:cNvPr id="5" name="对话气泡: 圆角矩形 4"/>
          <p:cNvSpPr/>
          <p:nvPr/>
        </p:nvSpPr>
        <p:spPr>
          <a:xfrm>
            <a:off x="5004048" y="1418121"/>
            <a:ext cx="2184152" cy="1080120"/>
          </a:xfrm>
          <a:prstGeom prst="wedgeRoundRectCallout">
            <a:avLst>
              <a:gd name="adj1" fmla="val -61539"/>
              <a:gd name="adj2" fmla="val 32179"/>
              <a:gd name="adj3" fmla="val 16667"/>
            </a:avLst>
          </a:prstGeom>
          <a:solidFill>
            <a:schemeClr val="bg1"/>
          </a:solidFill>
          <a:ln w="28575">
            <a:solidFill>
              <a:srgbClr val="1279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原来有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</a:t>
            </a:r>
            <a:r>
              <a: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还剩下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0CEEDA4-3FB1-2857-346C-5485F907BA2A}"/>
              </a:ext>
            </a:extLst>
          </p:cNvPr>
          <p:cNvSpPr/>
          <p:nvPr/>
        </p:nvSpPr>
        <p:spPr>
          <a:xfrm>
            <a:off x="1625811" y="2393880"/>
            <a:ext cx="5438808" cy="29147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8C8BF2F-0F8A-A6BF-7733-96778D74A303}"/>
              </a:ext>
            </a:extLst>
          </p:cNvPr>
          <p:cNvSpPr txBox="1"/>
          <p:nvPr/>
        </p:nvSpPr>
        <p:spPr>
          <a:xfrm>
            <a:off x="2843808" y="3876456"/>
            <a:ext cx="360707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68 </a:t>
            </a: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 = 56</a:t>
            </a:r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（箱）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F544AE9-2C95-FEE1-8AC2-DAFD767D1682}"/>
              </a:ext>
            </a:extLst>
          </p:cNvPr>
          <p:cNvSpPr/>
          <p:nvPr/>
        </p:nvSpPr>
        <p:spPr>
          <a:xfrm>
            <a:off x="323528" y="610669"/>
            <a:ext cx="77048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原来有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箱，还剩下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箱。运走了多少箱？</a:t>
            </a:r>
          </a:p>
        </p:txBody>
      </p:sp>
      <p:sp>
        <p:nvSpPr>
          <p:cNvPr id="6" name="左大括号 5">
            <a:extLst>
              <a:ext uri="{FF2B5EF4-FFF2-40B4-BE49-F238E27FC236}">
                <a16:creationId xmlns:a16="http://schemas.microsoft.com/office/drawing/2014/main" id="{09C13E57-FAB8-6902-7A3D-A65CB0784574}"/>
              </a:ext>
            </a:extLst>
          </p:cNvPr>
          <p:cNvSpPr/>
          <p:nvPr/>
        </p:nvSpPr>
        <p:spPr>
          <a:xfrm rot="5400000">
            <a:off x="3673243" y="-42458"/>
            <a:ext cx="291472" cy="438633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左大括号 6">
            <a:extLst>
              <a:ext uri="{FF2B5EF4-FFF2-40B4-BE49-F238E27FC236}">
                <a16:creationId xmlns:a16="http://schemas.microsoft.com/office/drawing/2014/main" id="{639725A7-2DA2-0885-2947-3561A610A9F7}"/>
              </a:ext>
            </a:extLst>
          </p:cNvPr>
          <p:cNvSpPr/>
          <p:nvPr/>
        </p:nvSpPr>
        <p:spPr>
          <a:xfrm rot="16200000">
            <a:off x="4205806" y="195382"/>
            <a:ext cx="290389" cy="545037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C07C6E3-9154-A11C-2EC0-149FF89363E5}"/>
              </a:ext>
            </a:extLst>
          </p:cNvPr>
          <p:cNvSpPr txBox="1"/>
          <p:nvPr/>
        </p:nvSpPr>
        <p:spPr>
          <a:xfrm>
            <a:off x="3533133" y="3172183"/>
            <a:ext cx="162416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共 </a:t>
            </a:r>
            <a:r>
              <a:rPr kumimoji="0" lang="en-US" altLang="zh-CN" sz="3200" b="1" kern="1200" cap="none" spc="0" normalizeH="0" baseline="0" noProof="0" dirty="0">
                <a:solidFill>
                  <a:srgbClr val="00B05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68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</a:t>
            </a: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7A274F1E-4988-1426-A869-6BD4F70C33D9}"/>
              </a:ext>
            </a:extLst>
          </p:cNvPr>
          <p:cNvSpPr/>
          <p:nvPr/>
        </p:nvSpPr>
        <p:spPr>
          <a:xfrm rot="5400000">
            <a:off x="6381788" y="1624486"/>
            <a:ext cx="313154" cy="1052443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96D7F47-535B-8876-B4C6-AEE97260DA4E}"/>
              </a:ext>
            </a:extLst>
          </p:cNvPr>
          <p:cNvSpPr txBox="1"/>
          <p:nvPr/>
        </p:nvSpPr>
        <p:spPr>
          <a:xfrm>
            <a:off x="2843808" y="1364909"/>
            <a:ext cx="224452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运走了</a:t>
            </a:r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6A71323-365F-CEA9-2476-3A73821B324D}"/>
              </a:ext>
            </a:extLst>
          </p:cNvPr>
          <p:cNvSpPr txBox="1"/>
          <p:nvPr/>
        </p:nvSpPr>
        <p:spPr>
          <a:xfrm>
            <a:off x="5325911" y="1360448"/>
            <a:ext cx="244810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还剩下 </a:t>
            </a:r>
            <a:r>
              <a:rPr kumimoji="0" lang="en-US" altLang="zh-CN" sz="3200" b="1" kern="1200" cap="none" spc="0" normalizeH="0" baseline="0" noProof="0" dirty="0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3E220C1-2922-AA27-DA42-1D91501E1F93}"/>
              </a:ext>
            </a:extLst>
          </p:cNvPr>
          <p:cNvSpPr/>
          <p:nvPr/>
        </p:nvSpPr>
        <p:spPr>
          <a:xfrm>
            <a:off x="1625811" y="2393880"/>
            <a:ext cx="4386333" cy="28414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DF1696B-8B28-4368-9E1C-7BC3FC662F2E}"/>
              </a:ext>
            </a:extLst>
          </p:cNvPr>
          <p:cNvSpPr/>
          <p:nvPr/>
        </p:nvSpPr>
        <p:spPr>
          <a:xfrm>
            <a:off x="6023743" y="2393880"/>
            <a:ext cx="1052443" cy="2914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92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 animBg="1"/>
      <p:bldP spid="7" grpId="0" animBg="1"/>
      <p:bldP spid="8" grpId="0"/>
      <p:bldP spid="9" grpId="0" animBg="1"/>
      <p:bldP spid="10" grpId="0"/>
      <p:bldP spid="11" grpId="0"/>
      <p:bldP spid="1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A3F48C3-1759-4F3F-9929-5A6E8B11C21C}"/>
              </a:ext>
            </a:extLst>
          </p:cNvPr>
          <p:cNvSpPr/>
          <p:nvPr/>
        </p:nvSpPr>
        <p:spPr>
          <a:xfrm>
            <a:off x="467544" y="745041"/>
            <a:ext cx="52067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2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69E011-21D2-FD0B-244E-9490658E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6174" y="964516"/>
            <a:ext cx="1532125" cy="272620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9F8A0E2-706A-9A56-36DA-968003368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3124" y="907921"/>
            <a:ext cx="1532125" cy="272620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D3053C0-E184-95C5-4BFB-0A3870DFD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074" y="896303"/>
            <a:ext cx="1532125" cy="272620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8399488-5D1C-9CD8-1378-5B344B7099ED}"/>
              </a:ext>
            </a:extLst>
          </p:cNvPr>
          <p:cNvSpPr txBox="1"/>
          <p:nvPr/>
        </p:nvSpPr>
        <p:spPr>
          <a:xfrm>
            <a:off x="467544" y="3429108"/>
            <a:ext cx="82089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爸爸买了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袋苹果，每袋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个，一共买了多少个苹果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4">
            <a:extLst>
              <a:ext uri="{FF2B5EF4-FFF2-40B4-BE49-F238E27FC236}">
                <a16:creationId xmlns:a16="http://schemas.microsoft.com/office/drawing/2014/main" id="{4450AF5A-7DBA-6EFD-6D06-F99B06E64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542" y="852763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091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11C6C96-CBAB-DE3D-8FB1-F0C72575EBCC}"/>
              </a:ext>
            </a:extLst>
          </p:cNvPr>
          <p:cNvGrpSpPr/>
          <p:nvPr/>
        </p:nvGrpSpPr>
        <p:grpSpPr>
          <a:xfrm>
            <a:off x="1532301" y="1219199"/>
            <a:ext cx="1584176" cy="3481732"/>
            <a:chOff x="3851920" y="1661768"/>
            <a:chExt cx="1584180" cy="3757170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4429848E-E7BC-00CC-465A-2A2AF0D06D62}"/>
                </a:ext>
              </a:extLst>
            </p:cNvPr>
            <p:cNvSpPr/>
            <p:nvPr/>
          </p:nvSpPr>
          <p:spPr>
            <a:xfrm>
              <a:off x="3851920" y="1661768"/>
              <a:ext cx="432048" cy="43204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83FF491E-FF32-BFD5-1291-FA7FC6AA2FE8}"/>
                </a:ext>
              </a:extLst>
            </p:cNvPr>
            <p:cNvSpPr/>
            <p:nvPr/>
          </p:nvSpPr>
          <p:spPr>
            <a:xfrm>
              <a:off x="4427986" y="1661768"/>
              <a:ext cx="432048" cy="43204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A7973D00-C8A3-6704-D159-BECFD3A84A4E}"/>
                </a:ext>
              </a:extLst>
            </p:cNvPr>
            <p:cNvSpPr/>
            <p:nvPr/>
          </p:nvSpPr>
          <p:spPr>
            <a:xfrm>
              <a:off x="5004052" y="1664650"/>
              <a:ext cx="432048" cy="43204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5568522E-3C9B-0D40-93BC-1369DC98ED6A}"/>
                </a:ext>
              </a:extLst>
            </p:cNvPr>
            <p:cNvSpPr/>
            <p:nvPr/>
          </p:nvSpPr>
          <p:spPr>
            <a:xfrm>
              <a:off x="3851920" y="2151747"/>
              <a:ext cx="432048" cy="43204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D669ECE6-90E9-73AB-62CF-0155D80121FF}"/>
                </a:ext>
              </a:extLst>
            </p:cNvPr>
            <p:cNvSpPr/>
            <p:nvPr/>
          </p:nvSpPr>
          <p:spPr>
            <a:xfrm>
              <a:off x="4427986" y="2151747"/>
              <a:ext cx="432048" cy="43204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B644B4DC-A1D9-8C81-B5E4-A133F4EC773F}"/>
                </a:ext>
              </a:extLst>
            </p:cNvPr>
            <p:cNvSpPr/>
            <p:nvPr/>
          </p:nvSpPr>
          <p:spPr>
            <a:xfrm>
              <a:off x="5004052" y="2154629"/>
              <a:ext cx="432048" cy="43204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1085563B-2AF9-D256-219C-44712C63C319}"/>
                </a:ext>
              </a:extLst>
            </p:cNvPr>
            <p:cNvSpPr/>
            <p:nvPr/>
          </p:nvSpPr>
          <p:spPr>
            <a:xfrm>
              <a:off x="3851920" y="2666100"/>
              <a:ext cx="432048" cy="43204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582DFEE8-EDFA-CB51-0F69-FC31BEAE8B4F}"/>
                </a:ext>
              </a:extLst>
            </p:cNvPr>
            <p:cNvSpPr/>
            <p:nvPr/>
          </p:nvSpPr>
          <p:spPr>
            <a:xfrm>
              <a:off x="4427986" y="2666100"/>
              <a:ext cx="432048" cy="43204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A7E08D84-AF8A-C5B6-82FD-9615FA8FF3DD}"/>
                </a:ext>
              </a:extLst>
            </p:cNvPr>
            <p:cNvSpPr/>
            <p:nvPr/>
          </p:nvSpPr>
          <p:spPr>
            <a:xfrm>
              <a:off x="5004052" y="2668982"/>
              <a:ext cx="432048" cy="43204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EC5AE196-3B0F-DBA7-7CF8-30FB64B3A475}"/>
                </a:ext>
              </a:extLst>
            </p:cNvPr>
            <p:cNvSpPr/>
            <p:nvPr/>
          </p:nvSpPr>
          <p:spPr>
            <a:xfrm>
              <a:off x="3851920" y="3156079"/>
              <a:ext cx="432048" cy="43204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8004EDE7-32ED-D3AF-02B3-349DB26481E8}"/>
                </a:ext>
              </a:extLst>
            </p:cNvPr>
            <p:cNvSpPr/>
            <p:nvPr/>
          </p:nvSpPr>
          <p:spPr>
            <a:xfrm>
              <a:off x="4427986" y="3156079"/>
              <a:ext cx="432048" cy="43204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E55BCBD-CD93-65FD-E98F-4625DD35E299}"/>
                </a:ext>
              </a:extLst>
            </p:cNvPr>
            <p:cNvSpPr/>
            <p:nvPr/>
          </p:nvSpPr>
          <p:spPr>
            <a:xfrm>
              <a:off x="5004052" y="3158961"/>
              <a:ext cx="432048" cy="43204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DB07FD7B-8F7F-7497-16F3-4082BC96FBBC}"/>
                </a:ext>
              </a:extLst>
            </p:cNvPr>
            <p:cNvSpPr/>
            <p:nvPr/>
          </p:nvSpPr>
          <p:spPr>
            <a:xfrm>
              <a:off x="3851920" y="3665947"/>
              <a:ext cx="432048" cy="43204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BF1379B6-C61F-AA7B-14C0-85DF18DF61EB}"/>
                </a:ext>
              </a:extLst>
            </p:cNvPr>
            <p:cNvSpPr/>
            <p:nvPr/>
          </p:nvSpPr>
          <p:spPr>
            <a:xfrm>
              <a:off x="4427986" y="3665947"/>
              <a:ext cx="432048" cy="43204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57A950FD-150A-91C9-80D6-C53CF5F5F9A2}"/>
                </a:ext>
              </a:extLst>
            </p:cNvPr>
            <p:cNvSpPr/>
            <p:nvPr/>
          </p:nvSpPr>
          <p:spPr>
            <a:xfrm>
              <a:off x="5004052" y="3668829"/>
              <a:ext cx="432048" cy="43204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3305E18B-E7C4-FED3-075A-EF4CC137F9B6}"/>
                </a:ext>
              </a:extLst>
            </p:cNvPr>
            <p:cNvSpPr/>
            <p:nvPr/>
          </p:nvSpPr>
          <p:spPr>
            <a:xfrm>
              <a:off x="3851920" y="4155926"/>
              <a:ext cx="432048" cy="43204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BC8DD67F-BA0C-28C7-251D-B1750ED6F11B}"/>
                </a:ext>
              </a:extLst>
            </p:cNvPr>
            <p:cNvSpPr/>
            <p:nvPr/>
          </p:nvSpPr>
          <p:spPr>
            <a:xfrm>
              <a:off x="4427986" y="4155926"/>
              <a:ext cx="432048" cy="43204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36124F75-2C6D-4C96-5F5C-1988DA8A4CF2}"/>
                </a:ext>
              </a:extLst>
            </p:cNvPr>
            <p:cNvSpPr/>
            <p:nvPr/>
          </p:nvSpPr>
          <p:spPr>
            <a:xfrm>
              <a:off x="5004052" y="4158808"/>
              <a:ext cx="432048" cy="432048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左大括号 20">
              <a:extLst>
                <a:ext uri="{FF2B5EF4-FFF2-40B4-BE49-F238E27FC236}">
                  <a16:creationId xmlns:a16="http://schemas.microsoft.com/office/drawing/2014/main" id="{783F0C30-C6EF-C069-E503-296E88B17957}"/>
                </a:ext>
              </a:extLst>
            </p:cNvPr>
            <p:cNvSpPr/>
            <p:nvPr/>
          </p:nvSpPr>
          <p:spPr>
            <a:xfrm rot="16200000">
              <a:off x="4573305" y="4169705"/>
              <a:ext cx="216023" cy="1082728"/>
            </a:xfrm>
            <a:prstGeom prst="lef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A8604AF-3670-DB95-F86F-BCEF534A64CE}"/>
                </a:ext>
              </a:extLst>
            </p:cNvPr>
            <p:cNvSpPr txBox="1"/>
            <p:nvPr/>
          </p:nvSpPr>
          <p:spPr>
            <a:xfrm>
              <a:off x="4474051" y="4834163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8756E69-3C11-515A-3F36-528E71037ECF}"/>
              </a:ext>
            </a:extLst>
          </p:cNvPr>
          <p:cNvGrpSpPr/>
          <p:nvPr/>
        </p:nvGrpSpPr>
        <p:grpSpPr>
          <a:xfrm>
            <a:off x="4572000" y="3246368"/>
            <a:ext cx="2355496" cy="1399238"/>
            <a:chOff x="6114169" y="2792659"/>
            <a:chExt cx="2355496" cy="1399238"/>
          </a:xfrm>
        </p:grpSpPr>
        <p:sp>
          <p:nvSpPr>
            <p:cNvPr id="24" name="左大括号 23">
              <a:extLst>
                <a:ext uri="{FF2B5EF4-FFF2-40B4-BE49-F238E27FC236}">
                  <a16:creationId xmlns:a16="http://schemas.microsoft.com/office/drawing/2014/main" id="{BC11F51D-C583-B879-952E-8F1494171925}"/>
                </a:ext>
              </a:extLst>
            </p:cNvPr>
            <p:cNvSpPr/>
            <p:nvPr/>
          </p:nvSpPr>
          <p:spPr>
            <a:xfrm rot="16200000">
              <a:off x="7184837" y="2445934"/>
              <a:ext cx="214162" cy="2049001"/>
            </a:xfrm>
            <a:prstGeom prst="lef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92E2180E-E4F7-0F9F-4CB7-84E8D5DDF1CE}"/>
                </a:ext>
              </a:extLst>
            </p:cNvPr>
            <p:cNvSpPr txBox="1"/>
            <p:nvPr/>
          </p:nvSpPr>
          <p:spPr>
            <a:xfrm>
              <a:off x="7096993" y="3649992"/>
              <a:ext cx="389849" cy="541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E3D75B88-2824-B396-B25A-6FFF40690E4A}"/>
                </a:ext>
              </a:extLst>
            </p:cNvPr>
            <p:cNvSpPr txBox="1"/>
            <p:nvPr/>
          </p:nvSpPr>
          <p:spPr>
            <a:xfrm>
              <a:off x="6114169" y="2792659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40E02A0E-CD6F-5A75-D2F5-2C91EA44AE97}"/>
                </a:ext>
              </a:extLst>
            </p:cNvPr>
            <p:cNvSpPr txBox="1"/>
            <p:nvPr/>
          </p:nvSpPr>
          <p:spPr>
            <a:xfrm>
              <a:off x="7096992" y="2824425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32738720-D877-9F0A-3F0E-E91437D616CF}"/>
                </a:ext>
              </a:extLst>
            </p:cNvPr>
            <p:cNvSpPr txBox="1"/>
            <p:nvPr/>
          </p:nvSpPr>
          <p:spPr>
            <a:xfrm>
              <a:off x="8079815" y="2801502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9" name="Rectangle 4">
            <a:extLst>
              <a:ext uri="{FF2B5EF4-FFF2-40B4-BE49-F238E27FC236}">
                <a16:creationId xmlns:a16="http://schemas.microsoft.com/office/drawing/2014/main" id="{5F2E5008-F53E-CC47-8543-1C6B1A14E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715" y="480434"/>
            <a:ext cx="6796955" cy="504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画图表示图中已知的信息和问题。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82CF3CA8-737C-FFB2-B455-EB9F579E6B7B}"/>
              </a:ext>
            </a:extLst>
          </p:cNvPr>
          <p:cNvGrpSpPr/>
          <p:nvPr/>
        </p:nvGrpSpPr>
        <p:grpSpPr>
          <a:xfrm>
            <a:off x="3790193" y="1069676"/>
            <a:ext cx="4594137" cy="1890389"/>
            <a:chOff x="3399533" y="1247227"/>
            <a:chExt cx="4594137" cy="1890389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9899578F-6C6E-709B-9595-59DF994E6E42}"/>
                </a:ext>
              </a:extLst>
            </p:cNvPr>
            <p:cNvGrpSpPr/>
            <p:nvPr/>
          </p:nvGrpSpPr>
          <p:grpSpPr>
            <a:xfrm>
              <a:off x="4755695" y="1265345"/>
              <a:ext cx="1926300" cy="1115171"/>
              <a:chOff x="2789474" y="1333625"/>
              <a:chExt cx="2268423" cy="1370011"/>
            </a:xfrm>
          </p:grpSpPr>
          <p:pic>
            <p:nvPicPr>
              <p:cNvPr id="33" name="图片 32" descr="p64_2">
                <a:extLst>
                  <a:ext uri="{FF2B5EF4-FFF2-40B4-BE49-F238E27FC236}">
                    <a16:creationId xmlns:a16="http://schemas.microsoft.com/office/drawing/2014/main" id="{8655AC60-304B-EBC9-CA7F-761C8E4AAE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6974" t="8685" r="29634" b="4469"/>
              <a:stretch>
                <a:fillRect/>
              </a:stretch>
            </p:blipFill>
            <p:spPr>
              <a:xfrm>
                <a:off x="2789474" y="1452686"/>
                <a:ext cx="1544637" cy="125095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4" name="图片 33" descr="p64_2">
                <a:extLst>
                  <a:ext uri="{FF2B5EF4-FFF2-40B4-BE49-F238E27FC236}">
                    <a16:creationId xmlns:a16="http://schemas.microsoft.com/office/drawing/2014/main" id="{45BFC5CC-8272-16C4-0C79-F9CE446FE4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75780" b="7277"/>
              <a:stretch>
                <a:fillRect/>
              </a:stretch>
            </p:blipFill>
            <p:spPr>
              <a:xfrm>
                <a:off x="3948235" y="1333625"/>
                <a:ext cx="1109662" cy="1322387"/>
              </a:xfrm>
              <a:custGeom>
                <a:avLst/>
                <a:gdLst>
                  <a:gd name="connsiteX0" fmla="*/ 751250 w 1109662"/>
                  <a:gd name="connsiteY0" fmla="*/ 0 h 1322387"/>
                  <a:gd name="connsiteX1" fmla="*/ 1109662 w 1109662"/>
                  <a:gd name="connsiteY1" fmla="*/ 0 h 1322387"/>
                  <a:gd name="connsiteX2" fmla="*/ 1109662 w 1109662"/>
                  <a:gd name="connsiteY2" fmla="*/ 1322387 h 1322387"/>
                  <a:gd name="connsiteX3" fmla="*/ 562736 w 1109662"/>
                  <a:gd name="connsiteY3" fmla="*/ 1322387 h 1322387"/>
                  <a:gd name="connsiteX4" fmla="*/ 759842 w 1109662"/>
                  <a:gd name="connsiteY4" fmla="*/ 1061511 h 1322387"/>
                  <a:gd name="connsiteX5" fmla="*/ 895309 w 1109662"/>
                  <a:gd name="connsiteY5" fmla="*/ 282578 h 1322387"/>
                  <a:gd name="connsiteX6" fmla="*/ 0 w 1109662"/>
                  <a:gd name="connsiteY6" fmla="*/ 0 h 1322387"/>
                  <a:gd name="connsiteX7" fmla="*/ 695629 w 1109662"/>
                  <a:gd name="connsiteY7" fmla="*/ 0 h 1322387"/>
                  <a:gd name="connsiteX8" fmla="*/ 556642 w 1109662"/>
                  <a:gd name="connsiteY8" fmla="*/ 370631 h 1322387"/>
                  <a:gd name="connsiteX9" fmla="*/ 186160 w 1109662"/>
                  <a:gd name="connsiteY9" fmla="*/ 1322387 h 1322387"/>
                  <a:gd name="connsiteX10" fmla="*/ 0 w 1109662"/>
                  <a:gd name="connsiteY10" fmla="*/ 1322387 h 132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9662" h="1322387">
                    <a:moveTo>
                      <a:pt x="751250" y="0"/>
                    </a:moveTo>
                    <a:lnTo>
                      <a:pt x="1109662" y="0"/>
                    </a:lnTo>
                    <a:lnTo>
                      <a:pt x="1109662" y="1322387"/>
                    </a:lnTo>
                    <a:lnTo>
                      <a:pt x="562736" y="1322387"/>
                    </a:lnTo>
                    <a:lnTo>
                      <a:pt x="759842" y="1061511"/>
                    </a:lnTo>
                    <a:lnTo>
                      <a:pt x="895309" y="282578"/>
                    </a:lnTo>
                    <a:close/>
                    <a:moveTo>
                      <a:pt x="0" y="0"/>
                    </a:moveTo>
                    <a:lnTo>
                      <a:pt x="695629" y="0"/>
                    </a:lnTo>
                    <a:lnTo>
                      <a:pt x="556642" y="370631"/>
                    </a:lnTo>
                    <a:lnTo>
                      <a:pt x="186160" y="1322387"/>
                    </a:lnTo>
                    <a:lnTo>
                      <a:pt x="0" y="1322387"/>
                    </a:lnTo>
                    <a:close/>
                  </a:path>
                </a:pathLst>
              </a:custGeom>
              <a:noFill/>
              <a:ln w="9525">
                <a:noFill/>
              </a:ln>
            </p:spPr>
          </p:pic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D698325A-ECB5-96FC-FD7F-1D3258942B56}"/>
                </a:ext>
              </a:extLst>
            </p:cNvPr>
            <p:cNvGrpSpPr/>
            <p:nvPr/>
          </p:nvGrpSpPr>
          <p:grpSpPr>
            <a:xfrm>
              <a:off x="3399533" y="1278150"/>
              <a:ext cx="1926300" cy="1115171"/>
              <a:chOff x="2789474" y="1333625"/>
              <a:chExt cx="2268423" cy="1370011"/>
            </a:xfrm>
          </p:grpSpPr>
          <p:pic>
            <p:nvPicPr>
              <p:cNvPr id="36" name="图片 35" descr="p64_2">
                <a:extLst>
                  <a:ext uri="{FF2B5EF4-FFF2-40B4-BE49-F238E27FC236}">
                    <a16:creationId xmlns:a16="http://schemas.microsoft.com/office/drawing/2014/main" id="{4017436C-1082-68D6-6CAD-FD940A3EC8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rcRect l="36974" t="8685" r="29634" b="4469"/>
              <a:stretch>
                <a:fillRect/>
              </a:stretch>
            </p:blipFill>
            <p:spPr>
              <a:xfrm>
                <a:off x="2789474" y="1452686"/>
                <a:ext cx="1544637" cy="125095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37" name="图片 36" descr="p64_2">
                <a:extLst>
                  <a:ext uri="{FF2B5EF4-FFF2-40B4-BE49-F238E27FC236}">
                    <a16:creationId xmlns:a16="http://schemas.microsoft.com/office/drawing/2014/main" id="{1705FED7-EAB6-69FA-C59E-026D272E97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5">
                    <a:tint val="45000"/>
                    <a:satMod val="400000"/>
                  </a:schemeClr>
                </a:duotone>
              </a:blip>
              <a:srcRect l="75780" b="7277"/>
              <a:stretch>
                <a:fillRect/>
              </a:stretch>
            </p:blipFill>
            <p:spPr>
              <a:xfrm>
                <a:off x="3948235" y="1333625"/>
                <a:ext cx="1109662" cy="1322387"/>
              </a:xfrm>
              <a:custGeom>
                <a:avLst/>
                <a:gdLst>
                  <a:gd name="connsiteX0" fmla="*/ 751250 w 1109662"/>
                  <a:gd name="connsiteY0" fmla="*/ 0 h 1322387"/>
                  <a:gd name="connsiteX1" fmla="*/ 1109662 w 1109662"/>
                  <a:gd name="connsiteY1" fmla="*/ 0 h 1322387"/>
                  <a:gd name="connsiteX2" fmla="*/ 1109662 w 1109662"/>
                  <a:gd name="connsiteY2" fmla="*/ 1322387 h 1322387"/>
                  <a:gd name="connsiteX3" fmla="*/ 562736 w 1109662"/>
                  <a:gd name="connsiteY3" fmla="*/ 1322387 h 1322387"/>
                  <a:gd name="connsiteX4" fmla="*/ 759842 w 1109662"/>
                  <a:gd name="connsiteY4" fmla="*/ 1061511 h 1322387"/>
                  <a:gd name="connsiteX5" fmla="*/ 895309 w 1109662"/>
                  <a:gd name="connsiteY5" fmla="*/ 282578 h 1322387"/>
                  <a:gd name="connsiteX6" fmla="*/ 0 w 1109662"/>
                  <a:gd name="connsiteY6" fmla="*/ 0 h 1322387"/>
                  <a:gd name="connsiteX7" fmla="*/ 695629 w 1109662"/>
                  <a:gd name="connsiteY7" fmla="*/ 0 h 1322387"/>
                  <a:gd name="connsiteX8" fmla="*/ 556642 w 1109662"/>
                  <a:gd name="connsiteY8" fmla="*/ 370631 h 1322387"/>
                  <a:gd name="connsiteX9" fmla="*/ 186160 w 1109662"/>
                  <a:gd name="connsiteY9" fmla="*/ 1322387 h 1322387"/>
                  <a:gd name="connsiteX10" fmla="*/ 0 w 1109662"/>
                  <a:gd name="connsiteY10" fmla="*/ 1322387 h 132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9662" h="1322387">
                    <a:moveTo>
                      <a:pt x="751250" y="0"/>
                    </a:moveTo>
                    <a:lnTo>
                      <a:pt x="1109662" y="0"/>
                    </a:lnTo>
                    <a:lnTo>
                      <a:pt x="1109662" y="1322387"/>
                    </a:lnTo>
                    <a:lnTo>
                      <a:pt x="562736" y="1322387"/>
                    </a:lnTo>
                    <a:lnTo>
                      <a:pt x="759842" y="1061511"/>
                    </a:lnTo>
                    <a:lnTo>
                      <a:pt x="895309" y="282578"/>
                    </a:lnTo>
                    <a:close/>
                    <a:moveTo>
                      <a:pt x="0" y="0"/>
                    </a:moveTo>
                    <a:lnTo>
                      <a:pt x="695629" y="0"/>
                    </a:lnTo>
                    <a:lnTo>
                      <a:pt x="556642" y="370631"/>
                    </a:lnTo>
                    <a:lnTo>
                      <a:pt x="186160" y="1322387"/>
                    </a:lnTo>
                    <a:lnTo>
                      <a:pt x="0" y="1322387"/>
                    </a:lnTo>
                    <a:close/>
                  </a:path>
                </a:pathLst>
              </a:custGeom>
              <a:noFill/>
              <a:ln w="9525">
                <a:noFill/>
              </a:ln>
            </p:spPr>
          </p:pic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5821156B-96A6-3E0F-B0C9-1138F7F39FCE}"/>
                </a:ext>
              </a:extLst>
            </p:cNvPr>
            <p:cNvGrpSpPr/>
            <p:nvPr/>
          </p:nvGrpSpPr>
          <p:grpSpPr>
            <a:xfrm>
              <a:off x="6067370" y="1247227"/>
              <a:ext cx="1926300" cy="1115171"/>
              <a:chOff x="2789474" y="1333625"/>
              <a:chExt cx="2268423" cy="1370011"/>
            </a:xfrm>
          </p:grpSpPr>
          <p:pic>
            <p:nvPicPr>
              <p:cNvPr id="39" name="图片 38" descr="p64_2">
                <a:extLst>
                  <a:ext uri="{FF2B5EF4-FFF2-40B4-BE49-F238E27FC236}">
                    <a16:creationId xmlns:a16="http://schemas.microsoft.com/office/drawing/2014/main" id="{6A8050C0-7FCD-686B-8502-6438A76EA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36974" t="8685" r="29634" b="4469"/>
              <a:stretch>
                <a:fillRect/>
              </a:stretch>
            </p:blipFill>
            <p:spPr>
              <a:xfrm>
                <a:off x="2789474" y="1452686"/>
                <a:ext cx="1544637" cy="125095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40" name="图片 39" descr="p64_2">
                <a:extLst>
                  <a:ext uri="{FF2B5EF4-FFF2-40B4-BE49-F238E27FC236}">
                    <a16:creationId xmlns:a16="http://schemas.microsoft.com/office/drawing/2014/main" id="{78EC093B-0F7B-5986-0311-D9FEFA4773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75780" b="7277"/>
              <a:stretch>
                <a:fillRect/>
              </a:stretch>
            </p:blipFill>
            <p:spPr>
              <a:xfrm>
                <a:off x="3948235" y="1333625"/>
                <a:ext cx="1109662" cy="1322387"/>
              </a:xfrm>
              <a:custGeom>
                <a:avLst/>
                <a:gdLst>
                  <a:gd name="connsiteX0" fmla="*/ 751250 w 1109662"/>
                  <a:gd name="connsiteY0" fmla="*/ 0 h 1322387"/>
                  <a:gd name="connsiteX1" fmla="*/ 1109662 w 1109662"/>
                  <a:gd name="connsiteY1" fmla="*/ 0 h 1322387"/>
                  <a:gd name="connsiteX2" fmla="*/ 1109662 w 1109662"/>
                  <a:gd name="connsiteY2" fmla="*/ 1322387 h 1322387"/>
                  <a:gd name="connsiteX3" fmla="*/ 562736 w 1109662"/>
                  <a:gd name="connsiteY3" fmla="*/ 1322387 h 1322387"/>
                  <a:gd name="connsiteX4" fmla="*/ 759842 w 1109662"/>
                  <a:gd name="connsiteY4" fmla="*/ 1061511 h 1322387"/>
                  <a:gd name="connsiteX5" fmla="*/ 895309 w 1109662"/>
                  <a:gd name="connsiteY5" fmla="*/ 282578 h 1322387"/>
                  <a:gd name="connsiteX6" fmla="*/ 0 w 1109662"/>
                  <a:gd name="connsiteY6" fmla="*/ 0 h 1322387"/>
                  <a:gd name="connsiteX7" fmla="*/ 695629 w 1109662"/>
                  <a:gd name="connsiteY7" fmla="*/ 0 h 1322387"/>
                  <a:gd name="connsiteX8" fmla="*/ 556642 w 1109662"/>
                  <a:gd name="connsiteY8" fmla="*/ 370631 h 1322387"/>
                  <a:gd name="connsiteX9" fmla="*/ 186160 w 1109662"/>
                  <a:gd name="connsiteY9" fmla="*/ 1322387 h 1322387"/>
                  <a:gd name="connsiteX10" fmla="*/ 0 w 1109662"/>
                  <a:gd name="connsiteY10" fmla="*/ 1322387 h 1322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09662" h="1322387">
                    <a:moveTo>
                      <a:pt x="751250" y="0"/>
                    </a:moveTo>
                    <a:lnTo>
                      <a:pt x="1109662" y="0"/>
                    </a:lnTo>
                    <a:lnTo>
                      <a:pt x="1109662" y="1322387"/>
                    </a:lnTo>
                    <a:lnTo>
                      <a:pt x="562736" y="1322387"/>
                    </a:lnTo>
                    <a:lnTo>
                      <a:pt x="759842" y="1061511"/>
                    </a:lnTo>
                    <a:lnTo>
                      <a:pt x="895309" y="282578"/>
                    </a:lnTo>
                    <a:close/>
                    <a:moveTo>
                      <a:pt x="0" y="0"/>
                    </a:moveTo>
                    <a:lnTo>
                      <a:pt x="695629" y="0"/>
                    </a:lnTo>
                    <a:lnTo>
                      <a:pt x="556642" y="370631"/>
                    </a:lnTo>
                    <a:lnTo>
                      <a:pt x="186160" y="1322387"/>
                    </a:lnTo>
                    <a:lnTo>
                      <a:pt x="0" y="1322387"/>
                    </a:lnTo>
                    <a:close/>
                  </a:path>
                </a:pathLst>
              </a:custGeom>
              <a:noFill/>
              <a:ln w="9525">
                <a:noFill/>
              </a:ln>
            </p:spPr>
          </p:pic>
        </p:grpSp>
        <p:sp>
          <p:nvSpPr>
            <p:cNvPr id="41" name="左大括号 40">
              <a:extLst>
                <a:ext uri="{FF2B5EF4-FFF2-40B4-BE49-F238E27FC236}">
                  <a16:creationId xmlns:a16="http://schemas.microsoft.com/office/drawing/2014/main" id="{8ECE0E74-31AE-6663-C1AA-33A734A30A12}"/>
                </a:ext>
              </a:extLst>
            </p:cNvPr>
            <p:cNvSpPr/>
            <p:nvPr/>
          </p:nvSpPr>
          <p:spPr>
            <a:xfrm rot="16200000">
              <a:off x="5285565" y="992414"/>
              <a:ext cx="214162" cy="3111241"/>
            </a:xfrm>
            <a:prstGeom prst="leftBrac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0EE3AC7E-2EAC-C602-0305-1551D00904BB}"/>
                </a:ext>
              </a:extLst>
            </p:cNvPr>
            <p:cNvSpPr txBox="1"/>
            <p:nvPr/>
          </p:nvSpPr>
          <p:spPr>
            <a:xfrm>
              <a:off x="5184457" y="2595711"/>
              <a:ext cx="389849" cy="5419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2055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528223" y="636042"/>
            <a:ext cx="864076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爸爸买了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袋苹果，每袋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个，一共买了多少个苹果？</a:t>
            </a:r>
          </a:p>
        </p:txBody>
      </p:sp>
      <p:sp>
        <p:nvSpPr>
          <p:cNvPr id="13" name="Text Box 135"/>
          <p:cNvSpPr txBox="1">
            <a:spLocks noChangeArrowheads="1"/>
          </p:cNvSpPr>
          <p:nvPr/>
        </p:nvSpPr>
        <p:spPr bwMode="auto">
          <a:xfrm>
            <a:off x="778375" y="1485895"/>
            <a:ext cx="51402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4" name="Text Box 135"/>
          <p:cNvSpPr txBox="1">
            <a:spLocks noChangeArrowheads="1"/>
          </p:cNvSpPr>
          <p:nvPr/>
        </p:nvSpPr>
        <p:spPr bwMode="auto">
          <a:xfrm>
            <a:off x="1770523" y="1485895"/>
            <a:ext cx="568832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5" name="Text Box 135"/>
          <p:cNvSpPr txBox="1">
            <a:spLocks noChangeArrowheads="1"/>
          </p:cNvSpPr>
          <p:nvPr/>
        </p:nvSpPr>
        <p:spPr bwMode="auto">
          <a:xfrm>
            <a:off x="2730545" y="1485895"/>
            <a:ext cx="523476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6" name="Text Box 135"/>
          <p:cNvSpPr txBox="1">
            <a:spLocks noChangeArrowheads="1"/>
          </p:cNvSpPr>
          <p:nvPr/>
        </p:nvSpPr>
        <p:spPr bwMode="auto">
          <a:xfrm>
            <a:off x="3612660" y="1473195"/>
            <a:ext cx="943013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10443" y="1436746"/>
            <a:ext cx="5034444" cy="603250"/>
            <a:chOff x="685458" y="1644262"/>
            <a:chExt cx="5034444" cy="603250"/>
          </a:xfrm>
        </p:grpSpPr>
        <p:sp>
          <p:nvSpPr>
            <p:cNvPr id="8" name="Rectangle 129"/>
            <p:cNvSpPr>
              <a:spLocks noChangeArrowheads="1"/>
            </p:cNvSpPr>
            <p:nvPr/>
          </p:nvSpPr>
          <p:spPr bwMode="auto">
            <a:xfrm>
              <a:off x="685458" y="1739512"/>
              <a:ext cx="514027" cy="4302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129"/>
            <p:cNvSpPr>
              <a:spLocks noChangeArrowheads="1"/>
            </p:cNvSpPr>
            <p:nvPr/>
          </p:nvSpPr>
          <p:spPr bwMode="auto">
            <a:xfrm>
              <a:off x="1683276" y="1739512"/>
              <a:ext cx="514027" cy="4302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Rectangle 134"/>
            <p:cNvSpPr>
              <a:spLocks noChangeArrowheads="1"/>
            </p:cNvSpPr>
            <p:nvPr/>
          </p:nvSpPr>
          <p:spPr bwMode="auto">
            <a:xfrm>
              <a:off x="4026635" y="1663312"/>
              <a:ext cx="1693267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（个）</a:t>
              </a:r>
            </a:p>
          </p:txBody>
        </p:sp>
        <p:sp>
          <p:nvSpPr>
            <p:cNvPr id="6" name="Text Box 132"/>
            <p:cNvSpPr txBox="1">
              <a:spLocks noChangeArrowheads="1"/>
            </p:cNvSpPr>
            <p:nvPr/>
          </p:nvSpPr>
          <p:spPr bwMode="auto">
            <a:xfrm>
              <a:off x="3091181" y="1644262"/>
              <a:ext cx="559383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</a:p>
          </p:txBody>
        </p:sp>
        <p:sp>
          <p:nvSpPr>
            <p:cNvPr id="7" name="Text Box 136"/>
            <p:cNvSpPr txBox="1">
              <a:spLocks noChangeArrowheads="1"/>
            </p:cNvSpPr>
            <p:nvPr/>
          </p:nvSpPr>
          <p:spPr bwMode="auto">
            <a:xfrm>
              <a:off x="1195706" y="1645850"/>
              <a:ext cx="515917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0" name="Text Box 136"/>
            <p:cNvSpPr txBox="1">
              <a:spLocks noChangeArrowheads="1"/>
            </p:cNvSpPr>
            <p:nvPr/>
          </p:nvSpPr>
          <p:spPr bwMode="auto">
            <a:xfrm>
              <a:off x="2148168" y="1645850"/>
              <a:ext cx="515917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1" name="Rectangle 129"/>
            <p:cNvSpPr>
              <a:spLocks noChangeArrowheads="1"/>
            </p:cNvSpPr>
            <p:nvPr/>
          </p:nvSpPr>
          <p:spPr bwMode="auto">
            <a:xfrm>
              <a:off x="2624399" y="1739512"/>
              <a:ext cx="514027" cy="4302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29"/>
            <p:cNvSpPr>
              <a:spLocks noChangeArrowheads="1"/>
            </p:cNvSpPr>
            <p:nvPr/>
          </p:nvSpPr>
          <p:spPr bwMode="auto">
            <a:xfrm>
              <a:off x="3610878" y="1739512"/>
              <a:ext cx="514027" cy="430213"/>
            </a:xfrm>
            <a:prstGeom prst="rect">
              <a:avLst/>
            </a:prstGeom>
            <a:noFill/>
            <a:ln w="1905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38080" y="3731134"/>
            <a:ext cx="4138870" cy="830328"/>
            <a:chOff x="313095" y="3938650"/>
            <a:chExt cx="4138870" cy="830328"/>
          </a:xfrm>
        </p:grpSpPr>
        <p:sp>
          <p:nvSpPr>
            <p:cNvPr id="21" name="Rectangle 7"/>
            <p:cNvSpPr>
              <a:spLocks noChangeArrowheads="1"/>
            </p:cNvSpPr>
            <p:nvPr/>
          </p:nvSpPr>
          <p:spPr bwMode="auto">
            <a:xfrm>
              <a:off x="313095" y="4184203"/>
              <a:ext cx="389850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>
              <a:off x="800844" y="3970974"/>
              <a:ext cx="856134" cy="5847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+6</a:t>
              </a:r>
            </a:p>
          </p:txBody>
        </p:sp>
        <p:sp>
          <p:nvSpPr>
            <p:cNvPr id="23" name="矩形 22"/>
            <p:cNvSpPr>
              <a:spLocks noChangeArrowheads="1"/>
            </p:cNvSpPr>
            <p:nvPr/>
          </p:nvSpPr>
          <p:spPr bwMode="auto">
            <a:xfrm>
              <a:off x="1864664" y="4061966"/>
              <a:ext cx="642573" cy="53975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4" name="直接箭头连接符 23"/>
            <p:cNvCxnSpPr>
              <a:cxnSpLocks noChangeShapeType="1"/>
            </p:cNvCxnSpPr>
            <p:nvPr/>
          </p:nvCxnSpPr>
          <p:spPr bwMode="auto">
            <a:xfrm>
              <a:off x="753390" y="4476304"/>
              <a:ext cx="94307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2836082" y="3938650"/>
              <a:ext cx="1115053" cy="584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+6</a:t>
              </a:r>
            </a:p>
          </p:txBody>
        </p:sp>
        <p:sp>
          <p:nvSpPr>
            <p:cNvPr id="26" name="矩形 29"/>
            <p:cNvSpPr>
              <a:spLocks noChangeArrowheads="1"/>
            </p:cNvSpPr>
            <p:nvPr/>
          </p:nvSpPr>
          <p:spPr bwMode="auto">
            <a:xfrm>
              <a:off x="3809392" y="4061966"/>
              <a:ext cx="642573" cy="53975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7" name="直接箭头连接符 26"/>
            <p:cNvCxnSpPr>
              <a:cxnSpLocks noChangeShapeType="1"/>
            </p:cNvCxnSpPr>
            <p:nvPr/>
          </p:nvCxnSpPr>
          <p:spPr bwMode="auto">
            <a:xfrm>
              <a:off x="2709458" y="4476304"/>
              <a:ext cx="943070" cy="0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tailEnd type="triangle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1881884" y="3869277"/>
            <a:ext cx="858024" cy="5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0" name="Rectangle 8"/>
          <p:cNvSpPr>
            <a:spLocks noChangeArrowheads="1"/>
          </p:cNvSpPr>
          <p:nvPr/>
        </p:nvSpPr>
        <p:spPr bwMode="auto">
          <a:xfrm>
            <a:off x="3879530" y="3869277"/>
            <a:ext cx="856134" cy="584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graphicFrame>
        <p:nvGraphicFramePr>
          <p:cNvPr id="28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308711"/>
              </p:ext>
            </p:extLst>
          </p:nvPr>
        </p:nvGraphicFramePr>
        <p:xfrm>
          <a:off x="661005" y="2279108"/>
          <a:ext cx="5399087" cy="1243014"/>
        </p:xfrm>
        <a:graphic>
          <a:graphicData uri="http://schemas.openxmlformats.org/drawingml/2006/table">
            <a:tbl>
              <a:tblPr/>
              <a:tblGrid>
                <a:gridCol w="1530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0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90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507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袋数</a:t>
                      </a:r>
                      <a:endParaRPr kumimoji="0" lang="zh-CN" altLang="en-US" sz="3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1414" marR="91414"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507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苹果个数</a:t>
                      </a:r>
                    </a:p>
                  </a:txBody>
                  <a:tcPr marL="91414" marR="91414" marT="45736" marB="4573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8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楷体_GB2312" panose="02010609030101010101" pitchFamily="49" charset="-122"/>
                      </a:endParaRPr>
                    </a:p>
                  </a:txBody>
                  <a:tcPr marL="91414" marR="91414" marT="45736" marB="4573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" name="Text Box 135"/>
          <p:cNvSpPr txBox="1">
            <a:spLocks noChangeArrowheads="1"/>
          </p:cNvSpPr>
          <p:nvPr/>
        </p:nvSpPr>
        <p:spPr bwMode="auto">
          <a:xfrm>
            <a:off x="5210062" y="2356895"/>
            <a:ext cx="4397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" name="Text Box 135"/>
          <p:cNvSpPr txBox="1">
            <a:spLocks noChangeArrowheads="1"/>
          </p:cNvSpPr>
          <p:nvPr/>
        </p:nvSpPr>
        <p:spPr bwMode="auto">
          <a:xfrm>
            <a:off x="2674784" y="2945217"/>
            <a:ext cx="4397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3" name="Text Box 135"/>
          <p:cNvSpPr txBox="1">
            <a:spLocks noChangeArrowheads="1"/>
          </p:cNvSpPr>
          <p:nvPr/>
        </p:nvSpPr>
        <p:spPr bwMode="auto">
          <a:xfrm>
            <a:off x="3959624" y="2356895"/>
            <a:ext cx="4397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1" name="Text Box 135"/>
          <p:cNvSpPr txBox="1">
            <a:spLocks noChangeArrowheads="1"/>
          </p:cNvSpPr>
          <p:nvPr/>
        </p:nvSpPr>
        <p:spPr bwMode="auto">
          <a:xfrm>
            <a:off x="5101493" y="2945217"/>
            <a:ext cx="9302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32" name="Text Box 135"/>
          <p:cNvSpPr txBox="1">
            <a:spLocks noChangeArrowheads="1"/>
          </p:cNvSpPr>
          <p:nvPr/>
        </p:nvSpPr>
        <p:spPr bwMode="auto">
          <a:xfrm>
            <a:off x="3855757" y="2945217"/>
            <a:ext cx="820737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34" name="Text Box 135"/>
          <p:cNvSpPr txBox="1">
            <a:spLocks noChangeArrowheads="1"/>
          </p:cNvSpPr>
          <p:nvPr/>
        </p:nvSpPr>
        <p:spPr bwMode="auto">
          <a:xfrm>
            <a:off x="2649384" y="2356895"/>
            <a:ext cx="4397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4650823" y="3927245"/>
            <a:ext cx="450304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口答：一共买了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个苹果。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9" grpId="0"/>
      <p:bldP spid="20" grpId="0"/>
      <p:bldP spid="30" grpId="0" bldLvl="0" animBg="1" autoUpdateAnimBg="0"/>
      <p:bldP spid="29" grpId="0" bldLvl="0"/>
      <p:bldP spid="33" grpId="0" bldLvl="0" animBg="1" autoUpdateAnimBg="0"/>
      <p:bldP spid="31" grpId="0" bldLvl="0"/>
      <p:bldP spid="32" grpId="0" bldLvl="0"/>
      <p:bldP spid="34" grpId="0" bldLvl="0" animBg="1" autoUpdateAnimBg="0"/>
      <p:bldP spid="35" grpId="0"/>
      <p:bldP spid="3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428239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下面的计算正确吗？把不正确的改正过来。</a:t>
            </a:r>
            <a:endParaRPr lang="zh-CN" altLang="en-US" sz="2800" dirty="0"/>
          </a:p>
        </p:txBody>
      </p:sp>
      <p:sp>
        <p:nvSpPr>
          <p:cNvPr id="3" name="文本框 2"/>
          <p:cNvSpPr txBox="1"/>
          <p:nvPr/>
        </p:nvSpPr>
        <p:spPr>
          <a:xfrm>
            <a:off x="1208028" y="1174315"/>
            <a:ext cx="32864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kumimoji="0" lang="en-US" altLang="zh-CN" sz="3200" b="1" kern="1200" cap="none" spc="0" normalizeH="0" baseline="0" noProof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5=33________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98439" y="1174314"/>
            <a:ext cx="32864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7=36________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97915" y="2588137"/>
            <a:ext cx="32864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6=14________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88325" y="2588137"/>
            <a:ext cx="328647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52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9=53________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78147" y="1175209"/>
            <a:ext cx="5982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85630" y="1206894"/>
            <a:ext cx="590550" cy="520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93260" y="2549475"/>
            <a:ext cx="5982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289387" y="2634785"/>
            <a:ext cx="590550" cy="520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53787" y="2561826"/>
            <a:ext cx="598241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940639" y="2627733"/>
            <a:ext cx="590550" cy="5207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903850" y="1146617"/>
            <a:ext cx="600075" cy="5835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14" name="矩形 13"/>
          <p:cNvSpPr/>
          <p:nvPr/>
        </p:nvSpPr>
        <p:spPr>
          <a:xfrm>
            <a:off x="1260584" y="1941888"/>
            <a:ext cx="26568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十位不该退位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44761" y="3318372"/>
            <a:ext cx="2357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不是相同数位上的数相减了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40918" y="3317166"/>
            <a:ext cx="37264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个位不够减，十位要退位却没有退位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B6B724B8-CBB1-3AD8-2505-A011994D28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098" y="820144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ldLvl="0" animBg="1"/>
      <p:bldP spid="9" grpId="0"/>
      <p:bldP spid="10" grpId="0" bldLvl="0" animBg="1"/>
      <p:bldP spid="11" grpId="0"/>
      <p:bldP spid="12" grpId="0" bldLvl="0" animBg="1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2535" y="631177"/>
            <a:ext cx="74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先说出得数十位上的数是几，再计算。</a:t>
            </a:r>
            <a:endParaRPr lang="zh-CN" altLang="en-US" sz="2800" dirty="0"/>
          </a:p>
        </p:txBody>
      </p:sp>
      <p:sp>
        <p:nvSpPr>
          <p:cNvPr id="3" name="文本框 2"/>
          <p:cNvSpPr txBox="1"/>
          <p:nvPr/>
        </p:nvSpPr>
        <p:spPr>
          <a:xfrm>
            <a:off x="553688" y="1628456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</a:t>
            </a:r>
            <a:r>
              <a:rPr kumimoji="0" lang="en-US" altLang="zh-CN" sz="3200" b="1" kern="1200" cap="none" spc="0" normalizeH="0" baseline="0" noProof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99613" y="1628456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68872" y="1616720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92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11428" y="1628456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0466" y="2780584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84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606391" y="2780584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5650" y="2768848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92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18206" y="2780584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53566" y="1639019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63023" y="1623189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57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08948" y="1619353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774838" y="1633147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49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798486" y="2801681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817560" y="2785851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919770" y="2771481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22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995277" y="278058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4">
            <a:extLst>
              <a:ext uri="{FF2B5EF4-FFF2-40B4-BE49-F238E27FC236}">
                <a16:creationId xmlns:a16="http://schemas.microsoft.com/office/drawing/2014/main" id="{7D78C0D5-F1E3-2E7A-1CCC-8E448C8FC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265" y="1130296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49225" y="773291"/>
            <a:ext cx="2066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8 4  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=</a:t>
            </a:r>
            <a:endParaRPr lang="zh-CN" altLang="en-US" sz="3600" dirty="0"/>
          </a:p>
        </p:txBody>
      </p:sp>
      <p:sp>
        <p:nvSpPr>
          <p:cNvPr id="3" name="矩形 2"/>
          <p:cNvSpPr/>
          <p:nvPr/>
        </p:nvSpPr>
        <p:spPr>
          <a:xfrm>
            <a:off x="1209265" y="844428"/>
            <a:ext cx="360040" cy="504056"/>
          </a:xfrm>
          <a:prstGeom prst="rect">
            <a:avLst/>
          </a:prstGeom>
          <a:solidFill>
            <a:srgbClr val="EBE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756" y="844699"/>
            <a:ext cx="1536325" cy="1390008"/>
          </a:xfrm>
          <a:prstGeom prst="rect">
            <a:avLst/>
          </a:prstGeom>
        </p:spPr>
      </p:pic>
      <p:sp>
        <p:nvSpPr>
          <p:cNvPr id="9" name="对话气泡: 圆角矩形 8"/>
          <p:cNvSpPr/>
          <p:nvPr/>
        </p:nvSpPr>
        <p:spPr>
          <a:xfrm>
            <a:off x="3275965" y="627380"/>
            <a:ext cx="3924300" cy="1137285"/>
          </a:xfrm>
          <a:prstGeom prst="wedgeRoundRectCallout">
            <a:avLst>
              <a:gd name="adj1" fmla="val 56440"/>
              <a:gd name="adj2" fmla="val 3911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差的十位上的数是几？差最大是多少？</a:t>
            </a:r>
            <a:endParaRPr lang="en-US" altLang="zh-CN" sz="28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2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888049"/>
              </p:ext>
            </p:extLst>
          </p:nvPr>
        </p:nvGraphicFramePr>
        <p:xfrm>
          <a:off x="849225" y="2163251"/>
          <a:ext cx="7175832" cy="22257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6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28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当个位上的数大于或等于</a:t>
                      </a: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时，差的十位上的数是 </a:t>
                      </a: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1287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当个位上的数小于</a:t>
                      </a: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时，</a:t>
                      </a:r>
                      <a:endParaRPr lang="en-US" altLang="zh-CN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差的十位上的数是 </a:t>
                      </a: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</a:pPr>
                      <a:endParaRPr lang="zh-CN" alt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5468222" y="2471496"/>
            <a:ext cx="21885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 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= 83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70937" y="3507512"/>
            <a:ext cx="21858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 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= 74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bldLvl="0" animBg="1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961" r="34200" b="41492"/>
          <a:stretch>
            <a:fillRect/>
          </a:stretch>
        </p:blipFill>
        <p:spPr>
          <a:xfrm flipH="1">
            <a:off x="270960" y="138800"/>
            <a:ext cx="3569250" cy="951800"/>
          </a:xfrm>
          <a:custGeom>
            <a:avLst/>
            <a:gdLst>
              <a:gd name="connsiteX0" fmla="*/ 2356318 w 3569250"/>
              <a:gd name="connsiteY0" fmla="*/ 367025 h 951800"/>
              <a:gd name="connsiteX1" fmla="*/ 2356318 w 3569250"/>
              <a:gd name="connsiteY1" fmla="*/ 623424 h 951800"/>
              <a:gd name="connsiteX2" fmla="*/ 1871812 w 3569250"/>
              <a:gd name="connsiteY2" fmla="*/ 623424 h 951800"/>
              <a:gd name="connsiteX3" fmla="*/ 1871812 w 3569250"/>
              <a:gd name="connsiteY3" fmla="*/ 367025 h 951800"/>
              <a:gd name="connsiteX4" fmla="*/ 3569250 w 3569250"/>
              <a:gd name="connsiteY4" fmla="*/ 0 h 951800"/>
              <a:gd name="connsiteX5" fmla="*/ 0 w 3569250"/>
              <a:gd name="connsiteY5" fmla="*/ 0 h 951800"/>
              <a:gd name="connsiteX6" fmla="*/ 0 w 3569250"/>
              <a:gd name="connsiteY6" fmla="*/ 951800 h 951800"/>
              <a:gd name="connsiteX7" fmla="*/ 3569250 w 3569250"/>
              <a:gd name="connsiteY7" fmla="*/ 951800 h 95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9250" h="951800">
                <a:moveTo>
                  <a:pt x="2356318" y="367025"/>
                </a:moveTo>
                <a:lnTo>
                  <a:pt x="2356318" y="623424"/>
                </a:lnTo>
                <a:lnTo>
                  <a:pt x="1871812" y="623424"/>
                </a:lnTo>
                <a:lnTo>
                  <a:pt x="1871812" y="367025"/>
                </a:lnTo>
                <a:close/>
                <a:moveTo>
                  <a:pt x="3569250" y="0"/>
                </a:moveTo>
                <a:lnTo>
                  <a:pt x="0" y="0"/>
                </a:lnTo>
                <a:lnTo>
                  <a:pt x="0" y="951800"/>
                </a:lnTo>
                <a:lnTo>
                  <a:pt x="3569250" y="951800"/>
                </a:lnTo>
                <a:close/>
              </a:path>
            </a:pathLst>
          </a:custGeom>
        </p:spPr>
      </p:pic>
      <p:sp>
        <p:nvSpPr>
          <p:cNvPr id="18" name="矩形 17"/>
          <p:cNvSpPr/>
          <p:nvPr/>
        </p:nvSpPr>
        <p:spPr>
          <a:xfrm>
            <a:off x="384018" y="260957"/>
            <a:ext cx="253179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三、自主练习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C6F192B-1BDB-DB6B-4536-082C44766F64}"/>
              </a:ext>
            </a:extLst>
          </p:cNvPr>
          <p:cNvSpPr txBox="1"/>
          <p:nvPr/>
        </p:nvSpPr>
        <p:spPr>
          <a:xfrm>
            <a:off x="553688" y="1628456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</a:t>
            </a:r>
            <a:r>
              <a:rPr kumimoji="0" lang="en-US" altLang="zh-CN" sz="3200" b="1" kern="1200" cap="none" spc="0" normalizeH="0" baseline="0" noProof="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3CE02CF-F9FD-F756-D8A8-4EFB2048B797}"/>
              </a:ext>
            </a:extLst>
          </p:cNvPr>
          <p:cNvSpPr txBox="1"/>
          <p:nvPr/>
        </p:nvSpPr>
        <p:spPr>
          <a:xfrm>
            <a:off x="2599613" y="1628456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EDCC016-7408-3D25-426E-6A7095B9D832}"/>
              </a:ext>
            </a:extLst>
          </p:cNvPr>
          <p:cNvSpPr txBox="1"/>
          <p:nvPr/>
        </p:nvSpPr>
        <p:spPr>
          <a:xfrm>
            <a:off x="4668872" y="1616720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FA82FE6-53F0-B9AA-5ACF-6546D1AEFF4D}"/>
              </a:ext>
            </a:extLst>
          </p:cNvPr>
          <p:cNvSpPr txBox="1"/>
          <p:nvPr/>
        </p:nvSpPr>
        <p:spPr>
          <a:xfrm>
            <a:off x="6711428" y="1628456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B0CBD4D-9F54-64C4-82EA-122F28CFE3D3}"/>
              </a:ext>
            </a:extLst>
          </p:cNvPr>
          <p:cNvSpPr txBox="1"/>
          <p:nvPr/>
        </p:nvSpPr>
        <p:spPr>
          <a:xfrm>
            <a:off x="560466" y="2780584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1545F7F-E0F7-6C87-0E2D-E30C4B1B9FB0}"/>
              </a:ext>
            </a:extLst>
          </p:cNvPr>
          <p:cNvSpPr txBox="1"/>
          <p:nvPr/>
        </p:nvSpPr>
        <p:spPr>
          <a:xfrm>
            <a:off x="2630293" y="2781986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CAD01D-BF41-11A4-F05C-7070F27E2B7D}"/>
              </a:ext>
            </a:extLst>
          </p:cNvPr>
          <p:cNvSpPr txBox="1"/>
          <p:nvPr/>
        </p:nvSpPr>
        <p:spPr>
          <a:xfrm>
            <a:off x="4675650" y="2768848"/>
            <a:ext cx="124104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7226920-6411-EBC9-AB44-9465DC066D95}"/>
              </a:ext>
            </a:extLst>
          </p:cNvPr>
          <p:cNvSpPr txBox="1"/>
          <p:nvPr/>
        </p:nvSpPr>
        <p:spPr>
          <a:xfrm>
            <a:off x="6718206" y="2780584"/>
            <a:ext cx="14462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96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60=</a:t>
            </a:r>
            <a:endParaRPr kumimoji="0" lang="zh-CN" altLang="en-US" sz="3200" b="1" kern="1200" cap="none" spc="0" normalizeH="0" baseline="0" noProof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2927C51-502E-6C87-6199-2C1B246B4F3C}"/>
              </a:ext>
            </a:extLst>
          </p:cNvPr>
          <p:cNvSpPr txBox="1"/>
          <p:nvPr/>
        </p:nvSpPr>
        <p:spPr>
          <a:xfrm>
            <a:off x="1653566" y="1639019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8CE5B4A-5E03-2763-923D-F890B8B47FAE}"/>
              </a:ext>
            </a:extLst>
          </p:cNvPr>
          <p:cNvSpPr txBox="1"/>
          <p:nvPr/>
        </p:nvSpPr>
        <p:spPr>
          <a:xfrm>
            <a:off x="3888718" y="1616719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5535AFA-7A7B-F93D-3D7F-51770DD07F9A}"/>
              </a:ext>
            </a:extLst>
          </p:cNvPr>
          <p:cNvSpPr txBox="1"/>
          <p:nvPr/>
        </p:nvSpPr>
        <p:spPr>
          <a:xfrm>
            <a:off x="5745350" y="1616719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67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7EADF0FE-8866-C234-5DB3-E3ED19939E2E}"/>
              </a:ext>
            </a:extLst>
          </p:cNvPr>
          <p:cNvSpPr txBox="1"/>
          <p:nvPr/>
        </p:nvSpPr>
        <p:spPr>
          <a:xfrm>
            <a:off x="7980467" y="1608521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6DFBF77-7CC1-8CA7-C1FE-9DFB5C496C8B}"/>
              </a:ext>
            </a:extLst>
          </p:cNvPr>
          <p:cNvSpPr txBox="1"/>
          <p:nvPr/>
        </p:nvSpPr>
        <p:spPr>
          <a:xfrm>
            <a:off x="1854379" y="278058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43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8FEFE1A-90AF-BCAC-1B06-CFC112406D60}"/>
              </a:ext>
            </a:extLst>
          </p:cNvPr>
          <p:cNvSpPr txBox="1"/>
          <p:nvPr/>
        </p:nvSpPr>
        <p:spPr>
          <a:xfrm>
            <a:off x="3739597" y="278058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79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FD60C14-2998-0E27-D35F-5EF4A922F0DB}"/>
              </a:ext>
            </a:extLst>
          </p:cNvPr>
          <p:cNvSpPr txBox="1"/>
          <p:nvPr/>
        </p:nvSpPr>
        <p:spPr>
          <a:xfrm>
            <a:off x="5782153" y="2780583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03EDBB7-1F2C-20E0-8C4D-252260FB2DC8}"/>
              </a:ext>
            </a:extLst>
          </p:cNvPr>
          <p:cNvSpPr txBox="1"/>
          <p:nvPr/>
        </p:nvSpPr>
        <p:spPr>
          <a:xfrm>
            <a:off x="7995277" y="2780584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36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E02442FD-E8E0-5ACB-9EC9-FEB8F9052A61}"/>
              </a:ext>
            </a:extLst>
          </p:cNvPr>
          <p:cNvSpPr/>
          <p:nvPr/>
        </p:nvSpPr>
        <p:spPr>
          <a:xfrm>
            <a:off x="423154" y="939971"/>
            <a:ext cx="566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endParaRPr lang="zh-CN" altLang="en-US" sz="2800" dirty="0"/>
          </a:p>
        </p:txBody>
      </p:sp>
      <p:sp>
        <p:nvSpPr>
          <p:cNvPr id="29" name="文本框 4">
            <a:extLst>
              <a:ext uri="{FF2B5EF4-FFF2-40B4-BE49-F238E27FC236}">
                <a16:creationId xmlns:a16="http://schemas.microsoft.com/office/drawing/2014/main" id="{9F79B71E-4156-2897-9499-2E913E6D04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500" y="1076158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78C93CA-FA4E-894E-EDAA-BD5EA6A2544E}"/>
              </a:ext>
            </a:extLst>
          </p:cNvPr>
          <p:cNvSpPr txBox="1"/>
          <p:nvPr/>
        </p:nvSpPr>
        <p:spPr>
          <a:xfrm>
            <a:off x="455238" y="1285478"/>
            <a:ext cx="7042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2. 70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连续减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，写出每次减得的差。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3A578FB-93C5-4C1C-7FF1-01A3BE7EDEC4}"/>
              </a:ext>
            </a:extLst>
          </p:cNvPr>
          <p:cNvSpPr txBox="1"/>
          <p:nvPr/>
        </p:nvSpPr>
        <p:spPr>
          <a:xfrm>
            <a:off x="1216994" y="2322091"/>
            <a:ext cx="65357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  </a:t>
            </a:r>
            <a:r>
              <a:rPr lang="en-US" altLang="zh-CN" sz="3200" b="1" u="sng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63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__   __   __   __   __   __  __</a:t>
            </a:r>
            <a:endParaRPr lang="zh-CN" altLang="en-US" sz="3200" b="1" u="sng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D23FF31-20F9-3EBA-9B3C-3DF0FB7345D9}"/>
              </a:ext>
            </a:extLst>
          </p:cNvPr>
          <p:cNvSpPr txBox="1"/>
          <p:nvPr/>
        </p:nvSpPr>
        <p:spPr>
          <a:xfrm>
            <a:off x="2416709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56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32F805A-73A7-9B48-BA78-F589345EF049}"/>
              </a:ext>
            </a:extLst>
          </p:cNvPr>
          <p:cNvSpPr txBox="1"/>
          <p:nvPr/>
        </p:nvSpPr>
        <p:spPr>
          <a:xfrm>
            <a:off x="3102936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49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94B1367-17F4-629D-0A6B-6CC211C606CC}"/>
              </a:ext>
            </a:extLst>
          </p:cNvPr>
          <p:cNvSpPr txBox="1"/>
          <p:nvPr/>
        </p:nvSpPr>
        <p:spPr>
          <a:xfrm>
            <a:off x="3836933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C1EEB3F-5C17-0142-F75C-BB2568D26DAD}"/>
              </a:ext>
            </a:extLst>
          </p:cNvPr>
          <p:cNvSpPr txBox="1"/>
          <p:nvPr/>
        </p:nvSpPr>
        <p:spPr>
          <a:xfrm>
            <a:off x="4572480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35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57A0FF1-DCD0-CD47-A4A4-B42B44DCD2A9}"/>
              </a:ext>
            </a:extLst>
          </p:cNvPr>
          <p:cNvSpPr txBox="1"/>
          <p:nvPr/>
        </p:nvSpPr>
        <p:spPr>
          <a:xfrm>
            <a:off x="5264526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28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0C7437C-DB32-E8B0-942C-FEA0977A3ADA}"/>
              </a:ext>
            </a:extLst>
          </p:cNvPr>
          <p:cNvSpPr txBox="1"/>
          <p:nvPr/>
        </p:nvSpPr>
        <p:spPr>
          <a:xfrm>
            <a:off x="5985184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21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ACE73F2-9E27-8810-E24E-F71A86285CF6}"/>
              </a:ext>
            </a:extLst>
          </p:cNvPr>
          <p:cNvSpPr txBox="1"/>
          <p:nvPr/>
        </p:nvSpPr>
        <p:spPr>
          <a:xfrm>
            <a:off x="6589083" y="2335858"/>
            <a:ext cx="595035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</a:t>
            </a:r>
            <a:endParaRPr kumimoji="0" lang="zh-CN" altLang="en-US" sz="3200" b="1" kern="1200" cap="none" spc="0" normalizeH="0" baseline="0" noProof="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4">
            <a:extLst>
              <a:ext uri="{FF2B5EF4-FFF2-40B4-BE49-F238E27FC236}">
                <a16:creationId xmlns:a16="http://schemas.microsoft.com/office/drawing/2014/main" id="{4E3731B4-FC2A-BBB8-BC47-944018523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8327" y="1423976"/>
            <a:ext cx="217013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043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t="2154"/>
          <a:stretch>
            <a:fillRect/>
          </a:stretch>
        </p:blipFill>
        <p:spPr>
          <a:xfrm>
            <a:off x="2339752" y="1495031"/>
            <a:ext cx="4497900" cy="2397223"/>
          </a:xfrm>
          <a:custGeom>
            <a:avLst/>
            <a:gdLst>
              <a:gd name="connsiteX0" fmla="*/ 3860800 w 9144000"/>
              <a:gd name="connsiteY0" fmla="*/ 0 h 4873431"/>
              <a:gd name="connsiteX1" fmla="*/ 4862286 w 9144000"/>
              <a:gd name="connsiteY1" fmla="*/ 29028 h 4873431"/>
              <a:gd name="connsiteX2" fmla="*/ 5210629 w 9144000"/>
              <a:gd name="connsiteY2" fmla="*/ 1378857 h 4873431"/>
              <a:gd name="connsiteX3" fmla="*/ 5326743 w 9144000"/>
              <a:gd name="connsiteY3" fmla="*/ 1451428 h 4873431"/>
              <a:gd name="connsiteX4" fmla="*/ 9144000 w 9144000"/>
              <a:gd name="connsiteY4" fmla="*/ 2197184 h 4873431"/>
              <a:gd name="connsiteX5" fmla="*/ 9144000 w 9144000"/>
              <a:gd name="connsiteY5" fmla="*/ 4873431 h 4873431"/>
              <a:gd name="connsiteX6" fmla="*/ 0 w 9144000"/>
              <a:gd name="connsiteY6" fmla="*/ 4873431 h 4873431"/>
              <a:gd name="connsiteX7" fmla="*/ 0 w 9144000"/>
              <a:gd name="connsiteY7" fmla="*/ 1858152 h 4873431"/>
              <a:gd name="connsiteX8" fmla="*/ 2859314 w 9144000"/>
              <a:gd name="connsiteY8" fmla="*/ 667657 h 487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144000" h="4873431">
                <a:moveTo>
                  <a:pt x="3860800" y="0"/>
                </a:moveTo>
                <a:lnTo>
                  <a:pt x="4862286" y="29028"/>
                </a:lnTo>
                <a:lnTo>
                  <a:pt x="5210629" y="1378857"/>
                </a:lnTo>
                <a:lnTo>
                  <a:pt x="5326743" y="1451428"/>
                </a:lnTo>
                <a:lnTo>
                  <a:pt x="9144000" y="2197184"/>
                </a:lnTo>
                <a:lnTo>
                  <a:pt x="9144000" y="4873431"/>
                </a:lnTo>
                <a:lnTo>
                  <a:pt x="0" y="4873431"/>
                </a:lnTo>
                <a:lnTo>
                  <a:pt x="0" y="1858152"/>
                </a:lnTo>
                <a:lnTo>
                  <a:pt x="2859314" y="667657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/>
        </p:nvSpPr>
        <p:spPr>
          <a:xfrm>
            <a:off x="544325" y="515928"/>
            <a:ext cx="738695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王阿姨要包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         ，已经包了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还要包多少个？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70519" y="4104352"/>
            <a:ext cx="288572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23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881939" y="474883"/>
            <a:ext cx="755257" cy="625820"/>
          </a:xfrm>
          <a:custGeom>
            <a:avLst/>
            <a:gdLst>
              <a:gd name="connsiteX0" fmla="*/ 0 w 5723809"/>
              <a:gd name="connsiteY0" fmla="*/ 0 h 4742857"/>
              <a:gd name="connsiteX1" fmla="*/ 5723809 w 5723809"/>
              <a:gd name="connsiteY1" fmla="*/ 0 h 4742857"/>
              <a:gd name="connsiteX2" fmla="*/ 5723809 w 5723809"/>
              <a:gd name="connsiteY2" fmla="*/ 4742857 h 4742857"/>
              <a:gd name="connsiteX3" fmla="*/ 0 w 5723809"/>
              <a:gd name="connsiteY3" fmla="*/ 4742857 h 4742857"/>
              <a:gd name="connsiteX4" fmla="*/ 0 w 5723809"/>
              <a:gd name="connsiteY4" fmla="*/ 3158963 h 4742857"/>
              <a:gd name="connsiteX5" fmla="*/ 68378 w 5723809"/>
              <a:gd name="connsiteY5" fmla="*/ 3146604 h 4742857"/>
              <a:gd name="connsiteX6" fmla="*/ 629658 w 5723809"/>
              <a:gd name="connsiteY6" fmla="*/ 2331042 h 4742857"/>
              <a:gd name="connsiteX7" fmla="*/ 68378 w 5723809"/>
              <a:gd name="connsiteY7" fmla="*/ 1515480 h 4742857"/>
              <a:gd name="connsiteX8" fmla="*/ 0 w 5723809"/>
              <a:gd name="connsiteY8" fmla="*/ 1503121 h 4742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23809" h="4742857">
                <a:moveTo>
                  <a:pt x="0" y="0"/>
                </a:moveTo>
                <a:lnTo>
                  <a:pt x="5723809" y="0"/>
                </a:lnTo>
                <a:lnTo>
                  <a:pt x="5723809" y="4742857"/>
                </a:lnTo>
                <a:lnTo>
                  <a:pt x="0" y="4742857"/>
                </a:lnTo>
                <a:lnTo>
                  <a:pt x="0" y="3158963"/>
                </a:lnTo>
                <a:lnTo>
                  <a:pt x="68378" y="3146604"/>
                </a:lnTo>
                <a:cubicBezTo>
                  <a:pt x="388700" y="3068979"/>
                  <a:pt x="629658" y="2733335"/>
                  <a:pt x="629658" y="2331042"/>
                </a:cubicBezTo>
                <a:cubicBezTo>
                  <a:pt x="629658" y="1928750"/>
                  <a:pt x="388700" y="1593105"/>
                  <a:pt x="68378" y="1515480"/>
                </a:cubicBezTo>
                <a:lnTo>
                  <a:pt x="0" y="1503121"/>
                </a:lnTo>
                <a:close/>
              </a:path>
            </a:pathLst>
          </a:custGeom>
        </p:spPr>
      </p:pic>
      <p:grpSp>
        <p:nvGrpSpPr>
          <p:cNvPr id="25" name="组合 24"/>
          <p:cNvGrpSpPr/>
          <p:nvPr/>
        </p:nvGrpSpPr>
        <p:grpSpPr>
          <a:xfrm>
            <a:off x="3881939" y="4042797"/>
            <a:ext cx="3877985" cy="625820"/>
            <a:chOff x="3881939" y="4042797"/>
            <a:chExt cx="3877985" cy="625820"/>
          </a:xfrm>
        </p:grpSpPr>
        <p:sp>
          <p:nvSpPr>
            <p:cNvPr id="10" name="文本框 9"/>
            <p:cNvSpPr txBox="1"/>
            <p:nvPr/>
          </p:nvSpPr>
          <p:spPr>
            <a:xfrm>
              <a:off x="3881939" y="4115417"/>
              <a:ext cx="387798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口答：还要包</a:t>
              </a:r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23</a:t>
              </a:r>
              <a:r>
                <a:rPr lang="zh-CN" alt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个     。</a:t>
              </a: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6918789" y="4042797"/>
              <a:ext cx="755257" cy="625820"/>
            </a:xfrm>
            <a:custGeom>
              <a:avLst/>
              <a:gdLst>
                <a:gd name="connsiteX0" fmla="*/ 0 w 5723809"/>
                <a:gd name="connsiteY0" fmla="*/ 0 h 4742857"/>
                <a:gd name="connsiteX1" fmla="*/ 5723809 w 5723809"/>
                <a:gd name="connsiteY1" fmla="*/ 0 h 4742857"/>
                <a:gd name="connsiteX2" fmla="*/ 5723809 w 5723809"/>
                <a:gd name="connsiteY2" fmla="*/ 4742857 h 4742857"/>
                <a:gd name="connsiteX3" fmla="*/ 0 w 5723809"/>
                <a:gd name="connsiteY3" fmla="*/ 4742857 h 4742857"/>
                <a:gd name="connsiteX4" fmla="*/ 0 w 5723809"/>
                <a:gd name="connsiteY4" fmla="*/ 3158963 h 4742857"/>
                <a:gd name="connsiteX5" fmla="*/ 68378 w 5723809"/>
                <a:gd name="connsiteY5" fmla="*/ 3146604 h 4742857"/>
                <a:gd name="connsiteX6" fmla="*/ 629658 w 5723809"/>
                <a:gd name="connsiteY6" fmla="*/ 2331042 h 4742857"/>
                <a:gd name="connsiteX7" fmla="*/ 68378 w 5723809"/>
                <a:gd name="connsiteY7" fmla="*/ 1515480 h 4742857"/>
                <a:gd name="connsiteX8" fmla="*/ 0 w 5723809"/>
                <a:gd name="connsiteY8" fmla="*/ 1503121 h 474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23809" h="4742857">
                  <a:moveTo>
                    <a:pt x="0" y="0"/>
                  </a:moveTo>
                  <a:lnTo>
                    <a:pt x="5723809" y="0"/>
                  </a:lnTo>
                  <a:lnTo>
                    <a:pt x="5723809" y="4742857"/>
                  </a:lnTo>
                  <a:lnTo>
                    <a:pt x="0" y="4742857"/>
                  </a:lnTo>
                  <a:lnTo>
                    <a:pt x="0" y="3158963"/>
                  </a:lnTo>
                  <a:lnTo>
                    <a:pt x="68378" y="3146604"/>
                  </a:lnTo>
                  <a:cubicBezTo>
                    <a:pt x="388700" y="3068979"/>
                    <a:pt x="629658" y="2733335"/>
                    <a:pt x="629658" y="2331042"/>
                  </a:cubicBezTo>
                  <a:cubicBezTo>
                    <a:pt x="629658" y="1928750"/>
                    <a:pt x="388700" y="1593105"/>
                    <a:pt x="68378" y="1515480"/>
                  </a:cubicBezTo>
                  <a:lnTo>
                    <a:pt x="0" y="1503121"/>
                  </a:lnTo>
                  <a:close/>
                </a:path>
              </a:pathLst>
            </a:custGeom>
          </p:spPr>
        </p:pic>
      </p:grpSp>
      <p:sp>
        <p:nvSpPr>
          <p:cNvPr id="3" name="文本框 4">
            <a:extLst>
              <a:ext uri="{FF2B5EF4-FFF2-40B4-BE49-F238E27FC236}">
                <a16:creationId xmlns:a16="http://schemas.microsoft.com/office/drawing/2014/main" id="{49C72B5E-0E11-B5EB-F3E5-CADC760E0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9704" y="1114634"/>
            <a:ext cx="245816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P52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971600" y="1707654"/>
            <a:ext cx="4607383" cy="1907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通过本节课的学习，你有什么收获呢？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961" r="34200" b="41492"/>
          <a:stretch>
            <a:fillRect/>
          </a:stretch>
        </p:blipFill>
        <p:spPr>
          <a:xfrm flipH="1">
            <a:off x="270960" y="138800"/>
            <a:ext cx="3569250" cy="951800"/>
          </a:xfrm>
          <a:custGeom>
            <a:avLst/>
            <a:gdLst>
              <a:gd name="connsiteX0" fmla="*/ 2356318 w 3569250"/>
              <a:gd name="connsiteY0" fmla="*/ 367025 h 951800"/>
              <a:gd name="connsiteX1" fmla="*/ 2356318 w 3569250"/>
              <a:gd name="connsiteY1" fmla="*/ 623424 h 951800"/>
              <a:gd name="connsiteX2" fmla="*/ 1871812 w 3569250"/>
              <a:gd name="connsiteY2" fmla="*/ 623424 h 951800"/>
              <a:gd name="connsiteX3" fmla="*/ 1871812 w 3569250"/>
              <a:gd name="connsiteY3" fmla="*/ 367025 h 951800"/>
              <a:gd name="connsiteX4" fmla="*/ 3569250 w 3569250"/>
              <a:gd name="connsiteY4" fmla="*/ 0 h 951800"/>
              <a:gd name="connsiteX5" fmla="*/ 0 w 3569250"/>
              <a:gd name="connsiteY5" fmla="*/ 0 h 951800"/>
              <a:gd name="connsiteX6" fmla="*/ 0 w 3569250"/>
              <a:gd name="connsiteY6" fmla="*/ 951800 h 951800"/>
              <a:gd name="connsiteX7" fmla="*/ 3569250 w 3569250"/>
              <a:gd name="connsiteY7" fmla="*/ 951800 h 95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9250" h="951800">
                <a:moveTo>
                  <a:pt x="2356318" y="367025"/>
                </a:moveTo>
                <a:lnTo>
                  <a:pt x="2356318" y="623424"/>
                </a:lnTo>
                <a:lnTo>
                  <a:pt x="1871812" y="623424"/>
                </a:lnTo>
                <a:lnTo>
                  <a:pt x="1871812" y="367025"/>
                </a:lnTo>
                <a:close/>
                <a:moveTo>
                  <a:pt x="3569250" y="0"/>
                </a:moveTo>
                <a:lnTo>
                  <a:pt x="0" y="0"/>
                </a:lnTo>
                <a:lnTo>
                  <a:pt x="0" y="951800"/>
                </a:lnTo>
                <a:lnTo>
                  <a:pt x="3569250" y="951800"/>
                </a:lnTo>
                <a:close/>
              </a:path>
            </a:pathLst>
          </a:custGeom>
        </p:spPr>
      </p:pic>
      <p:sp>
        <p:nvSpPr>
          <p:cNvPr id="14" name="矩形 13"/>
          <p:cNvSpPr/>
          <p:nvPr/>
        </p:nvSpPr>
        <p:spPr>
          <a:xfrm>
            <a:off x="384018" y="260957"/>
            <a:ext cx="253179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859782"/>
            <a:ext cx="1163308" cy="190706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0961" r="34200" b="41492"/>
          <a:stretch>
            <a:fillRect/>
          </a:stretch>
        </p:blipFill>
        <p:spPr>
          <a:xfrm flipH="1">
            <a:off x="270960" y="138800"/>
            <a:ext cx="3569250" cy="951800"/>
          </a:xfrm>
          <a:custGeom>
            <a:avLst/>
            <a:gdLst>
              <a:gd name="connsiteX0" fmla="*/ 2356318 w 3569250"/>
              <a:gd name="connsiteY0" fmla="*/ 367025 h 951800"/>
              <a:gd name="connsiteX1" fmla="*/ 2356318 w 3569250"/>
              <a:gd name="connsiteY1" fmla="*/ 623424 h 951800"/>
              <a:gd name="connsiteX2" fmla="*/ 1871812 w 3569250"/>
              <a:gd name="connsiteY2" fmla="*/ 623424 h 951800"/>
              <a:gd name="connsiteX3" fmla="*/ 1871812 w 3569250"/>
              <a:gd name="connsiteY3" fmla="*/ 367025 h 951800"/>
              <a:gd name="connsiteX4" fmla="*/ 3569250 w 3569250"/>
              <a:gd name="connsiteY4" fmla="*/ 0 h 951800"/>
              <a:gd name="connsiteX5" fmla="*/ 0 w 3569250"/>
              <a:gd name="connsiteY5" fmla="*/ 0 h 951800"/>
              <a:gd name="connsiteX6" fmla="*/ 0 w 3569250"/>
              <a:gd name="connsiteY6" fmla="*/ 951800 h 951800"/>
              <a:gd name="connsiteX7" fmla="*/ 3569250 w 3569250"/>
              <a:gd name="connsiteY7" fmla="*/ 951800 h 95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9250" h="951800">
                <a:moveTo>
                  <a:pt x="2356318" y="367025"/>
                </a:moveTo>
                <a:lnTo>
                  <a:pt x="2356318" y="623424"/>
                </a:lnTo>
                <a:lnTo>
                  <a:pt x="1871812" y="623424"/>
                </a:lnTo>
                <a:lnTo>
                  <a:pt x="1871812" y="367025"/>
                </a:lnTo>
                <a:close/>
                <a:moveTo>
                  <a:pt x="3569250" y="0"/>
                </a:moveTo>
                <a:lnTo>
                  <a:pt x="0" y="0"/>
                </a:lnTo>
                <a:lnTo>
                  <a:pt x="0" y="951800"/>
                </a:lnTo>
                <a:lnTo>
                  <a:pt x="3569250" y="951800"/>
                </a:lnTo>
                <a:close/>
              </a:path>
            </a:pathLst>
          </a:custGeom>
        </p:spPr>
      </p:pic>
      <p:sp>
        <p:nvSpPr>
          <p:cNvPr id="25" name="矩形 24"/>
          <p:cNvSpPr/>
          <p:nvPr/>
        </p:nvSpPr>
        <p:spPr>
          <a:xfrm>
            <a:off x="384018" y="260957"/>
            <a:ext cx="253179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 作业设计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ECB24FD-6F9D-422E-9F2E-57EEAFFF19B9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547</Words>
  <Application>Microsoft Office PowerPoint</Application>
  <PresentationFormat>全屏显示(16:9)</PresentationFormat>
  <Paragraphs>145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楷体_GB2312</vt:lpstr>
      <vt:lpstr>宋体</vt:lpstr>
      <vt:lpstr>Arial</vt:lpstr>
      <vt:lpstr>Calibri</vt:lpstr>
      <vt:lpstr>Times New Roman</vt:lpstr>
      <vt:lpstr>等线</vt:lpstr>
      <vt:lpstr>黑体</vt:lpstr>
      <vt:lpstr>楷体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晓凤 李</cp:lastModifiedBy>
  <cp:revision>222</cp:revision>
  <dcterms:created xsi:type="dcterms:W3CDTF">2015-08-27T07:30:00Z</dcterms:created>
  <dcterms:modified xsi:type="dcterms:W3CDTF">2025-05-09T05:16:45Z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129869E0C2184AA1A70885D59D42CF2F</vt:lpwstr>
  </property>
</Properties>
</file>