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3" r:id="rId1"/>
  </p:sldMasterIdLst>
  <p:notesMasterIdLst>
    <p:notesMasterId r:id="rId20"/>
  </p:notesMasterIdLst>
  <p:sldIdLst>
    <p:sldId id="256" r:id="rId2"/>
    <p:sldId id="265" r:id="rId3"/>
    <p:sldId id="362" r:id="rId4"/>
    <p:sldId id="363" r:id="rId5"/>
    <p:sldId id="364" r:id="rId6"/>
    <p:sldId id="365" r:id="rId7"/>
    <p:sldId id="366" r:id="rId8"/>
    <p:sldId id="369" r:id="rId9"/>
    <p:sldId id="370" r:id="rId10"/>
    <p:sldId id="371" r:id="rId11"/>
    <p:sldId id="372" r:id="rId12"/>
    <p:sldId id="373" r:id="rId13"/>
    <p:sldId id="374" r:id="rId14"/>
    <p:sldId id="367" r:id="rId15"/>
    <p:sldId id="368" r:id="rId16"/>
    <p:sldId id="375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等线" panose="02010600030101010101" pitchFamily="2" charset="-122"/>
      <p:regular r:id="rId25"/>
      <p:bold r:id="rId26"/>
    </p:embeddedFont>
    <p:embeddedFont>
      <p:font typeface="黑体" panose="02010609060101010101" pitchFamily="49" charset="-122"/>
      <p:regular r:id="rId27"/>
    </p:embeddedFont>
    <p:embeddedFont>
      <p:font typeface="楷体" panose="02010609060101010101" pitchFamily="49" charset="-122"/>
      <p:regular r:id="rId28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pos="4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FFFFFF"/>
    <a:srgbClr val="3399FF"/>
    <a:srgbClr val="0066FF"/>
    <a:srgbClr val="F73515"/>
    <a:srgbClr val="42FF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6275" autoAdjust="0"/>
  </p:normalViewPr>
  <p:slideViewPr>
    <p:cSldViewPr snapToGrid="0">
      <p:cViewPr varScale="1">
        <p:scale>
          <a:sx n="88" d="100"/>
          <a:sy n="88" d="100"/>
        </p:scale>
        <p:origin x="90" y="846"/>
      </p:cViewPr>
      <p:guideLst>
        <p:guide orient="horz" pos="1296"/>
        <p:guide pos="4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Char char="•"/>
              <a:defRPr sz="1200"/>
            </a:lvl1pPr>
          </a:lstStyle>
          <a:p>
            <a:fld id="{419E8C2D-1F25-48CC-96EC-8E50B3F69F4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F:\项目\1结束项目\1\PPT\千库网_手持喇叭_元素编号12532533.png千库网_手持喇叭_元素编号1253253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4" b="14922"/>
          <a:stretch>
            <a:fillRect/>
          </a:stretch>
        </p:blipFill>
        <p:spPr bwMode="auto">
          <a:xfrm>
            <a:off x="0" y="2635250"/>
            <a:ext cx="251777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55615" y="166482"/>
            <a:ext cx="8632770" cy="4810535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anchor="t"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fld id="{46F0E76A-2F2D-4F78-A35B-83CECCE4BCA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B4F2E762-5795-43EE-AF0C-7E55214AE7BC}" type="datetimeFigureOut">
              <a:rPr lang="zh-CN" altLang="en-US"/>
              <a:t>2025/5/9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楷体" panose="02010609060101010101" pitchFamily="49" charset="-122"/>
              </a:defRPr>
            </a:lvl1pPr>
          </a:lstStyle>
          <a:p>
            <a:fld id="{C75772CA-518F-4BE5-A62F-1E46652D532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16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59725" y="4868862"/>
            <a:ext cx="1184275" cy="2746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A_文本框 4"/>
          <p:cNvSpPr txBox="1"/>
          <p:nvPr>
            <p:custDataLst>
              <p:tags r:id="rId1"/>
            </p:custDataLst>
          </p:nvPr>
        </p:nvSpPr>
        <p:spPr>
          <a:xfrm>
            <a:off x="2551658" y="1293185"/>
            <a:ext cx="2376193" cy="1084860"/>
          </a:xfrm>
          <a:prstGeom prst="rect">
            <a:avLst/>
          </a:prstGeom>
          <a:noFill/>
        </p:spPr>
        <p:txBody>
          <a:bodyPr wrap="none" lIns="68531" tIns="34264" rIns="68531" bIns="34264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BD04E">
                        <a:lumMod val="65000"/>
                        <a:lumOff val="35000"/>
                      </a:srgbClr>
                    </a:gs>
                    <a:gs pos="51000">
                      <a:srgbClr val="B87600">
                        <a:lumMod val="98000"/>
                        <a:lumOff val="2000"/>
                      </a:srgbClr>
                    </a:gs>
                    <a:gs pos="78000">
                      <a:srgbClr val="F4CF68">
                        <a:lumMod val="90000"/>
                        <a:lumOff val="10000"/>
                      </a:srgbClr>
                    </a:gs>
                    <a:gs pos="28000">
                      <a:srgbClr val="F4CF68">
                        <a:lumMod val="93000"/>
                        <a:lumOff val="7000"/>
                      </a:srgbClr>
                    </a:gs>
                    <a:gs pos="100000">
                      <a:srgbClr val="FBD04E">
                        <a:lumMod val="64000"/>
                        <a:lumOff val="36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17500" dist="38100" dir="2700000" algn="tl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685165">
              <a:defRPr/>
            </a:pPr>
            <a:r>
              <a:rPr lang="zh-CN" altLang="en-US" sz="6600" kern="0" spc="2100" dirty="0">
                <a:ln w="34925">
                  <a:noFill/>
                </a:ln>
                <a:solidFill>
                  <a:srgbClr val="F69B4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endParaRPr lang="zh-CN" altLang="en-US" sz="6600" kern="0" spc="2100" dirty="0">
              <a:ln w="34925">
                <a:noFill/>
              </a:ln>
              <a:solidFill>
                <a:srgbClr val="00B05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PA_矩形 8"/>
          <p:cNvSpPr/>
          <p:nvPr>
            <p:custDataLst>
              <p:tags r:id="rId2"/>
            </p:custDataLst>
          </p:nvPr>
        </p:nvSpPr>
        <p:spPr>
          <a:xfrm flipH="1">
            <a:off x="504951" y="2348691"/>
            <a:ext cx="6135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P48-P52</a:t>
            </a: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做一做和练一练）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347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图片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C4DCEF-E869-DEE7-1270-13F865EE9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18" y="1812671"/>
            <a:ext cx="7853363" cy="168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76 – 4 =	  87 – 3 =        68 – 5 =          99 – 9=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76 – 40 =       87 – 30 =      68 – 50 =        99 – 90=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72F1AF6-3A53-8DDB-4DFA-7CDA60029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169" y="2026000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TextBox 30">
            <a:extLst>
              <a:ext uri="{FF2B5EF4-FFF2-40B4-BE49-F238E27FC236}">
                <a16:creationId xmlns:a16="http://schemas.microsoft.com/office/drawing/2014/main" id="{9F78B54E-0AAD-0D05-E8E9-DC5292E02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545" y="2880237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6E33F492-D21C-88C7-77DA-E5AA98354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5975" y="2035855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TextBox 32">
            <a:extLst>
              <a:ext uri="{FF2B5EF4-FFF2-40B4-BE49-F238E27FC236}">
                <a16:creationId xmlns:a16="http://schemas.microsoft.com/office/drawing/2014/main" id="{DBFE3A9F-7154-28B8-892B-63A2C209D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964" y="2870833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268E97D7-D8D0-362A-D528-E9DF50831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377" y="2035854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TextBox 34">
            <a:extLst>
              <a:ext uri="{FF2B5EF4-FFF2-40B4-BE49-F238E27FC236}">
                <a16:creationId xmlns:a16="http://schemas.microsoft.com/office/drawing/2014/main" id="{D2026F22-EC63-24E8-FA25-2CE015200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4992" y="2890748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65C90E32-B1C7-27D5-8B3C-8FCD2EB4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3521" y="2023242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TextBox 36">
            <a:extLst>
              <a:ext uri="{FF2B5EF4-FFF2-40B4-BE49-F238E27FC236}">
                <a16:creationId xmlns:a16="http://schemas.microsoft.com/office/drawing/2014/main" id="{2C543482-47F0-F621-AD00-EF76CAC2C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095" y="2890748"/>
            <a:ext cx="38985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文本框 4">
            <a:extLst>
              <a:ext uri="{FF2B5EF4-FFF2-40B4-BE49-F238E27FC236}">
                <a16:creationId xmlns:a16="http://schemas.microsoft.com/office/drawing/2014/main" id="{1BB5F27C-18B7-8F4C-EB0F-A19A90CF8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137" y="1312864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FF5767FE-9CA9-8F06-4C86-F6EBBAFD4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532" y="890176"/>
            <a:ext cx="3727464" cy="82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比一比，算一算。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">
            <a:extLst>
              <a:ext uri="{FF2B5EF4-FFF2-40B4-BE49-F238E27FC236}">
                <a16:creationId xmlns:a16="http://schemas.microsoft.com/office/drawing/2014/main" id="{B65A469F-CD4F-FED3-456E-C417B1A20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53541"/>
            <a:ext cx="3268437" cy="82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小马过河。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9211A30-640C-1297-4AFF-040F79802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776" y="571322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683DB28-8E58-A309-8923-6FEA12957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705" y="908728"/>
            <a:ext cx="5983056" cy="2655795"/>
          </a:xfrm>
          <a:prstGeom prst="rect">
            <a:avLst/>
          </a:prstGeom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064E72D8-F1F5-FFD0-AF96-228B5C323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1" y="3465909"/>
            <a:ext cx="7853363" cy="130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48 – 20 =	  67 – 5 =        34 + 20=          95 – 33=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56 + 9 =         54 + 24 =      76 – 5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39A03706-2DC0-933D-A3C5-2B06AF085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1900" y="3555420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FF8BB7EE-E16D-721F-9162-DF438C855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7988" y="3533511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AE574A84-EA50-A0C2-9856-081BA337F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8581" y="3549017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9A6A07F2-8A09-45D1-B6D7-3FAD6F1AB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613" y="3549017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523C6ACC-663E-764A-1299-C8B66C348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4209189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9F734159-ED67-2F68-1A35-93ADCF222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397" y="4209189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3E28ADF9-CFA9-27C7-0558-8603D40FA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128" y="4196382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580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8">
            <a:extLst>
              <a:ext uri="{FF2B5EF4-FFF2-40B4-BE49-F238E27FC236}">
                <a16:creationId xmlns:a16="http://schemas.microsoft.com/office/drawing/2014/main" id="{FDEADFB3-4DEA-CE91-4041-27C98620DE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0144"/>
          <a:stretch>
            <a:fillRect/>
          </a:stretch>
        </p:blipFill>
        <p:spPr bwMode="auto">
          <a:xfrm>
            <a:off x="445870" y="1453990"/>
            <a:ext cx="8129587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AutoShape 42">
            <a:extLst>
              <a:ext uri="{FF2B5EF4-FFF2-40B4-BE49-F238E27FC236}">
                <a16:creationId xmlns:a16="http://schemas.microsoft.com/office/drawing/2014/main" id="{0CAC8723-0790-6B27-BFF3-52DF10C53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9142" y="1539715"/>
            <a:ext cx="1223963" cy="846137"/>
          </a:xfrm>
          <a:prstGeom prst="parallelogram">
            <a:avLst>
              <a:gd name="adj" fmla="val 40710"/>
            </a:avLst>
          </a:prstGeom>
          <a:noFill/>
          <a:ln w="12700">
            <a:solidFill>
              <a:srgbClr val="FF0000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AutoShape 47">
            <a:extLst>
              <a:ext uri="{FF2B5EF4-FFF2-40B4-BE49-F238E27FC236}">
                <a16:creationId xmlns:a16="http://schemas.microsoft.com/office/drawing/2014/main" id="{262752C1-7D5B-206D-92B2-BF209B76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2855" y="1539715"/>
            <a:ext cx="1838325" cy="846137"/>
          </a:xfrm>
          <a:prstGeom prst="parallelogram">
            <a:avLst>
              <a:gd name="adj" fmla="val 40897"/>
            </a:avLst>
          </a:prstGeom>
          <a:noFill/>
          <a:ln w="12700">
            <a:solidFill>
              <a:srgbClr val="FF0000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6ACD8F3-EDE3-3CDE-E54F-E5F843BF30D8}"/>
              </a:ext>
            </a:extLst>
          </p:cNvPr>
          <p:cNvSpPr/>
          <p:nvPr/>
        </p:nvSpPr>
        <p:spPr>
          <a:xfrm>
            <a:off x="589886" y="561251"/>
            <a:ext cx="3788217" cy="626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圈一圈，算一算。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F6C35D0-03B9-47FE-60CC-9A29B1426D84}"/>
              </a:ext>
            </a:extLst>
          </p:cNvPr>
          <p:cNvSpPr txBox="1"/>
          <p:nvPr/>
        </p:nvSpPr>
        <p:spPr>
          <a:xfrm>
            <a:off x="1381974" y="2362529"/>
            <a:ext cx="20104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 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5=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1185A89-09EE-BAFC-C26C-2C0C0024F6F7}"/>
              </a:ext>
            </a:extLst>
          </p:cNvPr>
          <p:cNvSpPr txBox="1"/>
          <p:nvPr/>
        </p:nvSpPr>
        <p:spPr>
          <a:xfrm>
            <a:off x="400925" y="2996493"/>
            <a:ext cx="3684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 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□○□</a:t>
            </a:r>
            <a:r>
              <a:rPr lang="en-US" altLang="zh-CN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CA9F940-5B34-29CE-B024-C9EF19B6A57E}"/>
              </a:ext>
            </a:extLst>
          </p:cNvPr>
          <p:cNvSpPr txBox="1"/>
          <p:nvPr/>
        </p:nvSpPr>
        <p:spPr>
          <a:xfrm>
            <a:off x="386085" y="3642873"/>
            <a:ext cx="3684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再算 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□○□</a:t>
            </a:r>
            <a:r>
              <a:rPr lang="en-US" altLang="zh-CN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D61993-C870-3990-83C9-2F67B2B5136C}"/>
              </a:ext>
            </a:extLst>
          </p:cNvPr>
          <p:cNvSpPr txBox="1"/>
          <p:nvPr/>
        </p:nvSpPr>
        <p:spPr>
          <a:xfrm>
            <a:off x="5776377" y="2365573"/>
            <a:ext cx="20104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 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9=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406A54D-24BA-00C7-5C57-3072FCF188AD}"/>
              </a:ext>
            </a:extLst>
          </p:cNvPr>
          <p:cNvSpPr txBox="1"/>
          <p:nvPr/>
        </p:nvSpPr>
        <p:spPr>
          <a:xfrm>
            <a:off x="4795328" y="2999537"/>
            <a:ext cx="3684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 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□○□</a:t>
            </a:r>
            <a:r>
              <a:rPr lang="en-US" altLang="zh-CN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2C35193-C627-41CD-9FD7-FEA7F2136F04}"/>
              </a:ext>
            </a:extLst>
          </p:cNvPr>
          <p:cNvSpPr txBox="1"/>
          <p:nvPr/>
        </p:nvSpPr>
        <p:spPr>
          <a:xfrm>
            <a:off x="4780488" y="3645917"/>
            <a:ext cx="3684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再算 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□○□</a:t>
            </a:r>
            <a:r>
              <a:rPr lang="en-US" altLang="zh-CN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26">
            <a:extLst>
              <a:ext uri="{FF2B5EF4-FFF2-40B4-BE49-F238E27FC236}">
                <a16:creationId xmlns:a16="http://schemas.microsoft.com/office/drawing/2014/main" id="{7E8076E0-05BB-1BF6-79AC-B854D7C26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5042" y="2467501"/>
            <a:ext cx="7921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13" name="Text Box 33">
            <a:extLst>
              <a:ext uri="{FF2B5EF4-FFF2-40B4-BE49-F238E27FC236}">
                <a16:creationId xmlns:a16="http://schemas.microsoft.com/office/drawing/2014/main" id="{1DE6F562-3600-659B-DCFF-FE4CEB303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4484" y="2459464"/>
            <a:ext cx="7921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659A85E-E918-CA9E-E0E4-EB4B9F7421BD}"/>
              </a:ext>
            </a:extLst>
          </p:cNvPr>
          <p:cNvGrpSpPr/>
          <p:nvPr/>
        </p:nvGrpSpPr>
        <p:grpSpPr>
          <a:xfrm>
            <a:off x="5776377" y="3721475"/>
            <a:ext cx="2774950" cy="620165"/>
            <a:chOff x="5726043" y="4191163"/>
            <a:chExt cx="2774950" cy="620165"/>
          </a:xfrm>
        </p:grpSpPr>
        <p:grpSp>
          <p:nvGrpSpPr>
            <p:cNvPr id="15" name="Group 46">
              <a:extLst>
                <a:ext uri="{FF2B5EF4-FFF2-40B4-BE49-F238E27FC236}">
                  <a16:creationId xmlns:a16="http://schemas.microsoft.com/office/drawing/2014/main" id="{BD897E4F-E27B-F8EE-CFAF-DB21C7C7C5AB}"/>
                </a:ext>
              </a:extLst>
            </p:cNvPr>
            <p:cNvGrpSpPr/>
            <p:nvPr/>
          </p:nvGrpSpPr>
          <p:grpSpPr bwMode="auto">
            <a:xfrm>
              <a:off x="5726043" y="4204903"/>
              <a:ext cx="2774950" cy="606425"/>
              <a:chOff x="0" y="-14"/>
              <a:chExt cx="1748" cy="382"/>
            </a:xfrm>
          </p:grpSpPr>
          <p:sp>
            <p:nvSpPr>
              <p:cNvPr id="17" name="Text Box 30">
                <a:extLst>
                  <a:ext uri="{FF2B5EF4-FFF2-40B4-BE49-F238E27FC236}">
                    <a16:creationId xmlns:a16="http://schemas.microsoft.com/office/drawing/2014/main" id="{A86F9532-2374-9A78-DA2F-FE51808E67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30</a:t>
                </a:r>
              </a:p>
            </p:txBody>
          </p:sp>
          <p:sp>
            <p:nvSpPr>
              <p:cNvPr id="18" name="Text Box 31">
                <a:extLst>
                  <a:ext uri="{FF2B5EF4-FFF2-40B4-BE49-F238E27FC236}">
                    <a16:creationId xmlns:a16="http://schemas.microsoft.com/office/drawing/2014/main" id="{9B341652-BE19-8352-42DF-E212408BB4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7" y="-14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9" name="Text Box 32">
                <a:extLst>
                  <a:ext uri="{FF2B5EF4-FFF2-40B4-BE49-F238E27FC236}">
                    <a16:creationId xmlns:a16="http://schemas.microsoft.com/office/drawing/2014/main" id="{CC7899BD-3B2A-7236-E055-3A1348B9A7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9" y="-14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35</a:t>
                </a:r>
              </a:p>
            </p:txBody>
          </p:sp>
        </p:grpSp>
        <p:sp>
          <p:nvSpPr>
            <p:cNvPr id="16" name="Text Box 31">
              <a:extLst>
                <a:ext uri="{FF2B5EF4-FFF2-40B4-BE49-F238E27FC236}">
                  <a16:creationId xmlns:a16="http://schemas.microsoft.com/office/drawing/2014/main" id="{AB3B54C2-AAAC-A5F4-7E10-11A1FB342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70530" y="4191163"/>
              <a:ext cx="79216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B1D4EA0-3B04-BB0B-C550-F5440F48EC92}"/>
              </a:ext>
            </a:extLst>
          </p:cNvPr>
          <p:cNvGrpSpPr/>
          <p:nvPr/>
        </p:nvGrpSpPr>
        <p:grpSpPr>
          <a:xfrm>
            <a:off x="5760795" y="3074219"/>
            <a:ext cx="2895599" cy="607608"/>
            <a:chOff x="5710461" y="3543907"/>
            <a:chExt cx="2895599" cy="607608"/>
          </a:xfrm>
        </p:grpSpPr>
        <p:grpSp>
          <p:nvGrpSpPr>
            <p:cNvPr id="21" name="Group 49">
              <a:extLst>
                <a:ext uri="{FF2B5EF4-FFF2-40B4-BE49-F238E27FC236}">
                  <a16:creationId xmlns:a16="http://schemas.microsoft.com/office/drawing/2014/main" id="{00D73DF2-91C4-5DE4-7737-4AA9CCF00D83}"/>
                </a:ext>
              </a:extLst>
            </p:cNvPr>
            <p:cNvGrpSpPr/>
            <p:nvPr/>
          </p:nvGrpSpPr>
          <p:grpSpPr bwMode="auto">
            <a:xfrm>
              <a:off x="5710461" y="3559377"/>
              <a:ext cx="2895599" cy="592138"/>
              <a:chOff x="0" y="0"/>
              <a:chExt cx="1824" cy="373"/>
            </a:xfrm>
          </p:grpSpPr>
          <p:sp>
            <p:nvSpPr>
              <p:cNvPr id="23" name="Text Box 27">
                <a:extLst>
                  <a:ext uri="{FF2B5EF4-FFF2-40B4-BE49-F238E27FC236}">
                    <a16:creationId xmlns:a16="http://schemas.microsoft.com/office/drawing/2014/main" id="{1266079C-254D-5AB1-E3F4-266ECE4F14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14</a:t>
                </a:r>
              </a:p>
            </p:txBody>
          </p:sp>
          <p:sp>
            <p:nvSpPr>
              <p:cNvPr id="24" name="Text Box 28">
                <a:extLst>
                  <a:ext uri="{FF2B5EF4-FFF2-40B4-BE49-F238E27FC236}">
                    <a16:creationId xmlns:a16="http://schemas.microsoft.com/office/drawing/2014/main" id="{E2D63DC5-F019-6484-47B7-418608FAFE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" y="5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</a:t>
                </a:r>
              </a:p>
            </p:txBody>
          </p:sp>
          <p:sp>
            <p:nvSpPr>
              <p:cNvPr id="25" name="Text Box 29">
                <a:extLst>
                  <a:ext uri="{FF2B5EF4-FFF2-40B4-BE49-F238E27FC236}">
                    <a16:creationId xmlns:a16="http://schemas.microsoft.com/office/drawing/2014/main" id="{F0FE925F-0F1D-FD0B-288A-DE96ED2F27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25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</p:grpSp>
        <p:sp>
          <p:nvSpPr>
            <p:cNvPr id="22" name="Text Box 31">
              <a:extLst>
                <a:ext uri="{FF2B5EF4-FFF2-40B4-BE49-F238E27FC236}">
                  <a16:creationId xmlns:a16="http://schemas.microsoft.com/office/drawing/2014/main" id="{282A586A-D270-825A-288C-FD3B56FC1C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86888" y="3543907"/>
              <a:ext cx="79216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A14C260-40CE-84B0-D3F8-E5F9B5B05738}"/>
              </a:ext>
            </a:extLst>
          </p:cNvPr>
          <p:cNvGrpSpPr/>
          <p:nvPr/>
        </p:nvGrpSpPr>
        <p:grpSpPr>
          <a:xfrm>
            <a:off x="1357790" y="3079806"/>
            <a:ext cx="2881312" cy="614721"/>
            <a:chOff x="1307456" y="3549494"/>
            <a:chExt cx="2881312" cy="614721"/>
          </a:xfrm>
        </p:grpSpPr>
        <p:grpSp>
          <p:nvGrpSpPr>
            <p:cNvPr id="27" name="Group 43">
              <a:extLst>
                <a:ext uri="{FF2B5EF4-FFF2-40B4-BE49-F238E27FC236}">
                  <a16:creationId xmlns:a16="http://schemas.microsoft.com/office/drawing/2014/main" id="{B6BFF190-BBC0-846A-2883-4E5E2ED5A1CA}"/>
                </a:ext>
              </a:extLst>
            </p:cNvPr>
            <p:cNvGrpSpPr/>
            <p:nvPr/>
          </p:nvGrpSpPr>
          <p:grpSpPr bwMode="auto">
            <a:xfrm>
              <a:off x="1307456" y="3559377"/>
              <a:ext cx="2881312" cy="604838"/>
              <a:chOff x="0" y="-13"/>
              <a:chExt cx="1815" cy="381"/>
            </a:xfrm>
          </p:grpSpPr>
          <p:sp>
            <p:nvSpPr>
              <p:cNvPr id="29" name="Text Box 15">
                <a:extLst>
                  <a:ext uri="{FF2B5EF4-FFF2-40B4-BE49-F238E27FC236}">
                    <a16:creationId xmlns:a16="http://schemas.microsoft.com/office/drawing/2014/main" id="{14A3D049-E059-94F6-0EE7-1C023DC35C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12</a:t>
                </a:r>
              </a:p>
            </p:txBody>
          </p:sp>
          <p:sp>
            <p:nvSpPr>
              <p:cNvPr id="30" name="Text Box 16">
                <a:extLst>
                  <a:ext uri="{FF2B5EF4-FFF2-40B4-BE49-F238E27FC236}">
                    <a16:creationId xmlns:a16="http://schemas.microsoft.com/office/drawing/2014/main" id="{CE4524BB-19D5-3342-3EE9-008754C68D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1" y="-13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31" name="Text Box 17">
                <a:extLst>
                  <a:ext uri="{FF2B5EF4-FFF2-40B4-BE49-F238E27FC236}">
                    <a16:creationId xmlns:a16="http://schemas.microsoft.com/office/drawing/2014/main" id="{330FE13C-96CA-DFCD-544A-CE4607B88D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6" y="-11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</a:p>
            </p:txBody>
          </p:sp>
        </p:grpSp>
        <p:sp>
          <p:nvSpPr>
            <p:cNvPr id="28" name="Text Box 31">
              <a:extLst>
                <a:ext uri="{FF2B5EF4-FFF2-40B4-BE49-F238E27FC236}">
                  <a16:creationId xmlns:a16="http://schemas.microsoft.com/office/drawing/2014/main" id="{BAA7BEEA-0020-5A2F-A383-7CC9F7F62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6766" y="3549494"/>
              <a:ext cx="79216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9A4AA97-A2B5-E056-C1A0-9197A271881B}"/>
              </a:ext>
            </a:extLst>
          </p:cNvPr>
          <p:cNvGrpSpPr/>
          <p:nvPr/>
        </p:nvGrpSpPr>
        <p:grpSpPr>
          <a:xfrm>
            <a:off x="1381974" y="3719065"/>
            <a:ext cx="2779713" cy="608371"/>
            <a:chOff x="1331640" y="4188753"/>
            <a:chExt cx="2779713" cy="608371"/>
          </a:xfrm>
        </p:grpSpPr>
        <p:grpSp>
          <p:nvGrpSpPr>
            <p:cNvPr id="33" name="Group 44">
              <a:extLst>
                <a:ext uri="{FF2B5EF4-FFF2-40B4-BE49-F238E27FC236}">
                  <a16:creationId xmlns:a16="http://schemas.microsoft.com/office/drawing/2014/main" id="{E72AE6EA-AE69-07E5-7C93-570DE3A2E329}"/>
                </a:ext>
              </a:extLst>
            </p:cNvPr>
            <p:cNvGrpSpPr/>
            <p:nvPr/>
          </p:nvGrpSpPr>
          <p:grpSpPr bwMode="auto">
            <a:xfrm>
              <a:off x="1331640" y="4198636"/>
              <a:ext cx="2779713" cy="598488"/>
              <a:chOff x="0" y="0"/>
              <a:chExt cx="1751" cy="377"/>
            </a:xfrm>
          </p:grpSpPr>
          <p:sp>
            <p:nvSpPr>
              <p:cNvPr id="35" name="Text Box 18">
                <a:extLst>
                  <a:ext uri="{FF2B5EF4-FFF2-40B4-BE49-F238E27FC236}">
                    <a16:creationId xmlns:a16="http://schemas.microsoft.com/office/drawing/2014/main" id="{7DFDDFA3-B87B-97EC-F7B0-69B2F1267D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20</a:t>
                </a:r>
              </a:p>
            </p:txBody>
          </p:sp>
          <p:sp>
            <p:nvSpPr>
              <p:cNvPr id="36" name="Text Box 19">
                <a:extLst>
                  <a:ext uri="{FF2B5EF4-FFF2-40B4-BE49-F238E27FC236}">
                    <a16:creationId xmlns:a16="http://schemas.microsoft.com/office/drawing/2014/main" id="{AE9C78AE-37FD-C3FC-C6A8-E2273CEEF2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6" y="7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</a:p>
            </p:txBody>
          </p:sp>
          <p:sp>
            <p:nvSpPr>
              <p:cNvPr id="37" name="Text Box 20">
                <a:extLst>
                  <a:ext uri="{FF2B5EF4-FFF2-40B4-BE49-F238E27FC236}">
                    <a16:creationId xmlns:a16="http://schemas.microsoft.com/office/drawing/2014/main" id="{1FC75FBF-23DA-6DDF-5D01-8D8EC756E3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2" y="9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27</a:t>
                </a:r>
              </a:p>
            </p:txBody>
          </p:sp>
        </p:grpSp>
        <p:sp>
          <p:nvSpPr>
            <p:cNvPr id="34" name="Text Box 31">
              <a:extLst>
                <a:ext uri="{FF2B5EF4-FFF2-40B4-BE49-F238E27FC236}">
                  <a16:creationId xmlns:a16="http://schemas.microsoft.com/office/drawing/2014/main" id="{6F014845-14F2-C7B0-85BA-B58E42C208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6127" y="4188753"/>
              <a:ext cx="79216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</a:p>
          </p:txBody>
        </p:sp>
      </p:grpSp>
      <p:sp>
        <p:nvSpPr>
          <p:cNvPr id="38" name="文本框 4">
            <a:extLst>
              <a:ext uri="{FF2B5EF4-FFF2-40B4-BE49-F238E27FC236}">
                <a16:creationId xmlns:a16="http://schemas.microsoft.com/office/drawing/2014/main" id="{DBFCDFE2-DF92-836E-91CD-50A4EE5DC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2717" y="807685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P49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39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C075835B-BF1A-8A20-2E8F-CE42FAFDD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1491630"/>
            <a:ext cx="2209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 ＝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Group 105">
            <a:extLst>
              <a:ext uri="{FF2B5EF4-FFF2-40B4-BE49-F238E27FC236}">
                <a16:creationId xmlns:a16="http://schemas.microsoft.com/office/drawing/2014/main" id="{D757746B-851D-B1C3-94E2-D8BFC0F8F79E}"/>
              </a:ext>
            </a:extLst>
          </p:cNvPr>
          <p:cNvGrpSpPr/>
          <p:nvPr/>
        </p:nvGrpSpPr>
        <p:grpSpPr bwMode="auto">
          <a:xfrm>
            <a:off x="1622847" y="2013918"/>
            <a:ext cx="431800" cy="557832"/>
            <a:chOff x="0" y="0"/>
            <a:chExt cx="272" cy="136"/>
          </a:xfrm>
        </p:grpSpPr>
        <p:sp>
          <p:nvSpPr>
            <p:cNvPr id="4" name="Line 106">
              <a:extLst>
                <a:ext uri="{FF2B5EF4-FFF2-40B4-BE49-F238E27FC236}">
                  <a16:creationId xmlns:a16="http://schemas.microsoft.com/office/drawing/2014/main" id="{EF65F833-E3A7-8468-E17D-C0C1F56F3C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0" y="0"/>
              <a:ext cx="136" cy="1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Line 107">
              <a:extLst>
                <a:ext uri="{FF2B5EF4-FFF2-40B4-BE49-F238E27FC236}">
                  <a16:creationId xmlns:a16="http://schemas.microsoft.com/office/drawing/2014/main" id="{8E2DC9FA-D263-6DDA-749B-8E9E014597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" y="0"/>
              <a:ext cx="136" cy="1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Line 112">
            <a:extLst>
              <a:ext uri="{FF2B5EF4-FFF2-40B4-BE49-F238E27FC236}">
                <a16:creationId xmlns:a16="http://schemas.microsoft.com/office/drawing/2014/main" id="{460C1A81-8CC3-D3B0-F9E3-36A067735E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1449" y="3016931"/>
            <a:ext cx="0" cy="16033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Line 260">
            <a:extLst>
              <a:ext uri="{FF2B5EF4-FFF2-40B4-BE49-F238E27FC236}">
                <a16:creationId xmlns:a16="http://schemas.microsoft.com/office/drawing/2014/main" id="{A4C9ED8E-5FD3-5887-C25A-3D9F107CC7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4347" y="3177269"/>
            <a:ext cx="455334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Line 112">
            <a:extLst>
              <a:ext uri="{FF2B5EF4-FFF2-40B4-BE49-F238E27FC236}">
                <a16:creationId xmlns:a16="http://schemas.microsoft.com/office/drawing/2014/main" id="{DA1F564C-6FAC-D489-E85A-8C5FCAC454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49682" y="1946218"/>
            <a:ext cx="12071" cy="12310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108">
            <a:extLst>
              <a:ext uri="{FF2B5EF4-FFF2-40B4-BE49-F238E27FC236}">
                <a16:creationId xmlns:a16="http://schemas.microsoft.com/office/drawing/2014/main" id="{79DB2A24-A6E2-91F8-263D-DCBB536D5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0259" y="2459718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0" name="Rectangle 108">
            <a:extLst>
              <a:ext uri="{FF2B5EF4-FFF2-40B4-BE49-F238E27FC236}">
                <a16:creationId xmlns:a16="http://schemas.microsoft.com/office/drawing/2014/main" id="{8EAC5ED3-8A85-FD18-9938-191B193CC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8747" y="2459718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1" name="Rectangle 109">
            <a:extLst>
              <a:ext uri="{FF2B5EF4-FFF2-40B4-BE49-F238E27FC236}">
                <a16:creationId xmlns:a16="http://schemas.microsoft.com/office/drawing/2014/main" id="{AC3970A1-D9EC-272C-B5F5-7C061121C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347" y="3191555"/>
            <a:ext cx="6477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" name="Rectangle 109">
            <a:extLst>
              <a:ext uri="{FF2B5EF4-FFF2-40B4-BE49-F238E27FC236}">
                <a16:creationId xmlns:a16="http://schemas.microsoft.com/office/drawing/2014/main" id="{CF1C9CEF-8772-1749-47A2-939B00159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9722" y="1491629"/>
            <a:ext cx="6477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9D34D86-802B-8390-C48A-365A40A02A5D}"/>
              </a:ext>
            </a:extLst>
          </p:cNvPr>
          <p:cNvSpPr/>
          <p:nvPr/>
        </p:nvSpPr>
        <p:spPr>
          <a:xfrm>
            <a:off x="971600" y="892525"/>
            <a:ext cx="492443" cy="6317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zh-CN" altLang="en-US" sz="3200" b="1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2A2D1DB-F701-2AB5-80B3-F06726D3B000}"/>
              </a:ext>
            </a:extLst>
          </p:cNvPr>
          <p:cNvSpPr/>
          <p:nvPr/>
        </p:nvSpPr>
        <p:spPr>
          <a:xfrm>
            <a:off x="4212060" y="1684013"/>
            <a:ext cx="3963651" cy="1217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想：</a:t>
            </a: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</a:t>
            </a: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不够减，先算什么？再算什么？</a:t>
            </a:r>
          </a:p>
        </p:txBody>
      </p:sp>
      <p:sp>
        <p:nvSpPr>
          <p:cNvPr id="15" name="文本框 4">
            <a:extLst>
              <a:ext uri="{FF2B5EF4-FFF2-40B4-BE49-F238E27FC236}">
                <a16:creationId xmlns:a16="http://schemas.microsoft.com/office/drawing/2014/main" id="{C724DBE6-66DF-2AFA-BB9D-6EC967800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778" y="1136102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P49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72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">
            <a:extLst>
              <a:ext uri="{FF2B5EF4-FFF2-40B4-BE49-F238E27FC236}">
                <a16:creationId xmlns:a16="http://schemas.microsoft.com/office/drawing/2014/main" id="{6A54FAD9-95CE-91DA-27A9-818F01137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522" y="2044146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0D2103-7388-39A7-DE81-2683B2ABC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5560" y="2044146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4D6CAB41-54FB-BD4E-58A2-77115690D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525" y="2050766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F0DBEDC1-416F-9D19-AB47-D48313431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1563" y="2050766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A7BF8AFD-F497-1A77-294A-A89A9EB6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9591" y="2056496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74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F85744EB-947B-1168-E817-76682BA70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2629" y="2056496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72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2B0543A6-9F58-DE63-CC42-C5BC38C88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3977" y="2044146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6401E7FD-4D16-58B1-0ADA-2FB3290A1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605" y="2031796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52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EDC1B135-257E-F1F6-8287-736409A3F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522" y="2890750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4A03275A-6400-487C-644C-7C1326D88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5560" y="2890750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C9CAA9A2-9A69-00CD-9725-8CBE56B30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525" y="2897370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7FB86C90-D430-4D85-DE0F-EB232DB11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1563" y="2897370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37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1D8AECFE-E4BD-8265-F407-455A1D664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8191" y="2897370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74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EB581940-754D-8604-E54F-50694B224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1229" y="2897370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69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TextBox 2">
            <a:extLst>
              <a:ext uri="{FF2B5EF4-FFF2-40B4-BE49-F238E27FC236}">
                <a16:creationId xmlns:a16="http://schemas.microsoft.com/office/drawing/2014/main" id="{CAFDED6D-0D31-62E5-55C0-1AE839820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577" y="2885020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id="{91A00FE5-2350-19D7-1E2A-4B93BF1FF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1788" y="2872670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48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E0214DD5-CD33-D8BF-28A9-CECC7553F517}"/>
              </a:ext>
            </a:extLst>
          </p:cNvPr>
          <p:cNvSpPr/>
          <p:nvPr/>
        </p:nvSpPr>
        <p:spPr>
          <a:xfrm>
            <a:off x="427940" y="1173769"/>
            <a:ext cx="492443" cy="6317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zh-CN" altLang="en-US" sz="3200" b="1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4">
            <a:extLst>
              <a:ext uri="{FF2B5EF4-FFF2-40B4-BE49-F238E27FC236}">
                <a16:creationId xmlns:a16="http://schemas.microsoft.com/office/drawing/2014/main" id="{21786968-BB75-35E8-12C6-4ED3F77BB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440" y="1411581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P49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52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 autoUpdateAnimBg="0"/>
      <p:bldP spid="21" grpId="0" bldLvl="0" animBg="1" autoUpdateAnimBg="0"/>
      <p:bldP spid="23" grpId="0" bldLvl="0" animBg="1" autoUpdateAnimBg="0"/>
      <p:bldP spid="25" grpId="0" bldLvl="0" animBg="1" autoUpdateAnimBg="0"/>
      <p:bldP spid="27" grpId="0" bldLvl="0" animBg="1" autoUpdateAnimBg="0"/>
      <p:bldP spid="29" grpId="0" bldLvl="0" animBg="1" autoUpdateAnimBg="0"/>
      <p:bldP spid="31" grpId="0" bldLvl="0" animBg="1" autoUpdateAnimBg="0"/>
      <p:bldP spid="33" grpId="0" bldLvl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7666D7E6-592F-338E-EEF1-7E133FB3B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751" y="605869"/>
            <a:ext cx="7780412" cy="65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个羽毛球能装满几筒？还剩几个？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13E9733-E322-28A2-07E2-AB883F8D5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793" y="3405309"/>
            <a:ext cx="61912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= 4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0F6D2D6-A0AD-3809-F1A2-7F3E3FB5320C}"/>
              </a:ext>
            </a:extLst>
          </p:cNvPr>
          <p:cNvSpPr txBox="1"/>
          <p:nvPr/>
        </p:nvSpPr>
        <p:spPr>
          <a:xfrm>
            <a:off x="663793" y="4009935"/>
            <a:ext cx="5601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口答：可以装满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筒，还剩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771B61-E8AF-5C37-9F02-872B014B0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8417" y="888988"/>
            <a:ext cx="19206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P51 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69A13FD-925F-C28D-9B20-6C0719833D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3867"/>
          <a:stretch>
            <a:fillRect/>
          </a:stretch>
        </p:blipFill>
        <p:spPr>
          <a:xfrm>
            <a:off x="780743" y="1167523"/>
            <a:ext cx="4896545" cy="229389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8752ECF-CEBE-74A0-D68D-9DD232152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350" y="1394630"/>
            <a:ext cx="2140910" cy="18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89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1D14B98-672A-C7FD-6697-9C2D01C9440A}"/>
              </a:ext>
            </a:extLst>
          </p:cNvPr>
          <p:cNvSpPr txBox="1"/>
          <p:nvPr/>
        </p:nvSpPr>
        <p:spPr>
          <a:xfrm>
            <a:off x="562077" y="1771069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</a:t>
            </a:r>
            <a:r>
              <a:rPr kumimoji="0" lang="en-US" altLang="zh-CN" sz="3200" b="1" kern="1200" cap="none" spc="0" normalizeH="0" baseline="0" noProof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B8177C6-2E0D-6C3A-7D81-7E6E8BEDBBC2}"/>
              </a:ext>
            </a:extLst>
          </p:cNvPr>
          <p:cNvSpPr txBox="1"/>
          <p:nvPr/>
        </p:nvSpPr>
        <p:spPr>
          <a:xfrm>
            <a:off x="2608002" y="1771069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91C0ED3-57E2-60A6-1662-A9A0D6B176C0}"/>
              </a:ext>
            </a:extLst>
          </p:cNvPr>
          <p:cNvSpPr txBox="1"/>
          <p:nvPr/>
        </p:nvSpPr>
        <p:spPr>
          <a:xfrm>
            <a:off x="4677261" y="1759333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6C6922B-935C-62C4-28B6-A93879017E5B}"/>
              </a:ext>
            </a:extLst>
          </p:cNvPr>
          <p:cNvSpPr txBox="1"/>
          <p:nvPr/>
        </p:nvSpPr>
        <p:spPr>
          <a:xfrm>
            <a:off x="6719817" y="1771069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D7F63AB-5D9F-D585-1D8E-7E9919CBC381}"/>
              </a:ext>
            </a:extLst>
          </p:cNvPr>
          <p:cNvSpPr txBox="1"/>
          <p:nvPr/>
        </p:nvSpPr>
        <p:spPr>
          <a:xfrm>
            <a:off x="568855" y="2923197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E4BC8BE-F119-2A55-7F2E-1C070A0E628E}"/>
              </a:ext>
            </a:extLst>
          </p:cNvPr>
          <p:cNvSpPr txBox="1"/>
          <p:nvPr/>
        </p:nvSpPr>
        <p:spPr>
          <a:xfrm>
            <a:off x="2638682" y="2924599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206EBD0-B348-2D01-1A7E-CA03BF2E3314}"/>
              </a:ext>
            </a:extLst>
          </p:cNvPr>
          <p:cNvSpPr txBox="1"/>
          <p:nvPr/>
        </p:nvSpPr>
        <p:spPr>
          <a:xfrm>
            <a:off x="4684039" y="2911461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B97AC9-4DDF-0F07-6026-BD45E4685719}"/>
              </a:ext>
            </a:extLst>
          </p:cNvPr>
          <p:cNvSpPr txBox="1"/>
          <p:nvPr/>
        </p:nvSpPr>
        <p:spPr>
          <a:xfrm>
            <a:off x="6726595" y="2923197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BD8F335-22E2-13F3-D056-8C12DC7D7E17}"/>
              </a:ext>
            </a:extLst>
          </p:cNvPr>
          <p:cNvSpPr txBox="1"/>
          <p:nvPr/>
        </p:nvSpPr>
        <p:spPr>
          <a:xfrm>
            <a:off x="1661955" y="1781632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E18722-083D-ABD2-3116-405075AD3AAE}"/>
              </a:ext>
            </a:extLst>
          </p:cNvPr>
          <p:cNvSpPr txBox="1"/>
          <p:nvPr/>
        </p:nvSpPr>
        <p:spPr>
          <a:xfrm>
            <a:off x="3897107" y="1759332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3A11E0D-1F4A-6EAB-AA59-B016FFE3976D}"/>
              </a:ext>
            </a:extLst>
          </p:cNvPr>
          <p:cNvSpPr txBox="1"/>
          <p:nvPr/>
        </p:nvSpPr>
        <p:spPr>
          <a:xfrm>
            <a:off x="5753739" y="1759332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67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750FCB-953C-62E9-1C0D-D53CF9F76CD5}"/>
              </a:ext>
            </a:extLst>
          </p:cNvPr>
          <p:cNvSpPr txBox="1"/>
          <p:nvPr/>
        </p:nvSpPr>
        <p:spPr>
          <a:xfrm>
            <a:off x="7988856" y="175113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787C220-036C-1D67-EE1D-0EB73F87247B}"/>
              </a:ext>
            </a:extLst>
          </p:cNvPr>
          <p:cNvSpPr txBox="1"/>
          <p:nvPr/>
        </p:nvSpPr>
        <p:spPr>
          <a:xfrm>
            <a:off x="1862768" y="2923197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43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E4F62F8-1BE7-D907-C2DD-B70F0CC7CD2E}"/>
              </a:ext>
            </a:extLst>
          </p:cNvPr>
          <p:cNvSpPr txBox="1"/>
          <p:nvPr/>
        </p:nvSpPr>
        <p:spPr>
          <a:xfrm>
            <a:off x="3747986" y="2923197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79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79B09ED-F590-95E4-DE77-C74578F69F38}"/>
              </a:ext>
            </a:extLst>
          </p:cNvPr>
          <p:cNvSpPr txBox="1"/>
          <p:nvPr/>
        </p:nvSpPr>
        <p:spPr>
          <a:xfrm>
            <a:off x="5790542" y="2923196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F13B819-4894-3265-D7A3-DDBACE85A782}"/>
              </a:ext>
            </a:extLst>
          </p:cNvPr>
          <p:cNvSpPr txBox="1"/>
          <p:nvPr/>
        </p:nvSpPr>
        <p:spPr>
          <a:xfrm>
            <a:off x="8003666" y="2923197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7AC5DDB-FBC2-5500-F591-48CB123820E2}"/>
              </a:ext>
            </a:extLst>
          </p:cNvPr>
          <p:cNvSpPr/>
          <p:nvPr/>
        </p:nvSpPr>
        <p:spPr>
          <a:xfrm>
            <a:off x="431543" y="1082584"/>
            <a:ext cx="566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endParaRPr lang="zh-CN" altLang="en-US" sz="2800" dirty="0"/>
          </a:p>
        </p:txBody>
      </p:sp>
      <p:sp>
        <p:nvSpPr>
          <p:cNvPr id="19" name="文本框 4">
            <a:extLst>
              <a:ext uri="{FF2B5EF4-FFF2-40B4-BE49-F238E27FC236}">
                <a16:creationId xmlns:a16="http://schemas.microsoft.com/office/drawing/2014/main" id="{2F24C0E2-2DE1-53D7-A3E0-00774EC75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889" y="1218771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06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4DA782E-14CF-9F50-551B-48B02C252302}"/>
              </a:ext>
            </a:extLst>
          </p:cNvPr>
          <p:cNvSpPr/>
          <p:nvPr/>
        </p:nvSpPr>
        <p:spPr>
          <a:xfrm>
            <a:off x="364720" y="1132733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先说出得数十位上的数是几，再计算。</a:t>
            </a:r>
            <a:endParaRPr lang="zh-CN" altLang="en-US" sz="2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6EE2EA6-FCE1-8698-B33E-9C486D2EDA12}"/>
              </a:ext>
            </a:extLst>
          </p:cNvPr>
          <p:cNvSpPr txBox="1"/>
          <p:nvPr/>
        </p:nvSpPr>
        <p:spPr>
          <a:xfrm>
            <a:off x="511743" y="2106629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</a:t>
            </a:r>
            <a:r>
              <a:rPr kumimoji="0" lang="en-US" altLang="zh-CN" sz="3200" b="1" kern="1200" cap="none" spc="0" normalizeH="0" baseline="0" noProof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37F778-5B5E-676D-81A7-1ABD18739E08}"/>
              </a:ext>
            </a:extLst>
          </p:cNvPr>
          <p:cNvSpPr txBox="1"/>
          <p:nvPr/>
        </p:nvSpPr>
        <p:spPr>
          <a:xfrm>
            <a:off x="2557668" y="2106629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9C4414-B4EF-531D-139D-7565AAC1E69D}"/>
              </a:ext>
            </a:extLst>
          </p:cNvPr>
          <p:cNvSpPr txBox="1"/>
          <p:nvPr/>
        </p:nvSpPr>
        <p:spPr>
          <a:xfrm>
            <a:off x="4626927" y="2094893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92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567BC8A-5F3C-5ADB-7682-2A2B33598CAB}"/>
              </a:ext>
            </a:extLst>
          </p:cNvPr>
          <p:cNvSpPr txBox="1"/>
          <p:nvPr/>
        </p:nvSpPr>
        <p:spPr>
          <a:xfrm>
            <a:off x="6669483" y="2106629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060D83B-CB1D-825B-5925-F81A4F73CDC7}"/>
              </a:ext>
            </a:extLst>
          </p:cNvPr>
          <p:cNvSpPr txBox="1"/>
          <p:nvPr/>
        </p:nvSpPr>
        <p:spPr>
          <a:xfrm>
            <a:off x="518521" y="3258757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0529761-0A11-7CC6-9ED6-9245E563FDD9}"/>
              </a:ext>
            </a:extLst>
          </p:cNvPr>
          <p:cNvSpPr txBox="1"/>
          <p:nvPr/>
        </p:nvSpPr>
        <p:spPr>
          <a:xfrm>
            <a:off x="2564446" y="3258757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5A9C1A7-3450-9A9F-9FDD-9B86AFA6C242}"/>
              </a:ext>
            </a:extLst>
          </p:cNvPr>
          <p:cNvSpPr txBox="1"/>
          <p:nvPr/>
        </p:nvSpPr>
        <p:spPr>
          <a:xfrm>
            <a:off x="4633705" y="3247021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92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6B606EB-28AF-6F8D-BF0C-8C39BEA6A239}"/>
              </a:ext>
            </a:extLst>
          </p:cNvPr>
          <p:cNvSpPr txBox="1"/>
          <p:nvPr/>
        </p:nvSpPr>
        <p:spPr>
          <a:xfrm>
            <a:off x="6676261" y="3258757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164452-3BAD-7BE3-87B9-2F1D30ACB9B4}"/>
              </a:ext>
            </a:extLst>
          </p:cNvPr>
          <p:cNvSpPr txBox="1"/>
          <p:nvPr/>
        </p:nvSpPr>
        <p:spPr>
          <a:xfrm>
            <a:off x="1611621" y="2117192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95E0FAE-0074-A236-2FAC-1F18B46C8509}"/>
              </a:ext>
            </a:extLst>
          </p:cNvPr>
          <p:cNvSpPr txBox="1"/>
          <p:nvPr/>
        </p:nvSpPr>
        <p:spPr>
          <a:xfrm>
            <a:off x="3621078" y="2101362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57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2840CF8-91D6-BFE3-2FEC-7BEAC3F2D220}"/>
              </a:ext>
            </a:extLst>
          </p:cNvPr>
          <p:cNvSpPr txBox="1"/>
          <p:nvPr/>
        </p:nvSpPr>
        <p:spPr>
          <a:xfrm>
            <a:off x="5667003" y="2097526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7EE0938-F1E5-68DD-CA17-980E6077821A}"/>
              </a:ext>
            </a:extLst>
          </p:cNvPr>
          <p:cNvSpPr txBox="1"/>
          <p:nvPr/>
        </p:nvSpPr>
        <p:spPr>
          <a:xfrm>
            <a:off x="7732893" y="2111320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49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127562F-7CE8-E747-6AFC-1BE88B7FF143}"/>
              </a:ext>
            </a:extLst>
          </p:cNvPr>
          <p:cNvSpPr txBox="1"/>
          <p:nvPr/>
        </p:nvSpPr>
        <p:spPr>
          <a:xfrm>
            <a:off x="1756541" y="327985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D234852-C4DC-DA82-F06D-C5A835A9E1C1}"/>
              </a:ext>
            </a:extLst>
          </p:cNvPr>
          <p:cNvSpPr txBox="1"/>
          <p:nvPr/>
        </p:nvSpPr>
        <p:spPr>
          <a:xfrm>
            <a:off x="3775615" y="326402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B05BBB4-3818-5443-9ADA-DF342F64429D}"/>
              </a:ext>
            </a:extLst>
          </p:cNvPr>
          <p:cNvSpPr txBox="1"/>
          <p:nvPr/>
        </p:nvSpPr>
        <p:spPr>
          <a:xfrm>
            <a:off x="5877825" y="324965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22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5B0B64F-9485-FB77-E3A0-0A727C5D038A}"/>
              </a:ext>
            </a:extLst>
          </p:cNvPr>
          <p:cNvSpPr txBox="1"/>
          <p:nvPr/>
        </p:nvSpPr>
        <p:spPr>
          <a:xfrm>
            <a:off x="7953332" y="3258757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4">
            <a:extLst>
              <a:ext uri="{FF2B5EF4-FFF2-40B4-BE49-F238E27FC236}">
                <a16:creationId xmlns:a16="http://schemas.microsoft.com/office/drawing/2014/main" id="{2525BAAC-5DF4-4E31-F43D-5EC2F1B14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20" y="1608469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0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80EA0E7-674C-46C4-6E22-964CC2A86697}"/>
              </a:ext>
            </a:extLst>
          </p:cNvPr>
          <p:cNvSpPr/>
          <p:nvPr/>
        </p:nvSpPr>
        <p:spPr>
          <a:xfrm>
            <a:off x="378758" y="705076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下面的计算正确吗？把不正确的改正过来。</a:t>
            </a:r>
            <a:endParaRPr lang="zh-CN" altLang="en-US" sz="2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56417F-062A-0E4D-413D-5B1E06DD90C7}"/>
              </a:ext>
            </a:extLst>
          </p:cNvPr>
          <p:cNvSpPr txBox="1"/>
          <p:nvPr/>
        </p:nvSpPr>
        <p:spPr>
          <a:xfrm>
            <a:off x="1191250" y="1451152"/>
            <a:ext cx="32864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kumimoji="0" lang="en-US" altLang="zh-CN" sz="3200" b="1" kern="1200" cap="none" spc="0" normalizeH="0" baseline="0" noProof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5=33________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0A39FC4-8E51-138C-1594-D12F69C0F780}"/>
              </a:ext>
            </a:extLst>
          </p:cNvPr>
          <p:cNvSpPr txBox="1"/>
          <p:nvPr/>
        </p:nvSpPr>
        <p:spPr>
          <a:xfrm>
            <a:off x="4881661" y="1451151"/>
            <a:ext cx="32864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7=36________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21C2E72-E24B-ABC4-04D1-B7DD14D31735}"/>
              </a:ext>
            </a:extLst>
          </p:cNvPr>
          <p:cNvSpPr txBox="1"/>
          <p:nvPr/>
        </p:nvSpPr>
        <p:spPr>
          <a:xfrm>
            <a:off x="1181137" y="2864974"/>
            <a:ext cx="32864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6=14________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185A810-5F99-35F0-B9B0-89288C097798}"/>
              </a:ext>
            </a:extLst>
          </p:cNvPr>
          <p:cNvSpPr txBox="1"/>
          <p:nvPr/>
        </p:nvSpPr>
        <p:spPr>
          <a:xfrm>
            <a:off x="4871547" y="2864974"/>
            <a:ext cx="32864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9=53________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54E7F3C-D584-6E6E-BD58-2D761B2AFC2D}"/>
              </a:ext>
            </a:extLst>
          </p:cNvPr>
          <p:cNvSpPr txBox="1"/>
          <p:nvPr/>
        </p:nvSpPr>
        <p:spPr>
          <a:xfrm>
            <a:off x="3061369" y="1452046"/>
            <a:ext cx="5982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5D5AE91-B7FE-AEAC-E2EB-0CCB66F0B1E3}"/>
              </a:ext>
            </a:extLst>
          </p:cNvPr>
          <p:cNvSpPr/>
          <p:nvPr/>
        </p:nvSpPr>
        <p:spPr>
          <a:xfrm>
            <a:off x="2268852" y="1483731"/>
            <a:ext cx="590550" cy="520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D62D763-4EBE-09DC-BD45-9163C5C76285}"/>
              </a:ext>
            </a:extLst>
          </p:cNvPr>
          <p:cNvSpPr txBox="1"/>
          <p:nvPr/>
        </p:nvSpPr>
        <p:spPr>
          <a:xfrm>
            <a:off x="3076482" y="2826312"/>
            <a:ext cx="5982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A3BA631-55CA-E27B-BF7A-5E129B37B3DC}"/>
              </a:ext>
            </a:extLst>
          </p:cNvPr>
          <p:cNvSpPr/>
          <p:nvPr/>
        </p:nvSpPr>
        <p:spPr>
          <a:xfrm>
            <a:off x="2272609" y="2911622"/>
            <a:ext cx="590550" cy="520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FF74E65-76BA-1B86-C8F7-941700887BA0}"/>
              </a:ext>
            </a:extLst>
          </p:cNvPr>
          <p:cNvSpPr txBox="1"/>
          <p:nvPr/>
        </p:nvSpPr>
        <p:spPr>
          <a:xfrm>
            <a:off x="6837009" y="2838663"/>
            <a:ext cx="5982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621E5284-0B17-237B-D0E1-BC5CD37B3ABB}"/>
              </a:ext>
            </a:extLst>
          </p:cNvPr>
          <p:cNvSpPr/>
          <p:nvPr/>
        </p:nvSpPr>
        <p:spPr>
          <a:xfrm>
            <a:off x="5923861" y="2904570"/>
            <a:ext cx="590550" cy="520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3CABC03-E269-2969-2759-D27EBAF1597C}"/>
              </a:ext>
            </a:extLst>
          </p:cNvPr>
          <p:cNvSpPr txBox="1"/>
          <p:nvPr/>
        </p:nvSpPr>
        <p:spPr>
          <a:xfrm>
            <a:off x="6887072" y="1423454"/>
            <a:ext cx="600075" cy="5835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66E9B26-D29C-C3F6-FBE7-CBD3C41B655B}"/>
              </a:ext>
            </a:extLst>
          </p:cNvPr>
          <p:cNvSpPr/>
          <p:nvPr/>
        </p:nvSpPr>
        <p:spPr>
          <a:xfrm>
            <a:off x="1243806" y="2218725"/>
            <a:ext cx="26568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十位不该退位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391B673-3F3B-D515-ED29-21229C45216A}"/>
              </a:ext>
            </a:extLst>
          </p:cNvPr>
          <p:cNvSpPr/>
          <p:nvPr/>
        </p:nvSpPr>
        <p:spPr>
          <a:xfrm>
            <a:off x="1527983" y="3595209"/>
            <a:ext cx="2357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不是相同数位上的数相减了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4BD3AB5-8084-FAF0-2666-E30D57F44F82}"/>
              </a:ext>
            </a:extLst>
          </p:cNvPr>
          <p:cNvSpPr/>
          <p:nvPr/>
        </p:nvSpPr>
        <p:spPr>
          <a:xfrm>
            <a:off x="4924140" y="3594003"/>
            <a:ext cx="37264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个位不够减，十位要退位却没有退位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7" name="文本框 4">
            <a:extLst>
              <a:ext uri="{FF2B5EF4-FFF2-40B4-BE49-F238E27FC236}">
                <a16:creationId xmlns:a16="http://schemas.microsoft.com/office/drawing/2014/main" id="{67698BAD-00A2-FD85-6E63-95EC0ABDC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320" y="1096981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50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ldLvl="0" animBg="1"/>
      <p:bldP spid="9" grpId="0"/>
      <p:bldP spid="10" grpId="0" bldLvl="0" animBg="1"/>
      <p:bldP spid="11" grpId="0"/>
      <p:bldP spid="12" grpId="0" bldLvl="0" animBg="1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DF8D4A0-5808-CEEB-1ED7-03393B27B568}"/>
              </a:ext>
            </a:extLst>
          </p:cNvPr>
          <p:cNvSpPr txBox="1"/>
          <p:nvPr/>
        </p:nvSpPr>
        <p:spPr>
          <a:xfrm>
            <a:off x="455238" y="1285478"/>
            <a:ext cx="7042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10. 70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连续减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，写出每次减得的差。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870F793-BE1A-12AF-33DB-BD660A022B57}"/>
              </a:ext>
            </a:extLst>
          </p:cNvPr>
          <p:cNvSpPr txBox="1"/>
          <p:nvPr/>
        </p:nvSpPr>
        <p:spPr>
          <a:xfrm>
            <a:off x="1216994" y="2322091"/>
            <a:ext cx="6535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  </a:t>
            </a:r>
            <a:r>
              <a:rPr lang="en-US" altLang="zh-CN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__   __   __   __   __   __  __</a:t>
            </a:r>
            <a:endParaRPr lang="zh-CN" altLang="en-US" sz="3200" b="1" u="sng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8238D75-E0BE-44C5-6132-C3FCDADF1A9A}"/>
              </a:ext>
            </a:extLst>
          </p:cNvPr>
          <p:cNvSpPr txBox="1"/>
          <p:nvPr/>
        </p:nvSpPr>
        <p:spPr>
          <a:xfrm>
            <a:off x="2416709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E43C92D-7AEF-0DEE-A349-D41D369E1778}"/>
              </a:ext>
            </a:extLst>
          </p:cNvPr>
          <p:cNvSpPr txBox="1"/>
          <p:nvPr/>
        </p:nvSpPr>
        <p:spPr>
          <a:xfrm>
            <a:off x="3102936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49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5C00441-13F9-3E28-D0D0-600A38E4B7FB}"/>
              </a:ext>
            </a:extLst>
          </p:cNvPr>
          <p:cNvSpPr txBox="1"/>
          <p:nvPr/>
        </p:nvSpPr>
        <p:spPr>
          <a:xfrm>
            <a:off x="3836933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5A35B49-FA68-7574-E5A9-B51D1202AE45}"/>
              </a:ext>
            </a:extLst>
          </p:cNvPr>
          <p:cNvSpPr txBox="1"/>
          <p:nvPr/>
        </p:nvSpPr>
        <p:spPr>
          <a:xfrm>
            <a:off x="4572480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BBB756E-4C49-B013-6408-2E24A4FD8C56}"/>
              </a:ext>
            </a:extLst>
          </p:cNvPr>
          <p:cNvSpPr txBox="1"/>
          <p:nvPr/>
        </p:nvSpPr>
        <p:spPr>
          <a:xfrm>
            <a:off x="5264526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BA935F8-B097-8FE5-F912-F2E8AEBC6793}"/>
              </a:ext>
            </a:extLst>
          </p:cNvPr>
          <p:cNvSpPr txBox="1"/>
          <p:nvPr/>
        </p:nvSpPr>
        <p:spPr>
          <a:xfrm>
            <a:off x="5985184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DEB6E5E-B129-CDA0-1AA9-87B7D703DBC0}"/>
              </a:ext>
            </a:extLst>
          </p:cNvPr>
          <p:cNvSpPr txBox="1"/>
          <p:nvPr/>
        </p:nvSpPr>
        <p:spPr>
          <a:xfrm>
            <a:off x="6589083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81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EF0935A-D322-40E5-FBBD-12D88BAE4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184" y="466296"/>
            <a:ext cx="228571" cy="40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9F896C5-2F50-D417-D1A2-76EDDC9FB584}"/>
              </a:ext>
            </a:extLst>
          </p:cNvPr>
          <p:cNvSpPr/>
          <p:nvPr/>
        </p:nvSpPr>
        <p:spPr>
          <a:xfrm>
            <a:off x="616101" y="394686"/>
            <a:ext cx="8771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</a:t>
            </a:r>
            <a:endParaRPr lang="zh-CN" altLang="en-US" sz="2800" dirty="0"/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B6E9E61F-B5F6-7F62-F8B6-9058B6B3D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2528" y="3204608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4C2BAA6-37D9-8465-CAAA-9E8339A367CF}"/>
              </a:ext>
            </a:extLst>
          </p:cNvPr>
          <p:cNvSpPr/>
          <p:nvPr/>
        </p:nvSpPr>
        <p:spPr>
          <a:xfrm>
            <a:off x="1156321" y="3088199"/>
            <a:ext cx="3059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运走了多少箱？</a:t>
            </a:r>
            <a:endParaRPr lang="zh-CN" altLang="en-US" sz="28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D89D3C4-9AD9-9456-3D2E-A1435526FACE}"/>
              </a:ext>
            </a:extLst>
          </p:cNvPr>
          <p:cNvGrpSpPr/>
          <p:nvPr/>
        </p:nvGrpSpPr>
        <p:grpSpPr>
          <a:xfrm>
            <a:off x="1179184" y="503942"/>
            <a:ext cx="5349327" cy="2671614"/>
            <a:chOff x="986237" y="1049227"/>
            <a:chExt cx="5349327" cy="267161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74077B6-8A49-E02D-E21C-A96D7C389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6237" y="1049227"/>
              <a:ext cx="5349327" cy="2671614"/>
            </a:xfrm>
            <a:custGeom>
              <a:avLst/>
              <a:gdLst>
                <a:gd name="connsiteX0" fmla="*/ 0 w 6590707"/>
                <a:gd name="connsiteY0" fmla="*/ 0 h 3291300"/>
                <a:gd name="connsiteX1" fmla="*/ 6590707 w 6590707"/>
                <a:gd name="connsiteY1" fmla="*/ 0 h 3291300"/>
                <a:gd name="connsiteX2" fmla="*/ 6590707 w 6590707"/>
                <a:gd name="connsiteY2" fmla="*/ 3291300 h 3291300"/>
                <a:gd name="connsiteX3" fmla="*/ 2175334 w 6590707"/>
                <a:gd name="connsiteY3" fmla="*/ 3291300 h 3291300"/>
                <a:gd name="connsiteX4" fmla="*/ 2175334 w 6590707"/>
                <a:gd name="connsiteY4" fmla="*/ 2814849 h 3291300"/>
                <a:gd name="connsiteX5" fmla="*/ 0 w 6590707"/>
                <a:gd name="connsiteY5" fmla="*/ 2814849 h 329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0707" h="3291300">
                  <a:moveTo>
                    <a:pt x="0" y="0"/>
                  </a:moveTo>
                  <a:lnTo>
                    <a:pt x="6590707" y="0"/>
                  </a:lnTo>
                  <a:lnTo>
                    <a:pt x="6590707" y="3291300"/>
                  </a:lnTo>
                  <a:lnTo>
                    <a:pt x="2175334" y="3291300"/>
                  </a:lnTo>
                  <a:lnTo>
                    <a:pt x="2175334" y="2814849"/>
                  </a:lnTo>
                  <a:lnTo>
                    <a:pt x="0" y="2814849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45BC9E0-E4BF-8BB7-6F2C-3D76CAD63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8329" y="2519683"/>
              <a:ext cx="951252" cy="1201158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12E60EB-6069-4F27-2D84-3C5B9A4A2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12533" y="2507892"/>
              <a:ext cx="951253" cy="1201159"/>
            </a:xfrm>
            <a:prstGeom prst="rect">
              <a:avLst/>
            </a:prstGeom>
          </p:spPr>
        </p:pic>
      </p:grp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30D3E5A5-4EC9-47A1-4AC2-36FF522DBF77}"/>
              </a:ext>
            </a:extLst>
          </p:cNvPr>
          <p:cNvSpPr/>
          <p:nvPr/>
        </p:nvSpPr>
        <p:spPr>
          <a:xfrm>
            <a:off x="5196995" y="872836"/>
            <a:ext cx="2184152" cy="1080120"/>
          </a:xfrm>
          <a:prstGeom prst="wedgeRoundRectCallout">
            <a:avLst>
              <a:gd name="adj1" fmla="val -61539"/>
              <a:gd name="adj2" fmla="val 32179"/>
              <a:gd name="adj3" fmla="val 16667"/>
            </a:avLst>
          </a:prstGeom>
          <a:solidFill>
            <a:schemeClr val="bg1"/>
          </a:solidFill>
          <a:ln w="28575">
            <a:solidFill>
              <a:srgbClr val="127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原来有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</a:t>
            </a: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还剩下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E583435-8D25-234E-B51D-02DED44296F6}"/>
              </a:ext>
            </a:extLst>
          </p:cNvPr>
          <p:cNvSpPr txBox="1"/>
          <p:nvPr/>
        </p:nvSpPr>
        <p:spPr>
          <a:xfrm>
            <a:off x="1255019" y="3794922"/>
            <a:ext cx="309251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68</a:t>
            </a: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12=56</a:t>
            </a:r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（箱）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24FBE0A-9680-BD0F-25AF-B96A1EAA481A}"/>
              </a:ext>
            </a:extLst>
          </p:cNvPr>
          <p:cNvSpPr txBox="1"/>
          <p:nvPr/>
        </p:nvSpPr>
        <p:spPr>
          <a:xfrm>
            <a:off x="4276990" y="3826324"/>
            <a:ext cx="45030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口答：运走了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箱。</a:t>
            </a:r>
          </a:p>
        </p:txBody>
      </p:sp>
    </p:spTree>
    <p:extLst>
      <p:ext uri="{BB962C8B-B14F-4D97-AF65-F5344CB8AC3E}">
        <p14:creationId xmlns:p14="http://schemas.microsoft.com/office/powerpoint/2010/main" val="376708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1040D8-BE61-9BFF-CA2A-A935E751EF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54"/>
          <a:stretch>
            <a:fillRect/>
          </a:stretch>
        </p:blipFill>
        <p:spPr>
          <a:xfrm>
            <a:off x="2490754" y="1495031"/>
            <a:ext cx="4497900" cy="2397223"/>
          </a:xfrm>
          <a:custGeom>
            <a:avLst/>
            <a:gdLst>
              <a:gd name="connsiteX0" fmla="*/ 3860800 w 9144000"/>
              <a:gd name="connsiteY0" fmla="*/ 0 h 4873431"/>
              <a:gd name="connsiteX1" fmla="*/ 4862286 w 9144000"/>
              <a:gd name="connsiteY1" fmla="*/ 29028 h 4873431"/>
              <a:gd name="connsiteX2" fmla="*/ 5210629 w 9144000"/>
              <a:gd name="connsiteY2" fmla="*/ 1378857 h 4873431"/>
              <a:gd name="connsiteX3" fmla="*/ 5326743 w 9144000"/>
              <a:gd name="connsiteY3" fmla="*/ 1451428 h 4873431"/>
              <a:gd name="connsiteX4" fmla="*/ 9144000 w 9144000"/>
              <a:gd name="connsiteY4" fmla="*/ 2197184 h 4873431"/>
              <a:gd name="connsiteX5" fmla="*/ 9144000 w 9144000"/>
              <a:gd name="connsiteY5" fmla="*/ 4873431 h 4873431"/>
              <a:gd name="connsiteX6" fmla="*/ 0 w 9144000"/>
              <a:gd name="connsiteY6" fmla="*/ 4873431 h 4873431"/>
              <a:gd name="connsiteX7" fmla="*/ 0 w 9144000"/>
              <a:gd name="connsiteY7" fmla="*/ 1858152 h 4873431"/>
              <a:gd name="connsiteX8" fmla="*/ 2859314 w 9144000"/>
              <a:gd name="connsiteY8" fmla="*/ 667657 h 487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4873431">
                <a:moveTo>
                  <a:pt x="3860800" y="0"/>
                </a:moveTo>
                <a:lnTo>
                  <a:pt x="4862286" y="29028"/>
                </a:lnTo>
                <a:lnTo>
                  <a:pt x="5210629" y="1378857"/>
                </a:lnTo>
                <a:lnTo>
                  <a:pt x="5326743" y="1451428"/>
                </a:lnTo>
                <a:lnTo>
                  <a:pt x="9144000" y="2197184"/>
                </a:lnTo>
                <a:lnTo>
                  <a:pt x="9144000" y="4873431"/>
                </a:lnTo>
                <a:lnTo>
                  <a:pt x="0" y="4873431"/>
                </a:lnTo>
                <a:lnTo>
                  <a:pt x="0" y="1858152"/>
                </a:lnTo>
                <a:lnTo>
                  <a:pt x="2859314" y="667657"/>
                </a:lnTo>
                <a:close/>
              </a:path>
            </a:pathLst>
          </a:cu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EDFBED8-A390-FD81-9004-B324D2C1634B}"/>
              </a:ext>
            </a:extLst>
          </p:cNvPr>
          <p:cNvSpPr txBox="1"/>
          <p:nvPr/>
        </p:nvSpPr>
        <p:spPr>
          <a:xfrm>
            <a:off x="695327" y="515928"/>
            <a:ext cx="759214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王阿姨要包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  ，已经包了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还要包多少个？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5153EB1-19B6-A7E8-8EAB-721733C99A86}"/>
              </a:ext>
            </a:extLst>
          </p:cNvPr>
          <p:cNvSpPr txBox="1"/>
          <p:nvPr/>
        </p:nvSpPr>
        <p:spPr>
          <a:xfrm>
            <a:off x="921521" y="4104352"/>
            <a:ext cx="288572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531AADE-BA53-8883-F13C-A06D8E9DCA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94371" y="485948"/>
            <a:ext cx="755257" cy="625820"/>
          </a:xfrm>
          <a:custGeom>
            <a:avLst/>
            <a:gdLst>
              <a:gd name="connsiteX0" fmla="*/ 0 w 5723809"/>
              <a:gd name="connsiteY0" fmla="*/ 0 h 4742857"/>
              <a:gd name="connsiteX1" fmla="*/ 5723809 w 5723809"/>
              <a:gd name="connsiteY1" fmla="*/ 0 h 4742857"/>
              <a:gd name="connsiteX2" fmla="*/ 5723809 w 5723809"/>
              <a:gd name="connsiteY2" fmla="*/ 4742857 h 4742857"/>
              <a:gd name="connsiteX3" fmla="*/ 0 w 5723809"/>
              <a:gd name="connsiteY3" fmla="*/ 4742857 h 4742857"/>
              <a:gd name="connsiteX4" fmla="*/ 0 w 5723809"/>
              <a:gd name="connsiteY4" fmla="*/ 3158963 h 4742857"/>
              <a:gd name="connsiteX5" fmla="*/ 68378 w 5723809"/>
              <a:gd name="connsiteY5" fmla="*/ 3146604 h 4742857"/>
              <a:gd name="connsiteX6" fmla="*/ 629658 w 5723809"/>
              <a:gd name="connsiteY6" fmla="*/ 2331042 h 4742857"/>
              <a:gd name="connsiteX7" fmla="*/ 68378 w 5723809"/>
              <a:gd name="connsiteY7" fmla="*/ 1515480 h 4742857"/>
              <a:gd name="connsiteX8" fmla="*/ 0 w 5723809"/>
              <a:gd name="connsiteY8" fmla="*/ 1503121 h 47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3809" h="4742857">
                <a:moveTo>
                  <a:pt x="0" y="0"/>
                </a:moveTo>
                <a:lnTo>
                  <a:pt x="5723809" y="0"/>
                </a:lnTo>
                <a:lnTo>
                  <a:pt x="5723809" y="4742857"/>
                </a:lnTo>
                <a:lnTo>
                  <a:pt x="0" y="4742857"/>
                </a:lnTo>
                <a:lnTo>
                  <a:pt x="0" y="3158963"/>
                </a:lnTo>
                <a:lnTo>
                  <a:pt x="68378" y="3146604"/>
                </a:lnTo>
                <a:cubicBezTo>
                  <a:pt x="388700" y="3068979"/>
                  <a:pt x="629658" y="2733335"/>
                  <a:pt x="629658" y="2331042"/>
                </a:cubicBezTo>
                <a:cubicBezTo>
                  <a:pt x="629658" y="1928750"/>
                  <a:pt x="388700" y="1593105"/>
                  <a:pt x="68378" y="1515480"/>
                </a:cubicBezTo>
                <a:lnTo>
                  <a:pt x="0" y="1503121"/>
                </a:lnTo>
                <a:close/>
              </a:path>
            </a:pathLst>
          </a:cu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47DCD7DF-5637-8756-5F2C-B4A3AC9C2B00}"/>
              </a:ext>
            </a:extLst>
          </p:cNvPr>
          <p:cNvGrpSpPr/>
          <p:nvPr/>
        </p:nvGrpSpPr>
        <p:grpSpPr>
          <a:xfrm>
            <a:off x="4032941" y="4042797"/>
            <a:ext cx="3877985" cy="625820"/>
            <a:chOff x="3881939" y="4042797"/>
            <a:chExt cx="3877985" cy="62582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298489B-F534-5469-26B7-6899361BAA71}"/>
                </a:ext>
              </a:extLst>
            </p:cNvPr>
            <p:cNvSpPr txBox="1"/>
            <p:nvPr/>
          </p:nvSpPr>
          <p:spPr>
            <a:xfrm>
              <a:off x="3881939" y="4115417"/>
              <a:ext cx="38779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口答：还要包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。</a:t>
              </a: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F6C790E-7A08-B464-81EC-8B120070E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918789" y="4042797"/>
              <a:ext cx="755257" cy="625820"/>
            </a:xfrm>
            <a:custGeom>
              <a:avLst/>
              <a:gdLst>
                <a:gd name="connsiteX0" fmla="*/ 0 w 5723809"/>
                <a:gd name="connsiteY0" fmla="*/ 0 h 4742857"/>
                <a:gd name="connsiteX1" fmla="*/ 5723809 w 5723809"/>
                <a:gd name="connsiteY1" fmla="*/ 0 h 4742857"/>
                <a:gd name="connsiteX2" fmla="*/ 5723809 w 5723809"/>
                <a:gd name="connsiteY2" fmla="*/ 4742857 h 4742857"/>
                <a:gd name="connsiteX3" fmla="*/ 0 w 5723809"/>
                <a:gd name="connsiteY3" fmla="*/ 4742857 h 4742857"/>
                <a:gd name="connsiteX4" fmla="*/ 0 w 5723809"/>
                <a:gd name="connsiteY4" fmla="*/ 3158963 h 4742857"/>
                <a:gd name="connsiteX5" fmla="*/ 68378 w 5723809"/>
                <a:gd name="connsiteY5" fmla="*/ 3146604 h 4742857"/>
                <a:gd name="connsiteX6" fmla="*/ 629658 w 5723809"/>
                <a:gd name="connsiteY6" fmla="*/ 2331042 h 4742857"/>
                <a:gd name="connsiteX7" fmla="*/ 68378 w 5723809"/>
                <a:gd name="connsiteY7" fmla="*/ 1515480 h 4742857"/>
                <a:gd name="connsiteX8" fmla="*/ 0 w 5723809"/>
                <a:gd name="connsiteY8" fmla="*/ 1503121 h 474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23809" h="4742857">
                  <a:moveTo>
                    <a:pt x="0" y="0"/>
                  </a:moveTo>
                  <a:lnTo>
                    <a:pt x="5723809" y="0"/>
                  </a:lnTo>
                  <a:lnTo>
                    <a:pt x="5723809" y="4742857"/>
                  </a:lnTo>
                  <a:lnTo>
                    <a:pt x="0" y="4742857"/>
                  </a:lnTo>
                  <a:lnTo>
                    <a:pt x="0" y="3158963"/>
                  </a:lnTo>
                  <a:lnTo>
                    <a:pt x="68378" y="3146604"/>
                  </a:lnTo>
                  <a:cubicBezTo>
                    <a:pt x="388700" y="3068979"/>
                    <a:pt x="629658" y="2733335"/>
                    <a:pt x="629658" y="2331042"/>
                  </a:cubicBezTo>
                  <a:cubicBezTo>
                    <a:pt x="629658" y="1928750"/>
                    <a:pt x="388700" y="1593105"/>
                    <a:pt x="68378" y="1515480"/>
                  </a:cubicBezTo>
                  <a:lnTo>
                    <a:pt x="0" y="1503121"/>
                  </a:lnTo>
                  <a:close/>
                </a:path>
              </a:pathLst>
            </a:custGeom>
          </p:spPr>
        </p:pic>
      </p:grpSp>
      <p:sp>
        <p:nvSpPr>
          <p:cNvPr id="9" name="文本框 4">
            <a:extLst>
              <a:ext uri="{FF2B5EF4-FFF2-40B4-BE49-F238E27FC236}">
                <a16:creationId xmlns:a16="http://schemas.microsoft.com/office/drawing/2014/main" id="{2F340E2F-6801-07FD-FF8D-882E8401E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706" y="1114634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23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A86E7437-A744-1171-14B6-2ADEEE699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47" y="283355"/>
            <a:ext cx="7617740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个装一箱，可以装满几箱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个装一箱呢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CC82C3D6-AF98-341A-F3E1-C657134C0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974" y="3680654"/>
            <a:ext cx="6191250" cy="522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= 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7442675-155B-9CE0-DBE1-CABEE66B46F1}"/>
              </a:ext>
            </a:extLst>
          </p:cNvPr>
          <p:cNvSpPr txBox="1"/>
          <p:nvPr/>
        </p:nvSpPr>
        <p:spPr>
          <a:xfrm>
            <a:off x="2195736" y="4203259"/>
            <a:ext cx="5256583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口答：可以装满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箱，还剩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个。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74BEC67-8F87-80F5-82EC-B81393AF9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8939" y="967878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1C19F0D-1DC3-76CE-3972-D474AB9CD0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776" y="1148038"/>
            <a:ext cx="6405625" cy="2524224"/>
          </a:xfrm>
          <a:prstGeom prst="rect">
            <a:avLst/>
          </a:prstGeom>
        </p:spPr>
      </p:pic>
      <p:grpSp>
        <p:nvGrpSpPr>
          <p:cNvPr id="7" name="Group 16">
            <a:extLst>
              <a:ext uri="{FF2B5EF4-FFF2-40B4-BE49-F238E27FC236}">
                <a16:creationId xmlns:a16="http://schemas.microsoft.com/office/drawing/2014/main" id="{255FF045-AECB-3012-CC9C-5831DE4BB8BF}"/>
              </a:ext>
            </a:extLst>
          </p:cNvPr>
          <p:cNvGrpSpPr/>
          <p:nvPr/>
        </p:nvGrpSpPr>
        <p:grpSpPr bwMode="auto">
          <a:xfrm>
            <a:off x="6875612" y="1739830"/>
            <a:ext cx="1997075" cy="2611438"/>
            <a:chOff x="2593" y="-160"/>
            <a:chExt cx="1258" cy="1645"/>
          </a:xfrm>
        </p:grpSpPr>
        <p:pic>
          <p:nvPicPr>
            <p:cNvPr id="8" name="Picture 52">
              <a:extLst>
                <a:ext uri="{FF2B5EF4-FFF2-40B4-BE49-F238E27FC236}">
                  <a16:creationId xmlns:a16="http://schemas.microsoft.com/office/drawing/2014/main" id="{E7AB62BD-32B1-D754-105D-474377FDA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1" y="545"/>
              <a:ext cx="710" cy="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" name="AutoShape 12">
              <a:extLst>
                <a:ext uri="{FF2B5EF4-FFF2-40B4-BE49-F238E27FC236}">
                  <a16:creationId xmlns:a16="http://schemas.microsoft.com/office/drawing/2014/main" id="{72542C33-2917-70FD-07A7-11AABA646E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-160"/>
              <a:ext cx="1149" cy="611"/>
            </a:xfrm>
            <a:prstGeom prst="wedgeRoundRectCallout">
              <a:avLst>
                <a:gd name="adj1" fmla="val 24101"/>
                <a:gd name="adj2" fmla="val 72337"/>
                <a:gd name="adj3" fmla="val 16667"/>
              </a:avLst>
            </a:prstGeom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一共有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29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个茶壶。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B415EF44-4E07-7E37-5AF6-56D77C5C34DA}"/>
              </a:ext>
            </a:extLst>
          </p:cNvPr>
          <p:cNvSpPr txBox="1"/>
          <p:nvPr/>
        </p:nvSpPr>
        <p:spPr>
          <a:xfrm>
            <a:off x="469247" y="3688431"/>
            <a:ext cx="2214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个装一箱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10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4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>
            <a:extLst>
              <a:ext uri="{FF2B5EF4-FFF2-40B4-BE49-F238E27FC236}">
                <a16:creationId xmlns:a16="http://schemas.microsoft.com/office/drawing/2014/main" id="{37DCC5A4-3D92-C0DA-1100-BE50B28CB1ED}"/>
              </a:ext>
            </a:extLst>
          </p:cNvPr>
          <p:cNvGrpSpPr/>
          <p:nvPr/>
        </p:nvGrpSpPr>
        <p:grpSpPr bwMode="auto">
          <a:xfrm>
            <a:off x="6875612" y="1739830"/>
            <a:ext cx="1997075" cy="2611438"/>
            <a:chOff x="2593" y="-160"/>
            <a:chExt cx="1258" cy="1645"/>
          </a:xfrm>
        </p:grpSpPr>
        <p:pic>
          <p:nvPicPr>
            <p:cNvPr id="6" name="Picture 52">
              <a:extLst>
                <a:ext uri="{FF2B5EF4-FFF2-40B4-BE49-F238E27FC236}">
                  <a16:creationId xmlns:a16="http://schemas.microsoft.com/office/drawing/2014/main" id="{402B907B-479F-C5AA-2DF8-D0E5BE3871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1" y="545"/>
              <a:ext cx="710" cy="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" name="AutoShape 12">
              <a:extLst>
                <a:ext uri="{FF2B5EF4-FFF2-40B4-BE49-F238E27FC236}">
                  <a16:creationId xmlns:a16="http://schemas.microsoft.com/office/drawing/2014/main" id="{C2AE65C3-0CC7-C3A6-2656-4891BBA843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-160"/>
              <a:ext cx="1149" cy="611"/>
            </a:xfrm>
            <a:prstGeom prst="wedgeRoundRectCallout">
              <a:avLst>
                <a:gd name="adj1" fmla="val 24101"/>
                <a:gd name="adj2" fmla="val 72337"/>
                <a:gd name="adj3" fmla="val 16667"/>
              </a:avLst>
            </a:prstGeom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一共有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29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个茶壶。</a:t>
              </a:r>
            </a:p>
          </p:txBody>
        </p:sp>
      </p:grpSp>
      <p:sp>
        <p:nvSpPr>
          <p:cNvPr id="8" name="TextBox 4">
            <a:extLst>
              <a:ext uri="{FF2B5EF4-FFF2-40B4-BE49-F238E27FC236}">
                <a16:creationId xmlns:a16="http://schemas.microsoft.com/office/drawing/2014/main" id="{FC66DB20-DCC1-8DB4-34FF-5B722379F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080" y="3687407"/>
            <a:ext cx="6191250" cy="522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= 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E36D89A-EC18-B098-C916-3FCA04559246}"/>
              </a:ext>
            </a:extLst>
          </p:cNvPr>
          <p:cNvSpPr txBox="1"/>
          <p:nvPr/>
        </p:nvSpPr>
        <p:spPr>
          <a:xfrm>
            <a:off x="2195736" y="4203259"/>
            <a:ext cx="5256583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口答：可以装满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箱，还剩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个。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F441FBD-92DF-61F8-20E8-66CDBA8566E7}"/>
              </a:ext>
            </a:extLst>
          </p:cNvPr>
          <p:cNvSpPr txBox="1"/>
          <p:nvPr/>
        </p:nvSpPr>
        <p:spPr>
          <a:xfrm>
            <a:off x="469247" y="3688431"/>
            <a:ext cx="2214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个装一箱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3CEB9458-38F1-6768-8B91-923E08E1D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47" y="283355"/>
            <a:ext cx="7617740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个装一箱，可以装满几箱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个装一箱呢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4EE397-4B07-04A5-290D-2C7C216E8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8939" y="967878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C6F6C01-11D1-480F-933A-5CCFCBB2273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776" y="1148038"/>
            <a:ext cx="6405625" cy="252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5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 autoUpdateAnimBg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9FE7C5B-11E2-8A0E-2114-B2B1E61839C6}"/>
              </a:ext>
            </a:extLst>
          </p:cNvPr>
          <p:cNvSpPr/>
          <p:nvPr/>
        </p:nvSpPr>
        <p:spPr>
          <a:xfrm>
            <a:off x="467544" y="564053"/>
            <a:ext cx="77956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爸爸买了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袋苹果，每袋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个，一共买了多少个苹果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DBBADE8F-C754-2026-8E69-41DEDFFF1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7050" y="1170676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Text Box 135">
            <a:extLst>
              <a:ext uri="{FF2B5EF4-FFF2-40B4-BE49-F238E27FC236}">
                <a16:creationId xmlns:a16="http://schemas.microsoft.com/office/drawing/2014/main" id="{7C775D0F-223B-2480-A636-FD0CBC610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931" y="1725759"/>
            <a:ext cx="51402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Text Box 135">
            <a:extLst>
              <a:ext uri="{FF2B5EF4-FFF2-40B4-BE49-F238E27FC236}">
                <a16:creationId xmlns:a16="http://schemas.microsoft.com/office/drawing/2014/main" id="{0C92DD67-E408-A8B2-2CC7-DCF86CD0A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079" y="1725759"/>
            <a:ext cx="56883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" name="Text Box 135">
            <a:extLst>
              <a:ext uri="{FF2B5EF4-FFF2-40B4-BE49-F238E27FC236}">
                <a16:creationId xmlns:a16="http://schemas.microsoft.com/office/drawing/2014/main" id="{E107DA18-D158-AED7-E492-B83CC2C2E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4101" y="1725759"/>
            <a:ext cx="523476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Text Box 135">
            <a:extLst>
              <a:ext uri="{FF2B5EF4-FFF2-40B4-BE49-F238E27FC236}">
                <a16:creationId xmlns:a16="http://schemas.microsoft.com/office/drawing/2014/main" id="{17634F04-9361-8A0A-4499-E0FB6DEF2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216" y="1713059"/>
            <a:ext cx="9430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4C16E7C-7E24-ACDC-E53B-942979886AB7}"/>
              </a:ext>
            </a:extLst>
          </p:cNvPr>
          <p:cNvGrpSpPr/>
          <p:nvPr/>
        </p:nvGrpSpPr>
        <p:grpSpPr>
          <a:xfrm>
            <a:off x="743999" y="1676610"/>
            <a:ext cx="5034444" cy="603250"/>
            <a:chOff x="685458" y="1644262"/>
            <a:chExt cx="5034444" cy="603250"/>
          </a:xfrm>
        </p:grpSpPr>
        <p:sp>
          <p:nvSpPr>
            <p:cNvPr id="13" name="Rectangle 129">
              <a:extLst>
                <a:ext uri="{FF2B5EF4-FFF2-40B4-BE49-F238E27FC236}">
                  <a16:creationId xmlns:a16="http://schemas.microsoft.com/office/drawing/2014/main" id="{D9BB3FE4-EC14-94BF-72C9-3A3BF3741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58" y="1739512"/>
              <a:ext cx="514027" cy="4302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29">
              <a:extLst>
                <a:ext uri="{FF2B5EF4-FFF2-40B4-BE49-F238E27FC236}">
                  <a16:creationId xmlns:a16="http://schemas.microsoft.com/office/drawing/2014/main" id="{448F7DBD-C9A4-1C9D-A051-37D597782F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3276" y="1739512"/>
              <a:ext cx="514027" cy="4302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34">
              <a:extLst>
                <a:ext uri="{FF2B5EF4-FFF2-40B4-BE49-F238E27FC236}">
                  <a16:creationId xmlns:a16="http://schemas.microsoft.com/office/drawing/2014/main" id="{7EF46A58-5083-98FA-3BE0-A49D41AC4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6635" y="1663312"/>
              <a:ext cx="1693267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（个）</a:t>
              </a:r>
            </a:p>
          </p:txBody>
        </p:sp>
        <p:sp>
          <p:nvSpPr>
            <p:cNvPr id="16" name="Text Box 132">
              <a:extLst>
                <a:ext uri="{FF2B5EF4-FFF2-40B4-BE49-F238E27FC236}">
                  <a16:creationId xmlns:a16="http://schemas.microsoft.com/office/drawing/2014/main" id="{90A7928E-6BB4-2934-F7E8-158E274449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1181" y="1644262"/>
              <a:ext cx="55938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17" name="Text Box 136">
              <a:extLst>
                <a:ext uri="{FF2B5EF4-FFF2-40B4-BE49-F238E27FC236}">
                  <a16:creationId xmlns:a16="http://schemas.microsoft.com/office/drawing/2014/main" id="{C314EA70-6434-7099-FC1B-8EFEC889E0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5706" y="1645850"/>
              <a:ext cx="515917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8" name="Text Box 136">
              <a:extLst>
                <a:ext uri="{FF2B5EF4-FFF2-40B4-BE49-F238E27FC236}">
                  <a16:creationId xmlns:a16="http://schemas.microsoft.com/office/drawing/2014/main" id="{F54EEF74-0095-CDB2-BF18-23EE67F86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8168" y="1645850"/>
              <a:ext cx="515917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9" name="Rectangle 129">
              <a:extLst>
                <a:ext uri="{FF2B5EF4-FFF2-40B4-BE49-F238E27FC236}">
                  <a16:creationId xmlns:a16="http://schemas.microsoft.com/office/drawing/2014/main" id="{8B6E3438-2E10-DF63-BB89-4B3666484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4399" y="1739512"/>
              <a:ext cx="514027" cy="4302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29">
              <a:extLst>
                <a:ext uri="{FF2B5EF4-FFF2-40B4-BE49-F238E27FC236}">
                  <a16:creationId xmlns:a16="http://schemas.microsoft.com/office/drawing/2014/main" id="{D1B80C18-0AE0-201A-8842-A9A6A8818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878" y="1739512"/>
              <a:ext cx="514027" cy="4302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AD25E73-D66E-4B32-5C9F-2886FE2F8468}"/>
              </a:ext>
            </a:extLst>
          </p:cNvPr>
          <p:cNvGrpSpPr/>
          <p:nvPr/>
        </p:nvGrpSpPr>
        <p:grpSpPr>
          <a:xfrm>
            <a:off x="371636" y="3970998"/>
            <a:ext cx="4138870" cy="830328"/>
            <a:chOff x="313095" y="3938650"/>
            <a:chExt cx="4138870" cy="830328"/>
          </a:xfrm>
        </p:grpSpPr>
        <p:sp>
          <p:nvSpPr>
            <p:cNvPr id="22" name="Rectangle 7">
              <a:extLst>
                <a:ext uri="{FF2B5EF4-FFF2-40B4-BE49-F238E27FC236}">
                  <a16:creationId xmlns:a16="http://schemas.microsoft.com/office/drawing/2014/main" id="{9B43A90A-3B4D-0F20-D2BB-DA1617195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095" y="4184203"/>
              <a:ext cx="38985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3" name="Rectangle 8">
              <a:extLst>
                <a:ext uri="{FF2B5EF4-FFF2-40B4-BE49-F238E27FC236}">
                  <a16:creationId xmlns:a16="http://schemas.microsoft.com/office/drawing/2014/main" id="{3BF449F3-E13B-B6DB-083C-6D7F416F2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844" y="3970974"/>
              <a:ext cx="856134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+6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8A02ED3-8A3A-624E-15DA-8D8FA0CFA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4664" y="4061966"/>
              <a:ext cx="642573" cy="53975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0ED31CAC-5934-491C-EB12-5D5827D6A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3390" y="4476304"/>
              <a:ext cx="94307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id="{FD55C39D-1C97-767F-C769-8B3BB12E2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6082" y="3938650"/>
              <a:ext cx="1115053" cy="584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+6</a:t>
              </a:r>
            </a:p>
          </p:txBody>
        </p:sp>
        <p:sp>
          <p:nvSpPr>
            <p:cNvPr id="27" name="矩形 29">
              <a:extLst>
                <a:ext uri="{FF2B5EF4-FFF2-40B4-BE49-F238E27FC236}">
                  <a16:creationId xmlns:a16="http://schemas.microsoft.com/office/drawing/2014/main" id="{43959E0F-4650-8A18-6C95-AE10E8367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392" y="4061966"/>
              <a:ext cx="642573" cy="53975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FE6E336C-15F5-1387-C95D-8FEA5D95DB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09458" y="4476304"/>
              <a:ext cx="94307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9" name="Rectangle 8">
            <a:extLst>
              <a:ext uri="{FF2B5EF4-FFF2-40B4-BE49-F238E27FC236}">
                <a16:creationId xmlns:a16="http://schemas.microsoft.com/office/drawing/2014/main" id="{6C7710B7-9132-F7F6-5DFC-8B014CD7F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440" y="4109141"/>
            <a:ext cx="858024" cy="5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1EFB3C37-5AE3-DCED-69D7-50CAE73A4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086" y="4109141"/>
            <a:ext cx="856134" cy="5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graphicFrame>
        <p:nvGraphicFramePr>
          <p:cNvPr id="31" name="Group 31">
            <a:extLst>
              <a:ext uri="{FF2B5EF4-FFF2-40B4-BE49-F238E27FC236}">
                <a16:creationId xmlns:a16="http://schemas.microsoft.com/office/drawing/2014/main" id="{7655F0AE-F1DD-8AF2-6B51-F86950F054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802123"/>
              </p:ext>
            </p:extLst>
          </p:nvPr>
        </p:nvGraphicFramePr>
        <p:xfrm>
          <a:off x="694561" y="2518972"/>
          <a:ext cx="5399087" cy="1243014"/>
        </p:xfrm>
        <a:graphic>
          <a:graphicData uri="http://schemas.openxmlformats.org/drawingml/2006/table">
            <a:tbl>
              <a:tblPr/>
              <a:tblGrid>
                <a:gridCol w="153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0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507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袋数</a:t>
                      </a:r>
                      <a:endParaRPr kumimoji="0" lang="zh-CN" altLang="en-US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14" marR="91414"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507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苹果个数</a:t>
                      </a:r>
                    </a:p>
                  </a:txBody>
                  <a:tcPr marL="91414" marR="91414"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Text Box 135">
            <a:extLst>
              <a:ext uri="{FF2B5EF4-FFF2-40B4-BE49-F238E27FC236}">
                <a16:creationId xmlns:a16="http://schemas.microsoft.com/office/drawing/2014/main" id="{5D2F2BF8-9CBB-4265-2091-04843638B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618" y="2596759"/>
            <a:ext cx="4397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3" name="Text Box 135">
            <a:extLst>
              <a:ext uri="{FF2B5EF4-FFF2-40B4-BE49-F238E27FC236}">
                <a16:creationId xmlns:a16="http://schemas.microsoft.com/office/drawing/2014/main" id="{E6BD017F-DEA0-7B47-D7CC-AD53EE6F1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8340" y="3185081"/>
            <a:ext cx="4397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4" name="Text Box 135">
            <a:extLst>
              <a:ext uri="{FF2B5EF4-FFF2-40B4-BE49-F238E27FC236}">
                <a16:creationId xmlns:a16="http://schemas.microsoft.com/office/drawing/2014/main" id="{B7EE3A02-558D-FA2B-6089-51EA95B87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3180" y="2596759"/>
            <a:ext cx="4397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5" name="Text Box 135">
            <a:extLst>
              <a:ext uri="{FF2B5EF4-FFF2-40B4-BE49-F238E27FC236}">
                <a16:creationId xmlns:a16="http://schemas.microsoft.com/office/drawing/2014/main" id="{EB60B971-CA49-E48E-C64F-6842FD6CE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5049" y="3185081"/>
            <a:ext cx="9302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36" name="Text Box 135">
            <a:extLst>
              <a:ext uri="{FF2B5EF4-FFF2-40B4-BE49-F238E27FC236}">
                <a16:creationId xmlns:a16="http://schemas.microsoft.com/office/drawing/2014/main" id="{A845CDAF-5831-EF54-4341-D1604DC0D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9313" y="3185081"/>
            <a:ext cx="820737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7" name="Text Box 135">
            <a:extLst>
              <a:ext uri="{FF2B5EF4-FFF2-40B4-BE49-F238E27FC236}">
                <a16:creationId xmlns:a16="http://schemas.microsoft.com/office/drawing/2014/main" id="{8A0F59B4-534E-6DCF-8427-C521ABD18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940" y="2596759"/>
            <a:ext cx="4397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04635AA-4BBE-9E00-6EF2-12C31ED17EE6}"/>
              </a:ext>
            </a:extLst>
          </p:cNvPr>
          <p:cNvSpPr txBox="1"/>
          <p:nvPr/>
        </p:nvSpPr>
        <p:spPr>
          <a:xfrm>
            <a:off x="4589229" y="4112095"/>
            <a:ext cx="45030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口答：一共买了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个苹果。</a:t>
            </a:r>
          </a:p>
        </p:txBody>
      </p:sp>
    </p:spTree>
    <p:extLst>
      <p:ext uri="{BB962C8B-B14F-4D97-AF65-F5344CB8AC3E}">
        <p14:creationId xmlns:p14="http://schemas.microsoft.com/office/powerpoint/2010/main" val="168039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9" grpId="0"/>
      <p:bldP spid="30" grpId="0"/>
      <p:bldP spid="32" grpId="0" bldLvl="0" animBg="1" autoUpdateAnimBg="0"/>
      <p:bldP spid="33" grpId="0" bldLvl="0"/>
      <p:bldP spid="34" grpId="0" bldLvl="0" animBg="1" autoUpdateAnimBg="0"/>
      <p:bldP spid="35" grpId="0" bldLvl="0"/>
      <p:bldP spid="36" grpId="0" bldLvl="0"/>
      <p:bldP spid="37" grpId="0" bldLvl="0" animBg="1" autoUpdateAnimBg="0"/>
      <p:bldP spid="38" grpId="0"/>
      <p:bldP spid="3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714</Words>
  <Application>Microsoft Office PowerPoint</Application>
  <PresentationFormat>全屏显示(16:9)</PresentationFormat>
  <Paragraphs>190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楷体</vt:lpstr>
      <vt:lpstr>楷体_GB2312</vt:lpstr>
      <vt:lpstr>宋体</vt:lpstr>
      <vt:lpstr>Times New Roman</vt:lpstr>
      <vt:lpstr>Calibri</vt:lpstr>
      <vt:lpstr>等线</vt:lpstr>
      <vt:lpstr>黑体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状元成才路;User</dc:creator>
  <cp:keywords>状元成才路</cp:keywords>
  <dc:description>www.wookey.cn</dc:description>
  <cp:lastModifiedBy>晓凤 李</cp:lastModifiedBy>
  <cp:revision>732</cp:revision>
  <dcterms:created xsi:type="dcterms:W3CDTF">2016-01-14T07:05:00Z</dcterms:created>
  <dcterms:modified xsi:type="dcterms:W3CDTF">2025-05-09T05:24:35Z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DF77F376273F41C59BE4139DEFA5CFB6</vt:lpwstr>
  </property>
</Properties>
</file>