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34"/>
  </p:notesMasterIdLst>
  <p:sldIdLst>
    <p:sldId id="346" r:id="rId3"/>
    <p:sldId id="396" r:id="rId4"/>
    <p:sldId id="380" r:id="rId5"/>
    <p:sldId id="377" r:id="rId6"/>
    <p:sldId id="378" r:id="rId7"/>
    <p:sldId id="379" r:id="rId8"/>
    <p:sldId id="349" r:id="rId9"/>
    <p:sldId id="385" r:id="rId10"/>
    <p:sldId id="358" r:id="rId11"/>
    <p:sldId id="381" r:id="rId12"/>
    <p:sldId id="382" r:id="rId13"/>
    <p:sldId id="383" r:id="rId14"/>
    <p:sldId id="386" r:id="rId15"/>
    <p:sldId id="387" r:id="rId16"/>
    <p:sldId id="388" r:id="rId17"/>
    <p:sldId id="389" r:id="rId18"/>
    <p:sldId id="390" r:id="rId19"/>
    <p:sldId id="391" r:id="rId20"/>
    <p:sldId id="392" r:id="rId21"/>
    <p:sldId id="393" r:id="rId22"/>
    <p:sldId id="394" r:id="rId23"/>
    <p:sldId id="395" r:id="rId24"/>
    <p:sldId id="345" r:id="rId25"/>
    <p:sldId id="356" r:id="rId26"/>
    <p:sldId id="357" r:id="rId27"/>
    <p:sldId id="368" r:id="rId28"/>
    <p:sldId id="369" r:id="rId29"/>
    <p:sldId id="370" r:id="rId30"/>
    <p:sldId id="371" r:id="rId3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4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85">
          <p15:clr>
            <a:srgbClr val="A4A3A4"/>
          </p15:clr>
        </p15:guide>
        <p15:guide id="5" pos="2844">
          <p15:clr>
            <a:srgbClr val="A4A3A4"/>
          </p15:clr>
        </p15:guide>
        <p15:guide id="6" pos="537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k" initials="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94B069"/>
    <a:srgbClr val="D9EDAE"/>
    <a:srgbClr val="C35452"/>
    <a:srgbClr val="FFC0B9"/>
    <a:srgbClr val="FB9224"/>
    <a:srgbClr val="2A1A5E"/>
    <a:srgbClr val="293462"/>
    <a:srgbClr val="008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09" autoAdjust="0"/>
    <p:restoredTop sz="96209" autoAdjust="0"/>
  </p:normalViewPr>
  <p:slideViewPr>
    <p:cSldViewPr>
      <p:cViewPr varScale="1">
        <p:scale>
          <a:sx n="63" d="100"/>
          <a:sy n="63" d="100"/>
        </p:scale>
        <p:origin x="96" y="1284"/>
      </p:cViewPr>
      <p:guideLst>
        <p:guide orient="horz" pos="1574"/>
        <p:guide orient="horz" pos="713"/>
        <p:guide orient="horz" pos="2935"/>
        <p:guide pos="385"/>
        <p:guide pos="2844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2025/1/4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79911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887528" y="346020"/>
            <a:ext cx="250897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3812" y="267494"/>
            <a:ext cx="7956376" cy="44045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033"/>
            <a:ext cx="9144000" cy="416246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72536" y="1203599"/>
            <a:ext cx="9317336" cy="3939902"/>
          </a:xfrm>
          <a:custGeom>
            <a:avLst/>
            <a:gdLst>
              <a:gd name="connsiteX0" fmla="*/ 7480840 w 9317336"/>
              <a:gd name="connsiteY0" fmla="*/ 720079 h 3939902"/>
              <a:gd name="connsiteX1" fmla="*/ 7480840 w 9317336"/>
              <a:gd name="connsiteY1" fmla="*/ 1656183 h 3939902"/>
              <a:gd name="connsiteX2" fmla="*/ 7840880 w 9317336"/>
              <a:gd name="connsiteY2" fmla="*/ 1656183 h 3939902"/>
              <a:gd name="connsiteX3" fmla="*/ 7840880 w 9317336"/>
              <a:gd name="connsiteY3" fmla="*/ 720079 h 3939902"/>
              <a:gd name="connsiteX4" fmla="*/ 0 w 9317336"/>
              <a:gd name="connsiteY4" fmla="*/ 0 h 3939902"/>
              <a:gd name="connsiteX5" fmla="*/ 9317336 w 9317336"/>
              <a:gd name="connsiteY5" fmla="*/ 0 h 3939902"/>
              <a:gd name="connsiteX6" fmla="*/ 9317336 w 9317336"/>
              <a:gd name="connsiteY6" fmla="*/ 3939902 h 3939902"/>
              <a:gd name="connsiteX7" fmla="*/ 0 w 9317336"/>
              <a:gd name="connsiteY7" fmla="*/ 3939902 h 3939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17336" h="3939902">
                <a:moveTo>
                  <a:pt x="7480840" y="720079"/>
                </a:moveTo>
                <a:lnTo>
                  <a:pt x="7480840" y="1656183"/>
                </a:lnTo>
                <a:lnTo>
                  <a:pt x="7840880" y="1656183"/>
                </a:lnTo>
                <a:lnTo>
                  <a:pt x="7840880" y="720079"/>
                </a:lnTo>
                <a:close/>
                <a:moveTo>
                  <a:pt x="0" y="0"/>
                </a:moveTo>
                <a:lnTo>
                  <a:pt x="9317336" y="0"/>
                </a:lnTo>
                <a:lnTo>
                  <a:pt x="9317336" y="3939902"/>
                </a:lnTo>
                <a:lnTo>
                  <a:pt x="0" y="3939902"/>
                </a:lnTo>
                <a:close/>
              </a:path>
            </a:pathLst>
          </a:cu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24544" y="-956642"/>
            <a:ext cx="7463475" cy="6400242"/>
          </a:xfrm>
          <a:prstGeom prst="rect">
            <a:avLst/>
          </a:prstGeom>
        </p:spPr>
      </p:pic>
      <p:sp>
        <p:nvSpPr>
          <p:cNvPr id="15" name="文本框 14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659" y="30832"/>
            <a:ext cx="9058681" cy="5014716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497580"/>
            <a:ext cx="9144000" cy="164592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179512" y="627534"/>
            <a:ext cx="8784976" cy="4176464"/>
          </a:xfrm>
          <a:prstGeom prst="roundRect">
            <a:avLst/>
          </a:prstGeom>
          <a:solidFill>
            <a:srgbClr val="FFF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9B1C3-B20C-46C1-9057-5FCBA46EB9B4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04C06-4C85-49E6-9C94-D997100BE65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13" Type="http://schemas.openxmlformats.org/officeDocument/2006/relationships/image" Target="../media/image35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17" Type="http://schemas.openxmlformats.org/officeDocument/2006/relationships/image" Target="../media/image23.png"/><Relationship Id="rId2" Type="http://schemas.openxmlformats.org/officeDocument/2006/relationships/image" Target="../media/image24.jpeg"/><Relationship Id="rId16" Type="http://schemas.openxmlformats.org/officeDocument/2006/relationships/image" Target="../media/image3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emf"/><Relationship Id="rId4" Type="http://schemas.openxmlformats.org/officeDocument/2006/relationships/image" Target="../media/image26.jpeg"/><Relationship Id="rId9" Type="http://schemas.openxmlformats.org/officeDocument/2006/relationships/image" Target="../media/image31.emf"/><Relationship Id="rId14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31.emf"/><Relationship Id="rId7" Type="http://schemas.openxmlformats.org/officeDocument/2006/relationships/image" Target="../media/image35.png"/><Relationship Id="rId12" Type="http://schemas.openxmlformats.org/officeDocument/2006/relationships/image" Target="../media/image28.jpeg"/><Relationship Id="rId2" Type="http://schemas.openxmlformats.org/officeDocument/2006/relationships/image" Target="../media/image30.emf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11" Type="http://schemas.openxmlformats.org/officeDocument/2006/relationships/image" Target="../media/image27.jpeg"/><Relationship Id="rId5" Type="http://schemas.openxmlformats.org/officeDocument/2006/relationships/image" Target="../media/image33.jpeg"/><Relationship Id="rId15" Type="http://schemas.openxmlformats.org/officeDocument/2006/relationships/image" Target="../media/image38.jpeg"/><Relationship Id="rId10" Type="http://schemas.openxmlformats.org/officeDocument/2006/relationships/image" Target="../media/image26.jpeg"/><Relationship Id="rId4" Type="http://schemas.openxmlformats.org/officeDocument/2006/relationships/image" Target="../media/image32.emf"/><Relationship Id="rId9" Type="http://schemas.openxmlformats.org/officeDocument/2006/relationships/image" Target="../media/image25.jpeg"/><Relationship Id="rId1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2.emf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3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11" Type="http://schemas.openxmlformats.org/officeDocument/2006/relationships/image" Target="../media/image30.emf"/><Relationship Id="rId5" Type="http://schemas.openxmlformats.org/officeDocument/2006/relationships/image" Target="../media/image43.jpeg"/><Relationship Id="rId15" Type="http://schemas.openxmlformats.org/officeDocument/2006/relationships/image" Target="../media/image38.jpeg"/><Relationship Id="rId10" Type="http://schemas.openxmlformats.org/officeDocument/2006/relationships/image" Target="../media/image34.png"/><Relationship Id="rId4" Type="http://schemas.openxmlformats.org/officeDocument/2006/relationships/image" Target="../media/image42.jpeg"/><Relationship Id="rId9" Type="http://schemas.openxmlformats.org/officeDocument/2006/relationships/image" Target="../media/image33.jpeg"/><Relationship Id="rId1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33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8.jpe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45.jpeg"/><Relationship Id="rId7" Type="http://schemas.openxmlformats.org/officeDocument/2006/relationships/image" Target="../media/image31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emf"/><Relationship Id="rId5" Type="http://schemas.openxmlformats.org/officeDocument/2006/relationships/image" Target="../media/image34.png"/><Relationship Id="rId4" Type="http://schemas.openxmlformats.org/officeDocument/2006/relationships/image" Target="../media/image4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slide" Target="slide13.xml"/><Relationship Id="rId3" Type="http://schemas.openxmlformats.org/officeDocument/2006/relationships/slide" Target="slide18.xml"/><Relationship Id="rId7" Type="http://schemas.openxmlformats.org/officeDocument/2006/relationships/slide" Target="slide16.xml"/><Relationship Id="rId12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11" Type="http://schemas.openxmlformats.org/officeDocument/2006/relationships/slide" Target="slide14.xml"/><Relationship Id="rId5" Type="http://schemas.openxmlformats.org/officeDocument/2006/relationships/slide" Target="slide17.xml"/><Relationship Id="rId15" Type="http://schemas.openxmlformats.org/officeDocument/2006/relationships/image" Target="../media/image57.png"/><Relationship Id="rId10" Type="http://schemas.openxmlformats.org/officeDocument/2006/relationships/image" Target="../media/image27.jpeg"/><Relationship Id="rId4" Type="http://schemas.openxmlformats.org/officeDocument/2006/relationships/image" Target="../media/image24.jpeg"/><Relationship Id="rId9" Type="http://schemas.openxmlformats.org/officeDocument/2006/relationships/slide" Target="slide15.xml"/><Relationship Id="rId1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6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6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6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5" Type="http://schemas.openxmlformats.org/officeDocument/2006/relationships/slide" Target="slide12.xml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3.jpeg"/><Relationship Id="rId5" Type="http://schemas.openxmlformats.org/officeDocument/2006/relationships/image" Target="../media/image36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1.jpeg"/><Relationship Id="rId7" Type="http://schemas.openxmlformats.org/officeDocument/2006/relationships/image" Target="../media/image80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副标题 6"/>
          <p:cNvSpPr txBox="1">
            <a:spLocks noChangeArrowheads="1"/>
          </p:cNvSpPr>
          <p:nvPr/>
        </p:nvSpPr>
        <p:spPr bwMode="auto">
          <a:xfrm>
            <a:off x="1043608" y="919593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BCAE02-C9E7-AF2C-0F58-B7E232273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420" y="1605871"/>
            <a:ext cx="978088" cy="865727"/>
          </a:xfrm>
          <a:prstGeom prst="rect">
            <a:avLst/>
          </a:prstGeom>
        </p:spPr>
      </p:pic>
      <p:sp>
        <p:nvSpPr>
          <p:cNvPr id="4" name="标题 5">
            <a:extLst>
              <a:ext uri="{FF2B5EF4-FFF2-40B4-BE49-F238E27FC236}">
                <a16:creationId xmlns:a16="http://schemas.microsoft.com/office/drawing/2014/main" id="{0B3766D5-D5C2-E100-13F4-A87537195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951" y="2571750"/>
            <a:ext cx="2710097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认识人民币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B99B92A-61C9-21F5-57C8-2EDFF5A723BA}"/>
              </a:ext>
            </a:extLst>
          </p:cNvPr>
          <p:cNvSpPr/>
          <p:nvPr/>
        </p:nvSpPr>
        <p:spPr>
          <a:xfrm>
            <a:off x="3102991" y="1563638"/>
            <a:ext cx="32784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欢乐购物街</a:t>
            </a:r>
            <a:endParaRPr lang="zh-CN" altLang="en-US" sz="48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FA3BFC-CEC8-5C06-4EAC-49909CE6FF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3"/>
          <a:stretch/>
        </p:blipFill>
        <p:spPr>
          <a:xfrm>
            <a:off x="5220072" y="869906"/>
            <a:ext cx="3741801" cy="4036876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F60E0091-0B22-0DED-3C0F-2DC18F336EF7}"/>
              </a:ext>
            </a:extLst>
          </p:cNvPr>
          <p:cNvSpPr/>
          <p:nvPr/>
        </p:nvSpPr>
        <p:spPr>
          <a:xfrm>
            <a:off x="946630" y="976916"/>
            <a:ext cx="3528392" cy="1102055"/>
          </a:xfrm>
          <a:prstGeom prst="wedgeRoundRectCallout">
            <a:avLst>
              <a:gd name="adj1" fmla="val 51817"/>
              <a:gd name="adj2" fmla="val 11654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说一说从图中你知道了什么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6BD2B36A-5361-EEFB-6E0B-DFC81F61EBA3}"/>
              </a:ext>
            </a:extLst>
          </p:cNvPr>
          <p:cNvSpPr/>
          <p:nvPr/>
        </p:nvSpPr>
        <p:spPr>
          <a:xfrm>
            <a:off x="839926" y="1002068"/>
            <a:ext cx="3741801" cy="1102055"/>
          </a:xfrm>
          <a:prstGeom prst="wedgeRoundRectCallout">
            <a:avLst>
              <a:gd name="adj1" fmla="val 47138"/>
              <a:gd name="adj2" fmla="val 11125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图中的小朋友买文具、买玩具都要使用什么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B29C4BE-3EA1-80E3-9997-A2F5FD44CD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332" y="2571750"/>
            <a:ext cx="1191253" cy="228292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E21CDBF-8174-3E06-9E32-6DCB12B48A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215651" y="3333698"/>
            <a:ext cx="696283" cy="1573084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B1EE8121-D1BF-BD64-81DF-26309EE078FB}"/>
              </a:ext>
            </a:extLst>
          </p:cNvPr>
          <p:cNvSpPr/>
          <p:nvPr/>
        </p:nvSpPr>
        <p:spPr>
          <a:xfrm>
            <a:off x="1211723" y="2643758"/>
            <a:ext cx="2712788" cy="1009450"/>
          </a:xfrm>
          <a:prstGeom prst="wedgeRoundRectCallout">
            <a:avLst>
              <a:gd name="adj1" fmla="val -57809"/>
              <a:gd name="adj2" fmla="val 46415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我们使用的钱的名称是什么呢？</a:t>
            </a:r>
          </a:p>
        </p:txBody>
      </p:sp>
      <p:sp>
        <p:nvSpPr>
          <p:cNvPr id="5" name="圆角矩形 3">
            <a:extLst>
              <a:ext uri="{FF2B5EF4-FFF2-40B4-BE49-F238E27FC236}">
                <a16:creationId xmlns:a16="http://schemas.microsoft.com/office/drawing/2014/main" id="{8A16594E-3EC7-31C5-0576-7DEAE28304CC}"/>
              </a:ext>
            </a:extLst>
          </p:cNvPr>
          <p:cNvSpPr/>
          <p:nvPr/>
        </p:nvSpPr>
        <p:spPr>
          <a:xfrm>
            <a:off x="187340" y="365570"/>
            <a:ext cx="6112851" cy="50433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ïS1îďe">
            <a:extLst>
              <a:ext uri="{FF2B5EF4-FFF2-40B4-BE49-F238E27FC236}">
                <a16:creationId xmlns:a16="http://schemas.microsoft.com/office/drawing/2014/main" id="{02B33B59-C248-4C5A-5C11-377203E5B6DB}"/>
              </a:ext>
            </a:extLst>
          </p:cNvPr>
          <p:cNvSpPr/>
          <p:nvPr/>
        </p:nvSpPr>
        <p:spPr>
          <a:xfrm>
            <a:off x="226940" y="754113"/>
            <a:ext cx="2018151" cy="1614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57150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58AC313-733C-50DE-D3BA-1C59746B703B}"/>
              </a:ext>
            </a:extLst>
          </p:cNvPr>
          <p:cNvSpPr/>
          <p:nvPr/>
        </p:nvSpPr>
        <p:spPr>
          <a:xfrm>
            <a:off x="1277292" y="285858"/>
            <a:ext cx="488751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一、出示主题图，引出人民币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F8E1C6C-6FAE-5F61-E733-B9E7497B49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59" y="32438"/>
            <a:ext cx="971720" cy="97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6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2AD96EC6-08F2-33EA-4EC0-B5D64C480A3A}"/>
              </a:ext>
            </a:extLst>
          </p:cNvPr>
          <p:cNvSpPr/>
          <p:nvPr/>
        </p:nvSpPr>
        <p:spPr>
          <a:xfrm>
            <a:off x="196890" y="362603"/>
            <a:ext cx="5671254" cy="50433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ïS1îďe">
            <a:extLst>
              <a:ext uri="{FF2B5EF4-FFF2-40B4-BE49-F238E27FC236}">
                <a16:creationId xmlns:a16="http://schemas.microsoft.com/office/drawing/2014/main" id="{06B272A8-52EF-25AE-820C-4829631E4241}"/>
              </a:ext>
            </a:extLst>
          </p:cNvPr>
          <p:cNvSpPr/>
          <p:nvPr/>
        </p:nvSpPr>
        <p:spPr>
          <a:xfrm>
            <a:off x="236490" y="751146"/>
            <a:ext cx="2018151" cy="1614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57150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82745E5-DAF1-67BE-E4F5-62741CEAD067}"/>
              </a:ext>
            </a:extLst>
          </p:cNvPr>
          <p:cNvSpPr/>
          <p:nvPr/>
        </p:nvSpPr>
        <p:spPr>
          <a:xfrm>
            <a:off x="1115616" y="266092"/>
            <a:ext cx="459194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二、分类活动，认识人民币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6EBA28A-8E98-4A05-BE64-A8D57BF953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25496" y="980953"/>
            <a:ext cx="1872208" cy="93142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1">
            <a:extLst>
              <a:ext uri="{FF2B5EF4-FFF2-40B4-BE49-F238E27FC236}">
                <a16:creationId xmlns:a16="http://schemas.microsoft.com/office/drawing/2014/main" id="{C130D514-3E3B-84AB-4806-E3FAA0F679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559" y="2026390"/>
            <a:ext cx="1895245" cy="88365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2">
            <a:extLst>
              <a:ext uri="{FF2B5EF4-FFF2-40B4-BE49-F238E27FC236}">
                <a16:creationId xmlns:a16="http://schemas.microsoft.com/office/drawing/2014/main" id="{D0344AA1-E7B1-B3F2-414D-EC3CDB0016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9956" y="2956218"/>
            <a:ext cx="1895244" cy="9144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22">
            <a:extLst>
              <a:ext uri="{FF2B5EF4-FFF2-40B4-BE49-F238E27FC236}">
                <a16:creationId xmlns:a16="http://schemas.microsoft.com/office/drawing/2014/main" id="{405A7F08-05A2-A3F9-5500-7D121CD272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6926" y="3916843"/>
            <a:ext cx="1878145" cy="9390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7E970EF1-D931-081D-DF67-1957A78D2D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8234" y="951920"/>
            <a:ext cx="1993401" cy="92942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A7AF606A-A14D-669F-F324-E3E2490156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3200444" y="1954101"/>
            <a:ext cx="1993401" cy="10037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31">
            <a:extLst>
              <a:ext uri="{FF2B5EF4-FFF2-40B4-BE49-F238E27FC236}">
                <a16:creationId xmlns:a16="http://schemas.microsoft.com/office/drawing/2014/main" id="{B24DA218-CAEF-2DB4-B759-3251CAA2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660" y="3302735"/>
            <a:ext cx="8128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2">
            <a:extLst>
              <a:ext uri="{FF2B5EF4-FFF2-40B4-BE49-F238E27FC236}">
                <a16:creationId xmlns:a16="http://schemas.microsoft.com/office/drawing/2014/main" id="{DA6FE3E1-2424-DC2D-2893-4CE8B5D2B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595" y="2184982"/>
            <a:ext cx="900113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3">
            <a:extLst>
              <a:ext uri="{FF2B5EF4-FFF2-40B4-BE49-F238E27FC236}">
                <a16:creationId xmlns:a16="http://schemas.microsoft.com/office/drawing/2014/main" id="{DC49E843-73B8-A194-3E07-670C6D5D4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258" y="1096648"/>
            <a:ext cx="933450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4">
            <a:extLst>
              <a:ext uri="{FF2B5EF4-FFF2-40B4-BE49-F238E27FC236}">
                <a16:creationId xmlns:a16="http://schemas.microsoft.com/office/drawing/2014/main" id="{FB4626D3-EE85-EF39-31FE-CF7435F82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5806" y="3200391"/>
            <a:ext cx="939034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5">
            <a:extLst>
              <a:ext uri="{FF2B5EF4-FFF2-40B4-BE49-F238E27FC236}">
                <a16:creationId xmlns:a16="http://schemas.microsoft.com/office/drawing/2014/main" id="{05BB8CA6-6292-020B-8A6D-025CF3481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049" y="2158079"/>
            <a:ext cx="9194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9">
            <a:extLst>
              <a:ext uri="{FF2B5EF4-FFF2-40B4-BE49-F238E27FC236}">
                <a16:creationId xmlns:a16="http://schemas.microsoft.com/office/drawing/2014/main" id="{F486E2F0-A259-0C01-8414-628D17395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485" y="1001721"/>
            <a:ext cx="1065716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8EBB43E4-2B7D-22DF-5A98-ED805248A4B9}"/>
              </a:ext>
            </a:extLst>
          </p:cNvPr>
          <p:cNvGrpSpPr/>
          <p:nvPr/>
        </p:nvGrpSpPr>
        <p:grpSpPr>
          <a:xfrm>
            <a:off x="5316026" y="4122794"/>
            <a:ext cx="3456384" cy="776572"/>
            <a:chOff x="3203848" y="-16024"/>
            <a:chExt cx="4096464" cy="1578360"/>
          </a:xfrm>
        </p:grpSpPr>
        <p:sp>
          <p:nvSpPr>
            <p:cNvPr id="19" name="思想气泡: 云 18">
              <a:extLst>
                <a:ext uri="{FF2B5EF4-FFF2-40B4-BE49-F238E27FC236}">
                  <a16:creationId xmlns:a16="http://schemas.microsoft.com/office/drawing/2014/main" id="{386B53AD-270D-46C0-91D0-B02E1C00D97F}"/>
                </a:ext>
              </a:extLst>
            </p:cNvPr>
            <p:cNvSpPr/>
            <p:nvPr/>
          </p:nvSpPr>
          <p:spPr>
            <a:xfrm>
              <a:off x="3203848" y="-16024"/>
              <a:ext cx="4096464" cy="1578360"/>
            </a:xfrm>
            <a:prstGeom prst="cloudCallout">
              <a:avLst>
                <a:gd name="adj1" fmla="val -58768"/>
                <a:gd name="adj2" fmla="val -46160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2800" b="1" spc="-250" dirty="0">
                <a:solidFill>
                  <a:srgbClr val="2D83C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056B1E3-5BCD-EF2D-2B2C-E0F028C46865}"/>
                </a:ext>
              </a:extLst>
            </p:cNvPr>
            <p:cNvSpPr txBox="1"/>
            <p:nvPr/>
          </p:nvSpPr>
          <p:spPr>
            <a:xfrm>
              <a:off x="3515704" y="109908"/>
              <a:ext cx="3727931" cy="1164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800" b="1" spc="-25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你们认识这些钱吗？</a:t>
              </a:r>
              <a:endParaRPr lang="en-US" altLang="zh-CN" sz="2800" b="1" spc="-25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8AB6F21-5E22-1CBD-0F1D-10C79728E4DC}"/>
              </a:ext>
            </a:extLst>
          </p:cNvPr>
          <p:cNvGrpSpPr/>
          <p:nvPr/>
        </p:nvGrpSpPr>
        <p:grpSpPr>
          <a:xfrm>
            <a:off x="5298976" y="4110806"/>
            <a:ext cx="3456384" cy="776572"/>
            <a:chOff x="3148681" y="-16024"/>
            <a:chExt cx="4096464" cy="1578359"/>
          </a:xfrm>
        </p:grpSpPr>
        <p:sp>
          <p:nvSpPr>
            <p:cNvPr id="22" name="思想气泡: 云 21">
              <a:extLst>
                <a:ext uri="{FF2B5EF4-FFF2-40B4-BE49-F238E27FC236}">
                  <a16:creationId xmlns:a16="http://schemas.microsoft.com/office/drawing/2014/main" id="{799E34FE-567E-BD0B-E1F8-EDB4954F2037}"/>
                </a:ext>
              </a:extLst>
            </p:cNvPr>
            <p:cNvSpPr/>
            <p:nvPr/>
          </p:nvSpPr>
          <p:spPr>
            <a:xfrm>
              <a:off x="3148681" y="-16024"/>
              <a:ext cx="4096464" cy="1578359"/>
            </a:xfrm>
            <a:prstGeom prst="cloudCallout">
              <a:avLst>
                <a:gd name="adj1" fmla="val 27353"/>
                <a:gd name="adj2" fmla="val -137185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2800" b="1" spc="-250" dirty="0">
                <a:solidFill>
                  <a:srgbClr val="2D83C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5E56786-B7EF-8368-92E9-69B138FEBBE9}"/>
                </a:ext>
              </a:extLst>
            </p:cNvPr>
            <p:cNvSpPr txBox="1"/>
            <p:nvPr/>
          </p:nvSpPr>
          <p:spPr>
            <a:xfrm>
              <a:off x="3174062" y="168191"/>
              <a:ext cx="3727931" cy="1094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600" b="1" spc="-250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你怎么分辨这些钱呢？</a:t>
              </a:r>
              <a:endParaRPr lang="en-US" altLang="zh-CN" sz="2600" b="1" spc="-25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4" name="图片 6183">
            <a:extLst>
              <a:ext uri="{FF2B5EF4-FFF2-40B4-BE49-F238E27FC236}">
                <a16:creationId xmlns:a16="http://schemas.microsoft.com/office/drawing/2014/main" id="{1B67AF25-1250-5C3F-3890-FBF2C335481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27281" y="2557011"/>
            <a:ext cx="1038216" cy="149144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椭圆 36">
            <a:extLst>
              <a:ext uri="{FF2B5EF4-FFF2-40B4-BE49-F238E27FC236}">
                <a16:creationId xmlns:a16="http://schemas.microsoft.com/office/drawing/2014/main" id="{09A5CDC4-DE33-1DEE-BC16-06C287DF2435}"/>
              </a:ext>
            </a:extLst>
          </p:cNvPr>
          <p:cNvSpPr/>
          <p:nvPr/>
        </p:nvSpPr>
        <p:spPr>
          <a:xfrm>
            <a:off x="1446210" y="1093676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4C4A26D-1E48-6AA3-5099-C95AB03D368A}"/>
              </a:ext>
            </a:extLst>
          </p:cNvPr>
          <p:cNvSpPr txBox="1"/>
          <p:nvPr/>
        </p:nvSpPr>
        <p:spPr>
          <a:xfrm>
            <a:off x="202082" y="1910304"/>
            <a:ext cx="677108" cy="2130155"/>
          </a:xfrm>
          <a:prstGeom prst="rect">
            <a:avLst/>
          </a:prstGeom>
          <a:noFill/>
        </p:spPr>
        <p:txBody>
          <a:bodyPr vert="eaVert"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 民 币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pic>
        <p:nvPicPr>
          <p:cNvPr id="41" name="Picture 19">
            <a:extLst>
              <a:ext uri="{FF2B5EF4-FFF2-40B4-BE49-F238E27FC236}">
                <a16:creationId xmlns:a16="http://schemas.microsoft.com/office/drawing/2014/main" id="{F670CD44-3F86-CBEC-5487-0BAFB9C0AA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r="3388"/>
          <a:stretch>
            <a:fillRect/>
          </a:stretch>
        </p:blipFill>
        <p:spPr>
          <a:xfrm>
            <a:off x="3215720" y="3925631"/>
            <a:ext cx="1912972" cy="9214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2" name="Picture 21">
            <a:extLst>
              <a:ext uri="{FF2B5EF4-FFF2-40B4-BE49-F238E27FC236}">
                <a16:creationId xmlns:a16="http://schemas.microsoft.com/office/drawing/2014/main" id="{CE9958A4-53FC-7287-DEC8-608D7F5AF29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1131"/>
          <a:stretch>
            <a:fillRect/>
          </a:stretch>
        </p:blipFill>
        <p:spPr>
          <a:xfrm>
            <a:off x="3200444" y="2996195"/>
            <a:ext cx="1981626" cy="939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" name="椭圆 24">
            <a:extLst>
              <a:ext uri="{FF2B5EF4-FFF2-40B4-BE49-F238E27FC236}">
                <a16:creationId xmlns:a16="http://schemas.microsoft.com/office/drawing/2014/main" id="{26FF787D-0D19-FCF6-F77E-B98A215F0CB5}"/>
              </a:ext>
            </a:extLst>
          </p:cNvPr>
          <p:cNvSpPr/>
          <p:nvPr/>
        </p:nvSpPr>
        <p:spPr>
          <a:xfrm>
            <a:off x="1461121" y="2115542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575EAD2-5AFD-A29F-66E1-17BEF5E5C533}"/>
              </a:ext>
            </a:extLst>
          </p:cNvPr>
          <p:cNvSpPr/>
          <p:nvPr/>
        </p:nvSpPr>
        <p:spPr>
          <a:xfrm>
            <a:off x="1410611" y="3042146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E855802-73C1-1309-0485-CB7583371F45}"/>
              </a:ext>
            </a:extLst>
          </p:cNvPr>
          <p:cNvSpPr/>
          <p:nvPr/>
        </p:nvSpPr>
        <p:spPr>
          <a:xfrm>
            <a:off x="1446209" y="4040459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7D102CA-9C06-B494-6271-298AC0C9785F}"/>
              </a:ext>
            </a:extLst>
          </p:cNvPr>
          <p:cNvSpPr/>
          <p:nvPr/>
        </p:nvSpPr>
        <p:spPr>
          <a:xfrm>
            <a:off x="3779912" y="1062239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AFA4B5A1-CB3F-AC56-9EE9-4216E757C040}"/>
              </a:ext>
            </a:extLst>
          </p:cNvPr>
          <p:cNvSpPr/>
          <p:nvPr/>
        </p:nvSpPr>
        <p:spPr>
          <a:xfrm>
            <a:off x="3733212" y="2101528"/>
            <a:ext cx="578695" cy="52117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ACB653CB-23E0-D253-41B2-7330CA98DF9D}"/>
              </a:ext>
            </a:extLst>
          </p:cNvPr>
          <p:cNvSpPr/>
          <p:nvPr/>
        </p:nvSpPr>
        <p:spPr>
          <a:xfrm>
            <a:off x="3201217" y="3563321"/>
            <a:ext cx="461427" cy="3623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20FAF5D6-F26B-D408-6478-B6966B207CD1}"/>
              </a:ext>
            </a:extLst>
          </p:cNvPr>
          <p:cNvSpPr/>
          <p:nvPr/>
        </p:nvSpPr>
        <p:spPr>
          <a:xfrm>
            <a:off x="3209411" y="4484818"/>
            <a:ext cx="461427" cy="36230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BF212902-988D-65B7-77F5-870662CC505F}"/>
              </a:ext>
            </a:extLst>
          </p:cNvPr>
          <p:cNvSpPr/>
          <p:nvPr/>
        </p:nvSpPr>
        <p:spPr>
          <a:xfrm>
            <a:off x="5761059" y="1221106"/>
            <a:ext cx="515600" cy="660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A8BCC80-6E36-5D60-1C4F-A1981C236177}"/>
              </a:ext>
            </a:extLst>
          </p:cNvPr>
          <p:cNvSpPr/>
          <p:nvPr/>
        </p:nvSpPr>
        <p:spPr>
          <a:xfrm>
            <a:off x="5733973" y="2281107"/>
            <a:ext cx="515600" cy="660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E502FB5-62F1-7736-6775-3D992DA29A72}"/>
              </a:ext>
            </a:extLst>
          </p:cNvPr>
          <p:cNvSpPr/>
          <p:nvPr/>
        </p:nvSpPr>
        <p:spPr>
          <a:xfrm>
            <a:off x="5733232" y="3320773"/>
            <a:ext cx="515600" cy="6602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322B3964-CF56-524D-2872-DAAACE0E942E}"/>
              </a:ext>
            </a:extLst>
          </p:cNvPr>
          <p:cNvSpPr/>
          <p:nvPr/>
        </p:nvSpPr>
        <p:spPr>
          <a:xfrm>
            <a:off x="6826775" y="1173994"/>
            <a:ext cx="515600" cy="3176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575BB1F6-BF54-A400-A96C-3291D6B4D8DE}"/>
              </a:ext>
            </a:extLst>
          </p:cNvPr>
          <p:cNvSpPr/>
          <p:nvPr/>
        </p:nvSpPr>
        <p:spPr>
          <a:xfrm>
            <a:off x="6826775" y="2214288"/>
            <a:ext cx="515600" cy="3176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2DF58CB2-A380-245C-97B9-50003B3B100A}"/>
              </a:ext>
            </a:extLst>
          </p:cNvPr>
          <p:cNvSpPr/>
          <p:nvPr/>
        </p:nvSpPr>
        <p:spPr>
          <a:xfrm>
            <a:off x="6758662" y="3302734"/>
            <a:ext cx="515600" cy="3176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D20B34D-1B72-B926-08D0-4387069319B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59" y="32438"/>
            <a:ext cx="971720" cy="971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4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/>
      <p:bldP spid="25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4">
            <a:extLst>
              <a:ext uri="{FF2B5EF4-FFF2-40B4-BE49-F238E27FC236}">
                <a16:creationId xmlns:a16="http://schemas.microsoft.com/office/drawing/2014/main" id="{A1220304-92A2-9590-CDEC-1B4265BE1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750" y="1111445"/>
            <a:ext cx="1800200" cy="18047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9">
            <a:extLst>
              <a:ext uri="{FF2B5EF4-FFF2-40B4-BE49-F238E27FC236}">
                <a16:creationId xmlns:a16="http://schemas.microsoft.com/office/drawing/2014/main" id="{BD43034E-FA29-F35B-00C2-81D596B23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3" y="1111445"/>
            <a:ext cx="1800201" cy="18047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1">
            <a:extLst>
              <a:ext uri="{FF2B5EF4-FFF2-40B4-BE49-F238E27FC236}">
                <a16:creationId xmlns:a16="http://schemas.microsoft.com/office/drawing/2014/main" id="{63856C40-FD6F-A71A-38F4-D4977303C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262" y="1111445"/>
            <a:ext cx="1881901" cy="1804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4ECEDD58-2723-F2C9-4B30-653B65774D0E}"/>
              </a:ext>
            </a:extLst>
          </p:cNvPr>
          <p:cNvSpPr/>
          <p:nvPr/>
        </p:nvSpPr>
        <p:spPr bwMode="auto">
          <a:xfrm>
            <a:off x="1907704" y="3651870"/>
            <a:ext cx="5548293" cy="646986"/>
          </a:xfrm>
          <a:prstGeom prst="roundRect">
            <a:avLst/>
          </a:prstGeom>
          <a:noFill/>
          <a:ln w="28575">
            <a:solidFill>
              <a:srgbClr val="C6C6C7"/>
            </a:solidFill>
            <a:miter lim="800000"/>
          </a:ln>
        </p:spPr>
        <p:txBody>
          <a:bodyPr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人民币的单位有</a:t>
            </a:r>
            <a:r>
              <a:rPr kumimoji="0" lang="zh-CN" altLang="en-US" sz="3200" b="1" i="0" u="none" strike="noStrike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元</a:t>
            </a:r>
            <a:r>
              <a:rPr kumimoji="0" lang="zh-CN" altLang="en-US" sz="3200" b="1" i="0" u="none" strike="noStrike" kern="1200" cap="none" spc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kumimoji="0" lang="zh-CN" altLang="en-US" sz="3200" b="1" i="0" u="none" strike="noStrike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kumimoji="0" lang="zh-CN" altLang="en-US" sz="3200" b="1" i="0" u="none" strike="noStrike" kern="1200" cap="none" spc="0" normalizeH="0" baseline="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kumimoji="0" lang="zh-CN" altLang="en-US" sz="3200" b="1" i="0" u="none" strike="noStrike" kern="1200" cap="none" spc="0" normalizeH="0" baseline="0" noProof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77B9216F-DFDC-8363-44FC-093A9506E69D}"/>
              </a:ext>
            </a:extLst>
          </p:cNvPr>
          <p:cNvSpPr/>
          <p:nvPr/>
        </p:nvSpPr>
        <p:spPr>
          <a:xfrm>
            <a:off x="1907704" y="2067694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BA1F230-2E77-A446-8415-7917F0C6A75C}"/>
              </a:ext>
            </a:extLst>
          </p:cNvPr>
          <p:cNvSpPr/>
          <p:nvPr/>
        </p:nvSpPr>
        <p:spPr>
          <a:xfrm>
            <a:off x="4788024" y="2067694"/>
            <a:ext cx="504056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151BCDB3-0505-ACCD-0109-D591AD7D480E}"/>
              </a:ext>
            </a:extLst>
          </p:cNvPr>
          <p:cNvSpPr/>
          <p:nvPr/>
        </p:nvSpPr>
        <p:spPr>
          <a:xfrm>
            <a:off x="7295334" y="1683952"/>
            <a:ext cx="504056" cy="7379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09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1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1">
            <a:extLst>
              <a:ext uri="{FF2B5EF4-FFF2-40B4-BE49-F238E27FC236}">
                <a16:creationId xmlns:a16="http://schemas.microsoft.com/office/drawing/2014/main" id="{28B61AAA-BE1F-C3FA-394A-35AD4322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865" y="3201575"/>
            <a:ext cx="8128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2">
            <a:extLst>
              <a:ext uri="{FF2B5EF4-FFF2-40B4-BE49-F238E27FC236}">
                <a16:creationId xmlns:a16="http://schemas.microsoft.com/office/drawing/2014/main" id="{694016B3-D209-02E9-D2FD-197C80BA1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800" y="2083822"/>
            <a:ext cx="900113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3">
            <a:extLst>
              <a:ext uri="{FF2B5EF4-FFF2-40B4-BE49-F238E27FC236}">
                <a16:creationId xmlns:a16="http://schemas.microsoft.com/office/drawing/2014/main" id="{9908A252-A273-039D-BB3D-4BB946C49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463" y="995488"/>
            <a:ext cx="933450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4">
            <a:extLst>
              <a:ext uri="{FF2B5EF4-FFF2-40B4-BE49-F238E27FC236}">
                <a16:creationId xmlns:a16="http://schemas.microsoft.com/office/drawing/2014/main" id="{919EF49D-DCB8-DCE7-6525-BB25B828C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011" y="3099231"/>
            <a:ext cx="939034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5">
            <a:extLst>
              <a:ext uri="{FF2B5EF4-FFF2-40B4-BE49-F238E27FC236}">
                <a16:creationId xmlns:a16="http://schemas.microsoft.com/office/drawing/2014/main" id="{5779EDD7-435A-41A3-4B67-8DF956F1E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254" y="2056919"/>
            <a:ext cx="9194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9">
            <a:extLst>
              <a:ext uri="{FF2B5EF4-FFF2-40B4-BE49-F238E27FC236}">
                <a16:creationId xmlns:a16="http://schemas.microsoft.com/office/drawing/2014/main" id="{7937408A-3B61-4802-770A-98EB5FFFF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901033"/>
            <a:ext cx="1065716" cy="1068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D922909C-1565-7092-E79B-75E0B0F70A5B}"/>
              </a:ext>
            </a:extLst>
          </p:cNvPr>
          <p:cNvSpPr/>
          <p:nvPr/>
        </p:nvSpPr>
        <p:spPr>
          <a:xfrm>
            <a:off x="980538" y="882364"/>
            <a:ext cx="4424418" cy="39702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EA580B8-D0BC-B8CB-48AC-33E0E3A5234D}"/>
              </a:ext>
            </a:extLst>
          </p:cNvPr>
          <p:cNvSpPr/>
          <p:nvPr/>
        </p:nvSpPr>
        <p:spPr>
          <a:xfrm>
            <a:off x="5605306" y="871334"/>
            <a:ext cx="2243132" cy="31692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6F74C43-8AE2-4D16-8E77-9BE0DCA61A33}"/>
              </a:ext>
            </a:extLst>
          </p:cNvPr>
          <p:cNvSpPr txBox="1"/>
          <p:nvPr/>
        </p:nvSpPr>
        <p:spPr>
          <a:xfrm>
            <a:off x="123755" y="4202279"/>
            <a:ext cx="115131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spc="-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纸币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E2C06DE-67F1-87BC-9E70-0E54529BF64D}"/>
              </a:ext>
            </a:extLst>
          </p:cNvPr>
          <p:cNvSpPr txBox="1"/>
          <p:nvPr/>
        </p:nvSpPr>
        <p:spPr>
          <a:xfrm>
            <a:off x="7929506" y="738162"/>
            <a:ext cx="1151319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spc="-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硬币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10F82A2-33C8-7341-0128-732C08AD4872}"/>
              </a:ext>
            </a:extLst>
          </p:cNvPr>
          <p:cNvSpPr txBox="1"/>
          <p:nvPr/>
        </p:nvSpPr>
        <p:spPr>
          <a:xfrm>
            <a:off x="5780060" y="4079229"/>
            <a:ext cx="2076512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质地</a:t>
            </a: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来分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B8E4FE64-39B4-D4F5-1EB6-B8F3E41DEF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0757" y="941096"/>
            <a:ext cx="1872208" cy="93142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Picture 21">
            <a:extLst>
              <a:ext uri="{FF2B5EF4-FFF2-40B4-BE49-F238E27FC236}">
                <a16:creationId xmlns:a16="http://schemas.microsoft.com/office/drawing/2014/main" id="{6DDA9FA3-14AB-A411-2099-92B6F33151F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820" y="1986533"/>
            <a:ext cx="1895245" cy="88365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icture 22">
            <a:extLst>
              <a:ext uri="{FF2B5EF4-FFF2-40B4-BE49-F238E27FC236}">
                <a16:creationId xmlns:a16="http://schemas.microsoft.com/office/drawing/2014/main" id="{5FEA6CA9-7C23-4E52-8F42-E1230D06E3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5217" y="2916361"/>
            <a:ext cx="1895244" cy="9144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" name="Picture 22">
            <a:extLst>
              <a:ext uri="{FF2B5EF4-FFF2-40B4-BE49-F238E27FC236}">
                <a16:creationId xmlns:a16="http://schemas.microsoft.com/office/drawing/2014/main" id="{AA6F4C2B-675F-5138-B8C2-BF25344FCA9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2187" y="3876986"/>
            <a:ext cx="1878145" cy="93907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23E0D5-8B52-42CF-51C8-19DC0D58A1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3495" y="912063"/>
            <a:ext cx="1993401" cy="92942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4330A550-4F83-DF85-5648-CC4FBFB86F1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3255705" y="1914244"/>
            <a:ext cx="1993401" cy="10037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Picture 19">
            <a:extLst>
              <a:ext uri="{FF2B5EF4-FFF2-40B4-BE49-F238E27FC236}">
                <a16:creationId xmlns:a16="http://schemas.microsoft.com/office/drawing/2014/main" id="{ED1D278F-5DAB-C528-31A4-BD6BEB2CA21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r="3388"/>
          <a:stretch>
            <a:fillRect/>
          </a:stretch>
        </p:blipFill>
        <p:spPr>
          <a:xfrm>
            <a:off x="3270981" y="3885774"/>
            <a:ext cx="1912972" cy="9214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Picture 21">
            <a:extLst>
              <a:ext uri="{FF2B5EF4-FFF2-40B4-BE49-F238E27FC236}">
                <a16:creationId xmlns:a16="http://schemas.microsoft.com/office/drawing/2014/main" id="{DC0CA8A8-AEBB-A91C-7A71-B3668DCEB99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1131"/>
          <a:stretch>
            <a:fillRect/>
          </a:stretch>
        </p:blipFill>
        <p:spPr>
          <a:xfrm>
            <a:off x="3255705" y="2956338"/>
            <a:ext cx="1981626" cy="93915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CED6938-57DD-52ED-492A-455B616B5F01}"/>
              </a:ext>
            </a:extLst>
          </p:cNvPr>
          <p:cNvGrpSpPr/>
          <p:nvPr/>
        </p:nvGrpSpPr>
        <p:grpSpPr>
          <a:xfrm>
            <a:off x="2843808" y="3546066"/>
            <a:ext cx="6012432" cy="1306519"/>
            <a:chOff x="3546342" y="2046440"/>
            <a:chExt cx="6012432" cy="13065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368A7E4-1956-0040-FF50-688365976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8632040" y="2046440"/>
              <a:ext cx="926734" cy="1306519"/>
            </a:xfrm>
            <a:prstGeom prst="rect">
              <a:avLst/>
            </a:prstGeom>
          </p:spPr>
        </p:pic>
        <p:sp>
          <p:nvSpPr>
            <p:cNvPr id="4" name="对话气泡: 圆角矩形 3">
              <a:extLst>
                <a:ext uri="{FF2B5EF4-FFF2-40B4-BE49-F238E27FC236}">
                  <a16:creationId xmlns:a16="http://schemas.microsoft.com/office/drawing/2014/main" id="{641C04D8-7AFB-22DE-8634-2AEF0DC0962B}"/>
                </a:ext>
              </a:extLst>
            </p:cNvPr>
            <p:cNvSpPr/>
            <p:nvPr/>
          </p:nvSpPr>
          <p:spPr>
            <a:xfrm>
              <a:off x="3546342" y="2786377"/>
              <a:ext cx="4885348" cy="566582"/>
            </a:xfrm>
            <a:prstGeom prst="wedgeRoundRectCallout">
              <a:avLst>
                <a:gd name="adj1" fmla="val 56662"/>
                <a:gd name="adj2" fmla="val -39139"/>
                <a:gd name="adj3" fmla="val 16667"/>
              </a:avLst>
            </a:prstGeom>
            <a:solidFill>
              <a:srgbClr val="65B6AA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2800" b="1" spc="-25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你能将这些人民币进行分类吗？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905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/>
      <p:bldP spid="44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EE862D-2FB0-2A0D-E50A-61D7FFA1C299}"/>
              </a:ext>
            </a:extLst>
          </p:cNvPr>
          <p:cNvSpPr txBox="1"/>
          <p:nvPr/>
        </p:nvSpPr>
        <p:spPr>
          <a:xfrm>
            <a:off x="3131787" y="744789"/>
            <a:ext cx="2971227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按人民币单位来分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55ABE8-0674-B73D-79E8-22379F1EC4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27" y="1348322"/>
            <a:ext cx="1704330" cy="8479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21">
            <a:extLst>
              <a:ext uri="{FF2B5EF4-FFF2-40B4-BE49-F238E27FC236}">
                <a16:creationId xmlns:a16="http://schemas.microsoft.com/office/drawing/2014/main" id="{CB263F26-112C-A322-CD30-BA55A46C4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27" y="2270319"/>
            <a:ext cx="1704330" cy="794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0809D228-B3B5-9205-D038-46FF7311E7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1951" y="3139057"/>
            <a:ext cx="1646931" cy="7946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22">
            <a:extLst>
              <a:ext uri="{FF2B5EF4-FFF2-40B4-BE49-F238E27FC236}">
                <a16:creationId xmlns:a16="http://schemas.microsoft.com/office/drawing/2014/main" id="{EBC30B3A-5979-FE0E-810E-5565198997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375" y="3974624"/>
            <a:ext cx="1671693" cy="83584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0">
            <a:extLst>
              <a:ext uri="{FF2B5EF4-FFF2-40B4-BE49-F238E27FC236}">
                <a16:creationId xmlns:a16="http://schemas.microsoft.com/office/drawing/2014/main" id="{CC1DB951-F391-1794-596B-D9EB6E42A3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68402" y="1347614"/>
            <a:ext cx="1820079" cy="848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AA43AA4F-CB69-98D7-F5B6-6B1B1B5561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2436206" y="2280935"/>
            <a:ext cx="1811624" cy="91221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39">
            <a:extLst>
              <a:ext uri="{FF2B5EF4-FFF2-40B4-BE49-F238E27FC236}">
                <a16:creationId xmlns:a16="http://schemas.microsoft.com/office/drawing/2014/main" id="{989B0D07-3696-E4D5-CADA-0C0B656AE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471" y="3320030"/>
            <a:ext cx="846490" cy="84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96694A59-315B-CE1C-D7B7-884246251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241" y="3473562"/>
            <a:ext cx="939034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D0C0A870-628A-F297-7837-2E991BB22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853" y="3481500"/>
            <a:ext cx="9194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1">
            <a:extLst>
              <a:ext uri="{FF2B5EF4-FFF2-40B4-BE49-F238E27FC236}">
                <a16:creationId xmlns:a16="http://schemas.microsoft.com/office/drawing/2014/main" id="{03750841-C603-6118-E63A-79C632306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432" y="3720664"/>
            <a:ext cx="8128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2">
            <a:extLst>
              <a:ext uri="{FF2B5EF4-FFF2-40B4-BE49-F238E27FC236}">
                <a16:creationId xmlns:a16="http://schemas.microsoft.com/office/drawing/2014/main" id="{8E08DA58-6364-286C-2FC0-C2B0BF94C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367" y="2602911"/>
            <a:ext cx="900113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3">
            <a:extLst>
              <a:ext uri="{FF2B5EF4-FFF2-40B4-BE49-F238E27FC236}">
                <a16:creationId xmlns:a16="http://schemas.microsoft.com/office/drawing/2014/main" id="{6D3E701C-E38B-E94A-11BF-0E462CE9A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030" y="1514577"/>
            <a:ext cx="933450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4BA7F02C-77B1-A627-BF98-B286205D17B7}"/>
              </a:ext>
            </a:extLst>
          </p:cNvPr>
          <p:cNvSpPr/>
          <p:nvPr/>
        </p:nvSpPr>
        <p:spPr>
          <a:xfrm>
            <a:off x="448073" y="1285559"/>
            <a:ext cx="3979912" cy="35590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99F53D-E471-383B-3921-5CFE81DC87B5}"/>
              </a:ext>
            </a:extLst>
          </p:cNvPr>
          <p:cNvSpPr txBox="1"/>
          <p:nvPr/>
        </p:nvSpPr>
        <p:spPr>
          <a:xfrm>
            <a:off x="3856698" y="4209265"/>
            <a:ext cx="60218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spc="-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D3287AF-2349-1E4A-C365-8C5F17082CA5}"/>
              </a:ext>
            </a:extLst>
          </p:cNvPr>
          <p:cNvSpPr/>
          <p:nvPr/>
        </p:nvSpPr>
        <p:spPr>
          <a:xfrm>
            <a:off x="4592925" y="1285559"/>
            <a:ext cx="2264462" cy="35590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4A3F05-B3BE-A08C-6DD2-E164BEC9C6AF}"/>
              </a:ext>
            </a:extLst>
          </p:cNvPr>
          <p:cNvSpPr txBox="1"/>
          <p:nvPr/>
        </p:nvSpPr>
        <p:spPr>
          <a:xfrm>
            <a:off x="6299758" y="4177061"/>
            <a:ext cx="60218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spc="-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14ED5A-AE20-FBE0-C510-D0939F226691}"/>
              </a:ext>
            </a:extLst>
          </p:cNvPr>
          <p:cNvSpPr txBox="1"/>
          <p:nvPr/>
        </p:nvSpPr>
        <p:spPr>
          <a:xfrm>
            <a:off x="7686950" y="4175979"/>
            <a:ext cx="60218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spc="-2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4F03D19-0A62-DD48-6E13-01E0485172BA}"/>
              </a:ext>
            </a:extLst>
          </p:cNvPr>
          <p:cNvSpPr/>
          <p:nvPr/>
        </p:nvSpPr>
        <p:spPr>
          <a:xfrm>
            <a:off x="6946704" y="1285560"/>
            <a:ext cx="1297664" cy="35590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19">
            <a:extLst>
              <a:ext uri="{FF2B5EF4-FFF2-40B4-BE49-F238E27FC236}">
                <a16:creationId xmlns:a16="http://schemas.microsoft.com/office/drawing/2014/main" id="{08A49CAD-CB4A-B7F8-4878-33275342986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r="3388"/>
          <a:stretch>
            <a:fillRect/>
          </a:stretch>
        </p:blipFill>
        <p:spPr>
          <a:xfrm>
            <a:off x="4743143" y="2389048"/>
            <a:ext cx="1912972" cy="9214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1EED681-DE7E-EC29-4F17-01F64435A2E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1131"/>
          <a:stretch>
            <a:fillRect/>
          </a:stretch>
        </p:blipFill>
        <p:spPr>
          <a:xfrm>
            <a:off x="4727867" y="1459612"/>
            <a:ext cx="1981626" cy="93915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48753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/>
      <p:bldP spid="17" grpId="0" animBg="1"/>
      <p:bldP spid="18" grpId="0"/>
      <p:bldP spid="19" grpId="0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9">
            <a:extLst>
              <a:ext uri="{FF2B5EF4-FFF2-40B4-BE49-F238E27FC236}">
                <a16:creationId xmlns:a16="http://schemas.microsoft.com/office/drawing/2014/main" id="{4BACE34A-08C5-B358-F4FB-00DBF02E1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61147"/>
            <a:ext cx="1027711" cy="10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0">
            <a:extLst>
              <a:ext uri="{FF2B5EF4-FFF2-40B4-BE49-F238E27FC236}">
                <a16:creationId xmlns:a16="http://schemas.microsoft.com/office/drawing/2014/main" id="{9015B5F9-0DED-ACA4-7DF9-F98293FB1C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683568" y="987574"/>
            <a:ext cx="2338330" cy="117743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ED5E45D1-CA95-2296-3094-C488CE3CA721}"/>
              </a:ext>
            </a:extLst>
          </p:cNvPr>
          <p:cNvSpPr/>
          <p:nvPr/>
        </p:nvSpPr>
        <p:spPr bwMode="auto">
          <a:xfrm>
            <a:off x="424618" y="2310535"/>
            <a:ext cx="3878949" cy="57888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它们都是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的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人民币</a:t>
            </a:r>
          </a:p>
        </p:txBody>
      </p:sp>
      <p:pic>
        <p:nvPicPr>
          <p:cNvPr id="2" name="Picture 35">
            <a:extLst>
              <a:ext uri="{FF2B5EF4-FFF2-40B4-BE49-F238E27FC236}">
                <a16:creationId xmlns:a16="http://schemas.microsoft.com/office/drawing/2014/main" id="{F6F8E8DD-F442-7F27-12D9-80DD3EE93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93628"/>
            <a:ext cx="9194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1">
            <a:extLst>
              <a:ext uri="{FF2B5EF4-FFF2-40B4-BE49-F238E27FC236}">
                <a16:creationId xmlns:a16="http://schemas.microsoft.com/office/drawing/2014/main" id="{E65AC18E-1163-ECC3-648D-7A6879A601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1" r="1131"/>
          <a:stretch>
            <a:fillRect/>
          </a:stretch>
        </p:blipFill>
        <p:spPr>
          <a:xfrm>
            <a:off x="5076056" y="987574"/>
            <a:ext cx="2484397" cy="117743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FE348CC8-DBDD-E3EA-97F1-A0D0C9FBE105}"/>
              </a:ext>
            </a:extLst>
          </p:cNvPr>
          <p:cNvSpPr/>
          <p:nvPr/>
        </p:nvSpPr>
        <p:spPr bwMode="auto">
          <a:xfrm>
            <a:off x="4932040" y="2312364"/>
            <a:ext cx="3878949" cy="5788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它们都是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角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黑体" panose="02010609060101010101" pitchFamily="49" charset="-122"/>
                <a:cs typeface="+mn-cs"/>
              </a:rPr>
              <a:t>的人民币</a:t>
            </a:r>
          </a:p>
        </p:txBody>
      </p:sp>
      <p:pic>
        <p:nvPicPr>
          <p:cNvPr id="13" name="Picture 19">
            <a:extLst>
              <a:ext uri="{FF2B5EF4-FFF2-40B4-BE49-F238E27FC236}">
                <a16:creationId xmlns:a16="http://schemas.microsoft.com/office/drawing/2014/main" id="{F375E643-D238-7A42-38AE-D40E65D745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" r="3388"/>
          <a:stretch>
            <a:fillRect/>
          </a:stretch>
        </p:blipFill>
        <p:spPr>
          <a:xfrm>
            <a:off x="2897277" y="3085072"/>
            <a:ext cx="2450811" cy="11805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7783525C-A358-3F7F-9FA2-0B57DD020795}"/>
              </a:ext>
            </a:extLst>
          </p:cNvPr>
          <p:cNvSpPr/>
          <p:nvPr/>
        </p:nvSpPr>
        <p:spPr bwMode="auto">
          <a:xfrm>
            <a:off x="2771800" y="4299942"/>
            <a:ext cx="3878949" cy="57888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ea typeface="黑体" panose="02010609060101010101" pitchFamily="49" charset="-122"/>
              </a:rPr>
              <a:t>它们都是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角</a:t>
            </a:r>
            <a:r>
              <a:rPr lang="zh-CN" altLang="en-US" sz="2800" b="1" dirty="0">
                <a:ea typeface="黑体" panose="02010609060101010101" pitchFamily="49" charset="-122"/>
              </a:rPr>
              <a:t>的人民币</a:t>
            </a:r>
          </a:p>
        </p:txBody>
      </p:sp>
      <p:pic>
        <p:nvPicPr>
          <p:cNvPr id="15" name="Picture 34">
            <a:extLst>
              <a:ext uri="{FF2B5EF4-FFF2-40B4-BE49-F238E27FC236}">
                <a16:creationId xmlns:a16="http://schemas.microsoft.com/office/drawing/2014/main" id="{000C7FE2-22CA-BB6B-6C89-442885682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15" y="3260662"/>
            <a:ext cx="939034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9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4662CAE4-F868-11F3-802C-67B7D1FD22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1681" y="1607098"/>
            <a:ext cx="2643886" cy="123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B42D8AD6-D6A0-0740-8819-545A947376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717624" y="2327178"/>
            <a:ext cx="2376264" cy="11965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4">
            <a:extLst>
              <a:ext uri="{FF2B5EF4-FFF2-40B4-BE49-F238E27FC236}">
                <a16:creationId xmlns:a16="http://schemas.microsoft.com/office/drawing/2014/main" id="{834AE329-18B6-8AA6-AE11-6B787FB9A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992" y="1824023"/>
            <a:ext cx="796864" cy="7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4">
            <a:extLst>
              <a:ext uri="{FF2B5EF4-FFF2-40B4-BE49-F238E27FC236}">
                <a16:creationId xmlns:a16="http://schemas.microsoft.com/office/drawing/2014/main" id="{B614428A-621B-3CD2-2CBF-37C7134E2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90" y="2757473"/>
            <a:ext cx="796864" cy="7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5">
            <a:extLst>
              <a:ext uri="{FF2B5EF4-FFF2-40B4-BE49-F238E27FC236}">
                <a16:creationId xmlns:a16="http://schemas.microsoft.com/office/drawing/2014/main" id="{10C4BF85-33C1-FAEC-3134-342CF4D31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610168"/>
            <a:ext cx="919448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84BBE32D-CE62-D6B3-F733-9725C7804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406" y="1650426"/>
            <a:ext cx="81280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C2232669-FD11-D309-BDE7-B9F2216DF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446" y="2770080"/>
            <a:ext cx="900113" cy="85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292C59DC-3DAD-5DFC-6602-9430418C8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78" y="1600420"/>
            <a:ext cx="933450" cy="87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FFA2E708-7A96-5321-3DF1-041B50D3C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1444" y="2774169"/>
            <a:ext cx="796864" cy="7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83B62CDB-7652-262D-FD74-1D3D2193C280}"/>
              </a:ext>
            </a:extLst>
          </p:cNvPr>
          <p:cNvSpPr txBox="1"/>
          <p:nvPr/>
        </p:nvSpPr>
        <p:spPr>
          <a:xfrm>
            <a:off x="5220072" y="3723878"/>
            <a:ext cx="3682418" cy="626710"/>
          </a:xfrm>
          <a:prstGeom prst="rect">
            <a:avLst/>
          </a:prstGeom>
          <a:noFill/>
          <a:ln w="28575">
            <a:noFill/>
            <a:prstDash val="solid"/>
          </a:ln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）角（     ）分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632EF0B2-5A9F-83F8-2F10-0CE0883B7B51}"/>
              </a:ext>
            </a:extLst>
          </p:cNvPr>
          <p:cNvSpPr txBox="1"/>
          <p:nvPr/>
        </p:nvSpPr>
        <p:spPr>
          <a:xfrm>
            <a:off x="889582" y="3756620"/>
            <a:ext cx="3682418" cy="626710"/>
          </a:xfrm>
          <a:prstGeom prst="rect">
            <a:avLst/>
          </a:prstGeom>
          <a:noFill/>
          <a:ln w="28575">
            <a:noFill/>
            <a:prstDash val="solid"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）元（     ）角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FFA22B2-F7A0-5EFF-8435-DFC15D8FB75E}"/>
              </a:ext>
            </a:extLst>
          </p:cNvPr>
          <p:cNvSpPr txBox="1"/>
          <p:nvPr/>
        </p:nvSpPr>
        <p:spPr>
          <a:xfrm>
            <a:off x="539552" y="902204"/>
            <a:ext cx="142058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认一认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09FBFA7-CAD5-E8C1-B64B-35E9512A1DBF}"/>
              </a:ext>
            </a:extLst>
          </p:cNvPr>
          <p:cNvSpPr txBox="1"/>
          <p:nvPr/>
        </p:nvSpPr>
        <p:spPr>
          <a:xfrm>
            <a:off x="1475656" y="3808365"/>
            <a:ext cx="595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17E3007-B54D-28A5-3EAD-9B6E55D18FD4}"/>
              </a:ext>
            </a:extLst>
          </p:cNvPr>
          <p:cNvSpPr txBox="1"/>
          <p:nvPr/>
        </p:nvSpPr>
        <p:spPr>
          <a:xfrm>
            <a:off x="3203848" y="3808365"/>
            <a:ext cx="595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CC3786D-FD3F-52D5-2063-519E9A4B82FD}"/>
              </a:ext>
            </a:extLst>
          </p:cNvPr>
          <p:cNvSpPr txBox="1"/>
          <p:nvPr/>
        </p:nvSpPr>
        <p:spPr>
          <a:xfrm>
            <a:off x="5804116" y="3803582"/>
            <a:ext cx="5957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1DFC1B-E71A-0BB3-B71F-9B2DE448D470}"/>
              </a:ext>
            </a:extLst>
          </p:cNvPr>
          <p:cNvSpPr txBox="1"/>
          <p:nvPr/>
        </p:nvSpPr>
        <p:spPr>
          <a:xfrm>
            <a:off x="7524328" y="3773415"/>
            <a:ext cx="433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2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DF1F8ECC-C1EF-F546-0F1A-017F13D9798A}"/>
              </a:ext>
            </a:extLst>
          </p:cNvPr>
          <p:cNvGrpSpPr/>
          <p:nvPr/>
        </p:nvGrpSpPr>
        <p:grpSpPr>
          <a:xfrm>
            <a:off x="4285070" y="1892737"/>
            <a:ext cx="2722664" cy="1487759"/>
            <a:chOff x="1043608" y="699542"/>
            <a:chExt cx="2722664" cy="1487759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E449B307-7C8F-DF1F-AEA2-D2B9859F95A0}"/>
                </a:ext>
              </a:extLst>
            </p:cNvPr>
            <p:cNvGrpSpPr/>
            <p:nvPr/>
          </p:nvGrpSpPr>
          <p:grpSpPr>
            <a:xfrm>
              <a:off x="1043608" y="699542"/>
              <a:ext cx="2722664" cy="1487759"/>
              <a:chOff x="3980176" y="2009048"/>
              <a:chExt cx="2722664" cy="1487759"/>
            </a:xfrm>
          </p:grpSpPr>
          <p:pic>
            <p:nvPicPr>
              <p:cNvPr id="9" name="Picture 34">
                <a:extLst>
                  <a:ext uri="{FF2B5EF4-FFF2-40B4-BE49-F238E27FC236}">
                    <a16:creationId xmlns:a16="http://schemas.microsoft.com/office/drawing/2014/main" id="{A188EC0E-2C3E-E2AE-8F03-B68E83F7C8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4488" y="2298512"/>
                <a:ext cx="978352" cy="9808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5BAF4586-C680-78C6-E383-97E87E073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80176" y="2009048"/>
                <a:ext cx="1120300" cy="1487759"/>
              </a:xfrm>
              <a:prstGeom prst="rect">
                <a:avLst/>
              </a:prstGeom>
            </p:spPr>
          </p:pic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901E0AE-9E98-1065-8061-E999EDDB1D88}"/>
                </a:ext>
              </a:extLst>
            </p:cNvPr>
            <p:cNvSpPr txBox="1"/>
            <p:nvPr/>
          </p:nvSpPr>
          <p:spPr>
            <a:xfrm>
              <a:off x="2079993" y="1156242"/>
              <a:ext cx="641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4966AF5-C871-D9C5-713E-CCA0A9CE7038}"/>
              </a:ext>
            </a:extLst>
          </p:cNvPr>
          <p:cNvGrpSpPr/>
          <p:nvPr/>
        </p:nvGrpSpPr>
        <p:grpSpPr>
          <a:xfrm>
            <a:off x="2095554" y="1938674"/>
            <a:ext cx="2201787" cy="1416984"/>
            <a:chOff x="1674760" y="1924411"/>
            <a:chExt cx="2202071" cy="1418094"/>
          </a:xfrm>
        </p:grpSpPr>
        <p:pic>
          <p:nvPicPr>
            <p:cNvPr id="16" name="Picture 22">
              <a:extLst>
                <a:ext uri="{FF2B5EF4-FFF2-40B4-BE49-F238E27FC236}">
                  <a16:creationId xmlns:a16="http://schemas.microsoft.com/office/drawing/2014/main" id="{4A1F148D-822C-1B0C-9628-FD3AE1F327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248" b="1175"/>
            <a:stretch>
              <a:fillRect/>
            </a:stretch>
          </p:blipFill>
          <p:spPr>
            <a:xfrm>
              <a:off x="1674760" y="1924411"/>
              <a:ext cx="1384911" cy="141809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88200C8E-032E-F80F-4C3F-A49AF0B396D7}"/>
                </a:ext>
              </a:extLst>
            </p:cNvPr>
            <p:cNvSpPr txBox="1"/>
            <p:nvPr/>
          </p:nvSpPr>
          <p:spPr>
            <a:xfrm>
              <a:off x="3177511" y="2252992"/>
              <a:ext cx="699320" cy="7609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zh-CN" altLang="en-US" sz="4000" b="1" kern="1200" cap="none" spc="0" normalizeH="0" baseline="0" noProof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F8E6E1D-9448-A5EC-7AB7-38F968F66279}"/>
              </a:ext>
            </a:extLst>
          </p:cNvPr>
          <p:cNvGrpSpPr/>
          <p:nvPr/>
        </p:nvGrpSpPr>
        <p:grpSpPr>
          <a:xfrm>
            <a:off x="4211960" y="843558"/>
            <a:ext cx="2993310" cy="3097319"/>
            <a:chOff x="3736991" y="1086708"/>
            <a:chExt cx="2993918" cy="3097612"/>
          </a:xfrm>
        </p:grpSpPr>
        <p:pic>
          <p:nvPicPr>
            <p:cNvPr id="19" name="Picture 23">
              <a:extLst>
                <a:ext uri="{FF2B5EF4-FFF2-40B4-BE49-F238E27FC236}">
                  <a16:creationId xmlns:a16="http://schemas.microsoft.com/office/drawing/2014/main" id="{210AEC22-4A7E-DF0B-551C-C7BC8888E3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3736991" y="3345584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" name="Picture 23">
              <a:extLst>
                <a:ext uri="{FF2B5EF4-FFF2-40B4-BE49-F238E27FC236}">
                  <a16:creationId xmlns:a16="http://schemas.microsoft.com/office/drawing/2014/main" id="{C3F9EC09-99F6-1C2D-D4CE-93F5A7D51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4500285" y="3361991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1" name="Picture 23">
              <a:extLst>
                <a:ext uri="{FF2B5EF4-FFF2-40B4-BE49-F238E27FC236}">
                  <a16:creationId xmlns:a16="http://schemas.microsoft.com/office/drawing/2014/main" id="{7A7BC688-90FD-C5C9-15BF-6CB72EEB87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5223728" y="3347231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2" name="Picture 23">
              <a:extLst>
                <a:ext uri="{FF2B5EF4-FFF2-40B4-BE49-F238E27FC236}">
                  <a16:creationId xmlns:a16="http://schemas.microsoft.com/office/drawing/2014/main" id="{2814B161-B79C-AA04-6A08-AB2A739EE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5996938" y="3345585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Picture 23">
              <a:extLst>
                <a:ext uri="{FF2B5EF4-FFF2-40B4-BE49-F238E27FC236}">
                  <a16:creationId xmlns:a16="http://schemas.microsoft.com/office/drawing/2014/main" id="{76E80805-4096-8450-5BA6-873B582599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4138130" y="2609890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EE267C2-242F-5C60-8987-38DD855CB8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4872101" y="2590532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5" name="Picture 23">
              <a:extLst>
                <a:ext uri="{FF2B5EF4-FFF2-40B4-BE49-F238E27FC236}">
                  <a16:creationId xmlns:a16="http://schemas.microsoft.com/office/drawing/2014/main" id="{196E75D6-0074-BC1C-6227-A51A6A018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5629952" y="2609889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" name="Picture 23">
              <a:extLst>
                <a:ext uri="{FF2B5EF4-FFF2-40B4-BE49-F238E27FC236}">
                  <a16:creationId xmlns:a16="http://schemas.microsoft.com/office/drawing/2014/main" id="{CF499870-CE06-5877-FFFF-6A4D5A49A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4509800" y="1847924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7" name="Picture 23">
              <a:extLst>
                <a:ext uri="{FF2B5EF4-FFF2-40B4-BE49-F238E27FC236}">
                  <a16:creationId xmlns:a16="http://schemas.microsoft.com/office/drawing/2014/main" id="{8C92DE71-61A2-B97A-8C08-4DA250A9DA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5243771" y="1857788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8" name="Picture 23">
              <a:extLst>
                <a:ext uri="{FF2B5EF4-FFF2-40B4-BE49-F238E27FC236}">
                  <a16:creationId xmlns:a16="http://schemas.microsoft.com/office/drawing/2014/main" id="{E53B5AD9-7492-87D1-9B06-B2531CCBD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4340" b="-7429"/>
            <a:stretch>
              <a:fillRect/>
            </a:stretch>
          </p:blipFill>
          <p:spPr>
            <a:xfrm>
              <a:off x="4856742" y="1086708"/>
              <a:ext cx="733971" cy="82232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9" name="TextBox 3">
            <a:extLst>
              <a:ext uri="{FF2B5EF4-FFF2-40B4-BE49-F238E27FC236}">
                <a16:creationId xmlns:a16="http://schemas.microsoft.com/office/drawing/2014/main" id="{32C25E58-40F5-646A-A79E-B8C30FC7EFA7}"/>
              </a:ext>
            </a:extLst>
          </p:cNvPr>
          <p:cNvSpPr txBox="1"/>
          <p:nvPr/>
        </p:nvSpPr>
        <p:spPr>
          <a:xfrm>
            <a:off x="3642899" y="4124272"/>
            <a:ext cx="1858201" cy="6267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786385BF-773D-3617-DC18-EC6EB3211D56}"/>
              </a:ext>
            </a:extLst>
          </p:cNvPr>
          <p:cNvGrpSpPr/>
          <p:nvPr/>
        </p:nvGrpSpPr>
        <p:grpSpPr>
          <a:xfrm>
            <a:off x="4303047" y="1903037"/>
            <a:ext cx="2762471" cy="1487759"/>
            <a:chOff x="1043608" y="699542"/>
            <a:chExt cx="2762471" cy="1487759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E4B6474C-DD87-E43B-5A99-BA4C83D44D92}"/>
                </a:ext>
              </a:extLst>
            </p:cNvPr>
            <p:cNvGrpSpPr/>
            <p:nvPr/>
          </p:nvGrpSpPr>
          <p:grpSpPr>
            <a:xfrm>
              <a:off x="1043608" y="699542"/>
              <a:ext cx="2762471" cy="1487759"/>
              <a:chOff x="3980176" y="2009048"/>
              <a:chExt cx="2762471" cy="1487759"/>
            </a:xfrm>
          </p:grpSpPr>
          <p:pic>
            <p:nvPicPr>
              <p:cNvPr id="24" name="Picture 34">
                <a:extLst>
                  <a:ext uri="{FF2B5EF4-FFF2-40B4-BE49-F238E27FC236}">
                    <a16:creationId xmlns:a16="http://schemas.microsoft.com/office/drawing/2014/main" id="{54FEED4F-96A6-9AFA-4CB3-FB384343A1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5622347" y="2262037"/>
                <a:ext cx="1120300" cy="10839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4CB689DA-DA84-90A4-D47B-D46565E5A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980176" y="2009048"/>
                <a:ext cx="1120300" cy="1487759"/>
              </a:xfrm>
              <a:prstGeom prst="rect">
                <a:avLst/>
              </a:prstGeom>
            </p:spPr>
          </p:pic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35C750B-3B1C-4766-CAC9-BBB411F3EC45}"/>
                </a:ext>
              </a:extLst>
            </p:cNvPr>
            <p:cNvSpPr txBox="1"/>
            <p:nvPr/>
          </p:nvSpPr>
          <p:spPr>
            <a:xfrm>
              <a:off x="2079993" y="1156242"/>
              <a:ext cx="6419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</a:p>
          </p:txBody>
        </p:sp>
      </p:grpSp>
      <p:pic>
        <p:nvPicPr>
          <p:cNvPr id="2" name="Picture 23">
            <a:extLst>
              <a:ext uri="{FF2B5EF4-FFF2-40B4-BE49-F238E27FC236}">
                <a16:creationId xmlns:a16="http://schemas.microsoft.com/office/drawing/2014/main" id="{31792659-171A-DFF2-FB80-3D12472B5E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609" b="-6095"/>
          <a:stretch>
            <a:fillRect/>
          </a:stretch>
        </p:blipFill>
        <p:spPr>
          <a:xfrm>
            <a:off x="1816983" y="1813932"/>
            <a:ext cx="1528755" cy="1665971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B199738-8949-E778-4676-55CCD3C30C4F}"/>
              </a:ext>
            </a:extLst>
          </p:cNvPr>
          <p:cNvGrpSpPr/>
          <p:nvPr/>
        </p:nvGrpSpPr>
        <p:grpSpPr>
          <a:xfrm>
            <a:off x="4324489" y="1131590"/>
            <a:ext cx="2767013" cy="2719387"/>
            <a:chOff x="4175347" y="643688"/>
            <a:chExt cx="2767214" cy="2717999"/>
          </a:xfrm>
        </p:grpSpPr>
        <p:pic>
          <p:nvPicPr>
            <p:cNvPr id="4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C9425878-A79C-9B78-6557-823DC352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5190546" y="643688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040ECA70-CCC7-78BB-C78F-F2FADF501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4845851" y="1327083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F0AEB043-67C5-2D6F-2B81-21D26C0A2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5545726" y="1325682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50CFDB68-6132-15A8-0144-E34C085CD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4497982" y="2007401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8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C5DD9324-009E-32BD-A1B2-EA268EA88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5194682" y="2008381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534DDA5C-D23C-D89B-D478-427C9FF53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5892635" y="2007401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2EDD2EFB-135C-50A8-5BC0-B60A575C2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4175347" y="2687719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4BEE241C-9867-33EA-3EC0-8B78D973D7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4868872" y="2686318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CE67F9C5-287B-B128-5FC1-F735F6976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5559647" y="2686318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3" name="Picture 25" descr="E:\罗梦\2017春下\人一数下\resource\U05\jpg\1fenyin.jpg">
              <a:extLst>
                <a:ext uri="{FF2B5EF4-FFF2-40B4-BE49-F238E27FC236}">
                  <a16:creationId xmlns:a16="http://schemas.microsoft.com/office/drawing/2014/main" id="{25C4AA44-8EBA-0AA8-F41F-4D65FCD14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2854" t="18813" r="42229" b="61745"/>
            <a:stretch>
              <a:fillRect/>
            </a:stretch>
          </p:blipFill>
          <p:spPr>
            <a:xfrm>
              <a:off x="6253172" y="2684917"/>
              <a:ext cx="689389" cy="67396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TextBox 12">
            <a:extLst>
              <a:ext uri="{FF2B5EF4-FFF2-40B4-BE49-F238E27FC236}">
                <a16:creationId xmlns:a16="http://schemas.microsoft.com/office/drawing/2014/main" id="{D3D8A7DE-50FB-8E8A-6AEC-124F4737819B}"/>
              </a:ext>
            </a:extLst>
          </p:cNvPr>
          <p:cNvSpPr txBox="1"/>
          <p:nvPr/>
        </p:nvSpPr>
        <p:spPr>
          <a:xfrm>
            <a:off x="3512807" y="2194884"/>
            <a:ext cx="699230" cy="7537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4000" b="1" kern="1200" cap="none" spc="0" normalizeH="0" baseline="0" noProof="0" dirty="0">
                <a:latin typeface="+mj-lt"/>
                <a:ea typeface="黑体" panose="02010609060101010101" pitchFamily="49" charset="-122"/>
                <a:cs typeface="+mn-cs"/>
              </a:rPr>
              <a:t>＝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B006993A-C3C4-2A6F-3427-2E65CA6F14DD}"/>
              </a:ext>
            </a:extLst>
          </p:cNvPr>
          <p:cNvSpPr txBox="1"/>
          <p:nvPr/>
        </p:nvSpPr>
        <p:spPr>
          <a:xfrm>
            <a:off x="3498883" y="3975584"/>
            <a:ext cx="1858201" cy="6267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419106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EC280BD-F21E-6FD8-B39B-CAB104F6D6D6}"/>
              </a:ext>
            </a:extLst>
          </p:cNvPr>
          <p:cNvGrpSpPr/>
          <p:nvPr/>
        </p:nvGrpSpPr>
        <p:grpSpPr>
          <a:xfrm>
            <a:off x="611560" y="699542"/>
            <a:ext cx="1898141" cy="637027"/>
            <a:chOff x="182119" y="150728"/>
            <a:chExt cx="1898141" cy="63702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C2D95FE-286A-EB54-62E0-DB3699BD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2119" y="150728"/>
              <a:ext cx="1898141" cy="63702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809B2B8-0078-0713-DE85-2227C3D12BCF}"/>
                </a:ext>
              </a:extLst>
            </p:cNvPr>
            <p:cNvSpPr txBox="1"/>
            <p:nvPr/>
          </p:nvSpPr>
          <p:spPr>
            <a:xfrm>
              <a:off x="385203" y="20001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6A4B4D5-BD9B-515D-D09D-1143013142E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b="19363"/>
          <a:stretch/>
        </p:blipFill>
        <p:spPr>
          <a:xfrm>
            <a:off x="417684" y="1494696"/>
            <a:ext cx="4048657" cy="22261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9DE84C-0E07-F9CB-E2B6-EE6C39B36D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b="23192"/>
          <a:stretch/>
        </p:blipFill>
        <p:spPr>
          <a:xfrm>
            <a:off x="5004048" y="1691350"/>
            <a:ext cx="3456384" cy="1760799"/>
          </a:xfrm>
          <a:prstGeom prst="rect">
            <a:avLst/>
          </a:prstGeom>
        </p:spPr>
      </p:pic>
      <p:sp>
        <p:nvSpPr>
          <p:cNvPr id="8" name="TextBox 3">
            <a:extLst>
              <a:ext uri="{FF2B5EF4-FFF2-40B4-BE49-F238E27FC236}">
                <a16:creationId xmlns:a16="http://schemas.microsoft.com/office/drawing/2014/main" id="{81ACE696-89B4-39CD-F543-6CFDCE528F21}"/>
              </a:ext>
            </a:extLst>
          </p:cNvPr>
          <p:cNvSpPr txBox="1"/>
          <p:nvPr/>
        </p:nvSpPr>
        <p:spPr>
          <a:xfrm>
            <a:off x="1628328" y="3877914"/>
            <a:ext cx="1858201" cy="6267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17E84831-D68A-E691-8727-629F719F42EC}"/>
              </a:ext>
            </a:extLst>
          </p:cNvPr>
          <p:cNvSpPr txBox="1"/>
          <p:nvPr/>
        </p:nvSpPr>
        <p:spPr>
          <a:xfrm>
            <a:off x="5803139" y="3877914"/>
            <a:ext cx="1858201" cy="626710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</p:spTree>
    <p:extLst>
      <p:ext uri="{BB962C8B-B14F-4D97-AF65-F5344CB8AC3E}">
        <p14:creationId xmlns:p14="http://schemas.microsoft.com/office/powerpoint/2010/main" val="412874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8201609A-9319-3A0E-D03F-7C0809AAEA98}"/>
              </a:ext>
            </a:extLst>
          </p:cNvPr>
          <p:cNvSpPr/>
          <p:nvPr/>
        </p:nvSpPr>
        <p:spPr>
          <a:xfrm>
            <a:off x="196890" y="362603"/>
            <a:ext cx="5671254" cy="50433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ïS1îďe">
            <a:extLst>
              <a:ext uri="{FF2B5EF4-FFF2-40B4-BE49-F238E27FC236}">
                <a16:creationId xmlns:a16="http://schemas.microsoft.com/office/drawing/2014/main" id="{4B93103C-E858-A491-8E59-755A54C2B9C4}"/>
              </a:ext>
            </a:extLst>
          </p:cNvPr>
          <p:cNvSpPr/>
          <p:nvPr/>
        </p:nvSpPr>
        <p:spPr>
          <a:xfrm>
            <a:off x="236490" y="751146"/>
            <a:ext cx="2018151" cy="1614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57150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56E113F-182A-4E65-FC99-CCE92478BDFA}"/>
              </a:ext>
            </a:extLst>
          </p:cNvPr>
          <p:cNvSpPr/>
          <p:nvPr/>
        </p:nvSpPr>
        <p:spPr>
          <a:xfrm>
            <a:off x="1115616" y="266092"/>
            <a:ext cx="459194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三、人民币的兑换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5D2BAA3-4A56-5080-21DB-27255A4DBF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4" y="-36156"/>
            <a:ext cx="971720" cy="971720"/>
          </a:xfrm>
          <a:prstGeom prst="rect">
            <a:avLst/>
          </a:prstGeom>
        </p:spPr>
      </p:pic>
      <p:pic>
        <p:nvPicPr>
          <p:cNvPr id="6" name="Picture 2">
            <a:hlinkClick r:id="rId3" action="ppaction://hlinksldjump"/>
            <a:extLst>
              <a:ext uri="{FF2B5EF4-FFF2-40B4-BE49-F238E27FC236}">
                <a16:creationId xmlns:a16="http://schemas.microsoft.com/office/drawing/2014/main" id="{DD450214-879F-8C63-7513-A1C6082AA5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5242" y="2463535"/>
            <a:ext cx="2571887" cy="1279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21">
            <a:hlinkClick r:id="rId5" action="ppaction://hlinksldjump"/>
            <a:extLst>
              <a:ext uri="{FF2B5EF4-FFF2-40B4-BE49-F238E27FC236}">
                <a16:creationId xmlns:a16="http://schemas.microsoft.com/office/drawing/2014/main" id="{66EEC1B5-1880-0A2E-3E7A-FF7A77DD05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3481" y="2449608"/>
            <a:ext cx="2748837" cy="128164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22">
            <a:hlinkClick r:id="rId7" action="ppaction://hlinksldjump"/>
            <a:extLst>
              <a:ext uri="{FF2B5EF4-FFF2-40B4-BE49-F238E27FC236}">
                <a16:creationId xmlns:a16="http://schemas.microsoft.com/office/drawing/2014/main" id="{5D0AE5DB-FCE2-BDB9-9825-4E30216141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1132" y="2475330"/>
            <a:ext cx="2602952" cy="125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460FE434-84BC-7647-723D-78F673EA529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05242" y="1049403"/>
            <a:ext cx="2571887" cy="128594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20">
            <a:hlinkClick r:id="rId11" action="ppaction://hlinksldjump"/>
            <a:extLst>
              <a:ext uri="{FF2B5EF4-FFF2-40B4-BE49-F238E27FC236}">
                <a16:creationId xmlns:a16="http://schemas.microsoft.com/office/drawing/2014/main" id="{702844B2-1597-1CD5-3448-3A4F0104AD4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91596" y="1049403"/>
            <a:ext cx="2924242" cy="13634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0">
            <a:hlinkClick r:id="rId13" action="ppaction://hlinksldjump"/>
            <a:extLst>
              <a:ext uri="{FF2B5EF4-FFF2-40B4-BE49-F238E27FC236}">
                <a16:creationId xmlns:a16="http://schemas.microsoft.com/office/drawing/2014/main" id="{3C99F951-EF4D-2F4D-5160-75B74F563C9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330305" y="1057928"/>
            <a:ext cx="2571887" cy="12950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B7F8E24F-7E91-DB3A-FEF3-7C47B611C5A0}"/>
              </a:ext>
            </a:extLst>
          </p:cNvPr>
          <p:cNvGrpSpPr/>
          <p:nvPr/>
        </p:nvGrpSpPr>
        <p:grpSpPr>
          <a:xfrm>
            <a:off x="321982" y="3253965"/>
            <a:ext cx="8327155" cy="1656184"/>
            <a:chOff x="449371" y="2521549"/>
            <a:chExt cx="8327155" cy="165618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DE9438C-D4A0-92C3-1156-3343ECC67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49371" y="2521549"/>
              <a:ext cx="850059" cy="1656184"/>
            </a:xfrm>
            <a:prstGeom prst="rect">
              <a:avLst/>
            </a:prstGeom>
          </p:spPr>
        </p:pic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97D45277-C6A2-7419-8427-3C37CBABA074}"/>
                </a:ext>
              </a:extLst>
            </p:cNvPr>
            <p:cNvSpPr/>
            <p:nvPr/>
          </p:nvSpPr>
          <p:spPr>
            <a:xfrm>
              <a:off x="1531037" y="3185601"/>
              <a:ext cx="7245489" cy="669958"/>
            </a:xfrm>
            <a:prstGeom prst="wedgeRoundRectCallout">
              <a:avLst>
                <a:gd name="adj1" fmla="val -54936"/>
                <a:gd name="adj2" fmla="val -5280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r>
                <a:rPr lang="zh-CN" altLang="en-US" sz="2800" b="1" spc="-250" dirty="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这是我们生活中比较常用的人民币，你都见过吗？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9B69DD5-C701-5236-F20F-E443DDB08F5A}"/>
              </a:ext>
            </a:extLst>
          </p:cNvPr>
          <p:cNvSpPr txBox="1"/>
          <p:nvPr/>
        </p:nvSpPr>
        <p:spPr>
          <a:xfrm>
            <a:off x="6948264" y="4571595"/>
            <a:ext cx="2045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黑体" panose="02010609060101010101" pitchFamily="49" charset="-122"/>
                <a:ea typeface="黑体" panose="02010609060101010101" pitchFamily="49" charset="-122"/>
              </a:rPr>
              <a:t>点击查看人民币背面</a:t>
            </a:r>
          </a:p>
        </p:txBody>
      </p:sp>
    </p:spTree>
    <p:extLst>
      <p:ext uri="{BB962C8B-B14F-4D97-AF65-F5344CB8AC3E}">
        <p14:creationId xmlns:p14="http://schemas.microsoft.com/office/powerpoint/2010/main" val="369962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15FC0FB-066C-E42E-5ACA-205C8BBDA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" t="50000" r="1034"/>
          <a:stretch/>
        </p:blipFill>
        <p:spPr bwMode="auto">
          <a:xfrm>
            <a:off x="1187624" y="2787774"/>
            <a:ext cx="3456384" cy="173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EA1A2AC-BC7D-BD8B-90E3-2E2F0851D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1259632" y="942725"/>
            <a:ext cx="3312368" cy="16678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6BDE908-4DFE-0F06-24AB-BB459CC83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7"/>
          <a:stretch/>
        </p:blipFill>
        <p:spPr bwMode="auto">
          <a:xfrm>
            <a:off x="5004048" y="934169"/>
            <a:ext cx="2556959" cy="342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41D86C8-25BE-E5E8-4670-A1510CEBC9F4}"/>
              </a:ext>
            </a:extLst>
          </p:cNvPr>
          <p:cNvSpPr txBox="1"/>
          <p:nvPr/>
        </p:nvSpPr>
        <p:spPr>
          <a:xfrm>
            <a:off x="5004048" y="4362282"/>
            <a:ext cx="2790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杭州西湖 三潭印月</a:t>
            </a:r>
          </a:p>
        </p:txBody>
      </p:sp>
      <p:pic>
        <p:nvPicPr>
          <p:cNvPr id="12" name="图片 11">
            <a:hlinkClick r:id="rId5" action="ppaction://hlinksldjump"/>
            <a:extLst>
              <a:ext uri="{FF2B5EF4-FFF2-40B4-BE49-F238E27FC236}">
                <a16:creationId xmlns:a16="http://schemas.microsoft.com/office/drawing/2014/main" id="{1CD8073A-81DD-B8CE-845F-2F2FB29C9D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319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D6198668-874A-3131-8D37-A05DF27D87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8" y="924794"/>
            <a:ext cx="3706575" cy="172819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2">
            <a:extLst>
              <a:ext uri="{FF2B5EF4-FFF2-40B4-BE49-F238E27FC236}">
                <a16:creationId xmlns:a16="http://schemas.microsoft.com/office/drawing/2014/main" id="{CD00C6DC-FC79-3EBD-BA34-EE4F615806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8635" y="2787774"/>
            <a:ext cx="3751508" cy="174914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FC359EF-8CAA-6667-85E1-C41A4CE02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553916" y="1347614"/>
            <a:ext cx="41764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8550763-50B6-1B73-9634-661CA11A5398}"/>
              </a:ext>
            </a:extLst>
          </p:cNvPr>
          <p:cNvSpPr txBox="1"/>
          <p:nvPr/>
        </p:nvSpPr>
        <p:spPr>
          <a:xfrm>
            <a:off x="5364088" y="3507854"/>
            <a:ext cx="27900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五岳之一 东岳泰山</a:t>
            </a:r>
          </a:p>
        </p:txBody>
      </p:sp>
      <p:pic>
        <p:nvPicPr>
          <p:cNvPr id="5" name="图片 4">
            <a:hlinkClick r:id="rId5" action="ppaction://hlinksldjump"/>
            <a:extLst>
              <a:ext uri="{FF2B5EF4-FFF2-40B4-BE49-F238E27FC236}">
                <a16:creationId xmlns:a16="http://schemas.microsoft.com/office/drawing/2014/main" id="{11747472-26EA-345F-274B-BD48746640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:a16="http://schemas.microsoft.com/office/drawing/2014/main" id="{BBCC1773-9ADC-1A5F-BA21-B07D1D4C8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987574"/>
            <a:ext cx="3312367" cy="16561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3">
            <a:extLst>
              <a:ext uri="{FF2B5EF4-FFF2-40B4-BE49-F238E27FC236}">
                <a16:creationId xmlns:a16="http://schemas.microsoft.com/office/drawing/2014/main" id="{6350339C-85E5-E7CF-892C-58E61927FB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0" y="2859782"/>
            <a:ext cx="3312369" cy="16561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5E1BC65-F5F3-6831-F0A0-BABE08C45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088688"/>
            <a:ext cx="3903243" cy="260216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0BEECB7-5FD0-3E71-2905-0AAA0E045BB1}"/>
              </a:ext>
            </a:extLst>
          </p:cNvPr>
          <p:cNvSpPr txBox="1"/>
          <p:nvPr/>
        </p:nvSpPr>
        <p:spPr>
          <a:xfrm>
            <a:off x="5580112" y="3823979"/>
            <a:ext cx="2232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长江三峡 夔门</a:t>
            </a:r>
          </a:p>
        </p:txBody>
      </p:sp>
      <p:pic>
        <p:nvPicPr>
          <p:cNvPr id="6" name="图片 5">
            <a:hlinkClick r:id="rId5" action="ppaction://hlinksldjump"/>
            <a:extLst>
              <a:ext uri="{FF2B5EF4-FFF2-40B4-BE49-F238E27FC236}">
                <a16:creationId xmlns:a16="http://schemas.microsoft.com/office/drawing/2014/main" id="{B78E2B08-BD80-C6D0-6452-6F2CFD4D03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57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:a16="http://schemas.microsoft.com/office/drawing/2014/main" id="{B064CC82-CC18-BA29-6A4B-D483C6147E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660" y="987574"/>
            <a:ext cx="3456384" cy="16677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3">
            <a:extLst>
              <a:ext uri="{FF2B5EF4-FFF2-40B4-BE49-F238E27FC236}">
                <a16:creationId xmlns:a16="http://schemas.microsoft.com/office/drawing/2014/main" id="{D9806585-51DC-77C9-C022-C7CE05217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660" y="2859782"/>
            <a:ext cx="3456384" cy="166770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8267530-A575-2A46-2883-F4A7645FD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170" y="1059582"/>
            <a:ext cx="388443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94FA8BD-064F-4437-C0A3-BEA50B6FFCA8}"/>
              </a:ext>
            </a:extLst>
          </p:cNvPr>
          <p:cNvSpPr txBox="1"/>
          <p:nvPr/>
        </p:nvSpPr>
        <p:spPr>
          <a:xfrm>
            <a:off x="5724128" y="3795886"/>
            <a:ext cx="180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桂林  漓江</a:t>
            </a:r>
          </a:p>
        </p:txBody>
      </p:sp>
      <p:pic>
        <p:nvPicPr>
          <p:cNvPr id="5" name="图片 4">
            <a:hlinkClick r:id="rId5" action="ppaction://hlinksldjump"/>
            <a:extLst>
              <a:ext uri="{FF2B5EF4-FFF2-40B4-BE49-F238E27FC236}">
                <a16:creationId xmlns:a16="http://schemas.microsoft.com/office/drawing/2014/main" id="{2BB16011-5591-C9CB-7D3D-32D96FDF51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02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>
            <a:extLst>
              <a:ext uri="{FF2B5EF4-FFF2-40B4-BE49-F238E27FC236}">
                <a16:creationId xmlns:a16="http://schemas.microsoft.com/office/drawing/2014/main" id="{892FDE8E-9E7D-262F-FFD4-D4D2EF5D29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1" y="1060930"/>
            <a:ext cx="3549241" cy="165483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22">
            <a:extLst>
              <a:ext uri="{FF2B5EF4-FFF2-40B4-BE49-F238E27FC236}">
                <a16:creationId xmlns:a16="http://schemas.microsoft.com/office/drawing/2014/main" id="{8FBA37F5-C815-020F-9685-AF3C503113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88" y="2953626"/>
            <a:ext cx="3549244" cy="1654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640A8D18-6135-E508-26A0-A6B319621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250" y="1102743"/>
            <a:ext cx="378042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CD7661-6531-CC86-6FA9-32F25FF563EA}"/>
              </a:ext>
            </a:extLst>
          </p:cNvPr>
          <p:cNvSpPr txBox="1"/>
          <p:nvPr/>
        </p:nvSpPr>
        <p:spPr>
          <a:xfrm>
            <a:off x="5364088" y="3939902"/>
            <a:ext cx="2448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西藏  布达拉宫</a:t>
            </a:r>
          </a:p>
        </p:txBody>
      </p:sp>
      <p:pic>
        <p:nvPicPr>
          <p:cNvPr id="6" name="图片 5">
            <a:hlinkClick r:id="rId5" action="ppaction://hlinksldjump"/>
            <a:extLst>
              <a:ext uri="{FF2B5EF4-FFF2-40B4-BE49-F238E27FC236}">
                <a16:creationId xmlns:a16="http://schemas.microsoft.com/office/drawing/2014/main" id="{7382DE82-4B33-B8F6-DBCB-D05302B153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76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4A172F7-8FC3-1DD0-2822-48087C4514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019809"/>
            <a:ext cx="3528391" cy="175537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D75074E-1969-ACF8-5F0D-2DA4723FEF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2934807"/>
            <a:ext cx="3528392" cy="175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9DEB51DE-6019-49D0-EAFC-EFD423FA7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45" y="1054538"/>
            <a:ext cx="3895997" cy="259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149E894-605F-F7B2-74AF-6BACCA7D2043}"/>
              </a:ext>
            </a:extLst>
          </p:cNvPr>
          <p:cNvSpPr txBox="1"/>
          <p:nvPr/>
        </p:nvSpPr>
        <p:spPr>
          <a:xfrm>
            <a:off x="5292080" y="3939902"/>
            <a:ext cx="2664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北京  人民大会堂</a:t>
            </a:r>
          </a:p>
        </p:txBody>
      </p:sp>
      <p:pic>
        <p:nvPicPr>
          <p:cNvPr id="5" name="图片 4">
            <a:hlinkClick r:id="rId5" action="ppaction://hlinksldjump"/>
            <a:extLst>
              <a:ext uri="{FF2B5EF4-FFF2-40B4-BE49-F238E27FC236}">
                <a16:creationId xmlns:a16="http://schemas.microsoft.com/office/drawing/2014/main" id="{2B703851-A05D-6EA1-C811-AF088D5D18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3" y="4147068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93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44785F6F-5E83-DFB9-1534-A759FE00C7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2097" y="1193709"/>
            <a:ext cx="1880883" cy="876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8E8BFD22-51C2-3FF3-8952-0A0A85737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6570689" y="1122801"/>
            <a:ext cx="1882428" cy="94787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BD066B83-7708-72EF-6690-DC2404168F8C}"/>
              </a:ext>
            </a:extLst>
          </p:cNvPr>
          <p:cNvGrpSpPr/>
          <p:nvPr/>
        </p:nvGrpSpPr>
        <p:grpSpPr>
          <a:xfrm>
            <a:off x="542722" y="1329801"/>
            <a:ext cx="8136812" cy="630231"/>
            <a:chOff x="784190" y="1445088"/>
            <a:chExt cx="8726071" cy="631159"/>
          </a:xfrm>
        </p:grpSpPr>
        <p:sp>
          <p:nvSpPr>
            <p:cNvPr id="16" name="TextBox 6">
              <a:extLst>
                <a:ext uri="{FF2B5EF4-FFF2-40B4-BE49-F238E27FC236}">
                  <a16:creationId xmlns:a16="http://schemas.microsoft.com/office/drawing/2014/main" id="{E45F1826-F887-1855-11BE-8E59837490C1}"/>
                </a:ext>
              </a:extLst>
            </p:cNvPr>
            <p:cNvSpPr txBox="1"/>
            <p:nvPr/>
          </p:nvSpPr>
          <p:spPr>
            <a:xfrm>
              <a:off x="784190" y="1448614"/>
              <a:ext cx="1191674" cy="62763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en-US" altLang="zh-CN" sz="3200" b="1" kern="1200" cap="none" spc="0" normalizeH="0" baseline="0" noProof="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</a:t>
              </a: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张</a:t>
              </a:r>
              <a:r>
                <a:rPr kumimoji="0" lang="en-US" altLang="zh-CN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415F73CF-C208-7968-F9CE-2C79C3A3EF01}"/>
                </a:ext>
              </a:extLst>
            </p:cNvPr>
            <p:cNvSpPr txBox="1"/>
            <p:nvPr/>
          </p:nvSpPr>
          <p:spPr>
            <a:xfrm>
              <a:off x="4000031" y="1445088"/>
              <a:ext cx="5510230" cy="6056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 eaLnBrk="1" hangingPunct="1">
                <a:lnSpc>
                  <a:spcPct val="120000"/>
                </a:lnSpc>
                <a:buClrTx/>
                <a:buSzTx/>
                <a:buFont typeface="Arial" panose="020B0604020202020204" pitchFamily="34" charset="0"/>
                <a:defRPr/>
              </a:pP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可以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兑</a:t>
              </a: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换</a:t>
              </a:r>
              <a:r>
                <a:rPr kumimoji="0" lang="en-US" altLang="zh-CN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____</a:t>
              </a: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张</a:t>
              </a: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          </a:t>
              </a:r>
              <a:r>
                <a: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18" name="TextBox 10">
            <a:extLst>
              <a:ext uri="{FF2B5EF4-FFF2-40B4-BE49-F238E27FC236}">
                <a16:creationId xmlns:a16="http://schemas.microsoft.com/office/drawing/2014/main" id="{2348B171-5DD0-6E57-1C21-383FDE4EE2A6}"/>
              </a:ext>
            </a:extLst>
          </p:cNvPr>
          <p:cNvSpPr txBox="1"/>
          <p:nvPr/>
        </p:nvSpPr>
        <p:spPr>
          <a:xfrm>
            <a:off x="5508104" y="1302870"/>
            <a:ext cx="528811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AEB2096-82A1-E0D1-B684-841B868466BB}"/>
              </a:ext>
            </a:extLst>
          </p:cNvPr>
          <p:cNvGrpSpPr/>
          <p:nvPr/>
        </p:nvGrpSpPr>
        <p:grpSpPr>
          <a:xfrm>
            <a:off x="509209" y="2332091"/>
            <a:ext cx="8145807" cy="947870"/>
            <a:chOff x="509209" y="2748819"/>
            <a:chExt cx="8145807" cy="947870"/>
          </a:xfrm>
        </p:grpSpPr>
        <p:pic>
          <p:nvPicPr>
            <p:cNvPr id="3" name="Picture 22">
              <a:extLst>
                <a:ext uri="{FF2B5EF4-FFF2-40B4-BE49-F238E27FC236}">
                  <a16:creationId xmlns:a16="http://schemas.microsoft.com/office/drawing/2014/main" id="{EFB8CC08-FF6D-10B0-D0D9-1BE8C21D9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07579" y="2748819"/>
              <a:ext cx="1880883" cy="940442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92D06BDA-AF00-A518-0462-88084EB94750}"/>
                </a:ext>
              </a:extLst>
            </p:cNvPr>
            <p:cNvGrpSpPr/>
            <p:nvPr/>
          </p:nvGrpSpPr>
          <p:grpSpPr>
            <a:xfrm>
              <a:off x="509209" y="2892831"/>
              <a:ext cx="8145807" cy="650584"/>
              <a:chOff x="774544" y="1445088"/>
              <a:chExt cx="8735717" cy="565935"/>
            </a:xfrm>
          </p:grpSpPr>
          <p:sp>
            <p:nvSpPr>
              <p:cNvPr id="21" name="TextBox 6">
                <a:extLst>
                  <a:ext uri="{FF2B5EF4-FFF2-40B4-BE49-F238E27FC236}">
                    <a16:creationId xmlns:a16="http://schemas.microsoft.com/office/drawing/2014/main" id="{1EE493EF-03B4-2DCB-7E6E-E363BD41A45A}"/>
                  </a:ext>
                </a:extLst>
              </p:cNvPr>
              <p:cNvSpPr txBox="1"/>
              <p:nvPr/>
            </p:nvSpPr>
            <p:spPr>
              <a:xfrm>
                <a:off x="774544" y="1465856"/>
                <a:ext cx="1113402" cy="545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defTabSz="914400" eaLnBrk="1" hangingPunct="1">
                  <a:lnSpc>
                    <a:spcPct val="120000"/>
                  </a:lnSpc>
                  <a:buClrTx/>
                  <a:buSzTx/>
                  <a:buFont typeface="Arial" panose="020B0604020202020204" pitchFamily="34" charset="0"/>
                  <a:defRPr/>
                </a:pPr>
                <a:r>
                  <a:rPr kumimoji="0" lang="en-US" altLang="zh-CN" sz="3200" b="1" kern="1200" cap="none" spc="0" normalizeH="0" baseline="0" noProof="0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 </a:t>
                </a:r>
                <a:r>
                  <a:rPr kumimoji="0" lang="zh-CN" altLang="en-US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张</a:t>
                </a:r>
                <a:r>
                  <a:rPr kumimoji="0" lang="en-US" altLang="zh-CN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endParaRPr kumimoji="0" lang="zh-CN" altLang="en-US" sz="3200" b="1" kern="1200" cap="none" spc="0" normalizeH="0" baseline="0" noProof="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TextBox 23">
                <a:extLst>
                  <a:ext uri="{FF2B5EF4-FFF2-40B4-BE49-F238E27FC236}">
                    <a16:creationId xmlns:a16="http://schemas.microsoft.com/office/drawing/2014/main" id="{197A4253-0489-0D51-D330-3CD67E9274DB}"/>
                  </a:ext>
                </a:extLst>
              </p:cNvPr>
              <p:cNvSpPr txBox="1"/>
              <p:nvPr/>
            </p:nvSpPr>
            <p:spPr>
              <a:xfrm>
                <a:off x="4000031" y="1445088"/>
                <a:ext cx="5510230" cy="5260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defTabSz="914400" eaLnBrk="1" hangingPunct="1">
                  <a:lnSpc>
                    <a:spcPct val="120000"/>
                  </a:lnSpc>
                  <a:buClrTx/>
                  <a:buSzTx/>
                  <a:buFont typeface="Arial" panose="020B0604020202020204" pitchFamily="34" charset="0"/>
                  <a:defRPr/>
                </a:pPr>
                <a:r>
                  <a:rPr kumimoji="0" lang="zh-CN" altLang="en-US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可以兑换</a:t>
                </a:r>
                <a:r>
                  <a:rPr kumimoji="0" lang="en-US" altLang="zh-CN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____</a:t>
                </a:r>
                <a:r>
                  <a:rPr kumimoji="0" lang="zh-CN" altLang="en-US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张</a:t>
                </a:r>
                <a:r>
                  <a:rPr lang="zh-CN" altLang="en-US" sz="3200" b="1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   </a:t>
                </a:r>
                <a:r>
                  <a:rPr kumimoji="0" lang="zh-CN" altLang="en-US" sz="3200" b="1" kern="1200" cap="none" spc="0" normalizeH="0" baseline="0" noProof="0" dirty="0"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</a:p>
            </p:txBody>
          </p:sp>
        </p:grpSp>
        <p:pic>
          <p:nvPicPr>
            <p:cNvPr id="23" name="Picture 20">
              <a:extLst>
                <a:ext uri="{FF2B5EF4-FFF2-40B4-BE49-F238E27FC236}">
                  <a16:creationId xmlns:a16="http://schemas.microsoft.com/office/drawing/2014/main" id="{68AC5442-A00D-7E47-E45A-8E17EC8C2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1" r="1841"/>
            <a:stretch>
              <a:fillRect/>
            </a:stretch>
          </p:blipFill>
          <p:spPr>
            <a:xfrm>
              <a:off x="6570689" y="2748819"/>
              <a:ext cx="1882428" cy="94787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" name="TextBox 10">
            <a:extLst>
              <a:ext uri="{FF2B5EF4-FFF2-40B4-BE49-F238E27FC236}">
                <a16:creationId xmlns:a16="http://schemas.microsoft.com/office/drawing/2014/main" id="{03C0C6F1-BF95-EACB-E383-85FA94D783E4}"/>
              </a:ext>
            </a:extLst>
          </p:cNvPr>
          <p:cNvSpPr txBox="1"/>
          <p:nvPr/>
        </p:nvSpPr>
        <p:spPr>
          <a:xfrm>
            <a:off x="5358098" y="2457692"/>
            <a:ext cx="719976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45E3165-94A9-800F-AF5B-62613B8F7C47}"/>
              </a:ext>
            </a:extLst>
          </p:cNvPr>
          <p:cNvGrpSpPr/>
          <p:nvPr/>
        </p:nvGrpSpPr>
        <p:grpSpPr>
          <a:xfrm>
            <a:off x="3059832" y="3856829"/>
            <a:ext cx="3719212" cy="940442"/>
            <a:chOff x="3148681" y="-16024"/>
            <a:chExt cx="4096464" cy="1578359"/>
          </a:xfrm>
        </p:grpSpPr>
        <p:sp>
          <p:nvSpPr>
            <p:cNvPr id="27" name="思想气泡: 云 26">
              <a:extLst>
                <a:ext uri="{FF2B5EF4-FFF2-40B4-BE49-F238E27FC236}">
                  <a16:creationId xmlns:a16="http://schemas.microsoft.com/office/drawing/2014/main" id="{29044D56-552E-8E97-C91B-CCF1F3CF8EB8}"/>
                </a:ext>
              </a:extLst>
            </p:cNvPr>
            <p:cNvSpPr/>
            <p:nvPr/>
          </p:nvSpPr>
          <p:spPr>
            <a:xfrm>
              <a:off x="3148681" y="-16024"/>
              <a:ext cx="4096464" cy="1578359"/>
            </a:xfrm>
            <a:prstGeom prst="cloudCallout">
              <a:avLst>
                <a:gd name="adj1" fmla="val 76887"/>
                <a:gd name="adj2" fmla="val -35303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2800" b="1" spc="-250" dirty="0">
                <a:solidFill>
                  <a:srgbClr val="2D83C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2ADFF00-BD5C-C6EB-D28C-52CF931A4721}"/>
                </a:ext>
              </a:extLst>
            </p:cNvPr>
            <p:cNvSpPr txBox="1"/>
            <p:nvPr/>
          </p:nvSpPr>
          <p:spPr>
            <a:xfrm>
              <a:off x="3488159" y="258889"/>
              <a:ext cx="3727931" cy="1094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2600" b="1" spc="-250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还有其他兑换方法吗？</a:t>
              </a:r>
              <a:endParaRPr lang="en-US" altLang="zh-CN" sz="2600" b="1" spc="-25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9" name="图片 6183">
            <a:extLst>
              <a:ext uri="{FF2B5EF4-FFF2-40B4-BE49-F238E27FC236}">
                <a16:creationId xmlns:a16="http://schemas.microsoft.com/office/drawing/2014/main" id="{6EF705B6-4B1D-4DD7-D0B5-E11FC10E12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2885" y="3418991"/>
            <a:ext cx="1038216" cy="149144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72D9B63B-4B8D-3A0E-6AEF-08548CDB38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" r="-331" b="784"/>
          <a:stretch/>
        </p:blipFill>
        <p:spPr>
          <a:xfrm>
            <a:off x="6530296" y="2327221"/>
            <a:ext cx="2061037" cy="9478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" name="TextBox 10">
            <a:extLst>
              <a:ext uri="{FF2B5EF4-FFF2-40B4-BE49-F238E27FC236}">
                <a16:creationId xmlns:a16="http://schemas.microsoft.com/office/drawing/2014/main" id="{3D5B4E1B-DC93-CD18-FBF6-8CDBB85B3459}"/>
              </a:ext>
            </a:extLst>
          </p:cNvPr>
          <p:cNvSpPr txBox="1"/>
          <p:nvPr/>
        </p:nvSpPr>
        <p:spPr>
          <a:xfrm>
            <a:off x="5489236" y="2457691"/>
            <a:ext cx="457699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1402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  <p:bldP spid="24" grpId="1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3BCA8C-95CC-4B91-9D12-F07E51F91AD2}"/>
              </a:ext>
            </a:extLst>
          </p:cNvPr>
          <p:cNvSpPr txBox="1"/>
          <p:nvPr/>
        </p:nvSpPr>
        <p:spPr>
          <a:xfrm>
            <a:off x="539552" y="843558"/>
            <a:ext cx="142058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换一换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9A9489-01BD-AE23-F552-D1A69524F0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69342" y="1577565"/>
            <a:ext cx="2571887" cy="1279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21">
            <a:extLst>
              <a:ext uri="{FF2B5EF4-FFF2-40B4-BE49-F238E27FC236}">
                <a16:creationId xmlns:a16="http://schemas.microsoft.com/office/drawing/2014/main" id="{7BDF5A9A-16A1-E192-4CB9-C61A6D8124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1612967"/>
            <a:ext cx="2748837" cy="128164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B796B6F2-15BB-475D-9EB6-267F82F03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1810" y="1630069"/>
            <a:ext cx="2602952" cy="125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C20860B-370E-1D81-859D-9A44A7209212}"/>
              </a:ext>
            </a:extLst>
          </p:cNvPr>
          <p:cNvSpPr/>
          <p:nvPr/>
        </p:nvSpPr>
        <p:spPr>
          <a:xfrm>
            <a:off x="683568" y="3485919"/>
            <a:ext cx="6884603" cy="814023"/>
          </a:xfrm>
          <a:prstGeom prst="wedgeRoundRectCallout">
            <a:avLst>
              <a:gd name="adj1" fmla="val 55965"/>
              <a:gd name="adj2" fmla="val -51435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元、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元可以兑换成哪些钱呢</a:t>
            </a:r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FC010A2-E11B-84BC-CE3E-EF9842795B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25" y="2607618"/>
            <a:ext cx="1191253" cy="228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9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01428A3-155E-985B-E6C7-BC2A7F0A7D53}"/>
              </a:ext>
            </a:extLst>
          </p:cNvPr>
          <p:cNvSpPr txBox="1"/>
          <p:nvPr/>
        </p:nvSpPr>
        <p:spPr>
          <a:xfrm>
            <a:off x="611560" y="1019330"/>
            <a:ext cx="6552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有一天小明在购物时买了27元8角的商品。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CBC15BDF-B684-23F3-9233-D44526249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8060"/>
            <a:ext cx="1805186" cy="180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E4315AEB-0968-816F-D5F1-F61B1F20A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262" y="2786037"/>
            <a:ext cx="1948770" cy="129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6A6801B1-0280-78D5-C07F-8869C189AF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1"/>
          <a:stretch/>
        </p:blipFill>
        <p:spPr bwMode="auto">
          <a:xfrm>
            <a:off x="1559521" y="1454567"/>
            <a:ext cx="2131482" cy="136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91643E-3548-83EF-B242-61CD46628641}"/>
              </a:ext>
            </a:extLst>
          </p:cNvPr>
          <p:cNvSpPr txBox="1"/>
          <p:nvPr/>
        </p:nvSpPr>
        <p:spPr>
          <a:xfrm>
            <a:off x="1487206" y="4095861"/>
            <a:ext cx="21471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共计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3CB4AF9-081F-41C9-E907-3CDDADE8CF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797" y="2427734"/>
            <a:ext cx="1191253" cy="2282927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8A7102AF-150C-ACA7-7699-391F90AB1D8E}"/>
              </a:ext>
            </a:extLst>
          </p:cNvPr>
          <p:cNvSpPr/>
          <p:nvPr/>
        </p:nvSpPr>
        <p:spPr>
          <a:xfrm>
            <a:off x="3915674" y="1754929"/>
            <a:ext cx="4176464" cy="660862"/>
          </a:xfrm>
          <a:prstGeom prst="wedgeRoundRectCallout">
            <a:avLst>
              <a:gd name="adj1" fmla="val 51632"/>
              <a:gd name="adj2" fmla="val 11985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应付的钱数该怎么给呢？</a:t>
            </a:r>
          </a:p>
        </p:txBody>
      </p:sp>
    </p:spTree>
    <p:extLst>
      <p:ext uri="{BB962C8B-B14F-4D97-AF65-F5344CB8AC3E}">
        <p14:creationId xmlns:p14="http://schemas.microsoft.com/office/powerpoint/2010/main" val="326287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30333A-3F2A-3F6B-F514-79359049EA9D}"/>
              </a:ext>
            </a:extLst>
          </p:cNvPr>
          <p:cNvSpPr txBox="1"/>
          <p:nvPr/>
        </p:nvSpPr>
        <p:spPr>
          <a:xfrm>
            <a:off x="566310" y="816838"/>
            <a:ext cx="1440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角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21920C7-CBCD-E348-DDD7-EF33270F1BF6}"/>
              </a:ext>
            </a:extLst>
          </p:cNvPr>
          <p:cNvSpPr txBox="1"/>
          <p:nvPr/>
        </p:nvSpPr>
        <p:spPr>
          <a:xfrm>
            <a:off x="830449" y="1268533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摆法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10A80AA-E95F-3817-F60E-5C9EEC4186FB}"/>
              </a:ext>
            </a:extLst>
          </p:cNvPr>
          <p:cNvSpPr txBox="1"/>
          <p:nvPr/>
        </p:nvSpPr>
        <p:spPr>
          <a:xfrm>
            <a:off x="2276891" y="1235209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22">
            <a:extLst>
              <a:ext uri="{FF2B5EF4-FFF2-40B4-BE49-F238E27FC236}">
                <a16:creationId xmlns:a16="http://schemas.microsoft.com/office/drawing/2014/main" id="{F7B17B83-4A7F-6E5F-46DB-750947E02A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0335" y="1093358"/>
            <a:ext cx="1698153" cy="81935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CB8738D2-B89E-D1FC-5812-E19BEEFF5521}"/>
              </a:ext>
            </a:extLst>
          </p:cNvPr>
          <p:cNvSpPr txBox="1"/>
          <p:nvPr/>
        </p:nvSpPr>
        <p:spPr>
          <a:xfrm>
            <a:off x="5263852" y="1242400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20">
            <a:extLst>
              <a:ext uri="{FF2B5EF4-FFF2-40B4-BE49-F238E27FC236}">
                <a16:creationId xmlns:a16="http://schemas.microsoft.com/office/drawing/2014/main" id="{E696D2DE-CAFE-7036-6779-6593AEFE06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5949" y="1048122"/>
            <a:ext cx="1880883" cy="876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F6425A6D-9094-DCDB-914A-7DB3E60FDF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3151659" y="2124858"/>
            <a:ext cx="1636365" cy="82396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C9BF9DA2-9584-8B1A-531A-9800957A1BD1}"/>
              </a:ext>
            </a:extLst>
          </p:cNvPr>
          <p:cNvSpPr txBox="1"/>
          <p:nvPr/>
        </p:nvSpPr>
        <p:spPr>
          <a:xfrm>
            <a:off x="2294652" y="2205724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34">
            <a:extLst>
              <a:ext uri="{FF2B5EF4-FFF2-40B4-BE49-F238E27FC236}">
                <a16:creationId xmlns:a16="http://schemas.microsoft.com/office/drawing/2014/main" id="{00D67D6E-871E-3A53-291E-ECC194A48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191" y="2096378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5">
            <a:extLst>
              <a:ext uri="{FF2B5EF4-FFF2-40B4-BE49-F238E27FC236}">
                <a16:creationId xmlns:a16="http://schemas.microsoft.com/office/drawing/2014/main" id="{7B9FB4AC-7163-B85A-8736-B959BD817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094" y="2054540"/>
            <a:ext cx="759875" cy="77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4">
            <a:extLst>
              <a:ext uri="{FF2B5EF4-FFF2-40B4-BE49-F238E27FC236}">
                <a16:creationId xmlns:a16="http://schemas.microsoft.com/office/drawing/2014/main" id="{DCA885E2-B628-52BF-C4B1-49475CC18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09" y="2104088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4">
            <a:extLst>
              <a:ext uri="{FF2B5EF4-FFF2-40B4-BE49-F238E27FC236}">
                <a16:creationId xmlns:a16="http://schemas.microsoft.com/office/drawing/2014/main" id="{D670B858-F791-CCE7-2850-76A6C145C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027" y="2097543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0">
            <a:extLst>
              <a:ext uri="{FF2B5EF4-FFF2-40B4-BE49-F238E27FC236}">
                <a16:creationId xmlns:a16="http://schemas.microsoft.com/office/drawing/2014/main" id="{26B349D7-3E59-A112-CBE6-D1D2294778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1" r="1841"/>
          <a:stretch>
            <a:fillRect/>
          </a:stretch>
        </p:blipFill>
        <p:spPr>
          <a:xfrm>
            <a:off x="3121537" y="4007716"/>
            <a:ext cx="1666487" cy="8391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7B93361-0727-46D9-B0DB-991F207ED29F}"/>
              </a:ext>
            </a:extLst>
          </p:cNvPr>
          <p:cNvSpPr txBox="1"/>
          <p:nvPr/>
        </p:nvSpPr>
        <p:spPr>
          <a:xfrm>
            <a:off x="830449" y="3150344"/>
            <a:ext cx="14670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摆法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18" name="TextBox 6">
            <a:extLst>
              <a:ext uri="{FF2B5EF4-FFF2-40B4-BE49-F238E27FC236}">
                <a16:creationId xmlns:a16="http://schemas.microsoft.com/office/drawing/2014/main" id="{2605C767-816E-0283-B5E4-21EF329C9EC7}"/>
              </a:ext>
            </a:extLst>
          </p:cNvPr>
          <p:cNvSpPr txBox="1"/>
          <p:nvPr/>
        </p:nvSpPr>
        <p:spPr>
          <a:xfrm>
            <a:off x="2276890" y="3145791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Picture 22">
            <a:extLst>
              <a:ext uri="{FF2B5EF4-FFF2-40B4-BE49-F238E27FC236}">
                <a16:creationId xmlns:a16="http://schemas.microsoft.com/office/drawing/2014/main" id="{450AA7B7-3988-DD54-53BA-D7971AA244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8103" y="3075789"/>
            <a:ext cx="1666487" cy="8332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TextBox 6">
            <a:extLst>
              <a:ext uri="{FF2B5EF4-FFF2-40B4-BE49-F238E27FC236}">
                <a16:creationId xmlns:a16="http://schemas.microsoft.com/office/drawing/2014/main" id="{8AC19F98-1285-184E-AE05-CCA028346D6C}"/>
              </a:ext>
            </a:extLst>
          </p:cNvPr>
          <p:cNvSpPr txBox="1"/>
          <p:nvPr/>
        </p:nvSpPr>
        <p:spPr>
          <a:xfrm>
            <a:off x="5232158" y="3266495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CF571F7-27EF-3C11-F33B-E662723AC1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73261" y="3121026"/>
            <a:ext cx="1880883" cy="876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TextBox 6">
            <a:extLst>
              <a:ext uri="{FF2B5EF4-FFF2-40B4-BE49-F238E27FC236}">
                <a16:creationId xmlns:a16="http://schemas.microsoft.com/office/drawing/2014/main" id="{58240D1D-8431-B660-871D-CA68A5604DDA}"/>
              </a:ext>
            </a:extLst>
          </p:cNvPr>
          <p:cNvSpPr txBox="1"/>
          <p:nvPr/>
        </p:nvSpPr>
        <p:spPr>
          <a:xfrm>
            <a:off x="2294652" y="4111898"/>
            <a:ext cx="952399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" name="Picture 34">
            <a:extLst>
              <a:ext uri="{FF2B5EF4-FFF2-40B4-BE49-F238E27FC236}">
                <a16:creationId xmlns:a16="http://schemas.microsoft.com/office/drawing/2014/main" id="{8BC23B4D-C03F-E7C0-7FE0-147D86728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294" y="4086607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5">
            <a:extLst>
              <a:ext uri="{FF2B5EF4-FFF2-40B4-BE49-F238E27FC236}">
                <a16:creationId xmlns:a16="http://schemas.microsoft.com/office/drawing/2014/main" id="{0C3A3743-E00E-E715-F9DE-CC6F12980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197" y="4044769"/>
            <a:ext cx="759875" cy="771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34">
            <a:extLst>
              <a:ext uri="{FF2B5EF4-FFF2-40B4-BE49-F238E27FC236}">
                <a16:creationId xmlns:a16="http://schemas.microsoft.com/office/drawing/2014/main" id="{9E16AD8E-8E35-AFCE-8625-3487B9C59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12" y="4094317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34">
            <a:extLst>
              <a:ext uri="{FF2B5EF4-FFF2-40B4-BE49-F238E27FC236}">
                <a16:creationId xmlns:a16="http://schemas.microsoft.com/office/drawing/2014/main" id="{4C9BB304-73DA-7A01-09F7-2CC13670B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4130" y="4087772"/>
            <a:ext cx="699696" cy="70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8B03A1C-9663-FBFB-3294-8CDC704FA8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55216" y="3313273"/>
            <a:ext cx="696283" cy="1573084"/>
          </a:xfrm>
          <a:prstGeom prst="rect">
            <a:avLst/>
          </a:prstGeom>
        </p:spPr>
      </p:pic>
      <p:sp>
        <p:nvSpPr>
          <p:cNvPr id="34" name="对话气泡: 圆角矩形 33">
            <a:extLst>
              <a:ext uri="{FF2B5EF4-FFF2-40B4-BE49-F238E27FC236}">
                <a16:creationId xmlns:a16="http://schemas.microsoft.com/office/drawing/2014/main" id="{15EB38BB-B36A-6681-F2FF-2AB634536351}"/>
              </a:ext>
            </a:extLst>
          </p:cNvPr>
          <p:cNvSpPr/>
          <p:nvPr/>
        </p:nvSpPr>
        <p:spPr>
          <a:xfrm>
            <a:off x="1005825" y="2948826"/>
            <a:ext cx="2956378" cy="603165"/>
          </a:xfrm>
          <a:prstGeom prst="wedgeRoundRectCallout">
            <a:avLst>
              <a:gd name="adj1" fmla="val -57809"/>
              <a:gd name="adj2" fmla="val 46415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还有其他的摆法吗？</a:t>
            </a:r>
          </a:p>
        </p:txBody>
      </p:sp>
    </p:spTree>
    <p:extLst>
      <p:ext uri="{BB962C8B-B14F-4D97-AF65-F5344CB8AC3E}">
        <p14:creationId xmlns:p14="http://schemas.microsoft.com/office/powerpoint/2010/main" val="27127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2" grpId="0"/>
      <p:bldP spid="17" grpId="0"/>
      <p:bldP spid="18" grpId="0"/>
      <p:bldP spid="20" grpId="0"/>
      <p:bldP spid="23" grpId="0"/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600414" y="1136742"/>
            <a:ext cx="5544616" cy="2870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rPr>
              <a:t>说一说今天你学到了哪些新知识，关于人民币你还想了解哪些知识？</a:t>
            </a:r>
          </a:p>
        </p:txBody>
      </p:sp>
      <p:sp>
        <p:nvSpPr>
          <p:cNvPr id="10" name="圆角矩形 3"/>
          <p:cNvSpPr/>
          <p:nvPr/>
        </p:nvSpPr>
        <p:spPr>
          <a:xfrm>
            <a:off x="196890" y="362603"/>
            <a:ext cx="3655030" cy="50433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ïS1îďe"/>
          <p:cNvSpPr/>
          <p:nvPr/>
        </p:nvSpPr>
        <p:spPr>
          <a:xfrm>
            <a:off x="236490" y="751146"/>
            <a:ext cx="2018151" cy="1614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57150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32181" y="264200"/>
            <a:ext cx="257572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4" y="-36156"/>
            <a:ext cx="971720" cy="9717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030" y="1774245"/>
            <a:ext cx="2998970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94089" y="1635646"/>
            <a:ext cx="811073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一、算一算，填一填。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187996" y="1390434"/>
            <a:ext cx="7777237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suàn</a:t>
            </a:r>
            <a:r>
              <a:rPr lang="en-US" altLang="zh-CN" spc="-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yī</a:t>
            </a:r>
            <a:r>
              <a:rPr lang="en-US" altLang="zh-CN" spc="-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suàn</a:t>
            </a:r>
            <a:r>
              <a:rPr lang="en-US" altLang="zh-CN" spc="-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tián</a:t>
            </a:r>
            <a:r>
              <a:rPr lang="en-US" altLang="zh-CN" spc="-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yī</a:t>
            </a:r>
            <a:r>
              <a:rPr lang="en-US" altLang="zh-CN" spc="-2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pc="-2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tián</a:t>
            </a:r>
            <a:endParaRPr lang="zh-CN" altLang="en-US" spc="-2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71972" y="2362925"/>
            <a:ext cx="7848872" cy="1551563"/>
            <a:chOff x="1043608" y="1786861"/>
            <a:chExt cx="7848872" cy="1551563"/>
          </a:xfrm>
        </p:grpSpPr>
        <p:sp>
          <p:nvSpPr>
            <p:cNvPr id="4" name="文本框 3"/>
            <p:cNvSpPr txBox="1"/>
            <p:nvPr/>
          </p:nvSpPr>
          <p:spPr>
            <a:xfrm>
              <a:off x="1043608" y="1786861"/>
              <a:ext cx="3168352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角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     ）角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043608" y="2669779"/>
              <a:ext cx="3168352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元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角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     ）角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499992" y="1791863"/>
              <a:ext cx="439248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38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角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     ）元（     ）角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499992" y="2669779"/>
              <a:ext cx="4392488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79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角</a:t>
              </a:r>
              <a:r>
                <a:rPr lang="en-US" altLang="zh-CN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</a:t>
              </a:r>
              <a:r>
                <a:rPr lang="zh-CN" altLang="en-US" sz="3200" b="1" spc="-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（     ）元（     ）角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700164" y="2347802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75085" y="2347802"/>
            <a:ext cx="713975" cy="669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58797" y="2347802"/>
            <a:ext cx="713975" cy="669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00164" y="3229902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88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75085" y="3229902"/>
            <a:ext cx="713975" cy="669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458797" y="3229902"/>
            <a:ext cx="713975" cy="6694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77219" y="4392354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25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29" name="圆角矩形 3"/>
          <p:cNvSpPr/>
          <p:nvPr/>
        </p:nvSpPr>
        <p:spPr>
          <a:xfrm>
            <a:off x="196890" y="362603"/>
            <a:ext cx="3655030" cy="504336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ïS1îďe"/>
          <p:cNvSpPr/>
          <p:nvPr/>
        </p:nvSpPr>
        <p:spPr>
          <a:xfrm>
            <a:off x="236490" y="751146"/>
            <a:ext cx="2018151" cy="1614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57150" cap="rnd">
            <a:noFill/>
            <a:prstDash val="solid"/>
            <a:round/>
          </a:ln>
          <a:effectLst>
            <a:outerShdw blurRad="76200" dist="50800" dir="5400000" algn="ct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ctr" defTabSz="913765"/>
            <a:endParaRPr lang="zh-CN" altLang="en-US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32181" y="264200"/>
            <a:ext cx="257572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4" y="-36156"/>
            <a:ext cx="971720" cy="971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0" grpId="0"/>
      <p:bldP spid="22" grpId="0"/>
      <p:bldP spid="23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28280" y="1204486"/>
            <a:ext cx="4284460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+ 3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）元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195736" y="1859254"/>
            <a:ext cx="5472608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+ 4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）元（    ）角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195736" y="2522897"/>
            <a:ext cx="574282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– 5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）角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95736" y="3294426"/>
            <a:ext cx="5904656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+ 9 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     ）元（     ）角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644194" y="1203598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72000" y="1830280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12160" y="1821019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72186" y="2493315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16214" y="3288490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56362" y="3291608"/>
            <a:ext cx="863910" cy="669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sz="32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77219" y="4392354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25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3717" y="982741"/>
            <a:ext cx="811073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二、买  文  具。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87624" y="776080"/>
            <a:ext cx="1440160" cy="401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mǎi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wén</a:t>
            </a:r>
            <a:r>
              <a:rPr lang="en-US" altLang="zh-CN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jù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809" y="2956489"/>
            <a:ext cx="669674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买一块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 一把                 要多少钱？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87810" y="3595132"/>
            <a:ext cx="374441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+ 8 = 13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（角）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9809" y="2291836"/>
            <a:ext cx="811073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8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/>
          <a:srcRect b="25326"/>
          <a:stretch>
            <a:fillRect/>
          </a:stretch>
        </p:blipFill>
        <p:spPr>
          <a:xfrm>
            <a:off x="639370" y="1730896"/>
            <a:ext cx="7767938" cy="6686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l="40158" t="1544" r="47454" b="43708"/>
          <a:stretch>
            <a:fillRect/>
          </a:stretch>
        </p:blipFill>
        <p:spPr>
          <a:xfrm>
            <a:off x="3974296" y="3075806"/>
            <a:ext cx="962278" cy="4902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/>
          <a:srcRect l="19928" t="-1" r="71729" b="34256"/>
          <a:stretch>
            <a:fillRect/>
          </a:stretch>
        </p:blipFill>
        <p:spPr>
          <a:xfrm>
            <a:off x="2051720" y="3032457"/>
            <a:ext cx="648072" cy="58868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355976" y="3595132"/>
            <a:ext cx="374441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角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77219" y="4392354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25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7956EA9B-2F31-A202-C112-1E5B19EB29C9}"/>
              </a:ext>
            </a:extLst>
          </p:cNvPr>
          <p:cNvSpPr txBox="1"/>
          <p:nvPr/>
        </p:nvSpPr>
        <p:spPr>
          <a:xfrm>
            <a:off x="5040481" y="4187345"/>
            <a:ext cx="2828485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答：要  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15616" y="2499742"/>
            <a:ext cx="669674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                   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比               贵多少钱？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78738" y="3167740"/>
            <a:ext cx="309634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= 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302" y="2553111"/>
            <a:ext cx="990476" cy="5619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65346" r="21213" b="25326"/>
          <a:stretch>
            <a:fillRect/>
          </a:stretch>
        </p:blipFill>
        <p:spPr>
          <a:xfrm>
            <a:off x="1583302" y="2537829"/>
            <a:ext cx="1044116" cy="66864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78343" y="4371950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5" name="组合 14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17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矩形 15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618470" y="1699096"/>
            <a:ext cx="811073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8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/>
          <a:srcRect b="25326"/>
          <a:stretch>
            <a:fillRect/>
          </a:stretch>
        </p:blipFill>
        <p:spPr>
          <a:xfrm>
            <a:off x="688031" y="1138156"/>
            <a:ext cx="7767938" cy="66864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/>
          <a:srcRect l="90845" b="25326"/>
          <a:stretch>
            <a:fillRect/>
          </a:stretch>
        </p:blipFill>
        <p:spPr>
          <a:xfrm>
            <a:off x="3131840" y="2487846"/>
            <a:ext cx="711154" cy="6686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3EAE6BB-4D32-D9FE-7E76-BF0DF9086054}"/>
              </a:ext>
            </a:extLst>
          </p:cNvPr>
          <p:cNvSpPr txBox="1"/>
          <p:nvPr/>
        </p:nvSpPr>
        <p:spPr>
          <a:xfrm>
            <a:off x="2581944" y="3775532"/>
            <a:ext cx="551844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                   比               贵 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9B884AA-0F1F-C1BF-4F5E-01F69095B8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346" r="21213" b="25326"/>
          <a:stretch>
            <a:fillRect/>
          </a:stretch>
        </p:blipFill>
        <p:spPr>
          <a:xfrm>
            <a:off x="3320936" y="3666249"/>
            <a:ext cx="1044116" cy="66864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5A49003-A2A3-618D-237F-73FF62B18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845" b="25326"/>
          <a:stretch>
            <a:fillRect/>
          </a:stretch>
        </p:blipFill>
        <p:spPr>
          <a:xfrm>
            <a:off x="4979747" y="3734463"/>
            <a:ext cx="711154" cy="668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39552" y="2514983"/>
            <a:ext cx="828092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买一支          和一本           ，付出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元，应找回多少钱？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475656" y="3219090"/>
            <a:ext cx="273630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= 9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  <a:endParaRPr lang="zh-CN" altLang="en-US" sz="2800" b="1" spc="-2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99992" y="3231236"/>
            <a:ext cx="259228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 = 1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91983" b="25326"/>
          <a:stretch>
            <a:fillRect/>
          </a:stretch>
        </p:blipFill>
        <p:spPr>
          <a:xfrm>
            <a:off x="3589226" y="2525836"/>
            <a:ext cx="622734" cy="66864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18470" y="1699096"/>
            <a:ext cx="811073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8 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角 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                        </a:t>
            </a:r>
            <a:r>
              <a:rPr lang="en-US" altLang="zh-CN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b="25326"/>
          <a:stretch>
            <a:fillRect/>
          </a:stretch>
        </p:blipFill>
        <p:spPr>
          <a:xfrm>
            <a:off x="688031" y="1138156"/>
            <a:ext cx="7767938" cy="66864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2247" b="25326"/>
          <a:stretch>
            <a:fillRect/>
          </a:stretch>
        </p:blipFill>
        <p:spPr>
          <a:xfrm>
            <a:off x="1979712" y="2551177"/>
            <a:ext cx="602232" cy="668645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377219" y="4392354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2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1CC7F014-F86E-C4E3-B14A-A11E904345E3}"/>
              </a:ext>
            </a:extLst>
          </p:cNvPr>
          <p:cNvSpPr txBox="1"/>
          <p:nvPr/>
        </p:nvSpPr>
        <p:spPr>
          <a:xfrm>
            <a:off x="2581944" y="3775532"/>
            <a:ext cx="381012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答：应找回 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 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30775" y="1275606"/>
            <a:ext cx="6696744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三、          和             哪 个 贵？贵   多    少     钱？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79711" y="925259"/>
            <a:ext cx="5347807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hé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     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nǎ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ɡè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ɡuì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ɡuì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duō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shǎo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en-US" altLang="zh-CN" sz="2000" b="1" dirty="0" err="1">
                <a:latin typeface="+mn-ea"/>
                <a:cs typeface="Times New Roman" panose="02020603050405020304" pitchFamily="18" charset="0"/>
              </a:rPr>
              <a:t>qián</a:t>
            </a:r>
            <a:r>
              <a:rPr lang="en-US" altLang="zh-CN" sz="2000" b="1" dirty="0">
                <a:latin typeface="+mn-ea"/>
                <a:cs typeface="Times New Roman" panose="02020603050405020304" pitchFamily="18" charset="0"/>
              </a:rPr>
              <a:t> </a:t>
            </a:r>
            <a:endParaRPr lang="zh-CN" altLang="en-US" sz="20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381" y="1359118"/>
            <a:ext cx="733083" cy="4251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1638" y="1327539"/>
            <a:ext cx="718422" cy="56691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416151"/>
            <a:ext cx="4365713" cy="13857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227381" y="2499742"/>
            <a:ext cx="259228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 = 3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227380" y="3305822"/>
            <a:ext cx="381012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答：汉堡包贵，贵 </a:t>
            </a:r>
            <a:r>
              <a:rPr lang="en-US" altLang="zh-CN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spc="-2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77219" y="4392354"/>
            <a:ext cx="4085645" cy="370094"/>
            <a:chOff x="2362866" y="4755786"/>
            <a:chExt cx="4248876" cy="370094"/>
          </a:xfrm>
          <a:solidFill>
            <a:srgbClr val="D9EDAE"/>
          </a:solidFill>
        </p:grpSpPr>
        <p:grpSp>
          <p:nvGrpSpPr>
            <p:cNvPr id="17" name="组合 16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  <a:grpFill/>
          </p:grpSpPr>
          <p:sp>
            <p:nvSpPr>
              <p:cNvPr id="25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grpFill/>
              <a:ln w="41275">
                <a:solidFill>
                  <a:srgbClr val="94B06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grpFill/>
              <a:ln w="44450" cap="rnd">
                <a:solidFill>
                  <a:srgbClr val="94B06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矩形 20"/>
            <p:cNvSpPr/>
            <p:nvPr/>
          </p:nvSpPr>
          <p:spPr>
            <a:xfrm>
              <a:off x="2397891" y="4786944"/>
              <a:ext cx="42138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646</Words>
  <Application>Microsoft Office PowerPoint</Application>
  <PresentationFormat>全屏显示(16:9)</PresentationFormat>
  <Paragraphs>123</Paragraphs>
  <Slides>31</Slides>
  <Notes>1</Notes>
  <HiddenSlides>6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0" baseType="lpstr">
      <vt:lpstr>等线</vt:lpstr>
      <vt:lpstr>黑体</vt:lpstr>
      <vt:lpstr>楷体</vt:lpstr>
      <vt:lpstr>宋体</vt:lpstr>
      <vt:lpstr>Arial</vt:lpstr>
      <vt:lpstr>Century Gothic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276</cp:revision>
  <dcterms:created xsi:type="dcterms:W3CDTF">2015-08-27T07:30:00Z</dcterms:created>
  <dcterms:modified xsi:type="dcterms:W3CDTF">2025-01-04T09:19:37Z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E6B4E18FB23E445A8ED2196FAD2D5579</vt:lpwstr>
  </property>
</Properties>
</file>