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19"/>
  </p:notesMasterIdLst>
  <p:sldIdLst>
    <p:sldId id="462" r:id="rId3"/>
    <p:sldId id="499" r:id="rId4"/>
    <p:sldId id="440" r:id="rId5"/>
    <p:sldId id="500" r:id="rId6"/>
    <p:sldId id="501" r:id="rId7"/>
    <p:sldId id="502" r:id="rId8"/>
    <p:sldId id="443" r:id="rId9"/>
    <p:sldId id="496" r:id="rId10"/>
    <p:sldId id="497" r:id="rId11"/>
    <p:sldId id="498" r:id="rId12"/>
    <p:sldId id="504" r:id="rId13"/>
    <p:sldId id="503" r:id="rId14"/>
    <p:sldId id="491" r:id="rId15"/>
    <p:sldId id="492" r:id="rId16"/>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Times New Roman" panose="02020603050405020304" pitchFamily="18" charset="0"/>
        <a:ea typeface="楷体" panose="02010609060101010101" pitchFamily="49" charset="-122"/>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楷体" panose="02010609060101010101" pitchFamily="49" charset="-122"/>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楷体" panose="02010609060101010101" pitchFamily="49" charset="-122"/>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楷体" panose="02010609060101010101" pitchFamily="49" charset="-122"/>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楷体" panose="02010609060101010101" pitchFamily="49" charset="-122"/>
        <a:cs typeface="+mn-cs"/>
      </a:defRPr>
    </a:lvl5pPr>
    <a:lvl6pPr marL="2286000" algn="l" defTabSz="914400" rtl="0" eaLnBrk="1" latinLnBrk="0" hangingPunct="1">
      <a:defRPr kern="1200">
        <a:solidFill>
          <a:schemeClr val="tx1"/>
        </a:solidFill>
        <a:latin typeface="Times New Roman" panose="02020603050405020304" pitchFamily="18" charset="0"/>
        <a:ea typeface="楷体" panose="02010609060101010101" pitchFamily="49" charset="-122"/>
        <a:cs typeface="+mn-cs"/>
      </a:defRPr>
    </a:lvl6pPr>
    <a:lvl7pPr marL="2743200" algn="l" defTabSz="914400" rtl="0" eaLnBrk="1" latinLnBrk="0" hangingPunct="1">
      <a:defRPr kern="1200">
        <a:solidFill>
          <a:schemeClr val="tx1"/>
        </a:solidFill>
        <a:latin typeface="Times New Roman" panose="02020603050405020304" pitchFamily="18" charset="0"/>
        <a:ea typeface="楷体" panose="02010609060101010101" pitchFamily="49" charset="-122"/>
        <a:cs typeface="+mn-cs"/>
      </a:defRPr>
    </a:lvl7pPr>
    <a:lvl8pPr marL="3200400" algn="l" defTabSz="914400" rtl="0" eaLnBrk="1" latinLnBrk="0" hangingPunct="1">
      <a:defRPr kern="1200">
        <a:solidFill>
          <a:schemeClr val="tx1"/>
        </a:solidFill>
        <a:latin typeface="Times New Roman" panose="02020603050405020304" pitchFamily="18" charset="0"/>
        <a:ea typeface="楷体" panose="02010609060101010101" pitchFamily="49" charset="-122"/>
        <a:cs typeface="+mn-cs"/>
      </a:defRPr>
    </a:lvl8pPr>
    <a:lvl9pPr marL="3657600" algn="l" defTabSz="914400" rtl="0" eaLnBrk="1" latinLnBrk="0" hangingPunct="1">
      <a:defRPr kern="1200">
        <a:solidFill>
          <a:schemeClr val="tx1"/>
        </a:solidFill>
        <a:latin typeface="Times New Roman" panose="02020603050405020304" pitchFamily="18" charset="0"/>
        <a:ea typeface="楷体" panose="02010609060101010101" pitchFamily="49" charset="-122"/>
        <a:cs typeface="+mn-cs"/>
      </a:defRPr>
    </a:lvl9pPr>
  </p:defaultTextStyle>
  <p:extLst>
    <p:ext uri="{EFAFB233-063F-42B5-8137-9DF3F51BA10A}">
      <p15:sldGuideLst xmlns:p15="http://schemas.microsoft.com/office/powerpoint/2012/main">
        <p15:guide id="1" orient="horz" pos="2167">
          <p15:clr>
            <a:srgbClr val="A4A3A4"/>
          </p15:clr>
        </p15:guide>
        <p15:guide id="2" orient="horz" pos="962">
          <p15:clr>
            <a:srgbClr val="A4A3A4"/>
          </p15:clr>
        </p15:guide>
        <p15:guide id="3" orient="horz" pos="4020">
          <p15:clr>
            <a:srgbClr val="A4A3A4"/>
          </p15:clr>
        </p15:guide>
        <p15:guide id="4" pos="210">
          <p15:clr>
            <a:srgbClr val="A4A3A4"/>
          </p15:clr>
        </p15:guide>
        <p15:guide id="5" pos="470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699"/>
    <a:srgbClr val="0000FF"/>
    <a:srgbClr val="000000"/>
    <a:srgbClr val="FFFFFF"/>
    <a:srgbClr val="D6EFF9"/>
    <a:srgbClr val="B0DFF2"/>
    <a:srgbClr val="FFC366"/>
    <a:srgbClr val="EFC4EB"/>
    <a:srgbClr val="F5F7F9"/>
    <a:srgbClr val="D1FF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77" autoAdjust="0"/>
    <p:restoredTop sz="95238" autoAdjust="0"/>
  </p:normalViewPr>
  <p:slideViewPr>
    <p:cSldViewPr>
      <p:cViewPr varScale="1">
        <p:scale>
          <a:sx n="60" d="100"/>
          <a:sy n="60" d="100"/>
        </p:scale>
        <p:origin x="102" y="438"/>
      </p:cViewPr>
      <p:guideLst>
        <p:guide orient="horz" pos="2167"/>
        <p:guide orient="horz" pos="962"/>
        <p:guide orient="horz" pos="4020"/>
        <p:guide pos="210"/>
        <p:guide pos="470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D0C83508-900C-40BE-9CC5-68F3ED3F49AF}" type="datetimeFigureOut">
              <a:rPr lang="zh-CN" altLang="en-US"/>
              <a:t>2025/7/24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a:latin typeface="等线" panose="02010600030101010101" pitchFamily="2" charset="-122"/>
                <a:ea typeface="等线" panose="02010600030101010101" pitchFamily="2" charset="-122"/>
              </a:defRPr>
            </a:lvl1pPr>
          </a:lstStyle>
          <a:p>
            <a:fld id="{502E06EA-25A1-4162-ABF2-B2BD1C72CE6C}"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userDrawn="1"/>
        </p:nvGrpSpPr>
        <p:grpSpPr bwMode="auto">
          <a:xfrm>
            <a:off x="713317" y="795867"/>
            <a:ext cx="10765367" cy="5266267"/>
            <a:chOff x="401782" y="734291"/>
            <a:chExt cx="11388436" cy="5571981"/>
          </a:xfrm>
        </p:grpSpPr>
        <p:sp>
          <p:nvSpPr>
            <p:cNvPr id="4" name="矩形: 圆角 2"/>
            <p:cNvSpPr/>
            <p:nvPr/>
          </p:nvSpPr>
          <p:spPr>
            <a:xfrm>
              <a:off x="401782" y="734291"/>
              <a:ext cx="11388436" cy="5571981"/>
            </a:xfrm>
            <a:prstGeom prst="roundRect">
              <a:avLst>
                <a:gd name="adj" fmla="val 8959"/>
              </a:avLst>
            </a:pr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p>
          </p:txBody>
        </p:sp>
        <p:pic>
          <p:nvPicPr>
            <p:cNvPr id="5"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862" y="102870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V="1">
              <a:off x="760862" y="524471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736134" y="102870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flipV="1">
              <a:off x="10736134" y="524471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图片 8"/>
          <p:cNvPicPr>
            <a:picLocks noChangeAspect="1"/>
          </p:cNvPicPr>
          <p:nvPr userDrawn="1"/>
        </p:nvPicPr>
        <p:blipFill>
          <a:blip r:embed="rId4"/>
          <a:srcRect/>
          <a:stretch>
            <a:fillRect/>
          </a:stretch>
        </p:blipFill>
        <p:spPr bwMode="auto">
          <a:xfrm>
            <a:off x="592667" y="4804833"/>
            <a:ext cx="5154084" cy="2080684"/>
          </a:xfrm>
          <a:prstGeom prst="rect">
            <a:avLst/>
          </a:prstGeom>
          <a:noFill/>
          <a:ln>
            <a:noFill/>
          </a:ln>
          <a:effectLst>
            <a:outerShdw blurRad="63500" sx="101000" sy="101000" algn="ctr" rotWithShape="0">
              <a:prstClr val="black">
                <a:alpha val="41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27517"/>
            <a:ext cx="3458633" cy="294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5"/>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3837517"/>
            <a:ext cx="2425700" cy="146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userDrawn="1"/>
        </p:nvPicPr>
        <p:blipFill>
          <a:blip r:embed="rId7">
            <a:extLst>
              <a:ext uri="{28A0092B-C50C-407E-A947-70E740481C1C}">
                <a14:useLocalDpi xmlns:a14="http://schemas.microsoft.com/office/drawing/2010/main" val="0"/>
              </a:ext>
            </a:extLst>
          </a:blip>
          <a:srcRect l="10076" t="77961" r="82992" b="2403"/>
          <a:stretch>
            <a:fillRect/>
          </a:stretch>
        </p:blipFill>
        <p:spPr>
          <a:xfrm>
            <a:off x="992675" y="3099367"/>
            <a:ext cx="1257653" cy="1298889"/>
          </a:xfrm>
          <a:custGeom>
            <a:avLst/>
            <a:gdLst>
              <a:gd name="connsiteX0" fmla="*/ 0 w 845127"/>
              <a:gd name="connsiteY0" fmla="*/ 0 h 872837"/>
              <a:gd name="connsiteX1" fmla="*/ 845127 w 845127"/>
              <a:gd name="connsiteY1" fmla="*/ 0 h 872837"/>
              <a:gd name="connsiteX2" fmla="*/ 845127 w 845127"/>
              <a:gd name="connsiteY2" fmla="*/ 872837 h 872837"/>
              <a:gd name="connsiteX3" fmla="*/ 0 w 845127"/>
              <a:gd name="connsiteY3" fmla="*/ 872837 h 872837"/>
              <a:gd name="connsiteX4" fmla="*/ 0 w 845127"/>
              <a:gd name="connsiteY4" fmla="*/ 0 h 87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127" h="872837">
                <a:moveTo>
                  <a:pt x="0" y="0"/>
                </a:moveTo>
                <a:lnTo>
                  <a:pt x="845127" y="0"/>
                </a:lnTo>
                <a:lnTo>
                  <a:pt x="845127" y="872837"/>
                </a:lnTo>
                <a:lnTo>
                  <a:pt x="0" y="872837"/>
                </a:lnTo>
                <a:lnTo>
                  <a:pt x="0" y="0"/>
                </a:lnTo>
                <a:close/>
              </a:path>
            </a:pathLst>
          </a:custGeom>
        </p:spPr>
      </p:pic>
      <p:pic>
        <p:nvPicPr>
          <p:cNvPr id="13" name="图片 12"/>
          <p:cNvPicPr>
            <a:picLocks noChangeAspect="1"/>
          </p:cNvPicPr>
          <p:nvPr userDrawn="1"/>
        </p:nvPicPr>
        <p:blipFill>
          <a:blip r:embed="rId8">
            <a:extLst>
              <a:ext uri="{28A0092B-C50C-407E-A947-70E740481C1C}">
                <a14:useLocalDpi xmlns:a14="http://schemas.microsoft.com/office/drawing/2010/main" val="0"/>
              </a:ext>
            </a:extLst>
          </a:blip>
          <a:srcRect l="53523" t="5740" r="37045" b="71818"/>
          <a:stretch>
            <a:fillRect/>
          </a:stretch>
        </p:blipFill>
        <p:spPr>
          <a:xfrm>
            <a:off x="8949249" y="2508441"/>
            <a:ext cx="1533236" cy="1330036"/>
          </a:xfrm>
          <a:custGeom>
            <a:avLst/>
            <a:gdLst>
              <a:gd name="connsiteX0" fmla="*/ 0 w 1149927"/>
              <a:gd name="connsiteY0" fmla="*/ 0 h 997527"/>
              <a:gd name="connsiteX1" fmla="*/ 1149927 w 1149927"/>
              <a:gd name="connsiteY1" fmla="*/ 0 h 997527"/>
              <a:gd name="connsiteX2" fmla="*/ 1149927 w 1149927"/>
              <a:gd name="connsiteY2" fmla="*/ 997527 h 997527"/>
              <a:gd name="connsiteX3" fmla="*/ 0 w 1149927"/>
              <a:gd name="connsiteY3" fmla="*/ 997527 h 997527"/>
              <a:gd name="connsiteX4" fmla="*/ 0 w 1149927"/>
              <a:gd name="connsiteY4" fmla="*/ 0 h 997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9927" h="997527">
                <a:moveTo>
                  <a:pt x="0" y="0"/>
                </a:moveTo>
                <a:lnTo>
                  <a:pt x="1149927" y="0"/>
                </a:lnTo>
                <a:lnTo>
                  <a:pt x="1149927" y="997527"/>
                </a:lnTo>
                <a:lnTo>
                  <a:pt x="0" y="997527"/>
                </a:lnTo>
                <a:lnTo>
                  <a:pt x="0" y="0"/>
                </a:lnTo>
                <a:close/>
              </a:path>
            </a:pathLst>
          </a:custGeom>
        </p:spPr>
      </p:pic>
      <p:pic>
        <p:nvPicPr>
          <p:cNvPr id="14" name="图片 18"/>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681384" y="1066800"/>
            <a:ext cx="3708400" cy="1462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userDrawn="1"/>
        </p:nvPicPr>
        <p:blipFill>
          <a:blip r:embed="rId7">
            <a:extLst>
              <a:ext uri="{28A0092B-C50C-407E-A947-70E740481C1C}">
                <a14:useLocalDpi xmlns:a14="http://schemas.microsoft.com/office/drawing/2010/main" val="0"/>
              </a:ext>
            </a:extLst>
          </a:blip>
          <a:srcRect l="49205" t="22156" r="43864" b="58208"/>
          <a:stretch>
            <a:fillRect/>
          </a:stretch>
        </p:blipFill>
        <p:spPr>
          <a:xfrm>
            <a:off x="7305301" y="-147457"/>
            <a:ext cx="1126836" cy="1163783"/>
          </a:xfrm>
          <a:custGeom>
            <a:avLst/>
            <a:gdLst>
              <a:gd name="connsiteX0" fmla="*/ 0 w 845127"/>
              <a:gd name="connsiteY0" fmla="*/ 0 h 872837"/>
              <a:gd name="connsiteX1" fmla="*/ 845127 w 845127"/>
              <a:gd name="connsiteY1" fmla="*/ 0 h 872837"/>
              <a:gd name="connsiteX2" fmla="*/ 845127 w 845127"/>
              <a:gd name="connsiteY2" fmla="*/ 872837 h 872837"/>
              <a:gd name="connsiteX3" fmla="*/ 0 w 845127"/>
              <a:gd name="connsiteY3" fmla="*/ 872837 h 872837"/>
              <a:gd name="connsiteX4" fmla="*/ 0 w 845127"/>
              <a:gd name="connsiteY4" fmla="*/ 0 h 87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127" h="872837">
                <a:moveTo>
                  <a:pt x="0" y="0"/>
                </a:moveTo>
                <a:lnTo>
                  <a:pt x="845127" y="0"/>
                </a:lnTo>
                <a:lnTo>
                  <a:pt x="845127" y="872837"/>
                </a:lnTo>
                <a:lnTo>
                  <a:pt x="0" y="872837"/>
                </a:lnTo>
                <a:lnTo>
                  <a:pt x="0" y="0"/>
                </a:lnTo>
                <a:close/>
              </a:path>
            </a:pathLst>
          </a:custGeom>
        </p:spPr>
      </p:pic>
      <p:pic>
        <p:nvPicPr>
          <p:cNvPr id="16" name="图片 15"/>
          <p:cNvPicPr>
            <a:picLocks noChangeAspect="1"/>
          </p:cNvPicPr>
          <p:nvPr userDrawn="1"/>
        </p:nvPicPr>
        <p:blipFill>
          <a:blip r:embed="rId7">
            <a:extLst>
              <a:ext uri="{28A0092B-C50C-407E-A947-70E740481C1C}">
                <a14:useLocalDpi xmlns:a14="http://schemas.microsoft.com/office/drawing/2010/main" val="0"/>
              </a:ext>
            </a:extLst>
          </a:blip>
          <a:srcRect l="90417" t="34117" r="2652" b="46247"/>
          <a:stretch>
            <a:fillRect/>
          </a:stretch>
        </p:blipFill>
        <p:spPr>
          <a:xfrm>
            <a:off x="10262021" y="2984127"/>
            <a:ext cx="1126836" cy="1163783"/>
          </a:xfrm>
          <a:custGeom>
            <a:avLst/>
            <a:gdLst>
              <a:gd name="connsiteX0" fmla="*/ 0 w 845127"/>
              <a:gd name="connsiteY0" fmla="*/ 0 h 872837"/>
              <a:gd name="connsiteX1" fmla="*/ 845127 w 845127"/>
              <a:gd name="connsiteY1" fmla="*/ 0 h 872837"/>
              <a:gd name="connsiteX2" fmla="*/ 845127 w 845127"/>
              <a:gd name="connsiteY2" fmla="*/ 872837 h 872837"/>
              <a:gd name="connsiteX3" fmla="*/ 0 w 845127"/>
              <a:gd name="connsiteY3" fmla="*/ 872837 h 872837"/>
              <a:gd name="connsiteX4" fmla="*/ 0 w 845127"/>
              <a:gd name="connsiteY4" fmla="*/ 0 h 87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127" h="872837">
                <a:moveTo>
                  <a:pt x="0" y="0"/>
                </a:moveTo>
                <a:lnTo>
                  <a:pt x="845127" y="0"/>
                </a:lnTo>
                <a:lnTo>
                  <a:pt x="845127" y="872837"/>
                </a:lnTo>
                <a:lnTo>
                  <a:pt x="0" y="872837"/>
                </a:lnTo>
                <a:lnTo>
                  <a:pt x="0" y="0"/>
                </a:lnTo>
                <a:close/>
              </a:path>
            </a:pathLst>
          </a:custGeom>
        </p:spPr>
      </p:pic>
      <p:pic>
        <p:nvPicPr>
          <p:cNvPr id="17" name="图片 2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auto">
          <a:xfrm>
            <a:off x="7920203" y="2564904"/>
            <a:ext cx="2365545" cy="4152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圆角矩形 22"/>
          <p:cNvSpPr/>
          <p:nvPr userDrawn="1"/>
        </p:nvSpPr>
        <p:spPr>
          <a:xfrm>
            <a:off x="4233" y="2628900"/>
            <a:ext cx="6572251" cy="2269067"/>
          </a:xfrm>
          <a:prstGeom prst="roundRect">
            <a:avLst>
              <a:gd name="adj" fmla="val 0"/>
            </a:avLst>
          </a:prstGeom>
          <a:solidFill>
            <a:schemeClr val="accent1">
              <a:lumMod val="20000"/>
              <a:lumOff val="80000"/>
            </a:schemeClr>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userDrawn="1"/>
        </p:nvGrpSpPr>
        <p:grpSpPr bwMode="auto">
          <a:xfrm>
            <a:off x="713317" y="795867"/>
            <a:ext cx="10765367" cy="5266267"/>
            <a:chOff x="401782" y="734291"/>
            <a:chExt cx="11388436" cy="5571981"/>
          </a:xfrm>
        </p:grpSpPr>
        <p:sp>
          <p:nvSpPr>
            <p:cNvPr id="4" name="矩形: 圆角 2"/>
            <p:cNvSpPr/>
            <p:nvPr/>
          </p:nvSpPr>
          <p:spPr>
            <a:xfrm>
              <a:off x="401782" y="734291"/>
              <a:ext cx="11388436" cy="5571981"/>
            </a:xfrm>
            <a:prstGeom prst="roundRect">
              <a:avLst>
                <a:gd name="adj" fmla="val 8959"/>
              </a:avLst>
            </a:pr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p>
          </p:txBody>
        </p:sp>
        <p:pic>
          <p:nvPicPr>
            <p:cNvPr id="5"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862" y="102870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V="1">
              <a:off x="760862" y="524471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736134" y="102870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flipV="1">
              <a:off x="10736134" y="524471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图片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92667" y="4804833"/>
            <a:ext cx="5154084" cy="208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27517"/>
            <a:ext cx="3458633" cy="294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5"/>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3837517"/>
            <a:ext cx="2425700" cy="146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userDrawn="1"/>
        </p:nvPicPr>
        <p:blipFill>
          <a:blip r:embed="rId7">
            <a:extLst>
              <a:ext uri="{28A0092B-C50C-407E-A947-70E740481C1C}">
                <a14:useLocalDpi xmlns:a14="http://schemas.microsoft.com/office/drawing/2010/main" val="0"/>
              </a:ext>
            </a:extLst>
          </a:blip>
          <a:srcRect l="10076" t="77961" r="82992" b="2403"/>
          <a:stretch>
            <a:fillRect/>
          </a:stretch>
        </p:blipFill>
        <p:spPr>
          <a:xfrm>
            <a:off x="992675" y="3099367"/>
            <a:ext cx="1257653" cy="1298889"/>
          </a:xfrm>
          <a:custGeom>
            <a:avLst/>
            <a:gdLst>
              <a:gd name="connsiteX0" fmla="*/ 0 w 845127"/>
              <a:gd name="connsiteY0" fmla="*/ 0 h 872837"/>
              <a:gd name="connsiteX1" fmla="*/ 845127 w 845127"/>
              <a:gd name="connsiteY1" fmla="*/ 0 h 872837"/>
              <a:gd name="connsiteX2" fmla="*/ 845127 w 845127"/>
              <a:gd name="connsiteY2" fmla="*/ 872837 h 872837"/>
              <a:gd name="connsiteX3" fmla="*/ 0 w 845127"/>
              <a:gd name="connsiteY3" fmla="*/ 872837 h 872837"/>
              <a:gd name="connsiteX4" fmla="*/ 0 w 845127"/>
              <a:gd name="connsiteY4" fmla="*/ 0 h 87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127" h="872837">
                <a:moveTo>
                  <a:pt x="0" y="0"/>
                </a:moveTo>
                <a:lnTo>
                  <a:pt x="845127" y="0"/>
                </a:lnTo>
                <a:lnTo>
                  <a:pt x="845127" y="872837"/>
                </a:lnTo>
                <a:lnTo>
                  <a:pt x="0" y="872837"/>
                </a:lnTo>
                <a:lnTo>
                  <a:pt x="0" y="0"/>
                </a:lnTo>
                <a:close/>
              </a:path>
            </a:pathLst>
          </a:custGeom>
        </p:spPr>
      </p:pic>
      <p:pic>
        <p:nvPicPr>
          <p:cNvPr id="13" name="图片 12"/>
          <p:cNvPicPr>
            <a:picLocks noChangeAspect="1"/>
          </p:cNvPicPr>
          <p:nvPr userDrawn="1"/>
        </p:nvPicPr>
        <p:blipFill>
          <a:blip r:embed="rId8">
            <a:extLst>
              <a:ext uri="{28A0092B-C50C-407E-A947-70E740481C1C}">
                <a14:useLocalDpi xmlns:a14="http://schemas.microsoft.com/office/drawing/2010/main" val="0"/>
              </a:ext>
            </a:extLst>
          </a:blip>
          <a:srcRect l="53523" t="5740" r="37045" b="71818"/>
          <a:stretch>
            <a:fillRect/>
          </a:stretch>
        </p:blipFill>
        <p:spPr>
          <a:xfrm>
            <a:off x="8949249" y="2508441"/>
            <a:ext cx="1533236" cy="1330036"/>
          </a:xfrm>
          <a:custGeom>
            <a:avLst/>
            <a:gdLst>
              <a:gd name="connsiteX0" fmla="*/ 0 w 1149927"/>
              <a:gd name="connsiteY0" fmla="*/ 0 h 997527"/>
              <a:gd name="connsiteX1" fmla="*/ 1149927 w 1149927"/>
              <a:gd name="connsiteY1" fmla="*/ 0 h 997527"/>
              <a:gd name="connsiteX2" fmla="*/ 1149927 w 1149927"/>
              <a:gd name="connsiteY2" fmla="*/ 997527 h 997527"/>
              <a:gd name="connsiteX3" fmla="*/ 0 w 1149927"/>
              <a:gd name="connsiteY3" fmla="*/ 997527 h 997527"/>
              <a:gd name="connsiteX4" fmla="*/ 0 w 1149927"/>
              <a:gd name="connsiteY4" fmla="*/ 0 h 997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9927" h="997527">
                <a:moveTo>
                  <a:pt x="0" y="0"/>
                </a:moveTo>
                <a:lnTo>
                  <a:pt x="1149927" y="0"/>
                </a:lnTo>
                <a:lnTo>
                  <a:pt x="1149927" y="997527"/>
                </a:lnTo>
                <a:lnTo>
                  <a:pt x="0" y="997527"/>
                </a:lnTo>
                <a:lnTo>
                  <a:pt x="0" y="0"/>
                </a:lnTo>
                <a:close/>
              </a:path>
            </a:pathLst>
          </a:custGeom>
        </p:spPr>
      </p:pic>
      <p:pic>
        <p:nvPicPr>
          <p:cNvPr id="14" name="图片 18"/>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681384" y="1066800"/>
            <a:ext cx="3708400" cy="1462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userDrawn="1"/>
        </p:nvPicPr>
        <p:blipFill>
          <a:blip r:embed="rId7">
            <a:extLst>
              <a:ext uri="{28A0092B-C50C-407E-A947-70E740481C1C}">
                <a14:useLocalDpi xmlns:a14="http://schemas.microsoft.com/office/drawing/2010/main" val="0"/>
              </a:ext>
            </a:extLst>
          </a:blip>
          <a:srcRect l="49205" t="22156" r="43864" b="58208"/>
          <a:stretch>
            <a:fillRect/>
          </a:stretch>
        </p:blipFill>
        <p:spPr>
          <a:xfrm>
            <a:off x="7305301" y="-147457"/>
            <a:ext cx="1126836" cy="1163783"/>
          </a:xfrm>
          <a:custGeom>
            <a:avLst/>
            <a:gdLst>
              <a:gd name="connsiteX0" fmla="*/ 0 w 845127"/>
              <a:gd name="connsiteY0" fmla="*/ 0 h 872837"/>
              <a:gd name="connsiteX1" fmla="*/ 845127 w 845127"/>
              <a:gd name="connsiteY1" fmla="*/ 0 h 872837"/>
              <a:gd name="connsiteX2" fmla="*/ 845127 w 845127"/>
              <a:gd name="connsiteY2" fmla="*/ 872837 h 872837"/>
              <a:gd name="connsiteX3" fmla="*/ 0 w 845127"/>
              <a:gd name="connsiteY3" fmla="*/ 872837 h 872837"/>
              <a:gd name="connsiteX4" fmla="*/ 0 w 845127"/>
              <a:gd name="connsiteY4" fmla="*/ 0 h 87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127" h="872837">
                <a:moveTo>
                  <a:pt x="0" y="0"/>
                </a:moveTo>
                <a:lnTo>
                  <a:pt x="845127" y="0"/>
                </a:lnTo>
                <a:lnTo>
                  <a:pt x="845127" y="872837"/>
                </a:lnTo>
                <a:lnTo>
                  <a:pt x="0" y="872837"/>
                </a:lnTo>
                <a:lnTo>
                  <a:pt x="0" y="0"/>
                </a:lnTo>
                <a:close/>
              </a:path>
            </a:pathLst>
          </a:custGeom>
        </p:spPr>
      </p:pic>
      <p:pic>
        <p:nvPicPr>
          <p:cNvPr id="16" name="图片 15"/>
          <p:cNvPicPr>
            <a:picLocks noChangeAspect="1"/>
          </p:cNvPicPr>
          <p:nvPr userDrawn="1"/>
        </p:nvPicPr>
        <p:blipFill>
          <a:blip r:embed="rId7">
            <a:extLst>
              <a:ext uri="{28A0092B-C50C-407E-A947-70E740481C1C}">
                <a14:useLocalDpi xmlns:a14="http://schemas.microsoft.com/office/drawing/2010/main" val="0"/>
              </a:ext>
            </a:extLst>
          </a:blip>
          <a:srcRect l="90417" t="34117" r="2652" b="46247"/>
          <a:stretch>
            <a:fillRect/>
          </a:stretch>
        </p:blipFill>
        <p:spPr>
          <a:xfrm>
            <a:off x="10262021" y="2984127"/>
            <a:ext cx="1126836" cy="1163783"/>
          </a:xfrm>
          <a:custGeom>
            <a:avLst/>
            <a:gdLst>
              <a:gd name="connsiteX0" fmla="*/ 0 w 845127"/>
              <a:gd name="connsiteY0" fmla="*/ 0 h 872837"/>
              <a:gd name="connsiteX1" fmla="*/ 845127 w 845127"/>
              <a:gd name="connsiteY1" fmla="*/ 0 h 872837"/>
              <a:gd name="connsiteX2" fmla="*/ 845127 w 845127"/>
              <a:gd name="connsiteY2" fmla="*/ 872837 h 872837"/>
              <a:gd name="connsiteX3" fmla="*/ 0 w 845127"/>
              <a:gd name="connsiteY3" fmla="*/ 872837 h 872837"/>
              <a:gd name="connsiteX4" fmla="*/ 0 w 845127"/>
              <a:gd name="connsiteY4" fmla="*/ 0 h 87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127" h="872837">
                <a:moveTo>
                  <a:pt x="0" y="0"/>
                </a:moveTo>
                <a:lnTo>
                  <a:pt x="845127" y="0"/>
                </a:lnTo>
                <a:lnTo>
                  <a:pt x="845127" y="872837"/>
                </a:lnTo>
                <a:lnTo>
                  <a:pt x="0" y="872837"/>
                </a:lnTo>
                <a:lnTo>
                  <a:pt x="0" y="0"/>
                </a:lnTo>
                <a:close/>
              </a:path>
            </a:pathLst>
          </a:cu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7"/>
          <p:cNvGrpSpPr/>
          <p:nvPr userDrawn="1"/>
        </p:nvGrpSpPr>
        <p:grpSpPr bwMode="auto">
          <a:xfrm>
            <a:off x="239184" y="440267"/>
            <a:ext cx="11713633" cy="5977467"/>
            <a:chOff x="401782" y="734291"/>
            <a:chExt cx="11388436" cy="5571981"/>
          </a:xfrm>
        </p:grpSpPr>
        <p:sp>
          <p:nvSpPr>
            <p:cNvPr id="4" name="矩形: 圆角 6"/>
            <p:cNvSpPr/>
            <p:nvPr/>
          </p:nvSpPr>
          <p:spPr>
            <a:xfrm>
              <a:off x="401782" y="734291"/>
              <a:ext cx="11388436" cy="5571981"/>
            </a:xfrm>
            <a:prstGeom prst="roundRect">
              <a:avLst>
                <a:gd name="adj" fmla="val 8959"/>
              </a:avLst>
            </a:pr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p>
          </p:txBody>
        </p:sp>
        <p:pic>
          <p:nvPicPr>
            <p:cNvPr id="5"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862" y="102870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V="1">
              <a:off x="760862" y="524471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736134" y="102870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flipV="1">
              <a:off x="10736134" y="5244710"/>
              <a:ext cx="695004" cy="76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矩形: 圆角 3"/>
          <p:cNvSpPr/>
          <p:nvPr userDrawn="1"/>
        </p:nvSpPr>
        <p:spPr>
          <a:xfrm>
            <a:off x="577851" y="645584"/>
            <a:ext cx="11097683" cy="5454649"/>
          </a:xfrm>
          <a:prstGeom prst="roundRect">
            <a:avLst>
              <a:gd name="adj" fmla="val 3117"/>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
          </a:p>
        </p:txBody>
      </p:sp>
      <p:pic>
        <p:nvPicPr>
          <p:cNvPr id="10"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792519" y="309033"/>
            <a:ext cx="786013" cy="77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p:cNvSpPr txBox="1"/>
          <p:nvPr userDrawn="1"/>
        </p:nvSpPr>
        <p:spPr>
          <a:xfrm rot="19524300">
            <a:off x="4888295" y="3340109"/>
            <a:ext cx="387350" cy="176530"/>
          </a:xfrm>
          <a:prstGeom prst="rect">
            <a:avLst/>
          </a:prstGeom>
          <a:noFill/>
        </p:spPr>
        <p:txBody>
          <a:bodyPr wrap="none" lIns="162556" tIns="81277" rIns="162556" bIns="81277">
            <a:spAutoFit/>
          </a:bodyPr>
          <a:lstStyle/>
          <a:p>
            <a:pPr>
              <a:defRPr/>
            </a:pPr>
            <a:r>
              <a:rPr lang="zh-CN" altLang="en-US" sz="100" dirty="0">
                <a:solidFill>
                  <a:schemeClr val="bg1">
                    <a:lumMod val="65000"/>
                    <a:alpha val="34000"/>
                  </a:schemeClr>
                </a:solidFill>
                <a:latin typeface="楷体" panose="02010609060101010101" pitchFamily="49" charset="-122"/>
              </a:rPr>
              <a:t>状元成才路</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4584" y="158751"/>
            <a:ext cx="12721168" cy="654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500419" y="260351"/>
            <a:ext cx="786013" cy="77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userDrawn="1"/>
        </p:nvSpPr>
        <p:spPr>
          <a:xfrm rot="19524300">
            <a:off x="4888295" y="3340109"/>
            <a:ext cx="387350" cy="176530"/>
          </a:xfrm>
          <a:prstGeom prst="rect">
            <a:avLst/>
          </a:prstGeom>
          <a:noFill/>
        </p:spPr>
        <p:txBody>
          <a:bodyPr wrap="none" lIns="162556" tIns="81277" rIns="162556" bIns="81277">
            <a:spAutoFit/>
          </a:bodyPr>
          <a:lstStyle/>
          <a:p>
            <a:pPr>
              <a:defRPr/>
            </a:pPr>
            <a:r>
              <a:rPr lang="zh-CN" altLang="en-US" sz="100" dirty="0">
                <a:solidFill>
                  <a:schemeClr val="bg1">
                    <a:lumMod val="65000"/>
                    <a:alpha val="34000"/>
                  </a:schemeClr>
                </a:solidFill>
                <a:latin typeface="楷体" panose="02010609060101010101" pitchFamily="49" charset="-122"/>
              </a:rPr>
              <a:t>状元成才路</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1379546" y="67046"/>
            <a:ext cx="745363" cy="730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rgbClr val="FFE699"/>
        </a:solidFill>
        <a:effectLst/>
      </p:bgPr>
    </p:bg>
    <p:spTree>
      <p:nvGrpSpPr>
        <p:cNvPr id="1" name=""/>
        <p:cNvGrpSpPr/>
        <p:nvPr/>
      </p:nvGrpSpPr>
      <p:grpSpPr>
        <a:xfrm>
          <a:off x="0" y="0"/>
          <a:ext cx="0" cy="0"/>
          <a:chOff x="0" y="0"/>
          <a:chExt cx="0" cy="0"/>
        </a:xfrm>
      </p:grpSpPr>
      <p:sp>
        <p:nvSpPr>
          <p:cNvPr id="4" name="矩形 3"/>
          <p:cNvSpPr/>
          <p:nvPr userDrawn="1"/>
        </p:nvSpPr>
        <p:spPr>
          <a:xfrm>
            <a:off x="0" y="155643"/>
            <a:ext cx="12192000" cy="65467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1379546" y="67046"/>
            <a:ext cx="745363" cy="730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6" name="组合 5"/>
          <p:cNvGrpSpPr/>
          <p:nvPr userDrawn="1"/>
        </p:nvGrpSpPr>
        <p:grpSpPr>
          <a:xfrm>
            <a:off x="-1015365" y="-27305"/>
            <a:ext cx="13245465" cy="7480300"/>
            <a:chOff x="0" y="-43"/>
            <a:chExt cx="19260" cy="10877"/>
          </a:xfrm>
        </p:grpSpPr>
        <p:pic>
          <p:nvPicPr>
            <p:cNvPr id="9" name="图片 8"/>
            <p:cNvPicPr>
              <a:picLocks noChangeAspect="1"/>
            </p:cNvPicPr>
            <p:nvPr userDrawn="1"/>
          </p:nvPicPr>
          <p:blipFill rotWithShape="1">
            <a:blip r:embed="rId2"/>
            <a:srcRect/>
            <a:stretch>
              <a:fillRect/>
            </a:stretch>
          </p:blipFill>
          <p:spPr>
            <a:xfrm>
              <a:off x="0" y="0"/>
              <a:ext cx="19261" cy="10834"/>
            </a:xfrm>
            <a:prstGeom prst="rect">
              <a:avLst/>
            </a:prstGeom>
          </p:spPr>
        </p:pic>
        <p:sp>
          <p:nvSpPr>
            <p:cNvPr id="7" name="矩形 6"/>
            <p:cNvSpPr/>
            <p:nvPr userDrawn="1"/>
          </p:nvSpPr>
          <p:spPr>
            <a:xfrm>
              <a:off x="9147" y="-43"/>
              <a:ext cx="7598" cy="6690"/>
            </a:xfrm>
            <a:prstGeom prst="rect">
              <a:avLst/>
            </a:prstGeom>
            <a:solidFill>
              <a:srgbClr val="EA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1379546" y="67046"/>
            <a:ext cx="745363" cy="730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6184"/>
            <a:ext cx="10515600" cy="132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3945AD29-9D90-4D8D-B4D7-3A980927612D}" type="datetimeFigureOut">
              <a:rPr lang="zh-CN" altLang="en-US"/>
              <a:t>2025/7/24</a:t>
            </a:fld>
            <a:endParaRPr lang="zh-CN" altLang="en-US"/>
          </a:p>
        </p:txBody>
      </p:sp>
      <p:sp>
        <p:nvSpPr>
          <p:cNvPr id="5" name="页脚占位符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pPr>
              <a:defRPr/>
            </a:pPr>
            <a:endParaRPr lang="zh-CN" altLang="en-US"/>
          </a:p>
        </p:txBody>
      </p:sp>
      <p:sp>
        <p:nvSpPr>
          <p:cNvPr id="6" name="灯片编号占位符 5"/>
          <p:cNvSpPr>
            <a:spLocks noGrp="1"/>
          </p:cNvSpPr>
          <p:nvPr>
            <p:ph type="sldNum" sz="quarter" idx="4"/>
          </p:nvPr>
        </p:nvSpPr>
        <p:spPr>
          <a:xfrm>
            <a:off x="8610600" y="6356351"/>
            <a:ext cx="2743200" cy="366183"/>
          </a:xfrm>
          <a:prstGeom prst="rect">
            <a:avLst/>
          </a:prstGeom>
        </p:spPr>
        <p:txBody>
          <a:bodyPr vert="horz" wrap="square" lIns="91440" tIns="45720" rIns="91440" bIns="45720" numCol="1" anchor="ctr" anchorCtr="0" compatLnSpc="1"/>
          <a:lstStyle>
            <a:lvl1pPr algn="r">
              <a:defRPr sz="1600">
                <a:solidFill>
                  <a:srgbClr val="898989"/>
                </a:solidFill>
              </a:defRPr>
            </a:lvl1pPr>
          </a:lstStyle>
          <a:p>
            <a:fld id="{D08865C4-0C3F-4AED-BD61-4184FD69D733}"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rtl="0" eaLnBrk="0" fontAlgn="base" hangingPunct="0">
        <a:lnSpc>
          <a:spcPct val="90000"/>
        </a:lnSpc>
        <a:spcBef>
          <a:spcPct val="0"/>
        </a:spcBef>
        <a:spcAft>
          <a:spcPct val="0"/>
        </a:spcAft>
        <a:defRPr sz="5865"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304800" indent="-304800" algn="l" rtl="0" eaLnBrk="0" fontAlgn="base" hangingPunct="0">
        <a:lnSpc>
          <a:spcPct val="90000"/>
        </a:lnSpc>
        <a:spcBef>
          <a:spcPct val="267000"/>
        </a:spcBef>
        <a:spcAft>
          <a:spcPct val="0"/>
        </a:spcAft>
        <a:buFont typeface="Arial" panose="020B0604020202020204" pitchFamily="34" charset="0"/>
        <a:buChar char="•"/>
        <a:defRPr sz="3735" kern="1200">
          <a:solidFill>
            <a:schemeClr val="tx1"/>
          </a:solidFill>
          <a:latin typeface="+mn-lt"/>
          <a:ea typeface="+mn-ea"/>
          <a:cs typeface="+mn-cs"/>
        </a:defRPr>
      </a:lvl1pPr>
      <a:lvl2pPr marL="914400" indent="-304800" algn="l" rtl="0" eaLnBrk="0" fontAlgn="base" hangingPunct="0">
        <a:lnSpc>
          <a:spcPct val="90000"/>
        </a:lnSpc>
        <a:spcBef>
          <a:spcPct val="134000"/>
        </a:spcBef>
        <a:spcAft>
          <a:spcPct val="0"/>
        </a:spcAft>
        <a:buFont typeface="Arial" panose="020B0604020202020204" pitchFamily="34" charset="0"/>
        <a:buChar char="•"/>
        <a:defRPr sz="3200" kern="1200">
          <a:solidFill>
            <a:schemeClr val="tx1"/>
          </a:solidFill>
          <a:latin typeface="+mn-lt"/>
          <a:ea typeface="+mn-ea"/>
          <a:cs typeface="+mn-cs"/>
        </a:defRPr>
      </a:lvl2pPr>
      <a:lvl3pPr marL="1524000" indent="-304800" algn="l" rtl="0" eaLnBrk="0" fontAlgn="base" hangingPunct="0">
        <a:lnSpc>
          <a:spcPct val="90000"/>
        </a:lnSpc>
        <a:spcBef>
          <a:spcPct val="134000"/>
        </a:spcBef>
        <a:spcAft>
          <a:spcPct val="0"/>
        </a:spcAft>
        <a:buFont typeface="Arial" panose="020B0604020202020204" pitchFamily="34" charset="0"/>
        <a:buChar char="•"/>
        <a:defRPr sz="2665" kern="1200">
          <a:solidFill>
            <a:schemeClr val="tx1"/>
          </a:solidFill>
          <a:latin typeface="+mn-lt"/>
          <a:ea typeface="+mn-ea"/>
          <a:cs typeface="+mn-cs"/>
        </a:defRPr>
      </a:lvl3pPr>
      <a:lvl4pPr marL="2133600" indent="-304800" algn="l" rtl="0" eaLnBrk="0" fontAlgn="base" hangingPunct="0">
        <a:lnSpc>
          <a:spcPct val="90000"/>
        </a:lnSpc>
        <a:spcBef>
          <a:spcPct val="134000"/>
        </a:spcBef>
        <a:spcAft>
          <a:spcPct val="0"/>
        </a:spcAft>
        <a:buFont typeface="Arial" panose="020B0604020202020204" pitchFamily="34" charset="0"/>
        <a:buChar char="•"/>
        <a:defRPr kern="1200">
          <a:solidFill>
            <a:schemeClr val="tx1"/>
          </a:solidFill>
          <a:latin typeface="+mn-lt"/>
          <a:ea typeface="+mn-ea"/>
          <a:cs typeface="+mn-cs"/>
        </a:defRPr>
      </a:lvl4pPr>
      <a:lvl5pPr marL="2743200" indent="-304800" algn="l" rtl="0" eaLnBrk="0" fontAlgn="base" hangingPunct="0">
        <a:lnSpc>
          <a:spcPct val="90000"/>
        </a:lnSpc>
        <a:spcBef>
          <a:spcPct val="134000"/>
        </a:spcBef>
        <a:spcAft>
          <a:spcPct val="0"/>
        </a:spcAft>
        <a:buFont typeface="Arial" panose="020B0604020202020204" pitchFamily="34" charset="0"/>
        <a:buChar char="•"/>
        <a:defRPr kern="1200">
          <a:solidFill>
            <a:schemeClr val="tx1"/>
          </a:solidFill>
          <a:latin typeface="+mn-lt"/>
          <a:ea typeface="+mn-ea"/>
          <a:cs typeface="+mn-cs"/>
        </a:defRPr>
      </a:lvl5pPr>
      <a:lvl6pPr marL="3352800" indent="-304800" algn="l" defTabSz="1219200" rtl="0" eaLnBrk="1" latinLnBrk="0" hangingPunct="1">
        <a:lnSpc>
          <a:spcPct val="90000"/>
        </a:lnSpc>
        <a:spcBef>
          <a:spcPct val="134000"/>
        </a:spcBef>
        <a:buFont typeface="Arial" panose="020B0604020202020204" pitchFamily="34" charset="0"/>
        <a:buChar char="•"/>
        <a:defRPr sz="2400" kern="1200">
          <a:solidFill>
            <a:schemeClr val="tx1"/>
          </a:solidFill>
          <a:latin typeface="+mn-lt"/>
          <a:ea typeface="+mn-ea"/>
          <a:cs typeface="+mn-cs"/>
        </a:defRPr>
      </a:lvl6pPr>
      <a:lvl7pPr marL="3962400" indent="-304800" algn="l" defTabSz="1219200" rtl="0" eaLnBrk="1" latinLnBrk="0" hangingPunct="1">
        <a:lnSpc>
          <a:spcPct val="90000"/>
        </a:lnSpc>
        <a:spcBef>
          <a:spcPct val="134000"/>
        </a:spcBef>
        <a:buFont typeface="Arial" panose="020B0604020202020204" pitchFamily="34" charset="0"/>
        <a:buChar char="•"/>
        <a:defRPr sz="2400" kern="1200">
          <a:solidFill>
            <a:schemeClr val="tx1"/>
          </a:solidFill>
          <a:latin typeface="+mn-lt"/>
          <a:ea typeface="+mn-ea"/>
          <a:cs typeface="+mn-cs"/>
        </a:defRPr>
      </a:lvl7pPr>
      <a:lvl8pPr marL="4572000" indent="-304800" algn="l" defTabSz="1219200" rtl="0" eaLnBrk="1" latinLnBrk="0" hangingPunct="1">
        <a:lnSpc>
          <a:spcPct val="90000"/>
        </a:lnSpc>
        <a:spcBef>
          <a:spcPct val="134000"/>
        </a:spcBef>
        <a:buFont typeface="Arial" panose="020B0604020202020204" pitchFamily="34" charset="0"/>
        <a:buChar char="•"/>
        <a:defRPr sz="2400" kern="1200">
          <a:solidFill>
            <a:schemeClr val="tx1"/>
          </a:solidFill>
          <a:latin typeface="+mn-lt"/>
          <a:ea typeface="+mn-ea"/>
          <a:cs typeface="+mn-cs"/>
        </a:defRPr>
      </a:lvl8pPr>
      <a:lvl9pPr marL="5181600" indent="-304800" algn="l" defTabSz="1219200" rtl="0" eaLnBrk="1" latinLnBrk="0" hangingPunct="1">
        <a:lnSpc>
          <a:spcPct val="90000"/>
        </a:lnSpc>
        <a:spcBef>
          <a:spcPct val="134000"/>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5.jp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12271" y="186501"/>
            <a:ext cx="2708210" cy="398780"/>
          </a:xfrm>
          <a:prstGeom prst="rect">
            <a:avLst/>
          </a:prstGeom>
          <a:noFill/>
        </p:spPr>
        <p:txBody>
          <a:bodyPr wrap="square">
            <a:spAutoFit/>
          </a:bodyPr>
          <a:lstStyle/>
          <a:p>
            <a:pPr eaLnBrk="0" fontAlgn="base" hangingPunct="0">
              <a:spcBef>
                <a:spcPct val="0"/>
              </a:spcBef>
              <a:spcAft>
                <a:spcPct val="0"/>
              </a:spcAft>
            </a:pPr>
            <a:r>
              <a:rPr lang="en-US" altLang="zh-CN" sz="2000" dirty="0">
                <a:solidFill>
                  <a:srgbClr val="7B5959"/>
                </a:solidFill>
                <a:latin typeface="黑体" panose="02010609060101010101" pitchFamily="49" charset="-122"/>
                <a:ea typeface="黑体" panose="02010609060101010101" pitchFamily="49" charset="-122"/>
                <a:cs typeface="阿里巴巴普惠体 R" panose="00020600040101010101" pitchFamily="18" charset="-122"/>
                <a:sym typeface="+mn-ea"/>
              </a:rPr>
              <a:t>R·</a:t>
            </a:r>
            <a:r>
              <a:rPr lang="zh-CN" altLang="en-US" sz="2000" dirty="0">
                <a:solidFill>
                  <a:srgbClr val="7B5959"/>
                </a:solidFill>
                <a:latin typeface="黑体" panose="02010609060101010101" pitchFamily="49" charset="-122"/>
                <a:ea typeface="黑体" panose="02010609060101010101" pitchFamily="49" charset="-122"/>
                <a:cs typeface="阿里巴巴普惠体 R" panose="00020600040101010101" pitchFamily="18" charset="-122"/>
                <a:sym typeface="+mn-ea"/>
              </a:rPr>
              <a:t>三年级数学上册</a:t>
            </a:r>
            <a:endParaRPr lang="zh-CN" altLang="en-US" sz="2000" dirty="0">
              <a:solidFill>
                <a:srgbClr val="7B5959"/>
              </a:solidFill>
              <a:latin typeface="黑体" panose="02010609060101010101" pitchFamily="49" charset="-122"/>
              <a:ea typeface="黑体" panose="02010609060101010101" pitchFamily="49" charset="-122"/>
            </a:endParaRPr>
          </a:p>
        </p:txBody>
      </p:sp>
      <p:sp>
        <p:nvSpPr>
          <p:cNvPr id="4" name="TextBox 48"/>
          <p:cNvSpPr txBox="1"/>
          <p:nvPr/>
        </p:nvSpPr>
        <p:spPr>
          <a:xfrm>
            <a:off x="2751069" y="3050295"/>
            <a:ext cx="6689861" cy="1107440"/>
          </a:xfrm>
          <a:prstGeom prst="rect">
            <a:avLst/>
          </a:prstGeom>
          <a:noFill/>
        </p:spPr>
        <p:txBody>
          <a:bodyPr wrap="square" lIns="0" tIns="0" rIns="0" bIns="0" rtlCol="0">
            <a:spAutoFit/>
          </a:bodyPr>
          <a:lstStyle>
            <a:defPPr>
              <a:defRPr lang="zh-CN"/>
            </a:defPPr>
            <a:lvl1pPr algn="ctr" defTabSz="914400" eaLnBrk="0" fontAlgn="base" hangingPunct="0">
              <a:spcBef>
                <a:spcPct val="0"/>
              </a:spcBef>
              <a:spcAft>
                <a:spcPct val="0"/>
              </a:spcAft>
              <a:defRPr sz="8800" b="1">
                <a:solidFill>
                  <a:schemeClr val="bg1"/>
                </a:solidFill>
                <a:effectLst>
                  <a:outerShdw dist="63500" dir="2700000" algn="tl">
                    <a:srgbClr val="000000">
                      <a:alpha val="43137"/>
                    </a:srgbClr>
                  </a:outerShdw>
                </a:effectLst>
                <a:latin typeface="微软雅黑" panose="020B0503020204020204" pitchFamily="34" charset="-122"/>
                <a:ea typeface="微软雅黑" panose="020B0503020204020204" pitchFamily="34" charset="-122"/>
                <a:cs typeface="+mn-ea"/>
              </a:defRPr>
            </a:lvl1pPr>
            <a:lvl2pPr marL="609600" eaLnBrk="0" fontAlgn="base" hangingPunct="0">
              <a:spcBef>
                <a:spcPct val="0"/>
              </a:spcBef>
              <a:spcAft>
                <a:spcPct val="0"/>
              </a:spcAft>
              <a:defRPr>
                <a:latin typeface="Arial" panose="020B0604020202020204" pitchFamily="34" charset="0"/>
                <a:ea typeface="宋体" panose="02010600030101010101" pitchFamily="2" charset="-122"/>
              </a:defRPr>
            </a:lvl2pPr>
            <a:lvl3pPr marL="1219200" eaLnBrk="0" fontAlgn="base" hangingPunct="0">
              <a:spcBef>
                <a:spcPct val="0"/>
              </a:spcBef>
              <a:spcAft>
                <a:spcPct val="0"/>
              </a:spcAft>
              <a:defRPr>
                <a:latin typeface="Arial" panose="020B0604020202020204" pitchFamily="34" charset="0"/>
                <a:ea typeface="宋体" panose="02010600030101010101" pitchFamily="2" charset="-122"/>
              </a:defRPr>
            </a:lvl3pPr>
            <a:lvl4pPr marL="1828800" eaLnBrk="0" fontAlgn="base" hangingPunct="0">
              <a:spcBef>
                <a:spcPct val="0"/>
              </a:spcBef>
              <a:spcAft>
                <a:spcPct val="0"/>
              </a:spcAft>
              <a:defRPr>
                <a:latin typeface="Arial" panose="020B0604020202020204" pitchFamily="34" charset="0"/>
                <a:ea typeface="宋体" panose="02010600030101010101" pitchFamily="2" charset="-122"/>
              </a:defRPr>
            </a:lvl4pPr>
            <a:lvl5pPr marL="2438400" eaLnBrk="0" fontAlgn="base" hangingPunct="0">
              <a:spcBef>
                <a:spcPct val="0"/>
              </a:spcBef>
              <a:spcAft>
                <a:spcPct val="0"/>
              </a:spcAft>
              <a:defRPr>
                <a:latin typeface="Arial" panose="020B0604020202020204" pitchFamily="34" charset="0"/>
                <a:ea typeface="宋体" panose="02010600030101010101" pitchFamily="2" charset="-122"/>
              </a:defRPr>
            </a:lvl5pPr>
            <a:lvl6pPr marL="3048000" defTabSz="1219200">
              <a:defRPr>
                <a:latin typeface="Arial" panose="020B0604020202020204" pitchFamily="34" charset="0"/>
                <a:ea typeface="宋体" panose="02010600030101010101" pitchFamily="2" charset="-122"/>
              </a:defRPr>
            </a:lvl6pPr>
            <a:lvl7pPr marL="3657600" defTabSz="1219200">
              <a:defRPr>
                <a:latin typeface="Arial" panose="020B0604020202020204" pitchFamily="34" charset="0"/>
                <a:ea typeface="宋体" panose="02010600030101010101" pitchFamily="2" charset="-122"/>
              </a:defRPr>
            </a:lvl7pPr>
            <a:lvl8pPr marL="4267200" defTabSz="1219200">
              <a:defRPr>
                <a:latin typeface="Arial" panose="020B0604020202020204" pitchFamily="34" charset="0"/>
                <a:ea typeface="宋体" panose="02010600030101010101" pitchFamily="2" charset="-122"/>
              </a:defRPr>
            </a:lvl8pPr>
            <a:lvl9pPr marL="4876800" defTabSz="1219200">
              <a:defRPr>
                <a:latin typeface="Arial" panose="020B0604020202020204" pitchFamily="34" charset="0"/>
                <a:ea typeface="宋体" panose="02010600030101010101" pitchFamily="2" charset="-122"/>
              </a:defRPr>
            </a:lvl9pPr>
          </a:lstStyle>
          <a:p>
            <a:r>
              <a:rPr lang="zh-CN" altLang="en-US" sz="7200" dirty="0">
                <a:sym typeface="+mn-lt"/>
              </a:rPr>
              <a:t>编制学号</a:t>
            </a:r>
          </a:p>
        </p:txBody>
      </p:sp>
      <p:grpSp>
        <p:nvGrpSpPr>
          <p:cNvPr id="6" name="组合 5"/>
          <p:cNvGrpSpPr/>
          <p:nvPr/>
        </p:nvGrpSpPr>
        <p:grpSpPr>
          <a:xfrm>
            <a:off x="2275834" y="1322979"/>
            <a:ext cx="7640332" cy="1260000"/>
            <a:chOff x="2275834" y="1322979"/>
            <a:chExt cx="7640332" cy="1260000"/>
          </a:xfrm>
        </p:grpSpPr>
        <p:sp>
          <p:nvSpPr>
            <p:cNvPr id="8" name="文本框 7"/>
            <p:cNvSpPr txBox="1"/>
            <p:nvPr/>
          </p:nvSpPr>
          <p:spPr>
            <a:xfrm>
              <a:off x="3581230" y="1491314"/>
              <a:ext cx="6334936" cy="922020"/>
            </a:xfrm>
            <a:prstGeom prst="rect">
              <a:avLst/>
            </a:prstGeom>
            <a:noFill/>
          </p:spPr>
          <p:txBody>
            <a:bodyPr wrap="square">
              <a:spAutoFit/>
            </a:bodyPr>
            <a:lstStyle/>
            <a:p>
              <a:pPr algn="ctr" defTabSz="914400"/>
              <a:r>
                <a:rPr lang="zh-CN" altLang="en-US" sz="5400" b="1" dirty="0">
                  <a:solidFill>
                    <a:schemeClr val="bg1"/>
                  </a:solidFill>
                  <a:latin typeface="宋体" panose="02010600030101010101" pitchFamily="2" charset="-122"/>
                  <a:ea typeface="宋体" panose="02010600030101010101" pitchFamily="2" charset="-122"/>
                </a:rPr>
                <a:t>数字编码</a:t>
              </a:r>
            </a:p>
          </p:txBody>
        </p:sp>
        <p:sp>
          <p:nvSpPr>
            <p:cNvPr id="10" name="椭圆 9"/>
            <p:cNvSpPr>
              <a:spLocks noChangeAspect="1"/>
            </p:cNvSpPr>
            <p:nvPr/>
          </p:nvSpPr>
          <p:spPr>
            <a:xfrm>
              <a:off x="2275834" y="1322979"/>
              <a:ext cx="1260000" cy="1260000"/>
            </a:xfrm>
            <a:prstGeom prst="ellipse">
              <a:avLst/>
            </a:prstGeom>
            <a:solidFill>
              <a:srgbClr val="0079AD"/>
            </a:solidFill>
            <a:ln w="12700" cap="flat" cmpd="sng" algn="ctr">
              <a:noFill/>
              <a:prstDash val="solid"/>
              <a:miter lim="800000"/>
            </a:ln>
            <a:effectLst>
              <a:outerShdw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cs typeface="+mn-cs"/>
              </a:endParaRPr>
            </a:p>
          </p:txBody>
        </p:sp>
        <p:pic>
          <p:nvPicPr>
            <p:cNvPr id="11" name="图片 10"/>
            <p:cNvPicPr>
              <a:picLocks noChangeAspect="1"/>
            </p:cNvPicPr>
            <p:nvPr/>
          </p:nvPicPr>
          <p:blipFill>
            <a:blip r:embed="rId2" cstate="print"/>
            <a:stretch>
              <a:fillRect/>
            </a:stretch>
          </p:blipFill>
          <p:spPr>
            <a:xfrm>
              <a:off x="2421452" y="1489617"/>
              <a:ext cx="968765" cy="926725"/>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BC3230B-F36E-CC93-750B-13662611BA58}"/>
              </a:ext>
            </a:extLst>
          </p:cNvPr>
          <p:cNvGrpSpPr/>
          <p:nvPr/>
        </p:nvGrpSpPr>
        <p:grpSpPr>
          <a:xfrm>
            <a:off x="3747135" y="289761"/>
            <a:ext cx="4697730" cy="764352"/>
            <a:chOff x="3737610" y="173031"/>
            <a:chExt cx="4697730" cy="764352"/>
          </a:xfrm>
        </p:grpSpPr>
        <p:sp>
          <p:nvSpPr>
            <p:cNvPr id="3" name="文本框 2">
              <a:extLst>
                <a:ext uri="{FF2B5EF4-FFF2-40B4-BE49-F238E27FC236}">
                  <a16:creationId xmlns:a16="http://schemas.microsoft.com/office/drawing/2014/main" id="{F33592E0-BDDD-D208-293F-B676DB5140B1}"/>
                </a:ext>
              </a:extLst>
            </p:cNvPr>
            <p:cNvSpPr txBox="1"/>
            <p:nvPr/>
          </p:nvSpPr>
          <p:spPr>
            <a:xfrm>
              <a:off x="4937655" y="173031"/>
              <a:ext cx="2297641" cy="706755"/>
            </a:xfrm>
            <a:prstGeom prst="rect">
              <a:avLst/>
            </a:prstGeom>
            <a:noFill/>
          </p:spPr>
          <p:txBody>
            <a:bodyPr wrap="square" rtlCol="0">
              <a:spAutoFit/>
            </a:bodyPr>
            <a:lstStyle/>
            <a:p>
              <a:pPr algn="dist"/>
              <a:r>
                <a:rPr lang="zh-CN" altLang="en-US" sz="4000" b="1" dirty="0">
                  <a:solidFill>
                    <a:srgbClr val="4D78BF"/>
                  </a:solidFill>
                  <a:latin typeface="微软雅黑" panose="020B0503020204020204" pitchFamily="34" charset="-122"/>
                  <a:ea typeface="微软雅黑" panose="020B0503020204020204" pitchFamily="34" charset="-122"/>
                  <a:cs typeface="+mn-ea"/>
                  <a:sym typeface="+mn-lt"/>
                </a:rPr>
                <a:t>复习导入</a:t>
              </a:r>
            </a:p>
          </p:txBody>
        </p:sp>
        <p:cxnSp>
          <p:nvCxnSpPr>
            <p:cNvPr id="4" name="直接连接符 3">
              <a:extLst>
                <a:ext uri="{FF2B5EF4-FFF2-40B4-BE49-F238E27FC236}">
                  <a16:creationId xmlns:a16="http://schemas.microsoft.com/office/drawing/2014/main" id="{B95B4EA9-E3A3-D53B-9C5D-79D3E27D3EFB}"/>
                </a:ext>
              </a:extLst>
            </p:cNvPr>
            <p:cNvCxnSpPr/>
            <p:nvPr/>
          </p:nvCxnSpPr>
          <p:spPr>
            <a:xfrm>
              <a:off x="3737610" y="937383"/>
              <a:ext cx="4697730" cy="0"/>
            </a:xfrm>
            <a:prstGeom prst="line">
              <a:avLst/>
            </a:prstGeom>
            <a:ln w="34925">
              <a:solidFill>
                <a:srgbClr val="4D78BF"/>
              </a:solidFill>
            </a:ln>
          </p:spPr>
          <p:style>
            <a:lnRef idx="1">
              <a:schemeClr val="accent1"/>
            </a:lnRef>
            <a:fillRef idx="0">
              <a:schemeClr val="accent1"/>
            </a:fillRef>
            <a:effectRef idx="0">
              <a:schemeClr val="accent1"/>
            </a:effectRef>
            <a:fontRef idx="minor">
              <a:schemeClr val="tx1"/>
            </a:fontRef>
          </p:style>
        </p:cxnSp>
      </p:grpSp>
      <p:pic>
        <p:nvPicPr>
          <p:cNvPr id="5" name="图片 4">
            <a:extLst>
              <a:ext uri="{FF2B5EF4-FFF2-40B4-BE49-F238E27FC236}">
                <a16:creationId xmlns:a16="http://schemas.microsoft.com/office/drawing/2014/main" id="{4D3F1374-BA31-438E-4758-B5A8C25968DA}"/>
              </a:ext>
            </a:extLst>
          </p:cNvPr>
          <p:cNvPicPr>
            <a:picLocks noChangeAspect="1"/>
          </p:cNvPicPr>
          <p:nvPr/>
        </p:nvPicPr>
        <p:blipFill>
          <a:blip r:embed="rId2"/>
          <a:stretch>
            <a:fillRect/>
          </a:stretch>
        </p:blipFill>
        <p:spPr>
          <a:xfrm>
            <a:off x="923075" y="3688579"/>
            <a:ext cx="4248472" cy="2690500"/>
          </a:xfrm>
          <a:prstGeom prst="rect">
            <a:avLst/>
          </a:prstGeom>
        </p:spPr>
      </p:pic>
      <p:sp>
        <p:nvSpPr>
          <p:cNvPr id="6" name="文本框 5">
            <a:extLst>
              <a:ext uri="{FF2B5EF4-FFF2-40B4-BE49-F238E27FC236}">
                <a16:creationId xmlns:a16="http://schemas.microsoft.com/office/drawing/2014/main" id="{2C4CE558-6948-479B-7090-AAED9542F72A}"/>
              </a:ext>
            </a:extLst>
          </p:cNvPr>
          <p:cNvSpPr txBox="1"/>
          <p:nvPr/>
        </p:nvSpPr>
        <p:spPr>
          <a:xfrm>
            <a:off x="475361" y="1321700"/>
            <a:ext cx="11241279" cy="2099293"/>
          </a:xfrm>
          <a:prstGeom prst="rect">
            <a:avLst/>
          </a:prstGeom>
          <a:noFill/>
        </p:spPr>
        <p:txBody>
          <a:bodyPr wrap="square" rtlCol="0">
            <a:spAutoFit/>
          </a:bodyPr>
          <a:lstStyle/>
          <a:p>
            <a:pPr>
              <a:lnSpc>
                <a:spcPct val="125000"/>
              </a:lnSpc>
            </a:pPr>
            <a:r>
              <a:rPr lang="zh-CN" altLang="en-US" sz="3600" b="1" dirty="0"/>
              <a:t>        第二代身份证号码一共有</a:t>
            </a:r>
            <a:r>
              <a:rPr lang="en-US" altLang="zh-CN" sz="3600" b="1" dirty="0"/>
              <a:t>____</a:t>
            </a:r>
            <a:r>
              <a:rPr lang="zh-CN" altLang="en-US" sz="3600" b="1" dirty="0"/>
              <a:t>位，第</a:t>
            </a:r>
            <a:r>
              <a:rPr lang="en-US" altLang="zh-CN" sz="3600" b="1" dirty="0"/>
              <a:t>1-6</a:t>
            </a:r>
            <a:r>
              <a:rPr lang="zh-CN" altLang="en-US" sz="3600" b="1" dirty="0"/>
              <a:t>位表示</a:t>
            </a:r>
            <a:r>
              <a:rPr lang="en-US" altLang="zh-CN" sz="3600" b="1" dirty="0"/>
              <a:t>_________</a:t>
            </a:r>
            <a:r>
              <a:rPr lang="zh-CN" altLang="en-US" sz="3600" b="1" dirty="0"/>
              <a:t>，第</a:t>
            </a:r>
            <a:r>
              <a:rPr lang="en-US" altLang="zh-CN" sz="3600" b="1" dirty="0"/>
              <a:t>7-14</a:t>
            </a:r>
            <a:r>
              <a:rPr lang="zh-CN" altLang="en-US" sz="3600" b="1" dirty="0"/>
              <a:t>位表示</a:t>
            </a:r>
            <a:r>
              <a:rPr lang="en-US" altLang="zh-CN" sz="3600" b="1" dirty="0"/>
              <a:t>_________</a:t>
            </a:r>
            <a:r>
              <a:rPr lang="zh-CN" altLang="en-US" sz="3600" b="1" dirty="0"/>
              <a:t>，倒数第</a:t>
            </a:r>
            <a:r>
              <a:rPr lang="en-US" altLang="zh-CN" sz="3600" b="1" dirty="0"/>
              <a:t>____</a:t>
            </a:r>
            <a:r>
              <a:rPr lang="zh-CN" altLang="en-US" sz="3600" b="1" dirty="0"/>
              <a:t>位表示性别，其中单数表示</a:t>
            </a:r>
            <a:r>
              <a:rPr lang="en-US" altLang="zh-CN" sz="3600" b="1" dirty="0"/>
              <a:t>______</a:t>
            </a:r>
            <a:r>
              <a:rPr lang="zh-CN" altLang="en-US" sz="3600" b="1" dirty="0"/>
              <a:t>，双数表示</a:t>
            </a:r>
            <a:r>
              <a:rPr lang="en-US" altLang="zh-CN" sz="3600" b="1" dirty="0"/>
              <a:t>______</a:t>
            </a:r>
            <a:r>
              <a:rPr lang="zh-CN" altLang="en-US" sz="3600" b="1" dirty="0"/>
              <a:t>。</a:t>
            </a:r>
          </a:p>
        </p:txBody>
      </p:sp>
      <p:sp>
        <p:nvSpPr>
          <p:cNvPr id="8" name="文本框 7">
            <a:extLst>
              <a:ext uri="{FF2B5EF4-FFF2-40B4-BE49-F238E27FC236}">
                <a16:creationId xmlns:a16="http://schemas.microsoft.com/office/drawing/2014/main" id="{EE421D0B-C56B-38D5-E06F-F86D131095CE}"/>
              </a:ext>
            </a:extLst>
          </p:cNvPr>
          <p:cNvSpPr txBox="1"/>
          <p:nvPr/>
        </p:nvSpPr>
        <p:spPr>
          <a:xfrm>
            <a:off x="6685291" y="1363272"/>
            <a:ext cx="646331" cy="646331"/>
          </a:xfrm>
          <a:prstGeom prst="rect">
            <a:avLst/>
          </a:prstGeom>
          <a:noFill/>
        </p:spPr>
        <p:txBody>
          <a:bodyPr wrap="none" rtlCol="0">
            <a:spAutoFit/>
          </a:bodyPr>
          <a:lstStyle/>
          <a:p>
            <a:r>
              <a:rPr lang="en-US" altLang="zh-CN" sz="3600" b="1" dirty="0">
                <a:solidFill>
                  <a:srgbClr val="FF0000"/>
                </a:solidFill>
              </a:rPr>
              <a:t>18</a:t>
            </a:r>
            <a:endParaRPr lang="zh-CN" altLang="en-US" sz="3600" b="1" dirty="0">
              <a:solidFill>
                <a:srgbClr val="FF0000"/>
              </a:solidFill>
            </a:endParaRPr>
          </a:p>
        </p:txBody>
      </p:sp>
      <p:sp>
        <p:nvSpPr>
          <p:cNvPr id="9" name="文本框 8">
            <a:extLst>
              <a:ext uri="{FF2B5EF4-FFF2-40B4-BE49-F238E27FC236}">
                <a16:creationId xmlns:a16="http://schemas.microsoft.com/office/drawing/2014/main" id="{5BF6D6D4-85B1-EB8D-2E92-FC67CB3B9970}"/>
              </a:ext>
            </a:extLst>
          </p:cNvPr>
          <p:cNvSpPr txBox="1"/>
          <p:nvPr/>
        </p:nvSpPr>
        <p:spPr>
          <a:xfrm>
            <a:off x="1088091" y="2047716"/>
            <a:ext cx="1111202" cy="646331"/>
          </a:xfrm>
          <a:prstGeom prst="rect">
            <a:avLst/>
          </a:prstGeom>
          <a:noFill/>
        </p:spPr>
        <p:txBody>
          <a:bodyPr wrap="none" rtlCol="0">
            <a:spAutoFit/>
          </a:bodyPr>
          <a:lstStyle/>
          <a:p>
            <a:r>
              <a:rPr lang="zh-CN" altLang="en-US" sz="3600" b="1" dirty="0">
                <a:solidFill>
                  <a:srgbClr val="FF0000"/>
                </a:solidFill>
              </a:rPr>
              <a:t>地址</a:t>
            </a:r>
          </a:p>
        </p:txBody>
      </p:sp>
      <p:sp>
        <p:nvSpPr>
          <p:cNvPr id="10" name="文本框 9">
            <a:extLst>
              <a:ext uri="{FF2B5EF4-FFF2-40B4-BE49-F238E27FC236}">
                <a16:creationId xmlns:a16="http://schemas.microsoft.com/office/drawing/2014/main" id="{FD5F0A61-1EB3-D341-D669-ABEC4A37DAD9}"/>
              </a:ext>
            </a:extLst>
          </p:cNvPr>
          <p:cNvSpPr txBox="1"/>
          <p:nvPr/>
        </p:nvSpPr>
        <p:spPr>
          <a:xfrm>
            <a:off x="5735960" y="2047715"/>
            <a:ext cx="2037737" cy="646331"/>
          </a:xfrm>
          <a:prstGeom prst="rect">
            <a:avLst/>
          </a:prstGeom>
          <a:noFill/>
        </p:spPr>
        <p:txBody>
          <a:bodyPr wrap="none" rtlCol="0">
            <a:spAutoFit/>
          </a:bodyPr>
          <a:lstStyle/>
          <a:p>
            <a:r>
              <a:rPr lang="zh-CN" altLang="en-US" sz="3600" b="1" dirty="0">
                <a:solidFill>
                  <a:srgbClr val="FF0000"/>
                </a:solidFill>
              </a:rPr>
              <a:t>出生日期</a:t>
            </a:r>
          </a:p>
        </p:txBody>
      </p:sp>
      <p:sp>
        <p:nvSpPr>
          <p:cNvPr id="11" name="文本框 10">
            <a:extLst>
              <a:ext uri="{FF2B5EF4-FFF2-40B4-BE49-F238E27FC236}">
                <a16:creationId xmlns:a16="http://schemas.microsoft.com/office/drawing/2014/main" id="{ED41A51B-85FB-8594-6C79-8D8544759564}"/>
              </a:ext>
            </a:extLst>
          </p:cNvPr>
          <p:cNvSpPr txBox="1"/>
          <p:nvPr/>
        </p:nvSpPr>
        <p:spPr>
          <a:xfrm>
            <a:off x="9912424" y="2047714"/>
            <a:ext cx="415498" cy="646331"/>
          </a:xfrm>
          <a:prstGeom prst="rect">
            <a:avLst/>
          </a:prstGeom>
          <a:noFill/>
        </p:spPr>
        <p:txBody>
          <a:bodyPr wrap="none" rtlCol="0">
            <a:spAutoFit/>
          </a:bodyPr>
          <a:lstStyle/>
          <a:p>
            <a:r>
              <a:rPr lang="en-US" altLang="zh-CN" sz="3600" b="1" dirty="0">
                <a:solidFill>
                  <a:srgbClr val="FF0000"/>
                </a:solidFill>
              </a:rPr>
              <a:t>2</a:t>
            </a:r>
            <a:endParaRPr lang="zh-CN" altLang="en-US" sz="3600" b="1" dirty="0">
              <a:solidFill>
                <a:srgbClr val="FF0000"/>
              </a:solidFill>
            </a:endParaRPr>
          </a:p>
        </p:txBody>
      </p:sp>
      <p:sp>
        <p:nvSpPr>
          <p:cNvPr id="12" name="文本框 11">
            <a:extLst>
              <a:ext uri="{FF2B5EF4-FFF2-40B4-BE49-F238E27FC236}">
                <a16:creationId xmlns:a16="http://schemas.microsoft.com/office/drawing/2014/main" id="{86071E31-36DD-ED2D-B780-9897C475C4D4}"/>
              </a:ext>
            </a:extLst>
          </p:cNvPr>
          <p:cNvSpPr txBox="1"/>
          <p:nvPr/>
        </p:nvSpPr>
        <p:spPr>
          <a:xfrm>
            <a:off x="5285244" y="2718281"/>
            <a:ext cx="1111202" cy="646331"/>
          </a:xfrm>
          <a:prstGeom prst="rect">
            <a:avLst/>
          </a:prstGeom>
          <a:noFill/>
        </p:spPr>
        <p:txBody>
          <a:bodyPr wrap="none" rtlCol="0">
            <a:spAutoFit/>
          </a:bodyPr>
          <a:lstStyle/>
          <a:p>
            <a:r>
              <a:rPr lang="zh-CN" altLang="en-US" sz="3600" b="1" dirty="0">
                <a:solidFill>
                  <a:srgbClr val="FF0000"/>
                </a:solidFill>
              </a:rPr>
              <a:t>男性</a:t>
            </a:r>
          </a:p>
        </p:txBody>
      </p:sp>
      <p:sp>
        <p:nvSpPr>
          <p:cNvPr id="13" name="文本框 12">
            <a:extLst>
              <a:ext uri="{FF2B5EF4-FFF2-40B4-BE49-F238E27FC236}">
                <a16:creationId xmlns:a16="http://schemas.microsoft.com/office/drawing/2014/main" id="{BD359077-156A-72B2-C52A-5F898328F35F}"/>
              </a:ext>
            </a:extLst>
          </p:cNvPr>
          <p:cNvSpPr txBox="1"/>
          <p:nvPr/>
        </p:nvSpPr>
        <p:spPr>
          <a:xfrm>
            <a:off x="8944952" y="2734353"/>
            <a:ext cx="1111202" cy="646331"/>
          </a:xfrm>
          <a:prstGeom prst="rect">
            <a:avLst/>
          </a:prstGeom>
          <a:noFill/>
        </p:spPr>
        <p:txBody>
          <a:bodyPr wrap="none" rtlCol="0">
            <a:spAutoFit/>
          </a:bodyPr>
          <a:lstStyle/>
          <a:p>
            <a:r>
              <a:rPr lang="zh-CN" altLang="en-US" sz="3600" b="1" dirty="0">
                <a:solidFill>
                  <a:srgbClr val="FF0000"/>
                </a:solidFill>
              </a:rPr>
              <a:t>女性</a:t>
            </a:r>
          </a:p>
        </p:txBody>
      </p:sp>
      <p:sp>
        <p:nvSpPr>
          <p:cNvPr id="14" name="文本框 13">
            <a:extLst>
              <a:ext uri="{FF2B5EF4-FFF2-40B4-BE49-F238E27FC236}">
                <a16:creationId xmlns:a16="http://schemas.microsoft.com/office/drawing/2014/main" id="{99210A25-DB49-BE85-7C46-39EBE8DEDE8E}"/>
              </a:ext>
            </a:extLst>
          </p:cNvPr>
          <p:cNvSpPr txBox="1"/>
          <p:nvPr/>
        </p:nvSpPr>
        <p:spPr>
          <a:xfrm>
            <a:off x="5447928" y="4710663"/>
            <a:ext cx="5820997" cy="646331"/>
          </a:xfrm>
          <a:prstGeom prst="rect">
            <a:avLst/>
          </a:prstGeom>
          <a:solidFill>
            <a:schemeClr val="accent4">
              <a:lumMod val="20000"/>
              <a:lumOff val="80000"/>
            </a:schemeClr>
          </a:solidFill>
        </p:spPr>
        <p:txBody>
          <a:bodyPr wrap="square" rtlCol="0" anchor="t">
            <a:spAutoFit/>
          </a:bodyPr>
          <a:lstStyle>
            <a:defPPr>
              <a:defRPr lang="zh-CN"/>
            </a:defPPr>
            <a:lvl1pPr indent="0" eaLnBrk="1" latinLnBrk="0" hangingPunct="1">
              <a:lnSpc>
                <a:spcPct val="130000"/>
              </a:lnSpc>
              <a:defRPr sz="3600" b="1">
                <a:solidFill>
                  <a:srgbClr val="FF0000"/>
                </a:solidFill>
                <a:ea typeface="黑体" panose="02010609060101010101" pitchFamily="49" charset="-122"/>
                <a:cs typeface="Times New Roman" panose="02020603050405020304" pitchFamily="18" charset="0"/>
              </a:defRPr>
            </a:lvl1pPr>
          </a:lstStyle>
          <a:p>
            <a:pPr>
              <a:lnSpc>
                <a:spcPct val="100000"/>
              </a:lnSpc>
            </a:pPr>
            <a:r>
              <a:rPr lang="zh-CN" altLang="en-US" dirty="0"/>
              <a:t>简洁</a:t>
            </a:r>
            <a:r>
              <a:rPr lang="zh-CN" altLang="en-US" dirty="0">
                <a:solidFill>
                  <a:srgbClr val="000000"/>
                </a:solidFill>
              </a:rPr>
              <a:t>、</a:t>
            </a:r>
            <a:r>
              <a:rPr lang="zh-CN" altLang="en-US" dirty="0"/>
              <a:t>规范</a:t>
            </a:r>
            <a:r>
              <a:rPr lang="zh-CN" altLang="en-US" dirty="0">
                <a:solidFill>
                  <a:srgbClr val="000000"/>
                </a:solidFill>
              </a:rPr>
              <a:t>、具有</a:t>
            </a:r>
            <a:r>
              <a:rPr lang="zh-CN" altLang="en-US" dirty="0"/>
              <a:t>唯一性</a:t>
            </a:r>
            <a:r>
              <a:rPr lang="zh-CN" altLang="en-US" dirty="0">
                <a:solidFill>
                  <a:srgbClr val="000000"/>
                </a:solidFill>
              </a:rPr>
              <a:t>。</a:t>
            </a:r>
          </a:p>
        </p:txBody>
      </p:sp>
    </p:spTree>
    <p:extLst>
      <p:ext uri="{BB962C8B-B14F-4D97-AF65-F5344CB8AC3E}">
        <p14:creationId xmlns:p14="http://schemas.microsoft.com/office/powerpoint/2010/main" val="143825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bwMode="auto">
          <a:xfrm>
            <a:off x="911125" y="1484783"/>
            <a:ext cx="8080476" cy="1736149"/>
            <a:chOff x="964203" y="738819"/>
            <a:chExt cx="6060838" cy="1300815"/>
          </a:xfrm>
        </p:grpSpPr>
        <p:sp>
          <p:nvSpPr>
            <p:cNvPr id="24" name="AutoShape 27"/>
            <p:cNvSpPr>
              <a:spLocks noChangeArrowheads="1"/>
            </p:cNvSpPr>
            <p:nvPr/>
          </p:nvSpPr>
          <p:spPr bwMode="auto">
            <a:xfrm>
              <a:off x="2206496" y="738819"/>
              <a:ext cx="4818545" cy="487091"/>
            </a:xfrm>
            <a:prstGeom prst="wedgeRoundRectCallout">
              <a:avLst>
                <a:gd name="adj1" fmla="val -55046"/>
                <a:gd name="adj2" fmla="val 48302"/>
                <a:gd name="adj3" fmla="val 16667"/>
              </a:avLst>
            </a:prstGeom>
            <a:solidFill>
              <a:srgbClr val="FFD966"/>
            </a:solidFill>
            <a:ln w="19050">
              <a:solidFill>
                <a:schemeClr val="tx1">
                  <a:lumMod val="95000"/>
                  <a:lumOff val="5000"/>
                </a:schemeClr>
              </a:solidFill>
              <a:miter lim="800000"/>
            </a:ln>
          </p:spPr>
          <p:txBody>
            <a:bodyPr wrap="square">
              <a:spAutoFit/>
            </a:bodyPr>
            <a:lstStyle/>
            <a:p>
              <a:pPr>
                <a:buFont typeface="Arial" panose="020B0604020202020204" pitchFamily="34" charset="0"/>
                <a:buNone/>
                <a:defRPr/>
              </a:pPr>
              <a:r>
                <a:rPr lang="zh-CN" altLang="en-US" sz="3200" b="1" dirty="0"/>
                <a:t>试试看，给全班同学编一个学号。</a:t>
              </a:r>
              <a:endParaRPr lang="en-US" altLang="zh-CN" sz="3200" b="1" dirty="0"/>
            </a:p>
          </p:txBody>
        </p:sp>
        <p:pic>
          <p:nvPicPr>
            <p:cNvPr id="33800" name="图片 2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64203" y="900944"/>
              <a:ext cx="804991" cy="113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a:xfrm>
            <a:off x="3747135" y="289761"/>
            <a:ext cx="4697730" cy="764352"/>
            <a:chOff x="3737610" y="173031"/>
            <a:chExt cx="4697730" cy="764352"/>
          </a:xfrm>
        </p:grpSpPr>
        <p:sp>
          <p:nvSpPr>
            <p:cNvPr id="12" name="文本框 11"/>
            <p:cNvSpPr txBox="1"/>
            <p:nvPr/>
          </p:nvSpPr>
          <p:spPr>
            <a:xfrm>
              <a:off x="4937655" y="173031"/>
              <a:ext cx="2297641" cy="706755"/>
            </a:xfrm>
            <a:prstGeom prst="rect">
              <a:avLst/>
            </a:prstGeom>
            <a:noFill/>
          </p:spPr>
          <p:txBody>
            <a:bodyPr wrap="square" rtlCol="0">
              <a:spAutoFit/>
            </a:bodyPr>
            <a:lstStyle/>
            <a:p>
              <a:pPr algn="dist"/>
              <a:r>
                <a:rPr lang="zh-CN" altLang="en-US" sz="4000" b="1" dirty="0">
                  <a:solidFill>
                    <a:srgbClr val="4D78BF"/>
                  </a:solidFill>
                  <a:latin typeface="微软雅黑" panose="020B0503020204020204" pitchFamily="34" charset="-122"/>
                  <a:ea typeface="微软雅黑" panose="020B0503020204020204" pitchFamily="34" charset="-122"/>
                  <a:cs typeface="+mn-ea"/>
                  <a:sym typeface="+mn-lt"/>
                </a:rPr>
                <a:t>探索新知</a:t>
              </a:r>
            </a:p>
          </p:txBody>
        </p:sp>
        <p:cxnSp>
          <p:nvCxnSpPr>
            <p:cNvPr id="13" name="直接连接符 12"/>
            <p:cNvCxnSpPr/>
            <p:nvPr/>
          </p:nvCxnSpPr>
          <p:spPr>
            <a:xfrm>
              <a:off x="3737610" y="937383"/>
              <a:ext cx="4697730" cy="0"/>
            </a:xfrm>
            <a:prstGeom prst="line">
              <a:avLst/>
            </a:prstGeom>
            <a:ln w="34925">
              <a:solidFill>
                <a:srgbClr val="4D78BF"/>
              </a:solidFill>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604" t="21112" r="1851" b="21110"/>
          <a:stretch>
            <a:fillRect/>
          </a:stretch>
        </p:blipFill>
        <p:spPr>
          <a:xfrm flipH="1">
            <a:off x="878840" y="3513455"/>
            <a:ext cx="10434320" cy="2910205"/>
          </a:xfrm>
          <a:prstGeom prst="rect">
            <a:avLst/>
          </a:prstGeom>
        </p:spPr>
      </p:pic>
      <p:sp>
        <p:nvSpPr>
          <p:cNvPr id="5" name="文本框 4"/>
          <p:cNvSpPr txBox="1"/>
          <p:nvPr/>
        </p:nvSpPr>
        <p:spPr>
          <a:xfrm>
            <a:off x="1469895" y="3953171"/>
            <a:ext cx="2194977" cy="646331"/>
          </a:xfrm>
          <a:prstGeom prst="rect">
            <a:avLst/>
          </a:prstGeom>
          <a:noFill/>
        </p:spPr>
        <p:txBody>
          <a:bodyPr wrap="square" rtlCol="0" anchor="t">
            <a:spAutoFit/>
          </a:bodyPr>
          <a:lstStyle/>
          <a:p>
            <a:pPr latinLnBrk="0"/>
            <a:r>
              <a:rPr lang="zh-CN" sz="3600" b="1" dirty="0">
                <a:solidFill>
                  <a:srgbClr val="FD5A0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议一议</a:t>
            </a:r>
          </a:p>
        </p:txBody>
      </p:sp>
      <p:sp>
        <p:nvSpPr>
          <p:cNvPr id="9" name="矩形 8"/>
          <p:cNvSpPr/>
          <p:nvPr/>
        </p:nvSpPr>
        <p:spPr>
          <a:xfrm>
            <a:off x="1362108" y="4751070"/>
            <a:ext cx="9467785" cy="135832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indent="0" latinLnBrk="1">
              <a:lnSpc>
                <a:spcPct val="120000"/>
              </a:lnSpc>
              <a:buNone/>
            </a:pPr>
            <a:r>
              <a:rPr lang="zh-CN" altLang="en-US" sz="3600" b="1" dirty="0">
                <a:latin typeface="Times New Roman" panose="02020603050405020304" pitchFamily="18" charset="0"/>
                <a:ea typeface="楷体" panose="02010609060101010101" pitchFamily="49" charset="-122"/>
                <a:cs typeface="Times New Roman" panose="02020603050405020304" pitchFamily="18" charset="0"/>
              </a:rPr>
              <a:t>        小组同学讨论一下，学号中需要包含哪些信息？可以怎样设计？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wipe(left)">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349B706-6E55-45CD-3AA6-6BAE2B494954}"/>
              </a:ext>
            </a:extLst>
          </p:cNvPr>
          <p:cNvPicPr>
            <a:picLocks noChangeAspect="1"/>
          </p:cNvPicPr>
          <p:nvPr/>
        </p:nvPicPr>
        <p:blipFill>
          <a:blip r:embed="rId2"/>
          <a:srcRect/>
          <a:stretch>
            <a:fillRect/>
          </a:stretch>
        </p:blipFill>
        <p:spPr>
          <a:xfrm>
            <a:off x="4049760" y="3791218"/>
            <a:ext cx="4236496" cy="2668489"/>
          </a:xfrm>
          <a:custGeom>
            <a:avLst/>
            <a:gdLst>
              <a:gd name="connsiteX0" fmla="*/ 0 w 3075750"/>
              <a:gd name="connsiteY0" fmla="*/ 0 h 1936907"/>
              <a:gd name="connsiteX1" fmla="*/ 2518428 w 3075750"/>
              <a:gd name="connsiteY1" fmla="*/ 0 h 1936907"/>
              <a:gd name="connsiteX2" fmla="*/ 2518428 w 3075750"/>
              <a:gd name="connsiteY2" fmla="*/ 126576 h 1936907"/>
              <a:gd name="connsiteX3" fmla="*/ 2841819 w 3075750"/>
              <a:gd name="connsiteY3" fmla="*/ 126576 h 1936907"/>
              <a:gd name="connsiteX4" fmla="*/ 2841819 w 3075750"/>
              <a:gd name="connsiteY4" fmla="*/ 334770 h 1936907"/>
              <a:gd name="connsiteX5" fmla="*/ 3075750 w 3075750"/>
              <a:gd name="connsiteY5" fmla="*/ 334770 h 1936907"/>
              <a:gd name="connsiteX6" fmla="*/ 3075750 w 3075750"/>
              <a:gd name="connsiteY6" fmla="*/ 1936907 h 1936907"/>
              <a:gd name="connsiteX7" fmla="*/ 0 w 3075750"/>
              <a:gd name="connsiteY7" fmla="*/ 1936907 h 1936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5750" h="1936907">
                <a:moveTo>
                  <a:pt x="0" y="0"/>
                </a:moveTo>
                <a:lnTo>
                  <a:pt x="2518428" y="0"/>
                </a:lnTo>
                <a:lnTo>
                  <a:pt x="2518428" y="126576"/>
                </a:lnTo>
                <a:lnTo>
                  <a:pt x="2841819" y="126576"/>
                </a:lnTo>
                <a:lnTo>
                  <a:pt x="2841819" y="334770"/>
                </a:lnTo>
                <a:lnTo>
                  <a:pt x="3075750" y="334770"/>
                </a:lnTo>
                <a:lnTo>
                  <a:pt x="3075750" y="1936907"/>
                </a:lnTo>
                <a:lnTo>
                  <a:pt x="0" y="1936907"/>
                </a:lnTo>
                <a:close/>
              </a:path>
            </a:pathLst>
          </a:custGeom>
        </p:spPr>
      </p:pic>
      <p:sp>
        <p:nvSpPr>
          <p:cNvPr id="3" name="文本框 2">
            <a:extLst>
              <a:ext uri="{FF2B5EF4-FFF2-40B4-BE49-F238E27FC236}">
                <a16:creationId xmlns:a16="http://schemas.microsoft.com/office/drawing/2014/main" id="{0CDCD8D0-D0E9-A606-8E54-F1E223069513}"/>
              </a:ext>
            </a:extLst>
          </p:cNvPr>
          <p:cNvSpPr txBox="1"/>
          <p:nvPr/>
        </p:nvSpPr>
        <p:spPr>
          <a:xfrm>
            <a:off x="407368" y="398419"/>
            <a:ext cx="2592288" cy="769441"/>
          </a:xfrm>
          <a:prstGeom prst="rect">
            <a:avLst/>
          </a:prstGeom>
          <a:noFill/>
        </p:spPr>
        <p:txBody>
          <a:bodyPr wrap="square" rtlCol="0">
            <a:spAutoFit/>
          </a:bodyPr>
          <a:lstStyle/>
          <a:p>
            <a:r>
              <a:rPr lang="zh-CN" altLang="en-US" sz="4400" b="1" dirty="0">
                <a:solidFill>
                  <a:srgbClr val="0000FF"/>
                </a:solidFill>
                <a:latin typeface="黑体" panose="02010609060101010101" pitchFamily="49" charset="-122"/>
                <a:ea typeface="黑体" panose="02010609060101010101" pitchFamily="49" charset="-122"/>
              </a:rPr>
              <a:t>思考：</a:t>
            </a:r>
          </a:p>
        </p:txBody>
      </p:sp>
      <p:sp>
        <p:nvSpPr>
          <p:cNvPr id="5" name="文本框 4">
            <a:extLst>
              <a:ext uri="{FF2B5EF4-FFF2-40B4-BE49-F238E27FC236}">
                <a16:creationId xmlns:a16="http://schemas.microsoft.com/office/drawing/2014/main" id="{EE93C3B6-A92F-DB7D-E0F8-A3DF6CAD0458}"/>
              </a:ext>
            </a:extLst>
          </p:cNvPr>
          <p:cNvSpPr txBox="1"/>
          <p:nvPr/>
        </p:nvSpPr>
        <p:spPr>
          <a:xfrm>
            <a:off x="983432" y="1167860"/>
            <a:ext cx="10369152" cy="646331"/>
          </a:xfrm>
          <a:prstGeom prst="rect">
            <a:avLst/>
          </a:prstGeom>
          <a:noFill/>
        </p:spPr>
        <p:txBody>
          <a:bodyPr wrap="square" rtlCol="0">
            <a:spAutoFit/>
          </a:bodyPr>
          <a:lstStyle>
            <a:defPPr>
              <a:defRPr lang="zh-CN"/>
            </a:defPPr>
            <a:lvl1pPr>
              <a:lnSpc>
                <a:spcPct val="125000"/>
              </a:lnSpc>
              <a:defRPr sz="3600" b="1"/>
            </a:lvl1pPr>
          </a:lstStyle>
          <a:p>
            <a:pPr>
              <a:lnSpc>
                <a:spcPct val="100000"/>
              </a:lnSpc>
            </a:pPr>
            <a:r>
              <a:rPr lang="en-US" altLang="zh-CN" dirty="0">
                <a:ea typeface="宋体" panose="02010600030101010101" pitchFamily="2" charset="-122"/>
                <a:cs typeface="Times New Roman" panose="02020603050405020304" pitchFamily="18" charset="0"/>
                <a:sym typeface="Times New Roman" panose="02020603050405020304" pitchFamily="18" charset="0"/>
              </a:rPr>
              <a:t>1.</a:t>
            </a:r>
            <a:r>
              <a:rPr lang="zh-CN" altLang="en-US" dirty="0">
                <a:ea typeface="宋体" panose="02010600030101010101" pitchFamily="2" charset="-122"/>
                <a:cs typeface="Times New Roman" panose="02020603050405020304" pitchFamily="18" charset="0"/>
                <a:sym typeface="Times New Roman" panose="02020603050405020304" pitchFamily="18" charset="0"/>
              </a:rPr>
              <a:t>这些信息有哪些是变化的，哪些是相对不变的；</a:t>
            </a:r>
            <a:endParaRPr lang="en-US" altLang="zh-CN" dirty="0">
              <a:ea typeface="宋体" panose="02010600030101010101" pitchFamily="2" charset="-122"/>
              <a:cs typeface="Times New Roman" panose="02020603050405020304" pitchFamily="18" charset="0"/>
              <a:sym typeface="Times New Roman" panose="02020603050405020304" pitchFamily="18" charset="0"/>
            </a:endParaRPr>
          </a:p>
        </p:txBody>
      </p:sp>
      <p:sp>
        <p:nvSpPr>
          <p:cNvPr id="6" name="文本框 5">
            <a:extLst>
              <a:ext uri="{FF2B5EF4-FFF2-40B4-BE49-F238E27FC236}">
                <a16:creationId xmlns:a16="http://schemas.microsoft.com/office/drawing/2014/main" id="{29A7ECF6-1C96-E3FD-9571-440EE050667F}"/>
              </a:ext>
            </a:extLst>
          </p:cNvPr>
          <p:cNvSpPr txBox="1"/>
          <p:nvPr/>
        </p:nvSpPr>
        <p:spPr>
          <a:xfrm>
            <a:off x="983432" y="1937301"/>
            <a:ext cx="8640960" cy="646331"/>
          </a:xfrm>
          <a:prstGeom prst="rect">
            <a:avLst/>
          </a:prstGeom>
          <a:noFill/>
        </p:spPr>
        <p:txBody>
          <a:bodyPr wrap="square" rtlCol="0">
            <a:spAutoFit/>
          </a:bodyPr>
          <a:lstStyle>
            <a:defPPr>
              <a:defRPr lang="zh-CN"/>
            </a:defPPr>
            <a:lvl1pPr>
              <a:lnSpc>
                <a:spcPct val="125000"/>
              </a:lnSpc>
              <a:defRPr sz="3600" b="1"/>
            </a:lvl1pPr>
          </a:lstStyle>
          <a:p>
            <a:pPr>
              <a:lnSpc>
                <a:spcPct val="100000"/>
              </a:lnSpc>
            </a:pPr>
            <a:r>
              <a:rPr lang="en-US" altLang="zh-CN" dirty="0">
                <a:ea typeface="宋体" panose="02010600030101010101" pitchFamily="2" charset="-122"/>
                <a:cs typeface="Times New Roman" panose="02020603050405020304" pitchFamily="18" charset="0"/>
                <a:sym typeface="Times New Roman" panose="02020603050405020304" pitchFamily="18" charset="0"/>
              </a:rPr>
              <a:t>2.</a:t>
            </a:r>
            <a:r>
              <a:rPr lang="zh-CN" altLang="en-US" dirty="0">
                <a:ea typeface="宋体" panose="02010600030101010101" pitchFamily="2" charset="-122"/>
                <a:cs typeface="Times New Roman" panose="02020603050405020304" pitchFamily="18" charset="0"/>
                <a:sym typeface="Times New Roman" panose="02020603050405020304" pitchFamily="18" charset="0"/>
              </a:rPr>
              <a:t>这些信息怎么设计才能一直使用。</a:t>
            </a:r>
            <a:endParaRPr lang="en-US" altLang="zh-CN" dirty="0">
              <a:ea typeface="宋体" panose="02010600030101010101" pitchFamily="2" charset="-122"/>
              <a:cs typeface="Times New Roman" panose="02020603050405020304" pitchFamily="18" charset="0"/>
              <a:sym typeface="Times New Roman" panose="02020603050405020304" pitchFamily="18" charset="0"/>
            </a:endParaRPr>
          </a:p>
        </p:txBody>
      </p:sp>
      <p:sp>
        <p:nvSpPr>
          <p:cNvPr id="7" name="AutoShape 27">
            <a:extLst>
              <a:ext uri="{FF2B5EF4-FFF2-40B4-BE49-F238E27FC236}">
                <a16:creationId xmlns:a16="http://schemas.microsoft.com/office/drawing/2014/main" id="{DDCF0DC7-63BB-EAAA-5CA1-201B5113A2AA}"/>
              </a:ext>
            </a:extLst>
          </p:cNvPr>
          <p:cNvSpPr>
            <a:spLocks noChangeArrowheads="1"/>
          </p:cNvSpPr>
          <p:nvPr/>
        </p:nvSpPr>
        <p:spPr bwMode="auto">
          <a:xfrm>
            <a:off x="2351584" y="2708920"/>
            <a:ext cx="7272808" cy="794266"/>
          </a:xfrm>
          <a:prstGeom prst="wedgeRoundRectCallout">
            <a:avLst>
              <a:gd name="adj1" fmla="val -1955"/>
              <a:gd name="adj2" fmla="val 85686"/>
              <a:gd name="adj3" fmla="val 16667"/>
            </a:avLst>
          </a:prstGeom>
          <a:solidFill>
            <a:schemeClr val="accent6">
              <a:lumMod val="20000"/>
              <a:lumOff val="80000"/>
            </a:schemeClr>
          </a:solidFill>
          <a:ln w="19050">
            <a:noFill/>
            <a:miter lim="800000"/>
          </a:ln>
          <a:effectLst>
            <a:outerShdw blurRad="50800" dist="38100" dir="2700000" algn="tl" rotWithShape="0">
              <a:prstClr val="black">
                <a:alpha val="40000"/>
              </a:prstClr>
            </a:outerShdw>
          </a:effectLst>
        </p:spPr>
        <p:txBody>
          <a:bodyPr anchor="ctr" anchorCtr="0"/>
          <a:lstStyle/>
          <a:p>
            <a:pPr>
              <a:buFont typeface="Arial" panose="020B0604020202020204" pitchFamily="34" charset="0"/>
              <a:buNone/>
              <a:defRPr/>
            </a:pPr>
            <a:r>
              <a:rPr lang="zh-CN" altLang="en-US" sz="2800" b="1" dirty="0"/>
              <a:t>班级用两位数字表示，年级每年都要变</a:t>
            </a:r>
            <a:r>
              <a:rPr lang="en-US" altLang="zh-CN" sz="2800" b="1" dirty="0">
                <a:latin typeface="楷体" panose="02010609060101010101" pitchFamily="49" charset="-122"/>
              </a:rPr>
              <a:t>……</a:t>
            </a:r>
          </a:p>
        </p:txBody>
      </p:sp>
      <p:sp>
        <p:nvSpPr>
          <p:cNvPr id="8" name="AutoShape 27">
            <a:extLst>
              <a:ext uri="{FF2B5EF4-FFF2-40B4-BE49-F238E27FC236}">
                <a16:creationId xmlns:a16="http://schemas.microsoft.com/office/drawing/2014/main" id="{3743D983-6F7F-3F14-B8CC-85AFED392F3E}"/>
              </a:ext>
            </a:extLst>
          </p:cNvPr>
          <p:cNvSpPr>
            <a:spLocks noChangeArrowheads="1"/>
          </p:cNvSpPr>
          <p:nvPr/>
        </p:nvSpPr>
        <p:spPr bwMode="auto">
          <a:xfrm>
            <a:off x="551384" y="3863503"/>
            <a:ext cx="3024336" cy="1799575"/>
          </a:xfrm>
          <a:prstGeom prst="wedgeRoundRectCallout">
            <a:avLst>
              <a:gd name="adj1" fmla="val 63575"/>
              <a:gd name="adj2" fmla="val 4825"/>
              <a:gd name="adj3" fmla="val 16667"/>
            </a:avLst>
          </a:prstGeom>
          <a:solidFill>
            <a:schemeClr val="accent6">
              <a:lumMod val="20000"/>
              <a:lumOff val="80000"/>
            </a:schemeClr>
          </a:solidFill>
          <a:ln w="19050">
            <a:noFill/>
            <a:miter lim="800000"/>
          </a:ln>
          <a:effectLst>
            <a:outerShdw blurRad="50800" dist="38100" dir="2700000" algn="tl" rotWithShape="0">
              <a:prstClr val="black">
                <a:alpha val="40000"/>
              </a:prstClr>
            </a:outerShdw>
          </a:effectLst>
        </p:spPr>
        <p:txBody>
          <a:bodyPr anchor="ctr" anchorCtr="0"/>
          <a:lstStyle/>
          <a:p>
            <a:pPr>
              <a:lnSpc>
                <a:spcPct val="114000"/>
              </a:lnSpc>
            </a:pPr>
            <a:r>
              <a:rPr lang="zh-CN" altLang="en-US" sz="2800" b="1" dirty="0">
                <a:latin typeface="楷体" panose="02010609060101010101" pitchFamily="49" charset="-122"/>
              </a:rPr>
              <a:t>要包含年级、班级信息，还可以包含性别……</a:t>
            </a:r>
          </a:p>
        </p:txBody>
      </p:sp>
      <p:sp>
        <p:nvSpPr>
          <p:cNvPr id="9" name="AutoShape 27">
            <a:extLst>
              <a:ext uri="{FF2B5EF4-FFF2-40B4-BE49-F238E27FC236}">
                <a16:creationId xmlns:a16="http://schemas.microsoft.com/office/drawing/2014/main" id="{2ADA6EFB-B916-E807-044A-4A37D7E39AF8}"/>
              </a:ext>
            </a:extLst>
          </p:cNvPr>
          <p:cNvSpPr>
            <a:spLocks noChangeArrowheads="1"/>
          </p:cNvSpPr>
          <p:nvPr/>
        </p:nvSpPr>
        <p:spPr bwMode="auto">
          <a:xfrm>
            <a:off x="8616280" y="4100774"/>
            <a:ext cx="2601768" cy="1325031"/>
          </a:xfrm>
          <a:prstGeom prst="wedgeRoundRectCallout">
            <a:avLst>
              <a:gd name="adj1" fmla="val -65291"/>
              <a:gd name="adj2" fmla="val 6359"/>
              <a:gd name="adj3" fmla="val 16667"/>
            </a:avLst>
          </a:prstGeom>
          <a:solidFill>
            <a:schemeClr val="accent6">
              <a:lumMod val="20000"/>
              <a:lumOff val="80000"/>
            </a:schemeClr>
          </a:solidFill>
          <a:ln w="19050">
            <a:noFill/>
            <a:miter lim="800000"/>
          </a:ln>
          <a:effectLst>
            <a:outerShdw blurRad="50800" dist="38100" dir="2700000" algn="tl" rotWithShape="0">
              <a:prstClr val="black">
                <a:alpha val="40000"/>
              </a:prstClr>
            </a:outerShdw>
          </a:effectLst>
        </p:spPr>
        <p:txBody>
          <a:bodyPr anchor="ctr" anchorCtr="0"/>
          <a:lstStyle/>
          <a:p>
            <a:pPr>
              <a:lnSpc>
                <a:spcPct val="114000"/>
              </a:lnSpc>
            </a:pPr>
            <a:r>
              <a:rPr lang="zh-CN" altLang="en-US" sz="2800" b="1" dirty="0">
                <a:latin typeface="楷体" panose="02010609060101010101" pitchFamily="49" charset="-122"/>
              </a:rPr>
              <a:t>这么多信息，怎么排序呢？</a:t>
            </a:r>
          </a:p>
        </p:txBody>
      </p:sp>
    </p:spTree>
    <p:extLst>
      <p:ext uri="{BB962C8B-B14F-4D97-AF65-F5344CB8AC3E}">
        <p14:creationId xmlns:p14="http://schemas.microsoft.com/office/powerpoint/2010/main" val="8680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anim calcmode="lin" valueType="num">
                                      <p:cBhvr>
                                        <p:cTn id="15" dur="500" fill="hold"/>
                                        <p:tgtEl>
                                          <p:spTgt spid="7"/>
                                        </p:tgtEl>
                                        <p:attrNameLst>
                                          <p:attrName>ppt_x</p:attrName>
                                        </p:attrNameLst>
                                      </p:cBhvr>
                                      <p:tavLst>
                                        <p:tav tm="0">
                                          <p:val>
                                            <p:strVal val="#ppt_x"/>
                                          </p:val>
                                        </p:tav>
                                        <p:tav tm="100000">
                                          <p:val>
                                            <p:strVal val="#ppt_x"/>
                                          </p:val>
                                        </p:tav>
                                      </p:tavLst>
                                    </p:anim>
                                    <p:anim calcmode="lin" valueType="num">
                                      <p:cBhvr>
                                        <p:cTn id="16"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anim calcmode="lin" valueType="num">
                                      <p:cBhvr>
                                        <p:cTn id="22" dur="500" fill="hold"/>
                                        <p:tgtEl>
                                          <p:spTgt spid="9"/>
                                        </p:tgtEl>
                                        <p:attrNameLst>
                                          <p:attrName>ppt_x</p:attrName>
                                        </p:attrNameLst>
                                      </p:cBhvr>
                                      <p:tavLst>
                                        <p:tav tm="0">
                                          <p:val>
                                            <p:strVal val="#ppt_x"/>
                                          </p:val>
                                        </p:tav>
                                        <p:tav tm="100000">
                                          <p:val>
                                            <p:strVal val="#ppt_x"/>
                                          </p:val>
                                        </p:tav>
                                      </p:tavLst>
                                    </p:anim>
                                    <p:anim calcmode="lin" valueType="num">
                                      <p:cBhvr>
                                        <p:cTn id="23"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492B154B-27CC-3B19-3F4C-F7DFCA391E23}"/>
              </a:ext>
            </a:extLst>
          </p:cNvPr>
          <p:cNvGraphicFramePr>
            <a:graphicFrameLocks noGrp="1"/>
          </p:cNvGraphicFramePr>
          <p:nvPr>
            <p:extLst>
              <p:ext uri="{D42A27DB-BD31-4B8C-83A1-F6EECF244321}">
                <p14:modId xmlns:p14="http://schemas.microsoft.com/office/powerpoint/2010/main" val="1061286345"/>
              </p:ext>
            </p:extLst>
          </p:nvPr>
        </p:nvGraphicFramePr>
        <p:xfrm>
          <a:off x="479376" y="1484785"/>
          <a:ext cx="3960440" cy="3888430"/>
        </p:xfrm>
        <a:graphic>
          <a:graphicData uri="http://schemas.openxmlformats.org/drawingml/2006/table">
            <a:tbl>
              <a:tblPr firstRow="1" bandRow="1">
                <a:tableStyleId>{5940675A-B579-460E-94D1-54222C63F5DA}</a:tableStyleId>
              </a:tblPr>
              <a:tblGrid>
                <a:gridCol w="3960440">
                  <a:extLst>
                    <a:ext uri="{9D8B030D-6E8A-4147-A177-3AD203B41FA5}">
                      <a16:colId xmlns:a16="http://schemas.microsoft.com/office/drawing/2014/main" val="3374386408"/>
                    </a:ext>
                  </a:extLst>
                </a:gridCol>
              </a:tblGrid>
              <a:tr h="777686">
                <a:tc>
                  <a:txBody>
                    <a:bodyPr/>
                    <a:lstStyle/>
                    <a:p>
                      <a:pPr algn="ctr"/>
                      <a:r>
                        <a:rPr lang="zh-CN" altLang="en-US" sz="3600" b="1" dirty="0">
                          <a:latin typeface="黑体" panose="02010609060101010101" pitchFamily="49" charset="-122"/>
                          <a:ea typeface="黑体" panose="02010609060101010101" pitchFamily="49" charset="-122"/>
                        </a:rPr>
                        <a:t>相对不变的信息</a:t>
                      </a:r>
                    </a:p>
                  </a:txBody>
                  <a:tcPr anchor="ctr">
                    <a:solidFill>
                      <a:schemeClr val="accent4">
                        <a:lumMod val="20000"/>
                        <a:lumOff val="80000"/>
                      </a:schemeClr>
                    </a:solidFill>
                  </a:tcPr>
                </a:tc>
                <a:extLst>
                  <a:ext uri="{0D108BD9-81ED-4DB2-BD59-A6C34878D82A}">
                    <a16:rowId xmlns:a16="http://schemas.microsoft.com/office/drawing/2014/main" val="729021118"/>
                  </a:ext>
                </a:extLst>
              </a:tr>
              <a:tr h="777686">
                <a:tc>
                  <a:txBody>
                    <a:bodyPr/>
                    <a:lstStyle/>
                    <a:p>
                      <a:pPr algn="ctr"/>
                      <a:r>
                        <a:rPr lang="zh-CN" altLang="en-US" sz="3600" b="1" dirty="0">
                          <a:solidFill>
                            <a:srgbClr val="0000FF"/>
                          </a:solidFill>
                          <a:latin typeface="楷体" panose="02010609060101010101" pitchFamily="49" charset="-122"/>
                          <a:ea typeface="楷体" panose="02010609060101010101" pitchFamily="49" charset="-122"/>
                        </a:rPr>
                        <a:t>入学时间</a:t>
                      </a:r>
                    </a:p>
                  </a:txBody>
                  <a:tcPr anchor="ctr"/>
                </a:tc>
                <a:extLst>
                  <a:ext uri="{0D108BD9-81ED-4DB2-BD59-A6C34878D82A}">
                    <a16:rowId xmlns:a16="http://schemas.microsoft.com/office/drawing/2014/main" val="152541263"/>
                  </a:ext>
                </a:extLst>
              </a:tr>
              <a:tr h="777686">
                <a:tc>
                  <a:txBody>
                    <a:bodyPr/>
                    <a:lstStyle/>
                    <a:p>
                      <a:pPr algn="ctr"/>
                      <a:r>
                        <a:rPr lang="zh-CN" altLang="en-US" sz="3600" b="1" dirty="0">
                          <a:solidFill>
                            <a:srgbClr val="0000FF"/>
                          </a:solidFill>
                          <a:latin typeface="楷体" panose="02010609060101010101" pitchFamily="49" charset="-122"/>
                          <a:ea typeface="楷体" panose="02010609060101010101" pitchFamily="49" charset="-122"/>
                        </a:rPr>
                        <a:t>班级</a:t>
                      </a:r>
                    </a:p>
                  </a:txBody>
                  <a:tcPr anchor="ctr"/>
                </a:tc>
                <a:extLst>
                  <a:ext uri="{0D108BD9-81ED-4DB2-BD59-A6C34878D82A}">
                    <a16:rowId xmlns:a16="http://schemas.microsoft.com/office/drawing/2014/main" val="4117014868"/>
                  </a:ext>
                </a:extLst>
              </a:tr>
              <a:tr h="777686">
                <a:tc>
                  <a:txBody>
                    <a:bodyPr/>
                    <a:lstStyle/>
                    <a:p>
                      <a:pPr algn="ctr"/>
                      <a:r>
                        <a:rPr lang="zh-CN" altLang="en-US" sz="3600" b="1" dirty="0">
                          <a:solidFill>
                            <a:srgbClr val="0000FF"/>
                          </a:solidFill>
                          <a:latin typeface="楷体" panose="02010609060101010101" pitchFamily="49" charset="-122"/>
                          <a:ea typeface="楷体" panose="02010609060101010101" pitchFamily="49" charset="-122"/>
                        </a:rPr>
                        <a:t>班内序号</a:t>
                      </a:r>
                    </a:p>
                  </a:txBody>
                  <a:tcPr anchor="ctr"/>
                </a:tc>
                <a:extLst>
                  <a:ext uri="{0D108BD9-81ED-4DB2-BD59-A6C34878D82A}">
                    <a16:rowId xmlns:a16="http://schemas.microsoft.com/office/drawing/2014/main" val="2553634665"/>
                  </a:ext>
                </a:extLst>
              </a:tr>
              <a:tr h="777686">
                <a:tc>
                  <a:txBody>
                    <a:bodyPr/>
                    <a:lstStyle/>
                    <a:p>
                      <a:pPr algn="ctr"/>
                      <a:r>
                        <a:rPr lang="zh-CN" altLang="en-US" sz="3600" b="1" dirty="0">
                          <a:solidFill>
                            <a:srgbClr val="0000FF"/>
                          </a:solidFill>
                          <a:latin typeface="楷体" panose="02010609060101010101" pitchFamily="49" charset="-122"/>
                          <a:ea typeface="楷体" panose="02010609060101010101" pitchFamily="49" charset="-122"/>
                        </a:rPr>
                        <a:t>性别</a:t>
                      </a:r>
                    </a:p>
                  </a:txBody>
                  <a:tcPr anchor="ctr"/>
                </a:tc>
                <a:extLst>
                  <a:ext uri="{0D108BD9-81ED-4DB2-BD59-A6C34878D82A}">
                    <a16:rowId xmlns:a16="http://schemas.microsoft.com/office/drawing/2014/main" val="1528567932"/>
                  </a:ext>
                </a:extLst>
              </a:tr>
            </a:tbl>
          </a:graphicData>
        </a:graphic>
      </p:graphicFrame>
      <p:pic>
        <p:nvPicPr>
          <p:cNvPr id="10" name="图片 9">
            <a:extLst>
              <a:ext uri="{FF2B5EF4-FFF2-40B4-BE49-F238E27FC236}">
                <a16:creationId xmlns:a16="http://schemas.microsoft.com/office/drawing/2014/main" id="{8E0A2DB5-0CE4-1EB9-7274-1A42FFB6DE0D}"/>
              </a:ext>
            </a:extLst>
          </p:cNvPr>
          <p:cNvPicPr>
            <a:picLocks noChangeAspect="1"/>
          </p:cNvPicPr>
          <p:nvPr/>
        </p:nvPicPr>
        <p:blipFill>
          <a:blip r:embed="rId2"/>
          <a:stretch>
            <a:fillRect/>
          </a:stretch>
        </p:blipFill>
        <p:spPr>
          <a:xfrm>
            <a:off x="1271464" y="2368123"/>
            <a:ext cx="2304256" cy="573419"/>
          </a:xfrm>
          <a:prstGeom prst="rect">
            <a:avLst/>
          </a:prstGeom>
        </p:spPr>
      </p:pic>
      <p:pic>
        <p:nvPicPr>
          <p:cNvPr id="11" name="图片 10">
            <a:extLst>
              <a:ext uri="{FF2B5EF4-FFF2-40B4-BE49-F238E27FC236}">
                <a16:creationId xmlns:a16="http://schemas.microsoft.com/office/drawing/2014/main" id="{FF19DE66-EE62-1845-ECBC-52258F906D03}"/>
              </a:ext>
            </a:extLst>
          </p:cNvPr>
          <p:cNvPicPr>
            <a:picLocks noChangeAspect="1"/>
          </p:cNvPicPr>
          <p:nvPr/>
        </p:nvPicPr>
        <p:blipFill>
          <a:blip r:embed="rId2"/>
          <a:stretch>
            <a:fillRect/>
          </a:stretch>
        </p:blipFill>
        <p:spPr>
          <a:xfrm>
            <a:off x="1271464" y="3150107"/>
            <a:ext cx="2304256" cy="573419"/>
          </a:xfrm>
          <a:prstGeom prst="rect">
            <a:avLst/>
          </a:prstGeom>
        </p:spPr>
      </p:pic>
      <p:pic>
        <p:nvPicPr>
          <p:cNvPr id="12" name="图片 11">
            <a:extLst>
              <a:ext uri="{FF2B5EF4-FFF2-40B4-BE49-F238E27FC236}">
                <a16:creationId xmlns:a16="http://schemas.microsoft.com/office/drawing/2014/main" id="{FB87F82C-402E-D4D6-F17C-563EA49777DD}"/>
              </a:ext>
            </a:extLst>
          </p:cNvPr>
          <p:cNvPicPr>
            <a:picLocks noChangeAspect="1"/>
          </p:cNvPicPr>
          <p:nvPr/>
        </p:nvPicPr>
        <p:blipFill>
          <a:blip r:embed="rId2"/>
          <a:stretch>
            <a:fillRect/>
          </a:stretch>
        </p:blipFill>
        <p:spPr>
          <a:xfrm>
            <a:off x="1284276" y="3933056"/>
            <a:ext cx="2304256" cy="573419"/>
          </a:xfrm>
          <a:prstGeom prst="rect">
            <a:avLst/>
          </a:prstGeom>
        </p:spPr>
      </p:pic>
      <p:pic>
        <p:nvPicPr>
          <p:cNvPr id="13" name="图片 12">
            <a:extLst>
              <a:ext uri="{FF2B5EF4-FFF2-40B4-BE49-F238E27FC236}">
                <a16:creationId xmlns:a16="http://schemas.microsoft.com/office/drawing/2014/main" id="{4EAF8733-321E-E08A-1C4E-27EDC9ACB35F}"/>
              </a:ext>
            </a:extLst>
          </p:cNvPr>
          <p:cNvPicPr>
            <a:picLocks noChangeAspect="1"/>
          </p:cNvPicPr>
          <p:nvPr/>
        </p:nvPicPr>
        <p:blipFill>
          <a:blip r:embed="rId2"/>
          <a:stretch>
            <a:fillRect/>
          </a:stretch>
        </p:blipFill>
        <p:spPr>
          <a:xfrm>
            <a:off x="1307468" y="4747282"/>
            <a:ext cx="2304256" cy="573419"/>
          </a:xfrm>
          <a:prstGeom prst="rect">
            <a:avLst/>
          </a:prstGeom>
        </p:spPr>
      </p:pic>
      <p:grpSp>
        <p:nvGrpSpPr>
          <p:cNvPr id="14" name="组合 13"/>
          <p:cNvGrpSpPr/>
          <p:nvPr/>
        </p:nvGrpSpPr>
        <p:grpSpPr>
          <a:xfrm>
            <a:off x="4727848" y="404664"/>
            <a:ext cx="2976245" cy="954405"/>
            <a:chOff x="1209" y="2225"/>
            <a:chExt cx="4687" cy="1503"/>
          </a:xfrm>
        </p:grpSpPr>
        <p:pic>
          <p:nvPicPr>
            <p:cNvPr id="15" name="图片 1"/>
            <p:cNvPicPr>
              <a:picLocks noChangeAspect="1"/>
            </p:cNvPicPr>
            <p:nvPr/>
          </p:nvPicPr>
          <p:blipFill>
            <a:blip r:embed="rId3">
              <a:extLst>
                <a:ext uri="{28A0092B-C50C-407E-A947-70E740481C1C}">
                  <a14:useLocalDpi xmlns:a14="http://schemas.microsoft.com/office/drawing/2010/main" val="0"/>
                </a:ext>
              </a:extLst>
            </a:blip>
            <a:srcRect l="12201" t="30402" r="13600" b="45799"/>
            <a:stretch>
              <a:fillRect/>
            </a:stretch>
          </p:blipFill>
          <p:spPr bwMode="auto">
            <a:xfrm>
              <a:off x="1209" y="2225"/>
              <a:ext cx="4687" cy="1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1"/>
            <p:cNvSpPr txBox="1">
              <a:spLocks noChangeArrowheads="1"/>
            </p:cNvSpPr>
            <p:nvPr/>
          </p:nvSpPr>
          <p:spPr bwMode="auto">
            <a:xfrm>
              <a:off x="2282" y="2452"/>
              <a:ext cx="2541" cy="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0"/>
                </a:spcBef>
                <a:buFontTx/>
                <a:buNone/>
              </a:pPr>
              <a:r>
                <a:rPr lang="zh-CN" altLang="en-US" sz="3735" b="1">
                  <a:solidFill>
                    <a:schemeClr val="bg1"/>
                  </a:solidFill>
                  <a:latin typeface="Times New Roman" panose="02020603050405020304" pitchFamily="18" charset="0"/>
                  <a:ea typeface="楷体" panose="02010609060101010101" pitchFamily="49" charset="-122"/>
                </a:rPr>
                <a:t>试一试</a:t>
              </a:r>
            </a:p>
          </p:txBody>
        </p:sp>
      </p:grpSp>
      <p:sp>
        <p:nvSpPr>
          <p:cNvPr id="17" name="矩形 16">
            <a:extLst>
              <a:ext uri="{FF2B5EF4-FFF2-40B4-BE49-F238E27FC236}">
                <a16:creationId xmlns:a16="http://schemas.microsoft.com/office/drawing/2014/main" id="{BBB9945A-45C8-2E51-A8FA-5A10571E97C4}"/>
              </a:ext>
            </a:extLst>
          </p:cNvPr>
          <p:cNvSpPr>
            <a:spLocks noChangeArrowheads="1"/>
          </p:cNvSpPr>
          <p:nvPr/>
        </p:nvSpPr>
        <p:spPr bwMode="auto">
          <a:xfrm>
            <a:off x="4799856" y="1508816"/>
            <a:ext cx="6912768" cy="143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indent="0" eaLnBrk="1" latinLnBrk="0" hangingPunct="1">
              <a:lnSpc>
                <a:spcPct val="130000"/>
              </a:lnSpc>
              <a:spcBef>
                <a:spcPct val="0"/>
              </a:spcBef>
              <a:buNone/>
            </a:pPr>
            <a:r>
              <a:rPr lang="zh-CN" altLang="en-US" sz="3600" b="1" dirty="0">
                <a:latin typeface="楷体" panose="02010609060101010101" pitchFamily="49" charset="-122"/>
                <a:ea typeface="楷体" panose="02010609060101010101" pitchFamily="49" charset="-122"/>
              </a:rPr>
              <a:t>设计一个编制学号的方案，写出每部分表示的含义。</a:t>
            </a:r>
          </a:p>
        </p:txBody>
      </p:sp>
      <p:grpSp>
        <p:nvGrpSpPr>
          <p:cNvPr id="18" name="组合 17">
            <a:extLst>
              <a:ext uri="{FF2B5EF4-FFF2-40B4-BE49-F238E27FC236}">
                <a16:creationId xmlns:a16="http://schemas.microsoft.com/office/drawing/2014/main" id="{5B117472-4D6D-6149-415E-AF166523D685}"/>
              </a:ext>
            </a:extLst>
          </p:cNvPr>
          <p:cNvGrpSpPr/>
          <p:nvPr/>
        </p:nvGrpSpPr>
        <p:grpSpPr>
          <a:xfrm>
            <a:off x="5231904" y="3150107"/>
            <a:ext cx="5580380" cy="3312160"/>
            <a:chOff x="1379" y="4947"/>
            <a:chExt cx="8788" cy="5216"/>
          </a:xfrm>
        </p:grpSpPr>
        <p:sp>
          <p:nvSpPr>
            <p:cNvPr id="19" name="圆角矩形 1">
              <a:extLst>
                <a:ext uri="{FF2B5EF4-FFF2-40B4-BE49-F238E27FC236}">
                  <a16:creationId xmlns:a16="http://schemas.microsoft.com/office/drawing/2014/main" id="{D4A00F8A-2D89-491C-151A-A99575987F2D}"/>
                </a:ext>
              </a:extLst>
            </p:cNvPr>
            <p:cNvSpPr/>
            <p:nvPr/>
          </p:nvSpPr>
          <p:spPr>
            <a:xfrm>
              <a:off x="1379" y="4947"/>
              <a:ext cx="8788" cy="5216"/>
            </a:xfrm>
            <a:prstGeom prst="roundRect">
              <a:avLst>
                <a:gd name="adj" fmla="val 10525"/>
              </a:avLst>
            </a:prstGeom>
            <a:solidFill>
              <a:srgbClr val="FFFFFF"/>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3C73575A-25F9-8B21-D6FC-F569489309EB}"/>
                </a:ext>
              </a:extLst>
            </p:cNvPr>
            <p:cNvSpPr>
              <a:spLocks noChangeArrowheads="1"/>
            </p:cNvSpPr>
            <p:nvPr/>
          </p:nvSpPr>
          <p:spPr bwMode="auto">
            <a:xfrm>
              <a:off x="1432" y="5174"/>
              <a:ext cx="8395" cy="1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indent="0" eaLnBrk="1" latinLnBrk="0" hangingPunct="1">
                <a:lnSpc>
                  <a:spcPct val="130000"/>
                </a:lnSpc>
                <a:spcBef>
                  <a:spcPct val="0"/>
                </a:spcBef>
                <a:buNone/>
              </a:pPr>
              <a:r>
                <a:rPr lang="zh-CN" altLang="en-US" sz="3600" b="1" dirty="0">
                  <a:latin typeface="楷体" panose="02010609060101010101" pitchFamily="49" charset="-122"/>
                  <a:ea typeface="楷体" panose="02010609060101010101" pitchFamily="49" charset="-122"/>
                </a:rPr>
                <a:t>设计方案：</a:t>
              </a:r>
            </a:p>
          </p:txBody>
        </p:sp>
      </p:grpSp>
    </p:spTree>
    <p:extLst>
      <p:ext uri="{BB962C8B-B14F-4D97-AF65-F5344CB8AC3E}">
        <p14:creationId xmlns:p14="http://schemas.microsoft.com/office/powerpoint/2010/main" val="359130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0" y="332656"/>
            <a:ext cx="2976245" cy="954405"/>
            <a:chOff x="1209" y="2225"/>
            <a:chExt cx="4687" cy="1503"/>
          </a:xfrm>
        </p:grpSpPr>
        <p:pic>
          <p:nvPicPr>
            <p:cNvPr id="8" name="图片 1"/>
            <p:cNvPicPr>
              <a:picLocks noChangeAspect="1"/>
            </p:cNvPicPr>
            <p:nvPr/>
          </p:nvPicPr>
          <p:blipFill>
            <a:blip r:embed="rId2">
              <a:extLst>
                <a:ext uri="{28A0092B-C50C-407E-A947-70E740481C1C}">
                  <a14:useLocalDpi xmlns:a14="http://schemas.microsoft.com/office/drawing/2010/main" val="0"/>
                </a:ext>
              </a:extLst>
            </a:blip>
            <a:srcRect l="12201" t="30402" r="13600" b="45799"/>
            <a:stretch>
              <a:fillRect/>
            </a:stretch>
          </p:blipFill>
          <p:spPr bwMode="auto">
            <a:xfrm>
              <a:off x="1209" y="2225"/>
              <a:ext cx="4687" cy="1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11"/>
            <p:cNvSpPr txBox="1">
              <a:spLocks noChangeArrowheads="1"/>
            </p:cNvSpPr>
            <p:nvPr/>
          </p:nvSpPr>
          <p:spPr bwMode="auto">
            <a:xfrm>
              <a:off x="2282" y="2452"/>
              <a:ext cx="2541" cy="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0"/>
                </a:spcBef>
                <a:buFontTx/>
                <a:buNone/>
              </a:pPr>
              <a:r>
                <a:rPr lang="zh-CN" altLang="en-US" sz="3735" b="1">
                  <a:solidFill>
                    <a:schemeClr val="bg1"/>
                  </a:solidFill>
                  <a:latin typeface="Times New Roman" panose="02020603050405020304" pitchFamily="18" charset="0"/>
                  <a:ea typeface="楷体" panose="02010609060101010101" pitchFamily="49" charset="-122"/>
                </a:rPr>
                <a:t>说一说</a:t>
              </a:r>
            </a:p>
          </p:txBody>
        </p:sp>
      </p:grpSp>
      <p:sp>
        <p:nvSpPr>
          <p:cNvPr id="3" name="文本框 2">
            <a:extLst>
              <a:ext uri="{FF2B5EF4-FFF2-40B4-BE49-F238E27FC236}">
                <a16:creationId xmlns:a16="http://schemas.microsoft.com/office/drawing/2014/main" id="{D62F876D-110A-B1DF-D96A-154430C2A6DD}"/>
              </a:ext>
            </a:extLst>
          </p:cNvPr>
          <p:cNvSpPr txBox="1"/>
          <p:nvPr/>
        </p:nvSpPr>
        <p:spPr>
          <a:xfrm>
            <a:off x="316020" y="1630541"/>
            <a:ext cx="11756644" cy="646331"/>
          </a:xfrm>
          <a:prstGeom prst="rect">
            <a:avLst/>
          </a:prstGeom>
          <a:noFill/>
        </p:spPr>
        <p:txBody>
          <a:bodyPr wrap="square">
            <a:spAutoFit/>
          </a:bodyPr>
          <a:lstStyle/>
          <a:p>
            <a:pPr marL="0" marR="0" lvl="0" indent="0" algn="l" defTabSz="914400" rtl="0" eaLnBrk="1" fontAlgn="base" latinLnBrk="0" hangingPunct="1">
              <a:spcBef>
                <a:spcPct val="0"/>
              </a:spcBef>
              <a:spcAft>
                <a:spcPct val="0"/>
              </a:spcAft>
              <a:buClrTx/>
              <a:buSzTx/>
              <a:buFontTx/>
              <a:buNone/>
              <a:tabLst/>
              <a:defRPr/>
            </a:pPr>
            <a:r>
              <a:rPr kumimoji="0" lang="zh-CN" altLang="en-US" sz="36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向大家介绍你们小</a:t>
            </a:r>
            <a:r>
              <a:rPr kumimoji="0" lang="zh-CN" altLang="en-US" sz="36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sym typeface="+mn-ea"/>
              </a:rPr>
              <a:t>组设计的编码方案，说明设计的理由。</a:t>
            </a:r>
            <a:endParaRPr kumimoji="0" lang="zh-CN" altLang="en-US" sz="3600" b="1"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4" name="矩形 3">
            <a:extLst>
              <a:ext uri="{FF2B5EF4-FFF2-40B4-BE49-F238E27FC236}">
                <a16:creationId xmlns:a16="http://schemas.microsoft.com/office/drawing/2014/main" id="{F032937A-8015-521A-8D28-F4E97EA02AA8}"/>
              </a:ext>
            </a:extLst>
          </p:cNvPr>
          <p:cNvSpPr/>
          <p:nvPr/>
        </p:nvSpPr>
        <p:spPr>
          <a:xfrm>
            <a:off x="767408" y="2564904"/>
            <a:ext cx="9793088" cy="646331"/>
          </a:xfrm>
          <a:prstGeom prst="rect">
            <a:avLst/>
          </a:prstGeom>
        </p:spPr>
        <p:txBody>
          <a:bodyPr wrap="square">
            <a:spAutoFit/>
          </a:bodyPr>
          <a:lstStyle/>
          <a:p>
            <a:r>
              <a:rPr lang="zh-CN" altLang="en-US" sz="3600" b="1" dirty="0">
                <a:solidFill>
                  <a:srgbClr val="000000">
                    <a:alpha val="100000"/>
                  </a:srgbClr>
                </a:solidFill>
                <a:latin typeface="Times New Roman" panose="02020603050405020304" pitchFamily="18" charset="0"/>
                <a:ea typeface="黑体" panose="02010609060101010101" pitchFamily="49" charset="-122"/>
              </a:rPr>
              <a:t>例：按</a:t>
            </a:r>
            <a:r>
              <a:rPr lang="zh-CN" altLang="en-US" sz="3600" b="1" dirty="0">
                <a:solidFill>
                  <a:srgbClr val="FF0000"/>
                </a:solidFill>
                <a:latin typeface="Times New Roman" panose="02020603050405020304" pitchFamily="18" charset="0"/>
                <a:ea typeface="黑体" panose="02010609060101010101" pitchFamily="49" charset="-122"/>
              </a:rPr>
              <a:t>入学年份+班级+班内序号+性别</a:t>
            </a:r>
            <a:r>
              <a:rPr lang="zh-CN" altLang="en-US" sz="3600" b="1" dirty="0">
                <a:latin typeface="Times New Roman" panose="02020603050405020304" pitchFamily="18" charset="0"/>
                <a:ea typeface="黑体" panose="02010609060101010101" pitchFamily="49" charset="-122"/>
              </a:rPr>
              <a:t>设计</a:t>
            </a:r>
            <a:r>
              <a:rPr lang="zh-CN" altLang="en-US" sz="3600" b="1" dirty="0">
                <a:solidFill>
                  <a:srgbClr val="000000">
                    <a:alpha val="100000"/>
                  </a:srgbClr>
                </a:solidFill>
                <a:latin typeface="Times New Roman" panose="02020603050405020304" pitchFamily="18" charset="0"/>
                <a:ea typeface="黑体" panose="02010609060101010101" pitchFamily="49" charset="-122"/>
              </a:rPr>
              <a:t>。</a:t>
            </a:r>
          </a:p>
        </p:txBody>
      </p:sp>
      <p:graphicFrame>
        <p:nvGraphicFramePr>
          <p:cNvPr id="26" name="表格 7">
            <a:extLst>
              <a:ext uri="{FF2B5EF4-FFF2-40B4-BE49-F238E27FC236}">
                <a16:creationId xmlns:a16="http://schemas.microsoft.com/office/drawing/2014/main" id="{7BE38E52-82D4-1076-D680-ECDBD3CC1C95}"/>
              </a:ext>
            </a:extLst>
          </p:cNvPr>
          <p:cNvGraphicFramePr>
            <a:graphicFrameLocks noGrp="1"/>
          </p:cNvGraphicFramePr>
          <p:nvPr>
            <p:extLst>
              <p:ext uri="{D42A27DB-BD31-4B8C-83A1-F6EECF244321}">
                <p14:modId xmlns:p14="http://schemas.microsoft.com/office/powerpoint/2010/main" val="3426350628"/>
              </p:ext>
            </p:extLst>
          </p:nvPr>
        </p:nvGraphicFramePr>
        <p:xfrm>
          <a:off x="1256030" y="3427259"/>
          <a:ext cx="9679940" cy="2606675"/>
        </p:xfrm>
        <a:graphic>
          <a:graphicData uri="http://schemas.openxmlformats.org/drawingml/2006/table">
            <a:tbl>
              <a:tblPr firstRow="1" bandRow="1">
                <a:tableStyleId>{5940675A-B579-460E-94D1-54222C63F5DA}</a:tableStyleId>
              </a:tblPr>
              <a:tblGrid>
                <a:gridCol w="2106295">
                  <a:extLst>
                    <a:ext uri="{9D8B030D-6E8A-4147-A177-3AD203B41FA5}">
                      <a16:colId xmlns:a16="http://schemas.microsoft.com/office/drawing/2014/main" val="20000"/>
                    </a:ext>
                  </a:extLst>
                </a:gridCol>
                <a:gridCol w="2106930">
                  <a:extLst>
                    <a:ext uri="{9D8B030D-6E8A-4147-A177-3AD203B41FA5}">
                      <a16:colId xmlns:a16="http://schemas.microsoft.com/office/drawing/2014/main" val="20001"/>
                    </a:ext>
                  </a:extLst>
                </a:gridCol>
                <a:gridCol w="2106295">
                  <a:extLst>
                    <a:ext uri="{9D8B030D-6E8A-4147-A177-3AD203B41FA5}">
                      <a16:colId xmlns:a16="http://schemas.microsoft.com/office/drawing/2014/main" val="20002"/>
                    </a:ext>
                  </a:extLst>
                </a:gridCol>
                <a:gridCol w="3360420">
                  <a:extLst>
                    <a:ext uri="{9D8B030D-6E8A-4147-A177-3AD203B41FA5}">
                      <a16:colId xmlns:a16="http://schemas.microsoft.com/office/drawing/2014/main" val="20003"/>
                    </a:ext>
                  </a:extLst>
                </a:gridCol>
              </a:tblGrid>
              <a:tr h="2606675">
                <a:tc>
                  <a:txBody>
                    <a:bodyPr/>
                    <a:lstStyle/>
                    <a:p>
                      <a:pPr algn="ctr">
                        <a:lnSpc>
                          <a:spcPct val="120000"/>
                        </a:lnSpc>
                      </a:pPr>
                      <a:r>
                        <a:rPr lang="en-US" altLang="zh-CN" sz="3200" b="1" u="sng" dirty="0">
                          <a:latin typeface="Times New Roman" panose="02020603050405020304" pitchFamily="18" charset="0"/>
                          <a:ea typeface="楷体" panose="02010609060101010101" pitchFamily="49" charset="-122"/>
                          <a:cs typeface="Times New Roman" panose="02020603050405020304" pitchFamily="18" charset="0"/>
                        </a:rPr>
                        <a:t>2022</a:t>
                      </a:r>
                    </a:p>
                    <a:p>
                      <a:pPr algn="ctr">
                        <a:lnSpc>
                          <a:spcPct val="12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入学年份</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a:p>
                      <a:pPr algn="ctr">
                        <a:lnSpc>
                          <a:spcPct val="120000"/>
                        </a:lnSpc>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位数</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a:p>
                      <a:pPr algn="ctr">
                        <a:lnSpc>
                          <a:spcPct val="12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年份码</a:t>
                      </a:r>
                    </a:p>
                  </a:txBody>
                  <a:tcPr marL="121920" marR="121920" marT="60960" marB="60960" anchor="ctr">
                    <a:solidFill>
                      <a:srgbClr val="FFE699"/>
                    </a:solidFill>
                  </a:tcPr>
                </a:tc>
                <a:tc>
                  <a:txBody>
                    <a:bodyPr/>
                    <a:lstStyle/>
                    <a:p>
                      <a:pPr algn="ctr">
                        <a:lnSpc>
                          <a:spcPct val="120000"/>
                        </a:lnSpc>
                      </a:pPr>
                      <a:r>
                        <a:rPr lang="en-US" altLang="zh-CN" sz="3200" b="1" u="sng">
                          <a:latin typeface="Times New Roman" panose="02020603050405020304" pitchFamily="18" charset="0"/>
                          <a:ea typeface="楷体" panose="02010609060101010101" pitchFamily="49" charset="-122"/>
                          <a:cs typeface="Times New Roman" panose="02020603050405020304" pitchFamily="18" charset="0"/>
                        </a:rPr>
                        <a:t>03</a:t>
                      </a:r>
                    </a:p>
                    <a:p>
                      <a:pPr algn="ctr">
                        <a:lnSpc>
                          <a:spcPct val="120000"/>
                        </a:lnSpc>
                      </a:pPr>
                      <a:r>
                        <a:rPr lang="zh-CN" altLang="en-US" sz="3200" b="1">
                          <a:latin typeface="Times New Roman" panose="02020603050405020304" pitchFamily="18" charset="0"/>
                          <a:ea typeface="楷体" panose="02010609060101010101" pitchFamily="49" charset="-122"/>
                          <a:cs typeface="Times New Roman" panose="02020603050405020304" pitchFamily="18" charset="0"/>
                        </a:rPr>
                        <a:t>班级</a:t>
                      </a:r>
                      <a:endParaRPr lang="en-US" altLang="zh-CN" sz="3200" b="1">
                        <a:latin typeface="Times New Roman" panose="02020603050405020304" pitchFamily="18" charset="0"/>
                        <a:ea typeface="楷体" panose="02010609060101010101" pitchFamily="49" charset="-122"/>
                        <a:cs typeface="Times New Roman" panose="02020603050405020304" pitchFamily="18" charset="0"/>
                      </a:endParaRPr>
                    </a:p>
                    <a:p>
                      <a:pPr algn="ctr">
                        <a:lnSpc>
                          <a:spcPct val="120000"/>
                        </a:lnSpc>
                      </a:pPr>
                      <a:r>
                        <a:rPr lang="en-US" altLang="zh-CN" sz="3200" b="1">
                          <a:latin typeface="Times New Roman" panose="02020603050405020304" pitchFamily="18" charset="0"/>
                          <a:ea typeface="楷体" panose="02010609060101010101" pitchFamily="49" charset="-122"/>
                          <a:cs typeface="Times New Roman" panose="02020603050405020304" pitchFamily="18" charset="0"/>
                        </a:rPr>
                        <a:t>2</a:t>
                      </a:r>
                      <a:r>
                        <a:rPr lang="zh-CN" altLang="en-US" sz="3200" b="1">
                          <a:latin typeface="Times New Roman" panose="02020603050405020304" pitchFamily="18" charset="0"/>
                          <a:ea typeface="楷体" panose="02010609060101010101" pitchFamily="49" charset="-122"/>
                          <a:cs typeface="Times New Roman" panose="02020603050405020304" pitchFamily="18" charset="0"/>
                        </a:rPr>
                        <a:t>位数</a:t>
                      </a:r>
                      <a:endParaRPr lang="en-US" altLang="zh-CN" sz="3200" b="1">
                        <a:latin typeface="Times New Roman" panose="02020603050405020304" pitchFamily="18" charset="0"/>
                        <a:ea typeface="楷体" panose="02010609060101010101" pitchFamily="49" charset="-122"/>
                        <a:cs typeface="Times New Roman" panose="02020603050405020304" pitchFamily="18" charset="0"/>
                      </a:endParaRPr>
                    </a:p>
                    <a:p>
                      <a:pPr algn="ctr">
                        <a:lnSpc>
                          <a:spcPct val="120000"/>
                        </a:lnSpc>
                      </a:pPr>
                      <a:r>
                        <a:rPr lang="zh-CN" altLang="en-US" sz="3200" b="1">
                          <a:latin typeface="Times New Roman" panose="02020603050405020304" pitchFamily="18" charset="0"/>
                          <a:ea typeface="楷体" panose="02010609060101010101" pitchFamily="49" charset="-122"/>
                          <a:cs typeface="Times New Roman" panose="02020603050405020304" pitchFamily="18" charset="0"/>
                        </a:rPr>
                        <a:t>班级码</a:t>
                      </a:r>
                    </a:p>
                  </a:txBody>
                  <a:tcPr marL="121920" marR="121920" marT="60960" marB="60960" anchor="ctr">
                    <a:solidFill>
                      <a:srgbClr val="FFE699"/>
                    </a:solidFill>
                  </a:tcPr>
                </a:tc>
                <a:tc>
                  <a:txBody>
                    <a:bodyPr/>
                    <a:lstStyle/>
                    <a:p>
                      <a:pPr algn="ctr">
                        <a:lnSpc>
                          <a:spcPct val="120000"/>
                        </a:lnSpc>
                      </a:pPr>
                      <a:r>
                        <a:rPr lang="en-US" altLang="zh-CN" sz="3200" b="1" u="sng" dirty="0">
                          <a:latin typeface="Times New Roman" panose="02020603050405020304" pitchFamily="18" charset="0"/>
                          <a:ea typeface="楷体" panose="02010609060101010101" pitchFamily="49" charset="-122"/>
                          <a:cs typeface="Times New Roman" panose="02020603050405020304" pitchFamily="18" charset="0"/>
                        </a:rPr>
                        <a:t>28</a:t>
                      </a:r>
                    </a:p>
                    <a:p>
                      <a:pPr algn="ctr">
                        <a:lnSpc>
                          <a:spcPct val="12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班内序号</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a:p>
                      <a:pPr algn="ctr">
                        <a:lnSpc>
                          <a:spcPct val="120000"/>
                        </a:lnSpc>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位数</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a:p>
                      <a:pPr algn="ctr">
                        <a:lnSpc>
                          <a:spcPct val="12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排序码</a:t>
                      </a:r>
                    </a:p>
                  </a:txBody>
                  <a:tcPr marL="121920" marR="121920" marT="60960" marB="60960" anchor="ctr">
                    <a:solidFill>
                      <a:srgbClr val="FFE699"/>
                    </a:solidFill>
                  </a:tcPr>
                </a:tc>
                <a:tc>
                  <a:txBody>
                    <a:bodyPr/>
                    <a:lstStyle/>
                    <a:p>
                      <a:pPr algn="ctr">
                        <a:lnSpc>
                          <a:spcPct val="120000"/>
                        </a:lnSpc>
                      </a:pPr>
                      <a:r>
                        <a:rPr lang="en-US" altLang="zh-CN" sz="3200" b="1" u="sng" dirty="0">
                          <a:latin typeface="Times New Roman" panose="02020603050405020304" pitchFamily="18" charset="0"/>
                          <a:ea typeface="楷体" panose="02010609060101010101" pitchFamily="49" charset="-122"/>
                          <a:cs typeface="Times New Roman" panose="02020603050405020304" pitchFamily="18" charset="0"/>
                        </a:rPr>
                        <a:t>2</a:t>
                      </a:r>
                    </a:p>
                    <a:p>
                      <a:pPr algn="ctr">
                        <a:lnSpc>
                          <a:spcPct val="12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性别</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a:p>
                      <a:pPr algn="ctr">
                        <a:lnSpc>
                          <a:spcPct val="120000"/>
                        </a:lnSpc>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表示男  </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表示女</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a:p>
                      <a:pPr algn="ctr">
                        <a:lnSpc>
                          <a:spcPct val="12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性别码</a:t>
                      </a:r>
                    </a:p>
                  </a:txBody>
                  <a:tcPr marL="121920" marR="121920" marT="60960" marB="60960" anchor="ctr">
                    <a:solidFill>
                      <a:srgbClr val="FFE699"/>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50031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358C243-ECB1-FAA3-8C12-BCEFFF6F72E3}"/>
              </a:ext>
            </a:extLst>
          </p:cNvPr>
          <p:cNvSpPr txBox="1"/>
          <p:nvPr/>
        </p:nvSpPr>
        <p:spPr>
          <a:xfrm>
            <a:off x="479376" y="826552"/>
            <a:ext cx="9577064" cy="707886"/>
          </a:xfrm>
          <a:prstGeom prst="rect">
            <a:avLst/>
          </a:prstGeom>
          <a:noFill/>
        </p:spPr>
        <p:txBody>
          <a:bodyPr wrap="square" rtlCol="0">
            <a:spAutoFit/>
          </a:bodyPr>
          <a:lstStyle/>
          <a:p>
            <a:r>
              <a:rPr lang="zh-CN" altLang="en-US" sz="4000" b="1" dirty="0"/>
              <a:t>根据上面的编码规则，写出他们的学号。</a:t>
            </a:r>
          </a:p>
        </p:txBody>
      </p:sp>
      <p:graphicFrame>
        <p:nvGraphicFramePr>
          <p:cNvPr id="3" name="表格 2">
            <a:extLst>
              <a:ext uri="{FF2B5EF4-FFF2-40B4-BE49-F238E27FC236}">
                <a16:creationId xmlns:a16="http://schemas.microsoft.com/office/drawing/2014/main" id="{758461F9-3E30-5DFA-0349-5140F29A39C0}"/>
              </a:ext>
            </a:extLst>
          </p:cNvPr>
          <p:cNvGraphicFramePr>
            <a:graphicFrameLocks noGrp="1"/>
          </p:cNvGraphicFramePr>
          <p:nvPr>
            <p:extLst>
              <p:ext uri="{D42A27DB-BD31-4B8C-83A1-F6EECF244321}">
                <p14:modId xmlns:p14="http://schemas.microsoft.com/office/powerpoint/2010/main" val="2029997928"/>
              </p:ext>
            </p:extLst>
          </p:nvPr>
        </p:nvGraphicFramePr>
        <p:xfrm>
          <a:off x="839415" y="1822108"/>
          <a:ext cx="10513169" cy="4173492"/>
        </p:xfrm>
        <a:graphic>
          <a:graphicData uri="http://schemas.openxmlformats.org/drawingml/2006/table">
            <a:tbl>
              <a:tblPr firstRow="1" bandRow="1">
                <a:tableStyleId>{5940675A-B579-460E-94D1-54222C63F5DA}</a:tableStyleId>
              </a:tblPr>
              <a:tblGrid>
                <a:gridCol w="1672279">
                  <a:extLst>
                    <a:ext uri="{9D8B030D-6E8A-4147-A177-3AD203B41FA5}">
                      <a16:colId xmlns:a16="http://schemas.microsoft.com/office/drawing/2014/main" val="20000"/>
                    </a:ext>
                  </a:extLst>
                </a:gridCol>
                <a:gridCol w="1210202">
                  <a:extLst>
                    <a:ext uri="{9D8B030D-6E8A-4147-A177-3AD203B41FA5}">
                      <a16:colId xmlns:a16="http://schemas.microsoft.com/office/drawing/2014/main" val="20001"/>
                    </a:ext>
                  </a:extLst>
                </a:gridCol>
                <a:gridCol w="1223549">
                  <a:extLst>
                    <a:ext uri="{9D8B030D-6E8A-4147-A177-3AD203B41FA5}">
                      <a16:colId xmlns:a16="http://schemas.microsoft.com/office/drawing/2014/main" val="20002"/>
                    </a:ext>
                  </a:extLst>
                </a:gridCol>
                <a:gridCol w="1163849">
                  <a:extLst>
                    <a:ext uri="{9D8B030D-6E8A-4147-A177-3AD203B41FA5}">
                      <a16:colId xmlns:a16="http://schemas.microsoft.com/office/drawing/2014/main" val="20003"/>
                    </a:ext>
                  </a:extLst>
                </a:gridCol>
                <a:gridCol w="1314856">
                  <a:extLst>
                    <a:ext uri="{9D8B030D-6E8A-4147-A177-3AD203B41FA5}">
                      <a16:colId xmlns:a16="http://schemas.microsoft.com/office/drawing/2014/main" val="20004"/>
                    </a:ext>
                  </a:extLst>
                </a:gridCol>
                <a:gridCol w="1260883">
                  <a:extLst>
                    <a:ext uri="{9D8B030D-6E8A-4147-A177-3AD203B41FA5}">
                      <a16:colId xmlns:a16="http://schemas.microsoft.com/office/drawing/2014/main" val="20005"/>
                    </a:ext>
                  </a:extLst>
                </a:gridCol>
                <a:gridCol w="2667551">
                  <a:extLst>
                    <a:ext uri="{9D8B030D-6E8A-4147-A177-3AD203B41FA5}">
                      <a16:colId xmlns:a16="http://schemas.microsoft.com/office/drawing/2014/main" val="20006"/>
                    </a:ext>
                  </a:extLst>
                </a:gridCol>
              </a:tblGrid>
              <a:tr h="1305056">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姓名</a:t>
                      </a:r>
                    </a:p>
                  </a:txBody>
                  <a:tcPr marL="107253" marR="107253" marT="53568" marB="53568" anchor="ctr">
                    <a:solidFill>
                      <a:srgbClr val="FFE699"/>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年级</a:t>
                      </a:r>
                    </a:p>
                  </a:txBody>
                  <a:tcPr marL="107253" marR="107253" marT="53568" marB="53568" anchor="ctr">
                    <a:solidFill>
                      <a:srgbClr val="FFE699"/>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班级</a:t>
                      </a:r>
                    </a:p>
                  </a:txBody>
                  <a:tcPr marL="107253" marR="107253" marT="53568" marB="53568" anchor="ctr">
                    <a:solidFill>
                      <a:srgbClr val="FFE699"/>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性别</a:t>
                      </a:r>
                    </a:p>
                  </a:txBody>
                  <a:tcPr marL="107253" marR="107253" marT="53568" marB="53568" anchor="ctr">
                    <a:solidFill>
                      <a:srgbClr val="FFE699"/>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入学年份</a:t>
                      </a:r>
                    </a:p>
                  </a:txBody>
                  <a:tcPr marL="107253" marR="107253" marT="53568" marB="53568" anchor="ctr">
                    <a:solidFill>
                      <a:srgbClr val="FFE699"/>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班级排序</a:t>
                      </a:r>
                    </a:p>
                  </a:txBody>
                  <a:tcPr marL="107253" marR="107253" marT="53568" marB="53568" anchor="ctr">
                    <a:solidFill>
                      <a:srgbClr val="FFE699"/>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学号</a:t>
                      </a:r>
                    </a:p>
                  </a:txBody>
                  <a:tcPr marL="107253" marR="107253" marT="53568" marB="53568" anchor="ctr">
                    <a:solidFill>
                      <a:srgbClr val="FFE699"/>
                    </a:solidFill>
                  </a:tcPr>
                </a:tc>
                <a:extLst>
                  <a:ext uri="{0D108BD9-81ED-4DB2-BD59-A6C34878D82A}">
                    <a16:rowId xmlns:a16="http://schemas.microsoft.com/office/drawing/2014/main" val="10000"/>
                  </a:ext>
                </a:extLst>
              </a:tr>
              <a:tr h="717109">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元元</a:t>
                      </a: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四</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3</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女</a:t>
                      </a: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2021</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22</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202103222</a:t>
                      </a:r>
                      <a:endPar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extLst>
                  <a:ext uri="{0D108BD9-81ED-4DB2-BD59-A6C34878D82A}">
                    <a16:rowId xmlns:a16="http://schemas.microsoft.com/office/drawing/2014/main" val="10001"/>
                  </a:ext>
                </a:extLst>
              </a:tr>
              <a:tr h="717109">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状状</a:t>
                      </a: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五</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1</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男</a:t>
                      </a: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2020</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01</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202001011</a:t>
                      </a:r>
                      <a:endPar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extLst>
                  <a:ext uri="{0D108BD9-81ED-4DB2-BD59-A6C34878D82A}">
                    <a16:rowId xmlns:a16="http://schemas.microsoft.com/office/drawing/2014/main" val="10002"/>
                  </a:ext>
                </a:extLst>
              </a:tr>
              <a:tr h="717109">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菲菲</a:t>
                      </a: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一</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5</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女</a:t>
                      </a: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2024</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04</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lvl1pPr marL="0" algn="l" defTabSz="914400" rtl="0" eaLnBrk="1" latinLnBrk="0" hangingPunct="1">
                        <a:defRPr sz="1800" kern="1200">
                          <a:solidFill>
                            <a:schemeClr val="tx1"/>
                          </a:solidFill>
                          <a:latin typeface="微软雅黑"/>
                          <a:ea typeface="微软雅黑"/>
                        </a:defRPr>
                      </a:lvl1pPr>
                      <a:lvl2pPr marL="457200" algn="l" defTabSz="914400" rtl="0" eaLnBrk="1" latinLnBrk="0" hangingPunct="1">
                        <a:defRPr sz="1800" kern="1200">
                          <a:solidFill>
                            <a:schemeClr val="tx1"/>
                          </a:solidFill>
                          <a:latin typeface="微软雅黑"/>
                          <a:ea typeface="微软雅黑"/>
                        </a:defRPr>
                      </a:lvl2pPr>
                      <a:lvl3pPr marL="914400" algn="l" defTabSz="914400" rtl="0" eaLnBrk="1" latinLnBrk="0" hangingPunct="1">
                        <a:defRPr sz="1800" kern="1200">
                          <a:solidFill>
                            <a:schemeClr val="tx1"/>
                          </a:solidFill>
                          <a:latin typeface="微软雅黑"/>
                          <a:ea typeface="微软雅黑"/>
                        </a:defRPr>
                      </a:lvl3pPr>
                      <a:lvl4pPr marL="1371600" algn="l" defTabSz="914400" rtl="0" eaLnBrk="1" latinLnBrk="0" hangingPunct="1">
                        <a:defRPr sz="1800" kern="1200">
                          <a:solidFill>
                            <a:schemeClr val="tx1"/>
                          </a:solidFill>
                          <a:latin typeface="微软雅黑"/>
                          <a:ea typeface="微软雅黑"/>
                        </a:defRPr>
                      </a:lvl4pPr>
                      <a:lvl5pPr marL="1828800" algn="l" defTabSz="914400" rtl="0" eaLnBrk="1" latinLnBrk="0" hangingPunct="1">
                        <a:defRPr sz="1800" kern="1200">
                          <a:solidFill>
                            <a:schemeClr val="tx1"/>
                          </a:solidFill>
                          <a:latin typeface="微软雅黑"/>
                          <a:ea typeface="微软雅黑"/>
                        </a:defRPr>
                      </a:lvl5pPr>
                      <a:lvl6pPr marL="2286000" algn="l" defTabSz="914400" rtl="0" eaLnBrk="1" latinLnBrk="0" hangingPunct="1">
                        <a:defRPr sz="1800" kern="1200">
                          <a:solidFill>
                            <a:schemeClr val="tx1"/>
                          </a:solidFill>
                          <a:latin typeface="微软雅黑"/>
                          <a:ea typeface="微软雅黑"/>
                        </a:defRPr>
                      </a:lvl6pPr>
                      <a:lvl7pPr marL="2743200" algn="l" defTabSz="914400" rtl="0" eaLnBrk="1" latinLnBrk="0" hangingPunct="1">
                        <a:defRPr sz="1800" kern="1200">
                          <a:solidFill>
                            <a:schemeClr val="tx1"/>
                          </a:solidFill>
                          <a:latin typeface="微软雅黑"/>
                          <a:ea typeface="微软雅黑"/>
                        </a:defRPr>
                      </a:lvl7pPr>
                      <a:lvl8pPr marL="3200400" algn="l" defTabSz="914400" rtl="0" eaLnBrk="1" latinLnBrk="0" hangingPunct="1">
                        <a:defRPr sz="1800" kern="1200">
                          <a:solidFill>
                            <a:schemeClr val="tx1"/>
                          </a:solidFill>
                          <a:latin typeface="微软雅黑"/>
                          <a:ea typeface="微软雅黑"/>
                        </a:defRPr>
                      </a:lvl8pPr>
                      <a:lvl9pPr marL="3657600" algn="l" defTabSz="914400" rtl="0" eaLnBrk="1" latinLnBrk="0" hangingPunct="1">
                        <a:defRPr sz="1800" kern="1200">
                          <a:solidFill>
                            <a:schemeClr val="tx1"/>
                          </a:solidFill>
                          <a:latin typeface="微软雅黑"/>
                          <a:ea typeface="微软雅黑"/>
                        </a:defRPr>
                      </a:lvl9pPr>
                    </a:lstStyle>
                    <a:p>
                      <a:pPr algn="ctr"/>
                      <a:r>
                        <a:rPr lang="en-US" altLang="zh-CN" sz="32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202405042</a:t>
                      </a:r>
                      <a:endPar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extLst>
                  <a:ext uri="{0D108BD9-81ED-4DB2-BD59-A6C34878D82A}">
                    <a16:rowId xmlns:a16="http://schemas.microsoft.com/office/drawing/2014/main" val="10003"/>
                  </a:ext>
                </a:extLst>
              </a:tr>
              <a:tr h="717109">
                <a:tc>
                  <a:txBody>
                    <a:body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才才</a:t>
                      </a:r>
                    </a:p>
                  </a:txBody>
                  <a:tcPr marL="107253" marR="107253" marT="53568" marB="53568" anchor="ctr">
                    <a:solidFill>
                      <a:schemeClr val="bg1"/>
                    </a:solidFill>
                  </a:tcPr>
                </a:tc>
                <a:tc>
                  <a:txBody>
                    <a:bodyPr/>
                    <a:lstStyle/>
                    <a:p>
                      <a:pPr algn="ctr"/>
                      <a:r>
                        <a:rPr lang="zh-CN" altLang="en-US" sz="3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六</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2</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p>
                      <a:pPr algn="ctr"/>
                      <a:r>
                        <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男</a:t>
                      </a:r>
                    </a:p>
                  </a:txBody>
                  <a:tcPr marL="107253" marR="107253" marT="53568" marB="53568" anchor="ctr">
                    <a:solidFill>
                      <a:schemeClr val="bg1"/>
                    </a:solidFill>
                  </a:tcPr>
                </a:tc>
                <a:tc>
                  <a:txBody>
                    <a:body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2019</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p>
                      <a:pPr algn="ctr"/>
                      <a:r>
                        <a:rPr lang="en-US" altLang="zh-CN"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35</a:t>
                      </a:r>
                      <a:endParaRPr lang="zh-CN" altLang="en-US" sz="3200" b="1" dirty="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tc>
                  <a:txBody>
                    <a:bodyPr/>
                    <a:lstStyle/>
                    <a:p>
                      <a:pPr algn="ct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201902351</a:t>
                      </a:r>
                      <a:endPar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a:txBody>
                  <a:tcPr marL="107253" marR="107253" marT="53568" marB="53568" anchor="ctr">
                    <a:solidFill>
                      <a:schemeClr val="bg1"/>
                    </a:solidFill>
                  </a:tcPr>
                </a:tc>
                <a:extLst>
                  <a:ext uri="{0D108BD9-81ED-4DB2-BD59-A6C34878D82A}">
                    <a16:rowId xmlns:a16="http://schemas.microsoft.com/office/drawing/2014/main" val="3270661465"/>
                  </a:ext>
                </a:extLst>
              </a:tr>
            </a:tbl>
          </a:graphicData>
        </a:graphic>
      </p:graphicFrame>
      <p:pic>
        <p:nvPicPr>
          <p:cNvPr id="4" name="图片 3">
            <a:extLst>
              <a:ext uri="{FF2B5EF4-FFF2-40B4-BE49-F238E27FC236}">
                <a16:creationId xmlns:a16="http://schemas.microsoft.com/office/drawing/2014/main" id="{A5E71179-8CE2-7DC6-A575-DE4FD182F54B}"/>
              </a:ext>
            </a:extLst>
          </p:cNvPr>
          <p:cNvPicPr>
            <a:picLocks noChangeAspect="1"/>
          </p:cNvPicPr>
          <p:nvPr/>
        </p:nvPicPr>
        <p:blipFill>
          <a:blip r:embed="rId2"/>
          <a:stretch>
            <a:fillRect/>
          </a:stretch>
        </p:blipFill>
        <p:spPr>
          <a:xfrm>
            <a:off x="8873832" y="3196916"/>
            <a:ext cx="2304256" cy="573419"/>
          </a:xfrm>
          <a:prstGeom prst="rect">
            <a:avLst/>
          </a:prstGeom>
        </p:spPr>
      </p:pic>
      <p:pic>
        <p:nvPicPr>
          <p:cNvPr id="5" name="图片 4">
            <a:extLst>
              <a:ext uri="{FF2B5EF4-FFF2-40B4-BE49-F238E27FC236}">
                <a16:creationId xmlns:a16="http://schemas.microsoft.com/office/drawing/2014/main" id="{D2B76965-AB9A-D2F0-CBF8-953E8F3012DD}"/>
              </a:ext>
            </a:extLst>
          </p:cNvPr>
          <p:cNvPicPr>
            <a:picLocks noChangeAspect="1"/>
          </p:cNvPicPr>
          <p:nvPr/>
        </p:nvPicPr>
        <p:blipFill>
          <a:blip r:embed="rId2"/>
          <a:stretch>
            <a:fillRect/>
          </a:stretch>
        </p:blipFill>
        <p:spPr>
          <a:xfrm>
            <a:off x="8873832" y="3914170"/>
            <a:ext cx="2304256" cy="573419"/>
          </a:xfrm>
          <a:prstGeom prst="rect">
            <a:avLst/>
          </a:prstGeom>
        </p:spPr>
      </p:pic>
      <p:pic>
        <p:nvPicPr>
          <p:cNvPr id="6" name="图片 5">
            <a:extLst>
              <a:ext uri="{FF2B5EF4-FFF2-40B4-BE49-F238E27FC236}">
                <a16:creationId xmlns:a16="http://schemas.microsoft.com/office/drawing/2014/main" id="{1F90DC6C-CADF-5D3B-1AC8-863130AD80CD}"/>
              </a:ext>
            </a:extLst>
          </p:cNvPr>
          <p:cNvPicPr>
            <a:picLocks noChangeAspect="1"/>
          </p:cNvPicPr>
          <p:nvPr/>
        </p:nvPicPr>
        <p:blipFill>
          <a:blip r:embed="rId2"/>
          <a:stretch>
            <a:fillRect/>
          </a:stretch>
        </p:blipFill>
        <p:spPr>
          <a:xfrm>
            <a:off x="8873832" y="4633039"/>
            <a:ext cx="2304256" cy="573419"/>
          </a:xfrm>
          <a:prstGeom prst="rect">
            <a:avLst/>
          </a:prstGeom>
        </p:spPr>
      </p:pic>
      <p:pic>
        <p:nvPicPr>
          <p:cNvPr id="8" name="图片 7">
            <a:extLst>
              <a:ext uri="{FF2B5EF4-FFF2-40B4-BE49-F238E27FC236}">
                <a16:creationId xmlns:a16="http://schemas.microsoft.com/office/drawing/2014/main" id="{CB221E66-7C53-B719-DDFB-BC5C4B2E7C90}"/>
              </a:ext>
            </a:extLst>
          </p:cNvPr>
          <p:cNvPicPr>
            <a:picLocks noChangeAspect="1"/>
          </p:cNvPicPr>
          <p:nvPr/>
        </p:nvPicPr>
        <p:blipFill>
          <a:blip r:embed="rId2"/>
          <a:stretch>
            <a:fillRect/>
          </a:stretch>
        </p:blipFill>
        <p:spPr>
          <a:xfrm>
            <a:off x="8873832" y="5351908"/>
            <a:ext cx="2304256" cy="5734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695400" y="1350344"/>
            <a:ext cx="10801200" cy="143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indent="0" eaLnBrk="1" latinLnBrk="0" hangingPunct="1">
              <a:lnSpc>
                <a:spcPct val="130000"/>
              </a:lnSpc>
              <a:spcBef>
                <a:spcPct val="0"/>
              </a:spcBef>
              <a:buNone/>
            </a:pPr>
            <a:r>
              <a:rPr lang="zh-CN" altLang="en-US" sz="3600" b="1" dirty="0">
                <a:latin typeface="楷体" panose="02010609060101010101" pitchFamily="49" charset="-122"/>
                <a:ea typeface="楷体" panose="02010609060101010101" pitchFamily="49" charset="-122"/>
              </a:rPr>
              <a:t>    如果给全校学生编学号，你们的方案还可行吗？如果给全市学生编学号呢？</a:t>
            </a:r>
          </a:p>
        </p:txBody>
      </p:sp>
      <p:grpSp>
        <p:nvGrpSpPr>
          <p:cNvPr id="2" name="组合 1">
            <a:extLst>
              <a:ext uri="{FF2B5EF4-FFF2-40B4-BE49-F238E27FC236}">
                <a16:creationId xmlns:a16="http://schemas.microsoft.com/office/drawing/2014/main" id="{80EE06EA-5516-1F8C-0B8D-A64565BD103E}"/>
              </a:ext>
            </a:extLst>
          </p:cNvPr>
          <p:cNvGrpSpPr/>
          <p:nvPr/>
        </p:nvGrpSpPr>
        <p:grpSpPr>
          <a:xfrm>
            <a:off x="335360" y="332656"/>
            <a:ext cx="2976245" cy="954405"/>
            <a:chOff x="1209" y="2225"/>
            <a:chExt cx="4687" cy="1503"/>
          </a:xfrm>
        </p:grpSpPr>
        <p:pic>
          <p:nvPicPr>
            <p:cNvPr id="3" name="图片 1">
              <a:extLst>
                <a:ext uri="{FF2B5EF4-FFF2-40B4-BE49-F238E27FC236}">
                  <a16:creationId xmlns:a16="http://schemas.microsoft.com/office/drawing/2014/main" id="{EE0FBE54-6A5A-8492-4BB5-C1A563B0DA51}"/>
                </a:ext>
              </a:extLst>
            </p:cNvPr>
            <p:cNvPicPr>
              <a:picLocks noChangeAspect="1"/>
            </p:cNvPicPr>
            <p:nvPr/>
          </p:nvPicPr>
          <p:blipFill>
            <a:blip r:embed="rId2">
              <a:extLst>
                <a:ext uri="{28A0092B-C50C-407E-A947-70E740481C1C}">
                  <a14:useLocalDpi xmlns:a14="http://schemas.microsoft.com/office/drawing/2010/main" val="0"/>
                </a:ext>
              </a:extLst>
            </a:blip>
            <a:srcRect l="12201" t="30402" r="13600" b="45799"/>
            <a:stretch>
              <a:fillRect/>
            </a:stretch>
          </p:blipFill>
          <p:spPr bwMode="auto">
            <a:xfrm>
              <a:off x="1209" y="2225"/>
              <a:ext cx="4687" cy="1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11">
              <a:extLst>
                <a:ext uri="{FF2B5EF4-FFF2-40B4-BE49-F238E27FC236}">
                  <a16:creationId xmlns:a16="http://schemas.microsoft.com/office/drawing/2014/main" id="{9A436E14-F999-E512-BCDC-C76EC5E2D604}"/>
                </a:ext>
              </a:extLst>
            </p:cNvPr>
            <p:cNvSpPr txBox="1">
              <a:spLocks noChangeArrowheads="1"/>
            </p:cNvSpPr>
            <p:nvPr/>
          </p:nvSpPr>
          <p:spPr bwMode="auto">
            <a:xfrm>
              <a:off x="2282" y="2452"/>
              <a:ext cx="2541" cy="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0"/>
                </a:spcBef>
                <a:buFontTx/>
                <a:buNone/>
              </a:pPr>
              <a:r>
                <a:rPr lang="zh-CN" altLang="en-US" sz="3735" b="1">
                  <a:solidFill>
                    <a:schemeClr val="bg1"/>
                  </a:solidFill>
                  <a:latin typeface="Times New Roman" panose="02020603050405020304" pitchFamily="18" charset="0"/>
                  <a:ea typeface="楷体" panose="02010609060101010101" pitchFamily="49" charset="-122"/>
                </a:rPr>
                <a:t>说一说</a:t>
              </a:r>
            </a:p>
          </p:txBody>
        </p:sp>
      </p:grpSp>
      <p:pic>
        <p:nvPicPr>
          <p:cNvPr id="6" name="图片 5">
            <a:extLst>
              <a:ext uri="{FF2B5EF4-FFF2-40B4-BE49-F238E27FC236}">
                <a16:creationId xmlns:a16="http://schemas.microsoft.com/office/drawing/2014/main" id="{48987F9F-3FEE-5B09-7AC6-F9A7303925B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5400" y="3189752"/>
            <a:ext cx="1430584" cy="1430584"/>
          </a:xfrm>
          <a:prstGeom prst="rect">
            <a:avLst/>
          </a:prstGeom>
        </p:spPr>
      </p:pic>
      <p:sp>
        <p:nvSpPr>
          <p:cNvPr id="10" name="圆角矩形标注 4">
            <a:extLst>
              <a:ext uri="{FF2B5EF4-FFF2-40B4-BE49-F238E27FC236}">
                <a16:creationId xmlns:a16="http://schemas.microsoft.com/office/drawing/2014/main" id="{2A530EDF-669A-963C-090E-E44AE5423759}"/>
              </a:ext>
            </a:extLst>
          </p:cNvPr>
          <p:cNvSpPr/>
          <p:nvPr/>
        </p:nvSpPr>
        <p:spPr bwMode="auto">
          <a:xfrm>
            <a:off x="2855640" y="2983076"/>
            <a:ext cx="6969177" cy="1430584"/>
          </a:xfrm>
          <a:prstGeom prst="wedgeRoundRectCallout">
            <a:avLst>
              <a:gd name="adj1" fmla="val -58266"/>
              <a:gd name="adj2" fmla="val 31794"/>
              <a:gd name="adj3" fmla="val 16667"/>
            </a:avLst>
          </a:prstGeom>
          <a:solidFill>
            <a:schemeClr val="accent6">
              <a:lumMod val="20000"/>
              <a:lumOff val="80000"/>
            </a:schemeClr>
          </a:solidFill>
          <a:ln w="19050">
            <a:noFill/>
            <a:miter lim="800000"/>
          </a:ln>
          <a:effectLst>
            <a:outerShdw blurRad="50800" dist="38100" dir="2700000" algn="tl" rotWithShape="0">
              <a:prstClr val="black">
                <a:alpha val="40000"/>
              </a:prstClr>
            </a:outerShdw>
          </a:effectLst>
        </p:spPr>
        <p:txBody>
          <a:bodyPr anchor="ctr" anchorCtr="0"/>
          <a:lstStyle>
            <a:lvl1pPr eaLnBrk="0" hangingPunct="0">
              <a:spcBef>
                <a:spcPct val="20000"/>
              </a:spcBef>
              <a:buChar char="•"/>
              <a:defRPr sz="2800">
                <a:solidFill>
                  <a:srgbClr val="1C1C1C"/>
                </a:solidFill>
                <a:latin typeface="Arial" panose="020B0604020202020204" pitchFamily="34" charset="0"/>
                <a:ea typeface="楷体_GB2312" pitchFamily="49" charset="-122"/>
              </a:defRPr>
            </a:lvl1pPr>
            <a:lvl2pPr marL="742950" indent="-285750" eaLnBrk="0" hangingPunct="0">
              <a:spcBef>
                <a:spcPct val="20000"/>
              </a:spcBef>
              <a:buChar char="–"/>
              <a:defRPr sz="2400">
                <a:solidFill>
                  <a:srgbClr val="1C1C1C"/>
                </a:solidFill>
                <a:latin typeface="Arial" panose="020B0604020202020204" pitchFamily="34" charset="0"/>
                <a:ea typeface="楷体_GB2312" pitchFamily="49" charset="-122"/>
              </a:defRPr>
            </a:lvl2pPr>
            <a:lvl3pPr marL="1143000" indent="-228600" eaLnBrk="0" hangingPunct="0">
              <a:spcBef>
                <a:spcPct val="20000"/>
              </a:spcBef>
              <a:buChar char="•"/>
              <a:defRPr sz="2000">
                <a:solidFill>
                  <a:srgbClr val="1C1C1C"/>
                </a:solidFill>
                <a:latin typeface="Arial" panose="020B0604020202020204" pitchFamily="34" charset="0"/>
                <a:ea typeface="楷体_GB2312" pitchFamily="49" charset="-122"/>
              </a:defRPr>
            </a:lvl3pPr>
            <a:lvl4pPr marL="1600200" indent="-228600" eaLnBrk="0" hangingPunct="0">
              <a:spcBef>
                <a:spcPct val="20000"/>
              </a:spcBef>
              <a:buChar char="–"/>
              <a:defRPr sz="2000">
                <a:solidFill>
                  <a:srgbClr val="1C1C1C"/>
                </a:solidFill>
                <a:latin typeface="Arial" panose="020B0604020202020204" pitchFamily="34" charset="0"/>
                <a:ea typeface="楷体_GB2312" pitchFamily="49" charset="-122"/>
              </a:defRPr>
            </a:lvl4pPr>
            <a:lvl5pPr marL="2057400" indent="-228600" eaLnBrk="0" hangingPunct="0">
              <a:spcBef>
                <a:spcPct val="20000"/>
              </a:spcBef>
              <a:buChar char="»"/>
              <a:defRPr sz="16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buChar char="»"/>
              <a:defRPr sz="16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buChar char="»"/>
              <a:defRPr sz="16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buChar char="»"/>
              <a:defRPr sz="16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buChar char="»"/>
              <a:defRPr sz="1600">
                <a:solidFill>
                  <a:srgbClr val="1C1C1C"/>
                </a:solidFill>
                <a:latin typeface="Arial" panose="020B0604020202020204" pitchFamily="34" charset="0"/>
                <a:ea typeface="楷体_GB2312" pitchFamily="49" charset="-122"/>
              </a:defRPr>
            </a:lvl9pPr>
          </a:lstStyle>
          <a:p>
            <a:pPr>
              <a:lnSpc>
                <a:spcPct val="114000"/>
              </a:lnSpc>
              <a:buNone/>
            </a:pPr>
            <a:r>
              <a:rPr lang="zh-CN" altLang="en-US" sz="3200" b="1" dirty="0">
                <a:solidFill>
                  <a:schemeClr val="tx1"/>
                </a:solidFill>
                <a:latin typeface="楷体" panose="02010609060101010101" pitchFamily="49" charset="-122"/>
                <a:ea typeface="楷体" panose="02010609060101010101" pitchFamily="49" charset="-122"/>
                <a:sym typeface="Times New Roman" panose="02020603050405020304" pitchFamily="18" charset="0"/>
              </a:rPr>
              <a:t>给全校学生编学号可行，今年的年份减去入学年份就能知道是几年级。</a:t>
            </a:r>
          </a:p>
        </p:txBody>
      </p:sp>
      <p:pic>
        <p:nvPicPr>
          <p:cNvPr id="13" name="图片 12">
            <a:extLst>
              <a:ext uri="{FF2B5EF4-FFF2-40B4-BE49-F238E27FC236}">
                <a16:creationId xmlns:a16="http://schemas.microsoft.com/office/drawing/2014/main" id="{E92335B0-EA64-7E27-F522-E985A6183E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7400" y="4961343"/>
            <a:ext cx="1429200" cy="1429200"/>
          </a:xfrm>
          <a:prstGeom prst="rect">
            <a:avLst/>
          </a:prstGeom>
        </p:spPr>
      </p:pic>
      <p:sp>
        <p:nvSpPr>
          <p:cNvPr id="14" name="圆角矩形标注 4">
            <a:extLst>
              <a:ext uri="{FF2B5EF4-FFF2-40B4-BE49-F238E27FC236}">
                <a16:creationId xmlns:a16="http://schemas.microsoft.com/office/drawing/2014/main" id="{A2A07CED-19E4-6DE8-CCFA-103F822282A7}"/>
              </a:ext>
            </a:extLst>
          </p:cNvPr>
          <p:cNvSpPr/>
          <p:nvPr/>
        </p:nvSpPr>
        <p:spPr bwMode="auto">
          <a:xfrm>
            <a:off x="2752129" y="4615807"/>
            <a:ext cx="6629757" cy="1774639"/>
          </a:xfrm>
          <a:prstGeom prst="wedgeRoundRectCallout">
            <a:avLst>
              <a:gd name="adj1" fmla="val 57451"/>
              <a:gd name="adj2" fmla="val 21394"/>
              <a:gd name="adj3" fmla="val 16667"/>
            </a:avLst>
          </a:prstGeom>
          <a:solidFill>
            <a:schemeClr val="accent6">
              <a:lumMod val="20000"/>
              <a:lumOff val="80000"/>
            </a:schemeClr>
          </a:solidFill>
          <a:ln w="19050">
            <a:noFill/>
            <a:miter lim="800000"/>
          </a:ln>
          <a:effectLst>
            <a:outerShdw blurRad="50800" dist="38100" dir="2700000" algn="tl" rotWithShape="0">
              <a:prstClr val="black">
                <a:alpha val="40000"/>
              </a:prstClr>
            </a:outerShdw>
          </a:effectLst>
        </p:spPr>
        <p:txBody>
          <a:bodyPr anchor="ctr" anchorCtr="0"/>
          <a:lstStyle>
            <a:lvl1pPr eaLnBrk="0" hangingPunct="0">
              <a:spcBef>
                <a:spcPct val="20000"/>
              </a:spcBef>
              <a:buChar char="•"/>
              <a:defRPr sz="2800">
                <a:solidFill>
                  <a:srgbClr val="1C1C1C"/>
                </a:solidFill>
                <a:latin typeface="Arial" panose="020B0604020202020204" pitchFamily="34" charset="0"/>
                <a:ea typeface="楷体_GB2312" pitchFamily="49" charset="-122"/>
              </a:defRPr>
            </a:lvl1pPr>
            <a:lvl2pPr marL="742950" indent="-285750" eaLnBrk="0" hangingPunct="0">
              <a:spcBef>
                <a:spcPct val="20000"/>
              </a:spcBef>
              <a:buChar char="–"/>
              <a:defRPr sz="2400">
                <a:solidFill>
                  <a:srgbClr val="1C1C1C"/>
                </a:solidFill>
                <a:latin typeface="Arial" panose="020B0604020202020204" pitchFamily="34" charset="0"/>
                <a:ea typeface="楷体_GB2312" pitchFamily="49" charset="-122"/>
              </a:defRPr>
            </a:lvl2pPr>
            <a:lvl3pPr marL="1143000" indent="-228600" eaLnBrk="0" hangingPunct="0">
              <a:spcBef>
                <a:spcPct val="20000"/>
              </a:spcBef>
              <a:buChar char="•"/>
              <a:defRPr sz="2000">
                <a:solidFill>
                  <a:srgbClr val="1C1C1C"/>
                </a:solidFill>
                <a:latin typeface="Arial" panose="020B0604020202020204" pitchFamily="34" charset="0"/>
                <a:ea typeface="楷体_GB2312" pitchFamily="49" charset="-122"/>
              </a:defRPr>
            </a:lvl3pPr>
            <a:lvl4pPr marL="1600200" indent="-228600" eaLnBrk="0" hangingPunct="0">
              <a:spcBef>
                <a:spcPct val="20000"/>
              </a:spcBef>
              <a:buChar char="–"/>
              <a:defRPr sz="2000">
                <a:solidFill>
                  <a:srgbClr val="1C1C1C"/>
                </a:solidFill>
                <a:latin typeface="Arial" panose="020B0604020202020204" pitchFamily="34" charset="0"/>
                <a:ea typeface="楷体_GB2312" pitchFamily="49" charset="-122"/>
              </a:defRPr>
            </a:lvl4pPr>
            <a:lvl5pPr marL="2057400" indent="-228600" eaLnBrk="0" hangingPunct="0">
              <a:spcBef>
                <a:spcPct val="20000"/>
              </a:spcBef>
              <a:buChar char="»"/>
              <a:defRPr sz="16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buChar char="»"/>
              <a:defRPr sz="16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buChar char="»"/>
              <a:defRPr sz="16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buChar char="»"/>
              <a:defRPr sz="16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buChar char="»"/>
              <a:defRPr sz="1600">
                <a:solidFill>
                  <a:srgbClr val="1C1C1C"/>
                </a:solidFill>
                <a:latin typeface="Arial" panose="020B0604020202020204" pitchFamily="34" charset="0"/>
                <a:ea typeface="楷体_GB2312" pitchFamily="49" charset="-122"/>
              </a:defRPr>
            </a:lvl9pPr>
          </a:lstStyle>
          <a:p>
            <a:pPr eaLnBrk="1" hangingPunct="1">
              <a:lnSpc>
                <a:spcPct val="114000"/>
              </a:lnSpc>
              <a:buNone/>
            </a:pPr>
            <a:r>
              <a:rPr lang="zh-CN" altLang="en-US" sz="3200" b="1" dirty="0">
                <a:solidFill>
                  <a:schemeClr val="tx1"/>
                </a:solidFill>
                <a:latin typeface="楷体" panose="02010609060101010101" pitchFamily="49" charset="-122"/>
                <a:ea typeface="楷体" panose="02010609060101010101" pitchFamily="49" charset="-122"/>
                <a:sym typeface="Times New Roman" panose="02020603050405020304" pitchFamily="18" charset="0"/>
              </a:rPr>
              <a:t>给全市学生编学号不可行，因为编码会重复。还要在编码里面增加县（区）、学校信息才行。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60010" y="764540"/>
            <a:ext cx="6539230" cy="4154170"/>
          </a:xfrm>
          <a:prstGeom prst="rect">
            <a:avLst/>
          </a:prstGeom>
          <a:noFill/>
        </p:spPr>
        <p:txBody>
          <a:bodyPr wrap="square" rtlCol="0" anchor="t">
            <a:spAutoFit/>
          </a:bodyPr>
          <a:lstStyle/>
          <a:p>
            <a:pPr indent="1117600" eaLnBrk="1" latinLnBrk="0" hangingPunct="1">
              <a:lnSpc>
                <a:spcPct val="150000"/>
              </a:lnSpc>
              <a:extLst>
                <a:ext uri="{35155182-B16C-46BC-9424-99874614C6A1}">
                  <wpsdc:indentchars xmlns:wpsdc="http://www.wps.cn/officeDocument/2017/drawingmlCustomData" xmlns="" val="200" checksum="2678315250"/>
                </a:ext>
              </a:extLst>
            </a:pPr>
            <a:r>
              <a:rPr lang="zh-CN" altLang="en-US" sz="4400"/>
              <a:t>生活中还有很多数字编码，调查一种你感兴趣的数字编码或者编码知识向同学们介绍。</a:t>
            </a:r>
          </a:p>
        </p:txBody>
      </p:sp>
      <p:grpSp>
        <p:nvGrpSpPr>
          <p:cNvPr id="7" name="组合 6"/>
          <p:cNvGrpSpPr/>
          <p:nvPr/>
        </p:nvGrpSpPr>
        <p:grpSpPr>
          <a:xfrm>
            <a:off x="481330" y="476885"/>
            <a:ext cx="2976245" cy="954405"/>
            <a:chOff x="1209" y="2225"/>
            <a:chExt cx="4687" cy="1503"/>
          </a:xfrm>
        </p:grpSpPr>
        <p:pic>
          <p:nvPicPr>
            <p:cNvPr id="8" name="图片 1"/>
            <p:cNvPicPr>
              <a:picLocks noChangeAspect="1"/>
            </p:cNvPicPr>
            <p:nvPr/>
          </p:nvPicPr>
          <p:blipFill>
            <a:blip r:embed="rId2">
              <a:extLst>
                <a:ext uri="{28A0092B-C50C-407E-A947-70E740481C1C}">
                  <a14:useLocalDpi xmlns:a14="http://schemas.microsoft.com/office/drawing/2010/main" val="0"/>
                </a:ext>
              </a:extLst>
            </a:blip>
            <a:srcRect l="12201" t="30402" r="13600" b="45799"/>
            <a:stretch>
              <a:fillRect/>
            </a:stretch>
          </p:blipFill>
          <p:spPr bwMode="auto">
            <a:xfrm>
              <a:off x="1209" y="2225"/>
              <a:ext cx="4687" cy="1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11"/>
            <p:cNvSpPr txBox="1">
              <a:spLocks noChangeArrowheads="1"/>
            </p:cNvSpPr>
            <p:nvPr/>
          </p:nvSpPr>
          <p:spPr bwMode="auto">
            <a:xfrm>
              <a:off x="2282" y="2452"/>
              <a:ext cx="2541" cy="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nSpc>
                  <a:spcPct val="100000"/>
                </a:lnSpc>
                <a:spcBef>
                  <a:spcPct val="0"/>
                </a:spcBef>
                <a:buFontTx/>
                <a:buNone/>
              </a:pPr>
              <a:r>
                <a:rPr lang="zh-CN" altLang="en-US" sz="3735" b="1">
                  <a:solidFill>
                    <a:schemeClr val="bg1"/>
                  </a:solidFill>
                  <a:latin typeface="Times New Roman" panose="02020603050405020304" pitchFamily="18" charset="0"/>
                  <a:ea typeface="楷体" panose="02010609060101010101" pitchFamily="49" charset="-122"/>
                </a:rPr>
                <a:t>小讲堂</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p:cNvSpPr txBox="1"/>
          <p:nvPr/>
        </p:nvSpPr>
        <p:spPr>
          <a:xfrm>
            <a:off x="1271464" y="4221088"/>
            <a:ext cx="7560840" cy="1826883"/>
          </a:xfrm>
          <a:prstGeom prst="wedgeRoundRectCallout">
            <a:avLst>
              <a:gd name="adj1" fmla="val 62185"/>
              <a:gd name="adj2" fmla="val 35264"/>
              <a:gd name="adj3" fmla="val 16667"/>
            </a:avLst>
          </a:prstGeom>
          <a:solidFill>
            <a:srgbClr val="FFE699"/>
          </a:solidFill>
          <a:ln>
            <a:noFill/>
          </a:ln>
          <a:effectLst>
            <a:outerShdw blurRad="50800" dist="38100" dir="2700000" algn="tl" rotWithShape="0">
              <a:prstClr val="black">
                <a:alpha val="40000"/>
              </a:prstClr>
            </a:outerShdw>
          </a:effectLst>
        </p:spPr>
        <p:txBody>
          <a:bodyPr wrap="square" rtlCol="0" anchor="t">
            <a:spAutoFit/>
          </a:bodyPr>
          <a:lstStyle/>
          <a:p>
            <a:pPr eaLnBrk="1" latinLnBrk="0" hangingPunct="1">
              <a:lnSpc>
                <a:spcPct val="110000"/>
              </a:lnSpc>
            </a:pPr>
            <a:r>
              <a:rPr sz="3200" dirty="0"/>
              <a:t>第一代身份证的编号只有15位，比现在使用的第二代身份证上的公民身份号码少了两位年份码和一位校验码</a:t>
            </a:r>
            <a:r>
              <a:rPr lang="en-US" altLang="zh-CN" sz="3200" dirty="0">
                <a:latin typeface="楷体" panose="02010609060101010101" pitchFamily="49" charset="-122"/>
              </a:rPr>
              <a:t>……</a:t>
            </a:r>
            <a:endParaRPr sz="3200" dirty="0">
              <a:latin typeface="楷体" panose="02010609060101010101" pitchFamily="49" charset="-122"/>
            </a:endParaRPr>
          </a:p>
        </p:txBody>
      </p:sp>
      <p:pic>
        <p:nvPicPr>
          <p:cNvPr id="37" name="图片 36" descr="31"/>
          <p:cNvPicPr>
            <a:picLocks noChangeAspect="1"/>
          </p:cNvPicPr>
          <p:nvPr/>
        </p:nvPicPr>
        <p:blipFill>
          <a:blip r:embed="rId3"/>
          <a:srcRect l="1495" r="1495" b="50781"/>
          <a:stretch>
            <a:fillRect/>
          </a:stretch>
        </p:blipFill>
        <p:spPr>
          <a:xfrm flipH="1">
            <a:off x="9984432" y="4881244"/>
            <a:ext cx="1340485" cy="1340485"/>
          </a:xfrm>
          <a:custGeom>
            <a:avLst/>
            <a:gdLst/>
            <a:ahLst/>
            <a:cxnLst>
              <a:cxn ang="3">
                <a:pos x="hc" y="t"/>
              </a:cxn>
              <a:cxn ang="cd2">
                <a:pos x="l" y="vc"/>
              </a:cxn>
              <a:cxn ang="cd4">
                <a:pos x="hc" y="b"/>
              </a:cxn>
              <a:cxn ang="0">
                <a:pos x="r" y="vc"/>
              </a:cxn>
            </a:cxnLst>
            <a:rect l="l" t="t" r="r" b="b"/>
            <a:pathLst>
              <a:path w="4284" h="4284">
                <a:moveTo>
                  <a:pt x="2142" y="0"/>
                </a:moveTo>
                <a:cubicBezTo>
                  <a:pt x="3325" y="0"/>
                  <a:pt x="4284" y="959"/>
                  <a:pt x="4284" y="2142"/>
                </a:cubicBezTo>
                <a:cubicBezTo>
                  <a:pt x="4284" y="3325"/>
                  <a:pt x="3325" y="4284"/>
                  <a:pt x="2142" y="4284"/>
                </a:cubicBezTo>
                <a:cubicBezTo>
                  <a:pt x="959" y="4284"/>
                  <a:pt x="0" y="3325"/>
                  <a:pt x="0" y="2142"/>
                </a:cubicBezTo>
                <a:cubicBezTo>
                  <a:pt x="0" y="959"/>
                  <a:pt x="959" y="0"/>
                  <a:pt x="2142" y="0"/>
                </a:cubicBezTo>
                <a:close/>
              </a:path>
            </a:pathLst>
          </a:custGeom>
          <a:solidFill>
            <a:srgbClr val="FFFFFF"/>
          </a:solidFill>
          <a:ln w="19050">
            <a:solidFill>
              <a:srgbClr val="000000"/>
            </a:solidFill>
          </a:ln>
        </p:spPr>
      </p:pic>
      <p:pic>
        <p:nvPicPr>
          <p:cNvPr id="29" name="图片 28">
            <a:extLst>
              <a:ext uri="{FF2B5EF4-FFF2-40B4-BE49-F238E27FC236}">
                <a16:creationId xmlns:a16="http://schemas.microsoft.com/office/drawing/2014/main" id="{F0CD6D74-B809-A664-D656-9B11599E5F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672" y="692696"/>
            <a:ext cx="4617663" cy="326704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35360" y="2780928"/>
            <a:ext cx="7056755" cy="2730500"/>
          </a:xfrm>
          <a:prstGeom prst="roundRect">
            <a:avLst/>
          </a:prstGeom>
          <a:solidFill>
            <a:srgbClr val="FFFFF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a:spLocks noChangeArrowheads="1"/>
          </p:cNvSpPr>
          <p:nvPr/>
        </p:nvSpPr>
        <p:spPr bwMode="auto">
          <a:xfrm>
            <a:off x="1737440" y="2924438"/>
            <a:ext cx="4252595" cy="730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indent="0" algn="ctr" eaLnBrk="1" latinLnBrk="0" hangingPunct="1">
              <a:lnSpc>
                <a:spcPct val="130000"/>
              </a:lnSpc>
              <a:spcBef>
                <a:spcPct val="0"/>
              </a:spcBef>
              <a:buNone/>
            </a:pPr>
            <a:r>
              <a:rPr lang="en-US" sz="3200" b="1">
                <a:latin typeface="Times New Roman" panose="02020603050405020304" pitchFamily="18" charset="0"/>
                <a:ea typeface="楷体" panose="02010609060101010101" pitchFamily="49" charset="-122"/>
                <a:cs typeface="Times New Roman" panose="02020603050405020304" pitchFamily="18" charset="0"/>
              </a:rPr>
              <a:t>978 - 7 - 5640 - 0145 - 2</a:t>
            </a:r>
          </a:p>
        </p:txBody>
      </p:sp>
      <p:cxnSp>
        <p:nvCxnSpPr>
          <p:cNvPr id="5" name="直接连接符 4"/>
          <p:cNvCxnSpPr/>
          <p:nvPr/>
        </p:nvCxnSpPr>
        <p:spPr>
          <a:xfrm>
            <a:off x="2771855" y="3633733"/>
            <a:ext cx="26924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 name="直接连接符 5"/>
          <p:cNvCxnSpPr/>
          <p:nvPr/>
        </p:nvCxnSpPr>
        <p:spPr>
          <a:xfrm>
            <a:off x="3287475" y="3633733"/>
            <a:ext cx="8280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 name="直接连接符 6"/>
          <p:cNvCxnSpPr/>
          <p:nvPr/>
        </p:nvCxnSpPr>
        <p:spPr>
          <a:xfrm>
            <a:off x="4511120" y="3633733"/>
            <a:ext cx="8280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 name="直接连接符 7"/>
          <p:cNvCxnSpPr/>
          <p:nvPr/>
        </p:nvCxnSpPr>
        <p:spPr>
          <a:xfrm>
            <a:off x="5595700" y="3633733"/>
            <a:ext cx="26924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9" name="矩形 8"/>
          <p:cNvSpPr>
            <a:spLocks noChangeArrowheads="1"/>
          </p:cNvSpPr>
          <p:nvPr/>
        </p:nvSpPr>
        <p:spPr bwMode="auto">
          <a:xfrm>
            <a:off x="409020" y="4508763"/>
            <a:ext cx="1750060" cy="730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indent="0" algn="ctr" eaLnBrk="1" latinLnBrk="0" hangingPunct="1">
              <a:lnSpc>
                <a:spcPct val="130000"/>
              </a:lnSpc>
              <a:spcBef>
                <a:spcPct val="0"/>
              </a:spcBef>
              <a:buNone/>
            </a:pPr>
            <a:r>
              <a:rPr lang="zh-CN" altLang="en-US" sz="3200" b="1">
                <a:latin typeface="Times New Roman" panose="02020603050405020304" pitchFamily="18" charset="0"/>
                <a:ea typeface="楷体" panose="02010609060101010101" pitchFamily="49" charset="-122"/>
                <a:cs typeface="Times New Roman" panose="02020603050405020304" pitchFamily="18" charset="0"/>
              </a:rPr>
              <a:t>组区号</a:t>
            </a:r>
          </a:p>
        </p:txBody>
      </p:sp>
      <p:sp>
        <p:nvSpPr>
          <p:cNvPr id="10" name="矩形 9"/>
          <p:cNvSpPr>
            <a:spLocks noChangeArrowheads="1"/>
          </p:cNvSpPr>
          <p:nvPr/>
        </p:nvSpPr>
        <p:spPr bwMode="auto">
          <a:xfrm>
            <a:off x="1875235" y="4508763"/>
            <a:ext cx="2106930" cy="730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indent="0" algn="ctr" eaLnBrk="1" latinLnBrk="0" hangingPunct="1">
              <a:lnSpc>
                <a:spcPct val="130000"/>
              </a:lnSpc>
              <a:spcBef>
                <a:spcPct val="0"/>
              </a:spcBef>
              <a:buNone/>
            </a:pPr>
            <a:r>
              <a:rPr lang="zh-CN" altLang="en-US" sz="3200" b="1">
                <a:latin typeface="Times New Roman" panose="02020603050405020304" pitchFamily="18" charset="0"/>
                <a:ea typeface="楷体" panose="02010609060101010101" pitchFamily="49" charset="-122"/>
                <a:cs typeface="Times New Roman" panose="02020603050405020304" pitchFamily="18" charset="0"/>
              </a:rPr>
              <a:t>出版者号</a:t>
            </a:r>
          </a:p>
        </p:txBody>
      </p:sp>
      <p:sp>
        <p:nvSpPr>
          <p:cNvPr id="11" name="矩形 10"/>
          <p:cNvSpPr>
            <a:spLocks noChangeArrowheads="1"/>
          </p:cNvSpPr>
          <p:nvPr/>
        </p:nvSpPr>
        <p:spPr bwMode="auto">
          <a:xfrm>
            <a:off x="3698320" y="4508763"/>
            <a:ext cx="2106930" cy="730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indent="0" algn="ctr" eaLnBrk="1" latinLnBrk="0" hangingPunct="1">
              <a:lnSpc>
                <a:spcPct val="130000"/>
              </a:lnSpc>
              <a:spcBef>
                <a:spcPct val="0"/>
              </a:spcBef>
              <a:buNone/>
            </a:pPr>
            <a:r>
              <a:rPr lang="zh-CN" altLang="en-US" sz="3200" b="1">
                <a:latin typeface="Times New Roman" panose="02020603050405020304" pitchFamily="18" charset="0"/>
                <a:ea typeface="楷体" panose="02010609060101010101" pitchFamily="49" charset="-122"/>
                <a:cs typeface="Times New Roman" panose="02020603050405020304" pitchFamily="18" charset="0"/>
              </a:rPr>
              <a:t>出版序号</a:t>
            </a:r>
          </a:p>
        </p:txBody>
      </p:sp>
      <p:sp>
        <p:nvSpPr>
          <p:cNvPr id="12" name="矩形 11"/>
          <p:cNvSpPr>
            <a:spLocks noChangeArrowheads="1"/>
          </p:cNvSpPr>
          <p:nvPr/>
        </p:nvSpPr>
        <p:spPr bwMode="auto">
          <a:xfrm>
            <a:off x="5521405" y="4508763"/>
            <a:ext cx="2106930" cy="730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indent="0" algn="ctr" eaLnBrk="1" latinLnBrk="0" hangingPunct="1">
              <a:lnSpc>
                <a:spcPct val="130000"/>
              </a:lnSpc>
              <a:spcBef>
                <a:spcPct val="0"/>
              </a:spcBef>
              <a:buNone/>
            </a:pPr>
            <a:r>
              <a:rPr lang="zh-CN" altLang="en-US" sz="3200" b="1">
                <a:latin typeface="Times New Roman" panose="02020603050405020304" pitchFamily="18" charset="0"/>
                <a:ea typeface="楷体" panose="02010609060101010101" pitchFamily="49" charset="-122"/>
                <a:cs typeface="Times New Roman" panose="02020603050405020304" pitchFamily="18" charset="0"/>
              </a:rPr>
              <a:t>校验码</a:t>
            </a:r>
          </a:p>
        </p:txBody>
      </p:sp>
      <p:cxnSp>
        <p:nvCxnSpPr>
          <p:cNvPr id="14" name="直接连接符 13"/>
          <p:cNvCxnSpPr/>
          <p:nvPr/>
        </p:nvCxnSpPr>
        <p:spPr>
          <a:xfrm>
            <a:off x="2918540" y="3622053"/>
            <a:ext cx="0" cy="5400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 name="直接连接符 14"/>
          <p:cNvCxnSpPr/>
          <p:nvPr/>
        </p:nvCxnSpPr>
        <p:spPr>
          <a:xfrm>
            <a:off x="3791030" y="3622053"/>
            <a:ext cx="0" cy="5400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6" name="直接连接符 15"/>
          <p:cNvCxnSpPr/>
          <p:nvPr/>
        </p:nvCxnSpPr>
        <p:spPr>
          <a:xfrm>
            <a:off x="4860370" y="3622053"/>
            <a:ext cx="0" cy="5400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7" name="直接连接符 16"/>
          <p:cNvCxnSpPr/>
          <p:nvPr/>
        </p:nvCxnSpPr>
        <p:spPr>
          <a:xfrm>
            <a:off x="5735400" y="3622053"/>
            <a:ext cx="0" cy="5400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8" name="直接连接符 17"/>
          <p:cNvCxnSpPr/>
          <p:nvPr/>
        </p:nvCxnSpPr>
        <p:spPr>
          <a:xfrm>
            <a:off x="1270715" y="4148718"/>
            <a:ext cx="0" cy="5400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9" name="直接连接符 18"/>
          <p:cNvCxnSpPr/>
          <p:nvPr/>
        </p:nvCxnSpPr>
        <p:spPr>
          <a:xfrm>
            <a:off x="3070940" y="4148718"/>
            <a:ext cx="0" cy="5400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直接连接符 19"/>
          <p:cNvCxnSpPr/>
          <p:nvPr/>
        </p:nvCxnSpPr>
        <p:spPr>
          <a:xfrm>
            <a:off x="4727655" y="4148718"/>
            <a:ext cx="0" cy="5400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1" name="直接连接符 20"/>
          <p:cNvCxnSpPr/>
          <p:nvPr/>
        </p:nvCxnSpPr>
        <p:spPr>
          <a:xfrm>
            <a:off x="6578045" y="4148718"/>
            <a:ext cx="0" cy="5400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2" name="直接连接符 21"/>
          <p:cNvCxnSpPr/>
          <p:nvPr/>
        </p:nvCxnSpPr>
        <p:spPr>
          <a:xfrm>
            <a:off x="1258015" y="4162053"/>
            <a:ext cx="165989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3" name="直接连接符 22"/>
          <p:cNvCxnSpPr/>
          <p:nvPr/>
        </p:nvCxnSpPr>
        <p:spPr>
          <a:xfrm>
            <a:off x="3070940" y="4162053"/>
            <a:ext cx="721995"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直接连接符 23"/>
          <p:cNvCxnSpPr/>
          <p:nvPr/>
        </p:nvCxnSpPr>
        <p:spPr>
          <a:xfrm>
            <a:off x="4734640" y="4162053"/>
            <a:ext cx="13843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5" name="直接连接符 24"/>
          <p:cNvCxnSpPr/>
          <p:nvPr/>
        </p:nvCxnSpPr>
        <p:spPr>
          <a:xfrm>
            <a:off x="5735400" y="4162053"/>
            <a:ext cx="8280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26" name="文本框 25"/>
          <p:cNvSpPr txBox="1"/>
          <p:nvPr/>
        </p:nvSpPr>
        <p:spPr>
          <a:xfrm>
            <a:off x="2495600" y="801177"/>
            <a:ext cx="7825384" cy="1227570"/>
          </a:xfrm>
          <a:prstGeom prst="wedgeRoundRectCallout">
            <a:avLst>
              <a:gd name="adj1" fmla="val -55821"/>
              <a:gd name="adj2" fmla="val 39531"/>
              <a:gd name="adj3" fmla="val 16667"/>
            </a:avLst>
          </a:prstGeom>
          <a:solidFill>
            <a:srgbClr val="FFE699"/>
          </a:solidFill>
          <a:ln>
            <a:noFill/>
          </a:ln>
          <a:effectLst>
            <a:outerShdw blurRad="50800" dist="38100" dir="2700000" algn="tl" rotWithShape="0">
              <a:prstClr val="black">
                <a:alpha val="40000"/>
              </a:prstClr>
            </a:outerShdw>
          </a:effectLst>
        </p:spPr>
        <p:txBody>
          <a:bodyPr wrap="square" rtlCol="0" anchor="t">
            <a:spAutoFit/>
          </a:bodyPr>
          <a:lstStyle/>
          <a:p>
            <a:pPr eaLnBrk="1" latinLnBrk="0" hangingPunct="1">
              <a:lnSpc>
                <a:spcPct val="110000"/>
              </a:lnSpc>
            </a:pPr>
            <a:r>
              <a:rPr lang="zh-CN" altLang="en-US" sz="3200" dirty="0"/>
              <a:t>图书的书号也是一种编码，它包含组区号出版者号、出版序号和校验码</a:t>
            </a:r>
            <a:r>
              <a:rPr lang="en-US" altLang="zh-CN" sz="3200" dirty="0">
                <a:latin typeface="楷体" panose="02010609060101010101" pitchFamily="49" charset="-122"/>
              </a:rPr>
              <a:t>……</a:t>
            </a:r>
            <a:endParaRPr lang="zh-CN" altLang="en-US" sz="3200" dirty="0">
              <a:latin typeface="楷体" panose="02010609060101010101" pitchFamily="49" charset="-122"/>
            </a:endParaRPr>
          </a:p>
        </p:txBody>
      </p:sp>
      <p:pic>
        <p:nvPicPr>
          <p:cNvPr id="28" name="图片 27" descr="37"/>
          <p:cNvPicPr>
            <a:picLocks noChangeAspect="1"/>
          </p:cNvPicPr>
          <p:nvPr/>
        </p:nvPicPr>
        <p:blipFill>
          <a:blip r:embed="rId2"/>
          <a:srcRect l="4679" b="55273"/>
          <a:stretch>
            <a:fillRect/>
          </a:stretch>
        </p:blipFill>
        <p:spPr>
          <a:xfrm>
            <a:off x="625044" y="1196603"/>
            <a:ext cx="1234440" cy="1234440"/>
          </a:xfrm>
          <a:custGeom>
            <a:avLst/>
            <a:gdLst/>
            <a:ahLst/>
            <a:cxnLst>
              <a:cxn ang="3">
                <a:pos x="hc" y="t"/>
              </a:cxn>
              <a:cxn ang="cd2">
                <a:pos x="l" y="vc"/>
              </a:cxn>
              <a:cxn ang="cd4">
                <a:pos x="hc" y="b"/>
              </a:cxn>
              <a:cxn ang="0">
                <a:pos x="r" y="vc"/>
              </a:cxn>
            </a:cxnLst>
            <a:rect l="l" t="t" r="r" b="b"/>
            <a:pathLst>
              <a:path w="4258" h="4258">
                <a:moveTo>
                  <a:pt x="2129" y="0"/>
                </a:moveTo>
                <a:cubicBezTo>
                  <a:pt x="3305" y="0"/>
                  <a:pt x="4258" y="953"/>
                  <a:pt x="4258" y="2129"/>
                </a:cubicBezTo>
                <a:cubicBezTo>
                  <a:pt x="4258" y="3305"/>
                  <a:pt x="3305" y="4258"/>
                  <a:pt x="2129" y="4258"/>
                </a:cubicBezTo>
                <a:cubicBezTo>
                  <a:pt x="953" y="4258"/>
                  <a:pt x="0" y="3305"/>
                  <a:pt x="0" y="2129"/>
                </a:cubicBezTo>
                <a:cubicBezTo>
                  <a:pt x="0" y="953"/>
                  <a:pt x="953" y="0"/>
                  <a:pt x="2129" y="0"/>
                </a:cubicBezTo>
                <a:close/>
              </a:path>
            </a:pathLst>
          </a:custGeom>
          <a:solidFill>
            <a:srgbClr val="FFFFFF"/>
          </a:solidFill>
          <a:ln w="19050">
            <a:solidFill>
              <a:srgbClr val="000000"/>
            </a:solidFill>
          </a:ln>
        </p:spPr>
      </p:pic>
      <p:pic>
        <p:nvPicPr>
          <p:cNvPr id="1026" name="Picture 2">
            <a:extLst>
              <a:ext uri="{FF2B5EF4-FFF2-40B4-BE49-F238E27FC236}">
                <a16:creationId xmlns:a16="http://schemas.microsoft.com/office/drawing/2014/main" id="{32BDC6EA-F37C-0A0A-E643-64875B9E17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07900" y="2383394"/>
            <a:ext cx="4149428" cy="3410487"/>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F1F889D0-9E5B-E9B4-1AB9-3CCE9474CE85}"/>
              </a:ext>
            </a:extLst>
          </p:cNvPr>
          <p:cNvSpPr/>
          <p:nvPr/>
        </p:nvSpPr>
        <p:spPr>
          <a:xfrm>
            <a:off x="8976320" y="2626468"/>
            <a:ext cx="2520280" cy="52529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81724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车牌号">
            <a:hlinkClick r:id="" action="ppaction://media"/>
            <a:extLst>
              <a:ext uri="{FF2B5EF4-FFF2-40B4-BE49-F238E27FC236}">
                <a16:creationId xmlns:a16="http://schemas.microsoft.com/office/drawing/2014/main" id="{B2FE5CD4-8741-7DE0-2409-987215099AD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75420" y="312336"/>
            <a:ext cx="10441160" cy="5873153"/>
          </a:xfrm>
          <a:prstGeom prst="rect">
            <a:avLst/>
          </a:prstGeom>
        </p:spPr>
      </p:pic>
      <p:sp>
        <p:nvSpPr>
          <p:cNvPr id="3" name="文本框 2">
            <a:extLst>
              <a:ext uri="{FF2B5EF4-FFF2-40B4-BE49-F238E27FC236}">
                <a16:creationId xmlns:a16="http://schemas.microsoft.com/office/drawing/2014/main" id="{0D074C79-3D01-06B1-BC42-BC8908AA3B66}"/>
              </a:ext>
            </a:extLst>
          </p:cNvPr>
          <p:cNvSpPr txBox="1"/>
          <p:nvPr/>
        </p:nvSpPr>
        <p:spPr>
          <a:xfrm>
            <a:off x="4904092" y="6259398"/>
            <a:ext cx="2383815" cy="369332"/>
          </a:xfrm>
          <a:prstGeom prst="rect">
            <a:avLst/>
          </a:prstGeom>
          <a:noFill/>
        </p:spPr>
        <p:txBody>
          <a:bodyPr wrap="square" rtlCol="0">
            <a:spAutoFit/>
          </a:bodyPr>
          <a:lstStyle/>
          <a:p>
            <a:pPr algn="ctr"/>
            <a:r>
              <a:rPr lang="zh-CN" altLang="en-US" dirty="0"/>
              <a:t>点击图片播放视频</a:t>
            </a:r>
          </a:p>
        </p:txBody>
      </p:sp>
    </p:spTree>
    <p:extLst>
      <p:ext uri="{BB962C8B-B14F-4D97-AF65-F5344CB8AC3E}">
        <p14:creationId xmlns:p14="http://schemas.microsoft.com/office/powerpoint/2010/main" val="33802051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47135" y="289761"/>
            <a:ext cx="4697730" cy="707886"/>
            <a:chOff x="3737610" y="173031"/>
            <a:chExt cx="4697730" cy="707886"/>
          </a:xfrm>
        </p:grpSpPr>
        <p:sp>
          <p:nvSpPr>
            <p:cNvPr id="3" name="文本框 2"/>
            <p:cNvSpPr txBox="1"/>
            <p:nvPr/>
          </p:nvSpPr>
          <p:spPr>
            <a:xfrm>
              <a:off x="4937655" y="173031"/>
              <a:ext cx="2297641" cy="707886"/>
            </a:xfrm>
            <a:prstGeom prst="rect">
              <a:avLst/>
            </a:prstGeom>
            <a:noFill/>
          </p:spPr>
          <p:txBody>
            <a:bodyPr wrap="square" rtlCol="0">
              <a:spAutoFit/>
            </a:bodyPr>
            <a:lstStyle/>
            <a:p>
              <a:pPr algn="dist"/>
              <a:r>
                <a:rPr lang="zh-CN" altLang="en-US" sz="4000" b="1" dirty="0">
                  <a:solidFill>
                    <a:srgbClr val="4D78BF"/>
                  </a:solidFill>
                  <a:latin typeface="微软雅黑" panose="020B0503020204020204" pitchFamily="34" charset="-122"/>
                  <a:ea typeface="微软雅黑" panose="020B0503020204020204" pitchFamily="34" charset="-122"/>
                  <a:cs typeface="+mn-ea"/>
                  <a:sym typeface="+mn-lt"/>
                </a:rPr>
                <a:t>课堂小结</a:t>
              </a:r>
            </a:p>
          </p:txBody>
        </p:sp>
        <p:cxnSp>
          <p:nvCxnSpPr>
            <p:cNvPr id="4" name="直接连接符 3"/>
            <p:cNvCxnSpPr/>
            <p:nvPr/>
          </p:nvCxnSpPr>
          <p:spPr>
            <a:xfrm>
              <a:off x="3737610" y="865628"/>
              <a:ext cx="4697730" cy="0"/>
            </a:xfrm>
            <a:prstGeom prst="line">
              <a:avLst/>
            </a:prstGeom>
            <a:ln w="34925">
              <a:solidFill>
                <a:srgbClr val="4D78BF"/>
              </a:solidFill>
            </a:ln>
          </p:spPr>
          <p:style>
            <a:lnRef idx="1">
              <a:schemeClr val="accent1"/>
            </a:lnRef>
            <a:fillRef idx="0">
              <a:schemeClr val="accent1"/>
            </a:fillRef>
            <a:effectRef idx="0">
              <a:schemeClr val="accent1"/>
            </a:effectRef>
            <a:fontRef idx="minor">
              <a:schemeClr val="tx1"/>
            </a:fontRef>
          </p:style>
        </p:cxnSp>
      </p:grpSp>
      <p:pic>
        <p:nvPicPr>
          <p:cNvPr id="7" name="图片 6"/>
          <p:cNvPicPr>
            <a:picLocks noChangeAspect="1"/>
          </p:cNvPicPr>
          <p:nvPr/>
        </p:nvPicPr>
        <p:blipFill>
          <a:blip r:embed="rId2" cstate="print"/>
          <a:stretch>
            <a:fillRect/>
          </a:stretch>
        </p:blipFill>
        <p:spPr>
          <a:xfrm flipH="1">
            <a:off x="7109928" y="2818470"/>
            <a:ext cx="4016248" cy="4039530"/>
          </a:xfrm>
          <a:prstGeom prst="rect">
            <a:avLst/>
          </a:prstGeom>
        </p:spPr>
      </p:pic>
      <p:sp>
        <p:nvSpPr>
          <p:cNvPr id="8" name="对话气泡: 圆角矩形 7"/>
          <p:cNvSpPr/>
          <p:nvPr/>
        </p:nvSpPr>
        <p:spPr>
          <a:xfrm>
            <a:off x="1748420" y="2045880"/>
            <a:ext cx="5708631" cy="2010554"/>
          </a:xfrm>
          <a:prstGeom prst="wedgeRoundRectCallout">
            <a:avLst>
              <a:gd name="adj1" fmla="val 65252"/>
              <a:gd name="adj2" fmla="val 28132"/>
              <a:gd name="adj3" fmla="val 16667"/>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eaLnBrk="1" hangingPunct="1">
              <a:lnSpc>
                <a:spcPct val="114000"/>
              </a:lnSpc>
              <a:defRPr/>
            </a:pPr>
            <a:r>
              <a:rPr lang="zh-CN" altLang="en-US" sz="4400" b="1" dirty="0">
                <a:solidFill>
                  <a:prstClr val="black"/>
                </a:solidFill>
                <a:latin typeface="Times New Roman" panose="02020603050405020304" pitchFamily="18" charset="0"/>
                <a:ea typeface="楷体" panose="02010609060101010101" pitchFamily="49" charset="-122"/>
              </a:rPr>
              <a:t>通过本节课的学习，你有哪些收获？</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47135" y="289761"/>
            <a:ext cx="4697730" cy="707886"/>
            <a:chOff x="3737610" y="173031"/>
            <a:chExt cx="4697730" cy="707886"/>
          </a:xfrm>
        </p:grpSpPr>
        <p:sp>
          <p:nvSpPr>
            <p:cNvPr id="3" name="文本框 2"/>
            <p:cNvSpPr txBox="1"/>
            <p:nvPr/>
          </p:nvSpPr>
          <p:spPr>
            <a:xfrm>
              <a:off x="4937655" y="173031"/>
              <a:ext cx="2297641" cy="707886"/>
            </a:xfrm>
            <a:prstGeom prst="rect">
              <a:avLst/>
            </a:prstGeom>
            <a:noFill/>
          </p:spPr>
          <p:txBody>
            <a:bodyPr wrap="square" rtlCol="0">
              <a:spAutoFit/>
            </a:bodyPr>
            <a:lstStyle/>
            <a:p>
              <a:pPr algn="dist"/>
              <a:r>
                <a:rPr lang="zh-CN" altLang="en-US" sz="4000" b="1" dirty="0">
                  <a:solidFill>
                    <a:srgbClr val="4D78BF"/>
                  </a:solidFill>
                  <a:latin typeface="微软雅黑" panose="020B0503020204020204" pitchFamily="34" charset="-122"/>
                  <a:ea typeface="微软雅黑" panose="020B0503020204020204" pitchFamily="34" charset="-122"/>
                  <a:cs typeface="+mn-ea"/>
                  <a:sym typeface="+mn-lt"/>
                </a:rPr>
                <a:t>课后作业</a:t>
              </a:r>
            </a:p>
          </p:txBody>
        </p:sp>
        <p:cxnSp>
          <p:nvCxnSpPr>
            <p:cNvPr id="4" name="直接连接符 3"/>
            <p:cNvCxnSpPr/>
            <p:nvPr/>
          </p:nvCxnSpPr>
          <p:spPr>
            <a:xfrm>
              <a:off x="3737610" y="865628"/>
              <a:ext cx="4697730" cy="0"/>
            </a:xfrm>
            <a:prstGeom prst="line">
              <a:avLst/>
            </a:prstGeom>
            <a:ln w="34925">
              <a:solidFill>
                <a:srgbClr val="4D78BF"/>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425963" y="3021132"/>
            <a:ext cx="9340074" cy="815736"/>
          </a:xfrm>
          <a:prstGeom prst="rect">
            <a:avLst/>
          </a:prstGeom>
          <a:noFill/>
        </p:spPr>
        <p:txBody>
          <a:bodyPr wrap="square">
            <a:spAutoFit/>
          </a:bodyPr>
          <a:lstStyle/>
          <a:p>
            <a:pPr>
              <a:lnSpc>
                <a:spcPct val="150000"/>
              </a:lnSpc>
            </a:pPr>
            <a:r>
              <a:rPr lang="zh-CN" altLang="en-US" sz="3600" b="1" dirty="0">
                <a:solidFill>
                  <a:srgbClr val="000000"/>
                </a:solidFill>
                <a:effectLst/>
                <a:latin typeface="Arial" panose="020B0604020202020204" pitchFamily="34" charset="0"/>
                <a:ea typeface="楷体" panose="02010609060101010101" pitchFamily="49" charset="-122"/>
                <a:cs typeface="Arial" panose="020B0604020202020204" pitchFamily="34" charset="0"/>
              </a:rPr>
              <a:t>见“状元成才路”系列丛书对应课时作业。</a:t>
            </a:r>
            <a:endParaRPr lang="zh-CN" altLang="en-US" sz="7200" b="1" dirty="0">
              <a:latin typeface="Arial" panose="020B0604020202020204" pitchFamily="34" charset="0"/>
              <a:ea typeface="楷体" panose="02010609060101010101" pitchFamily="49" charset="-122"/>
              <a:cs typeface="Arial" panose="020B0604020202020204" pitchFamily="34" charset="0"/>
            </a:endParaRPr>
          </a:p>
        </p:txBody>
      </p:sp>
    </p:spTree>
  </p:cSld>
  <p:clrMapOvr>
    <a:masterClrMapping/>
  </p:clrMapOvr>
</p:sld>
</file>

<file path=ppt/theme/theme1.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408</TotalTime>
  <Words>470</Words>
  <Application>Microsoft Office PowerPoint</Application>
  <PresentationFormat>宽屏</PresentationFormat>
  <Paragraphs>103</Paragraphs>
  <Slides>16</Slides>
  <Notes>1</Notes>
  <HiddenSlides>0</HiddenSlides>
  <MMClips>1</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16</vt:i4>
      </vt:variant>
    </vt:vector>
  </HeadingPairs>
  <TitlesOfParts>
    <vt:vector size="26" baseType="lpstr">
      <vt:lpstr>等线</vt:lpstr>
      <vt:lpstr>等线 Light</vt:lpstr>
      <vt:lpstr>黑体</vt:lpstr>
      <vt:lpstr>楷体</vt:lpstr>
      <vt:lpstr>宋体</vt:lpstr>
      <vt:lpstr>微软雅黑</vt:lpstr>
      <vt:lpstr>Arial</vt:lpstr>
      <vt:lpstr>Times New Roman</vt:lpstr>
      <vt:lpstr>1_自定义设计方案</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状元成才路</Manager>
  <Company>zyccl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subject>状元成才路</dc:subject>
  <dc:creator>状元成才路</dc:creator>
  <cp:keywords>状元成才路</cp:keywords>
  <dc:description>状元成才路</dc:description>
  <cp:lastModifiedBy>Administrator</cp:lastModifiedBy>
  <cp:revision>611</cp:revision>
  <dcterms:created xsi:type="dcterms:W3CDTF">2015-08-27T07:30:00Z</dcterms:created>
  <dcterms:modified xsi:type="dcterms:W3CDTF">2025-07-24T09:41:12Z</dcterms:modified>
  <cp:category>状元成才路</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2052-11.8.2.11734</vt:lpwstr>
  </property>
  <property fmtid="{D5CDD505-2E9C-101B-9397-08002B2CF9AE}" pid="3" name="ICV">
    <vt:lpwstr>CFDF1F7FCAD8446FA291C6DA7D23367D</vt:lpwstr>
  </property>
</Properties>
</file>