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2" r:id="rId2"/>
  </p:sldMasterIdLst>
  <p:notesMasterIdLst>
    <p:notesMasterId r:id="rId23"/>
  </p:notesMasterIdLst>
  <p:sldIdLst>
    <p:sldId id="263" r:id="rId3"/>
    <p:sldId id="389" r:id="rId4"/>
    <p:sldId id="334" r:id="rId5"/>
    <p:sldId id="390" r:id="rId6"/>
    <p:sldId id="391" r:id="rId7"/>
    <p:sldId id="392" r:id="rId8"/>
    <p:sldId id="393" r:id="rId9"/>
    <p:sldId id="400" r:id="rId10"/>
    <p:sldId id="401" r:id="rId11"/>
    <p:sldId id="402" r:id="rId12"/>
    <p:sldId id="351" r:id="rId13"/>
    <p:sldId id="364" r:id="rId14"/>
    <p:sldId id="399" r:id="rId15"/>
    <p:sldId id="397" r:id="rId16"/>
    <p:sldId id="370" r:id="rId17"/>
    <p:sldId id="398" r:id="rId18"/>
    <p:sldId id="277" r:id="rId19"/>
    <p:sldId id="386" r:id="rId20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4">
          <p15:clr>
            <a:srgbClr val="A4A3A4"/>
          </p15:clr>
        </p15:guide>
        <p15:guide id="2" orient="horz" pos="980">
          <p15:clr>
            <a:srgbClr val="A4A3A4"/>
          </p15:clr>
        </p15:guide>
        <p15:guide id="3" orient="horz" pos="3972">
          <p15:clr>
            <a:srgbClr val="A4A3A4"/>
          </p15:clr>
        </p15:guide>
        <p15:guide id="4" pos="1118" userDrawn="1">
          <p15:clr>
            <a:srgbClr val="A4A3A4"/>
          </p15:clr>
        </p15:guide>
        <p15:guide id="5" pos="4752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1" clrIdx="0"/>
  <p:cmAuthor id="2" name="lenovo" initials="l" lastIdx="20" clrIdx="1"/>
  <p:cmAuthor id="3" name="xbany" initials="xb21cn" lastIdx="44" clrIdx="2"/>
  <p:cmAuthor id="4" name="书强 谢" initials="书强" lastIdx="3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00FF"/>
    <a:srgbClr val="000000"/>
    <a:srgbClr val="FFFFFF"/>
    <a:srgbClr val="B2B2B2"/>
    <a:srgbClr val="FDFFD8"/>
    <a:srgbClr val="FF00FF"/>
    <a:srgbClr val="F9FEAF"/>
    <a:srgbClr val="DFE6DF"/>
    <a:srgbClr val="398E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44" autoAdjust="0"/>
    <p:restoredTop sz="95238" autoAdjust="0"/>
  </p:normalViewPr>
  <p:slideViewPr>
    <p:cSldViewPr>
      <p:cViewPr varScale="1">
        <p:scale>
          <a:sx n="59" d="100"/>
          <a:sy n="59" d="100"/>
        </p:scale>
        <p:origin x="102" y="1260"/>
      </p:cViewPr>
      <p:guideLst>
        <p:guide orient="horz" pos="2204"/>
        <p:guide orient="horz" pos="980"/>
        <p:guide orient="horz" pos="3972"/>
        <p:guide pos="1118"/>
        <p:guide pos="475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2F6071AD-1CF9-4795-8347-30170431B8CA}" type="datetimeFigureOut">
              <a:rPr lang="zh-CN" altLang="en-US"/>
              <a:t>2025/7/18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fld id="{624B6340-8882-47CB-BC3F-0D9994AE4135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024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fld id="{8948BF6C-F389-4163-8DEA-EE114D819A2E}" type="slidenum">
              <a:rPr lang="zh-CN" altLang="en-US">
                <a:latin typeface="等线" panose="02010600030101010101" pitchFamily="2" charset="-122"/>
                <a:ea typeface="等线" panose="02010600030101010101" pitchFamily="2" charset="-122"/>
              </a:rPr>
              <a:t>1</a:t>
            </a:fld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CD2828-9F57-4C8B-ACC5-59F74C643EFB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4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2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9833" y="-220133"/>
            <a:ext cx="8128000" cy="812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6933" y="74084"/>
            <a:ext cx="6779684" cy="6779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9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184" y="0"/>
            <a:ext cx="11713633" cy="378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10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4667" y="-42333"/>
            <a:ext cx="2823633" cy="1754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1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7684" y="853017"/>
            <a:ext cx="738716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12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067" y="4292600"/>
            <a:ext cx="884767" cy="1020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13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917" y="1885951"/>
            <a:ext cx="1068916" cy="984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2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圆角矩形 7"/>
          <p:cNvSpPr/>
          <p:nvPr userDrawn="1"/>
        </p:nvSpPr>
        <p:spPr>
          <a:xfrm>
            <a:off x="292100" y="357717"/>
            <a:ext cx="11573933" cy="6108700"/>
          </a:xfrm>
          <a:prstGeom prst="roundRect">
            <a:avLst>
              <a:gd name="adj" fmla="val 238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zh-CN" altLang="en-US" sz="100"/>
          </a:p>
        </p:txBody>
      </p:sp>
      <p:pic>
        <p:nvPicPr>
          <p:cNvPr id="4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92519" y="309033"/>
            <a:ext cx="786013" cy="770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 userDrawn="1"/>
        </p:nvSpPr>
        <p:spPr>
          <a:xfrm rot="19524300">
            <a:off x="4888295" y="3340109"/>
            <a:ext cx="387350" cy="176530"/>
          </a:xfrm>
          <a:prstGeom prst="rect">
            <a:avLst/>
          </a:prstGeom>
          <a:noFill/>
        </p:spPr>
        <p:txBody>
          <a:bodyPr wrap="none" lIns="162556" tIns="81277" rIns="162556" bIns="81277">
            <a:spAutoFit/>
          </a:bodyPr>
          <a:lstStyle/>
          <a:p>
            <a:pPr>
              <a:defRPr/>
            </a:pPr>
            <a:r>
              <a:rPr lang="zh-CN" altLang="en-US" sz="100" dirty="0">
                <a:solidFill>
                  <a:schemeClr val="bg1">
                    <a:lumMod val="65000"/>
                    <a:alpha val="34000"/>
                  </a:schemeClr>
                </a:solidFill>
                <a:latin typeface="楷体" panose="02010609060101010101" pitchFamily="49" charset="-122"/>
              </a:rPr>
              <a:t>状元成才路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2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92519" y="309033"/>
            <a:ext cx="786013" cy="770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 userDrawn="1"/>
        </p:nvSpPr>
        <p:spPr>
          <a:xfrm rot="19524300">
            <a:off x="4888295" y="3340109"/>
            <a:ext cx="387350" cy="176530"/>
          </a:xfrm>
          <a:prstGeom prst="rect">
            <a:avLst/>
          </a:prstGeom>
          <a:noFill/>
        </p:spPr>
        <p:txBody>
          <a:bodyPr wrap="none" lIns="162556" tIns="81277" rIns="162556" bIns="81277">
            <a:spAutoFit/>
          </a:bodyPr>
          <a:lstStyle/>
          <a:p>
            <a:pPr>
              <a:defRPr/>
            </a:pPr>
            <a:r>
              <a:rPr lang="zh-CN" altLang="en-US" sz="100" dirty="0">
                <a:solidFill>
                  <a:schemeClr val="bg1">
                    <a:lumMod val="65000"/>
                    <a:alpha val="34000"/>
                  </a:schemeClr>
                </a:solidFill>
                <a:latin typeface="楷体" panose="02010609060101010101" pitchFamily="49" charset="-122"/>
              </a:rPr>
              <a:t>状元成才路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未命名项目-图层 1 (7)"/>
          <p:cNvPicPr>
            <a:picLocks noChangeAspect="1"/>
          </p:cNvPicPr>
          <p:nvPr userDrawn="1"/>
        </p:nvPicPr>
        <p:blipFill>
          <a:blip r:embed="rId2"/>
          <a:srcRect l="9421" t="4680" b="3094"/>
          <a:stretch>
            <a:fillRect/>
          </a:stretch>
        </p:blipFill>
        <p:spPr>
          <a:xfrm>
            <a:off x="-8890" y="-67310"/>
            <a:ext cx="12211050" cy="699389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3" cstate="print">
            <a:alphaModFix amt="9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15" t="21891" r="20282" b="26965"/>
          <a:stretch>
            <a:fillRect/>
          </a:stretch>
        </p:blipFill>
        <p:spPr>
          <a:xfrm rot="5400000">
            <a:off x="5306695" y="-380365"/>
            <a:ext cx="5646420" cy="77114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 descr="未命名项目-图层 1 (7)"/>
          <p:cNvPicPr>
            <a:picLocks noChangeAspect="1"/>
          </p:cNvPicPr>
          <p:nvPr userDrawn="1"/>
        </p:nvPicPr>
        <p:blipFill>
          <a:blip r:embed="rId2"/>
          <a:srcRect l="9421" t="4680" b="3094"/>
          <a:stretch>
            <a:fillRect/>
          </a:stretch>
        </p:blipFill>
        <p:spPr>
          <a:xfrm>
            <a:off x="-23495" y="-75565"/>
            <a:ext cx="12239625" cy="7010400"/>
          </a:xfrm>
          <a:prstGeom prst="rect">
            <a:avLst/>
          </a:prstGeom>
        </p:spPr>
      </p:pic>
      <p:grpSp>
        <p:nvGrpSpPr>
          <p:cNvPr id="28" name="组合 5"/>
          <p:cNvGrpSpPr/>
          <p:nvPr userDrawn="1"/>
        </p:nvGrpSpPr>
        <p:grpSpPr bwMode="auto">
          <a:xfrm>
            <a:off x="97155" y="147955"/>
            <a:ext cx="12111355" cy="6497320"/>
            <a:chOff x="314790" y="249767"/>
            <a:chExt cx="8514419" cy="4643965"/>
          </a:xfrm>
        </p:grpSpPr>
        <p:sp>
          <p:nvSpPr>
            <p:cNvPr id="29" name="任意多边形: 形状 6"/>
            <p:cNvSpPr/>
            <p:nvPr/>
          </p:nvSpPr>
          <p:spPr>
            <a:xfrm>
              <a:off x="314790" y="249767"/>
              <a:ext cx="8514419" cy="4643965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71447"/>
                <a:gd name="connsiteX1-2551" fmla="*/ 1709058 w 11585839"/>
                <a:gd name="connsiteY1-2552" fmla="*/ 85930 h 6271447"/>
                <a:gd name="connsiteX2-2553" fmla="*/ 3906158 w 11585839"/>
                <a:gd name="connsiteY2-2554" fmla="*/ 205 h 6271447"/>
                <a:gd name="connsiteX3-2555" fmla="*/ 6195333 w 11585839"/>
                <a:gd name="connsiteY3-2556" fmla="*/ 60530 h 6271447"/>
                <a:gd name="connsiteX4-2557" fmla="*/ 8401958 w 11585839"/>
                <a:gd name="connsiteY4-2558" fmla="*/ 9730 h 6271447"/>
                <a:gd name="connsiteX5-2559" fmla="*/ 10202183 w 11585839"/>
                <a:gd name="connsiteY5-2560" fmla="*/ 92280 h 6271447"/>
                <a:gd name="connsiteX6-2561" fmla="*/ 11507108 w 11585839"/>
                <a:gd name="connsiteY6-2562" fmla="*/ 124030 h 6271447"/>
                <a:gd name="connsiteX7-2563" fmla="*/ 11449958 w 11585839"/>
                <a:gd name="connsiteY7-2564" fmla="*/ 1533730 h 6271447"/>
                <a:gd name="connsiteX8-2565" fmla="*/ 11538858 w 11585839"/>
                <a:gd name="connsiteY8-2566" fmla="*/ 2416380 h 6271447"/>
                <a:gd name="connsiteX9-2567" fmla="*/ 11475358 w 11585839"/>
                <a:gd name="connsiteY9-2568" fmla="*/ 3556205 h 6271447"/>
                <a:gd name="connsiteX10-2569" fmla="*/ 11532508 w 11585839"/>
                <a:gd name="connsiteY10-2570" fmla="*/ 4565855 h 6271447"/>
                <a:gd name="connsiteX11-2571" fmla="*/ 11453133 w 11585839"/>
                <a:gd name="connsiteY11-2572" fmla="*/ 5391355 h 6271447"/>
                <a:gd name="connsiteX12-2573" fmla="*/ 11542033 w 11585839"/>
                <a:gd name="connsiteY12-2574" fmla="*/ 6134305 h 6271447"/>
                <a:gd name="connsiteX13-2575" fmla="*/ 10722883 w 11585839"/>
                <a:gd name="connsiteY13-2576" fmla="*/ 6267655 h 6271447"/>
                <a:gd name="connsiteX14-2577" fmla="*/ 9351283 w 11585839"/>
                <a:gd name="connsiteY14-2578" fmla="*/ 6229555 h 6271447"/>
                <a:gd name="connsiteX15-2579" fmla="*/ 7887608 w 11585839"/>
                <a:gd name="connsiteY15-2580" fmla="*/ 6172405 h 6271447"/>
                <a:gd name="connsiteX16-2581" fmla="*/ 6312808 w 11585839"/>
                <a:gd name="connsiteY16-2582" fmla="*/ 6254955 h 6271447"/>
                <a:gd name="connsiteX17-2583" fmla="*/ 4293508 w 11585839"/>
                <a:gd name="connsiteY17-2584" fmla="*/ 6188280 h 6271447"/>
                <a:gd name="connsiteX18-2585" fmla="*/ 2721767 w 11585839"/>
                <a:gd name="connsiteY18-2586" fmla="*/ 6215186 h 6271447"/>
                <a:gd name="connsiteX19-2587" fmla="*/ 1162958 w 11585839"/>
                <a:gd name="connsiteY19-2588" fmla="*/ 6200980 h 6271447"/>
                <a:gd name="connsiteX20-2589" fmla="*/ 77108 w 11585839"/>
                <a:gd name="connsiteY20-2590" fmla="*/ 6121605 h 6271447"/>
                <a:gd name="connsiteX21-2591" fmla="*/ 86633 w 11585839"/>
                <a:gd name="connsiteY21-2592" fmla="*/ 5054805 h 6271447"/>
                <a:gd name="connsiteX22-2593" fmla="*/ 70758 w 11585839"/>
                <a:gd name="connsiteY22-2594" fmla="*/ 3937205 h 6271447"/>
                <a:gd name="connsiteX23-2595" fmla="*/ 39008 w 11585839"/>
                <a:gd name="connsiteY23-2596" fmla="*/ 2489405 h 6271447"/>
                <a:gd name="connsiteX24-2597" fmla="*/ 105683 w 11585839"/>
                <a:gd name="connsiteY24-2598" fmla="*/ 1317830 h 6271447"/>
                <a:gd name="connsiteX25-2599" fmla="*/ 143783 w 11585839"/>
                <a:gd name="connsiteY25-2600" fmla="*/ 101805 h 6271447"/>
                <a:gd name="connsiteX0-2601" fmla="*/ 143783 w 11585839"/>
                <a:gd name="connsiteY0-2602" fmla="*/ 101805 h 6271447"/>
                <a:gd name="connsiteX1-2603" fmla="*/ 1709058 w 11585839"/>
                <a:gd name="connsiteY1-2604" fmla="*/ 85930 h 6271447"/>
                <a:gd name="connsiteX2-2605" fmla="*/ 3906158 w 11585839"/>
                <a:gd name="connsiteY2-2606" fmla="*/ 205 h 6271447"/>
                <a:gd name="connsiteX3-2607" fmla="*/ 6195333 w 11585839"/>
                <a:gd name="connsiteY3-2608" fmla="*/ 60530 h 6271447"/>
                <a:gd name="connsiteX4-2609" fmla="*/ 8401958 w 11585839"/>
                <a:gd name="connsiteY4-2610" fmla="*/ 9730 h 6271447"/>
                <a:gd name="connsiteX5-2611" fmla="*/ 10202183 w 11585839"/>
                <a:gd name="connsiteY5-2612" fmla="*/ 92280 h 6271447"/>
                <a:gd name="connsiteX6-2613" fmla="*/ 11507108 w 11585839"/>
                <a:gd name="connsiteY6-2614" fmla="*/ 124030 h 6271447"/>
                <a:gd name="connsiteX7-2615" fmla="*/ 11449958 w 11585839"/>
                <a:gd name="connsiteY7-2616" fmla="*/ 1533730 h 6271447"/>
                <a:gd name="connsiteX8-2617" fmla="*/ 11538858 w 11585839"/>
                <a:gd name="connsiteY8-2618" fmla="*/ 2416380 h 6271447"/>
                <a:gd name="connsiteX9-2619" fmla="*/ 11475358 w 11585839"/>
                <a:gd name="connsiteY9-2620" fmla="*/ 3556205 h 6271447"/>
                <a:gd name="connsiteX10-2621" fmla="*/ 11532508 w 11585839"/>
                <a:gd name="connsiteY10-2622" fmla="*/ 4565855 h 6271447"/>
                <a:gd name="connsiteX11-2623" fmla="*/ 11453133 w 11585839"/>
                <a:gd name="connsiteY11-2624" fmla="*/ 5391355 h 6271447"/>
                <a:gd name="connsiteX12-2625" fmla="*/ 11542033 w 11585839"/>
                <a:gd name="connsiteY12-2626" fmla="*/ 6134305 h 6271447"/>
                <a:gd name="connsiteX13-2627" fmla="*/ 10722883 w 11585839"/>
                <a:gd name="connsiteY13-2628" fmla="*/ 6267655 h 6271447"/>
                <a:gd name="connsiteX14-2629" fmla="*/ 9351283 w 11585839"/>
                <a:gd name="connsiteY14-2630" fmla="*/ 6229555 h 6271447"/>
                <a:gd name="connsiteX15-2631" fmla="*/ 7887608 w 11585839"/>
                <a:gd name="connsiteY15-2632" fmla="*/ 6172405 h 6271447"/>
                <a:gd name="connsiteX16-2633" fmla="*/ 6331625 w 11585839"/>
                <a:gd name="connsiteY16-2634" fmla="*/ 6217608 h 6271447"/>
                <a:gd name="connsiteX17-2635" fmla="*/ 4293508 w 11585839"/>
                <a:gd name="connsiteY17-2636" fmla="*/ 6188280 h 6271447"/>
                <a:gd name="connsiteX18-2637" fmla="*/ 2721767 w 11585839"/>
                <a:gd name="connsiteY18-2638" fmla="*/ 6215186 h 6271447"/>
                <a:gd name="connsiteX19-2639" fmla="*/ 1162958 w 11585839"/>
                <a:gd name="connsiteY19-2640" fmla="*/ 6200980 h 6271447"/>
                <a:gd name="connsiteX20-2641" fmla="*/ 77108 w 11585839"/>
                <a:gd name="connsiteY20-2642" fmla="*/ 6121605 h 6271447"/>
                <a:gd name="connsiteX21-2643" fmla="*/ 86633 w 11585839"/>
                <a:gd name="connsiteY21-2644" fmla="*/ 5054805 h 6271447"/>
                <a:gd name="connsiteX22-2645" fmla="*/ 70758 w 11585839"/>
                <a:gd name="connsiteY22-2646" fmla="*/ 3937205 h 6271447"/>
                <a:gd name="connsiteX23-2647" fmla="*/ 39008 w 11585839"/>
                <a:gd name="connsiteY23-2648" fmla="*/ 2489405 h 6271447"/>
                <a:gd name="connsiteX24-2649" fmla="*/ 105683 w 11585839"/>
                <a:gd name="connsiteY24-2650" fmla="*/ 1317830 h 6271447"/>
                <a:gd name="connsiteX25-2651" fmla="*/ 143783 w 11585839"/>
                <a:gd name="connsiteY25-2652" fmla="*/ 101805 h 6271447"/>
                <a:gd name="connsiteX0-2653" fmla="*/ 143783 w 11585839"/>
                <a:gd name="connsiteY0-2654" fmla="*/ 101805 h 6271055"/>
                <a:gd name="connsiteX1-2655" fmla="*/ 1709058 w 11585839"/>
                <a:gd name="connsiteY1-2656" fmla="*/ 85930 h 6271055"/>
                <a:gd name="connsiteX2-2657" fmla="*/ 3906158 w 11585839"/>
                <a:gd name="connsiteY2-2658" fmla="*/ 205 h 6271055"/>
                <a:gd name="connsiteX3-2659" fmla="*/ 6195333 w 11585839"/>
                <a:gd name="connsiteY3-2660" fmla="*/ 60530 h 6271055"/>
                <a:gd name="connsiteX4-2661" fmla="*/ 8401958 w 11585839"/>
                <a:gd name="connsiteY4-2662" fmla="*/ 9730 h 6271055"/>
                <a:gd name="connsiteX5-2663" fmla="*/ 10202183 w 11585839"/>
                <a:gd name="connsiteY5-2664" fmla="*/ 92280 h 6271055"/>
                <a:gd name="connsiteX6-2665" fmla="*/ 11507108 w 11585839"/>
                <a:gd name="connsiteY6-2666" fmla="*/ 124030 h 6271055"/>
                <a:gd name="connsiteX7-2667" fmla="*/ 11449958 w 11585839"/>
                <a:gd name="connsiteY7-2668" fmla="*/ 1533730 h 6271055"/>
                <a:gd name="connsiteX8-2669" fmla="*/ 11538858 w 11585839"/>
                <a:gd name="connsiteY8-2670" fmla="*/ 2416380 h 6271055"/>
                <a:gd name="connsiteX9-2671" fmla="*/ 11475358 w 11585839"/>
                <a:gd name="connsiteY9-2672" fmla="*/ 3556205 h 6271055"/>
                <a:gd name="connsiteX10-2673" fmla="*/ 11532508 w 11585839"/>
                <a:gd name="connsiteY10-2674" fmla="*/ 4565855 h 6271055"/>
                <a:gd name="connsiteX11-2675" fmla="*/ 11453133 w 11585839"/>
                <a:gd name="connsiteY11-2676" fmla="*/ 5391355 h 6271055"/>
                <a:gd name="connsiteX12-2677" fmla="*/ 11542033 w 11585839"/>
                <a:gd name="connsiteY12-2678" fmla="*/ 6134305 h 6271055"/>
                <a:gd name="connsiteX13-2679" fmla="*/ 10722883 w 11585839"/>
                <a:gd name="connsiteY13-2680" fmla="*/ 6267655 h 6271055"/>
                <a:gd name="connsiteX14-2681" fmla="*/ 9351283 w 11585839"/>
                <a:gd name="connsiteY14-2682" fmla="*/ 6229555 h 6271055"/>
                <a:gd name="connsiteX15-2683" fmla="*/ 7887609 w 11585839"/>
                <a:gd name="connsiteY15-2684" fmla="*/ 6209753 h 6271055"/>
                <a:gd name="connsiteX16-2685" fmla="*/ 6331625 w 11585839"/>
                <a:gd name="connsiteY16-2686" fmla="*/ 6217608 h 6271055"/>
                <a:gd name="connsiteX17-2687" fmla="*/ 4293508 w 11585839"/>
                <a:gd name="connsiteY17-2688" fmla="*/ 6188280 h 6271055"/>
                <a:gd name="connsiteX18-2689" fmla="*/ 2721767 w 11585839"/>
                <a:gd name="connsiteY18-2690" fmla="*/ 6215186 h 6271055"/>
                <a:gd name="connsiteX19-2691" fmla="*/ 1162958 w 11585839"/>
                <a:gd name="connsiteY19-2692" fmla="*/ 6200980 h 6271055"/>
                <a:gd name="connsiteX20-2693" fmla="*/ 77108 w 11585839"/>
                <a:gd name="connsiteY20-2694" fmla="*/ 6121605 h 6271055"/>
                <a:gd name="connsiteX21-2695" fmla="*/ 86633 w 11585839"/>
                <a:gd name="connsiteY21-2696" fmla="*/ 5054805 h 6271055"/>
                <a:gd name="connsiteX22-2697" fmla="*/ 70758 w 11585839"/>
                <a:gd name="connsiteY22-2698" fmla="*/ 3937205 h 6271055"/>
                <a:gd name="connsiteX23-2699" fmla="*/ 39008 w 11585839"/>
                <a:gd name="connsiteY23-2700" fmla="*/ 2489405 h 6271055"/>
                <a:gd name="connsiteX24-2701" fmla="*/ 105683 w 11585839"/>
                <a:gd name="connsiteY24-2702" fmla="*/ 1317830 h 6271055"/>
                <a:gd name="connsiteX25-2703" fmla="*/ 143783 w 11585839"/>
                <a:gd name="connsiteY25-2704" fmla="*/ 101805 h 62710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055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3829" y="6239205"/>
                    <a:pt x="9351283" y="6229555"/>
                  </a:cubicBezTo>
                  <a:lnTo>
                    <a:pt x="7887609" y="6209753"/>
                  </a:lnTo>
                  <a:lnTo>
                    <a:pt x="6331625" y="6217608"/>
                  </a:lnTo>
                  <a:lnTo>
                    <a:pt x="4293508" y="6188280"/>
                  </a:lnTo>
                  <a:cubicBezTo>
                    <a:pt x="3691865" y="6187876"/>
                    <a:pt x="3245681" y="6206217"/>
                    <a:pt x="2721767" y="6215186"/>
                  </a:cubicBezTo>
                  <a:lnTo>
                    <a:pt x="1162958" y="6200980"/>
                  </a:lnTo>
                  <a:cubicBezTo>
                    <a:pt x="722182" y="6185383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noFill/>
            <a:ln w="2222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0" name="任意多边形: 形状 5"/>
            <p:cNvSpPr/>
            <p:nvPr/>
          </p:nvSpPr>
          <p:spPr>
            <a:xfrm>
              <a:off x="431487" y="330386"/>
              <a:ext cx="8281024" cy="4482728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91080"/>
                <a:gd name="connsiteX1-2551" fmla="*/ 1709058 w 11585839"/>
                <a:gd name="connsiteY1-2552" fmla="*/ 85930 h 6291080"/>
                <a:gd name="connsiteX2-2553" fmla="*/ 3906158 w 11585839"/>
                <a:gd name="connsiteY2-2554" fmla="*/ 205 h 6291080"/>
                <a:gd name="connsiteX3-2555" fmla="*/ 6195333 w 11585839"/>
                <a:gd name="connsiteY3-2556" fmla="*/ 60530 h 6291080"/>
                <a:gd name="connsiteX4-2557" fmla="*/ 8401958 w 11585839"/>
                <a:gd name="connsiteY4-2558" fmla="*/ 9730 h 6291080"/>
                <a:gd name="connsiteX5-2559" fmla="*/ 10202183 w 11585839"/>
                <a:gd name="connsiteY5-2560" fmla="*/ 92280 h 6291080"/>
                <a:gd name="connsiteX6-2561" fmla="*/ 11507108 w 11585839"/>
                <a:gd name="connsiteY6-2562" fmla="*/ 124030 h 6291080"/>
                <a:gd name="connsiteX7-2563" fmla="*/ 11449958 w 11585839"/>
                <a:gd name="connsiteY7-2564" fmla="*/ 1533730 h 6291080"/>
                <a:gd name="connsiteX8-2565" fmla="*/ 11538858 w 11585839"/>
                <a:gd name="connsiteY8-2566" fmla="*/ 2416380 h 6291080"/>
                <a:gd name="connsiteX9-2567" fmla="*/ 11475358 w 11585839"/>
                <a:gd name="connsiteY9-2568" fmla="*/ 3556205 h 6291080"/>
                <a:gd name="connsiteX10-2569" fmla="*/ 11532508 w 11585839"/>
                <a:gd name="connsiteY10-2570" fmla="*/ 4565855 h 6291080"/>
                <a:gd name="connsiteX11-2571" fmla="*/ 11453133 w 11585839"/>
                <a:gd name="connsiteY11-2572" fmla="*/ 5391355 h 6291080"/>
                <a:gd name="connsiteX12-2573" fmla="*/ 11542033 w 11585839"/>
                <a:gd name="connsiteY12-2574" fmla="*/ 6134305 h 6291080"/>
                <a:gd name="connsiteX13-2575" fmla="*/ 10722883 w 11585839"/>
                <a:gd name="connsiteY13-2576" fmla="*/ 6267655 h 6291080"/>
                <a:gd name="connsiteX14-2577" fmla="*/ 9351283 w 11585839"/>
                <a:gd name="connsiteY14-2578" fmla="*/ 6229555 h 6291080"/>
                <a:gd name="connsiteX15-2579" fmla="*/ 7887608 w 11585839"/>
                <a:gd name="connsiteY15-2580" fmla="*/ 6172405 h 6291080"/>
                <a:gd name="connsiteX16-2581" fmla="*/ 6312808 w 11585839"/>
                <a:gd name="connsiteY16-2582" fmla="*/ 6254955 h 6291080"/>
                <a:gd name="connsiteX17-2583" fmla="*/ 4302744 w 11585839"/>
                <a:gd name="connsiteY17-2584" fmla="*/ 6132862 h 6291080"/>
                <a:gd name="connsiteX18-2585" fmla="*/ 2712358 w 11585839"/>
                <a:gd name="connsiteY18-2586" fmla="*/ 6289880 h 6291080"/>
                <a:gd name="connsiteX19-2587" fmla="*/ 1162958 w 11585839"/>
                <a:gd name="connsiteY19-2588" fmla="*/ 6200980 h 6291080"/>
                <a:gd name="connsiteX20-2589" fmla="*/ 77108 w 11585839"/>
                <a:gd name="connsiteY20-2590" fmla="*/ 6121605 h 6291080"/>
                <a:gd name="connsiteX21-2591" fmla="*/ 86633 w 11585839"/>
                <a:gd name="connsiteY21-2592" fmla="*/ 5054805 h 6291080"/>
                <a:gd name="connsiteX22-2593" fmla="*/ 70758 w 11585839"/>
                <a:gd name="connsiteY22-2594" fmla="*/ 3937205 h 6291080"/>
                <a:gd name="connsiteX23-2595" fmla="*/ 39008 w 11585839"/>
                <a:gd name="connsiteY23-2596" fmla="*/ 2489405 h 6291080"/>
                <a:gd name="connsiteX24-2597" fmla="*/ 105683 w 11585839"/>
                <a:gd name="connsiteY24-2598" fmla="*/ 1317830 h 6291080"/>
                <a:gd name="connsiteX25-2599" fmla="*/ 143783 w 11585839"/>
                <a:gd name="connsiteY25-2600" fmla="*/ 101805 h 6291080"/>
                <a:gd name="connsiteX0-2601" fmla="*/ 143783 w 11585839"/>
                <a:gd name="connsiteY0-2602" fmla="*/ 101805 h 6291080"/>
                <a:gd name="connsiteX1-2603" fmla="*/ 1709058 w 11585839"/>
                <a:gd name="connsiteY1-2604" fmla="*/ 85930 h 6291080"/>
                <a:gd name="connsiteX2-2605" fmla="*/ 3906158 w 11585839"/>
                <a:gd name="connsiteY2-2606" fmla="*/ 205 h 6291080"/>
                <a:gd name="connsiteX3-2607" fmla="*/ 6195333 w 11585839"/>
                <a:gd name="connsiteY3-2608" fmla="*/ 60530 h 6291080"/>
                <a:gd name="connsiteX4-2609" fmla="*/ 8401958 w 11585839"/>
                <a:gd name="connsiteY4-2610" fmla="*/ 9730 h 6291080"/>
                <a:gd name="connsiteX5-2611" fmla="*/ 10202183 w 11585839"/>
                <a:gd name="connsiteY5-2612" fmla="*/ 92280 h 6291080"/>
                <a:gd name="connsiteX6-2613" fmla="*/ 11507108 w 11585839"/>
                <a:gd name="connsiteY6-2614" fmla="*/ 124030 h 6291080"/>
                <a:gd name="connsiteX7-2615" fmla="*/ 11449958 w 11585839"/>
                <a:gd name="connsiteY7-2616" fmla="*/ 1533730 h 6291080"/>
                <a:gd name="connsiteX8-2617" fmla="*/ 11538858 w 11585839"/>
                <a:gd name="connsiteY8-2618" fmla="*/ 2416380 h 6291080"/>
                <a:gd name="connsiteX9-2619" fmla="*/ 11475358 w 11585839"/>
                <a:gd name="connsiteY9-2620" fmla="*/ 3556205 h 6291080"/>
                <a:gd name="connsiteX10-2621" fmla="*/ 11532508 w 11585839"/>
                <a:gd name="connsiteY10-2622" fmla="*/ 4565855 h 6291080"/>
                <a:gd name="connsiteX11-2623" fmla="*/ 11453133 w 11585839"/>
                <a:gd name="connsiteY11-2624" fmla="*/ 5391355 h 6291080"/>
                <a:gd name="connsiteX12-2625" fmla="*/ 11542033 w 11585839"/>
                <a:gd name="connsiteY12-2626" fmla="*/ 6134305 h 6291080"/>
                <a:gd name="connsiteX13-2627" fmla="*/ 10722883 w 11585839"/>
                <a:gd name="connsiteY13-2628" fmla="*/ 6267655 h 6291080"/>
                <a:gd name="connsiteX14-2629" fmla="*/ 9351283 w 11585839"/>
                <a:gd name="connsiteY14-2630" fmla="*/ 6229555 h 6291080"/>
                <a:gd name="connsiteX15-2631" fmla="*/ 7887608 w 11585839"/>
                <a:gd name="connsiteY15-2632" fmla="*/ 6172405 h 6291080"/>
                <a:gd name="connsiteX16-2633" fmla="*/ 6312808 w 11585839"/>
                <a:gd name="connsiteY16-2634" fmla="*/ 6134883 h 6291080"/>
                <a:gd name="connsiteX17-2635" fmla="*/ 4302744 w 11585839"/>
                <a:gd name="connsiteY17-2636" fmla="*/ 6132862 h 6291080"/>
                <a:gd name="connsiteX18-2637" fmla="*/ 2712358 w 11585839"/>
                <a:gd name="connsiteY18-2638" fmla="*/ 6289880 h 6291080"/>
                <a:gd name="connsiteX19-2639" fmla="*/ 1162958 w 11585839"/>
                <a:gd name="connsiteY19-2640" fmla="*/ 6200980 h 6291080"/>
                <a:gd name="connsiteX20-2641" fmla="*/ 77108 w 11585839"/>
                <a:gd name="connsiteY20-2642" fmla="*/ 6121605 h 6291080"/>
                <a:gd name="connsiteX21-2643" fmla="*/ 86633 w 11585839"/>
                <a:gd name="connsiteY21-2644" fmla="*/ 5054805 h 6291080"/>
                <a:gd name="connsiteX22-2645" fmla="*/ 70758 w 11585839"/>
                <a:gd name="connsiteY22-2646" fmla="*/ 3937205 h 6291080"/>
                <a:gd name="connsiteX23-2647" fmla="*/ 39008 w 11585839"/>
                <a:gd name="connsiteY23-2648" fmla="*/ 2489405 h 6291080"/>
                <a:gd name="connsiteX24-2649" fmla="*/ 105683 w 11585839"/>
                <a:gd name="connsiteY24-2650" fmla="*/ 1317830 h 6291080"/>
                <a:gd name="connsiteX25-2651" fmla="*/ 143783 w 11585839"/>
                <a:gd name="connsiteY25-2652" fmla="*/ 101805 h 6291080"/>
                <a:gd name="connsiteX0-2653" fmla="*/ 143783 w 11585839"/>
                <a:gd name="connsiteY0-2654" fmla="*/ 101805 h 6291080"/>
                <a:gd name="connsiteX1-2655" fmla="*/ 1709058 w 11585839"/>
                <a:gd name="connsiteY1-2656" fmla="*/ 85930 h 6291080"/>
                <a:gd name="connsiteX2-2657" fmla="*/ 3906158 w 11585839"/>
                <a:gd name="connsiteY2-2658" fmla="*/ 205 h 6291080"/>
                <a:gd name="connsiteX3-2659" fmla="*/ 6195333 w 11585839"/>
                <a:gd name="connsiteY3-2660" fmla="*/ 60530 h 6291080"/>
                <a:gd name="connsiteX4-2661" fmla="*/ 8401958 w 11585839"/>
                <a:gd name="connsiteY4-2662" fmla="*/ 9730 h 6291080"/>
                <a:gd name="connsiteX5-2663" fmla="*/ 10202183 w 11585839"/>
                <a:gd name="connsiteY5-2664" fmla="*/ 92280 h 6291080"/>
                <a:gd name="connsiteX6-2665" fmla="*/ 11507108 w 11585839"/>
                <a:gd name="connsiteY6-2666" fmla="*/ 124030 h 6291080"/>
                <a:gd name="connsiteX7-2667" fmla="*/ 11449958 w 11585839"/>
                <a:gd name="connsiteY7-2668" fmla="*/ 1533730 h 6291080"/>
                <a:gd name="connsiteX8-2669" fmla="*/ 11538858 w 11585839"/>
                <a:gd name="connsiteY8-2670" fmla="*/ 2416380 h 6291080"/>
                <a:gd name="connsiteX9-2671" fmla="*/ 11475358 w 11585839"/>
                <a:gd name="connsiteY9-2672" fmla="*/ 3556205 h 6291080"/>
                <a:gd name="connsiteX10-2673" fmla="*/ 11532508 w 11585839"/>
                <a:gd name="connsiteY10-2674" fmla="*/ 4565855 h 6291080"/>
                <a:gd name="connsiteX11-2675" fmla="*/ 11453133 w 11585839"/>
                <a:gd name="connsiteY11-2676" fmla="*/ 5391355 h 6291080"/>
                <a:gd name="connsiteX12-2677" fmla="*/ 11542033 w 11585839"/>
                <a:gd name="connsiteY12-2678" fmla="*/ 6134305 h 6291080"/>
                <a:gd name="connsiteX13-2679" fmla="*/ 10722883 w 11585839"/>
                <a:gd name="connsiteY13-2680" fmla="*/ 6267655 h 6291080"/>
                <a:gd name="connsiteX14-2681" fmla="*/ 9351283 w 11585839"/>
                <a:gd name="connsiteY14-2682" fmla="*/ 6229555 h 6291080"/>
                <a:gd name="connsiteX15-2683" fmla="*/ 7896844 w 11585839"/>
                <a:gd name="connsiteY15-2684" fmla="*/ 6135459 h 6291080"/>
                <a:gd name="connsiteX16-2685" fmla="*/ 6312808 w 11585839"/>
                <a:gd name="connsiteY16-2686" fmla="*/ 6134883 h 6291080"/>
                <a:gd name="connsiteX17-2687" fmla="*/ 4302744 w 11585839"/>
                <a:gd name="connsiteY17-2688" fmla="*/ 6132862 h 6291080"/>
                <a:gd name="connsiteX18-2689" fmla="*/ 2712358 w 11585839"/>
                <a:gd name="connsiteY18-2690" fmla="*/ 6289880 h 6291080"/>
                <a:gd name="connsiteX19-2691" fmla="*/ 1162958 w 11585839"/>
                <a:gd name="connsiteY19-2692" fmla="*/ 6200980 h 6291080"/>
                <a:gd name="connsiteX20-2693" fmla="*/ 77108 w 11585839"/>
                <a:gd name="connsiteY20-2694" fmla="*/ 6121605 h 6291080"/>
                <a:gd name="connsiteX21-2695" fmla="*/ 86633 w 11585839"/>
                <a:gd name="connsiteY21-2696" fmla="*/ 5054805 h 6291080"/>
                <a:gd name="connsiteX22-2697" fmla="*/ 70758 w 11585839"/>
                <a:gd name="connsiteY22-2698" fmla="*/ 3937205 h 6291080"/>
                <a:gd name="connsiteX23-2699" fmla="*/ 39008 w 11585839"/>
                <a:gd name="connsiteY23-2700" fmla="*/ 2489405 h 6291080"/>
                <a:gd name="connsiteX24-2701" fmla="*/ 105683 w 11585839"/>
                <a:gd name="connsiteY24-2702" fmla="*/ 1317830 h 6291080"/>
                <a:gd name="connsiteX25-2703" fmla="*/ 143783 w 11585839"/>
                <a:gd name="connsiteY25-2704" fmla="*/ 101805 h 6291080"/>
                <a:gd name="connsiteX0-2705" fmla="*/ 143783 w 11585839"/>
                <a:gd name="connsiteY0-2706" fmla="*/ 101805 h 6271922"/>
                <a:gd name="connsiteX1-2707" fmla="*/ 1709058 w 11585839"/>
                <a:gd name="connsiteY1-2708" fmla="*/ 85930 h 6271922"/>
                <a:gd name="connsiteX2-2709" fmla="*/ 3906158 w 11585839"/>
                <a:gd name="connsiteY2-2710" fmla="*/ 205 h 6271922"/>
                <a:gd name="connsiteX3-2711" fmla="*/ 6195333 w 11585839"/>
                <a:gd name="connsiteY3-2712" fmla="*/ 60530 h 6271922"/>
                <a:gd name="connsiteX4-2713" fmla="*/ 8401958 w 11585839"/>
                <a:gd name="connsiteY4-2714" fmla="*/ 9730 h 6271922"/>
                <a:gd name="connsiteX5-2715" fmla="*/ 10202183 w 11585839"/>
                <a:gd name="connsiteY5-2716" fmla="*/ 92280 h 6271922"/>
                <a:gd name="connsiteX6-2717" fmla="*/ 11507108 w 11585839"/>
                <a:gd name="connsiteY6-2718" fmla="*/ 124030 h 6271922"/>
                <a:gd name="connsiteX7-2719" fmla="*/ 11449958 w 11585839"/>
                <a:gd name="connsiteY7-2720" fmla="*/ 1533730 h 6271922"/>
                <a:gd name="connsiteX8-2721" fmla="*/ 11538858 w 11585839"/>
                <a:gd name="connsiteY8-2722" fmla="*/ 2416380 h 6271922"/>
                <a:gd name="connsiteX9-2723" fmla="*/ 11475358 w 11585839"/>
                <a:gd name="connsiteY9-2724" fmla="*/ 3556205 h 6271922"/>
                <a:gd name="connsiteX10-2725" fmla="*/ 11532508 w 11585839"/>
                <a:gd name="connsiteY10-2726" fmla="*/ 4565855 h 6271922"/>
                <a:gd name="connsiteX11-2727" fmla="*/ 11453133 w 11585839"/>
                <a:gd name="connsiteY11-2728" fmla="*/ 5391355 h 6271922"/>
                <a:gd name="connsiteX12-2729" fmla="*/ 11542033 w 11585839"/>
                <a:gd name="connsiteY12-2730" fmla="*/ 6134305 h 6271922"/>
                <a:gd name="connsiteX13-2731" fmla="*/ 10722883 w 11585839"/>
                <a:gd name="connsiteY13-2732" fmla="*/ 6267655 h 6271922"/>
                <a:gd name="connsiteX14-2733" fmla="*/ 9351283 w 11585839"/>
                <a:gd name="connsiteY14-2734" fmla="*/ 6229555 h 6271922"/>
                <a:gd name="connsiteX15-2735" fmla="*/ 7896844 w 11585839"/>
                <a:gd name="connsiteY15-2736" fmla="*/ 6135459 h 6271922"/>
                <a:gd name="connsiteX16-2737" fmla="*/ 6312808 w 11585839"/>
                <a:gd name="connsiteY16-2738" fmla="*/ 6134883 h 6271922"/>
                <a:gd name="connsiteX17-2739" fmla="*/ 4302744 w 11585839"/>
                <a:gd name="connsiteY17-2740" fmla="*/ 6132862 h 6271922"/>
                <a:gd name="connsiteX18-2741" fmla="*/ 2777012 w 11585839"/>
                <a:gd name="connsiteY18-2742" fmla="*/ 6142098 h 6271922"/>
                <a:gd name="connsiteX19-2743" fmla="*/ 1162958 w 11585839"/>
                <a:gd name="connsiteY19-2744" fmla="*/ 6200980 h 6271922"/>
                <a:gd name="connsiteX20-2745" fmla="*/ 77108 w 11585839"/>
                <a:gd name="connsiteY20-2746" fmla="*/ 6121605 h 6271922"/>
                <a:gd name="connsiteX21-2747" fmla="*/ 86633 w 11585839"/>
                <a:gd name="connsiteY21-2748" fmla="*/ 5054805 h 6271922"/>
                <a:gd name="connsiteX22-2749" fmla="*/ 70758 w 11585839"/>
                <a:gd name="connsiteY22-2750" fmla="*/ 3937205 h 6271922"/>
                <a:gd name="connsiteX23-2751" fmla="*/ 39008 w 11585839"/>
                <a:gd name="connsiteY23-2752" fmla="*/ 2489405 h 6271922"/>
                <a:gd name="connsiteX24-2753" fmla="*/ 105683 w 11585839"/>
                <a:gd name="connsiteY24-2754" fmla="*/ 1317830 h 6271922"/>
                <a:gd name="connsiteX25-2755" fmla="*/ 143783 w 11585839"/>
                <a:gd name="connsiteY25-2756" fmla="*/ 101805 h 6271922"/>
                <a:gd name="connsiteX0-2757" fmla="*/ 143783 w 11585839"/>
                <a:gd name="connsiteY0-2758" fmla="*/ 101805 h 6271343"/>
                <a:gd name="connsiteX1-2759" fmla="*/ 1709058 w 11585839"/>
                <a:gd name="connsiteY1-2760" fmla="*/ 85930 h 6271343"/>
                <a:gd name="connsiteX2-2761" fmla="*/ 3906158 w 11585839"/>
                <a:gd name="connsiteY2-2762" fmla="*/ 205 h 6271343"/>
                <a:gd name="connsiteX3-2763" fmla="*/ 6195333 w 11585839"/>
                <a:gd name="connsiteY3-2764" fmla="*/ 60530 h 6271343"/>
                <a:gd name="connsiteX4-2765" fmla="*/ 8401958 w 11585839"/>
                <a:gd name="connsiteY4-2766" fmla="*/ 9730 h 6271343"/>
                <a:gd name="connsiteX5-2767" fmla="*/ 10202183 w 11585839"/>
                <a:gd name="connsiteY5-2768" fmla="*/ 92280 h 6271343"/>
                <a:gd name="connsiteX6-2769" fmla="*/ 11507108 w 11585839"/>
                <a:gd name="connsiteY6-2770" fmla="*/ 124030 h 6271343"/>
                <a:gd name="connsiteX7-2771" fmla="*/ 11449958 w 11585839"/>
                <a:gd name="connsiteY7-2772" fmla="*/ 1533730 h 6271343"/>
                <a:gd name="connsiteX8-2773" fmla="*/ 11538858 w 11585839"/>
                <a:gd name="connsiteY8-2774" fmla="*/ 2416380 h 6271343"/>
                <a:gd name="connsiteX9-2775" fmla="*/ 11475358 w 11585839"/>
                <a:gd name="connsiteY9-2776" fmla="*/ 3556205 h 6271343"/>
                <a:gd name="connsiteX10-2777" fmla="*/ 11532508 w 11585839"/>
                <a:gd name="connsiteY10-2778" fmla="*/ 4565855 h 6271343"/>
                <a:gd name="connsiteX11-2779" fmla="*/ 11453133 w 11585839"/>
                <a:gd name="connsiteY11-2780" fmla="*/ 5391355 h 6271343"/>
                <a:gd name="connsiteX12-2781" fmla="*/ 11542033 w 11585839"/>
                <a:gd name="connsiteY12-2782" fmla="*/ 6134305 h 6271343"/>
                <a:gd name="connsiteX13-2783" fmla="*/ 10722883 w 11585839"/>
                <a:gd name="connsiteY13-2784" fmla="*/ 6267655 h 6271343"/>
                <a:gd name="connsiteX14-2785" fmla="*/ 9351283 w 11585839"/>
                <a:gd name="connsiteY14-2786" fmla="*/ 6229555 h 6271343"/>
                <a:gd name="connsiteX15-2787" fmla="*/ 7896844 w 11585839"/>
                <a:gd name="connsiteY15-2788" fmla="*/ 6181640 h 6271343"/>
                <a:gd name="connsiteX16-2789" fmla="*/ 6312808 w 11585839"/>
                <a:gd name="connsiteY16-2790" fmla="*/ 6134883 h 6271343"/>
                <a:gd name="connsiteX17-2791" fmla="*/ 4302744 w 11585839"/>
                <a:gd name="connsiteY17-2792" fmla="*/ 6132862 h 6271343"/>
                <a:gd name="connsiteX18-2793" fmla="*/ 2777012 w 11585839"/>
                <a:gd name="connsiteY18-2794" fmla="*/ 6142098 h 6271343"/>
                <a:gd name="connsiteX19-2795" fmla="*/ 1162958 w 11585839"/>
                <a:gd name="connsiteY19-2796" fmla="*/ 6200980 h 6271343"/>
                <a:gd name="connsiteX20-2797" fmla="*/ 77108 w 11585839"/>
                <a:gd name="connsiteY20-2798" fmla="*/ 6121605 h 6271343"/>
                <a:gd name="connsiteX21-2799" fmla="*/ 86633 w 11585839"/>
                <a:gd name="connsiteY21-2800" fmla="*/ 5054805 h 6271343"/>
                <a:gd name="connsiteX22-2801" fmla="*/ 70758 w 11585839"/>
                <a:gd name="connsiteY22-2802" fmla="*/ 3937205 h 6271343"/>
                <a:gd name="connsiteX23-2803" fmla="*/ 39008 w 11585839"/>
                <a:gd name="connsiteY23-2804" fmla="*/ 2489405 h 6271343"/>
                <a:gd name="connsiteX24-2805" fmla="*/ 105683 w 11585839"/>
                <a:gd name="connsiteY24-2806" fmla="*/ 1317830 h 6271343"/>
                <a:gd name="connsiteX25-2807" fmla="*/ 143783 w 11585839"/>
                <a:gd name="connsiteY25-2808" fmla="*/ 101805 h 6271343"/>
                <a:gd name="connsiteX0-2809" fmla="*/ 143783 w 11585839"/>
                <a:gd name="connsiteY0-2810" fmla="*/ 101805 h 6271343"/>
                <a:gd name="connsiteX1-2811" fmla="*/ 1709058 w 11585839"/>
                <a:gd name="connsiteY1-2812" fmla="*/ 85930 h 6271343"/>
                <a:gd name="connsiteX2-2813" fmla="*/ 3906158 w 11585839"/>
                <a:gd name="connsiteY2-2814" fmla="*/ 205 h 6271343"/>
                <a:gd name="connsiteX3-2815" fmla="*/ 6195333 w 11585839"/>
                <a:gd name="connsiteY3-2816" fmla="*/ 60530 h 6271343"/>
                <a:gd name="connsiteX4-2817" fmla="*/ 8401958 w 11585839"/>
                <a:gd name="connsiteY4-2818" fmla="*/ 9730 h 6271343"/>
                <a:gd name="connsiteX5-2819" fmla="*/ 10202183 w 11585839"/>
                <a:gd name="connsiteY5-2820" fmla="*/ 92280 h 6271343"/>
                <a:gd name="connsiteX6-2821" fmla="*/ 11507108 w 11585839"/>
                <a:gd name="connsiteY6-2822" fmla="*/ 124030 h 6271343"/>
                <a:gd name="connsiteX7-2823" fmla="*/ 11449958 w 11585839"/>
                <a:gd name="connsiteY7-2824" fmla="*/ 1533730 h 6271343"/>
                <a:gd name="connsiteX8-2825" fmla="*/ 11538858 w 11585839"/>
                <a:gd name="connsiteY8-2826" fmla="*/ 2416380 h 6271343"/>
                <a:gd name="connsiteX9-2827" fmla="*/ 11475358 w 11585839"/>
                <a:gd name="connsiteY9-2828" fmla="*/ 3556205 h 6271343"/>
                <a:gd name="connsiteX10-2829" fmla="*/ 11532508 w 11585839"/>
                <a:gd name="connsiteY10-2830" fmla="*/ 4565855 h 6271343"/>
                <a:gd name="connsiteX11-2831" fmla="*/ 11453133 w 11585839"/>
                <a:gd name="connsiteY11-2832" fmla="*/ 5391355 h 6271343"/>
                <a:gd name="connsiteX12-2833" fmla="*/ 11542033 w 11585839"/>
                <a:gd name="connsiteY12-2834" fmla="*/ 6134305 h 6271343"/>
                <a:gd name="connsiteX13-2835" fmla="*/ 10722883 w 11585839"/>
                <a:gd name="connsiteY13-2836" fmla="*/ 6267655 h 6271343"/>
                <a:gd name="connsiteX14-2837" fmla="*/ 9351283 w 11585839"/>
                <a:gd name="connsiteY14-2838" fmla="*/ 6229555 h 6271343"/>
                <a:gd name="connsiteX15-2839" fmla="*/ 7896844 w 11585839"/>
                <a:gd name="connsiteY15-2840" fmla="*/ 6181640 h 6271343"/>
                <a:gd name="connsiteX16-2841" fmla="*/ 6312808 w 11585839"/>
                <a:gd name="connsiteY16-2842" fmla="*/ 6199538 h 6271343"/>
                <a:gd name="connsiteX17-2843" fmla="*/ 4302744 w 11585839"/>
                <a:gd name="connsiteY17-2844" fmla="*/ 6132862 h 6271343"/>
                <a:gd name="connsiteX18-2845" fmla="*/ 2777012 w 11585839"/>
                <a:gd name="connsiteY18-2846" fmla="*/ 6142098 h 6271343"/>
                <a:gd name="connsiteX19-2847" fmla="*/ 1162958 w 11585839"/>
                <a:gd name="connsiteY19-2848" fmla="*/ 6200980 h 6271343"/>
                <a:gd name="connsiteX20-2849" fmla="*/ 77108 w 11585839"/>
                <a:gd name="connsiteY20-2850" fmla="*/ 6121605 h 6271343"/>
                <a:gd name="connsiteX21-2851" fmla="*/ 86633 w 11585839"/>
                <a:gd name="connsiteY21-2852" fmla="*/ 5054805 h 6271343"/>
                <a:gd name="connsiteX22-2853" fmla="*/ 70758 w 11585839"/>
                <a:gd name="connsiteY22-2854" fmla="*/ 3937205 h 6271343"/>
                <a:gd name="connsiteX23-2855" fmla="*/ 39008 w 11585839"/>
                <a:gd name="connsiteY23-2856" fmla="*/ 2489405 h 6271343"/>
                <a:gd name="connsiteX24-2857" fmla="*/ 105683 w 11585839"/>
                <a:gd name="connsiteY24-2858" fmla="*/ 1317830 h 6271343"/>
                <a:gd name="connsiteX25-2859" fmla="*/ 143783 w 11585839"/>
                <a:gd name="connsiteY25-2860" fmla="*/ 101805 h 6271343"/>
                <a:gd name="connsiteX0-2861" fmla="*/ 143783 w 11585839"/>
                <a:gd name="connsiteY0-2862" fmla="*/ 101805 h 6271343"/>
                <a:gd name="connsiteX1-2863" fmla="*/ 1709058 w 11585839"/>
                <a:gd name="connsiteY1-2864" fmla="*/ 85930 h 6271343"/>
                <a:gd name="connsiteX2-2865" fmla="*/ 3906158 w 11585839"/>
                <a:gd name="connsiteY2-2866" fmla="*/ 205 h 6271343"/>
                <a:gd name="connsiteX3-2867" fmla="*/ 6195333 w 11585839"/>
                <a:gd name="connsiteY3-2868" fmla="*/ 60530 h 6271343"/>
                <a:gd name="connsiteX4-2869" fmla="*/ 8401958 w 11585839"/>
                <a:gd name="connsiteY4-2870" fmla="*/ 9730 h 6271343"/>
                <a:gd name="connsiteX5-2871" fmla="*/ 10202183 w 11585839"/>
                <a:gd name="connsiteY5-2872" fmla="*/ 92280 h 6271343"/>
                <a:gd name="connsiteX6-2873" fmla="*/ 11507108 w 11585839"/>
                <a:gd name="connsiteY6-2874" fmla="*/ 124030 h 6271343"/>
                <a:gd name="connsiteX7-2875" fmla="*/ 11449958 w 11585839"/>
                <a:gd name="connsiteY7-2876" fmla="*/ 1533730 h 6271343"/>
                <a:gd name="connsiteX8-2877" fmla="*/ 11538858 w 11585839"/>
                <a:gd name="connsiteY8-2878" fmla="*/ 2416380 h 6271343"/>
                <a:gd name="connsiteX9-2879" fmla="*/ 11475358 w 11585839"/>
                <a:gd name="connsiteY9-2880" fmla="*/ 3556205 h 6271343"/>
                <a:gd name="connsiteX10-2881" fmla="*/ 11532508 w 11585839"/>
                <a:gd name="connsiteY10-2882" fmla="*/ 4565855 h 6271343"/>
                <a:gd name="connsiteX11-2883" fmla="*/ 11453133 w 11585839"/>
                <a:gd name="connsiteY11-2884" fmla="*/ 5391355 h 6271343"/>
                <a:gd name="connsiteX12-2885" fmla="*/ 11542033 w 11585839"/>
                <a:gd name="connsiteY12-2886" fmla="*/ 6134305 h 6271343"/>
                <a:gd name="connsiteX13-2887" fmla="*/ 10722883 w 11585839"/>
                <a:gd name="connsiteY13-2888" fmla="*/ 6267655 h 6271343"/>
                <a:gd name="connsiteX14-2889" fmla="*/ 9351283 w 11585839"/>
                <a:gd name="connsiteY14-2890" fmla="*/ 6229555 h 6271343"/>
                <a:gd name="connsiteX15-2891" fmla="*/ 7896844 w 11585839"/>
                <a:gd name="connsiteY15-2892" fmla="*/ 6181640 h 6271343"/>
                <a:gd name="connsiteX16-2893" fmla="*/ 6312808 w 11585839"/>
                <a:gd name="connsiteY16-2894" fmla="*/ 6199538 h 6271343"/>
                <a:gd name="connsiteX17-2895" fmla="*/ 4302744 w 11585839"/>
                <a:gd name="connsiteY17-2896" fmla="*/ 6132862 h 6271343"/>
                <a:gd name="connsiteX18-2897" fmla="*/ 2777012 w 11585839"/>
                <a:gd name="connsiteY18-2898" fmla="*/ 6142098 h 6271343"/>
                <a:gd name="connsiteX19-2899" fmla="*/ 1162958 w 11585839"/>
                <a:gd name="connsiteY19-2900" fmla="*/ 6200980 h 6271343"/>
                <a:gd name="connsiteX20-2901" fmla="*/ 77108 w 11585839"/>
                <a:gd name="connsiteY20-2902" fmla="*/ 6121605 h 6271343"/>
                <a:gd name="connsiteX21-2903" fmla="*/ 86633 w 11585839"/>
                <a:gd name="connsiteY21-2904" fmla="*/ 5054805 h 6271343"/>
                <a:gd name="connsiteX22-2905" fmla="*/ 70758 w 11585839"/>
                <a:gd name="connsiteY22-2906" fmla="*/ 3937205 h 6271343"/>
                <a:gd name="connsiteX23-2907" fmla="*/ 39008 w 11585839"/>
                <a:gd name="connsiteY23-2908" fmla="*/ 2489405 h 6271343"/>
                <a:gd name="connsiteX24-2909" fmla="*/ 105683 w 11585839"/>
                <a:gd name="connsiteY24-2910" fmla="*/ 1317830 h 6271343"/>
                <a:gd name="connsiteX25-2911" fmla="*/ 143783 w 11585839"/>
                <a:gd name="connsiteY25-2912" fmla="*/ 101805 h 6271343"/>
                <a:gd name="connsiteX0-2913" fmla="*/ 143783 w 11585839"/>
                <a:gd name="connsiteY0-2914" fmla="*/ 101805 h 6271343"/>
                <a:gd name="connsiteX1-2915" fmla="*/ 1709058 w 11585839"/>
                <a:gd name="connsiteY1-2916" fmla="*/ 85930 h 6271343"/>
                <a:gd name="connsiteX2-2917" fmla="*/ 3906158 w 11585839"/>
                <a:gd name="connsiteY2-2918" fmla="*/ 205 h 6271343"/>
                <a:gd name="connsiteX3-2919" fmla="*/ 6195333 w 11585839"/>
                <a:gd name="connsiteY3-2920" fmla="*/ 60530 h 6271343"/>
                <a:gd name="connsiteX4-2921" fmla="*/ 8401958 w 11585839"/>
                <a:gd name="connsiteY4-2922" fmla="*/ 9730 h 6271343"/>
                <a:gd name="connsiteX5-2923" fmla="*/ 10202183 w 11585839"/>
                <a:gd name="connsiteY5-2924" fmla="*/ 92280 h 6271343"/>
                <a:gd name="connsiteX6-2925" fmla="*/ 11507108 w 11585839"/>
                <a:gd name="connsiteY6-2926" fmla="*/ 124030 h 6271343"/>
                <a:gd name="connsiteX7-2927" fmla="*/ 11449958 w 11585839"/>
                <a:gd name="connsiteY7-2928" fmla="*/ 1533730 h 6271343"/>
                <a:gd name="connsiteX8-2929" fmla="*/ 11538858 w 11585839"/>
                <a:gd name="connsiteY8-2930" fmla="*/ 2416380 h 6271343"/>
                <a:gd name="connsiteX9-2931" fmla="*/ 11475358 w 11585839"/>
                <a:gd name="connsiteY9-2932" fmla="*/ 3556205 h 6271343"/>
                <a:gd name="connsiteX10-2933" fmla="*/ 11532508 w 11585839"/>
                <a:gd name="connsiteY10-2934" fmla="*/ 4565855 h 6271343"/>
                <a:gd name="connsiteX11-2935" fmla="*/ 11453133 w 11585839"/>
                <a:gd name="connsiteY11-2936" fmla="*/ 5391355 h 6271343"/>
                <a:gd name="connsiteX12-2937" fmla="*/ 11542033 w 11585839"/>
                <a:gd name="connsiteY12-2938" fmla="*/ 6134305 h 6271343"/>
                <a:gd name="connsiteX13-2939" fmla="*/ 10722883 w 11585839"/>
                <a:gd name="connsiteY13-2940" fmla="*/ 6267655 h 6271343"/>
                <a:gd name="connsiteX14-2941" fmla="*/ 9351283 w 11585839"/>
                <a:gd name="connsiteY14-2942" fmla="*/ 6229555 h 6271343"/>
                <a:gd name="connsiteX15-2943" fmla="*/ 7896844 w 11585839"/>
                <a:gd name="connsiteY15-2944" fmla="*/ 6181640 h 6271343"/>
                <a:gd name="connsiteX16-2945" fmla="*/ 6312808 w 11585839"/>
                <a:gd name="connsiteY16-2946" fmla="*/ 6199538 h 6271343"/>
                <a:gd name="connsiteX17-2947" fmla="*/ 4330453 w 11585839"/>
                <a:gd name="connsiteY17-2948" fmla="*/ 6197517 h 6271343"/>
                <a:gd name="connsiteX18-2949" fmla="*/ 2777012 w 11585839"/>
                <a:gd name="connsiteY18-2950" fmla="*/ 6142098 h 6271343"/>
                <a:gd name="connsiteX19-2951" fmla="*/ 1162958 w 11585839"/>
                <a:gd name="connsiteY19-2952" fmla="*/ 6200980 h 6271343"/>
                <a:gd name="connsiteX20-2953" fmla="*/ 77108 w 11585839"/>
                <a:gd name="connsiteY20-2954" fmla="*/ 6121605 h 6271343"/>
                <a:gd name="connsiteX21-2955" fmla="*/ 86633 w 11585839"/>
                <a:gd name="connsiteY21-2956" fmla="*/ 5054805 h 6271343"/>
                <a:gd name="connsiteX22-2957" fmla="*/ 70758 w 11585839"/>
                <a:gd name="connsiteY22-2958" fmla="*/ 3937205 h 6271343"/>
                <a:gd name="connsiteX23-2959" fmla="*/ 39008 w 11585839"/>
                <a:gd name="connsiteY23-2960" fmla="*/ 2489405 h 6271343"/>
                <a:gd name="connsiteX24-2961" fmla="*/ 105683 w 11585839"/>
                <a:gd name="connsiteY24-2962" fmla="*/ 1317830 h 6271343"/>
                <a:gd name="connsiteX25-2963" fmla="*/ 143783 w 11585839"/>
                <a:gd name="connsiteY25-2964" fmla="*/ 101805 h 6271343"/>
                <a:gd name="connsiteX0-2965" fmla="*/ 143783 w 11585839"/>
                <a:gd name="connsiteY0-2966" fmla="*/ 101805 h 6271343"/>
                <a:gd name="connsiteX1-2967" fmla="*/ 1709058 w 11585839"/>
                <a:gd name="connsiteY1-2968" fmla="*/ 85930 h 6271343"/>
                <a:gd name="connsiteX2-2969" fmla="*/ 3906158 w 11585839"/>
                <a:gd name="connsiteY2-2970" fmla="*/ 205 h 6271343"/>
                <a:gd name="connsiteX3-2971" fmla="*/ 6195333 w 11585839"/>
                <a:gd name="connsiteY3-2972" fmla="*/ 60530 h 6271343"/>
                <a:gd name="connsiteX4-2973" fmla="*/ 8401958 w 11585839"/>
                <a:gd name="connsiteY4-2974" fmla="*/ 9730 h 6271343"/>
                <a:gd name="connsiteX5-2975" fmla="*/ 10202183 w 11585839"/>
                <a:gd name="connsiteY5-2976" fmla="*/ 92280 h 6271343"/>
                <a:gd name="connsiteX6-2977" fmla="*/ 11507108 w 11585839"/>
                <a:gd name="connsiteY6-2978" fmla="*/ 124030 h 6271343"/>
                <a:gd name="connsiteX7-2979" fmla="*/ 11449958 w 11585839"/>
                <a:gd name="connsiteY7-2980" fmla="*/ 1533730 h 6271343"/>
                <a:gd name="connsiteX8-2981" fmla="*/ 11538858 w 11585839"/>
                <a:gd name="connsiteY8-2982" fmla="*/ 2416380 h 6271343"/>
                <a:gd name="connsiteX9-2983" fmla="*/ 11475358 w 11585839"/>
                <a:gd name="connsiteY9-2984" fmla="*/ 3556205 h 6271343"/>
                <a:gd name="connsiteX10-2985" fmla="*/ 11532508 w 11585839"/>
                <a:gd name="connsiteY10-2986" fmla="*/ 4565855 h 6271343"/>
                <a:gd name="connsiteX11-2987" fmla="*/ 11453133 w 11585839"/>
                <a:gd name="connsiteY11-2988" fmla="*/ 5391355 h 6271343"/>
                <a:gd name="connsiteX12-2989" fmla="*/ 11542033 w 11585839"/>
                <a:gd name="connsiteY12-2990" fmla="*/ 6134305 h 6271343"/>
                <a:gd name="connsiteX13-2991" fmla="*/ 10722883 w 11585839"/>
                <a:gd name="connsiteY13-2992" fmla="*/ 6267655 h 6271343"/>
                <a:gd name="connsiteX14-2993" fmla="*/ 9351283 w 11585839"/>
                <a:gd name="connsiteY14-2994" fmla="*/ 6229555 h 6271343"/>
                <a:gd name="connsiteX15-2995" fmla="*/ 7896844 w 11585839"/>
                <a:gd name="connsiteY15-2996" fmla="*/ 6181640 h 6271343"/>
                <a:gd name="connsiteX16-2997" fmla="*/ 6312808 w 11585839"/>
                <a:gd name="connsiteY16-2998" fmla="*/ 6199538 h 6271343"/>
                <a:gd name="connsiteX17-2999" fmla="*/ 4330453 w 11585839"/>
                <a:gd name="connsiteY17-3000" fmla="*/ 6197517 h 6271343"/>
                <a:gd name="connsiteX18-3001" fmla="*/ 2878612 w 11585839"/>
                <a:gd name="connsiteY18-3002" fmla="*/ 6188280 h 6271343"/>
                <a:gd name="connsiteX19-3003" fmla="*/ 1162958 w 11585839"/>
                <a:gd name="connsiteY19-3004" fmla="*/ 6200980 h 6271343"/>
                <a:gd name="connsiteX20-3005" fmla="*/ 77108 w 11585839"/>
                <a:gd name="connsiteY20-3006" fmla="*/ 6121605 h 6271343"/>
                <a:gd name="connsiteX21-3007" fmla="*/ 86633 w 11585839"/>
                <a:gd name="connsiteY21-3008" fmla="*/ 5054805 h 6271343"/>
                <a:gd name="connsiteX22-3009" fmla="*/ 70758 w 11585839"/>
                <a:gd name="connsiteY22-3010" fmla="*/ 3937205 h 6271343"/>
                <a:gd name="connsiteX23-3011" fmla="*/ 39008 w 11585839"/>
                <a:gd name="connsiteY23-3012" fmla="*/ 2489405 h 6271343"/>
                <a:gd name="connsiteX24-3013" fmla="*/ 105683 w 11585839"/>
                <a:gd name="connsiteY24-3014" fmla="*/ 1317830 h 6271343"/>
                <a:gd name="connsiteX25-3015" fmla="*/ 143783 w 11585839"/>
                <a:gd name="connsiteY25-3016" fmla="*/ 101805 h 62713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343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2289" y="6243891"/>
                    <a:pt x="9351283" y="6229555"/>
                  </a:cubicBezTo>
                  <a:cubicBezTo>
                    <a:pt x="8880277" y="6215219"/>
                    <a:pt x="8403256" y="6186643"/>
                    <a:pt x="7896844" y="6181640"/>
                  </a:cubicBezTo>
                  <a:lnTo>
                    <a:pt x="6312808" y="6199538"/>
                  </a:lnTo>
                  <a:lnTo>
                    <a:pt x="4330453" y="6197517"/>
                  </a:lnTo>
                  <a:lnTo>
                    <a:pt x="2878612" y="6188280"/>
                  </a:lnTo>
                  <a:cubicBezTo>
                    <a:pt x="2350696" y="6188857"/>
                    <a:pt x="1629875" y="6212092"/>
                    <a:pt x="1162958" y="6200980"/>
                  </a:cubicBezTo>
                  <a:cubicBezTo>
                    <a:pt x="696041" y="6189868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solidFill>
              <a:srgbClr val="FFFFFF">
                <a:alpha val="9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pic>
        <p:nvPicPr>
          <p:cNvPr id="31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2"/>
          <p:cNvPicPr>
            <a:picLocks noChangeAspect="1"/>
          </p:cNvPicPr>
          <p:nvPr userDrawn="1"/>
        </p:nvPicPr>
        <p:blipFill>
          <a:blip r:embed="rId2">
            <a:alphaModFix amt="40000"/>
          </a:blip>
          <a:srcRect/>
          <a:stretch>
            <a:fillRect/>
          </a:stretch>
        </p:blipFill>
        <p:spPr bwMode="auto">
          <a:xfrm>
            <a:off x="0" y="0"/>
            <a:ext cx="12259310" cy="689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图片 10"/>
          <p:cNvPicPr>
            <a:picLocks noChangeAspect="1"/>
          </p:cNvPicPr>
          <p:nvPr userDrawn="1"/>
        </p:nvPicPr>
        <p:blipFill>
          <a:blip r:embed="rId3"/>
          <a:srcRect l="5487"/>
          <a:stretch>
            <a:fillRect/>
          </a:stretch>
        </p:blipFill>
        <p:spPr bwMode="auto">
          <a:xfrm>
            <a:off x="0" y="3546475"/>
            <a:ext cx="3130550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图片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未命名项目"/>
          <p:cNvPicPr>
            <a:picLocks noChangeAspect="1"/>
          </p:cNvPicPr>
          <p:nvPr userDrawn="1"/>
        </p:nvPicPr>
        <p:blipFill>
          <a:blip r:embed="rId2">
            <a:lum bright="12000"/>
          </a:blip>
          <a:srcRect l="2447" r="14564" b="17212"/>
          <a:stretch>
            <a:fillRect/>
          </a:stretch>
        </p:blipFill>
        <p:spPr>
          <a:xfrm>
            <a:off x="-29845" y="-8572"/>
            <a:ext cx="12251690" cy="6875145"/>
          </a:xfrm>
          <a:prstGeom prst="rect">
            <a:avLst/>
          </a:prstGeom>
        </p:spPr>
      </p:pic>
      <p:pic>
        <p:nvPicPr>
          <p:cNvPr id="31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10"/>
          <p:cNvPicPr>
            <a:picLocks noChangeAspect="1"/>
          </p:cNvPicPr>
          <p:nvPr userDrawn="1"/>
        </p:nvPicPr>
        <p:blipFill>
          <a:blip r:embed="rId4"/>
          <a:srcRect l="5487"/>
          <a:stretch>
            <a:fillRect/>
          </a:stretch>
        </p:blipFill>
        <p:spPr bwMode="auto">
          <a:xfrm>
            <a:off x="0" y="3546475"/>
            <a:ext cx="3130550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317"/>
            <a:ext cx="12183110" cy="6852920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0" y="-635"/>
            <a:ext cx="12183110" cy="685355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1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95" t="24568" r="14424" b="6852"/>
          <a:stretch>
            <a:fillRect/>
          </a:stretch>
        </p:blipFill>
        <p:spPr>
          <a:xfrm>
            <a:off x="-24765" y="-27305"/>
            <a:ext cx="12235180" cy="15368905"/>
          </a:xfrm>
          <a:prstGeom prst="rect">
            <a:avLst/>
          </a:prstGeom>
        </p:spPr>
      </p:pic>
      <p:pic>
        <p:nvPicPr>
          <p:cNvPr id="31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962963 " pathEditMode="relative" rAng="0" ptsTypes="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 descr="未命名项目-图层 1 (7)"/>
          <p:cNvPicPr>
            <a:picLocks noChangeAspect="1"/>
          </p:cNvPicPr>
          <p:nvPr userDrawn="1"/>
        </p:nvPicPr>
        <p:blipFill>
          <a:blip r:embed="rId2"/>
          <a:srcRect l="9421" t="4680" b="3094"/>
          <a:stretch>
            <a:fillRect/>
          </a:stretch>
        </p:blipFill>
        <p:spPr>
          <a:xfrm>
            <a:off x="30799" y="-44767"/>
            <a:ext cx="12130405" cy="6947535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334433" y="357717"/>
            <a:ext cx="11523133" cy="614256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1000" sy="101000" algn="ctr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pic>
        <p:nvPicPr>
          <p:cNvPr id="4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20789" y="404918"/>
            <a:ext cx="786013" cy="770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 userDrawn="1"/>
        </p:nvSpPr>
        <p:spPr>
          <a:xfrm rot="19524300">
            <a:off x="4888295" y="3340109"/>
            <a:ext cx="387350" cy="176530"/>
          </a:xfrm>
          <a:prstGeom prst="rect">
            <a:avLst/>
          </a:prstGeom>
          <a:noFill/>
        </p:spPr>
        <p:txBody>
          <a:bodyPr wrap="none" lIns="162556" tIns="81277" rIns="162556" bIns="81277">
            <a:spAutoFit/>
          </a:bodyPr>
          <a:lstStyle/>
          <a:p>
            <a:pPr>
              <a:defRPr/>
            </a:pPr>
            <a:r>
              <a:rPr lang="zh-CN" altLang="en-US" sz="100" dirty="0">
                <a:solidFill>
                  <a:schemeClr val="bg1">
                    <a:lumMod val="65000"/>
                    <a:alpha val="34000"/>
                  </a:schemeClr>
                </a:solidFill>
                <a:latin typeface="楷体" panose="02010609060101010101" pitchFamily="49" charset="-122"/>
              </a:rPr>
              <a:t>状元成才路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未命名项目-图层 1 (8)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43510" y="-83820"/>
            <a:ext cx="12479655" cy="7025640"/>
          </a:xfrm>
          <a:prstGeom prst="rect">
            <a:avLst/>
          </a:prstGeom>
        </p:spPr>
      </p:pic>
      <p:pic>
        <p:nvPicPr>
          <p:cNvPr id="7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53224" y="188383"/>
            <a:ext cx="786013" cy="770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366184"/>
            <a:ext cx="10515600" cy="1325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826684"/>
            <a:ext cx="10515600" cy="4349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232297C-B327-404E-8591-79586F6BB1C0}" type="datetimeFigureOut">
              <a:rPr lang="zh-CN" altLang="en-US"/>
              <a:t>2025/7/18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618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600">
                <a:solidFill>
                  <a:srgbClr val="898989"/>
                </a:solidFill>
              </a:defRPr>
            </a:lvl1pPr>
          </a:lstStyle>
          <a:p>
            <a:fld id="{A1A83449-010E-470C-A0A6-347C54D767D8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304800" indent="-304800" algn="l" rtl="0" eaLnBrk="0" fontAlgn="base" hangingPunct="0">
        <a:lnSpc>
          <a:spcPct val="90000"/>
        </a:lnSpc>
        <a:spcBef>
          <a:spcPct val="267000"/>
        </a:spcBef>
        <a:spcAft>
          <a:spcPct val="0"/>
        </a:spcAft>
        <a:buFont typeface="Arial" panose="020B0604020202020204" pitchFamily="34" charset="0"/>
        <a:buChar char="•"/>
        <a:defRPr sz="3735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04800" algn="l" rtl="0" eaLnBrk="0" fontAlgn="base" hangingPunct="0">
        <a:lnSpc>
          <a:spcPct val="90000"/>
        </a:lnSpc>
        <a:spcBef>
          <a:spcPct val="134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rtl="0" eaLnBrk="0" fontAlgn="base" hangingPunct="0">
        <a:lnSpc>
          <a:spcPct val="90000"/>
        </a:lnSpc>
        <a:spcBef>
          <a:spcPct val="134000"/>
        </a:spcBef>
        <a:spcAft>
          <a:spcPct val="0"/>
        </a:spcAft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rtl="0" eaLnBrk="0" fontAlgn="base" hangingPunct="0">
        <a:lnSpc>
          <a:spcPct val="90000"/>
        </a:lnSpc>
        <a:spcBef>
          <a:spcPct val="134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rtl="0" eaLnBrk="0" fontAlgn="base" hangingPunct="0">
        <a:lnSpc>
          <a:spcPct val="90000"/>
        </a:lnSpc>
        <a:spcBef>
          <a:spcPct val="134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</p:sldLayoutIdLst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xStyles>
    <p:titleStyle>
      <a:lvl1pPr algn="l" defTabSz="914400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defTabSz="914400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735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735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2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2.jpeg"/><Relationship Id="rId5" Type="http://schemas.openxmlformats.org/officeDocument/2006/relationships/audio" Target="../media/audio2.wav"/><Relationship Id="rId4" Type="http://schemas.openxmlformats.org/officeDocument/2006/relationships/audio" Target="../media/audio1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图片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9921" y="1413087"/>
            <a:ext cx="2544233" cy="675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矩形 2"/>
          <p:cNvSpPr>
            <a:spLocks noChangeArrowheads="1"/>
          </p:cNvSpPr>
          <p:nvPr/>
        </p:nvSpPr>
        <p:spPr bwMode="auto">
          <a:xfrm>
            <a:off x="4871508" y="3285067"/>
            <a:ext cx="6675967" cy="1337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5400" b="1">
                <a:solidFill>
                  <a:srgbClr val="000000"/>
                </a:solidFill>
                <a:latin typeface="楷体" panose="02010609060101010101" pitchFamily="49" charset="-122"/>
              </a:rPr>
              <a:t>笔算乘法（</a:t>
            </a:r>
            <a:r>
              <a:rPr lang="en-US" altLang="zh-CN" sz="5400" b="1">
                <a:solidFill>
                  <a:srgbClr val="000000"/>
                </a:solidFill>
                <a:latin typeface="楷体" panose="02010609060101010101" pitchFamily="49" charset="-122"/>
              </a:rPr>
              <a:t>1</a:t>
            </a:r>
            <a:r>
              <a:rPr lang="zh-CN" altLang="en-US" sz="5400" b="1">
                <a:solidFill>
                  <a:srgbClr val="000000"/>
                </a:solidFill>
                <a:latin typeface="楷体" panose="02010609060101010101" pitchFamily="49" charset="-122"/>
              </a:rPr>
              <a:t>）</a:t>
            </a:r>
          </a:p>
        </p:txBody>
      </p:sp>
      <p:sp>
        <p:nvSpPr>
          <p:cNvPr id="9221" name="矩形 4"/>
          <p:cNvSpPr>
            <a:spLocks noChangeArrowheads="1"/>
          </p:cNvSpPr>
          <p:nvPr/>
        </p:nvSpPr>
        <p:spPr bwMode="auto">
          <a:xfrm>
            <a:off x="4871508" y="1988821"/>
            <a:ext cx="6675967" cy="1337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5400" b="1">
                <a:solidFill>
                  <a:srgbClr val="000000"/>
                </a:solidFill>
                <a:latin typeface="楷体" panose="02010609060101010101" pitchFamily="49" charset="-122"/>
              </a:rPr>
              <a:t>2.</a:t>
            </a:r>
            <a:r>
              <a:rPr lang="zh-CN" altLang="en-US" sz="5400" b="1">
                <a:solidFill>
                  <a:srgbClr val="000000"/>
                </a:solidFill>
                <a:latin typeface="楷体" panose="02010609060101010101" pitchFamily="49" charset="-122"/>
              </a:rPr>
              <a:t>笔算乘法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F:\下载\未命名项目-图层 1 (11).jpeg未命名项目-图层 1 (11)"/>
          <p:cNvPicPr>
            <a:picLocks noChangeAspect="1"/>
          </p:cNvPicPr>
          <p:nvPr/>
        </p:nvPicPr>
        <p:blipFill>
          <a:blip r:embed="rId6">
            <a:clrChange>
              <a:clrFrom>
                <a:srgbClr val="F7F7F7">
                  <a:alpha val="100000"/>
                </a:srgbClr>
              </a:clrFrom>
              <a:clrTo>
                <a:srgbClr val="F7F7F7">
                  <a:alpha val="100000"/>
                  <a:alpha val="0"/>
                </a:srgbClr>
              </a:clrTo>
            </a:clrChange>
            <a:lum bright="18000"/>
          </a:blip>
          <a:srcRect/>
          <a:stretch>
            <a:fillRect/>
          </a:stretch>
        </p:blipFill>
        <p:spPr>
          <a:xfrm>
            <a:off x="2135505" y="3140710"/>
            <a:ext cx="2666365" cy="2667000"/>
          </a:xfrm>
          <a:prstGeom prst="rect">
            <a:avLst/>
          </a:prstGeom>
        </p:spPr>
      </p:pic>
      <p:sp>
        <p:nvSpPr>
          <p:cNvPr id="4" name="圆角矩形 3"/>
          <p:cNvSpPr/>
          <p:nvPr/>
        </p:nvSpPr>
        <p:spPr>
          <a:xfrm>
            <a:off x="623570" y="548640"/>
            <a:ext cx="5356860" cy="1215390"/>
          </a:xfrm>
          <a:prstGeom prst="roundRect">
            <a:avLst/>
          </a:prstGeom>
          <a:solidFill>
            <a:srgbClr val="FFFFFF">
              <a:alpha val="80000"/>
            </a:srgbClr>
          </a:solidFill>
          <a:ln>
            <a:noFill/>
          </a:ln>
          <a:effectLst>
            <a:softEdge rad="165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>
                <a:solidFill>
                  <a:srgbClr val="0000FF"/>
                </a:solidFill>
                <a:latin typeface="方正卡通简体" panose="03000509000000000000" charset="-122"/>
                <a:ea typeface="方正卡通简体" panose="03000509000000000000" charset="-122"/>
              </a:rPr>
              <a:t>你能帮助小猫过河吗？</a:t>
            </a:r>
          </a:p>
        </p:txBody>
      </p:sp>
      <p:pic>
        <p:nvPicPr>
          <p:cNvPr id="5" name="小猫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104265" y="548640"/>
            <a:ext cx="619125" cy="619125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 rot="20640000">
            <a:off x="4220845" y="3467735"/>
            <a:ext cx="2146300" cy="57594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l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3200" b="1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21</a:t>
            </a:r>
            <a:r>
              <a:rPr lang="en-US" altLang="zh-CN" sz="32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×3</a:t>
            </a:r>
            <a:r>
              <a:rPr lang="zh-CN" altLang="zh-CN" sz="3200" b="1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＝</a:t>
            </a:r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 rot="20700000">
            <a:off x="5662930" y="3140498"/>
            <a:ext cx="963084" cy="76835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4000" b="1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63</a:t>
            </a:r>
          </a:p>
        </p:txBody>
      </p:sp>
      <p:pic>
        <p:nvPicPr>
          <p:cNvPr id="7" name="图片 6" descr="F:\下载\未命名项目-图层 1 (11).jpeg未命名项目-图层 1 (11)"/>
          <p:cNvPicPr>
            <a:picLocks noChangeAspect="1"/>
          </p:cNvPicPr>
          <p:nvPr/>
        </p:nvPicPr>
        <p:blipFill>
          <a:blip r:embed="rId6">
            <a:clrChange>
              <a:clrFrom>
                <a:srgbClr val="F7F7F7">
                  <a:alpha val="100000"/>
                </a:srgbClr>
              </a:clrFrom>
              <a:clrTo>
                <a:srgbClr val="F7F7F7">
                  <a:alpha val="100000"/>
                  <a:alpha val="0"/>
                </a:srgbClr>
              </a:clrTo>
            </a:clrChange>
            <a:lum bright="18000"/>
          </a:blip>
          <a:srcRect/>
          <a:stretch>
            <a:fillRect/>
          </a:stretch>
        </p:blipFill>
        <p:spPr>
          <a:xfrm>
            <a:off x="4007485" y="2564765"/>
            <a:ext cx="2666365" cy="26670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 rot="20640000">
            <a:off x="5661025" y="2532380"/>
            <a:ext cx="2146300" cy="57594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l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3200" b="1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13</a:t>
            </a:r>
            <a:r>
              <a:rPr lang="en-US" altLang="zh-CN" sz="32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×2</a:t>
            </a:r>
            <a:r>
              <a:rPr lang="zh-CN" altLang="zh-CN" sz="3200" b="1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＝</a:t>
            </a: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 rot="20700000">
            <a:off x="7103110" y="2205143"/>
            <a:ext cx="963084" cy="76835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4000" b="1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26</a:t>
            </a:r>
          </a:p>
        </p:txBody>
      </p:sp>
      <p:pic>
        <p:nvPicPr>
          <p:cNvPr id="10" name="图片 9" descr="F:\下载\未命名项目-图层 1 (11).jpeg未命名项目-图层 1 (11)"/>
          <p:cNvPicPr>
            <a:picLocks noChangeAspect="1"/>
          </p:cNvPicPr>
          <p:nvPr/>
        </p:nvPicPr>
        <p:blipFill>
          <a:blip r:embed="rId6">
            <a:clrChange>
              <a:clrFrom>
                <a:srgbClr val="F7F7F7">
                  <a:alpha val="100000"/>
                </a:srgbClr>
              </a:clrFrom>
              <a:clrTo>
                <a:srgbClr val="F7F7F7">
                  <a:alpha val="100000"/>
                  <a:alpha val="0"/>
                </a:srgbClr>
              </a:clrTo>
            </a:clrChange>
            <a:lum bright="18000"/>
          </a:blip>
          <a:srcRect/>
          <a:stretch>
            <a:fillRect/>
          </a:stretch>
        </p:blipFill>
        <p:spPr>
          <a:xfrm>
            <a:off x="5447665" y="1772920"/>
            <a:ext cx="2666365" cy="2667000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 rot="20640000">
            <a:off x="6885305" y="1598295"/>
            <a:ext cx="2146300" cy="57594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l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3200" b="1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42</a:t>
            </a:r>
            <a:r>
              <a:rPr lang="en-US" altLang="zh-CN" sz="32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×2</a:t>
            </a:r>
            <a:r>
              <a:rPr lang="zh-CN" altLang="zh-CN" sz="3200" b="1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＝</a:t>
            </a: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 rot="20700000">
            <a:off x="8314690" y="1232958"/>
            <a:ext cx="963084" cy="76835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4000" b="1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84</a:t>
            </a:r>
          </a:p>
        </p:txBody>
      </p:sp>
      <p:pic>
        <p:nvPicPr>
          <p:cNvPr id="13" name="图片 12" descr="F:\下载\未命名项目-图层 1 (11).jpeg未命名项目-图层 1 (11)"/>
          <p:cNvPicPr>
            <a:picLocks noChangeAspect="1"/>
          </p:cNvPicPr>
          <p:nvPr/>
        </p:nvPicPr>
        <p:blipFill>
          <a:blip r:embed="rId6">
            <a:clrChange>
              <a:clrFrom>
                <a:srgbClr val="F7F7F7">
                  <a:alpha val="100000"/>
                </a:srgbClr>
              </a:clrFrom>
              <a:clrTo>
                <a:srgbClr val="F7F7F7">
                  <a:alpha val="100000"/>
                  <a:alpha val="0"/>
                </a:srgbClr>
              </a:clrTo>
            </a:clrChange>
            <a:lum bright="18000"/>
          </a:blip>
          <a:srcRect/>
          <a:stretch>
            <a:fillRect/>
          </a:stretch>
        </p:blipFill>
        <p:spPr>
          <a:xfrm>
            <a:off x="6671945" y="1412875"/>
            <a:ext cx="2666365" cy="2667000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 rot="20640000">
            <a:off x="8078470" y="1265555"/>
            <a:ext cx="2146300" cy="57594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l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3200" b="1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33</a:t>
            </a:r>
            <a:r>
              <a:rPr lang="en-US" altLang="zh-CN" sz="32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×2</a:t>
            </a:r>
            <a:r>
              <a:rPr lang="zh-CN" altLang="zh-CN" sz="3200" b="1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＝</a:t>
            </a: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 rot="20700000">
            <a:off x="9520555" y="938318"/>
            <a:ext cx="963084" cy="76835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4000" b="1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66</a:t>
            </a:r>
          </a:p>
        </p:txBody>
      </p:sp>
      <p:pic>
        <p:nvPicPr>
          <p:cNvPr id="17" name="图片 16" descr="F:\下载\未命名项目-图层 1 (11).jpeg未命名项目-图层 1 (11)"/>
          <p:cNvPicPr>
            <a:picLocks noChangeAspect="1"/>
          </p:cNvPicPr>
          <p:nvPr/>
        </p:nvPicPr>
        <p:blipFill>
          <a:blip r:embed="rId6">
            <a:clrChange>
              <a:clrFrom>
                <a:srgbClr val="F7F7F7">
                  <a:alpha val="100000"/>
                </a:srgbClr>
              </a:clrFrom>
              <a:clrTo>
                <a:srgbClr val="F7F7F7">
                  <a:alpha val="100000"/>
                  <a:alpha val="0"/>
                </a:srgbClr>
              </a:clrTo>
            </a:clrChange>
            <a:lum bright="18000"/>
          </a:blip>
          <a:srcRect/>
          <a:stretch>
            <a:fillRect/>
          </a:stretch>
        </p:blipFill>
        <p:spPr>
          <a:xfrm>
            <a:off x="7896225" y="764540"/>
            <a:ext cx="2666365" cy="2667000"/>
          </a:xfrm>
          <a:prstGeom prst="rect">
            <a:avLst/>
          </a:prstGeom>
        </p:spPr>
      </p:pic>
      <p:pic>
        <p:nvPicPr>
          <p:cNvPr id="20" name="图片 19" descr="F:\下载\未命名项目-图层 1 (11).jpeg未命名项目-图层 1 (11)"/>
          <p:cNvPicPr>
            <a:picLocks noChangeAspect="1"/>
          </p:cNvPicPr>
          <p:nvPr/>
        </p:nvPicPr>
        <p:blipFill>
          <a:blip r:embed="rId6">
            <a:clrChange>
              <a:clrFrom>
                <a:srgbClr val="F7F7F7">
                  <a:alpha val="100000"/>
                </a:srgbClr>
              </a:clrFrom>
              <a:clrTo>
                <a:srgbClr val="F7F7F7">
                  <a:alpha val="100000"/>
                  <a:alpha val="0"/>
                </a:srgbClr>
              </a:clrTo>
            </a:clrChange>
            <a:lum bright="18000"/>
          </a:blip>
          <a:srcRect/>
          <a:stretch>
            <a:fillRect/>
          </a:stretch>
        </p:blipFill>
        <p:spPr>
          <a:xfrm>
            <a:off x="8904605" y="332740"/>
            <a:ext cx="2666365" cy="2667000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 rot="20640000">
            <a:off x="9878695" y="1624965"/>
            <a:ext cx="2146300" cy="57594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l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3200" b="1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12</a:t>
            </a:r>
            <a:r>
              <a:rPr lang="en-US" altLang="zh-CN" sz="32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×3</a:t>
            </a:r>
            <a:r>
              <a:rPr lang="zh-CN" altLang="zh-CN" sz="3200" b="1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＝</a:t>
            </a:r>
          </a:p>
        </p:txBody>
      </p:sp>
      <p:sp>
        <p:nvSpPr>
          <p:cNvPr id="22" name="Rectangle 2"/>
          <p:cNvSpPr>
            <a:spLocks noChangeArrowheads="1"/>
          </p:cNvSpPr>
          <p:nvPr/>
        </p:nvSpPr>
        <p:spPr bwMode="auto">
          <a:xfrm rot="20700000">
            <a:off x="11320780" y="1297728"/>
            <a:ext cx="963084" cy="76835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4000" b="1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36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10" dur="119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1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1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1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1" masterRel="sameClick">
                                          <p:stCondLst>
                                            <p:cond evt="begin" delay="0">
                                              <p:tn val="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1" masterRel="sameClick">
                                          <p:stCondLst>
                                            <p:cond evt="begin" delay="0">
                                              <p:tn val="10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1" masterRel="sameClick">
                                          <p:stCondLst>
                                            <p:cond evt="begin" delay="0">
                                              <p:tn val="1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21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 animBg="1"/>
      <p:bldP spid="6" grpId="0" animBg="1"/>
      <p:bldP spid="6" grpId="1" animBg="1"/>
      <p:bldP spid="16" grpId="0"/>
      <p:bldP spid="16" grpId="1"/>
      <p:bldP spid="8" grpId="0" bldLvl="0" animBg="1"/>
      <p:bldP spid="8" grpId="1" bldLvl="0" animBg="1"/>
      <p:bldP spid="9" grpId="0"/>
      <p:bldP spid="9" grpId="1"/>
      <p:bldP spid="11" grpId="0" bldLvl="0" animBg="1"/>
      <p:bldP spid="11" grpId="1" bldLvl="0" animBg="1"/>
      <p:bldP spid="12" grpId="0"/>
      <p:bldP spid="12" grpId="1"/>
      <p:bldP spid="14" grpId="0" bldLvl="0" animBg="1"/>
      <p:bldP spid="14" grpId="1" bldLvl="0" animBg="1"/>
      <p:bldP spid="15" grpId="0"/>
      <p:bldP spid="15" grpId="1"/>
      <p:bldP spid="21" grpId="0" bldLvl="0" animBg="1"/>
      <p:bldP spid="21" grpId="1" bldLvl="0" animBg="1"/>
      <p:bldP spid="22" grpId="0"/>
      <p:bldP spid="22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圆角矩形 14"/>
          <p:cNvSpPr/>
          <p:nvPr/>
        </p:nvSpPr>
        <p:spPr>
          <a:xfrm>
            <a:off x="2340610" y="2033270"/>
            <a:ext cx="2967355" cy="720090"/>
          </a:xfrm>
          <a:prstGeom prst="roundRect">
            <a:avLst>
              <a:gd name="adj" fmla="val 12257"/>
            </a:avLst>
          </a:prstGeom>
          <a:solidFill>
            <a:srgbClr val="FEA7C1"/>
          </a:solidFill>
          <a:ln>
            <a:solidFill>
              <a:srgbClr val="FC518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圆角矩形 17"/>
          <p:cNvSpPr/>
          <p:nvPr/>
        </p:nvSpPr>
        <p:spPr>
          <a:xfrm>
            <a:off x="5710555" y="2033390"/>
            <a:ext cx="800100" cy="720090"/>
          </a:xfrm>
          <a:prstGeom prst="roundRect">
            <a:avLst>
              <a:gd name="adj" fmla="val 12257"/>
            </a:avLst>
          </a:prstGeom>
          <a:solidFill>
            <a:srgbClr val="FEA7C1"/>
          </a:solidFill>
          <a:ln>
            <a:solidFill>
              <a:srgbClr val="FC518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319" name="文本框 8"/>
          <p:cNvSpPr txBox="1">
            <a:spLocks noChangeArrowheads="1"/>
          </p:cNvSpPr>
          <p:nvPr/>
        </p:nvSpPr>
        <p:spPr bwMode="auto">
          <a:xfrm>
            <a:off x="1432349" y="524722"/>
            <a:ext cx="209042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735" b="1">
                <a:latin typeface="Times New Roman" panose="02020603050405020304" pitchFamily="18" charset="0"/>
                <a:ea typeface="楷体" panose="02010609060101010101" pitchFamily="49" charset="-122"/>
              </a:rPr>
              <a:t>探究新知</a:t>
            </a:r>
          </a:p>
        </p:txBody>
      </p:sp>
      <p:pic>
        <p:nvPicPr>
          <p:cNvPr id="1332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943" y="332106"/>
            <a:ext cx="1037167" cy="1037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矩形 13"/>
          <p:cNvSpPr>
            <a:spLocks noChangeArrowheads="1"/>
          </p:cNvSpPr>
          <p:nvPr/>
        </p:nvSpPr>
        <p:spPr bwMode="auto">
          <a:xfrm>
            <a:off x="2351525" y="2060377"/>
            <a:ext cx="8048625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735" b="1" dirty="0">
                <a:latin typeface="Times New Roman" panose="02020603050405020304" pitchFamily="18" charset="0"/>
                <a:ea typeface="楷体" panose="02010609060101010101" pitchFamily="49" charset="-122"/>
              </a:rPr>
              <a:t>一盒彩笔</a:t>
            </a:r>
            <a:r>
              <a:rPr lang="en-US" altLang="zh-CN" sz="3735" b="1" dirty="0">
                <a:latin typeface="Times New Roman" panose="02020603050405020304" pitchFamily="18" charset="0"/>
                <a:ea typeface="楷体" panose="02010609060101010101" pitchFamily="49" charset="-122"/>
              </a:rPr>
              <a:t>24</a:t>
            </a:r>
            <a:r>
              <a:rPr lang="zh-CN" altLang="en-US" sz="3735" b="1" dirty="0">
                <a:latin typeface="Times New Roman" panose="02020603050405020304" pitchFamily="18" charset="0"/>
                <a:ea typeface="楷体" panose="02010609060101010101" pitchFamily="49" charset="-122"/>
              </a:rPr>
              <a:t>支，</a:t>
            </a:r>
            <a:r>
              <a:rPr lang="en-US" altLang="zh-CN" sz="3735" b="1" dirty="0">
                <a:latin typeface="Times New Roman" panose="02020603050405020304" pitchFamily="18" charset="0"/>
                <a:ea typeface="楷体" panose="02010609060101010101" pitchFamily="49" charset="-122"/>
              </a:rPr>
              <a:t>2</a:t>
            </a:r>
            <a:r>
              <a:rPr lang="zh-CN" altLang="en-US" sz="3735" b="1" dirty="0">
                <a:latin typeface="Times New Roman" panose="02020603050405020304" pitchFamily="18" charset="0"/>
                <a:ea typeface="楷体" panose="02010609060101010101" pitchFamily="49" charset="-122"/>
              </a:rPr>
              <a:t>盒彩笔一共多少支？</a:t>
            </a:r>
          </a:p>
        </p:txBody>
      </p:sp>
      <p:sp>
        <p:nvSpPr>
          <p:cNvPr id="14" name="椭圆 13"/>
          <p:cNvSpPr/>
          <p:nvPr/>
        </p:nvSpPr>
        <p:spPr>
          <a:xfrm>
            <a:off x="1343660" y="1964492"/>
            <a:ext cx="791845" cy="791845"/>
          </a:xfrm>
          <a:prstGeom prst="ellipse">
            <a:avLst/>
          </a:prstGeom>
          <a:solidFill>
            <a:srgbClr val="FFFFFF"/>
          </a:solidFill>
          <a:ln w="57150">
            <a:solidFill>
              <a:srgbClr val="3590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>
                <a:solidFill>
                  <a:srgbClr val="3590B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3" name="AutoShape 27"/>
          <p:cNvSpPr>
            <a:spLocks noChangeArrowheads="1"/>
          </p:cNvSpPr>
          <p:nvPr/>
        </p:nvSpPr>
        <p:spPr bwMode="auto">
          <a:xfrm flipH="1">
            <a:off x="4420870" y="897890"/>
            <a:ext cx="3805555" cy="791845"/>
          </a:xfrm>
          <a:prstGeom prst="wedgeRoundRectCallout">
            <a:avLst>
              <a:gd name="adj1" fmla="val -62114"/>
              <a:gd name="adj2" fmla="val 28059"/>
              <a:gd name="adj3" fmla="val 16667"/>
            </a:avLst>
          </a:prstGeom>
          <a:solidFill>
            <a:srgbClr val="E1F0F4"/>
          </a:solidFill>
          <a:ln w="25400">
            <a:solidFill>
              <a:srgbClr val="FFFFF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>
              <a:defRPr/>
            </a:pPr>
            <a:r>
              <a:rPr lang="zh-CN" altLang="en-US" sz="3200" b="1" dirty="0">
                <a:solidFill>
                  <a:srgbClr val="000000"/>
                </a:solidFill>
                <a:latin typeface="+mn-lt"/>
              </a:rPr>
              <a:t>你能列出算式吗？</a:t>
            </a:r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auto">
          <a:xfrm>
            <a:off x="4478020" y="5013216"/>
            <a:ext cx="3235960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4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24×2</a:t>
            </a:r>
            <a:r>
              <a:rPr lang="zh-CN" altLang="zh-CN" sz="4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4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_____</a:t>
            </a: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2640003" y="3572297"/>
            <a:ext cx="3507105" cy="64516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600" b="1" dirty="0">
                <a:solidFill>
                  <a:srgbClr val="FF0000"/>
                </a:solidFill>
                <a:latin typeface="+mn-lt"/>
              </a:rPr>
              <a:t>2</a:t>
            </a:r>
            <a:r>
              <a:rPr lang="en-US" sz="3600" b="1" dirty="0">
                <a:latin typeface="+mn-lt"/>
              </a:rPr>
              <a:t> </a:t>
            </a:r>
            <a:r>
              <a:rPr lang="zh-CN" altLang="en-US" sz="3600" b="1" dirty="0">
                <a:latin typeface="+mn-lt"/>
              </a:rPr>
              <a:t>个</a:t>
            </a:r>
            <a:r>
              <a:rPr lang="en-US" altLang="zh-CN" sz="3600" b="1" dirty="0">
                <a:latin typeface="+mn-lt"/>
              </a:rPr>
              <a:t> </a:t>
            </a:r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24</a:t>
            </a:r>
            <a:r>
              <a:rPr lang="en-US" altLang="zh-CN" sz="3600" b="1" dirty="0">
                <a:latin typeface="+mn-lt"/>
              </a:rPr>
              <a:t> </a:t>
            </a:r>
            <a:r>
              <a:rPr lang="zh-CN" altLang="en-US" sz="3600" b="1" dirty="0">
                <a:latin typeface="+mn-lt"/>
              </a:rPr>
              <a:t>是多少？</a:t>
            </a: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7544743" y="3499272"/>
            <a:ext cx="2581275" cy="70675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sz="3600" b="1" dirty="0">
                <a:latin typeface="+mn-lt"/>
              </a:rPr>
              <a:t>用</a:t>
            </a:r>
            <a:r>
              <a:rPr lang="zh-CN" sz="40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乘法</a:t>
            </a:r>
            <a:r>
              <a:rPr lang="zh-CN" sz="3600" b="1" dirty="0">
                <a:latin typeface="+mn-lt"/>
              </a:rPr>
              <a:t>计算</a:t>
            </a:r>
          </a:p>
        </p:txBody>
      </p:sp>
      <p:sp>
        <p:nvSpPr>
          <p:cNvPr id="7" name="右箭头 6"/>
          <p:cNvSpPr/>
          <p:nvPr/>
        </p:nvSpPr>
        <p:spPr>
          <a:xfrm>
            <a:off x="6321425" y="3703425"/>
            <a:ext cx="1007745" cy="360045"/>
          </a:xfrm>
          <a:prstGeom prst="rightArrow">
            <a:avLst/>
          </a:prstGeom>
          <a:solidFill>
            <a:srgbClr val="44A1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12" descr="E:\本地\1.日常\状元成才路人物图\公司画图\40.png40"/>
          <p:cNvPicPr>
            <a:picLocks noChangeAspect="1" noChangeArrowheads="1"/>
          </p:cNvPicPr>
          <p:nvPr/>
        </p:nvPicPr>
        <p:blipFill>
          <a:blip r:embed="rId3"/>
          <a:srcRect l="18995" r="5822" b="48101"/>
          <a:stretch>
            <a:fillRect/>
          </a:stretch>
        </p:blipFill>
        <p:spPr bwMode="auto">
          <a:xfrm>
            <a:off x="8838565" y="620395"/>
            <a:ext cx="1261110" cy="126111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293" h="3293">
                <a:moveTo>
                  <a:pt x="1647" y="0"/>
                </a:moveTo>
                <a:cubicBezTo>
                  <a:pt x="2556" y="0"/>
                  <a:pt x="3293" y="737"/>
                  <a:pt x="3293" y="1647"/>
                </a:cubicBezTo>
                <a:cubicBezTo>
                  <a:pt x="3293" y="2556"/>
                  <a:pt x="2556" y="3293"/>
                  <a:pt x="1647" y="3293"/>
                </a:cubicBezTo>
                <a:cubicBezTo>
                  <a:pt x="737" y="3293"/>
                  <a:pt x="0" y="2556"/>
                  <a:pt x="0" y="1647"/>
                </a:cubicBezTo>
                <a:cubicBezTo>
                  <a:pt x="0" y="737"/>
                  <a:pt x="737" y="0"/>
                  <a:pt x="1647" y="0"/>
                </a:cubicBezTo>
                <a:close/>
              </a:path>
            </a:pathLst>
          </a:custGeom>
          <a:solidFill>
            <a:srgbClr val="FFFFFF"/>
          </a:solidFill>
          <a:ln w="19050">
            <a:solidFill>
              <a:srgbClr val="000000"/>
            </a:solidFill>
          </a:ln>
        </p:spPr>
      </p:pic>
      <p:sp>
        <p:nvSpPr>
          <p:cNvPr id="19" name="左大括号 18"/>
          <p:cNvSpPr/>
          <p:nvPr/>
        </p:nvSpPr>
        <p:spPr>
          <a:xfrm rot="16200000">
            <a:off x="4116705" y="1022985"/>
            <a:ext cx="503555" cy="4307205"/>
          </a:xfrm>
          <a:prstGeom prst="leftBrace">
            <a:avLst>
              <a:gd name="adj1" fmla="val 33795"/>
              <a:gd name="adj2" fmla="val 50000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  <p:bldP spid="18" grpId="0" bldLvl="0" animBg="1"/>
      <p:bldP spid="14" grpId="0" bldLvl="0" animBg="1"/>
      <p:bldP spid="3" grpId="0" bldLvl="0" animBg="1"/>
      <p:bldP spid="17" grpId="0"/>
      <p:bldP spid="4" grpId="0"/>
      <p:bldP spid="6" grpId="0"/>
      <p:bldP spid="7" grpId="0" bldLvl="0" animBg="1"/>
      <p:bldP spid="19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>
            <a:spLocks noChangeArrowheads="1"/>
          </p:cNvSpPr>
          <p:nvPr/>
        </p:nvSpPr>
        <p:spPr bwMode="auto">
          <a:xfrm>
            <a:off x="4478020" y="613301"/>
            <a:ext cx="3235960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4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24×2</a:t>
            </a:r>
            <a:r>
              <a:rPr lang="zh-CN" altLang="zh-CN" sz="4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4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_____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4" t="21112" r="1851" b="21110"/>
          <a:stretch>
            <a:fillRect/>
          </a:stretch>
        </p:blipFill>
        <p:spPr>
          <a:xfrm flipH="1">
            <a:off x="878840" y="1716405"/>
            <a:ext cx="10434320" cy="420116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557021" y="2308656"/>
            <a:ext cx="2738780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/>
            <a:r>
              <a:rPr lang="zh-CN" altLang="en-US" sz="4400" b="1" dirty="0">
                <a:solidFill>
                  <a:srgbClr val="FD5A0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活动要求</a:t>
            </a:r>
          </a:p>
        </p:txBody>
      </p:sp>
      <p:sp>
        <p:nvSpPr>
          <p:cNvPr id="16" name="矩形 15"/>
          <p:cNvSpPr/>
          <p:nvPr/>
        </p:nvSpPr>
        <p:spPr>
          <a:xfrm>
            <a:off x="1557020" y="3280900"/>
            <a:ext cx="9291508" cy="164916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1">
              <a:lnSpc>
                <a:spcPct val="150000"/>
              </a:lnSpc>
            </a:pP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小组讨论：计算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24×2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有哪些方法？说出自己喜欢的方法，写下来。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4478020" y="613301"/>
            <a:ext cx="3235960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40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24×2</a:t>
            </a:r>
            <a:r>
              <a:rPr lang="zh-CN" altLang="zh-CN" sz="40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40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_____</a:t>
            </a:r>
          </a:p>
        </p:txBody>
      </p:sp>
      <p:pic>
        <p:nvPicPr>
          <p:cNvPr id="14361" name="图片 22" descr="E:\本地\1.日常\状元成才路人物图\公司画图\9.png9"/>
          <p:cNvPicPr>
            <a:picLocks noChangeAspect="1" noChangeArrowheads="1"/>
          </p:cNvPicPr>
          <p:nvPr/>
        </p:nvPicPr>
        <p:blipFill>
          <a:blip r:embed="rId3"/>
          <a:srcRect b="48719"/>
          <a:stretch>
            <a:fillRect/>
          </a:stretch>
        </p:blipFill>
        <p:spPr bwMode="auto">
          <a:xfrm>
            <a:off x="1127448" y="1498019"/>
            <a:ext cx="1239646" cy="12492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712" h="3742">
                <a:moveTo>
                  <a:pt x="1856" y="0"/>
                </a:moveTo>
                <a:cubicBezTo>
                  <a:pt x="2809" y="0"/>
                  <a:pt x="3595" y="712"/>
                  <a:pt x="3712" y="1633"/>
                </a:cubicBezTo>
                <a:lnTo>
                  <a:pt x="3712" y="1633"/>
                </a:lnTo>
                <a:lnTo>
                  <a:pt x="3712" y="2109"/>
                </a:lnTo>
                <a:lnTo>
                  <a:pt x="3712" y="2109"/>
                </a:lnTo>
                <a:cubicBezTo>
                  <a:pt x="3595" y="3030"/>
                  <a:pt x="2809" y="3742"/>
                  <a:pt x="1856" y="3742"/>
                </a:cubicBezTo>
                <a:cubicBezTo>
                  <a:pt x="903" y="3742"/>
                  <a:pt x="117" y="3030"/>
                  <a:pt x="0" y="2109"/>
                </a:cubicBezTo>
                <a:lnTo>
                  <a:pt x="0" y="2109"/>
                </a:lnTo>
                <a:lnTo>
                  <a:pt x="0" y="1633"/>
                </a:lnTo>
                <a:lnTo>
                  <a:pt x="0" y="1633"/>
                </a:lnTo>
                <a:cubicBezTo>
                  <a:pt x="117" y="712"/>
                  <a:pt x="903" y="0"/>
                  <a:pt x="1856" y="0"/>
                </a:cubicBezTo>
                <a:close/>
              </a:path>
            </a:pathLst>
          </a:custGeom>
          <a:solidFill>
            <a:srgbClr val="FFFFFF"/>
          </a:solidFill>
          <a:ln w="19050">
            <a:solidFill>
              <a:srgbClr val="000000"/>
            </a:solidFill>
          </a:ln>
        </p:spPr>
      </p:pic>
      <p:sp>
        <p:nvSpPr>
          <p:cNvPr id="3" name="AutoShape 27"/>
          <p:cNvSpPr>
            <a:spLocks noChangeArrowheads="1"/>
          </p:cNvSpPr>
          <p:nvPr/>
        </p:nvSpPr>
        <p:spPr bwMode="auto">
          <a:xfrm>
            <a:off x="2943226" y="1675656"/>
            <a:ext cx="3284220" cy="814705"/>
          </a:xfrm>
          <a:prstGeom prst="wedgeRoundRectCallout">
            <a:avLst>
              <a:gd name="adj1" fmla="val -61780"/>
              <a:gd name="adj2" fmla="val 27453"/>
              <a:gd name="adj3" fmla="val 16667"/>
            </a:avLst>
          </a:prstGeom>
          <a:solidFill>
            <a:srgbClr val="F9FEAF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我用连加计算。</a:t>
            </a:r>
            <a:endParaRPr lang="zh-CN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6600056" y="1775728"/>
            <a:ext cx="2952328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3600" b="1" dirty="0">
                <a:solidFill>
                  <a:srgbClr val="FF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24 + 24 = 48</a:t>
            </a:r>
          </a:p>
        </p:txBody>
      </p:sp>
      <p:pic>
        <p:nvPicPr>
          <p:cNvPr id="32" name="图片 3" descr="E:\本地\1.日常\状元成才路人物图\公司画图\86.png86">
            <a:extLst>
              <a:ext uri="{FF2B5EF4-FFF2-40B4-BE49-F238E27FC236}">
                <a16:creationId xmlns:a16="http://schemas.microsoft.com/office/drawing/2014/main" id="{F5A9F4E2-4514-40F6-8AA6-CB4C15596D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r="74" b="43392"/>
          <a:stretch>
            <a:fillRect/>
          </a:stretch>
        </p:blipFill>
        <p:spPr bwMode="auto">
          <a:xfrm flipH="1">
            <a:off x="10019029" y="2636912"/>
            <a:ext cx="1246505" cy="125031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712" h="3742">
                <a:moveTo>
                  <a:pt x="1856" y="0"/>
                </a:moveTo>
                <a:cubicBezTo>
                  <a:pt x="2809" y="0"/>
                  <a:pt x="3595" y="712"/>
                  <a:pt x="3712" y="1633"/>
                </a:cubicBezTo>
                <a:lnTo>
                  <a:pt x="3712" y="1633"/>
                </a:lnTo>
                <a:lnTo>
                  <a:pt x="3712" y="2109"/>
                </a:lnTo>
                <a:lnTo>
                  <a:pt x="3712" y="2109"/>
                </a:lnTo>
                <a:cubicBezTo>
                  <a:pt x="3595" y="3030"/>
                  <a:pt x="2809" y="3742"/>
                  <a:pt x="1856" y="3742"/>
                </a:cubicBezTo>
                <a:cubicBezTo>
                  <a:pt x="903" y="3742"/>
                  <a:pt x="117" y="3030"/>
                  <a:pt x="0" y="2109"/>
                </a:cubicBezTo>
                <a:lnTo>
                  <a:pt x="0" y="2109"/>
                </a:lnTo>
                <a:lnTo>
                  <a:pt x="0" y="1633"/>
                </a:lnTo>
                <a:lnTo>
                  <a:pt x="0" y="1633"/>
                </a:lnTo>
                <a:cubicBezTo>
                  <a:pt x="117" y="712"/>
                  <a:pt x="903" y="0"/>
                  <a:pt x="1856" y="0"/>
                </a:cubicBezTo>
                <a:close/>
              </a:path>
            </a:pathLst>
          </a:custGeom>
          <a:solidFill>
            <a:srgbClr val="FFFFFF"/>
          </a:solidFill>
          <a:ln w="19050">
            <a:solidFill>
              <a:srgbClr val="000000"/>
            </a:solidFill>
          </a:ln>
        </p:spPr>
      </p:pic>
      <p:sp>
        <p:nvSpPr>
          <p:cNvPr id="33" name="AutoShape 27">
            <a:extLst>
              <a:ext uri="{FF2B5EF4-FFF2-40B4-BE49-F238E27FC236}">
                <a16:creationId xmlns:a16="http://schemas.microsoft.com/office/drawing/2014/main" id="{43988F5C-64AF-492E-A84C-5C029C4D13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38644" y="2781057"/>
            <a:ext cx="2733040" cy="814705"/>
          </a:xfrm>
          <a:prstGeom prst="wedgeRoundRectCallout">
            <a:avLst>
              <a:gd name="adj1" fmla="val 60037"/>
              <a:gd name="adj2" fmla="val 13055"/>
              <a:gd name="adj3" fmla="val 16667"/>
            </a:avLst>
          </a:prstGeom>
          <a:solidFill>
            <a:srgbClr val="F9FEAF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我会口算。</a:t>
            </a:r>
            <a:endParaRPr lang="zh-CN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4" name="圆角矩形 194">
            <a:extLst>
              <a:ext uri="{FF2B5EF4-FFF2-40B4-BE49-F238E27FC236}">
                <a16:creationId xmlns:a16="http://schemas.microsoft.com/office/drawing/2014/main" id="{C0E3DC35-3A57-4A45-B70F-C5486C1B23FA}"/>
              </a:ext>
            </a:extLst>
          </p:cNvPr>
          <p:cNvSpPr/>
          <p:nvPr/>
        </p:nvSpPr>
        <p:spPr>
          <a:xfrm>
            <a:off x="982980" y="4170134"/>
            <a:ext cx="10393045" cy="199517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F0000"/>
            </a:solidFill>
            <a:prstDash val="dashDot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36" name="Rectangle 51">
            <a:extLst>
              <a:ext uri="{FF2B5EF4-FFF2-40B4-BE49-F238E27FC236}">
                <a16:creationId xmlns:a16="http://schemas.microsoft.com/office/drawing/2014/main" id="{6A75F541-6E7C-460C-9FBF-EA2E6B8DE5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8843" y="4830265"/>
            <a:ext cx="1641475" cy="781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735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24×2</a:t>
            </a:r>
          </a:p>
        </p:txBody>
      </p:sp>
      <p:sp>
        <p:nvSpPr>
          <p:cNvPr id="37" name="左大括号 36">
            <a:extLst>
              <a:ext uri="{FF2B5EF4-FFF2-40B4-BE49-F238E27FC236}">
                <a16:creationId xmlns:a16="http://schemas.microsoft.com/office/drawing/2014/main" id="{016A4E6A-2E10-4CDA-AE0C-67946875E531}"/>
              </a:ext>
            </a:extLst>
          </p:cNvPr>
          <p:cNvSpPr/>
          <p:nvPr/>
        </p:nvSpPr>
        <p:spPr>
          <a:xfrm>
            <a:off x="2518297" y="4597038"/>
            <a:ext cx="288032" cy="1248139"/>
          </a:xfrm>
          <a:prstGeom prst="leftBrace">
            <a:avLst>
              <a:gd name="adj1" fmla="val 52425"/>
              <a:gd name="adj2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135">
              <a:solidFill>
                <a:srgbClr val="FF00FF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8" name="Rectangle 51">
            <a:extLst>
              <a:ext uri="{FF2B5EF4-FFF2-40B4-BE49-F238E27FC236}">
                <a16:creationId xmlns:a16="http://schemas.microsoft.com/office/drawing/2014/main" id="{A9ADA756-8DF6-4F33-9889-9CCDF99559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2780" y="4165243"/>
            <a:ext cx="1056117" cy="781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735" b="1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</a:p>
        </p:txBody>
      </p:sp>
      <p:sp>
        <p:nvSpPr>
          <p:cNvPr id="39" name="Rectangle 51">
            <a:extLst>
              <a:ext uri="{FF2B5EF4-FFF2-40B4-BE49-F238E27FC236}">
                <a16:creationId xmlns:a16="http://schemas.microsoft.com/office/drawing/2014/main" id="{7E3AA94E-FD39-4663-B4E7-E3137BFDD7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7825" y="5322673"/>
            <a:ext cx="1056117" cy="781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735" b="1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40" name="Rectangle 51">
            <a:extLst>
              <a:ext uri="{FF2B5EF4-FFF2-40B4-BE49-F238E27FC236}">
                <a16:creationId xmlns:a16="http://schemas.microsoft.com/office/drawing/2014/main" id="{94D0B0DD-5679-4E98-9C3D-10CB4DFDC1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5401" y="4181398"/>
            <a:ext cx="2688299" cy="781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735" b="1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×2</a:t>
            </a:r>
            <a:r>
              <a:rPr lang="zh-CN" altLang="en-US" sz="3735" b="1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lang="en-US" altLang="zh-CN" sz="3735" b="1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</a:p>
        </p:txBody>
      </p:sp>
      <p:sp>
        <p:nvSpPr>
          <p:cNvPr id="41" name="Rectangle 51">
            <a:extLst>
              <a:ext uri="{FF2B5EF4-FFF2-40B4-BE49-F238E27FC236}">
                <a16:creationId xmlns:a16="http://schemas.microsoft.com/office/drawing/2014/main" id="{B71F0B6D-94CF-4011-BC83-B1420ABE3B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7980" y="5331470"/>
            <a:ext cx="2688299" cy="781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735" b="1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×2</a:t>
            </a:r>
            <a:r>
              <a:rPr lang="zh-CN" altLang="en-US" sz="3735" b="1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lang="en-US" altLang="zh-CN" sz="3735" b="1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42" name="左大括号 41">
            <a:extLst>
              <a:ext uri="{FF2B5EF4-FFF2-40B4-BE49-F238E27FC236}">
                <a16:creationId xmlns:a16="http://schemas.microsoft.com/office/drawing/2014/main" id="{CE383362-1C59-4178-B504-849B0CF6EFDD}"/>
              </a:ext>
            </a:extLst>
          </p:cNvPr>
          <p:cNvSpPr/>
          <p:nvPr/>
        </p:nvSpPr>
        <p:spPr>
          <a:xfrm rot="10800000">
            <a:off x="5151469" y="4568431"/>
            <a:ext cx="288032" cy="1248139"/>
          </a:xfrm>
          <a:prstGeom prst="leftBrace">
            <a:avLst>
              <a:gd name="adj1" fmla="val 52425"/>
              <a:gd name="adj2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135">
              <a:solidFill>
                <a:srgbClr val="FF00FF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3" name="Rectangle 51">
            <a:extLst>
              <a:ext uri="{FF2B5EF4-FFF2-40B4-BE49-F238E27FC236}">
                <a16:creationId xmlns:a16="http://schemas.microsoft.com/office/drawing/2014/main" id="{0F8EC724-34BC-402E-A2D2-F07B4E744F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53710" y="4830534"/>
            <a:ext cx="2649855" cy="781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735" b="1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r>
              <a:rPr lang="zh-CN" altLang="en-US" sz="3735" b="1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＋</a:t>
            </a:r>
            <a:r>
              <a:rPr lang="en-US" altLang="zh-CN" sz="3735" b="1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zh-CN" altLang="en-US" sz="3735" b="1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lang="en-US" altLang="zh-CN" sz="3735" b="1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</a:t>
            </a:r>
          </a:p>
        </p:txBody>
      </p:sp>
      <p:sp>
        <p:nvSpPr>
          <p:cNvPr id="44" name="箭头: 右 14">
            <a:extLst>
              <a:ext uri="{FF2B5EF4-FFF2-40B4-BE49-F238E27FC236}">
                <a16:creationId xmlns:a16="http://schemas.microsoft.com/office/drawing/2014/main" id="{D50748CB-D17D-4348-A3CC-CDA58C770E09}"/>
              </a:ext>
            </a:extLst>
          </p:cNvPr>
          <p:cNvSpPr/>
          <p:nvPr/>
        </p:nvSpPr>
        <p:spPr>
          <a:xfrm>
            <a:off x="7937344" y="5038708"/>
            <a:ext cx="633600" cy="3648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47" name="Rectangle 51">
            <a:extLst>
              <a:ext uri="{FF2B5EF4-FFF2-40B4-BE49-F238E27FC236}">
                <a16:creationId xmlns:a16="http://schemas.microsoft.com/office/drawing/2014/main" id="{05E969D5-E778-4245-B902-ECCCB98AB1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95055" y="4830534"/>
            <a:ext cx="2580640" cy="781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735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24×2</a:t>
            </a:r>
            <a:r>
              <a:rPr lang="zh-CN" altLang="en-US" sz="3735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lang="en-US" altLang="zh-CN" sz="3735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</a:t>
            </a:r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E898FABB-8B28-4507-A545-808FEE7484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2980" y="3443049"/>
            <a:ext cx="2284095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 b="1" dirty="0">
                <a:solidFill>
                  <a:srgbClr val="FF00FF"/>
                </a:solidFill>
                <a:latin typeface="Times New Roman" panose="02020603050405020304" pitchFamily="18" charset="0"/>
                <a:ea typeface="Arial Unicode MS" pitchFamily="34" charset="-122"/>
                <a:cs typeface="Times New Roman" panose="02020603050405020304" pitchFamily="18" charset="0"/>
              </a:rPr>
              <a:t>24 = 20 + 4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5" grpId="0"/>
      <p:bldP spid="33" grpId="0" bldLvl="0" animBg="1"/>
      <p:bldP spid="34" grpId="0" bldLvl="0" animBg="1"/>
      <p:bldP spid="36" grpId="0"/>
      <p:bldP spid="37" grpId="0" bldLvl="0" animBg="1"/>
      <p:bldP spid="38" grpId="0"/>
      <p:bldP spid="39" grpId="0"/>
      <p:bldP spid="40" grpId="0"/>
      <p:bldP spid="41" grpId="0"/>
      <p:bldP spid="42" grpId="0" bldLvl="0" animBg="1"/>
      <p:bldP spid="43" grpId="0"/>
      <p:bldP spid="44" grpId="0" bldLvl="0" animBg="1"/>
      <p:bldP spid="47" grpId="0"/>
      <p:bldP spid="4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0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551180" y="1697990"/>
            <a:ext cx="2532380" cy="4979035"/>
          </a:xfrm>
          <a:prstGeom prst="rect">
            <a:avLst/>
          </a:prstGeom>
        </p:spPr>
      </p:pic>
      <p:sp>
        <p:nvSpPr>
          <p:cNvPr id="6" name="圆角矩形标注 5"/>
          <p:cNvSpPr/>
          <p:nvPr/>
        </p:nvSpPr>
        <p:spPr>
          <a:xfrm>
            <a:off x="2855595" y="1555750"/>
            <a:ext cx="7741920" cy="935990"/>
          </a:xfrm>
          <a:prstGeom prst="wedgeRoundRectCallout">
            <a:avLst>
              <a:gd name="adj1" fmla="val -55017"/>
              <a:gd name="adj2" fmla="val 27204"/>
              <a:gd name="adj3" fmla="val 16667"/>
            </a:avLst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>
                <a:solidFill>
                  <a:srgbClr val="000000"/>
                </a:solidFill>
              </a:rPr>
              <a:t>你能列出对应的竖式吗？应该怎样列？</a:t>
            </a: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4478020" y="613301"/>
            <a:ext cx="3235960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40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24×2</a:t>
            </a:r>
            <a:r>
              <a:rPr lang="zh-CN" altLang="zh-CN" sz="40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40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_____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B53E577F-F816-4DA3-88E8-FCE9676C1158}"/>
              </a:ext>
            </a:extLst>
          </p:cNvPr>
          <p:cNvGrpSpPr/>
          <p:nvPr/>
        </p:nvGrpSpPr>
        <p:grpSpPr>
          <a:xfrm>
            <a:off x="4951562" y="3065145"/>
            <a:ext cx="2271563" cy="1536700"/>
            <a:chOff x="4951562" y="3065145"/>
            <a:chExt cx="2271563" cy="1536700"/>
          </a:xfrm>
        </p:grpSpPr>
        <p:sp>
          <p:nvSpPr>
            <p:cNvPr id="14362" name="矩形 15"/>
            <p:cNvSpPr>
              <a:spLocks noChangeArrowheads="1"/>
            </p:cNvSpPr>
            <p:nvPr/>
          </p:nvSpPr>
          <p:spPr bwMode="auto">
            <a:xfrm>
              <a:off x="5646420" y="3065145"/>
              <a:ext cx="1452880" cy="706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4000" b="1" dirty="0">
                  <a:latin typeface="Times New Roman" panose="02020603050405020304" pitchFamily="18" charset="0"/>
                  <a:ea typeface="Arial Unicode MS" pitchFamily="34" charset="-122"/>
                  <a:cs typeface="Times New Roman" panose="02020603050405020304" pitchFamily="18" charset="0"/>
                </a:rPr>
                <a:t>2     4 </a:t>
              </a:r>
            </a:p>
          </p:txBody>
        </p:sp>
        <p:cxnSp>
          <p:nvCxnSpPr>
            <p:cNvPr id="19" name="直接连接符 18"/>
            <p:cNvCxnSpPr>
              <a:cxnSpLocks/>
            </p:cNvCxnSpPr>
            <p:nvPr/>
          </p:nvCxnSpPr>
          <p:spPr>
            <a:xfrm>
              <a:off x="4951562" y="4601845"/>
              <a:ext cx="227156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矩形 16"/>
            <p:cNvSpPr>
              <a:spLocks noChangeArrowheads="1"/>
            </p:cNvSpPr>
            <p:nvPr/>
          </p:nvSpPr>
          <p:spPr bwMode="auto">
            <a:xfrm>
              <a:off x="5015324" y="3882072"/>
              <a:ext cx="641985" cy="645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×</a:t>
              </a:r>
            </a:p>
          </p:txBody>
        </p:sp>
        <p:sp>
          <p:nvSpPr>
            <p:cNvPr id="18" name="矩形 15"/>
            <p:cNvSpPr>
              <a:spLocks noChangeArrowheads="1"/>
            </p:cNvSpPr>
            <p:nvPr/>
          </p:nvSpPr>
          <p:spPr bwMode="auto">
            <a:xfrm>
              <a:off x="6560820" y="3851275"/>
              <a:ext cx="436880" cy="706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4000" b="1">
                  <a:latin typeface="Times New Roman" panose="02020603050405020304" pitchFamily="18" charset="0"/>
                  <a:ea typeface="Arial Unicode MS" pitchFamily="34" charset="-122"/>
                  <a:cs typeface="Times New Roman" panose="02020603050405020304" pitchFamily="18" charset="0"/>
                </a:rPr>
                <a:t>2</a:t>
              </a:r>
            </a:p>
          </p:txBody>
        </p:sp>
      </p:grpSp>
      <p:sp>
        <p:nvSpPr>
          <p:cNvPr id="20" name="圆角矩形标注 19"/>
          <p:cNvSpPr/>
          <p:nvPr/>
        </p:nvSpPr>
        <p:spPr>
          <a:xfrm>
            <a:off x="2739059" y="1555750"/>
            <a:ext cx="8908415" cy="935990"/>
          </a:xfrm>
          <a:prstGeom prst="wedgeRoundRectCallout">
            <a:avLst>
              <a:gd name="adj1" fmla="val -53735"/>
              <a:gd name="adj2" fmla="val 44843"/>
              <a:gd name="adj3" fmla="val 16667"/>
            </a:avLst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>
                <a:solidFill>
                  <a:srgbClr val="FF0000"/>
                </a:solidFill>
              </a:rPr>
              <a:t>竖式应该怎么计算，每一步分别代表什么含义？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0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组合 34">
            <a:extLst>
              <a:ext uri="{FF2B5EF4-FFF2-40B4-BE49-F238E27FC236}">
                <a16:creationId xmlns:a16="http://schemas.microsoft.com/office/drawing/2014/main" id="{7F41E27E-839C-4E5F-B826-3EA15982ABEB}"/>
              </a:ext>
            </a:extLst>
          </p:cNvPr>
          <p:cNvGrpSpPr/>
          <p:nvPr/>
        </p:nvGrpSpPr>
        <p:grpSpPr>
          <a:xfrm>
            <a:off x="1247170" y="1711334"/>
            <a:ext cx="2271563" cy="1536700"/>
            <a:chOff x="4951562" y="3065145"/>
            <a:chExt cx="2271563" cy="1536700"/>
          </a:xfrm>
        </p:grpSpPr>
        <p:sp>
          <p:nvSpPr>
            <p:cNvPr id="37" name="矩形 15">
              <a:extLst>
                <a:ext uri="{FF2B5EF4-FFF2-40B4-BE49-F238E27FC236}">
                  <a16:creationId xmlns:a16="http://schemas.microsoft.com/office/drawing/2014/main" id="{B0395511-741B-4DAF-AF1B-F4FB452BEE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46420" y="3065145"/>
              <a:ext cx="1452880" cy="706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4000" b="1" dirty="0">
                  <a:latin typeface="Times New Roman" panose="02020603050405020304" pitchFamily="18" charset="0"/>
                  <a:ea typeface="Arial Unicode MS" pitchFamily="34" charset="-122"/>
                  <a:cs typeface="Times New Roman" panose="02020603050405020304" pitchFamily="18" charset="0"/>
                </a:rPr>
                <a:t>2     4 </a:t>
              </a:r>
            </a:p>
          </p:txBody>
        </p:sp>
        <p:cxnSp>
          <p:nvCxnSpPr>
            <p:cNvPr id="39" name="直接连接符 38">
              <a:extLst>
                <a:ext uri="{FF2B5EF4-FFF2-40B4-BE49-F238E27FC236}">
                  <a16:creationId xmlns:a16="http://schemas.microsoft.com/office/drawing/2014/main" id="{23DB772D-0994-4534-8838-E550D21A775D}"/>
                </a:ext>
              </a:extLst>
            </p:cNvPr>
            <p:cNvCxnSpPr>
              <a:cxnSpLocks/>
            </p:cNvCxnSpPr>
            <p:nvPr/>
          </p:nvCxnSpPr>
          <p:spPr>
            <a:xfrm>
              <a:off x="4951562" y="4601845"/>
              <a:ext cx="227156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矩形 16">
              <a:extLst>
                <a:ext uri="{FF2B5EF4-FFF2-40B4-BE49-F238E27FC236}">
                  <a16:creationId xmlns:a16="http://schemas.microsoft.com/office/drawing/2014/main" id="{7FB4E5B3-F9BD-46D4-9F8F-7EF561967B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15324" y="3882072"/>
              <a:ext cx="641985" cy="645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×</a:t>
              </a:r>
            </a:p>
          </p:txBody>
        </p:sp>
        <p:sp>
          <p:nvSpPr>
            <p:cNvPr id="41" name="矩形 15">
              <a:extLst>
                <a:ext uri="{FF2B5EF4-FFF2-40B4-BE49-F238E27FC236}">
                  <a16:creationId xmlns:a16="http://schemas.microsoft.com/office/drawing/2014/main" id="{1826E382-8B05-42F4-8AAB-53950378E0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60820" y="3851275"/>
              <a:ext cx="436880" cy="706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4000" b="1">
                  <a:latin typeface="Times New Roman" panose="02020603050405020304" pitchFamily="18" charset="0"/>
                  <a:ea typeface="Arial Unicode MS" pitchFamily="34" charset="-122"/>
                  <a:cs typeface="Times New Roman" panose="02020603050405020304" pitchFamily="18" charset="0"/>
                </a:rPr>
                <a:t>2</a:t>
              </a:r>
            </a:p>
          </p:txBody>
        </p:sp>
      </p:grpSp>
      <p:sp>
        <p:nvSpPr>
          <p:cNvPr id="17" name="圆角矩形 16"/>
          <p:cNvSpPr/>
          <p:nvPr/>
        </p:nvSpPr>
        <p:spPr>
          <a:xfrm>
            <a:off x="7117715" y="1699260"/>
            <a:ext cx="2075180" cy="3384550"/>
          </a:xfrm>
          <a:prstGeom prst="roundRect">
            <a:avLst/>
          </a:prstGeom>
          <a:solidFill>
            <a:srgbClr val="FDFFD8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圆角矩形 12"/>
          <p:cNvSpPr/>
          <p:nvPr/>
        </p:nvSpPr>
        <p:spPr>
          <a:xfrm>
            <a:off x="9163685" y="1699260"/>
            <a:ext cx="1656080" cy="3384550"/>
          </a:xfrm>
          <a:prstGeom prst="roundRect">
            <a:avLst/>
          </a:prstGeom>
          <a:solidFill>
            <a:srgbClr val="FDFFD8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7237095" y="1952625"/>
            <a:ext cx="3474720" cy="1111250"/>
            <a:chOff x="1098214" y="1336685"/>
            <a:chExt cx="2360619" cy="754888"/>
          </a:xfrm>
        </p:grpSpPr>
        <p:pic>
          <p:nvPicPr>
            <p:cNvPr id="82" name="Picture 56" descr="5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3524" y="1336990"/>
              <a:ext cx="649400" cy="7539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3" name="Picture 57" descr="2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73947" y="1355735"/>
              <a:ext cx="626746" cy="714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56" descr="5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8214" y="1337625"/>
              <a:ext cx="649400" cy="7539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57" descr="2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2087" y="1336685"/>
              <a:ext cx="626746" cy="714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" name="组合 7"/>
          <p:cNvGrpSpPr/>
          <p:nvPr/>
        </p:nvGrpSpPr>
        <p:grpSpPr>
          <a:xfrm>
            <a:off x="7240905" y="3642360"/>
            <a:ext cx="3474720" cy="1111250"/>
            <a:chOff x="1098214" y="1336685"/>
            <a:chExt cx="2360619" cy="754888"/>
          </a:xfrm>
        </p:grpSpPr>
        <p:pic>
          <p:nvPicPr>
            <p:cNvPr id="9" name="Picture 56" descr="5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3524" y="1336990"/>
              <a:ext cx="649400" cy="7539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57" descr="2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73947" y="1355735"/>
              <a:ext cx="626746" cy="714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56" descr="5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8214" y="1337625"/>
              <a:ext cx="649400" cy="7539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57" descr="2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2087" y="1336685"/>
              <a:ext cx="626746" cy="714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14" name="直接箭头连接符 13"/>
          <p:cNvCxnSpPr/>
          <p:nvPr/>
        </p:nvCxnSpPr>
        <p:spPr>
          <a:xfrm flipH="1" flipV="1">
            <a:off x="3097679" y="2346539"/>
            <a:ext cx="0" cy="275167"/>
          </a:xfrm>
          <a:prstGeom prst="straightConnector1">
            <a:avLst/>
          </a:prstGeom>
          <a:ln w="38100">
            <a:solidFill>
              <a:srgbClr val="FC518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箭头连接符 26"/>
          <p:cNvCxnSpPr/>
          <p:nvPr/>
        </p:nvCxnSpPr>
        <p:spPr>
          <a:xfrm flipH="1" flipV="1">
            <a:off x="2246779" y="2314788"/>
            <a:ext cx="850900" cy="317500"/>
          </a:xfrm>
          <a:prstGeom prst="straightConnector1">
            <a:avLst/>
          </a:prstGeom>
          <a:ln w="38100">
            <a:solidFill>
              <a:srgbClr val="FC518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5"/>
          <p:cNvSpPr>
            <a:spLocks noChangeArrowheads="1"/>
          </p:cNvSpPr>
          <p:nvPr/>
        </p:nvSpPr>
        <p:spPr bwMode="auto">
          <a:xfrm>
            <a:off x="2850905" y="3226028"/>
            <a:ext cx="436880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2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36" name="TextBox 10"/>
          <p:cNvSpPr txBox="1">
            <a:spLocks noChangeArrowheads="1"/>
          </p:cNvSpPr>
          <p:nvPr/>
        </p:nvSpPr>
        <p:spPr bwMode="auto">
          <a:xfrm>
            <a:off x="3425687" y="3130942"/>
            <a:ext cx="1612900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600" b="1">
                <a:solidFill>
                  <a:srgbClr val="00B0F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38" name="TextBox 12"/>
          <p:cNvSpPr txBox="1">
            <a:spLocks noChangeArrowheads="1"/>
          </p:cNvSpPr>
          <p:nvPr/>
        </p:nvSpPr>
        <p:spPr bwMode="auto">
          <a:xfrm>
            <a:off x="4655258" y="3226191"/>
            <a:ext cx="1574800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600" b="1">
                <a:solidFill>
                  <a:srgbClr val="00B0F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4×2</a:t>
            </a:r>
          </a:p>
        </p:txBody>
      </p:sp>
      <p:sp>
        <p:nvSpPr>
          <p:cNvPr id="20" name="圆角矩形标注 19"/>
          <p:cNvSpPr/>
          <p:nvPr/>
        </p:nvSpPr>
        <p:spPr>
          <a:xfrm>
            <a:off x="7020560" y="476885"/>
            <a:ext cx="3298825" cy="1031240"/>
          </a:xfrm>
          <a:prstGeom prst="wedgeRoundRectCallout">
            <a:avLst>
              <a:gd name="adj1" fmla="val 40138"/>
              <a:gd name="adj2" fmla="val 78817"/>
              <a:gd name="adj3" fmla="val 16667"/>
            </a:avLst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zh-CN" altLang="en-US" sz="2600" b="1" spc="-1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①</a:t>
            </a:r>
            <a:r>
              <a:rPr lang="zh-CN" altLang="en-US" sz="2600" b="1" spc="-10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先用</a:t>
            </a:r>
            <a:r>
              <a:rPr lang="en-US" altLang="zh-CN" sz="2600" b="1" spc="-10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600" b="1" spc="-10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去</a:t>
            </a:r>
            <a:r>
              <a:rPr lang="zh-CN" altLang="en-US" sz="2600" b="1" spc="-1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乘个位</a:t>
            </a:r>
            <a:r>
              <a:rPr lang="zh-CN" altLang="en-US" sz="2600" b="1" spc="-10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上的</a:t>
            </a:r>
            <a:r>
              <a:rPr lang="en-US" altLang="zh-CN" sz="2600" b="1" spc="-10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en-US" altLang="zh-CN" sz="2600" b="1" spc="-10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600" b="1" spc="-1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得到</a:t>
            </a:r>
            <a:r>
              <a:rPr lang="en-US" altLang="zh-CN" sz="2600" b="1" spc="-10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600" b="1" spc="-1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</a:t>
            </a:r>
            <a:r>
              <a:rPr lang="en-US" altLang="zh-CN" sz="2600" b="1" spc="-10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en-US" altLang="zh-CN" sz="2600" b="1" spc="-1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600" b="1" spc="-1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是</a:t>
            </a:r>
            <a:r>
              <a:rPr lang="en-US" altLang="zh-CN" sz="2600" b="1" spc="-10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600" b="1" spc="-10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56" name="圆角矩形标注 55"/>
          <p:cNvSpPr/>
          <p:nvPr/>
        </p:nvSpPr>
        <p:spPr>
          <a:xfrm>
            <a:off x="5150655" y="399732"/>
            <a:ext cx="3452495" cy="1185545"/>
          </a:xfrm>
          <a:prstGeom prst="wedgeRoundRectCallout">
            <a:avLst>
              <a:gd name="adj1" fmla="val 32913"/>
              <a:gd name="adj2" fmla="val 65586"/>
              <a:gd name="adj3" fmla="val 16667"/>
            </a:avLst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zh-CN" altLang="en-US" sz="2600" b="1" spc="-1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②再用</a:t>
            </a:r>
            <a:r>
              <a:rPr lang="en-US" altLang="zh-CN" sz="2600" b="1" spc="-10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600" b="1" spc="-1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去乘</a:t>
            </a:r>
            <a:r>
              <a:rPr lang="zh-CN" altLang="en-US" sz="2600" b="1" spc="-10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十</a:t>
            </a:r>
            <a:r>
              <a:rPr lang="zh-CN" altLang="en-US" sz="2600" b="1" spc="-1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位上的</a:t>
            </a:r>
            <a:r>
              <a:rPr lang="en-US" altLang="zh-CN" sz="2600" b="1" spc="-10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2600" b="1" spc="-1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600" b="1" spc="-1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得到</a:t>
            </a:r>
            <a:r>
              <a:rPr lang="en-US" altLang="zh-CN" sz="2600" b="1" spc="-10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600" b="1" spc="-1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</a:t>
            </a:r>
            <a:r>
              <a:rPr lang="en-US" altLang="zh-CN" sz="2600" b="1" spc="-10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en-US" altLang="zh-CN" sz="2600" b="1" spc="-1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600" b="1" spc="-1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是</a:t>
            </a:r>
            <a:r>
              <a:rPr lang="en-US" altLang="zh-CN" sz="2600" b="1" spc="-10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40</a:t>
            </a:r>
            <a:r>
              <a:rPr lang="zh-CN" altLang="en-US" sz="2600" b="1" spc="-10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23" name="矩形 15"/>
          <p:cNvSpPr>
            <a:spLocks noChangeArrowheads="1"/>
          </p:cNvSpPr>
          <p:nvPr/>
        </p:nvSpPr>
        <p:spPr bwMode="auto">
          <a:xfrm>
            <a:off x="1936295" y="3874363"/>
            <a:ext cx="1452880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2"/>
                <a:cs typeface="Times New Roman" panose="02020603050405020304" pitchFamily="18" charset="0"/>
              </a:rPr>
              <a:t>4     0 </a:t>
            </a:r>
          </a:p>
        </p:txBody>
      </p:sp>
      <p:sp>
        <p:nvSpPr>
          <p:cNvPr id="24" name="TextBox 10"/>
          <p:cNvSpPr txBox="1">
            <a:spLocks noChangeArrowheads="1"/>
          </p:cNvSpPr>
          <p:nvPr/>
        </p:nvSpPr>
        <p:spPr bwMode="auto">
          <a:xfrm>
            <a:off x="3425687" y="3779912"/>
            <a:ext cx="1612900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600" b="1">
                <a:solidFill>
                  <a:srgbClr val="00B0F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25" name="TextBox 12"/>
          <p:cNvSpPr txBox="1">
            <a:spLocks noChangeArrowheads="1"/>
          </p:cNvSpPr>
          <p:nvPr/>
        </p:nvSpPr>
        <p:spPr bwMode="auto">
          <a:xfrm>
            <a:off x="4439993" y="3875161"/>
            <a:ext cx="1574800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600" b="1">
                <a:solidFill>
                  <a:srgbClr val="00B0F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20×2</a:t>
            </a:r>
          </a:p>
        </p:txBody>
      </p:sp>
      <p:sp>
        <p:nvSpPr>
          <p:cNvPr id="26" name="左大括号 25"/>
          <p:cNvSpPr/>
          <p:nvPr/>
        </p:nvSpPr>
        <p:spPr>
          <a:xfrm rot="16200000">
            <a:off x="8797290" y="3393440"/>
            <a:ext cx="288290" cy="3674745"/>
          </a:xfrm>
          <a:prstGeom prst="leftBrace">
            <a:avLst>
              <a:gd name="adj1" fmla="val 47246"/>
              <a:gd name="adj2" fmla="val 50000"/>
            </a:avLst>
          </a:prstGeom>
          <a:ln w="254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圆角矩形标注 57"/>
          <p:cNvSpPr/>
          <p:nvPr/>
        </p:nvSpPr>
        <p:spPr>
          <a:xfrm>
            <a:off x="7452995" y="5518785"/>
            <a:ext cx="3001010" cy="666750"/>
          </a:xfrm>
          <a:prstGeom prst="wedgeRoundRectCallout">
            <a:avLst>
              <a:gd name="adj1" fmla="val 32331"/>
              <a:gd name="adj2" fmla="val -26834"/>
              <a:gd name="adj3" fmla="val 16667"/>
            </a:avLst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2600" b="1" spc="-10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③最后算</a:t>
            </a:r>
            <a:r>
              <a:rPr lang="en-US" altLang="zh-CN" sz="2600" b="1" spc="-10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40+8=48</a:t>
            </a:r>
            <a:r>
              <a:rPr lang="zh-CN" altLang="en-US" sz="2600" b="1" spc="-10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cxnSp>
        <p:nvCxnSpPr>
          <p:cNvPr id="28" name="直接连接符 27"/>
          <p:cNvCxnSpPr/>
          <p:nvPr/>
        </p:nvCxnSpPr>
        <p:spPr>
          <a:xfrm>
            <a:off x="1271270" y="4594453"/>
            <a:ext cx="222694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15"/>
          <p:cNvSpPr>
            <a:spLocks noChangeArrowheads="1"/>
          </p:cNvSpPr>
          <p:nvPr/>
        </p:nvSpPr>
        <p:spPr bwMode="auto">
          <a:xfrm>
            <a:off x="1936295" y="4594453"/>
            <a:ext cx="1452880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2"/>
                <a:cs typeface="Times New Roman" panose="02020603050405020304" pitchFamily="18" charset="0"/>
              </a:rPr>
              <a:t>4     8 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"/>
                            </p:stCondLst>
                            <p:childTnLst>
                              <p:par>
                                <p:cTn id="9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ldLvl="0" animBg="1"/>
      <p:bldP spid="17" grpId="1" bldLvl="0" animBg="1"/>
      <p:bldP spid="13" grpId="0" bldLvl="0" animBg="1"/>
      <p:bldP spid="13" grpId="1" bldLvl="0" animBg="1"/>
      <p:bldP spid="15" grpId="0"/>
      <p:bldP spid="36" grpId="0"/>
      <p:bldP spid="38" grpId="0"/>
      <p:bldP spid="20" grpId="0" bldLvl="0" animBg="1"/>
      <p:bldP spid="20" grpId="1" bldLvl="0" animBg="1"/>
      <p:bldP spid="56" grpId="0" bldLvl="0" animBg="1"/>
      <p:bldP spid="56" grpId="1" bldLvl="0" animBg="1"/>
      <p:bldP spid="23" grpId="0"/>
      <p:bldP spid="24" grpId="0"/>
      <p:bldP spid="25" grpId="0"/>
      <p:bldP spid="26" grpId="0" bldLvl="0" animBg="1"/>
      <p:bldP spid="58" grpId="0" bldLvl="0" animBg="1"/>
      <p:bldP spid="2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AEC80130-C794-4991-A041-DE718A3365F1}"/>
              </a:ext>
            </a:extLst>
          </p:cNvPr>
          <p:cNvGrpSpPr/>
          <p:nvPr/>
        </p:nvGrpSpPr>
        <p:grpSpPr>
          <a:xfrm>
            <a:off x="1247170" y="1711334"/>
            <a:ext cx="2271563" cy="1536700"/>
            <a:chOff x="4951562" y="3065145"/>
            <a:chExt cx="2271563" cy="1536700"/>
          </a:xfrm>
        </p:grpSpPr>
        <p:sp>
          <p:nvSpPr>
            <p:cNvPr id="3" name="矩形 15">
              <a:extLst>
                <a:ext uri="{FF2B5EF4-FFF2-40B4-BE49-F238E27FC236}">
                  <a16:creationId xmlns:a16="http://schemas.microsoft.com/office/drawing/2014/main" id="{48ECBE17-3032-4D39-818E-0D5B2543AD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46420" y="3065145"/>
              <a:ext cx="1452880" cy="706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4000" b="1" dirty="0">
                  <a:latin typeface="Times New Roman" panose="02020603050405020304" pitchFamily="18" charset="0"/>
                  <a:ea typeface="Arial Unicode MS" pitchFamily="34" charset="-122"/>
                  <a:cs typeface="Times New Roman" panose="02020603050405020304" pitchFamily="18" charset="0"/>
                </a:rPr>
                <a:t>2     4 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816A3B62-CA86-4F24-A5F7-368346CE61AC}"/>
                </a:ext>
              </a:extLst>
            </p:cNvPr>
            <p:cNvCxnSpPr>
              <a:cxnSpLocks/>
            </p:cNvCxnSpPr>
            <p:nvPr/>
          </p:nvCxnSpPr>
          <p:spPr>
            <a:xfrm>
              <a:off x="4951562" y="4601845"/>
              <a:ext cx="227156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矩形 16">
              <a:extLst>
                <a:ext uri="{FF2B5EF4-FFF2-40B4-BE49-F238E27FC236}">
                  <a16:creationId xmlns:a16="http://schemas.microsoft.com/office/drawing/2014/main" id="{B66C8DE4-9BE4-4246-80DC-A5DE57B0CD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15324" y="3882072"/>
              <a:ext cx="641985" cy="645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×</a:t>
              </a:r>
            </a:p>
          </p:txBody>
        </p:sp>
        <p:sp>
          <p:nvSpPr>
            <p:cNvPr id="6" name="矩形 15">
              <a:extLst>
                <a:ext uri="{FF2B5EF4-FFF2-40B4-BE49-F238E27FC236}">
                  <a16:creationId xmlns:a16="http://schemas.microsoft.com/office/drawing/2014/main" id="{86250F5B-8805-4064-961C-8689FF60BF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60820" y="3851275"/>
              <a:ext cx="436880" cy="706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4000" b="1">
                  <a:latin typeface="Times New Roman" panose="02020603050405020304" pitchFamily="18" charset="0"/>
                  <a:ea typeface="Arial Unicode MS" pitchFamily="34" charset="-122"/>
                  <a:cs typeface="Times New Roman" panose="02020603050405020304" pitchFamily="18" charset="0"/>
                </a:rPr>
                <a:t>2</a:t>
              </a:r>
            </a:p>
          </p:txBody>
        </p:sp>
      </p:grpSp>
      <p:cxnSp>
        <p:nvCxnSpPr>
          <p:cNvPr id="7" name="直接箭头连接符 6">
            <a:extLst>
              <a:ext uri="{FF2B5EF4-FFF2-40B4-BE49-F238E27FC236}">
                <a16:creationId xmlns:a16="http://schemas.microsoft.com/office/drawing/2014/main" id="{94C547E8-2A29-4705-9AA4-C5DFA814EA71}"/>
              </a:ext>
            </a:extLst>
          </p:cNvPr>
          <p:cNvCxnSpPr/>
          <p:nvPr/>
        </p:nvCxnSpPr>
        <p:spPr>
          <a:xfrm flipH="1" flipV="1">
            <a:off x="3097679" y="2346539"/>
            <a:ext cx="0" cy="275167"/>
          </a:xfrm>
          <a:prstGeom prst="straightConnector1">
            <a:avLst/>
          </a:prstGeom>
          <a:ln w="38100">
            <a:solidFill>
              <a:srgbClr val="FC518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箭头连接符 7">
            <a:extLst>
              <a:ext uri="{FF2B5EF4-FFF2-40B4-BE49-F238E27FC236}">
                <a16:creationId xmlns:a16="http://schemas.microsoft.com/office/drawing/2014/main" id="{188CB6E3-E268-4CB6-9A97-5B808D33C9B6}"/>
              </a:ext>
            </a:extLst>
          </p:cNvPr>
          <p:cNvCxnSpPr/>
          <p:nvPr/>
        </p:nvCxnSpPr>
        <p:spPr>
          <a:xfrm flipH="1" flipV="1">
            <a:off x="2246779" y="2314788"/>
            <a:ext cx="850900" cy="317500"/>
          </a:xfrm>
          <a:prstGeom prst="straightConnector1">
            <a:avLst/>
          </a:prstGeom>
          <a:ln w="38100">
            <a:solidFill>
              <a:srgbClr val="FC518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15">
            <a:extLst>
              <a:ext uri="{FF2B5EF4-FFF2-40B4-BE49-F238E27FC236}">
                <a16:creationId xmlns:a16="http://schemas.microsoft.com/office/drawing/2014/main" id="{D672CA2B-E034-4380-83E8-29195B5625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0905" y="3226028"/>
            <a:ext cx="436880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2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5BDF3BAF-C1D0-4993-A267-5FA7F6E4DF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5687" y="3130942"/>
            <a:ext cx="1612900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600" b="1">
                <a:solidFill>
                  <a:srgbClr val="00B0F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11" name="TextBox 12">
            <a:extLst>
              <a:ext uri="{FF2B5EF4-FFF2-40B4-BE49-F238E27FC236}">
                <a16:creationId xmlns:a16="http://schemas.microsoft.com/office/drawing/2014/main" id="{EF010B11-41EB-4698-AF26-31FD8E3B25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5258" y="3226191"/>
            <a:ext cx="1574800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600" b="1">
                <a:solidFill>
                  <a:srgbClr val="00B0F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4×2</a:t>
            </a:r>
          </a:p>
        </p:txBody>
      </p:sp>
      <p:sp>
        <p:nvSpPr>
          <p:cNvPr id="12" name="矩形 15">
            <a:extLst>
              <a:ext uri="{FF2B5EF4-FFF2-40B4-BE49-F238E27FC236}">
                <a16:creationId xmlns:a16="http://schemas.microsoft.com/office/drawing/2014/main" id="{389C98A1-0EEB-492A-A2D6-3638C64B64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36295" y="3874363"/>
            <a:ext cx="1452880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2"/>
                <a:cs typeface="Times New Roman" panose="02020603050405020304" pitchFamily="18" charset="0"/>
              </a:rPr>
              <a:t>4     0 </a:t>
            </a:r>
          </a:p>
        </p:txBody>
      </p:sp>
      <p:sp>
        <p:nvSpPr>
          <p:cNvPr id="13" name="TextBox 10">
            <a:extLst>
              <a:ext uri="{FF2B5EF4-FFF2-40B4-BE49-F238E27FC236}">
                <a16:creationId xmlns:a16="http://schemas.microsoft.com/office/drawing/2014/main" id="{FA5C4AC6-D646-4383-8527-E6AB459C1D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5687" y="3779912"/>
            <a:ext cx="1612900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600" b="1">
                <a:solidFill>
                  <a:srgbClr val="00B0F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14" name="TextBox 12">
            <a:extLst>
              <a:ext uri="{FF2B5EF4-FFF2-40B4-BE49-F238E27FC236}">
                <a16:creationId xmlns:a16="http://schemas.microsoft.com/office/drawing/2014/main" id="{BF21A8BE-9276-49C3-96C3-D4CEF04E81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9993" y="3875161"/>
            <a:ext cx="1574800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600" b="1">
                <a:solidFill>
                  <a:srgbClr val="00B0F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20×2</a:t>
            </a: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6BCF4EEA-2C9E-4772-BD36-B2A5BEF22211}"/>
              </a:ext>
            </a:extLst>
          </p:cNvPr>
          <p:cNvCxnSpPr/>
          <p:nvPr/>
        </p:nvCxnSpPr>
        <p:spPr>
          <a:xfrm>
            <a:off x="1271270" y="4594453"/>
            <a:ext cx="222694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>
            <a:extLst>
              <a:ext uri="{FF2B5EF4-FFF2-40B4-BE49-F238E27FC236}">
                <a16:creationId xmlns:a16="http://schemas.microsoft.com/office/drawing/2014/main" id="{F4D9F7AD-19F8-4BE4-B13C-EBA2DFE55D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36295" y="4594453"/>
            <a:ext cx="1452880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2"/>
                <a:cs typeface="Times New Roman" panose="02020603050405020304" pitchFamily="18" charset="0"/>
              </a:rPr>
              <a:t>4     8 </a:t>
            </a:r>
          </a:p>
        </p:txBody>
      </p:sp>
      <p:sp>
        <p:nvSpPr>
          <p:cNvPr id="17" name="圆角矩形 4">
            <a:extLst>
              <a:ext uri="{FF2B5EF4-FFF2-40B4-BE49-F238E27FC236}">
                <a16:creationId xmlns:a16="http://schemas.microsoft.com/office/drawing/2014/main" id="{BECF40BA-9D57-4328-97E4-430E6B29CE5D}"/>
              </a:ext>
            </a:extLst>
          </p:cNvPr>
          <p:cNvSpPr/>
          <p:nvPr/>
        </p:nvSpPr>
        <p:spPr>
          <a:xfrm>
            <a:off x="1800087" y="1628805"/>
            <a:ext cx="727848" cy="3744408"/>
          </a:xfrm>
          <a:prstGeom prst="roundRect">
            <a:avLst/>
          </a:prstGeom>
          <a:noFill/>
          <a:ln w="19050">
            <a:solidFill>
              <a:srgbClr val="FF00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圆角矩形 2">
            <a:extLst>
              <a:ext uri="{FF2B5EF4-FFF2-40B4-BE49-F238E27FC236}">
                <a16:creationId xmlns:a16="http://schemas.microsoft.com/office/drawing/2014/main" id="{934BEF6A-CBC0-43BD-A3EF-3B1AE7EC06CA}"/>
              </a:ext>
            </a:extLst>
          </p:cNvPr>
          <p:cNvSpPr/>
          <p:nvPr/>
        </p:nvSpPr>
        <p:spPr>
          <a:xfrm>
            <a:off x="2635885" y="1628805"/>
            <a:ext cx="727848" cy="3744404"/>
          </a:xfrm>
          <a:prstGeom prst="roundRect">
            <a:avLst/>
          </a:prstGeom>
          <a:noFill/>
          <a:ln w="19050">
            <a:solidFill>
              <a:srgbClr val="FF00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5">
            <a:extLst>
              <a:ext uri="{FF2B5EF4-FFF2-40B4-BE49-F238E27FC236}">
                <a16:creationId xmlns:a16="http://schemas.microsoft.com/office/drawing/2014/main" id="{0E31EC20-E729-4820-B69F-9664ECF501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71945" y="1870075"/>
            <a:ext cx="4075430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Wingdings" panose="05000000000000000000" charset="0"/>
              <a:buChar char="ü"/>
            </a:pPr>
            <a:r>
              <a:rPr lang="en-US" altLang="zh-CN" sz="32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32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相同数位要</a:t>
            </a:r>
            <a:r>
              <a:rPr lang="zh-CN" altLang="en-US" sz="36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对齐</a:t>
            </a:r>
            <a:r>
              <a:rPr lang="zh-CN" altLang="en-US" sz="32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20" name="Rectangle 2">
            <a:extLst>
              <a:ext uri="{FF2B5EF4-FFF2-40B4-BE49-F238E27FC236}">
                <a16:creationId xmlns:a16="http://schemas.microsoft.com/office/drawing/2014/main" id="{FE8913EC-DEFD-4AD2-BC66-158402AA9B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038" y="571421"/>
            <a:ext cx="3115945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4800" b="1" dirty="0">
                <a:solidFill>
                  <a:srgbClr val="C00000"/>
                </a:solidFill>
                <a:latin typeface="方正卡通简体" panose="03000509000000000000" charset="-122"/>
                <a:ea typeface="方正卡通简体" panose="03000509000000000000" charset="-122"/>
              </a:rPr>
              <a:t>注意：</a:t>
            </a:r>
            <a:endParaRPr lang="zh-CN" altLang="en-US" sz="4800" b="1" dirty="0">
              <a:solidFill>
                <a:srgbClr val="C00000"/>
              </a:solidFill>
              <a:latin typeface="方正卡通简体" panose="03000509000000000000" charset="-122"/>
              <a:ea typeface="方正卡通简体" panose="03000509000000000000" charset="-122"/>
              <a:cs typeface="Times New Roman" panose="02020603050405020304" pitchFamily="18" charset="0"/>
            </a:endParaRPr>
          </a:p>
        </p:txBody>
      </p:sp>
      <p:sp>
        <p:nvSpPr>
          <p:cNvPr id="21" name="矩形 15">
            <a:extLst>
              <a:ext uri="{FF2B5EF4-FFF2-40B4-BE49-F238E27FC236}">
                <a16:creationId xmlns:a16="http://schemas.microsoft.com/office/drawing/2014/main" id="{C0EAF858-F119-4BAD-9108-CA30B20B31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71945" y="2707005"/>
            <a:ext cx="5029200" cy="1419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latinLnBrk="0">
              <a:lnSpc>
                <a:spcPct val="120000"/>
              </a:lnSpc>
              <a:spcBef>
                <a:spcPct val="0"/>
              </a:spcBef>
              <a:buFont typeface="Wingdings" panose="05000000000000000000" charset="0"/>
              <a:buChar char="ü"/>
            </a:pPr>
            <a:r>
              <a:rPr lang="en-US" altLang="zh-CN" sz="32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32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从</a:t>
            </a:r>
            <a:r>
              <a:rPr lang="zh-CN" altLang="en-US" sz="36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个位</a:t>
            </a:r>
            <a:r>
              <a:rPr lang="zh-CN" altLang="en-US" sz="32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乘起，注意</a:t>
            </a:r>
            <a:r>
              <a:rPr lang="zh-CN" altLang="en-US" sz="36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确定好积的位置</a:t>
            </a:r>
            <a:r>
              <a:rPr lang="zh-CN" altLang="en-US" sz="32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22" name="矩形 15">
            <a:extLst>
              <a:ext uri="{FF2B5EF4-FFF2-40B4-BE49-F238E27FC236}">
                <a16:creationId xmlns:a16="http://schemas.microsoft.com/office/drawing/2014/main" id="{C8ADCA24-4960-429F-A68E-B3ABE00854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71945" y="4318635"/>
            <a:ext cx="2952115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Wingdings" panose="05000000000000000000" charset="0"/>
              <a:buChar char="ü"/>
            </a:pPr>
            <a:r>
              <a:rPr lang="en-US" altLang="zh-CN" sz="32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36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乘积相加</a:t>
            </a:r>
            <a:r>
              <a:rPr lang="zh-CN" altLang="en-US" sz="32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530136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mph" presetSubtype="0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4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4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6" grpId="0"/>
      <p:bldP spid="17" grpId="0" bldLvl="0" animBg="1"/>
      <p:bldP spid="18" grpId="0" bldLvl="0" animBg="1"/>
      <p:bldP spid="19" grpId="0"/>
      <p:bldP spid="21" grpId="0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圆角矩形 5">
            <a:extLst>
              <a:ext uri="{FF2B5EF4-FFF2-40B4-BE49-F238E27FC236}">
                <a16:creationId xmlns:a16="http://schemas.microsoft.com/office/drawing/2014/main" id="{588601A9-C1BD-4572-A5EA-39523519E43E}"/>
              </a:ext>
            </a:extLst>
          </p:cNvPr>
          <p:cNvSpPr/>
          <p:nvPr/>
        </p:nvSpPr>
        <p:spPr>
          <a:xfrm>
            <a:off x="1889496" y="3969120"/>
            <a:ext cx="540000" cy="540000"/>
          </a:xfrm>
          <a:prstGeom prst="roundRect">
            <a:avLst/>
          </a:prstGeom>
          <a:solidFill>
            <a:srgbClr val="FDFFD8"/>
          </a:solidFill>
          <a:ln w="1905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886D4BB0-64C6-4367-BF6D-55A53BDD9C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038" y="571421"/>
            <a:ext cx="3115945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4800" b="1" dirty="0">
                <a:solidFill>
                  <a:srgbClr val="C00000"/>
                </a:solidFill>
                <a:latin typeface="方正卡通简体" panose="03000509000000000000" charset="-122"/>
                <a:ea typeface="方正卡通简体" panose="03000509000000000000" charset="-122"/>
              </a:rPr>
              <a:t>注意：</a:t>
            </a:r>
            <a:endParaRPr lang="zh-CN" altLang="en-US" sz="4800" b="1" dirty="0">
              <a:solidFill>
                <a:srgbClr val="C00000"/>
              </a:solidFill>
              <a:latin typeface="方正卡通简体" panose="03000509000000000000" charset="-122"/>
              <a:ea typeface="方正卡通简体" panose="03000509000000000000" charset="-122"/>
              <a:cs typeface="Times New Roman" panose="02020603050405020304" pitchFamily="18" charset="0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E8386779-F186-4EEE-B1FD-033D1A0A1344}"/>
              </a:ext>
            </a:extLst>
          </p:cNvPr>
          <p:cNvGrpSpPr/>
          <p:nvPr/>
        </p:nvGrpSpPr>
        <p:grpSpPr>
          <a:xfrm>
            <a:off x="1247170" y="1711334"/>
            <a:ext cx="2271563" cy="1536700"/>
            <a:chOff x="4951562" y="3065145"/>
            <a:chExt cx="2271563" cy="1536700"/>
          </a:xfrm>
        </p:grpSpPr>
        <p:sp>
          <p:nvSpPr>
            <p:cNvPr id="4" name="矩形 15">
              <a:extLst>
                <a:ext uri="{FF2B5EF4-FFF2-40B4-BE49-F238E27FC236}">
                  <a16:creationId xmlns:a16="http://schemas.microsoft.com/office/drawing/2014/main" id="{B71A9934-6222-43E7-97A7-41E910FCFF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46420" y="3065145"/>
              <a:ext cx="1452880" cy="706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4000" b="1" dirty="0">
                  <a:latin typeface="Times New Roman" panose="02020603050405020304" pitchFamily="18" charset="0"/>
                  <a:ea typeface="Arial Unicode MS" pitchFamily="34" charset="-122"/>
                  <a:cs typeface="Times New Roman" panose="02020603050405020304" pitchFamily="18" charset="0"/>
                </a:rPr>
                <a:t>2     4 </a:t>
              </a:r>
            </a:p>
          </p:txBody>
        </p:sp>
        <p:cxnSp>
          <p:nvCxnSpPr>
            <p:cNvPr id="5" name="直接连接符 4">
              <a:extLst>
                <a:ext uri="{FF2B5EF4-FFF2-40B4-BE49-F238E27FC236}">
                  <a16:creationId xmlns:a16="http://schemas.microsoft.com/office/drawing/2014/main" id="{7B05FC1B-DCE7-4481-B108-5D1662A2D8B7}"/>
                </a:ext>
              </a:extLst>
            </p:cNvPr>
            <p:cNvCxnSpPr>
              <a:cxnSpLocks/>
            </p:cNvCxnSpPr>
            <p:nvPr/>
          </p:nvCxnSpPr>
          <p:spPr>
            <a:xfrm>
              <a:off x="4951562" y="4601845"/>
              <a:ext cx="227156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矩形 16">
              <a:extLst>
                <a:ext uri="{FF2B5EF4-FFF2-40B4-BE49-F238E27FC236}">
                  <a16:creationId xmlns:a16="http://schemas.microsoft.com/office/drawing/2014/main" id="{49B55331-651C-4213-AA53-33FE8FCF25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15324" y="3882072"/>
              <a:ext cx="641985" cy="645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×</a:t>
              </a:r>
            </a:p>
          </p:txBody>
        </p:sp>
        <p:sp>
          <p:nvSpPr>
            <p:cNvPr id="7" name="矩形 15">
              <a:extLst>
                <a:ext uri="{FF2B5EF4-FFF2-40B4-BE49-F238E27FC236}">
                  <a16:creationId xmlns:a16="http://schemas.microsoft.com/office/drawing/2014/main" id="{8C42060F-3001-4ED1-8FCF-E37344ABB2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60820" y="3851275"/>
              <a:ext cx="436880" cy="706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4000" b="1">
                  <a:latin typeface="Times New Roman" panose="02020603050405020304" pitchFamily="18" charset="0"/>
                  <a:ea typeface="Arial Unicode MS" pitchFamily="34" charset="-122"/>
                  <a:cs typeface="Times New Roman" panose="02020603050405020304" pitchFamily="18" charset="0"/>
                </a:rPr>
                <a:t>2</a:t>
              </a:r>
            </a:p>
          </p:txBody>
        </p:sp>
      </p:grpSp>
      <p:sp>
        <p:nvSpPr>
          <p:cNvPr id="10" name="矩形 15">
            <a:extLst>
              <a:ext uri="{FF2B5EF4-FFF2-40B4-BE49-F238E27FC236}">
                <a16:creationId xmlns:a16="http://schemas.microsoft.com/office/drawing/2014/main" id="{CCE5FB72-73DC-4A45-A5F7-EAED9B5CB3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0905" y="3226028"/>
            <a:ext cx="436880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2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11" name="矩形 15">
            <a:extLst>
              <a:ext uri="{FF2B5EF4-FFF2-40B4-BE49-F238E27FC236}">
                <a16:creationId xmlns:a16="http://schemas.microsoft.com/office/drawing/2014/main" id="{144E1BF4-D3E5-4D85-85E6-5DCFA5EC58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36295" y="3874363"/>
            <a:ext cx="80944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2"/>
                <a:cs typeface="Times New Roman" panose="02020603050405020304" pitchFamily="18" charset="0"/>
              </a:rPr>
              <a:t>4      </a:t>
            </a:r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C41B3D7D-D12A-45FA-BE75-B42723E20276}"/>
              </a:ext>
            </a:extLst>
          </p:cNvPr>
          <p:cNvCxnSpPr/>
          <p:nvPr/>
        </p:nvCxnSpPr>
        <p:spPr>
          <a:xfrm>
            <a:off x="1271270" y="4594453"/>
            <a:ext cx="222694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>
            <a:extLst>
              <a:ext uri="{FF2B5EF4-FFF2-40B4-BE49-F238E27FC236}">
                <a16:creationId xmlns:a16="http://schemas.microsoft.com/office/drawing/2014/main" id="{2697260C-CF2B-42FC-B8DC-56E6D9684C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36295" y="4594453"/>
            <a:ext cx="1452880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2"/>
                <a:cs typeface="Times New Roman" panose="02020603050405020304" pitchFamily="18" charset="0"/>
              </a:rPr>
              <a:t>4     8 </a:t>
            </a:r>
          </a:p>
        </p:txBody>
      </p:sp>
      <p:sp>
        <p:nvSpPr>
          <p:cNvPr id="17" name="左弧形箭头 8">
            <a:extLst>
              <a:ext uri="{FF2B5EF4-FFF2-40B4-BE49-F238E27FC236}">
                <a16:creationId xmlns:a16="http://schemas.microsoft.com/office/drawing/2014/main" id="{BA502590-BBE1-4B19-B0B6-D8BF76696BCC}"/>
              </a:ext>
            </a:extLst>
          </p:cNvPr>
          <p:cNvSpPr/>
          <p:nvPr/>
        </p:nvSpPr>
        <p:spPr>
          <a:xfrm>
            <a:off x="912565" y="4221780"/>
            <a:ext cx="809441" cy="1575113"/>
          </a:xfrm>
          <a:prstGeom prst="curvedRightArrow">
            <a:avLst>
              <a:gd name="adj1" fmla="val 10267"/>
              <a:gd name="adj2" fmla="val 50000"/>
              <a:gd name="adj3" fmla="val 2500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F588F74F-58D5-4A97-9290-A3CF1F95D44D}"/>
              </a:ext>
            </a:extLst>
          </p:cNvPr>
          <p:cNvSpPr txBox="1"/>
          <p:nvPr/>
        </p:nvSpPr>
        <p:spPr>
          <a:xfrm>
            <a:off x="1822326" y="5300336"/>
            <a:ext cx="59147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积的十位上的</a:t>
            </a:r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表示</a:t>
            </a:r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19" name="矩形 15">
            <a:extLst>
              <a:ext uri="{FF2B5EF4-FFF2-40B4-BE49-F238E27FC236}">
                <a16:creationId xmlns:a16="http://schemas.microsoft.com/office/drawing/2014/main" id="{12319E51-04FE-40E0-AF56-E44723185B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0905" y="3872496"/>
            <a:ext cx="436880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2"/>
                <a:cs typeface="Times New Roman" panose="02020603050405020304" pitchFamily="18" charset="0"/>
              </a:rPr>
              <a:t>0</a:t>
            </a: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6A27A0DD-51EE-45B0-90C8-3FE4F46AE7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675" y="3878300"/>
            <a:ext cx="682178" cy="682178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D270C49E-3ADD-4152-A581-D8AB1561BA97}"/>
              </a:ext>
            </a:extLst>
          </p:cNvPr>
          <p:cNvSpPr txBox="1"/>
          <p:nvPr/>
        </p:nvSpPr>
        <p:spPr>
          <a:xfrm>
            <a:off x="3933825" y="3927606"/>
            <a:ext cx="370586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可以去掉。</a:t>
            </a:r>
          </a:p>
        </p:txBody>
      </p:sp>
      <p:sp>
        <p:nvSpPr>
          <p:cNvPr id="22" name="右箭头 15">
            <a:extLst>
              <a:ext uri="{FF2B5EF4-FFF2-40B4-BE49-F238E27FC236}">
                <a16:creationId xmlns:a16="http://schemas.microsoft.com/office/drawing/2014/main" id="{3EC49419-531D-4EBF-8CE2-FC5F828F31C3}"/>
              </a:ext>
            </a:extLst>
          </p:cNvPr>
          <p:cNvSpPr/>
          <p:nvPr/>
        </p:nvSpPr>
        <p:spPr>
          <a:xfrm>
            <a:off x="4367530" y="3140710"/>
            <a:ext cx="2705735" cy="550545"/>
          </a:xfrm>
          <a:prstGeom prst="right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487BD454-BCD6-4B0E-95BB-20B0B6F29043}"/>
              </a:ext>
            </a:extLst>
          </p:cNvPr>
          <p:cNvSpPr txBox="1"/>
          <p:nvPr/>
        </p:nvSpPr>
        <p:spPr>
          <a:xfrm>
            <a:off x="4735830" y="2637155"/>
            <a:ext cx="18884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简便写法</a:t>
            </a: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2651A3F6-0B85-4C88-B7A3-50F88FF27B24}"/>
              </a:ext>
            </a:extLst>
          </p:cNvPr>
          <p:cNvGrpSpPr/>
          <p:nvPr/>
        </p:nvGrpSpPr>
        <p:grpSpPr>
          <a:xfrm>
            <a:off x="7633615" y="1944370"/>
            <a:ext cx="2330450" cy="2392680"/>
            <a:chOff x="12271" y="3433"/>
            <a:chExt cx="3670" cy="3768"/>
          </a:xfrm>
        </p:grpSpPr>
        <p:sp>
          <p:nvSpPr>
            <p:cNvPr id="25" name="矩形 15">
              <a:extLst>
                <a:ext uri="{FF2B5EF4-FFF2-40B4-BE49-F238E27FC236}">
                  <a16:creationId xmlns:a16="http://schemas.microsoft.com/office/drawing/2014/main" id="{ACCAA3EF-89C5-470F-B400-5B07BB8877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55" y="6088"/>
              <a:ext cx="2288" cy="1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4000" b="1">
                  <a:solidFill>
                    <a:srgbClr val="FF0000"/>
                  </a:solidFill>
                  <a:latin typeface="Times New Roman" panose="02020603050405020304" pitchFamily="18" charset="0"/>
                  <a:ea typeface="Arial Unicode MS" pitchFamily="34" charset="-122"/>
                  <a:cs typeface="Times New Roman" panose="02020603050405020304" pitchFamily="18" charset="0"/>
                </a:rPr>
                <a:t>4     8 </a:t>
              </a:r>
            </a:p>
          </p:txBody>
        </p:sp>
        <p:sp>
          <p:nvSpPr>
            <p:cNvPr id="26" name="矩形 15">
              <a:extLst>
                <a:ext uri="{FF2B5EF4-FFF2-40B4-BE49-F238E27FC236}">
                  <a16:creationId xmlns:a16="http://schemas.microsoft.com/office/drawing/2014/main" id="{32E152D3-BB39-40FD-B1E4-A6359AA438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58" y="3433"/>
              <a:ext cx="2288" cy="1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4000" b="1" dirty="0">
                  <a:latin typeface="Times New Roman" panose="02020603050405020304" pitchFamily="18" charset="0"/>
                  <a:ea typeface="Arial Unicode MS" pitchFamily="34" charset="-122"/>
                  <a:cs typeface="Times New Roman" panose="02020603050405020304" pitchFamily="18" charset="0"/>
                </a:rPr>
                <a:t>2     4 </a:t>
              </a:r>
            </a:p>
          </p:txBody>
        </p:sp>
        <p:cxnSp>
          <p:nvCxnSpPr>
            <p:cNvPr id="27" name="直接连接符 26">
              <a:extLst>
                <a:ext uri="{FF2B5EF4-FFF2-40B4-BE49-F238E27FC236}">
                  <a16:creationId xmlns:a16="http://schemas.microsoft.com/office/drawing/2014/main" id="{1F1A30A9-9611-484F-B18C-F5D9FB399BA2}"/>
                </a:ext>
              </a:extLst>
            </p:cNvPr>
            <p:cNvCxnSpPr/>
            <p:nvPr/>
          </p:nvCxnSpPr>
          <p:spPr>
            <a:xfrm>
              <a:off x="12434" y="6079"/>
              <a:ext cx="3507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CC698206-4E6A-4C19-A17F-2B7D37E7EF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71" y="4881"/>
              <a:ext cx="1011" cy="10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×</a:t>
              </a:r>
            </a:p>
          </p:txBody>
        </p:sp>
        <p:sp>
          <p:nvSpPr>
            <p:cNvPr id="29" name="矩形 15">
              <a:extLst>
                <a:ext uri="{FF2B5EF4-FFF2-40B4-BE49-F238E27FC236}">
                  <a16:creationId xmlns:a16="http://schemas.microsoft.com/office/drawing/2014/main" id="{C2CA5117-36A8-4205-8535-3EE33103C8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98" y="4784"/>
              <a:ext cx="688" cy="1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4000" b="1">
                  <a:latin typeface="Times New Roman" panose="02020603050405020304" pitchFamily="18" charset="0"/>
                  <a:ea typeface="Arial Unicode MS" pitchFamily="34" charset="-122"/>
                  <a:cs typeface="Times New Roman" panose="02020603050405020304" pitchFamily="18" charset="0"/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602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9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0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1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2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3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B2B2B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  <p:bldP spid="17" grpId="0" animBg="1"/>
      <p:bldP spid="18" grpId="0"/>
      <p:bldP spid="19" grpId="0"/>
      <p:bldP spid="19" grpId="1"/>
      <p:bldP spid="21" grpId="0"/>
      <p:bldP spid="22" grpId="0" bldLvl="0" animBg="1"/>
      <p:bldP spid="23" grpId="0" bldLvl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AD8F115E-6A19-4517-A7FD-F6F17EEA6A0F}"/>
              </a:ext>
            </a:extLst>
          </p:cNvPr>
          <p:cNvGrpSpPr/>
          <p:nvPr/>
        </p:nvGrpSpPr>
        <p:grpSpPr>
          <a:xfrm>
            <a:off x="7633615" y="1944370"/>
            <a:ext cx="2330450" cy="2392680"/>
            <a:chOff x="12271" y="3433"/>
            <a:chExt cx="3670" cy="3768"/>
          </a:xfrm>
        </p:grpSpPr>
        <p:sp>
          <p:nvSpPr>
            <p:cNvPr id="3" name="矩形 15">
              <a:extLst>
                <a:ext uri="{FF2B5EF4-FFF2-40B4-BE49-F238E27FC236}">
                  <a16:creationId xmlns:a16="http://schemas.microsoft.com/office/drawing/2014/main" id="{FAB87491-5067-496A-8604-0FC1CE79C6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55" y="6088"/>
              <a:ext cx="2288" cy="1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4000" b="1">
                  <a:solidFill>
                    <a:srgbClr val="FF0000"/>
                  </a:solidFill>
                  <a:latin typeface="Times New Roman" panose="02020603050405020304" pitchFamily="18" charset="0"/>
                  <a:ea typeface="Arial Unicode MS" pitchFamily="34" charset="-122"/>
                  <a:cs typeface="Times New Roman" panose="02020603050405020304" pitchFamily="18" charset="0"/>
                </a:rPr>
                <a:t>4     8 </a:t>
              </a:r>
            </a:p>
          </p:txBody>
        </p:sp>
        <p:sp>
          <p:nvSpPr>
            <p:cNvPr id="4" name="矩形 15">
              <a:extLst>
                <a:ext uri="{FF2B5EF4-FFF2-40B4-BE49-F238E27FC236}">
                  <a16:creationId xmlns:a16="http://schemas.microsoft.com/office/drawing/2014/main" id="{4FC57953-AED8-4A5C-91EC-CA79439E1F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58" y="3433"/>
              <a:ext cx="2288" cy="1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4000" b="1" dirty="0">
                  <a:latin typeface="Times New Roman" panose="02020603050405020304" pitchFamily="18" charset="0"/>
                  <a:ea typeface="Arial Unicode MS" pitchFamily="34" charset="-122"/>
                  <a:cs typeface="Times New Roman" panose="02020603050405020304" pitchFamily="18" charset="0"/>
                </a:rPr>
                <a:t>2     4 </a:t>
              </a:r>
            </a:p>
          </p:txBody>
        </p:sp>
        <p:cxnSp>
          <p:nvCxnSpPr>
            <p:cNvPr id="5" name="直接连接符 4">
              <a:extLst>
                <a:ext uri="{FF2B5EF4-FFF2-40B4-BE49-F238E27FC236}">
                  <a16:creationId xmlns:a16="http://schemas.microsoft.com/office/drawing/2014/main" id="{95E33163-9A1C-48A1-902E-E7DD1401C6D9}"/>
                </a:ext>
              </a:extLst>
            </p:cNvPr>
            <p:cNvCxnSpPr/>
            <p:nvPr/>
          </p:nvCxnSpPr>
          <p:spPr>
            <a:xfrm>
              <a:off x="12434" y="6079"/>
              <a:ext cx="3507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9F3150FF-ED9D-4696-9758-FF15DD5F7E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71" y="4881"/>
              <a:ext cx="1011" cy="10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×</a:t>
              </a:r>
            </a:p>
          </p:txBody>
        </p:sp>
        <p:sp>
          <p:nvSpPr>
            <p:cNvPr id="7" name="矩形 15">
              <a:extLst>
                <a:ext uri="{FF2B5EF4-FFF2-40B4-BE49-F238E27FC236}">
                  <a16:creationId xmlns:a16="http://schemas.microsoft.com/office/drawing/2014/main" id="{FA3BA465-1BA3-4066-B905-23C318039E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98" y="4784"/>
              <a:ext cx="688" cy="1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4000" b="1">
                  <a:latin typeface="Times New Roman" panose="02020603050405020304" pitchFamily="18" charset="0"/>
                  <a:ea typeface="Arial Unicode MS" pitchFamily="34" charset="-122"/>
                  <a:cs typeface="Times New Roman" panose="02020603050405020304" pitchFamily="18" charset="0"/>
                </a:rPr>
                <a:t>2</a:t>
              </a:r>
            </a:p>
          </p:txBody>
        </p:sp>
      </p:grpSp>
      <p:sp>
        <p:nvSpPr>
          <p:cNvPr id="8" name="Rectangle 2">
            <a:extLst>
              <a:ext uri="{FF2B5EF4-FFF2-40B4-BE49-F238E27FC236}">
                <a16:creationId xmlns:a16="http://schemas.microsoft.com/office/drawing/2014/main" id="{351F0ECD-CE5A-4F37-A72B-0CBBFB462A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038" y="571421"/>
            <a:ext cx="376177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4800" b="1" dirty="0">
                <a:solidFill>
                  <a:srgbClr val="C00000"/>
                </a:solidFill>
                <a:latin typeface="方正卡通简体" panose="03000509000000000000" charset="-122"/>
                <a:ea typeface="方正卡通简体" panose="03000509000000000000" charset="-122"/>
              </a:rPr>
              <a:t>温馨提示：</a:t>
            </a:r>
            <a:endParaRPr lang="zh-CN" altLang="en-US" sz="4800" b="1" dirty="0">
              <a:solidFill>
                <a:srgbClr val="C00000"/>
              </a:solidFill>
              <a:latin typeface="方正卡通简体" panose="03000509000000000000" charset="-122"/>
              <a:ea typeface="方正卡通简体" panose="03000509000000000000" charset="-122"/>
              <a:cs typeface="Times New Roman" panose="02020603050405020304" pitchFamily="18" charset="0"/>
            </a:endParaRPr>
          </a:p>
        </p:txBody>
      </p:sp>
      <p:sp>
        <p:nvSpPr>
          <p:cNvPr id="9" name="圆角矩形标注 19">
            <a:extLst>
              <a:ext uri="{FF2B5EF4-FFF2-40B4-BE49-F238E27FC236}">
                <a16:creationId xmlns:a16="http://schemas.microsoft.com/office/drawing/2014/main" id="{8461DD4C-EDF1-4E6D-8F48-D360D5C406B9}"/>
              </a:ext>
            </a:extLst>
          </p:cNvPr>
          <p:cNvSpPr/>
          <p:nvPr/>
        </p:nvSpPr>
        <p:spPr>
          <a:xfrm>
            <a:off x="1271464" y="1852890"/>
            <a:ext cx="5712544" cy="3312239"/>
          </a:xfrm>
          <a:prstGeom prst="wedgeRoundRectCallout">
            <a:avLst>
              <a:gd name="adj1" fmla="val 63353"/>
              <a:gd name="adj2" fmla="val -26778"/>
              <a:gd name="adj3" fmla="val 16667"/>
            </a:avLst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>
              <a:lnSpc>
                <a:spcPct val="130000"/>
              </a:lnSpc>
            </a:pPr>
            <a:r>
              <a:rPr lang="zh-CN" altLang="en-US" sz="3600" dirty="0">
                <a:solidFill>
                  <a:schemeClr val="tx1"/>
                </a:solidFill>
              </a:rPr>
              <a:t>书写笔算多位数乘一位数时，一般把</a:t>
            </a:r>
            <a:r>
              <a:rPr lang="zh-CN" altLang="en-US" sz="3600" dirty="0">
                <a:solidFill>
                  <a:srgbClr val="FF0000"/>
                </a:solidFill>
              </a:rPr>
              <a:t>多位数写在上面</a:t>
            </a:r>
            <a:r>
              <a:rPr lang="zh-CN" altLang="en-US" sz="3600" dirty="0">
                <a:solidFill>
                  <a:schemeClr val="tx1"/>
                </a:solidFill>
              </a:rPr>
              <a:t>，</a:t>
            </a:r>
            <a:r>
              <a:rPr lang="zh-CN" altLang="en-US" sz="3600" dirty="0">
                <a:solidFill>
                  <a:srgbClr val="FF0000"/>
                </a:solidFill>
              </a:rPr>
              <a:t>一位数写在</a:t>
            </a:r>
            <a:r>
              <a:rPr lang="zh-CN" altLang="en-US" sz="3600" dirty="0">
                <a:solidFill>
                  <a:schemeClr val="tx1"/>
                </a:solidFill>
              </a:rPr>
              <a:t>多位数个位的</a:t>
            </a:r>
            <a:r>
              <a:rPr lang="zh-CN" altLang="en-US" sz="3600" dirty="0">
                <a:solidFill>
                  <a:srgbClr val="FF0000"/>
                </a:solidFill>
              </a:rPr>
              <a:t>下面</a:t>
            </a:r>
            <a:r>
              <a:rPr lang="zh-CN" altLang="en-US" sz="3600" dirty="0">
                <a:solidFill>
                  <a:schemeClr val="tx1"/>
                </a:solidFill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577917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13"/>
          <p:cNvSpPr>
            <a:spLocks noChangeArrowheads="1"/>
          </p:cNvSpPr>
          <p:nvPr/>
        </p:nvSpPr>
        <p:spPr bwMode="auto">
          <a:xfrm>
            <a:off x="1343660" y="981010"/>
            <a:ext cx="533146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zh-CN" sz="36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试一试：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213</a:t>
            </a:r>
            <a:r>
              <a:rPr lang="zh-CN" altLang="zh-CN" sz="36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×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2 =______</a:t>
            </a:r>
            <a:endParaRPr lang="zh-CN" altLang="en-US" sz="3600" b="1" dirty="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5394" name="TextBox 12"/>
          <p:cNvSpPr txBox="1">
            <a:spLocks noChangeArrowheads="1"/>
          </p:cNvSpPr>
          <p:nvPr/>
        </p:nvSpPr>
        <p:spPr bwMode="auto">
          <a:xfrm>
            <a:off x="5158740" y="4049395"/>
            <a:ext cx="1955165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3×2</a:t>
            </a:r>
          </a:p>
        </p:txBody>
      </p:sp>
      <p:sp>
        <p:nvSpPr>
          <p:cNvPr id="15392" name="TextBox 12"/>
          <p:cNvSpPr txBox="1">
            <a:spLocks noChangeArrowheads="1"/>
          </p:cNvSpPr>
          <p:nvPr/>
        </p:nvSpPr>
        <p:spPr bwMode="auto">
          <a:xfrm>
            <a:off x="3862705" y="5012373"/>
            <a:ext cx="3041650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6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10×2</a:t>
            </a:r>
          </a:p>
        </p:txBody>
      </p:sp>
      <p:sp>
        <p:nvSpPr>
          <p:cNvPr id="15390" name="TextBox 12"/>
          <p:cNvSpPr txBox="1">
            <a:spLocks noChangeArrowheads="1"/>
          </p:cNvSpPr>
          <p:nvPr/>
        </p:nvSpPr>
        <p:spPr bwMode="auto">
          <a:xfrm>
            <a:off x="1309080" y="5661025"/>
            <a:ext cx="2007870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200×2</a:t>
            </a:r>
          </a:p>
        </p:txBody>
      </p:sp>
      <p:sp>
        <p:nvSpPr>
          <p:cNvPr id="15383" name="矩形 43"/>
          <p:cNvSpPr>
            <a:spLocks noChangeArrowheads="1"/>
          </p:cNvSpPr>
          <p:nvPr/>
        </p:nvSpPr>
        <p:spPr bwMode="auto">
          <a:xfrm>
            <a:off x="2090420" y="2205355"/>
            <a:ext cx="1947545" cy="748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4265" b="1" dirty="0">
                <a:latin typeface="Times New Roman" panose="02020603050405020304" pitchFamily="18" charset="0"/>
                <a:ea typeface="Arial Unicode MS" pitchFamily="34" charset="-122"/>
                <a:cs typeface="Times New Roman" panose="02020603050405020304" pitchFamily="18" charset="0"/>
              </a:rPr>
              <a:t>2   1   3 </a:t>
            </a:r>
            <a:endParaRPr lang="zh-CN" altLang="en-US" sz="4265" b="1" dirty="0">
              <a:latin typeface="Times New Roman" panose="02020603050405020304" pitchFamily="18" charset="0"/>
              <a:ea typeface="Arial Unicode MS" pitchFamily="34" charset="-122"/>
              <a:cs typeface="Times New Roman" panose="02020603050405020304" pitchFamily="18" charset="0"/>
            </a:endParaRPr>
          </a:p>
        </p:txBody>
      </p:sp>
      <p:sp>
        <p:nvSpPr>
          <p:cNvPr id="15384" name="矩形 44"/>
          <p:cNvSpPr>
            <a:spLocks noChangeArrowheads="1"/>
          </p:cNvSpPr>
          <p:nvPr/>
        </p:nvSpPr>
        <p:spPr bwMode="auto">
          <a:xfrm>
            <a:off x="1415415" y="3047365"/>
            <a:ext cx="659765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zh-CN" sz="3735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endParaRPr lang="zh-CN" altLang="en-US" sz="3735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385" name="矩形 45"/>
          <p:cNvSpPr>
            <a:spLocks noChangeArrowheads="1"/>
          </p:cNvSpPr>
          <p:nvPr/>
        </p:nvSpPr>
        <p:spPr bwMode="auto">
          <a:xfrm>
            <a:off x="3453130" y="2962275"/>
            <a:ext cx="458780" cy="748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4265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zh-CN" altLang="en-US" sz="4265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47" name="直接连接符 46"/>
          <p:cNvCxnSpPr/>
          <p:nvPr/>
        </p:nvCxnSpPr>
        <p:spPr>
          <a:xfrm>
            <a:off x="1493520" y="3920490"/>
            <a:ext cx="253301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本框 37"/>
          <p:cNvSpPr txBox="1"/>
          <p:nvPr/>
        </p:nvSpPr>
        <p:spPr>
          <a:xfrm>
            <a:off x="6743700" y="3976370"/>
            <a:ext cx="4547870" cy="2162810"/>
          </a:xfrm>
          <a:prstGeom prst="rect">
            <a:avLst/>
          </a:prstGeom>
          <a:solidFill>
            <a:srgbClr val="FDFFD8"/>
          </a:solidFill>
          <a:ln w="12700">
            <a:solidFill>
              <a:srgbClr val="FF0000"/>
            </a:solidFill>
            <a:prstDash val="dash"/>
          </a:ln>
        </p:spPr>
        <p:txBody>
          <a:bodyPr wrap="square" anchor="ctr">
            <a:spAutoFit/>
          </a:bodyPr>
          <a:lstStyle/>
          <a:p>
            <a:pPr latinLnBrk="0" hangingPunct="1">
              <a:lnSpc>
                <a:spcPct val="120000"/>
              </a:lnSpc>
            </a:pPr>
            <a:r>
              <a:rPr lang="zh-CN" altLang="en-US" sz="3735" b="1" dirty="0">
                <a:solidFill>
                  <a:srgbClr val="FF0000"/>
                </a:solidFill>
              </a:rPr>
              <a:t>一位数与多位数哪一位上的数</a:t>
            </a:r>
            <a:r>
              <a:rPr lang="zh-CN" altLang="en-US" sz="3735" b="1">
                <a:solidFill>
                  <a:srgbClr val="FF0000"/>
                </a:solidFill>
              </a:rPr>
              <a:t>相乘，积就写在那一位的下面。</a:t>
            </a:r>
            <a:endParaRPr lang="zh-CN" altLang="en-US" sz="3735" b="1" dirty="0">
              <a:solidFill>
                <a:srgbClr val="FF0000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2025015" y="4083685"/>
            <a:ext cx="576000" cy="576000"/>
          </a:xfrm>
          <a:prstGeom prst="rect">
            <a:avLst/>
          </a:prstGeom>
          <a:noFill/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2709600" y="4083685"/>
            <a:ext cx="575945" cy="576000"/>
          </a:xfrm>
          <a:prstGeom prst="rect">
            <a:avLst/>
          </a:prstGeom>
          <a:noFill/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394130" y="4083685"/>
            <a:ext cx="575945" cy="576000"/>
          </a:xfrm>
          <a:prstGeom prst="rect">
            <a:avLst/>
          </a:prstGeom>
          <a:noFill/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387" name="矩形 47"/>
          <p:cNvSpPr>
            <a:spLocks noChangeArrowheads="1"/>
          </p:cNvSpPr>
          <p:nvPr/>
        </p:nvSpPr>
        <p:spPr bwMode="auto">
          <a:xfrm>
            <a:off x="3455035" y="4006215"/>
            <a:ext cx="454025" cy="748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4265" b="1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2"/>
                <a:cs typeface="Times New Roman" panose="02020603050405020304" pitchFamily="18" charset="0"/>
              </a:rPr>
              <a:t>6</a:t>
            </a:r>
            <a:endParaRPr lang="zh-CN" altLang="en-US" sz="4265" b="1">
              <a:solidFill>
                <a:srgbClr val="FF0000"/>
              </a:solidFill>
              <a:latin typeface="Times New Roman" panose="02020603050405020304" pitchFamily="18" charset="0"/>
              <a:ea typeface="Arial Unicode MS" pitchFamily="34" charset="-122"/>
              <a:cs typeface="Times New Roman" panose="02020603050405020304" pitchFamily="18" charset="0"/>
            </a:endParaRPr>
          </a:p>
        </p:txBody>
      </p:sp>
      <p:sp>
        <p:nvSpPr>
          <p:cNvPr id="15388" name="矩形 48"/>
          <p:cNvSpPr>
            <a:spLocks noChangeArrowheads="1"/>
          </p:cNvSpPr>
          <p:nvPr/>
        </p:nvSpPr>
        <p:spPr bwMode="auto">
          <a:xfrm>
            <a:off x="2773680" y="4006215"/>
            <a:ext cx="458780" cy="748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4265" b="1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2"/>
                <a:cs typeface="Times New Roman" panose="02020603050405020304" pitchFamily="18" charset="0"/>
              </a:rPr>
              <a:t>2</a:t>
            </a:r>
            <a:endParaRPr lang="zh-CN" altLang="en-US" sz="4265" b="1" dirty="0">
              <a:solidFill>
                <a:srgbClr val="FF0000"/>
              </a:solidFill>
              <a:latin typeface="Times New Roman" panose="02020603050405020304" pitchFamily="18" charset="0"/>
              <a:ea typeface="Arial Unicode MS" pitchFamily="34" charset="-122"/>
              <a:cs typeface="Times New Roman" panose="02020603050405020304" pitchFamily="18" charset="0"/>
            </a:endParaRPr>
          </a:p>
        </p:txBody>
      </p:sp>
      <p:sp>
        <p:nvSpPr>
          <p:cNvPr id="15389" name="矩形 49"/>
          <p:cNvSpPr>
            <a:spLocks noChangeArrowheads="1"/>
          </p:cNvSpPr>
          <p:nvPr/>
        </p:nvSpPr>
        <p:spPr bwMode="auto">
          <a:xfrm>
            <a:off x="2092325" y="4006215"/>
            <a:ext cx="458780" cy="748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4265" b="1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2"/>
                <a:cs typeface="Times New Roman" panose="02020603050405020304" pitchFamily="18" charset="0"/>
              </a:rPr>
              <a:t>4</a:t>
            </a:r>
            <a:endParaRPr lang="zh-CN" altLang="en-US" sz="4265" b="1" dirty="0">
              <a:solidFill>
                <a:srgbClr val="FF0000"/>
              </a:solidFill>
              <a:latin typeface="Times New Roman" panose="02020603050405020304" pitchFamily="18" charset="0"/>
              <a:ea typeface="Arial Unicode MS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11" name="图片 10" descr="E:\本地\1.日常\状元成才路人物图\公司画图\71.png71"/>
          <p:cNvPicPr>
            <a:picLocks noChangeAspect="1"/>
          </p:cNvPicPr>
          <p:nvPr/>
        </p:nvPicPr>
        <p:blipFill>
          <a:blip r:embed="rId2"/>
          <a:srcRect l="518" r="518" b="35349"/>
          <a:stretch>
            <a:fillRect/>
          </a:stretch>
        </p:blipFill>
        <p:spPr>
          <a:xfrm flipH="1">
            <a:off x="9911080" y="1845310"/>
            <a:ext cx="1542415" cy="154241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76" h="4876">
                <a:moveTo>
                  <a:pt x="2438" y="0"/>
                </a:moveTo>
                <a:cubicBezTo>
                  <a:pt x="3784" y="0"/>
                  <a:pt x="4876" y="1092"/>
                  <a:pt x="4876" y="2438"/>
                </a:cubicBezTo>
                <a:cubicBezTo>
                  <a:pt x="4876" y="3784"/>
                  <a:pt x="3784" y="4876"/>
                  <a:pt x="2438" y="4876"/>
                </a:cubicBezTo>
                <a:cubicBezTo>
                  <a:pt x="1092" y="4876"/>
                  <a:pt x="0" y="3784"/>
                  <a:pt x="0" y="2438"/>
                </a:cubicBezTo>
                <a:cubicBezTo>
                  <a:pt x="0" y="1092"/>
                  <a:pt x="1092" y="0"/>
                  <a:pt x="2438" y="0"/>
                </a:cubicBezTo>
                <a:close/>
              </a:path>
            </a:pathLst>
          </a:custGeom>
          <a:solidFill>
            <a:srgbClr val="FFFFFF"/>
          </a:solidFill>
          <a:ln>
            <a:solidFill>
              <a:srgbClr val="000000"/>
            </a:solidFill>
          </a:ln>
        </p:spPr>
      </p:pic>
      <p:sp>
        <p:nvSpPr>
          <p:cNvPr id="6" name="圆角矩形标注 5"/>
          <p:cNvSpPr/>
          <p:nvPr/>
        </p:nvSpPr>
        <p:spPr>
          <a:xfrm>
            <a:off x="5462905" y="2005013"/>
            <a:ext cx="4051935" cy="1223010"/>
          </a:xfrm>
          <a:prstGeom prst="wedgeRoundRectCallout">
            <a:avLst>
              <a:gd name="adj1" fmla="val 58351"/>
              <a:gd name="adj2" fmla="val 22545"/>
              <a:gd name="adj3" fmla="val 16667"/>
            </a:avLst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eaLnBrk="1" latinLnBrk="0" hangingPunct="1">
              <a:lnSpc>
                <a:spcPct val="120000"/>
              </a:lnSpc>
            </a:pPr>
            <a:r>
              <a:rPr lang="zh-CN" altLang="en-US" sz="3200">
                <a:solidFill>
                  <a:srgbClr val="000000"/>
                </a:solidFill>
              </a:rPr>
              <a:t>你能说一说每一步计算的含义吗？</a:t>
            </a:r>
          </a:p>
        </p:txBody>
      </p:sp>
      <p:cxnSp>
        <p:nvCxnSpPr>
          <p:cNvPr id="7" name="直接连接符 6"/>
          <p:cNvCxnSpPr>
            <a:stCxn id="4" idx="3"/>
            <a:endCxn id="15394" idx="1"/>
          </p:cNvCxnSpPr>
          <p:nvPr/>
        </p:nvCxnSpPr>
        <p:spPr>
          <a:xfrm>
            <a:off x="3970020" y="4371975"/>
            <a:ext cx="1188720" cy="0"/>
          </a:xfrm>
          <a:prstGeom prst="line">
            <a:avLst/>
          </a:prstGeom>
          <a:ln w="19050">
            <a:solidFill>
              <a:srgbClr val="FF0000"/>
            </a:solidFill>
            <a:prstDash val="dash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肘形连接符 7"/>
          <p:cNvCxnSpPr>
            <a:stCxn id="3" idx="2"/>
            <a:endCxn id="15392" idx="1"/>
          </p:cNvCxnSpPr>
          <p:nvPr/>
        </p:nvCxnSpPr>
        <p:spPr>
          <a:xfrm rot="5400000" flipV="1">
            <a:off x="3092450" y="4565015"/>
            <a:ext cx="675640" cy="864870"/>
          </a:xfrm>
          <a:prstGeom prst="bentConnector2">
            <a:avLst/>
          </a:prstGeom>
          <a:ln w="19050">
            <a:solidFill>
              <a:srgbClr val="0000FF"/>
            </a:solidFill>
            <a:prstDash val="dash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>
            <a:stCxn id="2" idx="2"/>
            <a:endCxn id="15390" idx="0"/>
          </p:cNvCxnSpPr>
          <p:nvPr/>
        </p:nvCxnSpPr>
        <p:spPr>
          <a:xfrm>
            <a:off x="2313305" y="4659630"/>
            <a:ext cx="0" cy="1001395"/>
          </a:xfrm>
          <a:prstGeom prst="line">
            <a:avLst/>
          </a:prstGeom>
          <a:ln w="19050">
            <a:solidFill>
              <a:srgbClr val="7030A0"/>
            </a:solidFill>
            <a:prstDash val="dash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12">
            <a:extLst>
              <a:ext uri="{FF2B5EF4-FFF2-40B4-BE49-F238E27FC236}">
                <a16:creationId xmlns:a16="http://schemas.microsoft.com/office/drawing/2014/main" id="{C118A3B2-6B2B-418D-8FF0-FF0D1538B9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2963" y="908720"/>
            <a:ext cx="1955165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426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5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53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5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53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5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53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5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5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94" grpId="0"/>
      <p:bldP spid="15392" grpId="0"/>
      <p:bldP spid="15390" grpId="0"/>
      <p:bldP spid="38" grpId="0" bldLvl="0" animBg="1"/>
      <p:bldP spid="15387" grpId="0"/>
      <p:bldP spid="15388" grpId="0"/>
      <p:bldP spid="15389" grpId="0"/>
      <p:bldP spid="6" grpId="0" bldLvl="0" animBg="1"/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组合 34"/>
          <p:cNvGrpSpPr/>
          <p:nvPr/>
        </p:nvGrpSpPr>
        <p:grpSpPr bwMode="auto">
          <a:xfrm>
            <a:off x="641351" y="2634192"/>
            <a:ext cx="2415116" cy="1352339"/>
            <a:chOff x="351698" y="2092325"/>
            <a:chExt cx="1811337" cy="1014254"/>
          </a:xfrm>
        </p:grpSpPr>
        <p:sp>
          <p:nvSpPr>
            <p:cNvPr id="17442" name="Text Box 8"/>
            <p:cNvSpPr txBox="1">
              <a:spLocks noChangeArrowheads="1"/>
            </p:cNvSpPr>
            <p:nvPr/>
          </p:nvSpPr>
          <p:spPr bwMode="auto">
            <a:xfrm>
              <a:off x="939073" y="2092325"/>
              <a:ext cx="1223962" cy="5300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4000" b="1"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3   4</a:t>
              </a:r>
            </a:p>
          </p:txBody>
        </p:sp>
        <p:sp>
          <p:nvSpPr>
            <p:cNvPr id="17443" name="Text Box 9"/>
            <p:cNvSpPr txBox="1">
              <a:spLocks noChangeArrowheads="1"/>
            </p:cNvSpPr>
            <p:nvPr/>
          </p:nvSpPr>
          <p:spPr bwMode="auto">
            <a:xfrm>
              <a:off x="1423260" y="2576512"/>
              <a:ext cx="504825" cy="5300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4000" b="1"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7" name="Text Box 10"/>
            <p:cNvSpPr txBox="1">
              <a:spLocks noChangeArrowheads="1"/>
            </p:cNvSpPr>
            <p:nvPr/>
          </p:nvSpPr>
          <p:spPr bwMode="auto">
            <a:xfrm>
              <a:off x="423135" y="2576513"/>
              <a:ext cx="504825" cy="53006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  <a:defRPr/>
              </a:pPr>
              <a:r>
                <a:rPr lang="en-US" altLang="zh-CN" sz="40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×</a:t>
              </a:r>
            </a:p>
          </p:txBody>
        </p:sp>
        <p:sp>
          <p:nvSpPr>
            <p:cNvPr id="17445" name="Line 11"/>
            <p:cNvSpPr>
              <a:spLocks noChangeShapeType="1"/>
            </p:cNvSpPr>
            <p:nvPr/>
          </p:nvSpPr>
          <p:spPr bwMode="auto">
            <a:xfrm>
              <a:off x="351698" y="3100388"/>
              <a:ext cx="151288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 sz="100"/>
            </a:p>
          </p:txBody>
        </p:sp>
      </p:grpSp>
      <p:sp>
        <p:nvSpPr>
          <p:cNvPr id="9" name="Text Box 12"/>
          <p:cNvSpPr txBox="1">
            <a:spLocks noChangeArrowheads="1"/>
          </p:cNvSpPr>
          <p:nvPr/>
        </p:nvSpPr>
        <p:spPr bwMode="auto">
          <a:xfrm>
            <a:off x="2063539" y="4031192"/>
            <a:ext cx="673100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4000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10" name="Text Box 13"/>
          <p:cNvSpPr txBox="1">
            <a:spLocks noChangeArrowheads="1"/>
          </p:cNvSpPr>
          <p:nvPr/>
        </p:nvSpPr>
        <p:spPr bwMode="auto">
          <a:xfrm>
            <a:off x="1447800" y="4031192"/>
            <a:ext cx="673100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4000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6</a:t>
            </a:r>
          </a:p>
        </p:txBody>
      </p:sp>
      <p:grpSp>
        <p:nvGrpSpPr>
          <p:cNvPr id="17413" name="组合 35"/>
          <p:cNvGrpSpPr/>
          <p:nvPr/>
        </p:nvGrpSpPr>
        <p:grpSpPr bwMode="auto">
          <a:xfrm>
            <a:off x="3331633" y="2697692"/>
            <a:ext cx="2281767" cy="1288840"/>
            <a:chOff x="2370300" y="2157661"/>
            <a:chExt cx="1711325" cy="966629"/>
          </a:xfrm>
        </p:grpSpPr>
        <p:sp>
          <p:nvSpPr>
            <p:cNvPr id="17438" name="Text Box 24"/>
            <p:cNvSpPr txBox="1">
              <a:spLocks noChangeArrowheads="1"/>
            </p:cNvSpPr>
            <p:nvPr/>
          </p:nvSpPr>
          <p:spPr bwMode="auto">
            <a:xfrm>
              <a:off x="2929100" y="2157661"/>
              <a:ext cx="1152525" cy="5300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4000" b="1"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1   2</a:t>
              </a:r>
            </a:p>
          </p:txBody>
        </p:sp>
        <p:sp>
          <p:nvSpPr>
            <p:cNvPr id="17439" name="Text Box 25"/>
            <p:cNvSpPr txBox="1">
              <a:spLocks noChangeArrowheads="1"/>
            </p:cNvSpPr>
            <p:nvPr/>
          </p:nvSpPr>
          <p:spPr bwMode="auto">
            <a:xfrm>
              <a:off x="3407096" y="2594223"/>
              <a:ext cx="504825" cy="5300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4000" b="1"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13" name="Text Box 26"/>
            <p:cNvSpPr txBox="1">
              <a:spLocks noChangeArrowheads="1"/>
            </p:cNvSpPr>
            <p:nvPr/>
          </p:nvSpPr>
          <p:spPr bwMode="auto">
            <a:xfrm>
              <a:off x="2441738" y="2594224"/>
              <a:ext cx="504825" cy="53006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  <a:defRPr/>
              </a:pPr>
              <a:r>
                <a:rPr lang="en-US" altLang="zh-CN" sz="40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×</a:t>
              </a:r>
            </a:p>
          </p:txBody>
        </p:sp>
        <p:sp>
          <p:nvSpPr>
            <p:cNvPr id="17441" name="Line 27"/>
            <p:cNvSpPr>
              <a:spLocks noChangeShapeType="1"/>
            </p:cNvSpPr>
            <p:nvPr/>
          </p:nvSpPr>
          <p:spPr bwMode="auto">
            <a:xfrm>
              <a:off x="2370300" y="3122861"/>
              <a:ext cx="151288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 sz="100"/>
            </a:p>
          </p:txBody>
        </p:sp>
      </p:grpSp>
      <p:sp>
        <p:nvSpPr>
          <p:cNvPr id="15" name="Text Box 28"/>
          <p:cNvSpPr txBox="1">
            <a:spLocks noChangeArrowheads="1"/>
          </p:cNvSpPr>
          <p:nvPr/>
        </p:nvSpPr>
        <p:spPr bwMode="auto">
          <a:xfrm>
            <a:off x="4722284" y="4031192"/>
            <a:ext cx="673100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4000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16" name="Text Box 29"/>
          <p:cNvSpPr txBox="1">
            <a:spLocks noChangeArrowheads="1"/>
          </p:cNvSpPr>
          <p:nvPr/>
        </p:nvSpPr>
        <p:spPr bwMode="auto">
          <a:xfrm>
            <a:off x="4089400" y="4031192"/>
            <a:ext cx="673100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4000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4</a:t>
            </a:r>
          </a:p>
        </p:txBody>
      </p:sp>
      <p:grpSp>
        <p:nvGrpSpPr>
          <p:cNvPr id="17416" name="组合 36"/>
          <p:cNvGrpSpPr/>
          <p:nvPr/>
        </p:nvGrpSpPr>
        <p:grpSpPr bwMode="auto">
          <a:xfrm>
            <a:off x="5827184" y="2593976"/>
            <a:ext cx="2567940" cy="1392555"/>
            <a:chOff x="4223803" y="2187576"/>
            <a:chExt cx="1925955" cy="1044416"/>
          </a:xfrm>
        </p:grpSpPr>
        <p:sp>
          <p:nvSpPr>
            <p:cNvPr id="17434" name="Text Box 32"/>
            <p:cNvSpPr txBox="1">
              <a:spLocks noChangeArrowheads="1"/>
            </p:cNvSpPr>
            <p:nvPr/>
          </p:nvSpPr>
          <p:spPr bwMode="auto">
            <a:xfrm>
              <a:off x="4685766" y="2187576"/>
              <a:ext cx="1439861" cy="5300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4000" b="1"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3   1   2</a:t>
              </a:r>
            </a:p>
          </p:txBody>
        </p:sp>
        <p:sp>
          <p:nvSpPr>
            <p:cNvPr id="17435" name="Text Box 33"/>
            <p:cNvSpPr txBox="1">
              <a:spLocks noChangeArrowheads="1"/>
            </p:cNvSpPr>
            <p:nvPr/>
          </p:nvSpPr>
          <p:spPr bwMode="auto">
            <a:xfrm>
              <a:off x="5644933" y="2701926"/>
              <a:ext cx="504825" cy="5300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4000" b="1"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19" name="Text Box 34"/>
            <p:cNvSpPr txBox="1">
              <a:spLocks noChangeArrowheads="1"/>
            </p:cNvSpPr>
            <p:nvPr/>
          </p:nvSpPr>
          <p:spPr bwMode="auto">
            <a:xfrm>
              <a:off x="4223803" y="2682876"/>
              <a:ext cx="504825" cy="53006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  <a:defRPr/>
              </a:pPr>
              <a:r>
                <a:rPr lang="en-US" altLang="zh-CN" sz="40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×</a:t>
              </a:r>
            </a:p>
          </p:txBody>
        </p:sp>
        <p:sp>
          <p:nvSpPr>
            <p:cNvPr id="17437" name="Line 35"/>
            <p:cNvSpPr>
              <a:spLocks noChangeShapeType="1"/>
            </p:cNvSpPr>
            <p:nvPr/>
          </p:nvSpPr>
          <p:spPr bwMode="auto">
            <a:xfrm>
              <a:off x="4319053" y="3228976"/>
              <a:ext cx="179387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 sz="100"/>
            </a:p>
          </p:txBody>
        </p:sp>
      </p:grpSp>
      <p:sp>
        <p:nvSpPr>
          <p:cNvPr id="21" name="Text Box 36"/>
          <p:cNvSpPr txBox="1">
            <a:spLocks noChangeArrowheads="1"/>
          </p:cNvSpPr>
          <p:nvPr/>
        </p:nvSpPr>
        <p:spPr bwMode="auto">
          <a:xfrm>
            <a:off x="7607300" y="4031192"/>
            <a:ext cx="673100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4000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6</a:t>
            </a:r>
          </a:p>
        </p:txBody>
      </p:sp>
      <p:sp>
        <p:nvSpPr>
          <p:cNvPr id="22" name="Text Box 37"/>
          <p:cNvSpPr txBox="1">
            <a:spLocks noChangeArrowheads="1"/>
          </p:cNvSpPr>
          <p:nvPr/>
        </p:nvSpPr>
        <p:spPr bwMode="auto">
          <a:xfrm>
            <a:off x="7092951" y="4031192"/>
            <a:ext cx="673100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4000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5" name="Text Box 39"/>
          <p:cNvSpPr txBox="1">
            <a:spLocks noChangeArrowheads="1"/>
          </p:cNvSpPr>
          <p:nvPr/>
        </p:nvSpPr>
        <p:spPr bwMode="auto">
          <a:xfrm>
            <a:off x="6460067" y="4031192"/>
            <a:ext cx="673100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4000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29" name="Text Box 44"/>
          <p:cNvSpPr txBox="1">
            <a:spLocks noChangeArrowheads="1"/>
          </p:cNvSpPr>
          <p:nvPr/>
        </p:nvSpPr>
        <p:spPr bwMode="auto">
          <a:xfrm>
            <a:off x="10545233" y="4031192"/>
            <a:ext cx="673100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4000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4</a:t>
            </a:r>
          </a:p>
        </p:txBody>
      </p:sp>
      <p:sp>
        <p:nvSpPr>
          <p:cNvPr id="30" name="Text Box 45"/>
          <p:cNvSpPr txBox="1">
            <a:spLocks noChangeArrowheads="1"/>
          </p:cNvSpPr>
          <p:nvPr/>
        </p:nvSpPr>
        <p:spPr bwMode="auto">
          <a:xfrm>
            <a:off x="10045700" y="4031192"/>
            <a:ext cx="673100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4000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31" name="Text Box 47"/>
          <p:cNvSpPr txBox="1">
            <a:spLocks noChangeArrowheads="1"/>
          </p:cNvSpPr>
          <p:nvPr/>
        </p:nvSpPr>
        <p:spPr bwMode="auto">
          <a:xfrm>
            <a:off x="9438217" y="4031192"/>
            <a:ext cx="673100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4000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8</a:t>
            </a:r>
          </a:p>
        </p:txBody>
      </p:sp>
      <p:grpSp>
        <p:nvGrpSpPr>
          <p:cNvPr id="17423" name="组合 37"/>
          <p:cNvGrpSpPr/>
          <p:nvPr/>
        </p:nvGrpSpPr>
        <p:grpSpPr bwMode="auto">
          <a:xfrm>
            <a:off x="8786284" y="2608792"/>
            <a:ext cx="2715683" cy="1377737"/>
            <a:chOff x="6604727" y="2181225"/>
            <a:chExt cx="2037655" cy="1033303"/>
          </a:xfrm>
        </p:grpSpPr>
        <p:sp>
          <p:nvSpPr>
            <p:cNvPr id="17430" name="Text Box 41"/>
            <p:cNvSpPr txBox="1">
              <a:spLocks noChangeArrowheads="1"/>
            </p:cNvSpPr>
            <p:nvPr/>
          </p:nvSpPr>
          <p:spPr bwMode="auto">
            <a:xfrm>
              <a:off x="7924518" y="2684462"/>
              <a:ext cx="503457" cy="5300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4000" b="1"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 4</a:t>
              </a:r>
            </a:p>
          </p:txBody>
        </p:sp>
        <p:sp>
          <p:nvSpPr>
            <p:cNvPr id="27" name="Text Box 42"/>
            <p:cNvSpPr txBox="1">
              <a:spLocks noChangeArrowheads="1"/>
            </p:cNvSpPr>
            <p:nvPr/>
          </p:nvSpPr>
          <p:spPr bwMode="auto">
            <a:xfrm>
              <a:off x="6604727" y="2668588"/>
              <a:ext cx="505046" cy="53006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  <a:defRPr/>
              </a:pPr>
              <a:r>
                <a:rPr lang="en-US" altLang="zh-CN" sz="40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×</a:t>
              </a:r>
            </a:p>
          </p:txBody>
        </p:sp>
        <p:sp>
          <p:nvSpPr>
            <p:cNvPr id="17432" name="Line 43"/>
            <p:cNvSpPr>
              <a:spLocks noChangeShapeType="1"/>
            </p:cNvSpPr>
            <p:nvPr/>
          </p:nvSpPr>
          <p:spPr bwMode="auto">
            <a:xfrm>
              <a:off x="6690490" y="3201988"/>
              <a:ext cx="174066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 sz="100"/>
            </a:p>
          </p:txBody>
        </p:sp>
        <p:sp>
          <p:nvSpPr>
            <p:cNvPr id="17433" name="Text Box 49"/>
            <p:cNvSpPr txBox="1">
              <a:spLocks noChangeArrowheads="1"/>
            </p:cNvSpPr>
            <p:nvPr/>
          </p:nvSpPr>
          <p:spPr bwMode="auto">
            <a:xfrm>
              <a:off x="7066892" y="2181225"/>
              <a:ext cx="1575490" cy="5300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4000" b="1"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2   1   1</a:t>
              </a:r>
            </a:p>
          </p:txBody>
        </p:sp>
      </p:grpSp>
      <p:sp>
        <p:nvSpPr>
          <p:cNvPr id="17424" name="矩形 5"/>
          <p:cNvSpPr>
            <a:spLocks noChangeArrowheads="1"/>
          </p:cNvSpPr>
          <p:nvPr/>
        </p:nvSpPr>
        <p:spPr bwMode="auto">
          <a:xfrm>
            <a:off x="1027642" y="1627506"/>
            <a:ext cx="2916555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665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665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665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P43 </a:t>
            </a:r>
            <a:r>
              <a:rPr lang="zh-CN" altLang="en-US" sz="2665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做一做</a:t>
            </a:r>
            <a:r>
              <a:rPr lang="en-US" altLang="zh-CN" sz="2665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2665" b="1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425" name="Rectangle 25"/>
          <p:cNvSpPr>
            <a:spLocks noChangeArrowheads="1"/>
          </p:cNvSpPr>
          <p:nvPr/>
        </p:nvSpPr>
        <p:spPr bwMode="auto">
          <a:xfrm>
            <a:off x="549276" y="1538606"/>
            <a:ext cx="66167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latin typeface="楷体" panose="02010609060101010101" pitchFamily="49" charset="-122"/>
                <a:ea typeface="楷体" panose="02010609060101010101" pitchFamily="49" charset="-122"/>
                <a:cs typeface="Arial Unicode MS" pitchFamily="34" charset="-122"/>
              </a:rPr>
              <a:t>1.</a:t>
            </a:r>
            <a:endParaRPr lang="zh-CN" altLang="en-US" sz="3735" b="1">
              <a:latin typeface="楷体" panose="02010609060101010101" pitchFamily="49" charset="-122"/>
              <a:ea typeface="楷体" panose="02010609060101010101" pitchFamily="49" charset="-122"/>
              <a:cs typeface="Arial Unicode MS" pitchFamily="34" charset="-122"/>
            </a:endParaRPr>
          </a:p>
        </p:txBody>
      </p:sp>
      <p:sp>
        <p:nvSpPr>
          <p:cNvPr id="17427" name="文本框 34"/>
          <p:cNvSpPr txBox="1">
            <a:spLocks noChangeArrowheads="1"/>
          </p:cNvSpPr>
          <p:nvPr/>
        </p:nvSpPr>
        <p:spPr bwMode="auto">
          <a:xfrm>
            <a:off x="1649519" y="669502"/>
            <a:ext cx="209042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735" b="1">
                <a:latin typeface="Times New Roman" panose="02020603050405020304" pitchFamily="18" charset="0"/>
                <a:ea typeface="楷体" panose="02010609060101010101" pitchFamily="49" charset="-122"/>
              </a:rPr>
              <a:t>随堂练习</a:t>
            </a:r>
          </a:p>
        </p:txBody>
      </p:sp>
      <p:pic>
        <p:nvPicPr>
          <p:cNvPr id="17428" name="图片 3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113" y="476886"/>
            <a:ext cx="1037167" cy="1037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5" grpId="0"/>
      <p:bldP spid="16" grpId="0"/>
      <p:bldP spid="21" grpId="0"/>
      <p:bldP spid="22" grpId="0"/>
      <p:bldP spid="25" grpId="0"/>
      <p:bldP spid="29" grpId="0"/>
      <p:bldP spid="30" grpId="0"/>
      <p:bldP spid="3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1">
            <a:extLst>
              <a:ext uri="{FF2B5EF4-FFF2-40B4-BE49-F238E27FC236}">
                <a16:creationId xmlns:a16="http://schemas.microsoft.com/office/drawing/2014/main" id="{3A9A343B-F13D-03E2-D704-A7F10E5E91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890" y="692696"/>
            <a:ext cx="11016734" cy="818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defTabSz="342900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r>
              <a:rPr lang="zh-CN" altLang="en-US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判断对错并改正。</a:t>
            </a:r>
          </a:p>
        </p:txBody>
      </p:sp>
      <p:grpSp>
        <p:nvGrpSpPr>
          <p:cNvPr id="4" name="组合 35">
            <a:extLst>
              <a:ext uri="{FF2B5EF4-FFF2-40B4-BE49-F238E27FC236}">
                <a16:creationId xmlns:a16="http://schemas.microsoft.com/office/drawing/2014/main" id="{6EC4C56B-1BE2-4DBC-9E5E-14C2E02EFC5A}"/>
              </a:ext>
            </a:extLst>
          </p:cNvPr>
          <p:cNvGrpSpPr/>
          <p:nvPr/>
        </p:nvGrpSpPr>
        <p:grpSpPr bwMode="auto">
          <a:xfrm>
            <a:off x="1271464" y="1781176"/>
            <a:ext cx="2281767" cy="1288840"/>
            <a:chOff x="2370300" y="2157661"/>
            <a:chExt cx="1711325" cy="966629"/>
          </a:xfrm>
        </p:grpSpPr>
        <p:sp>
          <p:nvSpPr>
            <p:cNvPr id="5" name="Text Box 24">
              <a:extLst>
                <a:ext uri="{FF2B5EF4-FFF2-40B4-BE49-F238E27FC236}">
                  <a16:creationId xmlns:a16="http://schemas.microsoft.com/office/drawing/2014/main" id="{BCFC87F5-5D1D-4CF1-931E-39615CFD8C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9100" y="2157661"/>
              <a:ext cx="1152525" cy="5300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4000" b="1" dirty="0"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4   3</a:t>
              </a:r>
            </a:p>
          </p:txBody>
        </p:sp>
        <p:sp>
          <p:nvSpPr>
            <p:cNvPr id="6" name="Text Box 25">
              <a:extLst>
                <a:ext uri="{FF2B5EF4-FFF2-40B4-BE49-F238E27FC236}">
                  <a16:creationId xmlns:a16="http://schemas.microsoft.com/office/drawing/2014/main" id="{66B2CF63-3428-4FDA-AF06-BF4EFA7BEF2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07096" y="2594223"/>
              <a:ext cx="504825" cy="5300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4000" b="1" dirty="0"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7" name="Text Box 26">
              <a:extLst>
                <a:ext uri="{FF2B5EF4-FFF2-40B4-BE49-F238E27FC236}">
                  <a16:creationId xmlns:a16="http://schemas.microsoft.com/office/drawing/2014/main" id="{B125C653-DAC8-48E1-B660-592FFD3E66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41738" y="2594224"/>
              <a:ext cx="504825" cy="53006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  <a:defRPr/>
              </a:pPr>
              <a:r>
                <a:rPr lang="en-US" altLang="zh-CN" sz="40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×</a:t>
              </a:r>
            </a:p>
          </p:txBody>
        </p:sp>
        <p:sp>
          <p:nvSpPr>
            <p:cNvPr id="8" name="Line 27">
              <a:extLst>
                <a:ext uri="{FF2B5EF4-FFF2-40B4-BE49-F238E27FC236}">
                  <a16:creationId xmlns:a16="http://schemas.microsoft.com/office/drawing/2014/main" id="{5CCF37B0-22ED-4EB1-A2D2-3D2736DD47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70300" y="3122861"/>
              <a:ext cx="151288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 sz="100"/>
            </a:p>
          </p:txBody>
        </p:sp>
      </p:grpSp>
      <p:sp>
        <p:nvSpPr>
          <p:cNvPr id="9" name="Text Box 28">
            <a:extLst>
              <a:ext uri="{FF2B5EF4-FFF2-40B4-BE49-F238E27FC236}">
                <a16:creationId xmlns:a16="http://schemas.microsoft.com/office/drawing/2014/main" id="{838B9284-2D49-4ACF-B45E-8E019439BB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4588" y="3114676"/>
            <a:ext cx="673100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4000" b="1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10" name="Text Box 29">
            <a:extLst>
              <a:ext uri="{FF2B5EF4-FFF2-40B4-BE49-F238E27FC236}">
                <a16:creationId xmlns:a16="http://schemas.microsoft.com/office/drawing/2014/main" id="{23842EE0-01E9-4F57-B6D0-6CD6CF0204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8524" y="3114676"/>
            <a:ext cx="673100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4000" b="1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6</a:t>
            </a:r>
          </a:p>
        </p:txBody>
      </p:sp>
      <p:grpSp>
        <p:nvGrpSpPr>
          <p:cNvPr id="11" name="组合 35">
            <a:extLst>
              <a:ext uri="{FF2B5EF4-FFF2-40B4-BE49-F238E27FC236}">
                <a16:creationId xmlns:a16="http://schemas.microsoft.com/office/drawing/2014/main" id="{3D6DDADB-717C-4D22-BC85-672981AB42D3}"/>
              </a:ext>
            </a:extLst>
          </p:cNvPr>
          <p:cNvGrpSpPr/>
          <p:nvPr/>
        </p:nvGrpSpPr>
        <p:grpSpPr bwMode="auto">
          <a:xfrm>
            <a:off x="4583832" y="1781176"/>
            <a:ext cx="2281767" cy="1288840"/>
            <a:chOff x="2370300" y="2157661"/>
            <a:chExt cx="1711325" cy="966629"/>
          </a:xfrm>
        </p:grpSpPr>
        <p:sp>
          <p:nvSpPr>
            <p:cNvPr id="12" name="Text Box 24">
              <a:extLst>
                <a:ext uri="{FF2B5EF4-FFF2-40B4-BE49-F238E27FC236}">
                  <a16:creationId xmlns:a16="http://schemas.microsoft.com/office/drawing/2014/main" id="{646BB9AC-0793-4DE6-AF02-459FD1653B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9100" y="2157661"/>
              <a:ext cx="1152525" cy="5300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4000" b="1" dirty="0"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2   3</a:t>
              </a:r>
            </a:p>
          </p:txBody>
        </p:sp>
        <p:sp>
          <p:nvSpPr>
            <p:cNvPr id="13" name="Text Box 25">
              <a:extLst>
                <a:ext uri="{FF2B5EF4-FFF2-40B4-BE49-F238E27FC236}">
                  <a16:creationId xmlns:a16="http://schemas.microsoft.com/office/drawing/2014/main" id="{D6174847-03DA-473C-9A90-38F4DDF97B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07096" y="2594223"/>
              <a:ext cx="504825" cy="5300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4000" b="1" dirty="0"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14" name="Text Box 26">
              <a:extLst>
                <a:ext uri="{FF2B5EF4-FFF2-40B4-BE49-F238E27FC236}">
                  <a16:creationId xmlns:a16="http://schemas.microsoft.com/office/drawing/2014/main" id="{FDE1B80B-5D13-4A3F-8281-F9709FE60FC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41738" y="2594224"/>
              <a:ext cx="504825" cy="53006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  <a:defRPr/>
              </a:pPr>
              <a:r>
                <a:rPr lang="en-US" altLang="zh-CN" sz="40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×</a:t>
              </a:r>
            </a:p>
          </p:txBody>
        </p:sp>
        <p:sp>
          <p:nvSpPr>
            <p:cNvPr id="15" name="Line 27">
              <a:extLst>
                <a:ext uri="{FF2B5EF4-FFF2-40B4-BE49-F238E27FC236}">
                  <a16:creationId xmlns:a16="http://schemas.microsoft.com/office/drawing/2014/main" id="{F374CD02-2191-4680-AA14-C976F6F78F1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70300" y="3122861"/>
              <a:ext cx="151288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 sz="100"/>
            </a:p>
          </p:txBody>
        </p:sp>
      </p:grpSp>
      <p:sp>
        <p:nvSpPr>
          <p:cNvPr id="16" name="Text Box 28">
            <a:extLst>
              <a:ext uri="{FF2B5EF4-FFF2-40B4-BE49-F238E27FC236}">
                <a16:creationId xmlns:a16="http://schemas.microsoft.com/office/drawing/2014/main" id="{CA52E5EE-1895-4C04-90DF-6D37F6A46D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6956" y="3114676"/>
            <a:ext cx="673100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4000" b="1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17" name="Text Box 29">
            <a:extLst>
              <a:ext uri="{FF2B5EF4-FFF2-40B4-BE49-F238E27FC236}">
                <a16:creationId xmlns:a16="http://schemas.microsoft.com/office/drawing/2014/main" id="{002D21FD-39A9-400C-8D70-3FC680EA00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50892" y="3114676"/>
            <a:ext cx="673100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4000" b="1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18" name="Text Box 44">
            <a:extLst>
              <a:ext uri="{FF2B5EF4-FFF2-40B4-BE49-F238E27FC236}">
                <a16:creationId xmlns:a16="http://schemas.microsoft.com/office/drawing/2014/main" id="{8B063E00-12D3-4164-B9CA-76C8465092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19786" y="3114676"/>
            <a:ext cx="673100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4000" b="1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9</a:t>
            </a:r>
          </a:p>
        </p:txBody>
      </p:sp>
      <p:sp>
        <p:nvSpPr>
          <p:cNvPr id="19" name="Text Box 45">
            <a:extLst>
              <a:ext uri="{FF2B5EF4-FFF2-40B4-BE49-F238E27FC236}">
                <a16:creationId xmlns:a16="http://schemas.microsoft.com/office/drawing/2014/main" id="{EBEA3C7A-A98F-4BAD-910E-D89B20D68C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20253" y="3114676"/>
            <a:ext cx="673100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4000" b="1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20" name="Text Box 47">
            <a:extLst>
              <a:ext uri="{FF2B5EF4-FFF2-40B4-BE49-F238E27FC236}">
                <a16:creationId xmlns:a16="http://schemas.microsoft.com/office/drawing/2014/main" id="{57B11989-3D1C-4495-992B-E18E02D2AC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2770" y="3114676"/>
            <a:ext cx="673100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4000" b="1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2</a:t>
            </a:r>
          </a:p>
        </p:txBody>
      </p:sp>
      <p:grpSp>
        <p:nvGrpSpPr>
          <p:cNvPr id="21" name="组合 37">
            <a:extLst>
              <a:ext uri="{FF2B5EF4-FFF2-40B4-BE49-F238E27FC236}">
                <a16:creationId xmlns:a16="http://schemas.microsoft.com/office/drawing/2014/main" id="{B3FDCE3D-E4A4-4931-9612-C8F8092E4C95}"/>
              </a:ext>
            </a:extLst>
          </p:cNvPr>
          <p:cNvGrpSpPr/>
          <p:nvPr/>
        </p:nvGrpSpPr>
        <p:grpSpPr bwMode="auto">
          <a:xfrm>
            <a:off x="8060837" y="1713443"/>
            <a:ext cx="2715683" cy="1377737"/>
            <a:chOff x="6604727" y="2181225"/>
            <a:chExt cx="2037655" cy="1033303"/>
          </a:xfrm>
        </p:grpSpPr>
        <p:sp>
          <p:nvSpPr>
            <p:cNvPr id="22" name="Text Box 41">
              <a:extLst>
                <a:ext uri="{FF2B5EF4-FFF2-40B4-BE49-F238E27FC236}">
                  <a16:creationId xmlns:a16="http://schemas.microsoft.com/office/drawing/2014/main" id="{8D1836FF-9910-40C3-96FE-A61814F7EE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24518" y="2684462"/>
              <a:ext cx="503457" cy="5300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4000" b="1" dirty="0"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 2</a:t>
              </a:r>
            </a:p>
          </p:txBody>
        </p:sp>
        <p:sp>
          <p:nvSpPr>
            <p:cNvPr id="23" name="Text Box 42">
              <a:extLst>
                <a:ext uri="{FF2B5EF4-FFF2-40B4-BE49-F238E27FC236}">
                  <a16:creationId xmlns:a16="http://schemas.microsoft.com/office/drawing/2014/main" id="{9803DEEB-C271-4596-86E4-A31843DF41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04727" y="2668588"/>
              <a:ext cx="505046" cy="53006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  <a:defRPr/>
              </a:pPr>
              <a:r>
                <a:rPr lang="en-US" altLang="zh-CN" sz="40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×</a:t>
              </a:r>
            </a:p>
          </p:txBody>
        </p:sp>
        <p:sp>
          <p:nvSpPr>
            <p:cNvPr id="24" name="Line 43">
              <a:extLst>
                <a:ext uri="{FF2B5EF4-FFF2-40B4-BE49-F238E27FC236}">
                  <a16:creationId xmlns:a16="http://schemas.microsoft.com/office/drawing/2014/main" id="{776C01FE-7BE7-432B-836B-7B2BB866380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690490" y="3201988"/>
              <a:ext cx="174066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 sz="100"/>
            </a:p>
          </p:txBody>
        </p:sp>
        <p:sp>
          <p:nvSpPr>
            <p:cNvPr id="25" name="Text Box 49">
              <a:extLst>
                <a:ext uri="{FF2B5EF4-FFF2-40B4-BE49-F238E27FC236}">
                  <a16:creationId xmlns:a16="http://schemas.microsoft.com/office/drawing/2014/main" id="{A72B00A7-FE9E-494C-B13A-A5EF30D268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66892" y="2181225"/>
              <a:ext cx="1575490" cy="5300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4000" b="1" dirty="0"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1   2   3</a:t>
              </a:r>
            </a:p>
          </p:txBody>
        </p:sp>
      </p:grpSp>
      <p:sp>
        <p:nvSpPr>
          <p:cNvPr id="26" name="文本框 25">
            <a:extLst>
              <a:ext uri="{FF2B5EF4-FFF2-40B4-BE49-F238E27FC236}">
                <a16:creationId xmlns:a16="http://schemas.microsoft.com/office/drawing/2014/main" id="{CB79185A-4294-44F4-AF2F-515FAEBF56F7}"/>
              </a:ext>
            </a:extLst>
          </p:cNvPr>
          <p:cNvSpPr txBox="1"/>
          <p:nvPr/>
        </p:nvSpPr>
        <p:spPr>
          <a:xfrm>
            <a:off x="3290772" y="3048170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ea"/>
                <a:ea typeface="+mj-ea"/>
              </a:rPr>
              <a:t>×</a:t>
            </a:r>
            <a:endParaRPr lang="zh-CN" altLang="en-US" sz="36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AC57AF51-1186-4436-9151-4A5FB927D95B}"/>
              </a:ext>
            </a:extLst>
          </p:cNvPr>
          <p:cNvGrpSpPr/>
          <p:nvPr/>
        </p:nvGrpSpPr>
        <p:grpSpPr>
          <a:xfrm>
            <a:off x="1271464" y="3919229"/>
            <a:ext cx="2281767" cy="2040255"/>
            <a:chOff x="1271464" y="3919229"/>
            <a:chExt cx="2281767" cy="2040255"/>
          </a:xfrm>
        </p:grpSpPr>
        <p:grpSp>
          <p:nvGrpSpPr>
            <p:cNvPr id="27" name="组合 35">
              <a:extLst>
                <a:ext uri="{FF2B5EF4-FFF2-40B4-BE49-F238E27FC236}">
                  <a16:creationId xmlns:a16="http://schemas.microsoft.com/office/drawing/2014/main" id="{C67D3A23-978F-446D-9ACC-F2431FA1F94E}"/>
                </a:ext>
              </a:extLst>
            </p:cNvPr>
            <p:cNvGrpSpPr/>
            <p:nvPr/>
          </p:nvGrpSpPr>
          <p:grpSpPr bwMode="auto">
            <a:xfrm>
              <a:off x="1271464" y="3919229"/>
              <a:ext cx="2281767" cy="1288840"/>
              <a:chOff x="2370300" y="2157661"/>
              <a:chExt cx="1711325" cy="966629"/>
            </a:xfrm>
          </p:grpSpPr>
          <p:sp>
            <p:nvSpPr>
              <p:cNvPr id="28" name="Text Box 24">
                <a:extLst>
                  <a:ext uri="{FF2B5EF4-FFF2-40B4-BE49-F238E27FC236}">
                    <a16:creationId xmlns:a16="http://schemas.microsoft.com/office/drawing/2014/main" id="{EC854EA7-F7C8-4802-8A42-356C4267899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29100" y="2157661"/>
                <a:ext cx="1152525" cy="5300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zh-CN" sz="40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楷体_GB2312" pitchFamily="49" charset="-122"/>
                    <a:cs typeface="Times New Roman" panose="02020603050405020304" pitchFamily="18" charset="0"/>
                  </a:rPr>
                  <a:t>4   3</a:t>
                </a:r>
              </a:p>
            </p:txBody>
          </p:sp>
          <p:sp>
            <p:nvSpPr>
              <p:cNvPr id="29" name="Text Box 25">
                <a:extLst>
                  <a:ext uri="{FF2B5EF4-FFF2-40B4-BE49-F238E27FC236}">
                    <a16:creationId xmlns:a16="http://schemas.microsoft.com/office/drawing/2014/main" id="{93AC2681-FAB7-40FC-9E3C-2BCA98AEB54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407096" y="2594223"/>
                <a:ext cx="504825" cy="5300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zh-CN" sz="40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楷体_GB2312" pitchFamily="49" charset="-122"/>
                    <a:cs typeface="Times New Roman" panose="02020603050405020304" pitchFamily="18" charset="0"/>
                  </a:rPr>
                  <a:t>2</a:t>
                </a:r>
              </a:p>
            </p:txBody>
          </p:sp>
          <p:sp>
            <p:nvSpPr>
              <p:cNvPr id="30" name="Text Box 26">
                <a:extLst>
                  <a:ext uri="{FF2B5EF4-FFF2-40B4-BE49-F238E27FC236}">
                    <a16:creationId xmlns:a16="http://schemas.microsoft.com/office/drawing/2014/main" id="{E740A17B-4B28-4F6F-9527-EEB1C4FDD1C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441738" y="2594224"/>
                <a:ext cx="504825" cy="5300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  <a:defRPr/>
                </a:pPr>
                <a:r>
                  <a:rPr lang="en-US" altLang="zh-CN" sz="40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×</a:t>
                </a:r>
              </a:p>
            </p:txBody>
          </p:sp>
          <p:sp>
            <p:nvSpPr>
              <p:cNvPr id="31" name="Line 27">
                <a:extLst>
                  <a:ext uri="{FF2B5EF4-FFF2-40B4-BE49-F238E27FC236}">
                    <a16:creationId xmlns:a16="http://schemas.microsoft.com/office/drawing/2014/main" id="{6C58D9A9-AC0C-4B89-85EB-0638D5693EF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70300" y="3122861"/>
                <a:ext cx="1512887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 sz="100"/>
              </a:p>
            </p:txBody>
          </p:sp>
        </p:grpSp>
        <p:sp>
          <p:nvSpPr>
            <p:cNvPr id="32" name="Text Box 28">
              <a:extLst>
                <a:ext uri="{FF2B5EF4-FFF2-40B4-BE49-F238E27FC236}">
                  <a16:creationId xmlns:a16="http://schemas.microsoft.com/office/drawing/2014/main" id="{F799133A-0EB5-4246-A906-625D499539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14588" y="5252729"/>
              <a:ext cx="673100" cy="706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4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33" name="Text Box 29">
              <a:extLst>
                <a:ext uri="{FF2B5EF4-FFF2-40B4-BE49-F238E27FC236}">
                  <a16:creationId xmlns:a16="http://schemas.microsoft.com/office/drawing/2014/main" id="{1E6323A0-980B-44D4-83E7-E4BEC57ACF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38524" y="5252729"/>
              <a:ext cx="673100" cy="706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4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8</a:t>
              </a:r>
            </a:p>
          </p:txBody>
        </p:sp>
      </p:grpSp>
      <p:sp>
        <p:nvSpPr>
          <p:cNvPr id="36" name="文本框 35">
            <a:extLst>
              <a:ext uri="{FF2B5EF4-FFF2-40B4-BE49-F238E27FC236}">
                <a16:creationId xmlns:a16="http://schemas.microsoft.com/office/drawing/2014/main" id="{935E7D9D-826D-4191-9CE2-3667A8B567ED}"/>
              </a:ext>
            </a:extLst>
          </p:cNvPr>
          <p:cNvSpPr txBox="1"/>
          <p:nvPr/>
        </p:nvSpPr>
        <p:spPr>
          <a:xfrm>
            <a:off x="6769056" y="3048170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+mj-ea"/>
                <a:ea typeface="+mj-ea"/>
              </a:rPr>
              <a:t>√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3E189F84-D94E-43BB-987B-5D5D64DEC68F}"/>
              </a:ext>
            </a:extLst>
          </p:cNvPr>
          <p:cNvSpPr txBox="1"/>
          <p:nvPr/>
        </p:nvSpPr>
        <p:spPr>
          <a:xfrm>
            <a:off x="10707353" y="3048170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ea"/>
                <a:ea typeface="+mj-ea"/>
              </a:rPr>
              <a:t>×</a:t>
            </a:r>
            <a:endParaRPr lang="zh-CN" altLang="en-US" sz="36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32B62DC4-4277-4877-8DDE-4ADFFD2FE893}"/>
              </a:ext>
            </a:extLst>
          </p:cNvPr>
          <p:cNvGrpSpPr/>
          <p:nvPr/>
        </p:nvGrpSpPr>
        <p:grpSpPr>
          <a:xfrm>
            <a:off x="8028028" y="3851496"/>
            <a:ext cx="2715683" cy="2107988"/>
            <a:chOff x="8060837" y="4035998"/>
            <a:chExt cx="2715683" cy="2107988"/>
          </a:xfrm>
        </p:grpSpPr>
        <p:sp>
          <p:nvSpPr>
            <p:cNvPr id="38" name="Text Box 44">
              <a:extLst>
                <a:ext uri="{FF2B5EF4-FFF2-40B4-BE49-F238E27FC236}">
                  <a16:creationId xmlns:a16="http://schemas.microsoft.com/office/drawing/2014/main" id="{3C330854-5907-496F-AF25-AE610D768CE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819786" y="5437231"/>
              <a:ext cx="673100" cy="706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4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 6</a:t>
              </a:r>
            </a:p>
          </p:txBody>
        </p:sp>
        <p:sp>
          <p:nvSpPr>
            <p:cNvPr id="39" name="Text Box 45">
              <a:extLst>
                <a:ext uri="{FF2B5EF4-FFF2-40B4-BE49-F238E27FC236}">
                  <a16:creationId xmlns:a16="http://schemas.microsoft.com/office/drawing/2014/main" id="{52725EBA-7E89-47E0-898A-65D3FF8133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320253" y="5437231"/>
              <a:ext cx="673100" cy="706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4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40" name="Text Box 47">
              <a:extLst>
                <a:ext uri="{FF2B5EF4-FFF2-40B4-BE49-F238E27FC236}">
                  <a16:creationId xmlns:a16="http://schemas.microsoft.com/office/drawing/2014/main" id="{E27372A1-D317-4042-8A96-27A74B83879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712770" y="5437231"/>
              <a:ext cx="673100" cy="706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4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2</a:t>
              </a:r>
            </a:p>
          </p:txBody>
        </p:sp>
        <p:grpSp>
          <p:nvGrpSpPr>
            <p:cNvPr id="41" name="组合 37">
              <a:extLst>
                <a:ext uri="{FF2B5EF4-FFF2-40B4-BE49-F238E27FC236}">
                  <a16:creationId xmlns:a16="http://schemas.microsoft.com/office/drawing/2014/main" id="{2EB39A5D-714E-4191-A081-96799377666A}"/>
                </a:ext>
              </a:extLst>
            </p:cNvPr>
            <p:cNvGrpSpPr/>
            <p:nvPr/>
          </p:nvGrpSpPr>
          <p:grpSpPr bwMode="auto">
            <a:xfrm>
              <a:off x="8060837" y="4035998"/>
              <a:ext cx="2715683" cy="1377737"/>
              <a:chOff x="6604727" y="2181225"/>
              <a:chExt cx="2037655" cy="1033303"/>
            </a:xfrm>
          </p:grpSpPr>
          <p:sp>
            <p:nvSpPr>
              <p:cNvPr id="42" name="Text Box 41">
                <a:extLst>
                  <a:ext uri="{FF2B5EF4-FFF2-40B4-BE49-F238E27FC236}">
                    <a16:creationId xmlns:a16="http://schemas.microsoft.com/office/drawing/2014/main" id="{BA77F110-D3ED-4794-ADAF-1A853007A2A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924518" y="2684462"/>
                <a:ext cx="503457" cy="5300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zh-CN" sz="40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楷体_GB2312" pitchFamily="49" charset="-122"/>
                    <a:cs typeface="Times New Roman" panose="02020603050405020304" pitchFamily="18" charset="0"/>
                  </a:rPr>
                  <a:t> 2</a:t>
                </a:r>
              </a:p>
            </p:txBody>
          </p:sp>
          <p:sp>
            <p:nvSpPr>
              <p:cNvPr id="43" name="Text Box 42">
                <a:extLst>
                  <a:ext uri="{FF2B5EF4-FFF2-40B4-BE49-F238E27FC236}">
                    <a16:creationId xmlns:a16="http://schemas.microsoft.com/office/drawing/2014/main" id="{5BAF97E9-9DEC-4E59-8361-6DE0D09B3AD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604727" y="2668588"/>
                <a:ext cx="505046" cy="5300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  <a:defRPr/>
                </a:pPr>
                <a:r>
                  <a:rPr lang="en-US" altLang="zh-CN" sz="40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×</a:t>
                </a:r>
              </a:p>
            </p:txBody>
          </p:sp>
          <p:sp>
            <p:nvSpPr>
              <p:cNvPr id="44" name="Line 43">
                <a:extLst>
                  <a:ext uri="{FF2B5EF4-FFF2-40B4-BE49-F238E27FC236}">
                    <a16:creationId xmlns:a16="http://schemas.microsoft.com/office/drawing/2014/main" id="{394C7D54-1523-4EA2-8257-90EFA4FADC1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690490" y="3201988"/>
                <a:ext cx="1740662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 sz="100">
                  <a:solidFill>
                    <a:srgbClr val="FF0000"/>
                  </a:solidFill>
                </a:endParaRPr>
              </a:p>
            </p:txBody>
          </p:sp>
          <p:sp>
            <p:nvSpPr>
              <p:cNvPr id="45" name="Text Box 49">
                <a:extLst>
                  <a:ext uri="{FF2B5EF4-FFF2-40B4-BE49-F238E27FC236}">
                    <a16:creationId xmlns:a16="http://schemas.microsoft.com/office/drawing/2014/main" id="{D86F3EAE-9FF5-4BFA-9259-2C5DE151925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066892" y="2181225"/>
                <a:ext cx="1575490" cy="5300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zh-CN" sz="40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楷体_GB2312" pitchFamily="49" charset="-122"/>
                    <a:cs typeface="Times New Roman" panose="02020603050405020304" pitchFamily="18" charset="0"/>
                  </a:rPr>
                  <a:t>1   2   3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22001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6" grpId="0"/>
      <p:bldP spid="3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Box 71"/>
          <p:cNvSpPr txBox="1">
            <a:spLocks noChangeArrowheads="1"/>
          </p:cNvSpPr>
          <p:nvPr/>
        </p:nvSpPr>
        <p:spPr bwMode="auto">
          <a:xfrm>
            <a:off x="695890" y="837232"/>
            <a:ext cx="5880742" cy="818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defTabSz="342900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r>
              <a:rPr lang="zh-CN" altLang="en-US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列竖式计算。</a:t>
            </a:r>
          </a:p>
        </p:txBody>
      </p:sp>
      <p:sp>
        <p:nvSpPr>
          <p:cNvPr id="13" name="Text Box 15"/>
          <p:cNvSpPr txBox="1">
            <a:spLocks noChangeArrowheads="1"/>
          </p:cNvSpPr>
          <p:nvPr/>
        </p:nvSpPr>
        <p:spPr bwMode="auto">
          <a:xfrm>
            <a:off x="1272653" y="2136340"/>
            <a:ext cx="2609476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36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32×2</a:t>
            </a:r>
            <a:r>
              <a:rPr lang="en-US" altLang="zh-CN" sz="3600" dirty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 =</a:t>
            </a:r>
          </a:p>
        </p:txBody>
      </p:sp>
      <p:sp>
        <p:nvSpPr>
          <p:cNvPr id="15" name="Text Box 16"/>
          <p:cNvSpPr txBox="1">
            <a:spLocks noChangeArrowheads="1"/>
          </p:cNvSpPr>
          <p:nvPr/>
        </p:nvSpPr>
        <p:spPr bwMode="auto">
          <a:xfrm>
            <a:off x="3100908" y="2136336"/>
            <a:ext cx="957962" cy="64516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36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64</a:t>
            </a:r>
          </a:p>
        </p:txBody>
      </p:sp>
      <p:sp>
        <p:nvSpPr>
          <p:cNvPr id="16" name="Text Box 17"/>
          <p:cNvSpPr txBox="1">
            <a:spLocks noChangeArrowheads="1"/>
          </p:cNvSpPr>
          <p:nvPr/>
        </p:nvSpPr>
        <p:spPr bwMode="auto">
          <a:xfrm>
            <a:off x="4626469" y="2136340"/>
            <a:ext cx="2276706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36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21×3</a:t>
            </a:r>
            <a:r>
              <a:rPr lang="en-US" altLang="zh-CN" sz="3600" dirty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 =</a:t>
            </a:r>
          </a:p>
        </p:txBody>
      </p:sp>
      <p:sp>
        <p:nvSpPr>
          <p:cNvPr id="17" name="Text Box 18"/>
          <p:cNvSpPr txBox="1">
            <a:spLocks noChangeArrowheads="1"/>
          </p:cNvSpPr>
          <p:nvPr/>
        </p:nvSpPr>
        <p:spPr bwMode="auto">
          <a:xfrm>
            <a:off x="6405404" y="2136337"/>
            <a:ext cx="1055240" cy="64516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36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63</a:t>
            </a:r>
          </a:p>
        </p:txBody>
      </p:sp>
      <p:sp>
        <p:nvSpPr>
          <p:cNvPr id="19" name="Text Box 19"/>
          <p:cNvSpPr txBox="1">
            <a:spLocks noChangeArrowheads="1"/>
          </p:cNvSpPr>
          <p:nvPr/>
        </p:nvSpPr>
        <p:spPr bwMode="auto">
          <a:xfrm>
            <a:off x="8109948" y="2136340"/>
            <a:ext cx="2549109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36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121×4</a:t>
            </a:r>
            <a:r>
              <a:rPr lang="en-US" altLang="zh-CN" sz="3600" dirty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 =</a:t>
            </a:r>
          </a:p>
        </p:txBody>
      </p:sp>
      <p:sp>
        <p:nvSpPr>
          <p:cNvPr id="21" name="Text Box 20"/>
          <p:cNvSpPr txBox="1">
            <a:spLocks noChangeArrowheads="1"/>
          </p:cNvSpPr>
          <p:nvPr/>
        </p:nvSpPr>
        <p:spPr bwMode="auto">
          <a:xfrm>
            <a:off x="10156518" y="2136339"/>
            <a:ext cx="1267546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36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484</a:t>
            </a:r>
          </a:p>
        </p:txBody>
      </p:sp>
      <p:sp>
        <p:nvSpPr>
          <p:cNvPr id="27" name="Rectangle 2"/>
          <p:cNvSpPr>
            <a:spLocks noChangeArrowheads="1"/>
          </p:cNvSpPr>
          <p:nvPr/>
        </p:nvSpPr>
        <p:spPr bwMode="auto">
          <a:xfrm>
            <a:off x="1319101" y="3149889"/>
            <a:ext cx="2411740" cy="213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36" tIns="60918" rIns="121836" bIns="60918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3600" b="1" dirty="0">
                <a:solidFill>
                  <a:srgbClr val="0000FF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    </a:t>
            </a:r>
            <a:r>
              <a:rPr lang="en-US" altLang="zh-CN" sz="3600" b="1" dirty="0">
                <a:solidFill>
                  <a:srgbClr val="0000FF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3   2</a:t>
            </a:r>
            <a:br>
              <a:rPr lang="en-US" altLang="zh-CN" sz="3600" b="1" dirty="0">
                <a:solidFill>
                  <a:srgbClr val="0000FF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</a:br>
            <a:r>
              <a:rPr lang="zh-CN" altLang="zh-CN" sz="3600" b="1" dirty="0">
                <a:solidFill>
                  <a:srgbClr val="0000FF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×</a:t>
            </a:r>
            <a:r>
              <a:rPr lang="en-US" altLang="zh-CN" sz="3600" b="1" dirty="0">
                <a:solidFill>
                  <a:srgbClr val="0000FF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      2</a:t>
            </a:r>
            <a:br>
              <a:rPr lang="en-US" altLang="zh-CN" sz="3600" b="1" dirty="0">
                <a:solidFill>
                  <a:srgbClr val="0000FF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</a:br>
            <a:endParaRPr lang="en-US" altLang="zh-CN" sz="3600" b="1" dirty="0">
              <a:solidFill>
                <a:srgbClr val="0000FF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29" name="Rectangle 2"/>
          <p:cNvSpPr>
            <a:spLocks noChangeArrowheads="1"/>
          </p:cNvSpPr>
          <p:nvPr/>
        </p:nvSpPr>
        <p:spPr bwMode="auto">
          <a:xfrm>
            <a:off x="8256574" y="3140606"/>
            <a:ext cx="3027221" cy="213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36" tIns="60918" rIns="121836" bIns="60918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3600" b="1" dirty="0">
                <a:solidFill>
                  <a:srgbClr val="0000FF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    </a:t>
            </a:r>
            <a:r>
              <a:rPr lang="en-US" altLang="zh-CN" sz="3600" b="1" dirty="0">
                <a:solidFill>
                  <a:srgbClr val="0000FF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1  2  1</a:t>
            </a:r>
            <a:br>
              <a:rPr lang="en-US" altLang="zh-CN" sz="3600" b="1" dirty="0">
                <a:solidFill>
                  <a:srgbClr val="0000FF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</a:br>
            <a:r>
              <a:rPr lang="zh-CN" altLang="zh-CN" sz="3600" b="1" dirty="0">
                <a:solidFill>
                  <a:srgbClr val="0000FF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×</a:t>
            </a:r>
            <a:r>
              <a:rPr lang="en-US" altLang="zh-CN" sz="3600" b="1" dirty="0">
                <a:solidFill>
                  <a:srgbClr val="0000FF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         4</a:t>
            </a:r>
            <a:br>
              <a:rPr lang="en-US" altLang="zh-CN" sz="3600" b="1" dirty="0">
                <a:solidFill>
                  <a:srgbClr val="0000FF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</a:br>
            <a:endParaRPr lang="en-US" altLang="zh-CN" sz="3600" b="1" dirty="0">
              <a:solidFill>
                <a:srgbClr val="0000FF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30" name="Rectangle 2"/>
          <p:cNvSpPr>
            <a:spLocks noChangeArrowheads="1"/>
          </p:cNvSpPr>
          <p:nvPr/>
        </p:nvSpPr>
        <p:spPr bwMode="auto">
          <a:xfrm>
            <a:off x="2381461" y="4524367"/>
            <a:ext cx="575937" cy="76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36" tIns="60918" rIns="121836" bIns="60918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31" name="Rectangle 2"/>
          <p:cNvSpPr>
            <a:spLocks noChangeArrowheads="1"/>
          </p:cNvSpPr>
          <p:nvPr/>
        </p:nvSpPr>
        <p:spPr bwMode="auto">
          <a:xfrm>
            <a:off x="1747963" y="4513044"/>
            <a:ext cx="575937" cy="76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36" tIns="60918" rIns="121836" bIns="60918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35" name="Rectangle 2"/>
          <p:cNvSpPr>
            <a:spLocks noChangeArrowheads="1"/>
          </p:cNvSpPr>
          <p:nvPr/>
        </p:nvSpPr>
        <p:spPr bwMode="auto">
          <a:xfrm>
            <a:off x="9647568" y="4496678"/>
            <a:ext cx="575937" cy="76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36" tIns="60918" rIns="121836" bIns="60918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36" name="Rectangle 2"/>
          <p:cNvSpPr>
            <a:spLocks noChangeArrowheads="1"/>
          </p:cNvSpPr>
          <p:nvPr/>
        </p:nvSpPr>
        <p:spPr bwMode="auto">
          <a:xfrm>
            <a:off x="9192958" y="4496678"/>
            <a:ext cx="575937" cy="76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36" tIns="60918" rIns="121836" bIns="60918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37" name="Rectangle 2"/>
          <p:cNvSpPr>
            <a:spLocks noChangeArrowheads="1"/>
          </p:cNvSpPr>
          <p:nvPr/>
        </p:nvSpPr>
        <p:spPr bwMode="auto">
          <a:xfrm>
            <a:off x="8666592" y="4496678"/>
            <a:ext cx="575937" cy="76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36" tIns="60918" rIns="121836" bIns="60918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38" name="Rectangle 2"/>
          <p:cNvSpPr>
            <a:spLocks noChangeArrowheads="1"/>
          </p:cNvSpPr>
          <p:nvPr/>
        </p:nvSpPr>
        <p:spPr bwMode="auto">
          <a:xfrm>
            <a:off x="4626469" y="3138567"/>
            <a:ext cx="2411740" cy="213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36" tIns="60918" rIns="121836" bIns="60918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3600" b="1" dirty="0">
                <a:solidFill>
                  <a:srgbClr val="0000FF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    </a:t>
            </a:r>
            <a:r>
              <a:rPr lang="en-US" altLang="zh-CN" sz="3600" b="1" dirty="0">
                <a:solidFill>
                  <a:srgbClr val="0000FF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2   1</a:t>
            </a:r>
            <a:br>
              <a:rPr lang="en-US" altLang="zh-CN" sz="3600" b="1" dirty="0">
                <a:solidFill>
                  <a:srgbClr val="0000FF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</a:br>
            <a:r>
              <a:rPr lang="zh-CN" altLang="zh-CN" sz="3600" b="1" dirty="0">
                <a:solidFill>
                  <a:srgbClr val="0000FF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×</a:t>
            </a:r>
            <a:r>
              <a:rPr lang="en-US" altLang="zh-CN" sz="3600" b="1" dirty="0">
                <a:solidFill>
                  <a:srgbClr val="0000FF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      3</a:t>
            </a:r>
            <a:br>
              <a:rPr lang="en-US" altLang="zh-CN" sz="3600" b="1" dirty="0">
                <a:solidFill>
                  <a:srgbClr val="0000FF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</a:br>
            <a:endParaRPr lang="en-US" altLang="zh-CN" sz="3600" b="1" dirty="0">
              <a:solidFill>
                <a:srgbClr val="0000FF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39" name="Rectangle 2"/>
          <p:cNvSpPr>
            <a:spLocks noChangeArrowheads="1"/>
          </p:cNvSpPr>
          <p:nvPr/>
        </p:nvSpPr>
        <p:spPr bwMode="auto">
          <a:xfrm>
            <a:off x="5655174" y="4513044"/>
            <a:ext cx="575937" cy="76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36" tIns="60918" rIns="121836" bIns="60918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40" name="Rectangle 2"/>
          <p:cNvSpPr>
            <a:spLocks noChangeArrowheads="1"/>
          </p:cNvSpPr>
          <p:nvPr/>
        </p:nvSpPr>
        <p:spPr bwMode="auto">
          <a:xfrm>
            <a:off x="5068030" y="4501722"/>
            <a:ext cx="575937" cy="76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36" tIns="60918" rIns="121836" bIns="60918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6</a:t>
            </a:r>
          </a:p>
        </p:txBody>
      </p:sp>
      <p:cxnSp>
        <p:nvCxnSpPr>
          <p:cNvPr id="2" name="直接连接符 1"/>
          <p:cNvCxnSpPr/>
          <p:nvPr/>
        </p:nvCxnSpPr>
        <p:spPr>
          <a:xfrm>
            <a:off x="1282700" y="4593590"/>
            <a:ext cx="1663700" cy="0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>
            <a:off x="4511675" y="4580890"/>
            <a:ext cx="1663700" cy="0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8256270" y="4580890"/>
            <a:ext cx="1944000" cy="0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21" grpId="0"/>
      <p:bldP spid="27" grpId="0"/>
      <p:bldP spid="29" grpId="0"/>
      <p:bldP spid="30" grpId="0"/>
      <p:bldP spid="31" grpId="0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71">
            <a:extLst>
              <a:ext uri="{FF2B5EF4-FFF2-40B4-BE49-F238E27FC236}">
                <a16:creationId xmlns:a16="http://schemas.microsoft.com/office/drawing/2014/main" id="{AAAD6FF2-3E84-5951-3096-2AD91DF7FD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890" y="1124744"/>
            <a:ext cx="11016734" cy="1624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defTabSz="342900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en-US" altLang="zh-CN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r>
              <a:rPr lang="zh-CN" altLang="en-US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李阿姨和</a:t>
            </a:r>
            <a:r>
              <a:rPr lang="en-US" altLang="zh-CN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en-US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个朋友一起</a:t>
            </a:r>
            <a:r>
              <a:rPr lang="en-US" altLang="zh-CN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AA</a:t>
            </a:r>
            <a:r>
              <a:rPr lang="zh-CN" altLang="en-US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制</a:t>
            </a:r>
            <a:r>
              <a:rPr lang="en-US" altLang="zh-CN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各人平摊出钱</a:t>
            </a:r>
            <a:r>
              <a:rPr lang="en-US" altLang="zh-CN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r>
              <a:rPr lang="zh-CN" altLang="en-US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聚餐，结账时，每人出了</a:t>
            </a:r>
            <a:r>
              <a:rPr lang="en-US" altLang="zh-CN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121</a:t>
            </a:r>
            <a:r>
              <a:rPr lang="zh-CN" altLang="en-US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元。这次聚餐一共消费了多少元？</a:t>
            </a:r>
          </a:p>
        </p:txBody>
      </p:sp>
      <p:sp>
        <p:nvSpPr>
          <p:cNvPr id="7" name="Rectangle 34">
            <a:extLst>
              <a:ext uri="{FF2B5EF4-FFF2-40B4-BE49-F238E27FC236}">
                <a16:creationId xmlns:a16="http://schemas.microsoft.com/office/drawing/2014/main" id="{9E819602-D95A-11FF-F398-AEC222F815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2167" y="2852936"/>
            <a:ext cx="280831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Arial Unicode MS" pitchFamily="34" charset="-122"/>
              </a:rPr>
              <a:t>121</a:t>
            </a:r>
            <a:r>
              <a:rPr lang="zh-CN" altLang="zh-CN" sz="3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×</a:t>
            </a: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Arial Unicode MS" pitchFamily="34" charset="-122"/>
              </a:rPr>
              <a:t>4 </a:t>
            </a: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=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4AEAB99F-6DBD-408C-70FD-6CC437EE4CC7}"/>
              </a:ext>
            </a:extLst>
          </p:cNvPr>
          <p:cNvGrpSpPr/>
          <p:nvPr/>
        </p:nvGrpSpPr>
        <p:grpSpPr>
          <a:xfrm>
            <a:off x="5052954" y="3449925"/>
            <a:ext cx="3027525" cy="2139315"/>
            <a:chOff x="8256270" y="3140606"/>
            <a:chExt cx="3027525" cy="2139315"/>
          </a:xfrm>
        </p:grpSpPr>
        <p:sp>
          <p:nvSpPr>
            <p:cNvPr id="8" name="Rectangle 2">
              <a:extLst>
                <a:ext uri="{FF2B5EF4-FFF2-40B4-BE49-F238E27FC236}">
                  <a16:creationId xmlns:a16="http://schemas.microsoft.com/office/drawing/2014/main" id="{EB7B2A4A-32EC-95EA-AC67-A4797222BC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56574" y="3140606"/>
              <a:ext cx="3027221" cy="2139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836" tIns="60918" rIns="121836" bIns="60918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zh-CN" altLang="en-US" sz="36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微软雅黑" panose="020B0503020204020204" charset="-122"/>
                  <a:cs typeface="Times New Roman" panose="02020603050405020304" pitchFamily="18" charset="0"/>
                </a:rPr>
                <a:t>    </a:t>
              </a:r>
              <a:r>
                <a:rPr lang="en-US" altLang="zh-CN" sz="36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微软雅黑" panose="020B0503020204020204" charset="-122"/>
                  <a:cs typeface="Times New Roman" panose="02020603050405020304" pitchFamily="18" charset="0"/>
                </a:rPr>
                <a:t>1  2  1</a:t>
              </a:r>
              <a:br>
                <a:rPr lang="en-US" altLang="zh-CN" sz="36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微软雅黑" panose="020B0503020204020204" charset="-122"/>
                  <a:cs typeface="Times New Roman" panose="02020603050405020304" pitchFamily="18" charset="0"/>
                </a:rPr>
              </a:br>
              <a:r>
                <a:rPr lang="zh-CN" altLang="zh-CN" sz="36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微软雅黑" panose="020B0503020204020204" charset="-122"/>
                  <a:cs typeface="Times New Roman" panose="02020603050405020304" pitchFamily="18" charset="0"/>
                </a:rPr>
                <a:t>×</a:t>
              </a:r>
              <a:r>
                <a:rPr lang="en-US" altLang="zh-CN" sz="36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微软雅黑" panose="020B0503020204020204" charset="-122"/>
                  <a:cs typeface="Times New Roman" panose="02020603050405020304" pitchFamily="18" charset="0"/>
                </a:rPr>
                <a:t>         4</a:t>
              </a:r>
              <a:br>
                <a:rPr lang="en-US" altLang="zh-CN" sz="36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微软雅黑" panose="020B0503020204020204" charset="-122"/>
                  <a:cs typeface="Times New Roman" panose="02020603050405020304" pitchFamily="18" charset="0"/>
                </a:rPr>
              </a:br>
              <a:endPara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endParaRPr>
            </a:p>
          </p:txBody>
        </p:sp>
        <p:sp>
          <p:nvSpPr>
            <p:cNvPr id="12" name="Rectangle 2">
              <a:extLst>
                <a:ext uri="{FF2B5EF4-FFF2-40B4-BE49-F238E27FC236}">
                  <a16:creationId xmlns:a16="http://schemas.microsoft.com/office/drawing/2014/main" id="{AE724607-02EC-832B-4272-743E582899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31174" y="4496678"/>
              <a:ext cx="575937" cy="7648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836" tIns="60918" rIns="121836" bIns="60918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zh-CN" sz="36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微软雅黑" panose="020B0503020204020204" charset="-122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13" name="Rectangle 2">
              <a:extLst>
                <a:ext uri="{FF2B5EF4-FFF2-40B4-BE49-F238E27FC236}">
                  <a16:creationId xmlns:a16="http://schemas.microsoft.com/office/drawing/2014/main" id="{D5F28B3E-04C5-370B-31EB-A0E8E26878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57080" y="4496678"/>
              <a:ext cx="575937" cy="7648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836" tIns="60918" rIns="121836" bIns="60918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zh-CN" sz="36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微软雅黑" panose="020B0503020204020204" charset="-122"/>
                  <a:cs typeface="Times New Roman" panose="02020603050405020304" pitchFamily="18" charset="0"/>
                </a:rPr>
                <a:t>8</a:t>
              </a:r>
            </a:p>
          </p:txBody>
        </p:sp>
        <p:sp>
          <p:nvSpPr>
            <p:cNvPr id="21" name="Rectangle 2">
              <a:extLst>
                <a:ext uri="{FF2B5EF4-FFF2-40B4-BE49-F238E27FC236}">
                  <a16:creationId xmlns:a16="http://schemas.microsoft.com/office/drawing/2014/main" id="{6ACEE110-FF6F-8316-33ED-6FC3522125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66592" y="4496678"/>
              <a:ext cx="575937" cy="7648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836" tIns="60918" rIns="121836" bIns="60918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zh-CN" sz="36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微软雅黑" panose="020B0503020204020204" charset="-122"/>
                  <a:cs typeface="Times New Roman" panose="02020603050405020304" pitchFamily="18" charset="0"/>
                </a:rPr>
                <a:t>4</a:t>
              </a:r>
            </a:p>
          </p:txBody>
        </p: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23E58588-2315-4830-5994-D98E34A91B6E}"/>
                </a:ext>
              </a:extLst>
            </p:cNvPr>
            <p:cNvCxnSpPr/>
            <p:nvPr/>
          </p:nvCxnSpPr>
          <p:spPr>
            <a:xfrm>
              <a:off x="8256270" y="4580890"/>
              <a:ext cx="1944000" cy="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 Box 20">
            <a:extLst>
              <a:ext uri="{FF2B5EF4-FFF2-40B4-BE49-F238E27FC236}">
                <a16:creationId xmlns:a16="http://schemas.microsoft.com/office/drawing/2014/main" id="{84466ED2-9979-B4C5-926A-9C397BB208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16383" y="2852936"/>
            <a:ext cx="262403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36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484</a:t>
            </a:r>
            <a:r>
              <a:rPr lang="zh-CN" altLang="en-US" sz="36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（元）</a:t>
            </a:r>
          </a:p>
        </p:txBody>
      </p:sp>
      <p:sp>
        <p:nvSpPr>
          <p:cNvPr id="25" name="Text Box 8">
            <a:extLst>
              <a:ext uri="{FF2B5EF4-FFF2-40B4-BE49-F238E27FC236}">
                <a16:creationId xmlns:a16="http://schemas.microsoft.com/office/drawing/2014/main" id="{EDC0241B-6730-511E-E265-CEA9EAB552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3632" y="5662989"/>
            <a:ext cx="724926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答：这次聚餐一共消费了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484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元。</a:t>
            </a:r>
          </a:p>
        </p:txBody>
      </p:sp>
      <p:sp>
        <p:nvSpPr>
          <p:cNvPr id="2" name="Rectangle 34">
            <a:extLst>
              <a:ext uri="{FF2B5EF4-FFF2-40B4-BE49-F238E27FC236}">
                <a16:creationId xmlns:a16="http://schemas.microsoft.com/office/drawing/2014/main" id="{E43F9D23-588B-1E29-6898-136E3AC775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7568" y="2852936"/>
            <a:ext cx="280831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Arial Unicode MS" pitchFamily="34" charset="-122"/>
              </a:rPr>
              <a:t>3+1=4</a:t>
            </a:r>
            <a:r>
              <a:rPr lang="zh-CN" altLang="en-US" sz="3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Arial Unicode MS" pitchFamily="34" charset="-122"/>
              </a:rPr>
              <a:t>（人）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4" grpId="0" bldLvl="0" animBg="1"/>
      <p:bldP spid="25" grpId="0"/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Rectangle 6"/>
          <p:cNvSpPr>
            <a:spLocks noChangeArrowheads="1"/>
          </p:cNvSpPr>
          <p:nvPr/>
        </p:nvSpPr>
        <p:spPr bwMode="auto">
          <a:xfrm>
            <a:off x="444641" y="664143"/>
            <a:ext cx="10591839" cy="8371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1804" tIns="60902" rIns="121804" bIns="60902" anchor="ctr">
            <a:spAutoFit/>
          </a:bodyPr>
          <a:lstStyle/>
          <a:p>
            <a:pPr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en-US" altLang="zh-CN" sz="40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en-US" altLang="zh-CN" sz="40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40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在  里添上合适的数。</a:t>
            </a:r>
          </a:p>
        </p:txBody>
      </p:sp>
      <p:sp>
        <p:nvSpPr>
          <p:cNvPr id="113" name="Rectangle 2"/>
          <p:cNvSpPr>
            <a:spLocks noChangeArrowheads="1"/>
          </p:cNvSpPr>
          <p:nvPr/>
        </p:nvSpPr>
        <p:spPr bwMode="auto">
          <a:xfrm>
            <a:off x="3706309" y="2654885"/>
            <a:ext cx="575937" cy="76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36" tIns="60918" rIns="121836" bIns="60918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2" name="矩形 1"/>
          <p:cNvSpPr/>
          <p:nvPr/>
        </p:nvSpPr>
        <p:spPr>
          <a:xfrm>
            <a:off x="1626113" y="872550"/>
            <a:ext cx="479556" cy="4795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106" name="Rectangle 2"/>
          <p:cNvSpPr>
            <a:spLocks noChangeArrowheads="1"/>
          </p:cNvSpPr>
          <p:nvPr/>
        </p:nvSpPr>
        <p:spPr bwMode="auto">
          <a:xfrm>
            <a:off x="2470785" y="2654935"/>
            <a:ext cx="575945" cy="764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36" tIns="60918" rIns="121836" bIns="60918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4000" b="1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14" name="矩形 113"/>
          <p:cNvSpPr/>
          <p:nvPr/>
        </p:nvSpPr>
        <p:spPr>
          <a:xfrm>
            <a:off x="3046730" y="2797810"/>
            <a:ext cx="479425" cy="4794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115" name="矩形 114"/>
          <p:cNvSpPr/>
          <p:nvPr/>
        </p:nvSpPr>
        <p:spPr>
          <a:xfrm>
            <a:off x="3728720" y="2797810"/>
            <a:ext cx="479425" cy="4794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116" name="Rectangle 2"/>
          <p:cNvSpPr>
            <a:spLocks noChangeArrowheads="1"/>
          </p:cNvSpPr>
          <p:nvPr/>
        </p:nvSpPr>
        <p:spPr bwMode="auto">
          <a:xfrm>
            <a:off x="1772920" y="3343910"/>
            <a:ext cx="837565" cy="926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36" tIns="60918" rIns="121836" bIns="60918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4000" b="1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    </a:t>
            </a:r>
            <a:br>
              <a:rPr lang="en-US" altLang="zh-CN" sz="4000" b="1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</a:br>
            <a:r>
              <a:rPr lang="zh-CN" altLang="zh-CN" sz="4000" b="1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×</a:t>
            </a:r>
            <a:br>
              <a:rPr lang="en-US" altLang="zh-CN" sz="4000" b="1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</a:br>
            <a:endParaRPr lang="en-US" altLang="zh-CN" sz="4000" b="1" dirty="0">
              <a:solidFill>
                <a:schemeClr val="tx1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117" name="Rectangle 2"/>
          <p:cNvSpPr>
            <a:spLocks noChangeArrowheads="1"/>
          </p:cNvSpPr>
          <p:nvPr/>
        </p:nvSpPr>
        <p:spPr bwMode="auto">
          <a:xfrm>
            <a:off x="3744595" y="3343910"/>
            <a:ext cx="575945" cy="764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36" tIns="60918" rIns="121836" bIns="60918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4000" b="1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2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1697990" y="4108450"/>
            <a:ext cx="287655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Rectangle 2"/>
          <p:cNvSpPr>
            <a:spLocks noChangeArrowheads="1"/>
          </p:cNvSpPr>
          <p:nvPr/>
        </p:nvSpPr>
        <p:spPr bwMode="auto">
          <a:xfrm>
            <a:off x="3049905" y="4175125"/>
            <a:ext cx="575945" cy="764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36" tIns="60918" rIns="121836" bIns="60918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4000" b="1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19" name="Rectangle 2"/>
          <p:cNvSpPr>
            <a:spLocks noChangeArrowheads="1"/>
          </p:cNvSpPr>
          <p:nvPr/>
        </p:nvSpPr>
        <p:spPr bwMode="auto">
          <a:xfrm>
            <a:off x="3728720" y="4187825"/>
            <a:ext cx="575945" cy="764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36" tIns="60918" rIns="121836" bIns="60918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4000" b="1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120" name="矩形 119"/>
          <p:cNvSpPr/>
          <p:nvPr/>
        </p:nvSpPr>
        <p:spPr>
          <a:xfrm>
            <a:off x="2383790" y="4337050"/>
            <a:ext cx="479425" cy="4794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121" name="Rectangle 2"/>
          <p:cNvSpPr>
            <a:spLocks noChangeArrowheads="1"/>
          </p:cNvSpPr>
          <p:nvPr/>
        </p:nvSpPr>
        <p:spPr bwMode="auto">
          <a:xfrm>
            <a:off x="3016352" y="2654885"/>
            <a:ext cx="575937" cy="76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36" tIns="60918" rIns="121836" bIns="60918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22" name="Rectangle 2"/>
          <p:cNvSpPr>
            <a:spLocks noChangeArrowheads="1"/>
          </p:cNvSpPr>
          <p:nvPr/>
        </p:nvSpPr>
        <p:spPr bwMode="auto">
          <a:xfrm>
            <a:off x="2370848" y="4187622"/>
            <a:ext cx="575937" cy="76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36" tIns="60918" rIns="121836" bIns="60918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125" name="Rectangle 2"/>
          <p:cNvSpPr>
            <a:spLocks noChangeArrowheads="1"/>
          </p:cNvSpPr>
          <p:nvPr/>
        </p:nvSpPr>
        <p:spPr bwMode="auto">
          <a:xfrm>
            <a:off x="9377680" y="2761615"/>
            <a:ext cx="575945" cy="764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36" tIns="60918" rIns="121836" bIns="60918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4000" b="1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26" name="矩形 125"/>
          <p:cNvSpPr/>
          <p:nvPr/>
        </p:nvSpPr>
        <p:spPr>
          <a:xfrm>
            <a:off x="7988300" y="2903855"/>
            <a:ext cx="479425" cy="4794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127" name="矩形 126"/>
          <p:cNvSpPr/>
          <p:nvPr/>
        </p:nvSpPr>
        <p:spPr>
          <a:xfrm>
            <a:off x="9376410" y="3605530"/>
            <a:ext cx="479425" cy="4794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128" name="Rectangle 2"/>
          <p:cNvSpPr>
            <a:spLocks noChangeArrowheads="1"/>
          </p:cNvSpPr>
          <p:nvPr/>
        </p:nvSpPr>
        <p:spPr bwMode="auto">
          <a:xfrm>
            <a:off x="7390765" y="3450590"/>
            <a:ext cx="837565" cy="926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36" tIns="60918" rIns="121836" bIns="60918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4000" b="1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    </a:t>
            </a:r>
            <a:br>
              <a:rPr lang="en-US" altLang="zh-CN" sz="4000" b="1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</a:br>
            <a:r>
              <a:rPr lang="zh-CN" altLang="zh-CN" sz="4000" b="1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×</a:t>
            </a:r>
            <a:br>
              <a:rPr lang="en-US" altLang="zh-CN" sz="4000" b="1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</a:br>
            <a:endParaRPr lang="en-US" altLang="zh-CN" sz="4000" b="1" dirty="0">
              <a:solidFill>
                <a:schemeClr val="tx1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129" name="Rectangle 2"/>
          <p:cNvSpPr>
            <a:spLocks noChangeArrowheads="1"/>
          </p:cNvSpPr>
          <p:nvPr/>
        </p:nvSpPr>
        <p:spPr bwMode="auto">
          <a:xfrm>
            <a:off x="8705215" y="2761615"/>
            <a:ext cx="575945" cy="764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36" tIns="60918" rIns="121836" bIns="60918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4000" b="1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2</a:t>
            </a:r>
          </a:p>
        </p:txBody>
      </p:sp>
      <p:cxnSp>
        <p:nvCxnSpPr>
          <p:cNvPr id="130" name="直接连接符 129"/>
          <p:cNvCxnSpPr/>
          <p:nvPr/>
        </p:nvCxnSpPr>
        <p:spPr>
          <a:xfrm>
            <a:off x="7315835" y="4215130"/>
            <a:ext cx="287655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Rectangle 2"/>
          <p:cNvSpPr>
            <a:spLocks noChangeArrowheads="1"/>
          </p:cNvSpPr>
          <p:nvPr/>
        </p:nvSpPr>
        <p:spPr bwMode="auto">
          <a:xfrm>
            <a:off x="9376410" y="4294505"/>
            <a:ext cx="575945" cy="764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36" tIns="60918" rIns="121836" bIns="60918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4000" b="1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32" name="Rectangle 2"/>
          <p:cNvSpPr>
            <a:spLocks noChangeArrowheads="1"/>
          </p:cNvSpPr>
          <p:nvPr/>
        </p:nvSpPr>
        <p:spPr bwMode="auto">
          <a:xfrm>
            <a:off x="7940040" y="4305935"/>
            <a:ext cx="575945" cy="764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36" tIns="60918" rIns="121836" bIns="60918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4000" b="1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133" name="矩形 132"/>
          <p:cNvSpPr/>
          <p:nvPr/>
        </p:nvSpPr>
        <p:spPr>
          <a:xfrm>
            <a:off x="8702675" y="4448810"/>
            <a:ext cx="479425" cy="4794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136" name="Rectangle 2"/>
          <p:cNvSpPr>
            <a:spLocks noChangeArrowheads="1"/>
          </p:cNvSpPr>
          <p:nvPr/>
        </p:nvSpPr>
        <p:spPr bwMode="auto">
          <a:xfrm>
            <a:off x="9355448" y="3459400"/>
            <a:ext cx="575937" cy="76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36" tIns="60918" rIns="121836" bIns="60918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37" name="Rectangle 2"/>
          <p:cNvSpPr>
            <a:spLocks noChangeArrowheads="1"/>
          </p:cNvSpPr>
          <p:nvPr/>
        </p:nvSpPr>
        <p:spPr bwMode="auto">
          <a:xfrm>
            <a:off x="8676811" y="4274002"/>
            <a:ext cx="575937" cy="76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36" tIns="60918" rIns="121836" bIns="60918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138" name="Rectangle 2"/>
          <p:cNvSpPr>
            <a:spLocks noChangeArrowheads="1"/>
          </p:cNvSpPr>
          <p:nvPr/>
        </p:nvSpPr>
        <p:spPr bwMode="auto">
          <a:xfrm>
            <a:off x="7961934" y="2740555"/>
            <a:ext cx="575937" cy="76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36" tIns="60918" rIns="121836" bIns="60918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107" name="圆角矩形标注 106"/>
          <p:cNvSpPr/>
          <p:nvPr/>
        </p:nvSpPr>
        <p:spPr>
          <a:xfrm>
            <a:off x="3885206" y="1794552"/>
            <a:ext cx="3283982" cy="749460"/>
          </a:xfrm>
          <a:prstGeom prst="wedgeRoundRectCallout">
            <a:avLst>
              <a:gd name="adj1" fmla="val -39361"/>
              <a:gd name="adj2" fmla="val 78363"/>
              <a:gd name="adj3" fmla="val 16667"/>
            </a:avLst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121836" tIns="60918" rIns="121836" bIns="60918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个位</a:t>
            </a: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？</a:t>
            </a:r>
            <a:r>
              <a:rPr lang="en-US" altLang="zh-CN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2=8</a:t>
            </a:r>
          </a:p>
        </p:txBody>
      </p:sp>
      <p:sp>
        <p:nvSpPr>
          <p:cNvPr id="108" name="圆角矩形标注 107"/>
          <p:cNvSpPr/>
          <p:nvPr/>
        </p:nvSpPr>
        <p:spPr>
          <a:xfrm>
            <a:off x="322738" y="1790323"/>
            <a:ext cx="3269551" cy="749460"/>
          </a:xfrm>
          <a:prstGeom prst="wedgeRoundRectCallout">
            <a:avLst>
              <a:gd name="adj1" fmla="val 39879"/>
              <a:gd name="adj2" fmla="val 75205"/>
              <a:gd name="adj3" fmla="val 16667"/>
            </a:avLst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121836" tIns="60918" rIns="121836" bIns="60918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十位</a:t>
            </a: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？</a:t>
            </a:r>
            <a:r>
              <a:rPr lang="en-US" altLang="zh-CN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2=2</a:t>
            </a:r>
          </a:p>
        </p:txBody>
      </p:sp>
      <p:sp>
        <p:nvSpPr>
          <p:cNvPr id="109" name="圆角矩形标注 108"/>
          <p:cNvSpPr/>
          <p:nvPr/>
        </p:nvSpPr>
        <p:spPr>
          <a:xfrm>
            <a:off x="8321675" y="5252085"/>
            <a:ext cx="3260090" cy="747352"/>
          </a:xfrm>
          <a:prstGeom prst="wedgeRoundRectCallout">
            <a:avLst>
              <a:gd name="adj1" fmla="val 815"/>
              <a:gd name="adj2" fmla="val -199435"/>
              <a:gd name="adj3" fmla="val 16667"/>
            </a:avLst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121836" tIns="60918" rIns="121836" bIns="60918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个位</a:t>
            </a: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en-US" altLang="zh-CN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？</a:t>
            </a:r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=2</a:t>
            </a:r>
          </a:p>
        </p:txBody>
      </p:sp>
      <p:sp>
        <p:nvSpPr>
          <p:cNvPr id="110" name="圆角矩形标注 109"/>
          <p:cNvSpPr/>
          <p:nvPr/>
        </p:nvSpPr>
        <p:spPr>
          <a:xfrm>
            <a:off x="7880985" y="1794510"/>
            <a:ext cx="3304540" cy="747352"/>
          </a:xfrm>
          <a:prstGeom prst="wedgeRoundRectCallout">
            <a:avLst>
              <a:gd name="adj1" fmla="val -32679"/>
              <a:gd name="adj2" fmla="val 83428"/>
              <a:gd name="adj3" fmla="val 16667"/>
            </a:avLst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121836" tIns="60918" rIns="121836" bIns="60918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百位</a:t>
            </a: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？</a:t>
            </a:r>
            <a:r>
              <a:rPr lang="en-US" altLang="zh-CN" sz="3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2=8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" grpId="0"/>
      <p:bldP spid="121" grpId="0"/>
      <p:bldP spid="122" grpId="0"/>
      <p:bldP spid="136" grpId="0"/>
      <p:bldP spid="137" grpId="0"/>
      <p:bldP spid="138" grpId="0"/>
      <p:bldP spid="107" grpId="0" bldLvl="0" animBg="1"/>
      <p:bldP spid="108" grpId="0" bldLvl="0" animBg="1"/>
      <p:bldP spid="109" grpId="0" bldLvl="0" animBg="1"/>
      <p:bldP spid="110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4" name="文本框 7"/>
          <p:cNvSpPr txBox="1">
            <a:spLocks noChangeArrowheads="1"/>
          </p:cNvSpPr>
          <p:nvPr/>
        </p:nvSpPr>
        <p:spPr bwMode="auto">
          <a:xfrm>
            <a:off x="1433619" y="525357"/>
            <a:ext cx="209042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735" b="1">
                <a:latin typeface="Times New Roman" panose="02020603050405020304" pitchFamily="18" charset="0"/>
                <a:ea typeface="楷体" panose="02010609060101010101" pitchFamily="49" charset="-122"/>
              </a:rPr>
              <a:t>课堂小结</a:t>
            </a:r>
          </a:p>
        </p:txBody>
      </p:sp>
      <p:pic>
        <p:nvPicPr>
          <p:cNvPr id="22535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213" y="332741"/>
            <a:ext cx="1037167" cy="1037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7" name="组合 36"/>
          <p:cNvGrpSpPr/>
          <p:nvPr/>
        </p:nvGrpSpPr>
        <p:grpSpPr>
          <a:xfrm>
            <a:off x="8875559" y="2171215"/>
            <a:ext cx="2353310" cy="2392680"/>
            <a:chOff x="12235" y="3433"/>
            <a:chExt cx="3706" cy="3768"/>
          </a:xfrm>
          <a:noFill/>
        </p:grpSpPr>
        <p:sp>
          <p:nvSpPr>
            <p:cNvPr id="31" name="矩形 15"/>
            <p:cNvSpPr>
              <a:spLocks noChangeArrowheads="1"/>
            </p:cNvSpPr>
            <p:nvPr/>
          </p:nvSpPr>
          <p:spPr bwMode="auto">
            <a:xfrm>
              <a:off x="13455" y="6088"/>
              <a:ext cx="2288" cy="11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4000" b="1">
                  <a:solidFill>
                    <a:srgbClr val="FF0000"/>
                  </a:solidFill>
                  <a:latin typeface="Times New Roman" panose="02020603050405020304" pitchFamily="18" charset="0"/>
                  <a:ea typeface="Arial Unicode MS" pitchFamily="34" charset="-122"/>
                  <a:cs typeface="Times New Roman" panose="02020603050405020304" pitchFamily="18" charset="0"/>
                </a:rPr>
                <a:t>4     8 </a:t>
              </a:r>
            </a:p>
          </p:txBody>
        </p:sp>
        <p:sp>
          <p:nvSpPr>
            <p:cNvPr id="13" name="矩形 15"/>
            <p:cNvSpPr>
              <a:spLocks noChangeArrowheads="1"/>
            </p:cNvSpPr>
            <p:nvPr/>
          </p:nvSpPr>
          <p:spPr bwMode="auto">
            <a:xfrm>
              <a:off x="13458" y="3433"/>
              <a:ext cx="2288" cy="11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4000" b="1">
                  <a:solidFill>
                    <a:srgbClr val="0000FF"/>
                  </a:solidFill>
                  <a:latin typeface="Times New Roman" panose="02020603050405020304" pitchFamily="18" charset="0"/>
                  <a:ea typeface="Arial Unicode MS" pitchFamily="34" charset="-122"/>
                  <a:cs typeface="Times New Roman" panose="02020603050405020304" pitchFamily="18" charset="0"/>
                </a:rPr>
                <a:t>2     4 </a:t>
              </a:r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12434" y="6079"/>
              <a:ext cx="3507" cy="0"/>
            </a:xfrm>
            <a:prstGeom prst="line">
              <a:avLst/>
            </a:prstGeom>
            <a:grpFill/>
            <a:ln w="28575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矩形 1"/>
            <p:cNvSpPr>
              <a:spLocks noChangeArrowheads="1"/>
            </p:cNvSpPr>
            <p:nvPr/>
          </p:nvSpPr>
          <p:spPr bwMode="auto">
            <a:xfrm>
              <a:off x="12235" y="4833"/>
              <a:ext cx="1011" cy="10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3600" b="1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×</a:t>
              </a:r>
            </a:p>
          </p:txBody>
        </p:sp>
        <p:sp>
          <p:nvSpPr>
            <p:cNvPr id="20" name="矩形 15"/>
            <p:cNvSpPr>
              <a:spLocks noChangeArrowheads="1"/>
            </p:cNvSpPr>
            <p:nvPr/>
          </p:nvSpPr>
          <p:spPr bwMode="auto">
            <a:xfrm>
              <a:off x="14898" y="4784"/>
              <a:ext cx="688" cy="11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4000" b="1">
                  <a:solidFill>
                    <a:srgbClr val="0000FF"/>
                  </a:solidFill>
                  <a:latin typeface="Times New Roman" panose="02020603050405020304" pitchFamily="18" charset="0"/>
                  <a:ea typeface="Arial Unicode MS" pitchFamily="34" charset="-122"/>
                  <a:cs typeface="Times New Roman" panose="02020603050405020304" pitchFamily="18" charset="0"/>
                </a:rPr>
                <a:t>2</a:t>
              </a:r>
            </a:p>
          </p:txBody>
        </p:sp>
      </p:grpSp>
      <p:sp>
        <p:nvSpPr>
          <p:cNvPr id="10" name="矩形 9"/>
          <p:cNvSpPr/>
          <p:nvPr/>
        </p:nvSpPr>
        <p:spPr>
          <a:xfrm>
            <a:off x="767408" y="1865949"/>
            <a:ext cx="7664450" cy="3003212"/>
          </a:xfrm>
          <a:prstGeom prst="rect">
            <a:avLst/>
          </a:prstGeom>
          <a:solidFill>
            <a:srgbClr val="FBFAF5"/>
          </a:solidFill>
          <a:ln>
            <a:solidFill>
              <a:srgbClr val="F08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sp>
        <p:nvSpPr>
          <p:cNvPr id="16387" name="文本框 10"/>
          <p:cNvSpPr txBox="1">
            <a:spLocks noChangeArrowheads="1"/>
          </p:cNvSpPr>
          <p:nvPr/>
        </p:nvSpPr>
        <p:spPr bwMode="auto">
          <a:xfrm>
            <a:off x="810662" y="1844824"/>
            <a:ext cx="7664449" cy="2968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多位数乘一位数（不进位）的笔算： </a:t>
            </a:r>
            <a:endParaRPr lang="en-US" altLang="zh-CN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竖式计算时，相同数位要对齐，先从个位乘起；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用一位数依次去乘多位数的每一个数，乘到哪一位，积就写在那一位下面。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7109928" y="2818470"/>
            <a:ext cx="4016248" cy="4039530"/>
          </a:xfrm>
          <a:prstGeom prst="rect">
            <a:avLst/>
          </a:prstGeom>
        </p:spPr>
      </p:pic>
      <p:sp>
        <p:nvSpPr>
          <p:cNvPr id="6" name="TextBox 48"/>
          <p:cNvSpPr txBox="1"/>
          <p:nvPr/>
        </p:nvSpPr>
        <p:spPr>
          <a:xfrm>
            <a:off x="668687" y="1670087"/>
            <a:ext cx="10854627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400"/>
            <a:r>
              <a:rPr lang="zh-CN" altLang="en-US" sz="44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完成状元成才路系列丛书相关课时习题。</a:t>
            </a:r>
          </a:p>
        </p:txBody>
      </p:sp>
      <p:sp>
        <p:nvSpPr>
          <p:cNvPr id="3" name="流程图: 终止 2"/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D4D794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课后作业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黑楷新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黑楷新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</TotalTime>
  <Words>715</Words>
  <Application>Microsoft Office PowerPoint</Application>
  <PresentationFormat>宽屏</PresentationFormat>
  <Paragraphs>217</Paragraphs>
  <Slides>20</Slides>
  <Notes>5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20</vt:i4>
      </vt:variant>
    </vt:vector>
  </HeadingPairs>
  <TitlesOfParts>
    <vt:vector size="31" baseType="lpstr">
      <vt:lpstr>等线</vt:lpstr>
      <vt:lpstr>等线 Light</vt:lpstr>
      <vt:lpstr>方正卡通简体</vt:lpstr>
      <vt:lpstr>黑体</vt:lpstr>
      <vt:lpstr>华文琥珀</vt:lpstr>
      <vt:lpstr>楷体</vt:lpstr>
      <vt:lpstr>Arial</vt:lpstr>
      <vt:lpstr>Times New Roman</vt:lpstr>
      <vt:lpstr>Wingdings</vt:lpstr>
      <vt:lpstr>1_自定义设计方案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zyccl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Admin</cp:lastModifiedBy>
  <cp:revision>470</cp:revision>
  <dcterms:created xsi:type="dcterms:W3CDTF">2015-08-27T07:30:00Z</dcterms:created>
  <dcterms:modified xsi:type="dcterms:W3CDTF">2025-07-18T03:10:35Z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DDFC8FD8F51343B7994FDB58C0D9DD08</vt:lpwstr>
  </property>
</Properties>
</file>