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24"/>
  </p:notesMasterIdLst>
  <p:sldIdLst>
    <p:sldId id="413" r:id="rId2"/>
    <p:sldId id="280" r:id="rId3"/>
    <p:sldId id="435" r:id="rId4"/>
    <p:sldId id="382" r:id="rId5"/>
    <p:sldId id="436" r:id="rId6"/>
    <p:sldId id="437" r:id="rId7"/>
    <p:sldId id="419" r:id="rId8"/>
    <p:sldId id="438" r:id="rId9"/>
    <p:sldId id="420" r:id="rId10"/>
    <p:sldId id="429" r:id="rId11"/>
    <p:sldId id="421" r:id="rId12"/>
    <p:sldId id="433" r:id="rId13"/>
    <p:sldId id="423" r:id="rId14"/>
    <p:sldId id="364" r:id="rId15"/>
    <p:sldId id="388" r:id="rId16"/>
    <p:sldId id="431" r:id="rId17"/>
    <p:sldId id="430" r:id="rId18"/>
    <p:sldId id="417" r:id="rId19"/>
    <p:sldId id="277" r:id="rId20"/>
    <p:sldId id="414" r:id="rId21"/>
  </p:sldIdLst>
  <p:sldSz cx="12192000" cy="6858000"/>
  <p:notesSz cx="6858000" cy="9144000"/>
  <p:defaultTextStyle>
    <a:defPPr>
      <a:defRPr lang="zh-CN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anose="02020603050405020304" pitchFamily="18" charset="0"/>
        <a:ea typeface="楷体" panose="02010609060101010101" pitchFamily="49" charset="-122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anose="02020603050405020304" pitchFamily="18" charset="0"/>
        <a:ea typeface="楷体" panose="02010609060101010101" pitchFamily="49" charset="-122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anose="02020603050405020304" pitchFamily="18" charset="0"/>
        <a:ea typeface="楷体" panose="02010609060101010101" pitchFamily="49" charset="-122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anose="02020603050405020304" pitchFamily="18" charset="0"/>
        <a:ea typeface="楷体" panose="02010609060101010101" pitchFamily="49" charset="-122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anose="02020603050405020304" pitchFamily="18" charset="0"/>
        <a:ea typeface="楷体" panose="02010609060101010101" pitchFamily="49" charset="-122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Times New Roman" panose="02020603050405020304" pitchFamily="18" charset="0"/>
        <a:ea typeface="楷体" panose="02010609060101010101" pitchFamily="49" charset="-122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Times New Roman" panose="02020603050405020304" pitchFamily="18" charset="0"/>
        <a:ea typeface="楷体" panose="02010609060101010101" pitchFamily="49" charset="-122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Times New Roman" panose="02020603050405020304" pitchFamily="18" charset="0"/>
        <a:ea typeface="楷体" panose="02010609060101010101" pitchFamily="49" charset="-122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Times New Roman" panose="02020603050405020304" pitchFamily="18" charset="0"/>
        <a:ea typeface="楷体" panose="02010609060101010101" pitchFamily="49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258">
          <p15:clr>
            <a:srgbClr val="A4A3A4"/>
          </p15:clr>
        </p15:guide>
        <p15:guide id="2" orient="horz" pos="953">
          <p15:clr>
            <a:srgbClr val="A4A3A4"/>
          </p15:clr>
        </p15:guide>
        <p15:guide id="3" orient="horz" pos="3813">
          <p15:clr>
            <a:srgbClr val="A4A3A4"/>
          </p15:clr>
        </p15:guide>
        <p15:guide id="4" pos="210">
          <p15:clr>
            <a:srgbClr val="A4A3A4"/>
          </p15:clr>
        </p15:guide>
        <p15:guide id="5" pos="46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Administrator" initials="A" lastIdx="1" clrIdx="0"/>
  <p:cmAuthor id="2" name="lenovo" initials="l" lastIdx="20" clrIdx="1"/>
  <p:cmAuthor id="3" name="xbany" initials="xb21cn" lastIdx="44" clrIdx="2"/>
  <p:cmAuthor id="4" name="书强 谢" initials="书强" lastIdx="3" clrIdx="3"/>
  <p:cmAuthor id="5" name="HQ" initials="H" lastIdx="1" clrIdx="4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00"/>
    <a:srgbClr val="5DC9DF"/>
    <a:srgbClr val="E2F3F8"/>
    <a:srgbClr val="FFCCCC"/>
    <a:srgbClr val="0000FF"/>
    <a:srgbClr val="FF00FF"/>
    <a:srgbClr val="D2E1FE"/>
    <a:srgbClr val="487FFE"/>
    <a:srgbClr val="FFFFFF"/>
    <a:srgbClr val="FFF0B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无样式，网格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144" autoAdjust="0"/>
    <p:restoredTop sz="95238" autoAdjust="0"/>
  </p:normalViewPr>
  <p:slideViewPr>
    <p:cSldViewPr>
      <p:cViewPr varScale="1">
        <p:scale>
          <a:sx n="112" d="100"/>
          <a:sy n="112" d="100"/>
        </p:scale>
        <p:origin x="108" y="114"/>
      </p:cViewPr>
      <p:guideLst>
        <p:guide orient="horz" pos="2258"/>
        <p:guide orient="horz" pos="953"/>
        <p:guide orient="horz" pos="3813"/>
        <p:guide pos="210"/>
        <p:guide pos="46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commentAuthors" Target="commentAuthor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7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fld id="{5DA320FB-94B6-4623-AFC2-3DCD549AA57D}" type="datetimeFigureOut">
              <a:rPr lang="zh-CN" altLang="en-US"/>
              <a:t>2025/7/19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zh-CN" altLang="en-US" noProof="0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noProof="0"/>
              <a:t>编辑母版文本样式</a:t>
            </a:r>
          </a:p>
          <a:p>
            <a:pPr lvl="1"/>
            <a:r>
              <a:rPr lang="zh-CN" altLang="en-US" noProof="0"/>
              <a:t>第二级</a:t>
            </a:r>
          </a:p>
          <a:p>
            <a:pPr lvl="2"/>
            <a:r>
              <a:rPr lang="zh-CN" altLang="en-US" noProof="0"/>
              <a:t>第三级</a:t>
            </a:r>
          </a:p>
          <a:p>
            <a:pPr lvl="3"/>
            <a:r>
              <a:rPr lang="zh-CN" altLang="en-US" noProof="0"/>
              <a:t>第四级</a:t>
            </a:r>
          </a:p>
          <a:p>
            <a:pPr lvl="4"/>
            <a:r>
              <a:rPr lang="zh-CN" altLang="en-US" noProof="0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/>
          <a:lstStyle>
            <a:lvl1pPr algn="r" eaLnBrk="1" hangingPunct="1">
              <a:defRPr sz="1200">
                <a:latin typeface="等线" panose="02010600030101010101" pitchFamily="2" charset="-122"/>
                <a:ea typeface="等线" panose="02010600030101010101" pitchFamily="2" charset="-122"/>
              </a:defRPr>
            </a:lvl1pPr>
          </a:lstStyle>
          <a:p>
            <a:fld id="{B99AB443-808B-4DF6-8CED-2439B985AFAA}" type="slidenum">
              <a:rPr lang="zh-CN" altLang="en-US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幻灯片图像占位符 1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0243" name="备注占位符 2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/>
          <a:lstStyle/>
          <a:p>
            <a:pPr eaLnBrk="1" hangingPunct="1">
              <a:spcBef>
                <a:spcPct val="0"/>
              </a:spcBef>
            </a:pPr>
            <a:endParaRPr lang="zh-CN" altLang="en-US"/>
          </a:p>
        </p:txBody>
      </p:sp>
      <p:sp>
        <p:nvSpPr>
          <p:cNvPr id="10244" name="灯片编号占位符 3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9pPr>
          </a:lstStyle>
          <a:p>
            <a:fld id="{8948BF6C-F389-4163-8DEA-EE114D819A2E}" type="slidenum">
              <a:rPr lang="zh-CN" altLang="en-US">
                <a:latin typeface="等线" panose="02010600030101010101" pitchFamily="2" charset="-122"/>
                <a:ea typeface="等线" panose="02010600030101010101" pitchFamily="2" charset="-122"/>
              </a:rPr>
              <a:t>1</a:t>
            </a:fld>
            <a:endParaRPr lang="zh-CN" altLang="en-US"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5.pn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 descr="未命名项目-图层 1 (7)"/>
          <p:cNvPicPr>
            <a:picLocks noChangeAspect="1"/>
          </p:cNvPicPr>
          <p:nvPr userDrawn="1"/>
        </p:nvPicPr>
        <p:blipFill>
          <a:blip r:embed="rId2"/>
          <a:srcRect l="9421" t="4680" b="3094"/>
          <a:stretch>
            <a:fillRect/>
          </a:stretch>
        </p:blipFill>
        <p:spPr>
          <a:xfrm>
            <a:off x="-8890" y="-67310"/>
            <a:ext cx="12211050" cy="6993890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 userDrawn="1"/>
        </p:nvPicPr>
        <p:blipFill rotWithShape="1">
          <a:blip r:embed="rId3" cstate="print">
            <a:alphaModFix amt="9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415" t="21891" r="20282" b="26965"/>
          <a:stretch>
            <a:fillRect/>
          </a:stretch>
        </p:blipFill>
        <p:spPr>
          <a:xfrm rot="5400000">
            <a:off x="5306695" y="-380365"/>
            <a:ext cx="5646420" cy="771144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/>
    </mc:Choice>
    <mc:Fallback xmlns="">
      <p:transition spd="slow"/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图片 26" descr="未命名项目-图层 1 (7)"/>
          <p:cNvPicPr>
            <a:picLocks noChangeAspect="1"/>
          </p:cNvPicPr>
          <p:nvPr userDrawn="1"/>
        </p:nvPicPr>
        <p:blipFill>
          <a:blip r:embed="rId2"/>
          <a:srcRect l="9421" t="4680" b="3094"/>
          <a:stretch>
            <a:fillRect/>
          </a:stretch>
        </p:blipFill>
        <p:spPr>
          <a:xfrm>
            <a:off x="-23495" y="-75565"/>
            <a:ext cx="12239625" cy="7010400"/>
          </a:xfrm>
          <a:prstGeom prst="rect">
            <a:avLst/>
          </a:prstGeom>
        </p:spPr>
      </p:pic>
      <p:grpSp>
        <p:nvGrpSpPr>
          <p:cNvPr id="28" name="组合 5"/>
          <p:cNvGrpSpPr/>
          <p:nvPr userDrawn="1"/>
        </p:nvGrpSpPr>
        <p:grpSpPr bwMode="auto">
          <a:xfrm>
            <a:off x="97155" y="147955"/>
            <a:ext cx="12111355" cy="6497320"/>
            <a:chOff x="314790" y="249767"/>
            <a:chExt cx="8514419" cy="4643965"/>
          </a:xfrm>
        </p:grpSpPr>
        <p:sp>
          <p:nvSpPr>
            <p:cNvPr id="29" name="任意多边形: 形状 6"/>
            <p:cNvSpPr/>
            <p:nvPr/>
          </p:nvSpPr>
          <p:spPr>
            <a:xfrm>
              <a:off x="314790" y="249767"/>
              <a:ext cx="8514419" cy="4643965"/>
            </a:xfrm>
            <a:custGeom>
              <a:avLst/>
              <a:gdLst>
                <a:gd name="connsiteX0" fmla="*/ 452469 w 11666851"/>
                <a:gd name="connsiteY0" fmla="*/ 787469 h 6184999"/>
                <a:gd name="connsiteX1" fmla="*/ 1836769 w 11666851"/>
                <a:gd name="connsiteY1" fmla="*/ 342969 h 6184999"/>
                <a:gd name="connsiteX2" fmla="*/ 3843369 w 11666851"/>
                <a:gd name="connsiteY2" fmla="*/ 266769 h 6184999"/>
                <a:gd name="connsiteX3" fmla="*/ 6218269 w 11666851"/>
                <a:gd name="connsiteY3" fmla="*/ 88969 h 6184999"/>
                <a:gd name="connsiteX4" fmla="*/ 8491569 w 11666851"/>
                <a:gd name="connsiteY4" fmla="*/ 69 h 6184999"/>
                <a:gd name="connsiteX5" fmla="*/ 10777569 w 11666851"/>
                <a:gd name="connsiteY5" fmla="*/ 101669 h 6184999"/>
                <a:gd name="connsiteX6" fmla="*/ 11501469 w 11666851"/>
                <a:gd name="connsiteY6" fmla="*/ 152469 h 6184999"/>
                <a:gd name="connsiteX7" fmla="*/ 11463369 w 11666851"/>
                <a:gd name="connsiteY7" fmla="*/ 1371669 h 6184999"/>
                <a:gd name="connsiteX8" fmla="*/ 11666569 w 11666851"/>
                <a:gd name="connsiteY8" fmla="*/ 2540069 h 6184999"/>
                <a:gd name="connsiteX9" fmla="*/ 11412569 w 11666851"/>
                <a:gd name="connsiteY9" fmla="*/ 3365569 h 6184999"/>
                <a:gd name="connsiteX10" fmla="*/ 11564969 w 11666851"/>
                <a:gd name="connsiteY10" fmla="*/ 4394269 h 6184999"/>
                <a:gd name="connsiteX11" fmla="*/ 11590369 w 11666851"/>
                <a:gd name="connsiteY11" fmla="*/ 5181669 h 6184999"/>
                <a:gd name="connsiteX12" fmla="*/ 11336369 w 11666851"/>
                <a:gd name="connsiteY12" fmla="*/ 5867469 h 6184999"/>
                <a:gd name="connsiteX13" fmla="*/ 10764869 w 11666851"/>
                <a:gd name="connsiteY13" fmla="*/ 5943669 h 6184999"/>
                <a:gd name="connsiteX14" fmla="*/ 9317069 w 11666851"/>
                <a:gd name="connsiteY14" fmla="*/ 5905569 h 6184999"/>
                <a:gd name="connsiteX15" fmla="*/ 8682069 w 11666851"/>
                <a:gd name="connsiteY15" fmla="*/ 5753169 h 6184999"/>
                <a:gd name="connsiteX16" fmla="*/ 6345269 w 11666851"/>
                <a:gd name="connsiteY16" fmla="*/ 5930969 h 6184999"/>
                <a:gd name="connsiteX17" fmla="*/ 4325969 w 11666851"/>
                <a:gd name="connsiteY17" fmla="*/ 5702369 h 6184999"/>
                <a:gd name="connsiteX18" fmla="*/ 2611469 w 11666851"/>
                <a:gd name="connsiteY18" fmla="*/ 6184969 h 6184999"/>
                <a:gd name="connsiteX19" fmla="*/ 947769 w 11666851"/>
                <a:gd name="connsiteY19" fmla="*/ 5676969 h 6184999"/>
                <a:gd name="connsiteX20" fmla="*/ 71469 w 11666851"/>
                <a:gd name="connsiteY20" fmla="*/ 5702369 h 6184999"/>
                <a:gd name="connsiteX21" fmla="*/ 71469 w 11666851"/>
                <a:gd name="connsiteY21" fmla="*/ 4483169 h 6184999"/>
                <a:gd name="connsiteX22" fmla="*/ 236569 w 11666851"/>
                <a:gd name="connsiteY22" fmla="*/ 3022669 h 6184999"/>
                <a:gd name="connsiteX23" fmla="*/ 33369 w 11666851"/>
                <a:gd name="connsiteY23" fmla="*/ 2260669 h 6184999"/>
                <a:gd name="connsiteX24" fmla="*/ 261969 w 11666851"/>
                <a:gd name="connsiteY24" fmla="*/ 1346269 h 6184999"/>
                <a:gd name="connsiteX25" fmla="*/ 452469 w 11666851"/>
                <a:gd name="connsiteY25" fmla="*/ 787469 h 6184999"/>
                <a:gd name="connsiteX0-1" fmla="*/ 452469 w 11666851"/>
                <a:gd name="connsiteY0-2" fmla="*/ 792368 h 6189898"/>
                <a:gd name="connsiteX1-3" fmla="*/ 1798669 w 11666851"/>
                <a:gd name="connsiteY1-4" fmla="*/ 14493 h 6189898"/>
                <a:gd name="connsiteX2-5" fmla="*/ 3843369 w 11666851"/>
                <a:gd name="connsiteY2-6" fmla="*/ 271668 h 6189898"/>
                <a:gd name="connsiteX3-7" fmla="*/ 6218269 w 11666851"/>
                <a:gd name="connsiteY3-8" fmla="*/ 93868 h 6189898"/>
                <a:gd name="connsiteX4-9" fmla="*/ 8491569 w 11666851"/>
                <a:gd name="connsiteY4-10" fmla="*/ 4968 h 6189898"/>
                <a:gd name="connsiteX5-11" fmla="*/ 10777569 w 11666851"/>
                <a:gd name="connsiteY5-12" fmla="*/ 106568 h 6189898"/>
                <a:gd name="connsiteX6-13" fmla="*/ 11501469 w 11666851"/>
                <a:gd name="connsiteY6-14" fmla="*/ 157368 h 6189898"/>
                <a:gd name="connsiteX7-15" fmla="*/ 11463369 w 11666851"/>
                <a:gd name="connsiteY7-16" fmla="*/ 1376568 h 6189898"/>
                <a:gd name="connsiteX8-17" fmla="*/ 11666569 w 11666851"/>
                <a:gd name="connsiteY8-18" fmla="*/ 2544968 h 6189898"/>
                <a:gd name="connsiteX9-19" fmla="*/ 11412569 w 11666851"/>
                <a:gd name="connsiteY9-20" fmla="*/ 3370468 h 6189898"/>
                <a:gd name="connsiteX10-21" fmla="*/ 11564969 w 11666851"/>
                <a:gd name="connsiteY10-22" fmla="*/ 4399168 h 6189898"/>
                <a:gd name="connsiteX11-23" fmla="*/ 11590369 w 11666851"/>
                <a:gd name="connsiteY11-24" fmla="*/ 5186568 h 6189898"/>
                <a:gd name="connsiteX12-25" fmla="*/ 11336369 w 11666851"/>
                <a:gd name="connsiteY12-26" fmla="*/ 5872368 h 6189898"/>
                <a:gd name="connsiteX13-27" fmla="*/ 10764869 w 11666851"/>
                <a:gd name="connsiteY13-28" fmla="*/ 5948568 h 6189898"/>
                <a:gd name="connsiteX14-29" fmla="*/ 9317069 w 11666851"/>
                <a:gd name="connsiteY14-30" fmla="*/ 5910468 h 6189898"/>
                <a:gd name="connsiteX15-31" fmla="*/ 8682069 w 11666851"/>
                <a:gd name="connsiteY15-32" fmla="*/ 5758068 h 6189898"/>
                <a:gd name="connsiteX16-33" fmla="*/ 6345269 w 11666851"/>
                <a:gd name="connsiteY16-34" fmla="*/ 5935868 h 6189898"/>
                <a:gd name="connsiteX17-35" fmla="*/ 4325969 w 11666851"/>
                <a:gd name="connsiteY17-36" fmla="*/ 5707268 h 6189898"/>
                <a:gd name="connsiteX18-37" fmla="*/ 2611469 w 11666851"/>
                <a:gd name="connsiteY18-38" fmla="*/ 6189868 h 6189898"/>
                <a:gd name="connsiteX19-39" fmla="*/ 947769 w 11666851"/>
                <a:gd name="connsiteY19-40" fmla="*/ 5681868 h 6189898"/>
                <a:gd name="connsiteX20-41" fmla="*/ 71469 w 11666851"/>
                <a:gd name="connsiteY20-42" fmla="*/ 5707268 h 6189898"/>
                <a:gd name="connsiteX21-43" fmla="*/ 71469 w 11666851"/>
                <a:gd name="connsiteY21-44" fmla="*/ 4488068 h 6189898"/>
                <a:gd name="connsiteX22-45" fmla="*/ 236569 w 11666851"/>
                <a:gd name="connsiteY22-46" fmla="*/ 3027568 h 6189898"/>
                <a:gd name="connsiteX23-47" fmla="*/ 33369 w 11666851"/>
                <a:gd name="connsiteY23-48" fmla="*/ 2265568 h 6189898"/>
                <a:gd name="connsiteX24-49" fmla="*/ 261969 w 11666851"/>
                <a:gd name="connsiteY24-50" fmla="*/ 1351168 h 6189898"/>
                <a:gd name="connsiteX25-51" fmla="*/ 452469 w 11666851"/>
                <a:gd name="connsiteY25-52" fmla="*/ 792368 h 6189898"/>
                <a:gd name="connsiteX0-53" fmla="*/ 290544 w 11666851"/>
                <a:gd name="connsiteY0-54" fmla="*/ 108417 h 6286997"/>
                <a:gd name="connsiteX1-55" fmla="*/ 1798669 w 11666851"/>
                <a:gd name="connsiteY1-56" fmla="*/ 111592 h 6286997"/>
                <a:gd name="connsiteX2-57" fmla="*/ 3843369 w 11666851"/>
                <a:gd name="connsiteY2-58" fmla="*/ 368767 h 6286997"/>
                <a:gd name="connsiteX3-59" fmla="*/ 6218269 w 11666851"/>
                <a:gd name="connsiteY3-60" fmla="*/ 190967 h 6286997"/>
                <a:gd name="connsiteX4-61" fmla="*/ 8491569 w 11666851"/>
                <a:gd name="connsiteY4-62" fmla="*/ 102067 h 6286997"/>
                <a:gd name="connsiteX5-63" fmla="*/ 10777569 w 11666851"/>
                <a:gd name="connsiteY5-64" fmla="*/ 203667 h 6286997"/>
                <a:gd name="connsiteX6-65" fmla="*/ 11501469 w 11666851"/>
                <a:gd name="connsiteY6-66" fmla="*/ 254467 h 6286997"/>
                <a:gd name="connsiteX7-67" fmla="*/ 11463369 w 11666851"/>
                <a:gd name="connsiteY7-68" fmla="*/ 1473667 h 6286997"/>
                <a:gd name="connsiteX8-69" fmla="*/ 11666569 w 11666851"/>
                <a:gd name="connsiteY8-70" fmla="*/ 2642067 h 6286997"/>
                <a:gd name="connsiteX9-71" fmla="*/ 11412569 w 11666851"/>
                <a:gd name="connsiteY9-72" fmla="*/ 3467567 h 6286997"/>
                <a:gd name="connsiteX10-73" fmla="*/ 11564969 w 11666851"/>
                <a:gd name="connsiteY10-74" fmla="*/ 4496267 h 6286997"/>
                <a:gd name="connsiteX11-75" fmla="*/ 11590369 w 11666851"/>
                <a:gd name="connsiteY11-76" fmla="*/ 5283667 h 6286997"/>
                <a:gd name="connsiteX12-77" fmla="*/ 11336369 w 11666851"/>
                <a:gd name="connsiteY12-78" fmla="*/ 5969467 h 6286997"/>
                <a:gd name="connsiteX13-79" fmla="*/ 10764869 w 11666851"/>
                <a:gd name="connsiteY13-80" fmla="*/ 6045667 h 6286997"/>
                <a:gd name="connsiteX14-81" fmla="*/ 9317069 w 11666851"/>
                <a:gd name="connsiteY14-82" fmla="*/ 6007567 h 6286997"/>
                <a:gd name="connsiteX15-83" fmla="*/ 8682069 w 11666851"/>
                <a:gd name="connsiteY15-84" fmla="*/ 5855167 h 6286997"/>
                <a:gd name="connsiteX16-85" fmla="*/ 6345269 w 11666851"/>
                <a:gd name="connsiteY16-86" fmla="*/ 6032967 h 6286997"/>
                <a:gd name="connsiteX17-87" fmla="*/ 4325969 w 11666851"/>
                <a:gd name="connsiteY17-88" fmla="*/ 5804367 h 6286997"/>
                <a:gd name="connsiteX18-89" fmla="*/ 2611469 w 11666851"/>
                <a:gd name="connsiteY18-90" fmla="*/ 6286967 h 6286997"/>
                <a:gd name="connsiteX19-91" fmla="*/ 947769 w 11666851"/>
                <a:gd name="connsiteY19-92" fmla="*/ 5778967 h 6286997"/>
                <a:gd name="connsiteX20-93" fmla="*/ 71469 w 11666851"/>
                <a:gd name="connsiteY20-94" fmla="*/ 5804367 h 6286997"/>
                <a:gd name="connsiteX21-95" fmla="*/ 71469 w 11666851"/>
                <a:gd name="connsiteY21-96" fmla="*/ 4585167 h 6286997"/>
                <a:gd name="connsiteX22-97" fmla="*/ 236569 w 11666851"/>
                <a:gd name="connsiteY22-98" fmla="*/ 3124667 h 6286997"/>
                <a:gd name="connsiteX23-99" fmla="*/ 33369 w 11666851"/>
                <a:gd name="connsiteY23-100" fmla="*/ 2362667 h 6286997"/>
                <a:gd name="connsiteX24-101" fmla="*/ 261969 w 11666851"/>
                <a:gd name="connsiteY24-102" fmla="*/ 1448267 h 6286997"/>
                <a:gd name="connsiteX25-103" fmla="*/ 290544 w 11666851"/>
                <a:gd name="connsiteY25-104" fmla="*/ 108417 h 6286997"/>
                <a:gd name="connsiteX0-105" fmla="*/ 287043 w 11663350"/>
                <a:gd name="connsiteY0-106" fmla="*/ 108417 h 6292818"/>
                <a:gd name="connsiteX1-107" fmla="*/ 1795168 w 11663350"/>
                <a:gd name="connsiteY1-108" fmla="*/ 111592 h 6292818"/>
                <a:gd name="connsiteX2-109" fmla="*/ 3839868 w 11663350"/>
                <a:gd name="connsiteY2-110" fmla="*/ 368767 h 6292818"/>
                <a:gd name="connsiteX3-111" fmla="*/ 6214768 w 11663350"/>
                <a:gd name="connsiteY3-112" fmla="*/ 190967 h 6292818"/>
                <a:gd name="connsiteX4-113" fmla="*/ 8488068 w 11663350"/>
                <a:gd name="connsiteY4-114" fmla="*/ 102067 h 6292818"/>
                <a:gd name="connsiteX5-115" fmla="*/ 10774068 w 11663350"/>
                <a:gd name="connsiteY5-116" fmla="*/ 203667 h 6292818"/>
                <a:gd name="connsiteX6-117" fmla="*/ 11497968 w 11663350"/>
                <a:gd name="connsiteY6-118" fmla="*/ 254467 h 6292818"/>
                <a:gd name="connsiteX7-119" fmla="*/ 11459868 w 11663350"/>
                <a:gd name="connsiteY7-120" fmla="*/ 1473667 h 6292818"/>
                <a:gd name="connsiteX8-121" fmla="*/ 11663068 w 11663350"/>
                <a:gd name="connsiteY8-122" fmla="*/ 2642067 h 6292818"/>
                <a:gd name="connsiteX9-123" fmla="*/ 11409068 w 11663350"/>
                <a:gd name="connsiteY9-124" fmla="*/ 3467567 h 6292818"/>
                <a:gd name="connsiteX10-125" fmla="*/ 11561468 w 11663350"/>
                <a:gd name="connsiteY10-126" fmla="*/ 4496267 h 6292818"/>
                <a:gd name="connsiteX11-127" fmla="*/ 11586868 w 11663350"/>
                <a:gd name="connsiteY11-128" fmla="*/ 5283667 h 6292818"/>
                <a:gd name="connsiteX12-129" fmla="*/ 11332868 w 11663350"/>
                <a:gd name="connsiteY12-130" fmla="*/ 5969467 h 6292818"/>
                <a:gd name="connsiteX13-131" fmla="*/ 10761368 w 11663350"/>
                <a:gd name="connsiteY13-132" fmla="*/ 6045667 h 6292818"/>
                <a:gd name="connsiteX14-133" fmla="*/ 9313568 w 11663350"/>
                <a:gd name="connsiteY14-134" fmla="*/ 6007567 h 6292818"/>
                <a:gd name="connsiteX15-135" fmla="*/ 8678568 w 11663350"/>
                <a:gd name="connsiteY15-136" fmla="*/ 5855167 h 6292818"/>
                <a:gd name="connsiteX16-137" fmla="*/ 6341768 w 11663350"/>
                <a:gd name="connsiteY16-138" fmla="*/ 6032967 h 6292818"/>
                <a:gd name="connsiteX17-139" fmla="*/ 4322468 w 11663350"/>
                <a:gd name="connsiteY17-140" fmla="*/ 5804367 h 6292818"/>
                <a:gd name="connsiteX18-141" fmla="*/ 2607968 w 11663350"/>
                <a:gd name="connsiteY18-142" fmla="*/ 6286967 h 6292818"/>
                <a:gd name="connsiteX19-143" fmla="*/ 896643 w 11663350"/>
                <a:gd name="connsiteY19-144" fmla="*/ 6055192 h 6292818"/>
                <a:gd name="connsiteX20-145" fmla="*/ 67968 w 11663350"/>
                <a:gd name="connsiteY20-146" fmla="*/ 5804367 h 6292818"/>
                <a:gd name="connsiteX21-147" fmla="*/ 67968 w 11663350"/>
                <a:gd name="connsiteY21-148" fmla="*/ 4585167 h 6292818"/>
                <a:gd name="connsiteX22-149" fmla="*/ 233068 w 11663350"/>
                <a:gd name="connsiteY22-150" fmla="*/ 3124667 h 6292818"/>
                <a:gd name="connsiteX23-151" fmla="*/ 29868 w 11663350"/>
                <a:gd name="connsiteY23-152" fmla="*/ 2362667 h 6292818"/>
                <a:gd name="connsiteX24-153" fmla="*/ 258468 w 11663350"/>
                <a:gd name="connsiteY24-154" fmla="*/ 1448267 h 6292818"/>
                <a:gd name="connsiteX25-155" fmla="*/ 287043 w 11663350"/>
                <a:gd name="connsiteY25-156" fmla="*/ 108417 h 6292818"/>
                <a:gd name="connsiteX0-157" fmla="*/ 260670 w 11636977"/>
                <a:gd name="connsiteY0-158" fmla="*/ 108417 h 6292447"/>
                <a:gd name="connsiteX1-159" fmla="*/ 1768795 w 11636977"/>
                <a:gd name="connsiteY1-160" fmla="*/ 111592 h 6292447"/>
                <a:gd name="connsiteX2-161" fmla="*/ 3813495 w 11636977"/>
                <a:gd name="connsiteY2-162" fmla="*/ 368767 h 6292447"/>
                <a:gd name="connsiteX3-163" fmla="*/ 6188395 w 11636977"/>
                <a:gd name="connsiteY3-164" fmla="*/ 190967 h 6292447"/>
                <a:gd name="connsiteX4-165" fmla="*/ 8461695 w 11636977"/>
                <a:gd name="connsiteY4-166" fmla="*/ 102067 h 6292447"/>
                <a:gd name="connsiteX5-167" fmla="*/ 10747695 w 11636977"/>
                <a:gd name="connsiteY5-168" fmla="*/ 203667 h 6292447"/>
                <a:gd name="connsiteX6-169" fmla="*/ 11471595 w 11636977"/>
                <a:gd name="connsiteY6-170" fmla="*/ 254467 h 6292447"/>
                <a:gd name="connsiteX7-171" fmla="*/ 11433495 w 11636977"/>
                <a:gd name="connsiteY7-172" fmla="*/ 1473667 h 6292447"/>
                <a:gd name="connsiteX8-173" fmla="*/ 11636695 w 11636977"/>
                <a:gd name="connsiteY8-174" fmla="*/ 2642067 h 6292447"/>
                <a:gd name="connsiteX9-175" fmla="*/ 11382695 w 11636977"/>
                <a:gd name="connsiteY9-176" fmla="*/ 3467567 h 6292447"/>
                <a:gd name="connsiteX10-177" fmla="*/ 11535095 w 11636977"/>
                <a:gd name="connsiteY10-178" fmla="*/ 4496267 h 6292447"/>
                <a:gd name="connsiteX11-179" fmla="*/ 11560495 w 11636977"/>
                <a:gd name="connsiteY11-180" fmla="*/ 5283667 h 6292447"/>
                <a:gd name="connsiteX12-181" fmla="*/ 11306495 w 11636977"/>
                <a:gd name="connsiteY12-182" fmla="*/ 5969467 h 6292447"/>
                <a:gd name="connsiteX13-183" fmla="*/ 10734995 w 11636977"/>
                <a:gd name="connsiteY13-184" fmla="*/ 6045667 h 6292447"/>
                <a:gd name="connsiteX14-185" fmla="*/ 9287195 w 11636977"/>
                <a:gd name="connsiteY14-186" fmla="*/ 6007567 h 6292447"/>
                <a:gd name="connsiteX15-187" fmla="*/ 8652195 w 11636977"/>
                <a:gd name="connsiteY15-188" fmla="*/ 5855167 h 6292447"/>
                <a:gd name="connsiteX16-189" fmla="*/ 6315395 w 11636977"/>
                <a:gd name="connsiteY16-190" fmla="*/ 6032967 h 6292447"/>
                <a:gd name="connsiteX17-191" fmla="*/ 4296095 w 11636977"/>
                <a:gd name="connsiteY17-192" fmla="*/ 5804367 h 6292447"/>
                <a:gd name="connsiteX18-193" fmla="*/ 2581595 w 11636977"/>
                <a:gd name="connsiteY18-194" fmla="*/ 6286967 h 6292447"/>
                <a:gd name="connsiteX19-195" fmla="*/ 870270 w 11636977"/>
                <a:gd name="connsiteY19-196" fmla="*/ 6055192 h 6292447"/>
                <a:gd name="connsiteX20-197" fmla="*/ 79695 w 11636977"/>
                <a:gd name="connsiteY20-198" fmla="*/ 5899617 h 6292447"/>
                <a:gd name="connsiteX21-199" fmla="*/ 41595 w 11636977"/>
                <a:gd name="connsiteY21-200" fmla="*/ 4585167 h 6292447"/>
                <a:gd name="connsiteX22-201" fmla="*/ 206695 w 11636977"/>
                <a:gd name="connsiteY22-202" fmla="*/ 3124667 h 6292447"/>
                <a:gd name="connsiteX23-203" fmla="*/ 3495 w 11636977"/>
                <a:gd name="connsiteY23-204" fmla="*/ 2362667 h 6292447"/>
                <a:gd name="connsiteX24-205" fmla="*/ 232095 w 11636977"/>
                <a:gd name="connsiteY24-206" fmla="*/ 1448267 h 6292447"/>
                <a:gd name="connsiteX25-207" fmla="*/ 260670 w 11636977"/>
                <a:gd name="connsiteY25-208" fmla="*/ 108417 h 6292447"/>
                <a:gd name="connsiteX0-209" fmla="*/ 260670 w 11636977"/>
                <a:gd name="connsiteY0-210" fmla="*/ 93006 h 6277036"/>
                <a:gd name="connsiteX1-211" fmla="*/ 1768795 w 11636977"/>
                <a:gd name="connsiteY1-212" fmla="*/ 96181 h 6277036"/>
                <a:gd name="connsiteX2-213" fmla="*/ 3813495 w 11636977"/>
                <a:gd name="connsiteY2-214" fmla="*/ 353356 h 6277036"/>
                <a:gd name="connsiteX3-215" fmla="*/ 6188395 w 11636977"/>
                <a:gd name="connsiteY3-216" fmla="*/ 175556 h 6277036"/>
                <a:gd name="connsiteX4-217" fmla="*/ 8461695 w 11636977"/>
                <a:gd name="connsiteY4-218" fmla="*/ 86656 h 6277036"/>
                <a:gd name="connsiteX5-219" fmla="*/ 10747695 w 11636977"/>
                <a:gd name="connsiteY5-220" fmla="*/ 188256 h 6277036"/>
                <a:gd name="connsiteX6-221" fmla="*/ 11471595 w 11636977"/>
                <a:gd name="connsiteY6-222" fmla="*/ 239056 h 6277036"/>
                <a:gd name="connsiteX7-223" fmla="*/ 11433495 w 11636977"/>
                <a:gd name="connsiteY7-224" fmla="*/ 1458256 h 6277036"/>
                <a:gd name="connsiteX8-225" fmla="*/ 11636695 w 11636977"/>
                <a:gd name="connsiteY8-226" fmla="*/ 2626656 h 6277036"/>
                <a:gd name="connsiteX9-227" fmla="*/ 11382695 w 11636977"/>
                <a:gd name="connsiteY9-228" fmla="*/ 3452156 h 6277036"/>
                <a:gd name="connsiteX10-229" fmla="*/ 11535095 w 11636977"/>
                <a:gd name="connsiteY10-230" fmla="*/ 4480856 h 6277036"/>
                <a:gd name="connsiteX11-231" fmla="*/ 11560495 w 11636977"/>
                <a:gd name="connsiteY11-232" fmla="*/ 5268256 h 6277036"/>
                <a:gd name="connsiteX12-233" fmla="*/ 11306495 w 11636977"/>
                <a:gd name="connsiteY12-234" fmla="*/ 5954056 h 6277036"/>
                <a:gd name="connsiteX13-235" fmla="*/ 10734995 w 11636977"/>
                <a:gd name="connsiteY13-236" fmla="*/ 6030256 h 6277036"/>
                <a:gd name="connsiteX14-237" fmla="*/ 9287195 w 11636977"/>
                <a:gd name="connsiteY14-238" fmla="*/ 5992156 h 6277036"/>
                <a:gd name="connsiteX15-239" fmla="*/ 8652195 w 11636977"/>
                <a:gd name="connsiteY15-240" fmla="*/ 5839756 h 6277036"/>
                <a:gd name="connsiteX16-241" fmla="*/ 6315395 w 11636977"/>
                <a:gd name="connsiteY16-242" fmla="*/ 6017556 h 6277036"/>
                <a:gd name="connsiteX17-243" fmla="*/ 4296095 w 11636977"/>
                <a:gd name="connsiteY17-244" fmla="*/ 5788956 h 6277036"/>
                <a:gd name="connsiteX18-245" fmla="*/ 2581595 w 11636977"/>
                <a:gd name="connsiteY18-246" fmla="*/ 6271556 h 6277036"/>
                <a:gd name="connsiteX19-247" fmla="*/ 870270 w 11636977"/>
                <a:gd name="connsiteY19-248" fmla="*/ 6039781 h 6277036"/>
                <a:gd name="connsiteX20-249" fmla="*/ 79695 w 11636977"/>
                <a:gd name="connsiteY20-250" fmla="*/ 5884206 h 6277036"/>
                <a:gd name="connsiteX21-251" fmla="*/ 41595 w 11636977"/>
                <a:gd name="connsiteY21-252" fmla="*/ 4569756 h 6277036"/>
                <a:gd name="connsiteX22-253" fmla="*/ 206695 w 11636977"/>
                <a:gd name="connsiteY22-254" fmla="*/ 3109256 h 6277036"/>
                <a:gd name="connsiteX23-255" fmla="*/ 3495 w 11636977"/>
                <a:gd name="connsiteY23-256" fmla="*/ 2347256 h 6277036"/>
                <a:gd name="connsiteX24-257" fmla="*/ 193995 w 11636977"/>
                <a:gd name="connsiteY24-258" fmla="*/ 1223306 h 6277036"/>
                <a:gd name="connsiteX25-259" fmla="*/ 260670 w 11636977"/>
                <a:gd name="connsiteY25-260" fmla="*/ 93006 h 6277036"/>
                <a:gd name="connsiteX0-261" fmla="*/ 260670 w 11636977"/>
                <a:gd name="connsiteY0-262" fmla="*/ 93006 h 6277036"/>
                <a:gd name="connsiteX1-263" fmla="*/ 1768795 w 11636977"/>
                <a:gd name="connsiteY1-264" fmla="*/ 96181 h 6277036"/>
                <a:gd name="connsiteX2-265" fmla="*/ 3813495 w 11636977"/>
                <a:gd name="connsiteY2-266" fmla="*/ 353356 h 6277036"/>
                <a:gd name="connsiteX3-267" fmla="*/ 6188395 w 11636977"/>
                <a:gd name="connsiteY3-268" fmla="*/ 175556 h 6277036"/>
                <a:gd name="connsiteX4-269" fmla="*/ 8461695 w 11636977"/>
                <a:gd name="connsiteY4-270" fmla="*/ 86656 h 6277036"/>
                <a:gd name="connsiteX5-271" fmla="*/ 10747695 w 11636977"/>
                <a:gd name="connsiteY5-272" fmla="*/ 188256 h 6277036"/>
                <a:gd name="connsiteX6-273" fmla="*/ 11471595 w 11636977"/>
                <a:gd name="connsiteY6-274" fmla="*/ 239056 h 6277036"/>
                <a:gd name="connsiteX7-275" fmla="*/ 11433495 w 11636977"/>
                <a:gd name="connsiteY7-276" fmla="*/ 1458256 h 6277036"/>
                <a:gd name="connsiteX8-277" fmla="*/ 11636695 w 11636977"/>
                <a:gd name="connsiteY8-278" fmla="*/ 2626656 h 6277036"/>
                <a:gd name="connsiteX9-279" fmla="*/ 11382695 w 11636977"/>
                <a:gd name="connsiteY9-280" fmla="*/ 3452156 h 6277036"/>
                <a:gd name="connsiteX10-281" fmla="*/ 11535095 w 11636977"/>
                <a:gd name="connsiteY10-282" fmla="*/ 4480856 h 6277036"/>
                <a:gd name="connsiteX11-283" fmla="*/ 11560495 w 11636977"/>
                <a:gd name="connsiteY11-284" fmla="*/ 5268256 h 6277036"/>
                <a:gd name="connsiteX12-285" fmla="*/ 11306495 w 11636977"/>
                <a:gd name="connsiteY12-286" fmla="*/ 5954056 h 6277036"/>
                <a:gd name="connsiteX13-287" fmla="*/ 10734995 w 11636977"/>
                <a:gd name="connsiteY13-288" fmla="*/ 6030256 h 6277036"/>
                <a:gd name="connsiteX14-289" fmla="*/ 9287195 w 11636977"/>
                <a:gd name="connsiteY14-290" fmla="*/ 5992156 h 6277036"/>
                <a:gd name="connsiteX15-291" fmla="*/ 8652195 w 11636977"/>
                <a:gd name="connsiteY15-292" fmla="*/ 5839756 h 6277036"/>
                <a:gd name="connsiteX16-293" fmla="*/ 6315395 w 11636977"/>
                <a:gd name="connsiteY16-294" fmla="*/ 6017556 h 6277036"/>
                <a:gd name="connsiteX17-295" fmla="*/ 4296095 w 11636977"/>
                <a:gd name="connsiteY17-296" fmla="*/ 5788956 h 6277036"/>
                <a:gd name="connsiteX18-297" fmla="*/ 2581595 w 11636977"/>
                <a:gd name="connsiteY18-298" fmla="*/ 6271556 h 6277036"/>
                <a:gd name="connsiteX19-299" fmla="*/ 870270 w 11636977"/>
                <a:gd name="connsiteY19-300" fmla="*/ 6039781 h 6277036"/>
                <a:gd name="connsiteX20-301" fmla="*/ 79695 w 11636977"/>
                <a:gd name="connsiteY20-302" fmla="*/ 5884206 h 6277036"/>
                <a:gd name="connsiteX21-303" fmla="*/ 41595 w 11636977"/>
                <a:gd name="connsiteY21-304" fmla="*/ 4569756 h 6277036"/>
                <a:gd name="connsiteX22-305" fmla="*/ 206695 w 11636977"/>
                <a:gd name="connsiteY22-306" fmla="*/ 3109256 h 6277036"/>
                <a:gd name="connsiteX23-307" fmla="*/ 127320 w 11636977"/>
                <a:gd name="connsiteY23-308" fmla="*/ 2394881 h 6277036"/>
                <a:gd name="connsiteX24-309" fmla="*/ 193995 w 11636977"/>
                <a:gd name="connsiteY24-310" fmla="*/ 1223306 h 6277036"/>
                <a:gd name="connsiteX25-311" fmla="*/ 260670 w 11636977"/>
                <a:gd name="connsiteY25-312" fmla="*/ 93006 h 6277036"/>
                <a:gd name="connsiteX0-313" fmla="*/ 261190 w 11637497"/>
                <a:gd name="connsiteY0-314" fmla="*/ 93006 h 6277036"/>
                <a:gd name="connsiteX1-315" fmla="*/ 1769315 w 11637497"/>
                <a:gd name="connsiteY1-316" fmla="*/ 96181 h 6277036"/>
                <a:gd name="connsiteX2-317" fmla="*/ 3814015 w 11637497"/>
                <a:gd name="connsiteY2-318" fmla="*/ 353356 h 6277036"/>
                <a:gd name="connsiteX3-319" fmla="*/ 6188915 w 11637497"/>
                <a:gd name="connsiteY3-320" fmla="*/ 175556 h 6277036"/>
                <a:gd name="connsiteX4-321" fmla="*/ 8462215 w 11637497"/>
                <a:gd name="connsiteY4-322" fmla="*/ 86656 h 6277036"/>
                <a:gd name="connsiteX5-323" fmla="*/ 10748215 w 11637497"/>
                <a:gd name="connsiteY5-324" fmla="*/ 188256 h 6277036"/>
                <a:gd name="connsiteX6-325" fmla="*/ 11472115 w 11637497"/>
                <a:gd name="connsiteY6-326" fmla="*/ 239056 h 6277036"/>
                <a:gd name="connsiteX7-327" fmla="*/ 11434015 w 11637497"/>
                <a:gd name="connsiteY7-328" fmla="*/ 1458256 h 6277036"/>
                <a:gd name="connsiteX8-329" fmla="*/ 11637215 w 11637497"/>
                <a:gd name="connsiteY8-330" fmla="*/ 2626656 h 6277036"/>
                <a:gd name="connsiteX9-331" fmla="*/ 11383215 w 11637497"/>
                <a:gd name="connsiteY9-332" fmla="*/ 3452156 h 6277036"/>
                <a:gd name="connsiteX10-333" fmla="*/ 11535615 w 11637497"/>
                <a:gd name="connsiteY10-334" fmla="*/ 4480856 h 6277036"/>
                <a:gd name="connsiteX11-335" fmla="*/ 11561015 w 11637497"/>
                <a:gd name="connsiteY11-336" fmla="*/ 5268256 h 6277036"/>
                <a:gd name="connsiteX12-337" fmla="*/ 11307015 w 11637497"/>
                <a:gd name="connsiteY12-338" fmla="*/ 5954056 h 6277036"/>
                <a:gd name="connsiteX13-339" fmla="*/ 10735515 w 11637497"/>
                <a:gd name="connsiteY13-340" fmla="*/ 6030256 h 6277036"/>
                <a:gd name="connsiteX14-341" fmla="*/ 9287715 w 11637497"/>
                <a:gd name="connsiteY14-342" fmla="*/ 5992156 h 6277036"/>
                <a:gd name="connsiteX15-343" fmla="*/ 8652715 w 11637497"/>
                <a:gd name="connsiteY15-344" fmla="*/ 5839756 h 6277036"/>
                <a:gd name="connsiteX16-345" fmla="*/ 6315915 w 11637497"/>
                <a:gd name="connsiteY16-346" fmla="*/ 6017556 h 6277036"/>
                <a:gd name="connsiteX17-347" fmla="*/ 4296615 w 11637497"/>
                <a:gd name="connsiteY17-348" fmla="*/ 5788956 h 6277036"/>
                <a:gd name="connsiteX18-349" fmla="*/ 2582115 w 11637497"/>
                <a:gd name="connsiteY18-350" fmla="*/ 6271556 h 6277036"/>
                <a:gd name="connsiteX19-351" fmla="*/ 870790 w 11637497"/>
                <a:gd name="connsiteY19-352" fmla="*/ 6039781 h 6277036"/>
                <a:gd name="connsiteX20-353" fmla="*/ 80215 w 11637497"/>
                <a:gd name="connsiteY20-354" fmla="*/ 5884206 h 6277036"/>
                <a:gd name="connsiteX21-355" fmla="*/ 42115 w 11637497"/>
                <a:gd name="connsiteY21-356" fmla="*/ 4569756 h 6277036"/>
                <a:gd name="connsiteX22-357" fmla="*/ 216740 w 11637497"/>
                <a:gd name="connsiteY22-358" fmla="*/ 3442631 h 6277036"/>
                <a:gd name="connsiteX23-359" fmla="*/ 127840 w 11637497"/>
                <a:gd name="connsiteY23-360" fmla="*/ 2394881 h 6277036"/>
                <a:gd name="connsiteX24-361" fmla="*/ 194515 w 11637497"/>
                <a:gd name="connsiteY24-362" fmla="*/ 1223306 h 6277036"/>
                <a:gd name="connsiteX25-363" fmla="*/ 261190 w 11637497"/>
                <a:gd name="connsiteY25-364" fmla="*/ 93006 h 6277036"/>
                <a:gd name="connsiteX0-365" fmla="*/ 238248 w 11614555"/>
                <a:gd name="connsiteY0-366" fmla="*/ 93006 h 6277036"/>
                <a:gd name="connsiteX1-367" fmla="*/ 1746373 w 11614555"/>
                <a:gd name="connsiteY1-368" fmla="*/ 96181 h 6277036"/>
                <a:gd name="connsiteX2-369" fmla="*/ 3791073 w 11614555"/>
                <a:gd name="connsiteY2-370" fmla="*/ 353356 h 6277036"/>
                <a:gd name="connsiteX3-371" fmla="*/ 6165973 w 11614555"/>
                <a:gd name="connsiteY3-372" fmla="*/ 175556 h 6277036"/>
                <a:gd name="connsiteX4-373" fmla="*/ 8439273 w 11614555"/>
                <a:gd name="connsiteY4-374" fmla="*/ 86656 h 6277036"/>
                <a:gd name="connsiteX5-375" fmla="*/ 10725273 w 11614555"/>
                <a:gd name="connsiteY5-376" fmla="*/ 188256 h 6277036"/>
                <a:gd name="connsiteX6-377" fmla="*/ 11449173 w 11614555"/>
                <a:gd name="connsiteY6-378" fmla="*/ 239056 h 6277036"/>
                <a:gd name="connsiteX7-379" fmla="*/ 11411073 w 11614555"/>
                <a:gd name="connsiteY7-380" fmla="*/ 1458256 h 6277036"/>
                <a:gd name="connsiteX8-381" fmla="*/ 11614273 w 11614555"/>
                <a:gd name="connsiteY8-382" fmla="*/ 2626656 h 6277036"/>
                <a:gd name="connsiteX9-383" fmla="*/ 11360273 w 11614555"/>
                <a:gd name="connsiteY9-384" fmla="*/ 3452156 h 6277036"/>
                <a:gd name="connsiteX10-385" fmla="*/ 11512673 w 11614555"/>
                <a:gd name="connsiteY10-386" fmla="*/ 4480856 h 6277036"/>
                <a:gd name="connsiteX11-387" fmla="*/ 11538073 w 11614555"/>
                <a:gd name="connsiteY11-388" fmla="*/ 5268256 h 6277036"/>
                <a:gd name="connsiteX12-389" fmla="*/ 11284073 w 11614555"/>
                <a:gd name="connsiteY12-390" fmla="*/ 5954056 h 6277036"/>
                <a:gd name="connsiteX13-391" fmla="*/ 10712573 w 11614555"/>
                <a:gd name="connsiteY13-392" fmla="*/ 6030256 h 6277036"/>
                <a:gd name="connsiteX14-393" fmla="*/ 9264773 w 11614555"/>
                <a:gd name="connsiteY14-394" fmla="*/ 5992156 h 6277036"/>
                <a:gd name="connsiteX15-395" fmla="*/ 8629773 w 11614555"/>
                <a:gd name="connsiteY15-396" fmla="*/ 5839756 h 6277036"/>
                <a:gd name="connsiteX16-397" fmla="*/ 6292973 w 11614555"/>
                <a:gd name="connsiteY16-398" fmla="*/ 6017556 h 6277036"/>
                <a:gd name="connsiteX17-399" fmla="*/ 4273673 w 11614555"/>
                <a:gd name="connsiteY17-400" fmla="*/ 5788956 h 6277036"/>
                <a:gd name="connsiteX18-401" fmla="*/ 2559173 w 11614555"/>
                <a:gd name="connsiteY18-402" fmla="*/ 6271556 h 6277036"/>
                <a:gd name="connsiteX19-403" fmla="*/ 847848 w 11614555"/>
                <a:gd name="connsiteY19-404" fmla="*/ 6039781 h 6277036"/>
                <a:gd name="connsiteX20-405" fmla="*/ 57273 w 11614555"/>
                <a:gd name="connsiteY20-406" fmla="*/ 5884206 h 6277036"/>
                <a:gd name="connsiteX21-407" fmla="*/ 76323 w 11614555"/>
                <a:gd name="connsiteY21-408" fmla="*/ 4960281 h 6277036"/>
                <a:gd name="connsiteX22-409" fmla="*/ 193798 w 11614555"/>
                <a:gd name="connsiteY22-410" fmla="*/ 3442631 h 6277036"/>
                <a:gd name="connsiteX23-411" fmla="*/ 104898 w 11614555"/>
                <a:gd name="connsiteY23-412" fmla="*/ 2394881 h 6277036"/>
                <a:gd name="connsiteX24-413" fmla="*/ 171573 w 11614555"/>
                <a:gd name="connsiteY24-414" fmla="*/ 1223306 h 6277036"/>
                <a:gd name="connsiteX25-415" fmla="*/ 238248 w 11614555"/>
                <a:gd name="connsiteY25-416" fmla="*/ 93006 h 6277036"/>
                <a:gd name="connsiteX0-417" fmla="*/ 238596 w 11614903"/>
                <a:gd name="connsiteY0-418" fmla="*/ 93006 h 6277036"/>
                <a:gd name="connsiteX1-419" fmla="*/ 1746721 w 11614903"/>
                <a:gd name="connsiteY1-420" fmla="*/ 96181 h 6277036"/>
                <a:gd name="connsiteX2-421" fmla="*/ 3791421 w 11614903"/>
                <a:gd name="connsiteY2-422" fmla="*/ 353356 h 6277036"/>
                <a:gd name="connsiteX3-423" fmla="*/ 6166321 w 11614903"/>
                <a:gd name="connsiteY3-424" fmla="*/ 175556 h 6277036"/>
                <a:gd name="connsiteX4-425" fmla="*/ 8439621 w 11614903"/>
                <a:gd name="connsiteY4-426" fmla="*/ 86656 h 6277036"/>
                <a:gd name="connsiteX5-427" fmla="*/ 10725621 w 11614903"/>
                <a:gd name="connsiteY5-428" fmla="*/ 188256 h 6277036"/>
                <a:gd name="connsiteX6-429" fmla="*/ 11449521 w 11614903"/>
                <a:gd name="connsiteY6-430" fmla="*/ 239056 h 6277036"/>
                <a:gd name="connsiteX7-431" fmla="*/ 11411421 w 11614903"/>
                <a:gd name="connsiteY7-432" fmla="*/ 1458256 h 6277036"/>
                <a:gd name="connsiteX8-433" fmla="*/ 11614621 w 11614903"/>
                <a:gd name="connsiteY8-434" fmla="*/ 2626656 h 6277036"/>
                <a:gd name="connsiteX9-435" fmla="*/ 11360621 w 11614903"/>
                <a:gd name="connsiteY9-436" fmla="*/ 3452156 h 6277036"/>
                <a:gd name="connsiteX10-437" fmla="*/ 11513021 w 11614903"/>
                <a:gd name="connsiteY10-438" fmla="*/ 4480856 h 6277036"/>
                <a:gd name="connsiteX11-439" fmla="*/ 11538421 w 11614903"/>
                <a:gd name="connsiteY11-440" fmla="*/ 5268256 h 6277036"/>
                <a:gd name="connsiteX12-441" fmla="*/ 11284421 w 11614903"/>
                <a:gd name="connsiteY12-442" fmla="*/ 5954056 h 6277036"/>
                <a:gd name="connsiteX13-443" fmla="*/ 10712921 w 11614903"/>
                <a:gd name="connsiteY13-444" fmla="*/ 6030256 h 6277036"/>
                <a:gd name="connsiteX14-445" fmla="*/ 9265121 w 11614903"/>
                <a:gd name="connsiteY14-446" fmla="*/ 5992156 h 6277036"/>
                <a:gd name="connsiteX15-447" fmla="*/ 8630121 w 11614903"/>
                <a:gd name="connsiteY15-448" fmla="*/ 5839756 h 6277036"/>
                <a:gd name="connsiteX16-449" fmla="*/ 6293321 w 11614903"/>
                <a:gd name="connsiteY16-450" fmla="*/ 6017556 h 6277036"/>
                <a:gd name="connsiteX17-451" fmla="*/ 4274021 w 11614903"/>
                <a:gd name="connsiteY17-452" fmla="*/ 5788956 h 6277036"/>
                <a:gd name="connsiteX18-453" fmla="*/ 2559521 w 11614903"/>
                <a:gd name="connsiteY18-454" fmla="*/ 6271556 h 6277036"/>
                <a:gd name="connsiteX19-455" fmla="*/ 848196 w 11614903"/>
                <a:gd name="connsiteY19-456" fmla="*/ 6039781 h 6277036"/>
                <a:gd name="connsiteX20-457" fmla="*/ 57621 w 11614903"/>
                <a:gd name="connsiteY20-458" fmla="*/ 5884206 h 6277036"/>
                <a:gd name="connsiteX21-459" fmla="*/ 76671 w 11614903"/>
                <a:gd name="connsiteY21-460" fmla="*/ 4960281 h 6277036"/>
                <a:gd name="connsiteX22-461" fmla="*/ 203671 w 11614903"/>
                <a:gd name="connsiteY22-462" fmla="*/ 3842681 h 6277036"/>
                <a:gd name="connsiteX23-463" fmla="*/ 105246 w 11614903"/>
                <a:gd name="connsiteY23-464" fmla="*/ 2394881 h 6277036"/>
                <a:gd name="connsiteX24-465" fmla="*/ 171921 w 11614903"/>
                <a:gd name="connsiteY24-466" fmla="*/ 1223306 h 6277036"/>
                <a:gd name="connsiteX25-467" fmla="*/ 238596 w 11614903"/>
                <a:gd name="connsiteY25-468" fmla="*/ 93006 h 6277036"/>
                <a:gd name="connsiteX0-469" fmla="*/ 236217 w 11612524"/>
                <a:gd name="connsiteY0-470" fmla="*/ 93006 h 6277036"/>
                <a:gd name="connsiteX1-471" fmla="*/ 1744342 w 11612524"/>
                <a:gd name="connsiteY1-472" fmla="*/ 96181 h 6277036"/>
                <a:gd name="connsiteX2-473" fmla="*/ 3789042 w 11612524"/>
                <a:gd name="connsiteY2-474" fmla="*/ 353356 h 6277036"/>
                <a:gd name="connsiteX3-475" fmla="*/ 6163942 w 11612524"/>
                <a:gd name="connsiteY3-476" fmla="*/ 175556 h 6277036"/>
                <a:gd name="connsiteX4-477" fmla="*/ 8437242 w 11612524"/>
                <a:gd name="connsiteY4-478" fmla="*/ 86656 h 6277036"/>
                <a:gd name="connsiteX5-479" fmla="*/ 10723242 w 11612524"/>
                <a:gd name="connsiteY5-480" fmla="*/ 188256 h 6277036"/>
                <a:gd name="connsiteX6-481" fmla="*/ 11447142 w 11612524"/>
                <a:gd name="connsiteY6-482" fmla="*/ 239056 h 6277036"/>
                <a:gd name="connsiteX7-483" fmla="*/ 11409042 w 11612524"/>
                <a:gd name="connsiteY7-484" fmla="*/ 1458256 h 6277036"/>
                <a:gd name="connsiteX8-485" fmla="*/ 11612242 w 11612524"/>
                <a:gd name="connsiteY8-486" fmla="*/ 2626656 h 6277036"/>
                <a:gd name="connsiteX9-487" fmla="*/ 11358242 w 11612524"/>
                <a:gd name="connsiteY9-488" fmla="*/ 3452156 h 6277036"/>
                <a:gd name="connsiteX10-489" fmla="*/ 11510642 w 11612524"/>
                <a:gd name="connsiteY10-490" fmla="*/ 4480856 h 6277036"/>
                <a:gd name="connsiteX11-491" fmla="*/ 11536042 w 11612524"/>
                <a:gd name="connsiteY11-492" fmla="*/ 5268256 h 6277036"/>
                <a:gd name="connsiteX12-493" fmla="*/ 11282042 w 11612524"/>
                <a:gd name="connsiteY12-494" fmla="*/ 5954056 h 6277036"/>
                <a:gd name="connsiteX13-495" fmla="*/ 10710542 w 11612524"/>
                <a:gd name="connsiteY13-496" fmla="*/ 6030256 h 6277036"/>
                <a:gd name="connsiteX14-497" fmla="*/ 9262742 w 11612524"/>
                <a:gd name="connsiteY14-498" fmla="*/ 5992156 h 6277036"/>
                <a:gd name="connsiteX15-499" fmla="*/ 8627742 w 11612524"/>
                <a:gd name="connsiteY15-500" fmla="*/ 5839756 h 6277036"/>
                <a:gd name="connsiteX16-501" fmla="*/ 6290942 w 11612524"/>
                <a:gd name="connsiteY16-502" fmla="*/ 6017556 h 6277036"/>
                <a:gd name="connsiteX17-503" fmla="*/ 4271642 w 11612524"/>
                <a:gd name="connsiteY17-504" fmla="*/ 5788956 h 6277036"/>
                <a:gd name="connsiteX18-505" fmla="*/ 2557142 w 11612524"/>
                <a:gd name="connsiteY18-506" fmla="*/ 6271556 h 6277036"/>
                <a:gd name="connsiteX19-507" fmla="*/ 845817 w 11612524"/>
                <a:gd name="connsiteY19-508" fmla="*/ 6039781 h 6277036"/>
                <a:gd name="connsiteX20-509" fmla="*/ 55242 w 11612524"/>
                <a:gd name="connsiteY20-510" fmla="*/ 5884206 h 6277036"/>
                <a:gd name="connsiteX21-511" fmla="*/ 74292 w 11612524"/>
                <a:gd name="connsiteY21-512" fmla="*/ 4960281 h 6277036"/>
                <a:gd name="connsiteX22-513" fmla="*/ 134617 w 11612524"/>
                <a:gd name="connsiteY22-514" fmla="*/ 3842681 h 6277036"/>
                <a:gd name="connsiteX23-515" fmla="*/ 102867 w 11612524"/>
                <a:gd name="connsiteY23-516" fmla="*/ 2394881 h 6277036"/>
                <a:gd name="connsiteX24-517" fmla="*/ 169542 w 11612524"/>
                <a:gd name="connsiteY24-518" fmla="*/ 1223306 h 6277036"/>
                <a:gd name="connsiteX25-519" fmla="*/ 236217 w 11612524"/>
                <a:gd name="connsiteY25-520" fmla="*/ 93006 h 6277036"/>
                <a:gd name="connsiteX0-521" fmla="*/ 163227 w 11539534"/>
                <a:gd name="connsiteY0-522" fmla="*/ 93006 h 6276333"/>
                <a:gd name="connsiteX1-523" fmla="*/ 1671352 w 11539534"/>
                <a:gd name="connsiteY1-524" fmla="*/ 96181 h 6276333"/>
                <a:gd name="connsiteX2-525" fmla="*/ 3716052 w 11539534"/>
                <a:gd name="connsiteY2-526" fmla="*/ 353356 h 6276333"/>
                <a:gd name="connsiteX3-527" fmla="*/ 6090952 w 11539534"/>
                <a:gd name="connsiteY3-528" fmla="*/ 175556 h 6276333"/>
                <a:gd name="connsiteX4-529" fmla="*/ 8364252 w 11539534"/>
                <a:gd name="connsiteY4-530" fmla="*/ 86656 h 6276333"/>
                <a:gd name="connsiteX5-531" fmla="*/ 10650252 w 11539534"/>
                <a:gd name="connsiteY5-532" fmla="*/ 188256 h 6276333"/>
                <a:gd name="connsiteX6-533" fmla="*/ 11374152 w 11539534"/>
                <a:gd name="connsiteY6-534" fmla="*/ 239056 h 6276333"/>
                <a:gd name="connsiteX7-535" fmla="*/ 11336052 w 11539534"/>
                <a:gd name="connsiteY7-536" fmla="*/ 1458256 h 6276333"/>
                <a:gd name="connsiteX8-537" fmla="*/ 11539252 w 11539534"/>
                <a:gd name="connsiteY8-538" fmla="*/ 2626656 h 6276333"/>
                <a:gd name="connsiteX9-539" fmla="*/ 11285252 w 11539534"/>
                <a:gd name="connsiteY9-540" fmla="*/ 3452156 h 6276333"/>
                <a:gd name="connsiteX10-541" fmla="*/ 11437652 w 11539534"/>
                <a:gd name="connsiteY10-542" fmla="*/ 4480856 h 6276333"/>
                <a:gd name="connsiteX11-543" fmla="*/ 11463052 w 11539534"/>
                <a:gd name="connsiteY11-544" fmla="*/ 5268256 h 6276333"/>
                <a:gd name="connsiteX12-545" fmla="*/ 11209052 w 11539534"/>
                <a:gd name="connsiteY12-546" fmla="*/ 5954056 h 6276333"/>
                <a:gd name="connsiteX13-547" fmla="*/ 10637552 w 11539534"/>
                <a:gd name="connsiteY13-548" fmla="*/ 6030256 h 6276333"/>
                <a:gd name="connsiteX14-549" fmla="*/ 9189752 w 11539534"/>
                <a:gd name="connsiteY14-550" fmla="*/ 5992156 h 6276333"/>
                <a:gd name="connsiteX15-551" fmla="*/ 8554752 w 11539534"/>
                <a:gd name="connsiteY15-552" fmla="*/ 5839756 h 6276333"/>
                <a:gd name="connsiteX16-553" fmla="*/ 6217952 w 11539534"/>
                <a:gd name="connsiteY16-554" fmla="*/ 6017556 h 6276333"/>
                <a:gd name="connsiteX17-555" fmla="*/ 4198652 w 11539534"/>
                <a:gd name="connsiteY17-556" fmla="*/ 5788956 h 6276333"/>
                <a:gd name="connsiteX18-557" fmla="*/ 2484152 w 11539534"/>
                <a:gd name="connsiteY18-558" fmla="*/ 6271556 h 6276333"/>
                <a:gd name="connsiteX19-559" fmla="*/ 772827 w 11539534"/>
                <a:gd name="connsiteY19-560" fmla="*/ 6039781 h 6276333"/>
                <a:gd name="connsiteX20-561" fmla="*/ 96552 w 11539534"/>
                <a:gd name="connsiteY20-562" fmla="*/ 6103281 h 6276333"/>
                <a:gd name="connsiteX21-563" fmla="*/ 1302 w 11539534"/>
                <a:gd name="connsiteY21-564" fmla="*/ 4960281 h 6276333"/>
                <a:gd name="connsiteX22-565" fmla="*/ 61627 w 11539534"/>
                <a:gd name="connsiteY22-566" fmla="*/ 3842681 h 6276333"/>
                <a:gd name="connsiteX23-567" fmla="*/ 29877 w 11539534"/>
                <a:gd name="connsiteY23-568" fmla="*/ 2394881 h 6276333"/>
                <a:gd name="connsiteX24-569" fmla="*/ 96552 w 11539534"/>
                <a:gd name="connsiteY24-570" fmla="*/ 1223306 h 6276333"/>
                <a:gd name="connsiteX25-571" fmla="*/ 163227 w 11539534"/>
                <a:gd name="connsiteY25-572" fmla="*/ 93006 h 6276333"/>
                <a:gd name="connsiteX0-573" fmla="*/ 133783 w 11510090"/>
                <a:gd name="connsiteY0-574" fmla="*/ 93006 h 6276333"/>
                <a:gd name="connsiteX1-575" fmla="*/ 1641908 w 11510090"/>
                <a:gd name="connsiteY1-576" fmla="*/ 96181 h 6276333"/>
                <a:gd name="connsiteX2-577" fmla="*/ 3686608 w 11510090"/>
                <a:gd name="connsiteY2-578" fmla="*/ 353356 h 6276333"/>
                <a:gd name="connsiteX3-579" fmla="*/ 6061508 w 11510090"/>
                <a:gd name="connsiteY3-580" fmla="*/ 175556 h 6276333"/>
                <a:gd name="connsiteX4-581" fmla="*/ 8334808 w 11510090"/>
                <a:gd name="connsiteY4-582" fmla="*/ 86656 h 6276333"/>
                <a:gd name="connsiteX5-583" fmla="*/ 10620808 w 11510090"/>
                <a:gd name="connsiteY5-584" fmla="*/ 188256 h 6276333"/>
                <a:gd name="connsiteX6-585" fmla="*/ 11344708 w 11510090"/>
                <a:gd name="connsiteY6-586" fmla="*/ 239056 h 6276333"/>
                <a:gd name="connsiteX7-587" fmla="*/ 11306608 w 11510090"/>
                <a:gd name="connsiteY7-588" fmla="*/ 1458256 h 6276333"/>
                <a:gd name="connsiteX8-589" fmla="*/ 11509808 w 11510090"/>
                <a:gd name="connsiteY8-590" fmla="*/ 2626656 h 6276333"/>
                <a:gd name="connsiteX9-591" fmla="*/ 11255808 w 11510090"/>
                <a:gd name="connsiteY9-592" fmla="*/ 3452156 h 6276333"/>
                <a:gd name="connsiteX10-593" fmla="*/ 11408208 w 11510090"/>
                <a:gd name="connsiteY10-594" fmla="*/ 4480856 h 6276333"/>
                <a:gd name="connsiteX11-595" fmla="*/ 11433608 w 11510090"/>
                <a:gd name="connsiteY11-596" fmla="*/ 5268256 h 6276333"/>
                <a:gd name="connsiteX12-597" fmla="*/ 11179608 w 11510090"/>
                <a:gd name="connsiteY12-598" fmla="*/ 5954056 h 6276333"/>
                <a:gd name="connsiteX13-599" fmla="*/ 10608108 w 11510090"/>
                <a:gd name="connsiteY13-600" fmla="*/ 6030256 h 6276333"/>
                <a:gd name="connsiteX14-601" fmla="*/ 9160308 w 11510090"/>
                <a:gd name="connsiteY14-602" fmla="*/ 5992156 h 6276333"/>
                <a:gd name="connsiteX15-603" fmla="*/ 8525308 w 11510090"/>
                <a:gd name="connsiteY15-604" fmla="*/ 5839756 h 6276333"/>
                <a:gd name="connsiteX16-605" fmla="*/ 6188508 w 11510090"/>
                <a:gd name="connsiteY16-606" fmla="*/ 6017556 h 6276333"/>
                <a:gd name="connsiteX17-607" fmla="*/ 4169208 w 11510090"/>
                <a:gd name="connsiteY17-608" fmla="*/ 5788956 h 6276333"/>
                <a:gd name="connsiteX18-609" fmla="*/ 2454708 w 11510090"/>
                <a:gd name="connsiteY18-610" fmla="*/ 6271556 h 6276333"/>
                <a:gd name="connsiteX19-611" fmla="*/ 743383 w 11510090"/>
                <a:gd name="connsiteY19-612" fmla="*/ 6039781 h 6276333"/>
                <a:gd name="connsiteX20-613" fmla="*/ 67108 w 11510090"/>
                <a:gd name="connsiteY20-614" fmla="*/ 6103281 h 6276333"/>
                <a:gd name="connsiteX21-615" fmla="*/ 48058 w 11510090"/>
                <a:gd name="connsiteY21-616" fmla="*/ 4960281 h 6276333"/>
                <a:gd name="connsiteX22-617" fmla="*/ 32183 w 11510090"/>
                <a:gd name="connsiteY22-618" fmla="*/ 3842681 h 6276333"/>
                <a:gd name="connsiteX23-619" fmla="*/ 433 w 11510090"/>
                <a:gd name="connsiteY23-620" fmla="*/ 2394881 h 6276333"/>
                <a:gd name="connsiteX24-621" fmla="*/ 67108 w 11510090"/>
                <a:gd name="connsiteY24-622" fmla="*/ 1223306 h 6276333"/>
                <a:gd name="connsiteX25-623" fmla="*/ 133783 w 11510090"/>
                <a:gd name="connsiteY25-624" fmla="*/ 93006 h 6276333"/>
                <a:gd name="connsiteX0-625" fmla="*/ 144180 w 11520487"/>
                <a:gd name="connsiteY0-626" fmla="*/ 93006 h 6276557"/>
                <a:gd name="connsiteX1-627" fmla="*/ 1652305 w 11520487"/>
                <a:gd name="connsiteY1-628" fmla="*/ 96181 h 6276557"/>
                <a:gd name="connsiteX2-629" fmla="*/ 3697005 w 11520487"/>
                <a:gd name="connsiteY2-630" fmla="*/ 353356 h 6276557"/>
                <a:gd name="connsiteX3-631" fmla="*/ 6071905 w 11520487"/>
                <a:gd name="connsiteY3-632" fmla="*/ 175556 h 6276557"/>
                <a:gd name="connsiteX4-633" fmla="*/ 8345205 w 11520487"/>
                <a:gd name="connsiteY4-634" fmla="*/ 86656 h 6276557"/>
                <a:gd name="connsiteX5-635" fmla="*/ 10631205 w 11520487"/>
                <a:gd name="connsiteY5-636" fmla="*/ 188256 h 6276557"/>
                <a:gd name="connsiteX6-637" fmla="*/ 11355105 w 11520487"/>
                <a:gd name="connsiteY6-638" fmla="*/ 239056 h 6276557"/>
                <a:gd name="connsiteX7-639" fmla="*/ 11317005 w 11520487"/>
                <a:gd name="connsiteY7-640" fmla="*/ 1458256 h 6276557"/>
                <a:gd name="connsiteX8-641" fmla="*/ 11520205 w 11520487"/>
                <a:gd name="connsiteY8-642" fmla="*/ 2626656 h 6276557"/>
                <a:gd name="connsiteX9-643" fmla="*/ 11266205 w 11520487"/>
                <a:gd name="connsiteY9-644" fmla="*/ 3452156 h 6276557"/>
                <a:gd name="connsiteX10-645" fmla="*/ 11418605 w 11520487"/>
                <a:gd name="connsiteY10-646" fmla="*/ 4480856 h 6276557"/>
                <a:gd name="connsiteX11-647" fmla="*/ 11444005 w 11520487"/>
                <a:gd name="connsiteY11-648" fmla="*/ 5268256 h 6276557"/>
                <a:gd name="connsiteX12-649" fmla="*/ 11190005 w 11520487"/>
                <a:gd name="connsiteY12-650" fmla="*/ 5954056 h 6276557"/>
                <a:gd name="connsiteX13-651" fmla="*/ 10618505 w 11520487"/>
                <a:gd name="connsiteY13-652" fmla="*/ 6030256 h 6276557"/>
                <a:gd name="connsiteX14-653" fmla="*/ 9170705 w 11520487"/>
                <a:gd name="connsiteY14-654" fmla="*/ 5992156 h 6276557"/>
                <a:gd name="connsiteX15-655" fmla="*/ 8535705 w 11520487"/>
                <a:gd name="connsiteY15-656" fmla="*/ 5839756 h 6276557"/>
                <a:gd name="connsiteX16-657" fmla="*/ 6198905 w 11520487"/>
                <a:gd name="connsiteY16-658" fmla="*/ 6017556 h 6276557"/>
                <a:gd name="connsiteX17-659" fmla="*/ 4179605 w 11520487"/>
                <a:gd name="connsiteY17-660" fmla="*/ 5788956 h 6276557"/>
                <a:gd name="connsiteX18-661" fmla="*/ 2465105 w 11520487"/>
                <a:gd name="connsiteY18-662" fmla="*/ 6271556 h 6276557"/>
                <a:gd name="connsiteX19-663" fmla="*/ 753780 w 11520487"/>
                <a:gd name="connsiteY19-664" fmla="*/ 6039781 h 6276557"/>
                <a:gd name="connsiteX20-665" fmla="*/ 48930 w 11520487"/>
                <a:gd name="connsiteY20-666" fmla="*/ 6027081 h 6276557"/>
                <a:gd name="connsiteX21-667" fmla="*/ 58455 w 11520487"/>
                <a:gd name="connsiteY21-668" fmla="*/ 4960281 h 6276557"/>
                <a:gd name="connsiteX22-669" fmla="*/ 42580 w 11520487"/>
                <a:gd name="connsiteY22-670" fmla="*/ 3842681 h 6276557"/>
                <a:gd name="connsiteX23-671" fmla="*/ 10830 w 11520487"/>
                <a:gd name="connsiteY23-672" fmla="*/ 2394881 h 6276557"/>
                <a:gd name="connsiteX24-673" fmla="*/ 77505 w 11520487"/>
                <a:gd name="connsiteY24-674" fmla="*/ 1223306 h 6276557"/>
                <a:gd name="connsiteX25-675" fmla="*/ 144180 w 11520487"/>
                <a:gd name="connsiteY25-676" fmla="*/ 93006 h 6276557"/>
                <a:gd name="connsiteX0-677" fmla="*/ 172358 w 11548665"/>
                <a:gd name="connsiteY0-678" fmla="*/ 93006 h 6281330"/>
                <a:gd name="connsiteX1-679" fmla="*/ 1680483 w 11548665"/>
                <a:gd name="connsiteY1-680" fmla="*/ 96181 h 6281330"/>
                <a:gd name="connsiteX2-681" fmla="*/ 3725183 w 11548665"/>
                <a:gd name="connsiteY2-682" fmla="*/ 353356 h 6281330"/>
                <a:gd name="connsiteX3-683" fmla="*/ 6100083 w 11548665"/>
                <a:gd name="connsiteY3-684" fmla="*/ 175556 h 6281330"/>
                <a:gd name="connsiteX4-685" fmla="*/ 8373383 w 11548665"/>
                <a:gd name="connsiteY4-686" fmla="*/ 86656 h 6281330"/>
                <a:gd name="connsiteX5-687" fmla="*/ 10659383 w 11548665"/>
                <a:gd name="connsiteY5-688" fmla="*/ 188256 h 6281330"/>
                <a:gd name="connsiteX6-689" fmla="*/ 11383283 w 11548665"/>
                <a:gd name="connsiteY6-690" fmla="*/ 239056 h 6281330"/>
                <a:gd name="connsiteX7-691" fmla="*/ 11345183 w 11548665"/>
                <a:gd name="connsiteY7-692" fmla="*/ 1458256 h 6281330"/>
                <a:gd name="connsiteX8-693" fmla="*/ 11548383 w 11548665"/>
                <a:gd name="connsiteY8-694" fmla="*/ 2626656 h 6281330"/>
                <a:gd name="connsiteX9-695" fmla="*/ 11294383 w 11548665"/>
                <a:gd name="connsiteY9-696" fmla="*/ 3452156 h 6281330"/>
                <a:gd name="connsiteX10-697" fmla="*/ 11446783 w 11548665"/>
                <a:gd name="connsiteY10-698" fmla="*/ 4480856 h 6281330"/>
                <a:gd name="connsiteX11-699" fmla="*/ 11472183 w 11548665"/>
                <a:gd name="connsiteY11-700" fmla="*/ 5268256 h 6281330"/>
                <a:gd name="connsiteX12-701" fmla="*/ 11218183 w 11548665"/>
                <a:gd name="connsiteY12-702" fmla="*/ 5954056 h 6281330"/>
                <a:gd name="connsiteX13-703" fmla="*/ 10646683 w 11548665"/>
                <a:gd name="connsiteY13-704" fmla="*/ 6030256 h 6281330"/>
                <a:gd name="connsiteX14-705" fmla="*/ 9198883 w 11548665"/>
                <a:gd name="connsiteY14-706" fmla="*/ 5992156 h 6281330"/>
                <a:gd name="connsiteX15-707" fmla="*/ 8563883 w 11548665"/>
                <a:gd name="connsiteY15-708" fmla="*/ 5839756 h 6281330"/>
                <a:gd name="connsiteX16-709" fmla="*/ 6227083 w 11548665"/>
                <a:gd name="connsiteY16-710" fmla="*/ 6017556 h 6281330"/>
                <a:gd name="connsiteX17-711" fmla="*/ 4207783 w 11548665"/>
                <a:gd name="connsiteY17-712" fmla="*/ 5788956 h 6281330"/>
                <a:gd name="connsiteX18-713" fmla="*/ 2493283 w 11548665"/>
                <a:gd name="connsiteY18-714" fmla="*/ 6271556 h 6281330"/>
                <a:gd name="connsiteX19-715" fmla="*/ 1162958 w 11548665"/>
                <a:gd name="connsiteY19-716" fmla="*/ 6106456 h 6281330"/>
                <a:gd name="connsiteX20-717" fmla="*/ 77108 w 11548665"/>
                <a:gd name="connsiteY20-718" fmla="*/ 6027081 h 6281330"/>
                <a:gd name="connsiteX21-719" fmla="*/ 86633 w 11548665"/>
                <a:gd name="connsiteY21-720" fmla="*/ 4960281 h 6281330"/>
                <a:gd name="connsiteX22-721" fmla="*/ 70758 w 11548665"/>
                <a:gd name="connsiteY22-722" fmla="*/ 3842681 h 6281330"/>
                <a:gd name="connsiteX23-723" fmla="*/ 39008 w 11548665"/>
                <a:gd name="connsiteY23-724" fmla="*/ 2394881 h 6281330"/>
                <a:gd name="connsiteX24-725" fmla="*/ 105683 w 11548665"/>
                <a:gd name="connsiteY24-726" fmla="*/ 1223306 h 6281330"/>
                <a:gd name="connsiteX25-727" fmla="*/ 172358 w 11548665"/>
                <a:gd name="connsiteY25-728" fmla="*/ 93006 h 6281330"/>
                <a:gd name="connsiteX0-729" fmla="*/ 172358 w 11548665"/>
                <a:gd name="connsiteY0-730" fmla="*/ 93006 h 6263058"/>
                <a:gd name="connsiteX1-731" fmla="*/ 1680483 w 11548665"/>
                <a:gd name="connsiteY1-732" fmla="*/ 96181 h 6263058"/>
                <a:gd name="connsiteX2-733" fmla="*/ 3725183 w 11548665"/>
                <a:gd name="connsiteY2-734" fmla="*/ 353356 h 6263058"/>
                <a:gd name="connsiteX3-735" fmla="*/ 6100083 w 11548665"/>
                <a:gd name="connsiteY3-736" fmla="*/ 175556 h 6263058"/>
                <a:gd name="connsiteX4-737" fmla="*/ 8373383 w 11548665"/>
                <a:gd name="connsiteY4-738" fmla="*/ 86656 h 6263058"/>
                <a:gd name="connsiteX5-739" fmla="*/ 10659383 w 11548665"/>
                <a:gd name="connsiteY5-740" fmla="*/ 188256 h 6263058"/>
                <a:gd name="connsiteX6-741" fmla="*/ 11383283 w 11548665"/>
                <a:gd name="connsiteY6-742" fmla="*/ 239056 h 6263058"/>
                <a:gd name="connsiteX7-743" fmla="*/ 11345183 w 11548665"/>
                <a:gd name="connsiteY7-744" fmla="*/ 1458256 h 6263058"/>
                <a:gd name="connsiteX8-745" fmla="*/ 11548383 w 11548665"/>
                <a:gd name="connsiteY8-746" fmla="*/ 2626656 h 6263058"/>
                <a:gd name="connsiteX9-747" fmla="*/ 11294383 w 11548665"/>
                <a:gd name="connsiteY9-748" fmla="*/ 3452156 h 6263058"/>
                <a:gd name="connsiteX10-749" fmla="*/ 11446783 w 11548665"/>
                <a:gd name="connsiteY10-750" fmla="*/ 4480856 h 6263058"/>
                <a:gd name="connsiteX11-751" fmla="*/ 11472183 w 11548665"/>
                <a:gd name="connsiteY11-752" fmla="*/ 5268256 h 6263058"/>
                <a:gd name="connsiteX12-753" fmla="*/ 11218183 w 11548665"/>
                <a:gd name="connsiteY12-754" fmla="*/ 5954056 h 6263058"/>
                <a:gd name="connsiteX13-755" fmla="*/ 10646683 w 11548665"/>
                <a:gd name="connsiteY13-756" fmla="*/ 6030256 h 6263058"/>
                <a:gd name="connsiteX14-757" fmla="*/ 9198883 w 11548665"/>
                <a:gd name="connsiteY14-758" fmla="*/ 5992156 h 6263058"/>
                <a:gd name="connsiteX15-759" fmla="*/ 8563883 w 11548665"/>
                <a:gd name="connsiteY15-760" fmla="*/ 5839756 h 6263058"/>
                <a:gd name="connsiteX16-761" fmla="*/ 6227083 w 11548665"/>
                <a:gd name="connsiteY16-762" fmla="*/ 6017556 h 6263058"/>
                <a:gd name="connsiteX17-763" fmla="*/ 4207783 w 11548665"/>
                <a:gd name="connsiteY17-764" fmla="*/ 5788956 h 6263058"/>
                <a:gd name="connsiteX18-765" fmla="*/ 2798083 w 11548665"/>
                <a:gd name="connsiteY18-766" fmla="*/ 6252506 h 6263058"/>
                <a:gd name="connsiteX19-767" fmla="*/ 1162958 w 11548665"/>
                <a:gd name="connsiteY19-768" fmla="*/ 6106456 h 6263058"/>
                <a:gd name="connsiteX20-769" fmla="*/ 77108 w 11548665"/>
                <a:gd name="connsiteY20-770" fmla="*/ 6027081 h 6263058"/>
                <a:gd name="connsiteX21-771" fmla="*/ 86633 w 11548665"/>
                <a:gd name="connsiteY21-772" fmla="*/ 4960281 h 6263058"/>
                <a:gd name="connsiteX22-773" fmla="*/ 70758 w 11548665"/>
                <a:gd name="connsiteY22-774" fmla="*/ 3842681 h 6263058"/>
                <a:gd name="connsiteX23-775" fmla="*/ 39008 w 11548665"/>
                <a:gd name="connsiteY23-776" fmla="*/ 2394881 h 6263058"/>
                <a:gd name="connsiteX24-777" fmla="*/ 105683 w 11548665"/>
                <a:gd name="connsiteY24-778" fmla="*/ 1223306 h 6263058"/>
                <a:gd name="connsiteX25-779" fmla="*/ 172358 w 11548665"/>
                <a:gd name="connsiteY25-780" fmla="*/ 93006 h 6263058"/>
                <a:gd name="connsiteX0-781" fmla="*/ 172358 w 11548665"/>
                <a:gd name="connsiteY0-782" fmla="*/ 93006 h 6252535"/>
                <a:gd name="connsiteX1-783" fmla="*/ 1680483 w 11548665"/>
                <a:gd name="connsiteY1-784" fmla="*/ 96181 h 6252535"/>
                <a:gd name="connsiteX2-785" fmla="*/ 3725183 w 11548665"/>
                <a:gd name="connsiteY2-786" fmla="*/ 353356 h 6252535"/>
                <a:gd name="connsiteX3-787" fmla="*/ 6100083 w 11548665"/>
                <a:gd name="connsiteY3-788" fmla="*/ 175556 h 6252535"/>
                <a:gd name="connsiteX4-789" fmla="*/ 8373383 w 11548665"/>
                <a:gd name="connsiteY4-790" fmla="*/ 86656 h 6252535"/>
                <a:gd name="connsiteX5-791" fmla="*/ 10659383 w 11548665"/>
                <a:gd name="connsiteY5-792" fmla="*/ 188256 h 6252535"/>
                <a:gd name="connsiteX6-793" fmla="*/ 11383283 w 11548665"/>
                <a:gd name="connsiteY6-794" fmla="*/ 239056 h 6252535"/>
                <a:gd name="connsiteX7-795" fmla="*/ 11345183 w 11548665"/>
                <a:gd name="connsiteY7-796" fmla="*/ 1458256 h 6252535"/>
                <a:gd name="connsiteX8-797" fmla="*/ 11548383 w 11548665"/>
                <a:gd name="connsiteY8-798" fmla="*/ 2626656 h 6252535"/>
                <a:gd name="connsiteX9-799" fmla="*/ 11294383 w 11548665"/>
                <a:gd name="connsiteY9-800" fmla="*/ 3452156 h 6252535"/>
                <a:gd name="connsiteX10-801" fmla="*/ 11446783 w 11548665"/>
                <a:gd name="connsiteY10-802" fmla="*/ 4480856 h 6252535"/>
                <a:gd name="connsiteX11-803" fmla="*/ 11472183 w 11548665"/>
                <a:gd name="connsiteY11-804" fmla="*/ 5268256 h 6252535"/>
                <a:gd name="connsiteX12-805" fmla="*/ 11218183 w 11548665"/>
                <a:gd name="connsiteY12-806" fmla="*/ 5954056 h 6252535"/>
                <a:gd name="connsiteX13-807" fmla="*/ 10646683 w 11548665"/>
                <a:gd name="connsiteY13-808" fmla="*/ 6030256 h 6252535"/>
                <a:gd name="connsiteX14-809" fmla="*/ 9198883 w 11548665"/>
                <a:gd name="connsiteY14-810" fmla="*/ 5992156 h 6252535"/>
                <a:gd name="connsiteX15-811" fmla="*/ 8563883 w 11548665"/>
                <a:gd name="connsiteY15-812" fmla="*/ 5839756 h 6252535"/>
                <a:gd name="connsiteX16-813" fmla="*/ 6227083 w 11548665"/>
                <a:gd name="connsiteY16-814" fmla="*/ 6017556 h 6252535"/>
                <a:gd name="connsiteX17-815" fmla="*/ 4293508 w 11548665"/>
                <a:gd name="connsiteY17-816" fmla="*/ 6093756 h 6252535"/>
                <a:gd name="connsiteX18-817" fmla="*/ 2798083 w 11548665"/>
                <a:gd name="connsiteY18-818" fmla="*/ 6252506 h 6252535"/>
                <a:gd name="connsiteX19-819" fmla="*/ 1162958 w 11548665"/>
                <a:gd name="connsiteY19-820" fmla="*/ 6106456 h 6252535"/>
                <a:gd name="connsiteX20-821" fmla="*/ 77108 w 11548665"/>
                <a:gd name="connsiteY20-822" fmla="*/ 6027081 h 6252535"/>
                <a:gd name="connsiteX21-823" fmla="*/ 86633 w 11548665"/>
                <a:gd name="connsiteY21-824" fmla="*/ 4960281 h 6252535"/>
                <a:gd name="connsiteX22-825" fmla="*/ 70758 w 11548665"/>
                <a:gd name="connsiteY22-826" fmla="*/ 3842681 h 6252535"/>
                <a:gd name="connsiteX23-827" fmla="*/ 39008 w 11548665"/>
                <a:gd name="connsiteY23-828" fmla="*/ 2394881 h 6252535"/>
                <a:gd name="connsiteX24-829" fmla="*/ 105683 w 11548665"/>
                <a:gd name="connsiteY24-830" fmla="*/ 1223306 h 6252535"/>
                <a:gd name="connsiteX25-831" fmla="*/ 172358 w 11548665"/>
                <a:gd name="connsiteY25-832" fmla="*/ 93006 h 6252535"/>
                <a:gd name="connsiteX0-833" fmla="*/ 172358 w 11548665"/>
                <a:gd name="connsiteY0-834" fmla="*/ 93006 h 6252535"/>
                <a:gd name="connsiteX1-835" fmla="*/ 1680483 w 11548665"/>
                <a:gd name="connsiteY1-836" fmla="*/ 96181 h 6252535"/>
                <a:gd name="connsiteX2-837" fmla="*/ 3725183 w 11548665"/>
                <a:gd name="connsiteY2-838" fmla="*/ 353356 h 6252535"/>
                <a:gd name="connsiteX3-839" fmla="*/ 6100083 w 11548665"/>
                <a:gd name="connsiteY3-840" fmla="*/ 175556 h 6252535"/>
                <a:gd name="connsiteX4-841" fmla="*/ 8373383 w 11548665"/>
                <a:gd name="connsiteY4-842" fmla="*/ 86656 h 6252535"/>
                <a:gd name="connsiteX5-843" fmla="*/ 10659383 w 11548665"/>
                <a:gd name="connsiteY5-844" fmla="*/ 188256 h 6252535"/>
                <a:gd name="connsiteX6-845" fmla="*/ 11383283 w 11548665"/>
                <a:gd name="connsiteY6-846" fmla="*/ 239056 h 6252535"/>
                <a:gd name="connsiteX7-847" fmla="*/ 11345183 w 11548665"/>
                <a:gd name="connsiteY7-848" fmla="*/ 1458256 h 6252535"/>
                <a:gd name="connsiteX8-849" fmla="*/ 11548383 w 11548665"/>
                <a:gd name="connsiteY8-850" fmla="*/ 2626656 h 6252535"/>
                <a:gd name="connsiteX9-851" fmla="*/ 11294383 w 11548665"/>
                <a:gd name="connsiteY9-852" fmla="*/ 3452156 h 6252535"/>
                <a:gd name="connsiteX10-853" fmla="*/ 11446783 w 11548665"/>
                <a:gd name="connsiteY10-854" fmla="*/ 4480856 h 6252535"/>
                <a:gd name="connsiteX11-855" fmla="*/ 11472183 w 11548665"/>
                <a:gd name="connsiteY11-856" fmla="*/ 5268256 h 6252535"/>
                <a:gd name="connsiteX12-857" fmla="*/ 11218183 w 11548665"/>
                <a:gd name="connsiteY12-858" fmla="*/ 5954056 h 6252535"/>
                <a:gd name="connsiteX13-859" fmla="*/ 10646683 w 11548665"/>
                <a:gd name="connsiteY13-860" fmla="*/ 6030256 h 6252535"/>
                <a:gd name="connsiteX14-861" fmla="*/ 9198883 w 11548665"/>
                <a:gd name="connsiteY14-862" fmla="*/ 5992156 h 6252535"/>
                <a:gd name="connsiteX15-863" fmla="*/ 8563883 w 11548665"/>
                <a:gd name="connsiteY15-864" fmla="*/ 5839756 h 6252535"/>
                <a:gd name="connsiteX16-865" fmla="*/ 6312808 w 11548665"/>
                <a:gd name="connsiteY16-866" fmla="*/ 6160431 h 6252535"/>
                <a:gd name="connsiteX17-867" fmla="*/ 4293508 w 11548665"/>
                <a:gd name="connsiteY17-868" fmla="*/ 6093756 h 6252535"/>
                <a:gd name="connsiteX18-869" fmla="*/ 2798083 w 11548665"/>
                <a:gd name="connsiteY18-870" fmla="*/ 6252506 h 6252535"/>
                <a:gd name="connsiteX19-871" fmla="*/ 1162958 w 11548665"/>
                <a:gd name="connsiteY19-872" fmla="*/ 6106456 h 6252535"/>
                <a:gd name="connsiteX20-873" fmla="*/ 77108 w 11548665"/>
                <a:gd name="connsiteY20-874" fmla="*/ 6027081 h 6252535"/>
                <a:gd name="connsiteX21-875" fmla="*/ 86633 w 11548665"/>
                <a:gd name="connsiteY21-876" fmla="*/ 4960281 h 6252535"/>
                <a:gd name="connsiteX22-877" fmla="*/ 70758 w 11548665"/>
                <a:gd name="connsiteY22-878" fmla="*/ 3842681 h 6252535"/>
                <a:gd name="connsiteX23-879" fmla="*/ 39008 w 11548665"/>
                <a:gd name="connsiteY23-880" fmla="*/ 2394881 h 6252535"/>
                <a:gd name="connsiteX24-881" fmla="*/ 105683 w 11548665"/>
                <a:gd name="connsiteY24-882" fmla="*/ 1223306 h 6252535"/>
                <a:gd name="connsiteX25-883" fmla="*/ 172358 w 11548665"/>
                <a:gd name="connsiteY25-884" fmla="*/ 93006 h 6252535"/>
                <a:gd name="connsiteX0-885" fmla="*/ 172358 w 11548665"/>
                <a:gd name="connsiteY0-886" fmla="*/ 93006 h 6252535"/>
                <a:gd name="connsiteX1-887" fmla="*/ 1680483 w 11548665"/>
                <a:gd name="connsiteY1-888" fmla="*/ 96181 h 6252535"/>
                <a:gd name="connsiteX2-889" fmla="*/ 3725183 w 11548665"/>
                <a:gd name="connsiteY2-890" fmla="*/ 353356 h 6252535"/>
                <a:gd name="connsiteX3-891" fmla="*/ 6100083 w 11548665"/>
                <a:gd name="connsiteY3-892" fmla="*/ 175556 h 6252535"/>
                <a:gd name="connsiteX4-893" fmla="*/ 8373383 w 11548665"/>
                <a:gd name="connsiteY4-894" fmla="*/ 86656 h 6252535"/>
                <a:gd name="connsiteX5-895" fmla="*/ 10659383 w 11548665"/>
                <a:gd name="connsiteY5-896" fmla="*/ 188256 h 6252535"/>
                <a:gd name="connsiteX6-897" fmla="*/ 11383283 w 11548665"/>
                <a:gd name="connsiteY6-898" fmla="*/ 239056 h 6252535"/>
                <a:gd name="connsiteX7-899" fmla="*/ 11345183 w 11548665"/>
                <a:gd name="connsiteY7-900" fmla="*/ 1458256 h 6252535"/>
                <a:gd name="connsiteX8-901" fmla="*/ 11548383 w 11548665"/>
                <a:gd name="connsiteY8-902" fmla="*/ 2626656 h 6252535"/>
                <a:gd name="connsiteX9-903" fmla="*/ 11294383 w 11548665"/>
                <a:gd name="connsiteY9-904" fmla="*/ 3452156 h 6252535"/>
                <a:gd name="connsiteX10-905" fmla="*/ 11446783 w 11548665"/>
                <a:gd name="connsiteY10-906" fmla="*/ 4480856 h 6252535"/>
                <a:gd name="connsiteX11-907" fmla="*/ 11472183 w 11548665"/>
                <a:gd name="connsiteY11-908" fmla="*/ 5268256 h 6252535"/>
                <a:gd name="connsiteX12-909" fmla="*/ 11218183 w 11548665"/>
                <a:gd name="connsiteY12-910" fmla="*/ 5954056 h 6252535"/>
                <a:gd name="connsiteX13-911" fmla="*/ 10646683 w 11548665"/>
                <a:gd name="connsiteY13-912" fmla="*/ 6030256 h 6252535"/>
                <a:gd name="connsiteX14-913" fmla="*/ 9198883 w 11548665"/>
                <a:gd name="connsiteY14-914" fmla="*/ 5992156 h 6252535"/>
                <a:gd name="connsiteX15-915" fmla="*/ 7878083 w 11548665"/>
                <a:gd name="connsiteY15-916" fmla="*/ 6011206 h 6252535"/>
                <a:gd name="connsiteX16-917" fmla="*/ 6312808 w 11548665"/>
                <a:gd name="connsiteY16-918" fmla="*/ 6160431 h 6252535"/>
                <a:gd name="connsiteX17-919" fmla="*/ 4293508 w 11548665"/>
                <a:gd name="connsiteY17-920" fmla="*/ 6093756 h 6252535"/>
                <a:gd name="connsiteX18-921" fmla="*/ 2798083 w 11548665"/>
                <a:gd name="connsiteY18-922" fmla="*/ 6252506 h 6252535"/>
                <a:gd name="connsiteX19-923" fmla="*/ 1162958 w 11548665"/>
                <a:gd name="connsiteY19-924" fmla="*/ 6106456 h 6252535"/>
                <a:gd name="connsiteX20-925" fmla="*/ 77108 w 11548665"/>
                <a:gd name="connsiteY20-926" fmla="*/ 6027081 h 6252535"/>
                <a:gd name="connsiteX21-927" fmla="*/ 86633 w 11548665"/>
                <a:gd name="connsiteY21-928" fmla="*/ 4960281 h 6252535"/>
                <a:gd name="connsiteX22-929" fmla="*/ 70758 w 11548665"/>
                <a:gd name="connsiteY22-930" fmla="*/ 3842681 h 6252535"/>
                <a:gd name="connsiteX23-931" fmla="*/ 39008 w 11548665"/>
                <a:gd name="connsiteY23-932" fmla="*/ 2394881 h 6252535"/>
                <a:gd name="connsiteX24-933" fmla="*/ 105683 w 11548665"/>
                <a:gd name="connsiteY24-934" fmla="*/ 1223306 h 6252535"/>
                <a:gd name="connsiteX25-935" fmla="*/ 172358 w 11548665"/>
                <a:gd name="connsiteY25-936" fmla="*/ 93006 h 6252535"/>
                <a:gd name="connsiteX0-937" fmla="*/ 172358 w 11548665"/>
                <a:gd name="connsiteY0-938" fmla="*/ 93006 h 6252535"/>
                <a:gd name="connsiteX1-939" fmla="*/ 1680483 w 11548665"/>
                <a:gd name="connsiteY1-940" fmla="*/ 96181 h 6252535"/>
                <a:gd name="connsiteX2-941" fmla="*/ 3725183 w 11548665"/>
                <a:gd name="connsiteY2-942" fmla="*/ 353356 h 6252535"/>
                <a:gd name="connsiteX3-943" fmla="*/ 6100083 w 11548665"/>
                <a:gd name="connsiteY3-944" fmla="*/ 175556 h 6252535"/>
                <a:gd name="connsiteX4-945" fmla="*/ 8373383 w 11548665"/>
                <a:gd name="connsiteY4-946" fmla="*/ 86656 h 6252535"/>
                <a:gd name="connsiteX5-947" fmla="*/ 10659383 w 11548665"/>
                <a:gd name="connsiteY5-948" fmla="*/ 188256 h 6252535"/>
                <a:gd name="connsiteX6-949" fmla="*/ 11383283 w 11548665"/>
                <a:gd name="connsiteY6-950" fmla="*/ 239056 h 6252535"/>
                <a:gd name="connsiteX7-951" fmla="*/ 11345183 w 11548665"/>
                <a:gd name="connsiteY7-952" fmla="*/ 1458256 h 6252535"/>
                <a:gd name="connsiteX8-953" fmla="*/ 11548383 w 11548665"/>
                <a:gd name="connsiteY8-954" fmla="*/ 2626656 h 6252535"/>
                <a:gd name="connsiteX9-955" fmla="*/ 11294383 w 11548665"/>
                <a:gd name="connsiteY9-956" fmla="*/ 3452156 h 6252535"/>
                <a:gd name="connsiteX10-957" fmla="*/ 11446783 w 11548665"/>
                <a:gd name="connsiteY10-958" fmla="*/ 4480856 h 6252535"/>
                <a:gd name="connsiteX11-959" fmla="*/ 11472183 w 11548665"/>
                <a:gd name="connsiteY11-960" fmla="*/ 5268256 h 6252535"/>
                <a:gd name="connsiteX12-961" fmla="*/ 11218183 w 11548665"/>
                <a:gd name="connsiteY12-962" fmla="*/ 5954056 h 6252535"/>
                <a:gd name="connsiteX13-963" fmla="*/ 10646683 w 11548665"/>
                <a:gd name="connsiteY13-964" fmla="*/ 6030256 h 6252535"/>
                <a:gd name="connsiteX14-965" fmla="*/ 9351283 w 11548665"/>
                <a:gd name="connsiteY14-966" fmla="*/ 6135031 h 6252535"/>
                <a:gd name="connsiteX15-967" fmla="*/ 7878083 w 11548665"/>
                <a:gd name="connsiteY15-968" fmla="*/ 6011206 h 6252535"/>
                <a:gd name="connsiteX16-969" fmla="*/ 6312808 w 11548665"/>
                <a:gd name="connsiteY16-970" fmla="*/ 6160431 h 6252535"/>
                <a:gd name="connsiteX17-971" fmla="*/ 4293508 w 11548665"/>
                <a:gd name="connsiteY17-972" fmla="*/ 6093756 h 6252535"/>
                <a:gd name="connsiteX18-973" fmla="*/ 2798083 w 11548665"/>
                <a:gd name="connsiteY18-974" fmla="*/ 6252506 h 6252535"/>
                <a:gd name="connsiteX19-975" fmla="*/ 1162958 w 11548665"/>
                <a:gd name="connsiteY19-976" fmla="*/ 6106456 h 6252535"/>
                <a:gd name="connsiteX20-977" fmla="*/ 77108 w 11548665"/>
                <a:gd name="connsiteY20-978" fmla="*/ 6027081 h 6252535"/>
                <a:gd name="connsiteX21-979" fmla="*/ 86633 w 11548665"/>
                <a:gd name="connsiteY21-980" fmla="*/ 4960281 h 6252535"/>
                <a:gd name="connsiteX22-981" fmla="*/ 70758 w 11548665"/>
                <a:gd name="connsiteY22-982" fmla="*/ 3842681 h 6252535"/>
                <a:gd name="connsiteX23-983" fmla="*/ 39008 w 11548665"/>
                <a:gd name="connsiteY23-984" fmla="*/ 2394881 h 6252535"/>
                <a:gd name="connsiteX24-985" fmla="*/ 105683 w 11548665"/>
                <a:gd name="connsiteY24-986" fmla="*/ 1223306 h 6252535"/>
                <a:gd name="connsiteX25-987" fmla="*/ 172358 w 11548665"/>
                <a:gd name="connsiteY25-988" fmla="*/ 93006 h 6252535"/>
                <a:gd name="connsiteX0-989" fmla="*/ 172358 w 11548665"/>
                <a:gd name="connsiteY0-990" fmla="*/ 93006 h 6252535"/>
                <a:gd name="connsiteX1-991" fmla="*/ 1680483 w 11548665"/>
                <a:gd name="connsiteY1-992" fmla="*/ 96181 h 6252535"/>
                <a:gd name="connsiteX2-993" fmla="*/ 3725183 w 11548665"/>
                <a:gd name="connsiteY2-994" fmla="*/ 353356 h 6252535"/>
                <a:gd name="connsiteX3-995" fmla="*/ 6100083 w 11548665"/>
                <a:gd name="connsiteY3-996" fmla="*/ 175556 h 6252535"/>
                <a:gd name="connsiteX4-997" fmla="*/ 8373383 w 11548665"/>
                <a:gd name="connsiteY4-998" fmla="*/ 86656 h 6252535"/>
                <a:gd name="connsiteX5-999" fmla="*/ 10659383 w 11548665"/>
                <a:gd name="connsiteY5-1000" fmla="*/ 188256 h 6252535"/>
                <a:gd name="connsiteX6-1001" fmla="*/ 11383283 w 11548665"/>
                <a:gd name="connsiteY6-1002" fmla="*/ 239056 h 6252535"/>
                <a:gd name="connsiteX7-1003" fmla="*/ 11345183 w 11548665"/>
                <a:gd name="connsiteY7-1004" fmla="*/ 1458256 h 6252535"/>
                <a:gd name="connsiteX8-1005" fmla="*/ 11548383 w 11548665"/>
                <a:gd name="connsiteY8-1006" fmla="*/ 2626656 h 6252535"/>
                <a:gd name="connsiteX9-1007" fmla="*/ 11294383 w 11548665"/>
                <a:gd name="connsiteY9-1008" fmla="*/ 3452156 h 6252535"/>
                <a:gd name="connsiteX10-1009" fmla="*/ 11446783 w 11548665"/>
                <a:gd name="connsiteY10-1010" fmla="*/ 4480856 h 6252535"/>
                <a:gd name="connsiteX11-1011" fmla="*/ 11472183 w 11548665"/>
                <a:gd name="connsiteY11-1012" fmla="*/ 5268256 h 6252535"/>
                <a:gd name="connsiteX12-1013" fmla="*/ 11218183 w 11548665"/>
                <a:gd name="connsiteY12-1014" fmla="*/ 5954056 h 6252535"/>
                <a:gd name="connsiteX13-1015" fmla="*/ 10722883 w 11548665"/>
                <a:gd name="connsiteY13-1016" fmla="*/ 6173131 h 6252535"/>
                <a:gd name="connsiteX14-1017" fmla="*/ 9351283 w 11548665"/>
                <a:gd name="connsiteY14-1018" fmla="*/ 6135031 h 6252535"/>
                <a:gd name="connsiteX15-1019" fmla="*/ 7878083 w 11548665"/>
                <a:gd name="connsiteY15-1020" fmla="*/ 6011206 h 6252535"/>
                <a:gd name="connsiteX16-1021" fmla="*/ 6312808 w 11548665"/>
                <a:gd name="connsiteY16-1022" fmla="*/ 6160431 h 6252535"/>
                <a:gd name="connsiteX17-1023" fmla="*/ 4293508 w 11548665"/>
                <a:gd name="connsiteY17-1024" fmla="*/ 6093756 h 6252535"/>
                <a:gd name="connsiteX18-1025" fmla="*/ 2798083 w 11548665"/>
                <a:gd name="connsiteY18-1026" fmla="*/ 6252506 h 6252535"/>
                <a:gd name="connsiteX19-1027" fmla="*/ 1162958 w 11548665"/>
                <a:gd name="connsiteY19-1028" fmla="*/ 6106456 h 6252535"/>
                <a:gd name="connsiteX20-1029" fmla="*/ 77108 w 11548665"/>
                <a:gd name="connsiteY20-1030" fmla="*/ 6027081 h 6252535"/>
                <a:gd name="connsiteX21-1031" fmla="*/ 86633 w 11548665"/>
                <a:gd name="connsiteY21-1032" fmla="*/ 4960281 h 6252535"/>
                <a:gd name="connsiteX22-1033" fmla="*/ 70758 w 11548665"/>
                <a:gd name="connsiteY22-1034" fmla="*/ 3842681 h 6252535"/>
                <a:gd name="connsiteX23-1035" fmla="*/ 39008 w 11548665"/>
                <a:gd name="connsiteY23-1036" fmla="*/ 2394881 h 6252535"/>
                <a:gd name="connsiteX24-1037" fmla="*/ 105683 w 11548665"/>
                <a:gd name="connsiteY24-1038" fmla="*/ 1223306 h 6252535"/>
                <a:gd name="connsiteX25-1039" fmla="*/ 172358 w 11548665"/>
                <a:gd name="connsiteY25-1040" fmla="*/ 93006 h 6252535"/>
                <a:gd name="connsiteX0-1041" fmla="*/ 172358 w 11548665"/>
                <a:gd name="connsiteY0-1042" fmla="*/ 93006 h 6252535"/>
                <a:gd name="connsiteX1-1043" fmla="*/ 1680483 w 11548665"/>
                <a:gd name="connsiteY1-1044" fmla="*/ 96181 h 6252535"/>
                <a:gd name="connsiteX2-1045" fmla="*/ 3725183 w 11548665"/>
                <a:gd name="connsiteY2-1046" fmla="*/ 353356 h 6252535"/>
                <a:gd name="connsiteX3-1047" fmla="*/ 6100083 w 11548665"/>
                <a:gd name="connsiteY3-1048" fmla="*/ 175556 h 6252535"/>
                <a:gd name="connsiteX4-1049" fmla="*/ 8373383 w 11548665"/>
                <a:gd name="connsiteY4-1050" fmla="*/ 86656 h 6252535"/>
                <a:gd name="connsiteX5-1051" fmla="*/ 10659383 w 11548665"/>
                <a:gd name="connsiteY5-1052" fmla="*/ 188256 h 6252535"/>
                <a:gd name="connsiteX6-1053" fmla="*/ 11383283 w 11548665"/>
                <a:gd name="connsiteY6-1054" fmla="*/ 239056 h 6252535"/>
                <a:gd name="connsiteX7-1055" fmla="*/ 11345183 w 11548665"/>
                <a:gd name="connsiteY7-1056" fmla="*/ 1458256 h 6252535"/>
                <a:gd name="connsiteX8-1057" fmla="*/ 11548383 w 11548665"/>
                <a:gd name="connsiteY8-1058" fmla="*/ 2626656 h 6252535"/>
                <a:gd name="connsiteX9-1059" fmla="*/ 11294383 w 11548665"/>
                <a:gd name="connsiteY9-1060" fmla="*/ 3452156 h 6252535"/>
                <a:gd name="connsiteX10-1061" fmla="*/ 11446783 w 11548665"/>
                <a:gd name="connsiteY10-1062" fmla="*/ 4480856 h 6252535"/>
                <a:gd name="connsiteX11-1063" fmla="*/ 11472183 w 11548665"/>
                <a:gd name="connsiteY11-1064" fmla="*/ 5268256 h 6252535"/>
                <a:gd name="connsiteX12-1065" fmla="*/ 11418208 w 11548665"/>
                <a:gd name="connsiteY12-1066" fmla="*/ 6011206 h 6252535"/>
                <a:gd name="connsiteX13-1067" fmla="*/ 10722883 w 11548665"/>
                <a:gd name="connsiteY13-1068" fmla="*/ 6173131 h 6252535"/>
                <a:gd name="connsiteX14-1069" fmla="*/ 9351283 w 11548665"/>
                <a:gd name="connsiteY14-1070" fmla="*/ 6135031 h 6252535"/>
                <a:gd name="connsiteX15-1071" fmla="*/ 7878083 w 11548665"/>
                <a:gd name="connsiteY15-1072" fmla="*/ 6011206 h 6252535"/>
                <a:gd name="connsiteX16-1073" fmla="*/ 6312808 w 11548665"/>
                <a:gd name="connsiteY16-1074" fmla="*/ 6160431 h 6252535"/>
                <a:gd name="connsiteX17-1075" fmla="*/ 4293508 w 11548665"/>
                <a:gd name="connsiteY17-1076" fmla="*/ 6093756 h 6252535"/>
                <a:gd name="connsiteX18-1077" fmla="*/ 2798083 w 11548665"/>
                <a:gd name="connsiteY18-1078" fmla="*/ 6252506 h 6252535"/>
                <a:gd name="connsiteX19-1079" fmla="*/ 1162958 w 11548665"/>
                <a:gd name="connsiteY19-1080" fmla="*/ 6106456 h 6252535"/>
                <a:gd name="connsiteX20-1081" fmla="*/ 77108 w 11548665"/>
                <a:gd name="connsiteY20-1082" fmla="*/ 6027081 h 6252535"/>
                <a:gd name="connsiteX21-1083" fmla="*/ 86633 w 11548665"/>
                <a:gd name="connsiteY21-1084" fmla="*/ 4960281 h 6252535"/>
                <a:gd name="connsiteX22-1085" fmla="*/ 70758 w 11548665"/>
                <a:gd name="connsiteY22-1086" fmla="*/ 3842681 h 6252535"/>
                <a:gd name="connsiteX23-1087" fmla="*/ 39008 w 11548665"/>
                <a:gd name="connsiteY23-1088" fmla="*/ 2394881 h 6252535"/>
                <a:gd name="connsiteX24-1089" fmla="*/ 105683 w 11548665"/>
                <a:gd name="connsiteY24-1090" fmla="*/ 1223306 h 6252535"/>
                <a:gd name="connsiteX25-1091" fmla="*/ 172358 w 11548665"/>
                <a:gd name="connsiteY25-1092" fmla="*/ 93006 h 6252535"/>
                <a:gd name="connsiteX0-1093" fmla="*/ 172358 w 11548665"/>
                <a:gd name="connsiteY0-1094" fmla="*/ 93006 h 6252535"/>
                <a:gd name="connsiteX1-1095" fmla="*/ 1680483 w 11548665"/>
                <a:gd name="connsiteY1-1096" fmla="*/ 96181 h 6252535"/>
                <a:gd name="connsiteX2-1097" fmla="*/ 3725183 w 11548665"/>
                <a:gd name="connsiteY2-1098" fmla="*/ 353356 h 6252535"/>
                <a:gd name="connsiteX3-1099" fmla="*/ 6100083 w 11548665"/>
                <a:gd name="connsiteY3-1100" fmla="*/ 175556 h 6252535"/>
                <a:gd name="connsiteX4-1101" fmla="*/ 8373383 w 11548665"/>
                <a:gd name="connsiteY4-1102" fmla="*/ 86656 h 6252535"/>
                <a:gd name="connsiteX5-1103" fmla="*/ 10659383 w 11548665"/>
                <a:gd name="connsiteY5-1104" fmla="*/ 188256 h 6252535"/>
                <a:gd name="connsiteX6-1105" fmla="*/ 11383283 w 11548665"/>
                <a:gd name="connsiteY6-1106" fmla="*/ 239056 h 6252535"/>
                <a:gd name="connsiteX7-1107" fmla="*/ 11345183 w 11548665"/>
                <a:gd name="connsiteY7-1108" fmla="*/ 1458256 h 6252535"/>
                <a:gd name="connsiteX8-1109" fmla="*/ 11548383 w 11548665"/>
                <a:gd name="connsiteY8-1110" fmla="*/ 2626656 h 6252535"/>
                <a:gd name="connsiteX9-1111" fmla="*/ 11294383 w 11548665"/>
                <a:gd name="connsiteY9-1112" fmla="*/ 3452156 h 6252535"/>
                <a:gd name="connsiteX10-1113" fmla="*/ 11446783 w 11548665"/>
                <a:gd name="connsiteY10-1114" fmla="*/ 4480856 h 6252535"/>
                <a:gd name="connsiteX11-1115" fmla="*/ 11424558 w 11548665"/>
                <a:gd name="connsiteY11-1116" fmla="*/ 5306356 h 6252535"/>
                <a:gd name="connsiteX12-1117" fmla="*/ 11418208 w 11548665"/>
                <a:gd name="connsiteY12-1118" fmla="*/ 6011206 h 6252535"/>
                <a:gd name="connsiteX13-1119" fmla="*/ 10722883 w 11548665"/>
                <a:gd name="connsiteY13-1120" fmla="*/ 6173131 h 6252535"/>
                <a:gd name="connsiteX14-1121" fmla="*/ 9351283 w 11548665"/>
                <a:gd name="connsiteY14-1122" fmla="*/ 6135031 h 6252535"/>
                <a:gd name="connsiteX15-1123" fmla="*/ 7878083 w 11548665"/>
                <a:gd name="connsiteY15-1124" fmla="*/ 6011206 h 6252535"/>
                <a:gd name="connsiteX16-1125" fmla="*/ 6312808 w 11548665"/>
                <a:gd name="connsiteY16-1126" fmla="*/ 6160431 h 6252535"/>
                <a:gd name="connsiteX17-1127" fmla="*/ 4293508 w 11548665"/>
                <a:gd name="connsiteY17-1128" fmla="*/ 6093756 h 6252535"/>
                <a:gd name="connsiteX18-1129" fmla="*/ 2798083 w 11548665"/>
                <a:gd name="connsiteY18-1130" fmla="*/ 6252506 h 6252535"/>
                <a:gd name="connsiteX19-1131" fmla="*/ 1162958 w 11548665"/>
                <a:gd name="connsiteY19-1132" fmla="*/ 6106456 h 6252535"/>
                <a:gd name="connsiteX20-1133" fmla="*/ 77108 w 11548665"/>
                <a:gd name="connsiteY20-1134" fmla="*/ 6027081 h 6252535"/>
                <a:gd name="connsiteX21-1135" fmla="*/ 86633 w 11548665"/>
                <a:gd name="connsiteY21-1136" fmla="*/ 4960281 h 6252535"/>
                <a:gd name="connsiteX22-1137" fmla="*/ 70758 w 11548665"/>
                <a:gd name="connsiteY22-1138" fmla="*/ 3842681 h 6252535"/>
                <a:gd name="connsiteX23-1139" fmla="*/ 39008 w 11548665"/>
                <a:gd name="connsiteY23-1140" fmla="*/ 2394881 h 6252535"/>
                <a:gd name="connsiteX24-1141" fmla="*/ 105683 w 11548665"/>
                <a:gd name="connsiteY24-1142" fmla="*/ 1223306 h 6252535"/>
                <a:gd name="connsiteX25-1143" fmla="*/ 172358 w 11548665"/>
                <a:gd name="connsiteY25-1144" fmla="*/ 93006 h 6252535"/>
                <a:gd name="connsiteX0-1145" fmla="*/ 172358 w 11548665"/>
                <a:gd name="connsiteY0-1146" fmla="*/ 93006 h 6252535"/>
                <a:gd name="connsiteX1-1147" fmla="*/ 1680483 w 11548665"/>
                <a:gd name="connsiteY1-1148" fmla="*/ 96181 h 6252535"/>
                <a:gd name="connsiteX2-1149" fmla="*/ 3725183 w 11548665"/>
                <a:gd name="connsiteY2-1150" fmla="*/ 353356 h 6252535"/>
                <a:gd name="connsiteX3-1151" fmla="*/ 6100083 w 11548665"/>
                <a:gd name="connsiteY3-1152" fmla="*/ 175556 h 6252535"/>
                <a:gd name="connsiteX4-1153" fmla="*/ 8373383 w 11548665"/>
                <a:gd name="connsiteY4-1154" fmla="*/ 86656 h 6252535"/>
                <a:gd name="connsiteX5-1155" fmla="*/ 10659383 w 11548665"/>
                <a:gd name="connsiteY5-1156" fmla="*/ 188256 h 6252535"/>
                <a:gd name="connsiteX6-1157" fmla="*/ 11383283 w 11548665"/>
                <a:gd name="connsiteY6-1158" fmla="*/ 239056 h 6252535"/>
                <a:gd name="connsiteX7-1159" fmla="*/ 11345183 w 11548665"/>
                <a:gd name="connsiteY7-1160" fmla="*/ 1458256 h 6252535"/>
                <a:gd name="connsiteX8-1161" fmla="*/ 11548383 w 11548665"/>
                <a:gd name="connsiteY8-1162" fmla="*/ 2626656 h 6252535"/>
                <a:gd name="connsiteX9-1163" fmla="*/ 11294383 w 11548665"/>
                <a:gd name="connsiteY9-1164" fmla="*/ 3452156 h 6252535"/>
                <a:gd name="connsiteX10-1165" fmla="*/ 11446783 w 11548665"/>
                <a:gd name="connsiteY10-1166" fmla="*/ 4480856 h 6252535"/>
                <a:gd name="connsiteX11-1167" fmla="*/ 11338833 w 11548665"/>
                <a:gd name="connsiteY11-1168" fmla="*/ 5315881 h 6252535"/>
                <a:gd name="connsiteX12-1169" fmla="*/ 11418208 w 11548665"/>
                <a:gd name="connsiteY12-1170" fmla="*/ 6011206 h 6252535"/>
                <a:gd name="connsiteX13-1171" fmla="*/ 10722883 w 11548665"/>
                <a:gd name="connsiteY13-1172" fmla="*/ 6173131 h 6252535"/>
                <a:gd name="connsiteX14-1173" fmla="*/ 9351283 w 11548665"/>
                <a:gd name="connsiteY14-1174" fmla="*/ 6135031 h 6252535"/>
                <a:gd name="connsiteX15-1175" fmla="*/ 7878083 w 11548665"/>
                <a:gd name="connsiteY15-1176" fmla="*/ 6011206 h 6252535"/>
                <a:gd name="connsiteX16-1177" fmla="*/ 6312808 w 11548665"/>
                <a:gd name="connsiteY16-1178" fmla="*/ 6160431 h 6252535"/>
                <a:gd name="connsiteX17-1179" fmla="*/ 4293508 w 11548665"/>
                <a:gd name="connsiteY17-1180" fmla="*/ 6093756 h 6252535"/>
                <a:gd name="connsiteX18-1181" fmla="*/ 2798083 w 11548665"/>
                <a:gd name="connsiteY18-1182" fmla="*/ 6252506 h 6252535"/>
                <a:gd name="connsiteX19-1183" fmla="*/ 1162958 w 11548665"/>
                <a:gd name="connsiteY19-1184" fmla="*/ 6106456 h 6252535"/>
                <a:gd name="connsiteX20-1185" fmla="*/ 77108 w 11548665"/>
                <a:gd name="connsiteY20-1186" fmla="*/ 6027081 h 6252535"/>
                <a:gd name="connsiteX21-1187" fmla="*/ 86633 w 11548665"/>
                <a:gd name="connsiteY21-1188" fmla="*/ 4960281 h 6252535"/>
                <a:gd name="connsiteX22-1189" fmla="*/ 70758 w 11548665"/>
                <a:gd name="connsiteY22-1190" fmla="*/ 3842681 h 6252535"/>
                <a:gd name="connsiteX23-1191" fmla="*/ 39008 w 11548665"/>
                <a:gd name="connsiteY23-1192" fmla="*/ 2394881 h 6252535"/>
                <a:gd name="connsiteX24-1193" fmla="*/ 105683 w 11548665"/>
                <a:gd name="connsiteY24-1194" fmla="*/ 1223306 h 6252535"/>
                <a:gd name="connsiteX25-1195" fmla="*/ 172358 w 11548665"/>
                <a:gd name="connsiteY25-1196" fmla="*/ 93006 h 6252535"/>
                <a:gd name="connsiteX0-1197" fmla="*/ 172358 w 11563976"/>
                <a:gd name="connsiteY0-1198" fmla="*/ 93006 h 6252535"/>
                <a:gd name="connsiteX1-1199" fmla="*/ 1680483 w 11563976"/>
                <a:gd name="connsiteY1-1200" fmla="*/ 96181 h 6252535"/>
                <a:gd name="connsiteX2-1201" fmla="*/ 3725183 w 11563976"/>
                <a:gd name="connsiteY2-1202" fmla="*/ 353356 h 6252535"/>
                <a:gd name="connsiteX3-1203" fmla="*/ 6100083 w 11563976"/>
                <a:gd name="connsiteY3-1204" fmla="*/ 175556 h 6252535"/>
                <a:gd name="connsiteX4-1205" fmla="*/ 8373383 w 11563976"/>
                <a:gd name="connsiteY4-1206" fmla="*/ 86656 h 6252535"/>
                <a:gd name="connsiteX5-1207" fmla="*/ 10659383 w 11563976"/>
                <a:gd name="connsiteY5-1208" fmla="*/ 188256 h 6252535"/>
                <a:gd name="connsiteX6-1209" fmla="*/ 11383283 w 11563976"/>
                <a:gd name="connsiteY6-1210" fmla="*/ 239056 h 6252535"/>
                <a:gd name="connsiteX7-1211" fmla="*/ 11345183 w 11563976"/>
                <a:gd name="connsiteY7-1212" fmla="*/ 1458256 h 6252535"/>
                <a:gd name="connsiteX8-1213" fmla="*/ 11548383 w 11563976"/>
                <a:gd name="connsiteY8-1214" fmla="*/ 2626656 h 6252535"/>
                <a:gd name="connsiteX9-1215" fmla="*/ 11294383 w 11563976"/>
                <a:gd name="connsiteY9-1216" fmla="*/ 3452156 h 6252535"/>
                <a:gd name="connsiteX10-1217" fmla="*/ 11446783 w 11563976"/>
                <a:gd name="connsiteY10-1218" fmla="*/ 4480856 h 6252535"/>
                <a:gd name="connsiteX11-1219" fmla="*/ 11338833 w 11563976"/>
                <a:gd name="connsiteY11-1220" fmla="*/ 5315881 h 6252535"/>
                <a:gd name="connsiteX12-1221" fmla="*/ 11542033 w 11563976"/>
                <a:gd name="connsiteY12-1222" fmla="*/ 6039781 h 6252535"/>
                <a:gd name="connsiteX13-1223" fmla="*/ 10722883 w 11563976"/>
                <a:gd name="connsiteY13-1224" fmla="*/ 6173131 h 6252535"/>
                <a:gd name="connsiteX14-1225" fmla="*/ 9351283 w 11563976"/>
                <a:gd name="connsiteY14-1226" fmla="*/ 6135031 h 6252535"/>
                <a:gd name="connsiteX15-1227" fmla="*/ 7878083 w 11563976"/>
                <a:gd name="connsiteY15-1228" fmla="*/ 6011206 h 6252535"/>
                <a:gd name="connsiteX16-1229" fmla="*/ 6312808 w 11563976"/>
                <a:gd name="connsiteY16-1230" fmla="*/ 6160431 h 6252535"/>
                <a:gd name="connsiteX17-1231" fmla="*/ 4293508 w 11563976"/>
                <a:gd name="connsiteY17-1232" fmla="*/ 6093756 h 6252535"/>
                <a:gd name="connsiteX18-1233" fmla="*/ 2798083 w 11563976"/>
                <a:gd name="connsiteY18-1234" fmla="*/ 6252506 h 6252535"/>
                <a:gd name="connsiteX19-1235" fmla="*/ 1162958 w 11563976"/>
                <a:gd name="connsiteY19-1236" fmla="*/ 6106456 h 6252535"/>
                <a:gd name="connsiteX20-1237" fmla="*/ 77108 w 11563976"/>
                <a:gd name="connsiteY20-1238" fmla="*/ 6027081 h 6252535"/>
                <a:gd name="connsiteX21-1239" fmla="*/ 86633 w 11563976"/>
                <a:gd name="connsiteY21-1240" fmla="*/ 4960281 h 6252535"/>
                <a:gd name="connsiteX22-1241" fmla="*/ 70758 w 11563976"/>
                <a:gd name="connsiteY22-1242" fmla="*/ 3842681 h 6252535"/>
                <a:gd name="connsiteX23-1243" fmla="*/ 39008 w 11563976"/>
                <a:gd name="connsiteY23-1244" fmla="*/ 2394881 h 6252535"/>
                <a:gd name="connsiteX24-1245" fmla="*/ 105683 w 11563976"/>
                <a:gd name="connsiteY24-1246" fmla="*/ 1223306 h 6252535"/>
                <a:gd name="connsiteX25-1247" fmla="*/ 172358 w 11563976"/>
                <a:gd name="connsiteY25-1248" fmla="*/ 93006 h 6252535"/>
                <a:gd name="connsiteX0-1249" fmla="*/ 172358 w 11581839"/>
                <a:gd name="connsiteY0-1250" fmla="*/ 93006 h 6252535"/>
                <a:gd name="connsiteX1-1251" fmla="*/ 1680483 w 11581839"/>
                <a:gd name="connsiteY1-1252" fmla="*/ 96181 h 6252535"/>
                <a:gd name="connsiteX2-1253" fmla="*/ 3725183 w 11581839"/>
                <a:gd name="connsiteY2-1254" fmla="*/ 353356 h 6252535"/>
                <a:gd name="connsiteX3-1255" fmla="*/ 6100083 w 11581839"/>
                <a:gd name="connsiteY3-1256" fmla="*/ 175556 h 6252535"/>
                <a:gd name="connsiteX4-1257" fmla="*/ 8373383 w 11581839"/>
                <a:gd name="connsiteY4-1258" fmla="*/ 86656 h 6252535"/>
                <a:gd name="connsiteX5-1259" fmla="*/ 10659383 w 11581839"/>
                <a:gd name="connsiteY5-1260" fmla="*/ 188256 h 6252535"/>
                <a:gd name="connsiteX6-1261" fmla="*/ 11383283 w 11581839"/>
                <a:gd name="connsiteY6-1262" fmla="*/ 239056 h 6252535"/>
                <a:gd name="connsiteX7-1263" fmla="*/ 11345183 w 11581839"/>
                <a:gd name="connsiteY7-1264" fmla="*/ 1458256 h 6252535"/>
                <a:gd name="connsiteX8-1265" fmla="*/ 11548383 w 11581839"/>
                <a:gd name="connsiteY8-1266" fmla="*/ 2626656 h 6252535"/>
                <a:gd name="connsiteX9-1267" fmla="*/ 11294383 w 11581839"/>
                <a:gd name="connsiteY9-1268" fmla="*/ 3452156 h 6252535"/>
                <a:gd name="connsiteX10-1269" fmla="*/ 11446783 w 11581839"/>
                <a:gd name="connsiteY10-1270" fmla="*/ 4480856 h 6252535"/>
                <a:gd name="connsiteX11-1271" fmla="*/ 11453133 w 11581839"/>
                <a:gd name="connsiteY11-1272" fmla="*/ 5296831 h 6252535"/>
                <a:gd name="connsiteX12-1273" fmla="*/ 11542033 w 11581839"/>
                <a:gd name="connsiteY12-1274" fmla="*/ 6039781 h 6252535"/>
                <a:gd name="connsiteX13-1275" fmla="*/ 10722883 w 11581839"/>
                <a:gd name="connsiteY13-1276" fmla="*/ 6173131 h 6252535"/>
                <a:gd name="connsiteX14-1277" fmla="*/ 9351283 w 11581839"/>
                <a:gd name="connsiteY14-1278" fmla="*/ 6135031 h 6252535"/>
                <a:gd name="connsiteX15-1279" fmla="*/ 7878083 w 11581839"/>
                <a:gd name="connsiteY15-1280" fmla="*/ 6011206 h 6252535"/>
                <a:gd name="connsiteX16-1281" fmla="*/ 6312808 w 11581839"/>
                <a:gd name="connsiteY16-1282" fmla="*/ 6160431 h 6252535"/>
                <a:gd name="connsiteX17-1283" fmla="*/ 4293508 w 11581839"/>
                <a:gd name="connsiteY17-1284" fmla="*/ 6093756 h 6252535"/>
                <a:gd name="connsiteX18-1285" fmla="*/ 2798083 w 11581839"/>
                <a:gd name="connsiteY18-1286" fmla="*/ 6252506 h 6252535"/>
                <a:gd name="connsiteX19-1287" fmla="*/ 1162958 w 11581839"/>
                <a:gd name="connsiteY19-1288" fmla="*/ 6106456 h 6252535"/>
                <a:gd name="connsiteX20-1289" fmla="*/ 77108 w 11581839"/>
                <a:gd name="connsiteY20-1290" fmla="*/ 6027081 h 6252535"/>
                <a:gd name="connsiteX21-1291" fmla="*/ 86633 w 11581839"/>
                <a:gd name="connsiteY21-1292" fmla="*/ 4960281 h 6252535"/>
                <a:gd name="connsiteX22-1293" fmla="*/ 70758 w 11581839"/>
                <a:gd name="connsiteY22-1294" fmla="*/ 3842681 h 6252535"/>
                <a:gd name="connsiteX23-1295" fmla="*/ 39008 w 11581839"/>
                <a:gd name="connsiteY23-1296" fmla="*/ 2394881 h 6252535"/>
                <a:gd name="connsiteX24-1297" fmla="*/ 105683 w 11581839"/>
                <a:gd name="connsiteY24-1298" fmla="*/ 1223306 h 6252535"/>
                <a:gd name="connsiteX25-1299" fmla="*/ 172358 w 11581839"/>
                <a:gd name="connsiteY25-1300" fmla="*/ 93006 h 6252535"/>
                <a:gd name="connsiteX0-1301" fmla="*/ 172358 w 11581839"/>
                <a:gd name="connsiteY0-1302" fmla="*/ 93006 h 6252535"/>
                <a:gd name="connsiteX1-1303" fmla="*/ 1680483 w 11581839"/>
                <a:gd name="connsiteY1-1304" fmla="*/ 96181 h 6252535"/>
                <a:gd name="connsiteX2-1305" fmla="*/ 3725183 w 11581839"/>
                <a:gd name="connsiteY2-1306" fmla="*/ 353356 h 6252535"/>
                <a:gd name="connsiteX3-1307" fmla="*/ 6100083 w 11581839"/>
                <a:gd name="connsiteY3-1308" fmla="*/ 175556 h 6252535"/>
                <a:gd name="connsiteX4-1309" fmla="*/ 8373383 w 11581839"/>
                <a:gd name="connsiteY4-1310" fmla="*/ 86656 h 6252535"/>
                <a:gd name="connsiteX5-1311" fmla="*/ 10659383 w 11581839"/>
                <a:gd name="connsiteY5-1312" fmla="*/ 188256 h 6252535"/>
                <a:gd name="connsiteX6-1313" fmla="*/ 11383283 w 11581839"/>
                <a:gd name="connsiteY6-1314" fmla="*/ 239056 h 6252535"/>
                <a:gd name="connsiteX7-1315" fmla="*/ 11345183 w 11581839"/>
                <a:gd name="connsiteY7-1316" fmla="*/ 1458256 h 6252535"/>
                <a:gd name="connsiteX8-1317" fmla="*/ 11548383 w 11581839"/>
                <a:gd name="connsiteY8-1318" fmla="*/ 2626656 h 6252535"/>
                <a:gd name="connsiteX9-1319" fmla="*/ 11399158 w 11581839"/>
                <a:gd name="connsiteY9-1320" fmla="*/ 3461681 h 6252535"/>
                <a:gd name="connsiteX10-1321" fmla="*/ 11446783 w 11581839"/>
                <a:gd name="connsiteY10-1322" fmla="*/ 4480856 h 6252535"/>
                <a:gd name="connsiteX11-1323" fmla="*/ 11453133 w 11581839"/>
                <a:gd name="connsiteY11-1324" fmla="*/ 5296831 h 6252535"/>
                <a:gd name="connsiteX12-1325" fmla="*/ 11542033 w 11581839"/>
                <a:gd name="connsiteY12-1326" fmla="*/ 6039781 h 6252535"/>
                <a:gd name="connsiteX13-1327" fmla="*/ 10722883 w 11581839"/>
                <a:gd name="connsiteY13-1328" fmla="*/ 6173131 h 6252535"/>
                <a:gd name="connsiteX14-1329" fmla="*/ 9351283 w 11581839"/>
                <a:gd name="connsiteY14-1330" fmla="*/ 6135031 h 6252535"/>
                <a:gd name="connsiteX15-1331" fmla="*/ 7878083 w 11581839"/>
                <a:gd name="connsiteY15-1332" fmla="*/ 6011206 h 6252535"/>
                <a:gd name="connsiteX16-1333" fmla="*/ 6312808 w 11581839"/>
                <a:gd name="connsiteY16-1334" fmla="*/ 6160431 h 6252535"/>
                <a:gd name="connsiteX17-1335" fmla="*/ 4293508 w 11581839"/>
                <a:gd name="connsiteY17-1336" fmla="*/ 6093756 h 6252535"/>
                <a:gd name="connsiteX18-1337" fmla="*/ 2798083 w 11581839"/>
                <a:gd name="connsiteY18-1338" fmla="*/ 6252506 h 6252535"/>
                <a:gd name="connsiteX19-1339" fmla="*/ 1162958 w 11581839"/>
                <a:gd name="connsiteY19-1340" fmla="*/ 6106456 h 6252535"/>
                <a:gd name="connsiteX20-1341" fmla="*/ 77108 w 11581839"/>
                <a:gd name="connsiteY20-1342" fmla="*/ 6027081 h 6252535"/>
                <a:gd name="connsiteX21-1343" fmla="*/ 86633 w 11581839"/>
                <a:gd name="connsiteY21-1344" fmla="*/ 4960281 h 6252535"/>
                <a:gd name="connsiteX22-1345" fmla="*/ 70758 w 11581839"/>
                <a:gd name="connsiteY22-1346" fmla="*/ 3842681 h 6252535"/>
                <a:gd name="connsiteX23-1347" fmla="*/ 39008 w 11581839"/>
                <a:gd name="connsiteY23-1348" fmla="*/ 2394881 h 6252535"/>
                <a:gd name="connsiteX24-1349" fmla="*/ 105683 w 11581839"/>
                <a:gd name="connsiteY24-1350" fmla="*/ 1223306 h 6252535"/>
                <a:gd name="connsiteX25-1351" fmla="*/ 172358 w 11581839"/>
                <a:gd name="connsiteY25-1352" fmla="*/ 93006 h 6252535"/>
                <a:gd name="connsiteX0-1353" fmla="*/ 172358 w 11581839"/>
                <a:gd name="connsiteY0-1354" fmla="*/ 93006 h 6252535"/>
                <a:gd name="connsiteX1-1355" fmla="*/ 1680483 w 11581839"/>
                <a:gd name="connsiteY1-1356" fmla="*/ 96181 h 6252535"/>
                <a:gd name="connsiteX2-1357" fmla="*/ 3725183 w 11581839"/>
                <a:gd name="connsiteY2-1358" fmla="*/ 353356 h 6252535"/>
                <a:gd name="connsiteX3-1359" fmla="*/ 6100083 w 11581839"/>
                <a:gd name="connsiteY3-1360" fmla="*/ 175556 h 6252535"/>
                <a:gd name="connsiteX4-1361" fmla="*/ 8373383 w 11581839"/>
                <a:gd name="connsiteY4-1362" fmla="*/ 86656 h 6252535"/>
                <a:gd name="connsiteX5-1363" fmla="*/ 10659383 w 11581839"/>
                <a:gd name="connsiteY5-1364" fmla="*/ 188256 h 6252535"/>
                <a:gd name="connsiteX6-1365" fmla="*/ 11383283 w 11581839"/>
                <a:gd name="connsiteY6-1366" fmla="*/ 239056 h 6252535"/>
                <a:gd name="connsiteX7-1367" fmla="*/ 11345183 w 11581839"/>
                <a:gd name="connsiteY7-1368" fmla="*/ 1458256 h 6252535"/>
                <a:gd name="connsiteX8-1369" fmla="*/ 11434083 w 11581839"/>
                <a:gd name="connsiteY8-1370" fmla="*/ 2331381 h 6252535"/>
                <a:gd name="connsiteX9-1371" fmla="*/ 11399158 w 11581839"/>
                <a:gd name="connsiteY9-1372" fmla="*/ 3461681 h 6252535"/>
                <a:gd name="connsiteX10-1373" fmla="*/ 11446783 w 11581839"/>
                <a:gd name="connsiteY10-1374" fmla="*/ 4480856 h 6252535"/>
                <a:gd name="connsiteX11-1375" fmla="*/ 11453133 w 11581839"/>
                <a:gd name="connsiteY11-1376" fmla="*/ 5296831 h 6252535"/>
                <a:gd name="connsiteX12-1377" fmla="*/ 11542033 w 11581839"/>
                <a:gd name="connsiteY12-1378" fmla="*/ 6039781 h 6252535"/>
                <a:gd name="connsiteX13-1379" fmla="*/ 10722883 w 11581839"/>
                <a:gd name="connsiteY13-1380" fmla="*/ 6173131 h 6252535"/>
                <a:gd name="connsiteX14-1381" fmla="*/ 9351283 w 11581839"/>
                <a:gd name="connsiteY14-1382" fmla="*/ 6135031 h 6252535"/>
                <a:gd name="connsiteX15-1383" fmla="*/ 7878083 w 11581839"/>
                <a:gd name="connsiteY15-1384" fmla="*/ 6011206 h 6252535"/>
                <a:gd name="connsiteX16-1385" fmla="*/ 6312808 w 11581839"/>
                <a:gd name="connsiteY16-1386" fmla="*/ 6160431 h 6252535"/>
                <a:gd name="connsiteX17-1387" fmla="*/ 4293508 w 11581839"/>
                <a:gd name="connsiteY17-1388" fmla="*/ 6093756 h 6252535"/>
                <a:gd name="connsiteX18-1389" fmla="*/ 2798083 w 11581839"/>
                <a:gd name="connsiteY18-1390" fmla="*/ 6252506 h 6252535"/>
                <a:gd name="connsiteX19-1391" fmla="*/ 1162958 w 11581839"/>
                <a:gd name="connsiteY19-1392" fmla="*/ 6106456 h 6252535"/>
                <a:gd name="connsiteX20-1393" fmla="*/ 77108 w 11581839"/>
                <a:gd name="connsiteY20-1394" fmla="*/ 6027081 h 6252535"/>
                <a:gd name="connsiteX21-1395" fmla="*/ 86633 w 11581839"/>
                <a:gd name="connsiteY21-1396" fmla="*/ 4960281 h 6252535"/>
                <a:gd name="connsiteX22-1397" fmla="*/ 70758 w 11581839"/>
                <a:gd name="connsiteY22-1398" fmla="*/ 3842681 h 6252535"/>
                <a:gd name="connsiteX23-1399" fmla="*/ 39008 w 11581839"/>
                <a:gd name="connsiteY23-1400" fmla="*/ 2394881 h 6252535"/>
                <a:gd name="connsiteX24-1401" fmla="*/ 105683 w 11581839"/>
                <a:gd name="connsiteY24-1402" fmla="*/ 1223306 h 6252535"/>
                <a:gd name="connsiteX25-1403" fmla="*/ 172358 w 11581839"/>
                <a:gd name="connsiteY25-1404" fmla="*/ 93006 h 6252535"/>
                <a:gd name="connsiteX0-1405" fmla="*/ 172358 w 11596332"/>
                <a:gd name="connsiteY0-1406" fmla="*/ 93006 h 6252535"/>
                <a:gd name="connsiteX1-1407" fmla="*/ 1680483 w 11596332"/>
                <a:gd name="connsiteY1-1408" fmla="*/ 96181 h 6252535"/>
                <a:gd name="connsiteX2-1409" fmla="*/ 3725183 w 11596332"/>
                <a:gd name="connsiteY2-1410" fmla="*/ 353356 h 6252535"/>
                <a:gd name="connsiteX3-1411" fmla="*/ 6100083 w 11596332"/>
                <a:gd name="connsiteY3-1412" fmla="*/ 175556 h 6252535"/>
                <a:gd name="connsiteX4-1413" fmla="*/ 8373383 w 11596332"/>
                <a:gd name="connsiteY4-1414" fmla="*/ 86656 h 6252535"/>
                <a:gd name="connsiteX5-1415" fmla="*/ 10659383 w 11596332"/>
                <a:gd name="connsiteY5-1416" fmla="*/ 188256 h 6252535"/>
                <a:gd name="connsiteX6-1417" fmla="*/ 11383283 w 11596332"/>
                <a:gd name="connsiteY6-1418" fmla="*/ 239056 h 6252535"/>
                <a:gd name="connsiteX7-1419" fmla="*/ 11345183 w 11596332"/>
                <a:gd name="connsiteY7-1420" fmla="*/ 1458256 h 6252535"/>
                <a:gd name="connsiteX8-1421" fmla="*/ 11596008 w 11596332"/>
                <a:gd name="connsiteY8-1422" fmla="*/ 2321856 h 6252535"/>
                <a:gd name="connsiteX9-1423" fmla="*/ 11399158 w 11596332"/>
                <a:gd name="connsiteY9-1424" fmla="*/ 3461681 h 6252535"/>
                <a:gd name="connsiteX10-1425" fmla="*/ 11446783 w 11596332"/>
                <a:gd name="connsiteY10-1426" fmla="*/ 4480856 h 6252535"/>
                <a:gd name="connsiteX11-1427" fmla="*/ 11453133 w 11596332"/>
                <a:gd name="connsiteY11-1428" fmla="*/ 5296831 h 6252535"/>
                <a:gd name="connsiteX12-1429" fmla="*/ 11542033 w 11596332"/>
                <a:gd name="connsiteY12-1430" fmla="*/ 6039781 h 6252535"/>
                <a:gd name="connsiteX13-1431" fmla="*/ 10722883 w 11596332"/>
                <a:gd name="connsiteY13-1432" fmla="*/ 6173131 h 6252535"/>
                <a:gd name="connsiteX14-1433" fmla="*/ 9351283 w 11596332"/>
                <a:gd name="connsiteY14-1434" fmla="*/ 6135031 h 6252535"/>
                <a:gd name="connsiteX15-1435" fmla="*/ 7878083 w 11596332"/>
                <a:gd name="connsiteY15-1436" fmla="*/ 6011206 h 6252535"/>
                <a:gd name="connsiteX16-1437" fmla="*/ 6312808 w 11596332"/>
                <a:gd name="connsiteY16-1438" fmla="*/ 6160431 h 6252535"/>
                <a:gd name="connsiteX17-1439" fmla="*/ 4293508 w 11596332"/>
                <a:gd name="connsiteY17-1440" fmla="*/ 6093756 h 6252535"/>
                <a:gd name="connsiteX18-1441" fmla="*/ 2798083 w 11596332"/>
                <a:gd name="connsiteY18-1442" fmla="*/ 6252506 h 6252535"/>
                <a:gd name="connsiteX19-1443" fmla="*/ 1162958 w 11596332"/>
                <a:gd name="connsiteY19-1444" fmla="*/ 6106456 h 6252535"/>
                <a:gd name="connsiteX20-1445" fmla="*/ 77108 w 11596332"/>
                <a:gd name="connsiteY20-1446" fmla="*/ 6027081 h 6252535"/>
                <a:gd name="connsiteX21-1447" fmla="*/ 86633 w 11596332"/>
                <a:gd name="connsiteY21-1448" fmla="*/ 4960281 h 6252535"/>
                <a:gd name="connsiteX22-1449" fmla="*/ 70758 w 11596332"/>
                <a:gd name="connsiteY22-1450" fmla="*/ 3842681 h 6252535"/>
                <a:gd name="connsiteX23-1451" fmla="*/ 39008 w 11596332"/>
                <a:gd name="connsiteY23-1452" fmla="*/ 2394881 h 6252535"/>
                <a:gd name="connsiteX24-1453" fmla="*/ 105683 w 11596332"/>
                <a:gd name="connsiteY24-1454" fmla="*/ 1223306 h 6252535"/>
                <a:gd name="connsiteX25-1455" fmla="*/ 172358 w 11596332"/>
                <a:gd name="connsiteY25-1456" fmla="*/ 93006 h 6252535"/>
                <a:gd name="connsiteX0-1457" fmla="*/ 172358 w 11581839"/>
                <a:gd name="connsiteY0-1458" fmla="*/ 93006 h 6252535"/>
                <a:gd name="connsiteX1-1459" fmla="*/ 1680483 w 11581839"/>
                <a:gd name="connsiteY1-1460" fmla="*/ 96181 h 6252535"/>
                <a:gd name="connsiteX2-1461" fmla="*/ 3725183 w 11581839"/>
                <a:gd name="connsiteY2-1462" fmla="*/ 353356 h 6252535"/>
                <a:gd name="connsiteX3-1463" fmla="*/ 6100083 w 11581839"/>
                <a:gd name="connsiteY3-1464" fmla="*/ 175556 h 6252535"/>
                <a:gd name="connsiteX4-1465" fmla="*/ 8373383 w 11581839"/>
                <a:gd name="connsiteY4-1466" fmla="*/ 86656 h 6252535"/>
                <a:gd name="connsiteX5-1467" fmla="*/ 10659383 w 11581839"/>
                <a:gd name="connsiteY5-1468" fmla="*/ 188256 h 6252535"/>
                <a:gd name="connsiteX6-1469" fmla="*/ 11383283 w 11581839"/>
                <a:gd name="connsiteY6-1470" fmla="*/ 239056 h 6252535"/>
                <a:gd name="connsiteX7-1471" fmla="*/ 11345183 w 11581839"/>
                <a:gd name="connsiteY7-1472" fmla="*/ 1458256 h 6252535"/>
                <a:gd name="connsiteX8-1473" fmla="*/ 11538858 w 11581839"/>
                <a:gd name="connsiteY8-1474" fmla="*/ 2321856 h 6252535"/>
                <a:gd name="connsiteX9-1475" fmla="*/ 11399158 w 11581839"/>
                <a:gd name="connsiteY9-1476" fmla="*/ 3461681 h 6252535"/>
                <a:gd name="connsiteX10-1477" fmla="*/ 11446783 w 11581839"/>
                <a:gd name="connsiteY10-1478" fmla="*/ 4480856 h 6252535"/>
                <a:gd name="connsiteX11-1479" fmla="*/ 11453133 w 11581839"/>
                <a:gd name="connsiteY11-1480" fmla="*/ 5296831 h 6252535"/>
                <a:gd name="connsiteX12-1481" fmla="*/ 11542033 w 11581839"/>
                <a:gd name="connsiteY12-1482" fmla="*/ 6039781 h 6252535"/>
                <a:gd name="connsiteX13-1483" fmla="*/ 10722883 w 11581839"/>
                <a:gd name="connsiteY13-1484" fmla="*/ 6173131 h 6252535"/>
                <a:gd name="connsiteX14-1485" fmla="*/ 9351283 w 11581839"/>
                <a:gd name="connsiteY14-1486" fmla="*/ 6135031 h 6252535"/>
                <a:gd name="connsiteX15-1487" fmla="*/ 7878083 w 11581839"/>
                <a:gd name="connsiteY15-1488" fmla="*/ 6011206 h 6252535"/>
                <a:gd name="connsiteX16-1489" fmla="*/ 6312808 w 11581839"/>
                <a:gd name="connsiteY16-1490" fmla="*/ 6160431 h 6252535"/>
                <a:gd name="connsiteX17-1491" fmla="*/ 4293508 w 11581839"/>
                <a:gd name="connsiteY17-1492" fmla="*/ 6093756 h 6252535"/>
                <a:gd name="connsiteX18-1493" fmla="*/ 2798083 w 11581839"/>
                <a:gd name="connsiteY18-1494" fmla="*/ 6252506 h 6252535"/>
                <a:gd name="connsiteX19-1495" fmla="*/ 1162958 w 11581839"/>
                <a:gd name="connsiteY19-1496" fmla="*/ 6106456 h 6252535"/>
                <a:gd name="connsiteX20-1497" fmla="*/ 77108 w 11581839"/>
                <a:gd name="connsiteY20-1498" fmla="*/ 6027081 h 6252535"/>
                <a:gd name="connsiteX21-1499" fmla="*/ 86633 w 11581839"/>
                <a:gd name="connsiteY21-1500" fmla="*/ 4960281 h 6252535"/>
                <a:gd name="connsiteX22-1501" fmla="*/ 70758 w 11581839"/>
                <a:gd name="connsiteY22-1502" fmla="*/ 3842681 h 6252535"/>
                <a:gd name="connsiteX23-1503" fmla="*/ 39008 w 11581839"/>
                <a:gd name="connsiteY23-1504" fmla="*/ 2394881 h 6252535"/>
                <a:gd name="connsiteX24-1505" fmla="*/ 105683 w 11581839"/>
                <a:gd name="connsiteY24-1506" fmla="*/ 1223306 h 6252535"/>
                <a:gd name="connsiteX25-1507" fmla="*/ 172358 w 11581839"/>
                <a:gd name="connsiteY25-1508" fmla="*/ 93006 h 6252535"/>
                <a:gd name="connsiteX0-1509" fmla="*/ 172358 w 11580086"/>
                <a:gd name="connsiteY0-1510" fmla="*/ 93006 h 6252535"/>
                <a:gd name="connsiteX1-1511" fmla="*/ 1680483 w 11580086"/>
                <a:gd name="connsiteY1-1512" fmla="*/ 96181 h 6252535"/>
                <a:gd name="connsiteX2-1513" fmla="*/ 3725183 w 11580086"/>
                <a:gd name="connsiteY2-1514" fmla="*/ 353356 h 6252535"/>
                <a:gd name="connsiteX3-1515" fmla="*/ 6100083 w 11580086"/>
                <a:gd name="connsiteY3-1516" fmla="*/ 175556 h 6252535"/>
                <a:gd name="connsiteX4-1517" fmla="*/ 8373383 w 11580086"/>
                <a:gd name="connsiteY4-1518" fmla="*/ 86656 h 6252535"/>
                <a:gd name="connsiteX5-1519" fmla="*/ 10659383 w 11580086"/>
                <a:gd name="connsiteY5-1520" fmla="*/ 188256 h 6252535"/>
                <a:gd name="connsiteX6-1521" fmla="*/ 11383283 w 11580086"/>
                <a:gd name="connsiteY6-1522" fmla="*/ 239056 h 6252535"/>
                <a:gd name="connsiteX7-1523" fmla="*/ 11345183 w 11580086"/>
                <a:gd name="connsiteY7-1524" fmla="*/ 1458256 h 6252535"/>
                <a:gd name="connsiteX8-1525" fmla="*/ 11538858 w 11580086"/>
                <a:gd name="connsiteY8-1526" fmla="*/ 2321856 h 6252535"/>
                <a:gd name="connsiteX9-1527" fmla="*/ 11399158 w 11580086"/>
                <a:gd name="connsiteY9-1528" fmla="*/ 3461681 h 6252535"/>
                <a:gd name="connsiteX10-1529" fmla="*/ 11532508 w 11580086"/>
                <a:gd name="connsiteY10-1530" fmla="*/ 4471331 h 6252535"/>
                <a:gd name="connsiteX11-1531" fmla="*/ 11453133 w 11580086"/>
                <a:gd name="connsiteY11-1532" fmla="*/ 5296831 h 6252535"/>
                <a:gd name="connsiteX12-1533" fmla="*/ 11542033 w 11580086"/>
                <a:gd name="connsiteY12-1534" fmla="*/ 6039781 h 6252535"/>
                <a:gd name="connsiteX13-1535" fmla="*/ 10722883 w 11580086"/>
                <a:gd name="connsiteY13-1536" fmla="*/ 6173131 h 6252535"/>
                <a:gd name="connsiteX14-1537" fmla="*/ 9351283 w 11580086"/>
                <a:gd name="connsiteY14-1538" fmla="*/ 6135031 h 6252535"/>
                <a:gd name="connsiteX15-1539" fmla="*/ 7878083 w 11580086"/>
                <a:gd name="connsiteY15-1540" fmla="*/ 6011206 h 6252535"/>
                <a:gd name="connsiteX16-1541" fmla="*/ 6312808 w 11580086"/>
                <a:gd name="connsiteY16-1542" fmla="*/ 6160431 h 6252535"/>
                <a:gd name="connsiteX17-1543" fmla="*/ 4293508 w 11580086"/>
                <a:gd name="connsiteY17-1544" fmla="*/ 6093756 h 6252535"/>
                <a:gd name="connsiteX18-1545" fmla="*/ 2798083 w 11580086"/>
                <a:gd name="connsiteY18-1546" fmla="*/ 6252506 h 6252535"/>
                <a:gd name="connsiteX19-1547" fmla="*/ 1162958 w 11580086"/>
                <a:gd name="connsiteY19-1548" fmla="*/ 6106456 h 6252535"/>
                <a:gd name="connsiteX20-1549" fmla="*/ 77108 w 11580086"/>
                <a:gd name="connsiteY20-1550" fmla="*/ 6027081 h 6252535"/>
                <a:gd name="connsiteX21-1551" fmla="*/ 86633 w 11580086"/>
                <a:gd name="connsiteY21-1552" fmla="*/ 4960281 h 6252535"/>
                <a:gd name="connsiteX22-1553" fmla="*/ 70758 w 11580086"/>
                <a:gd name="connsiteY22-1554" fmla="*/ 3842681 h 6252535"/>
                <a:gd name="connsiteX23-1555" fmla="*/ 39008 w 11580086"/>
                <a:gd name="connsiteY23-1556" fmla="*/ 2394881 h 6252535"/>
                <a:gd name="connsiteX24-1557" fmla="*/ 105683 w 11580086"/>
                <a:gd name="connsiteY24-1558" fmla="*/ 1223306 h 6252535"/>
                <a:gd name="connsiteX25-1559" fmla="*/ 172358 w 11580086"/>
                <a:gd name="connsiteY25-1560" fmla="*/ 93006 h 6252535"/>
                <a:gd name="connsiteX0-1561" fmla="*/ 172358 w 11580086"/>
                <a:gd name="connsiteY0-1562" fmla="*/ 93006 h 6252535"/>
                <a:gd name="connsiteX1-1563" fmla="*/ 1680483 w 11580086"/>
                <a:gd name="connsiteY1-1564" fmla="*/ 96181 h 6252535"/>
                <a:gd name="connsiteX2-1565" fmla="*/ 3725183 w 11580086"/>
                <a:gd name="connsiteY2-1566" fmla="*/ 353356 h 6252535"/>
                <a:gd name="connsiteX3-1567" fmla="*/ 6100083 w 11580086"/>
                <a:gd name="connsiteY3-1568" fmla="*/ 175556 h 6252535"/>
                <a:gd name="connsiteX4-1569" fmla="*/ 8373383 w 11580086"/>
                <a:gd name="connsiteY4-1570" fmla="*/ 86656 h 6252535"/>
                <a:gd name="connsiteX5-1571" fmla="*/ 10659383 w 11580086"/>
                <a:gd name="connsiteY5-1572" fmla="*/ 188256 h 6252535"/>
                <a:gd name="connsiteX6-1573" fmla="*/ 11516633 w 11580086"/>
                <a:gd name="connsiteY6-1574" fmla="*/ 239056 h 6252535"/>
                <a:gd name="connsiteX7-1575" fmla="*/ 11345183 w 11580086"/>
                <a:gd name="connsiteY7-1576" fmla="*/ 1458256 h 6252535"/>
                <a:gd name="connsiteX8-1577" fmla="*/ 11538858 w 11580086"/>
                <a:gd name="connsiteY8-1578" fmla="*/ 2321856 h 6252535"/>
                <a:gd name="connsiteX9-1579" fmla="*/ 11399158 w 11580086"/>
                <a:gd name="connsiteY9-1580" fmla="*/ 3461681 h 6252535"/>
                <a:gd name="connsiteX10-1581" fmla="*/ 11532508 w 11580086"/>
                <a:gd name="connsiteY10-1582" fmla="*/ 4471331 h 6252535"/>
                <a:gd name="connsiteX11-1583" fmla="*/ 11453133 w 11580086"/>
                <a:gd name="connsiteY11-1584" fmla="*/ 5296831 h 6252535"/>
                <a:gd name="connsiteX12-1585" fmla="*/ 11542033 w 11580086"/>
                <a:gd name="connsiteY12-1586" fmla="*/ 6039781 h 6252535"/>
                <a:gd name="connsiteX13-1587" fmla="*/ 10722883 w 11580086"/>
                <a:gd name="connsiteY13-1588" fmla="*/ 6173131 h 6252535"/>
                <a:gd name="connsiteX14-1589" fmla="*/ 9351283 w 11580086"/>
                <a:gd name="connsiteY14-1590" fmla="*/ 6135031 h 6252535"/>
                <a:gd name="connsiteX15-1591" fmla="*/ 7878083 w 11580086"/>
                <a:gd name="connsiteY15-1592" fmla="*/ 6011206 h 6252535"/>
                <a:gd name="connsiteX16-1593" fmla="*/ 6312808 w 11580086"/>
                <a:gd name="connsiteY16-1594" fmla="*/ 6160431 h 6252535"/>
                <a:gd name="connsiteX17-1595" fmla="*/ 4293508 w 11580086"/>
                <a:gd name="connsiteY17-1596" fmla="*/ 6093756 h 6252535"/>
                <a:gd name="connsiteX18-1597" fmla="*/ 2798083 w 11580086"/>
                <a:gd name="connsiteY18-1598" fmla="*/ 6252506 h 6252535"/>
                <a:gd name="connsiteX19-1599" fmla="*/ 1162958 w 11580086"/>
                <a:gd name="connsiteY19-1600" fmla="*/ 6106456 h 6252535"/>
                <a:gd name="connsiteX20-1601" fmla="*/ 77108 w 11580086"/>
                <a:gd name="connsiteY20-1602" fmla="*/ 6027081 h 6252535"/>
                <a:gd name="connsiteX21-1603" fmla="*/ 86633 w 11580086"/>
                <a:gd name="connsiteY21-1604" fmla="*/ 4960281 h 6252535"/>
                <a:gd name="connsiteX22-1605" fmla="*/ 70758 w 11580086"/>
                <a:gd name="connsiteY22-1606" fmla="*/ 3842681 h 6252535"/>
                <a:gd name="connsiteX23-1607" fmla="*/ 39008 w 11580086"/>
                <a:gd name="connsiteY23-1608" fmla="*/ 2394881 h 6252535"/>
                <a:gd name="connsiteX24-1609" fmla="*/ 105683 w 11580086"/>
                <a:gd name="connsiteY24-1610" fmla="*/ 1223306 h 6252535"/>
                <a:gd name="connsiteX25-1611" fmla="*/ 172358 w 11580086"/>
                <a:gd name="connsiteY25-1612" fmla="*/ 93006 h 6252535"/>
                <a:gd name="connsiteX0-1613" fmla="*/ 172358 w 11580086"/>
                <a:gd name="connsiteY0-1614" fmla="*/ 93006 h 6252535"/>
                <a:gd name="connsiteX1-1615" fmla="*/ 1680483 w 11580086"/>
                <a:gd name="connsiteY1-1616" fmla="*/ 96181 h 6252535"/>
                <a:gd name="connsiteX2-1617" fmla="*/ 3725183 w 11580086"/>
                <a:gd name="connsiteY2-1618" fmla="*/ 353356 h 6252535"/>
                <a:gd name="connsiteX3-1619" fmla="*/ 6100083 w 11580086"/>
                <a:gd name="connsiteY3-1620" fmla="*/ 175556 h 6252535"/>
                <a:gd name="connsiteX4-1621" fmla="*/ 8373383 w 11580086"/>
                <a:gd name="connsiteY4-1622" fmla="*/ 86656 h 6252535"/>
                <a:gd name="connsiteX5-1623" fmla="*/ 10659383 w 11580086"/>
                <a:gd name="connsiteY5-1624" fmla="*/ 188256 h 6252535"/>
                <a:gd name="connsiteX6-1625" fmla="*/ 11516633 w 11580086"/>
                <a:gd name="connsiteY6-1626" fmla="*/ 239056 h 6252535"/>
                <a:gd name="connsiteX7-1627" fmla="*/ 11449958 w 11580086"/>
                <a:gd name="connsiteY7-1628" fmla="*/ 1439206 h 6252535"/>
                <a:gd name="connsiteX8-1629" fmla="*/ 11538858 w 11580086"/>
                <a:gd name="connsiteY8-1630" fmla="*/ 2321856 h 6252535"/>
                <a:gd name="connsiteX9-1631" fmla="*/ 11399158 w 11580086"/>
                <a:gd name="connsiteY9-1632" fmla="*/ 3461681 h 6252535"/>
                <a:gd name="connsiteX10-1633" fmla="*/ 11532508 w 11580086"/>
                <a:gd name="connsiteY10-1634" fmla="*/ 4471331 h 6252535"/>
                <a:gd name="connsiteX11-1635" fmla="*/ 11453133 w 11580086"/>
                <a:gd name="connsiteY11-1636" fmla="*/ 5296831 h 6252535"/>
                <a:gd name="connsiteX12-1637" fmla="*/ 11542033 w 11580086"/>
                <a:gd name="connsiteY12-1638" fmla="*/ 6039781 h 6252535"/>
                <a:gd name="connsiteX13-1639" fmla="*/ 10722883 w 11580086"/>
                <a:gd name="connsiteY13-1640" fmla="*/ 6173131 h 6252535"/>
                <a:gd name="connsiteX14-1641" fmla="*/ 9351283 w 11580086"/>
                <a:gd name="connsiteY14-1642" fmla="*/ 6135031 h 6252535"/>
                <a:gd name="connsiteX15-1643" fmla="*/ 7878083 w 11580086"/>
                <a:gd name="connsiteY15-1644" fmla="*/ 6011206 h 6252535"/>
                <a:gd name="connsiteX16-1645" fmla="*/ 6312808 w 11580086"/>
                <a:gd name="connsiteY16-1646" fmla="*/ 6160431 h 6252535"/>
                <a:gd name="connsiteX17-1647" fmla="*/ 4293508 w 11580086"/>
                <a:gd name="connsiteY17-1648" fmla="*/ 6093756 h 6252535"/>
                <a:gd name="connsiteX18-1649" fmla="*/ 2798083 w 11580086"/>
                <a:gd name="connsiteY18-1650" fmla="*/ 6252506 h 6252535"/>
                <a:gd name="connsiteX19-1651" fmla="*/ 1162958 w 11580086"/>
                <a:gd name="connsiteY19-1652" fmla="*/ 6106456 h 6252535"/>
                <a:gd name="connsiteX20-1653" fmla="*/ 77108 w 11580086"/>
                <a:gd name="connsiteY20-1654" fmla="*/ 6027081 h 6252535"/>
                <a:gd name="connsiteX21-1655" fmla="*/ 86633 w 11580086"/>
                <a:gd name="connsiteY21-1656" fmla="*/ 4960281 h 6252535"/>
                <a:gd name="connsiteX22-1657" fmla="*/ 70758 w 11580086"/>
                <a:gd name="connsiteY22-1658" fmla="*/ 3842681 h 6252535"/>
                <a:gd name="connsiteX23-1659" fmla="*/ 39008 w 11580086"/>
                <a:gd name="connsiteY23-1660" fmla="*/ 2394881 h 6252535"/>
                <a:gd name="connsiteX24-1661" fmla="*/ 105683 w 11580086"/>
                <a:gd name="connsiteY24-1662" fmla="*/ 1223306 h 6252535"/>
                <a:gd name="connsiteX25-1663" fmla="*/ 172358 w 11580086"/>
                <a:gd name="connsiteY25-1664" fmla="*/ 93006 h 6252535"/>
                <a:gd name="connsiteX0-1665" fmla="*/ 172358 w 11580086"/>
                <a:gd name="connsiteY0-1666" fmla="*/ 128654 h 6288183"/>
                <a:gd name="connsiteX1-1667" fmla="*/ 1680483 w 11580086"/>
                <a:gd name="connsiteY1-1668" fmla="*/ 131829 h 6288183"/>
                <a:gd name="connsiteX2-1669" fmla="*/ 3725183 w 11580086"/>
                <a:gd name="connsiteY2-1670" fmla="*/ 389004 h 6288183"/>
                <a:gd name="connsiteX3-1671" fmla="*/ 6100083 w 11580086"/>
                <a:gd name="connsiteY3-1672" fmla="*/ 211204 h 6288183"/>
                <a:gd name="connsiteX4-1673" fmla="*/ 8373383 w 11580086"/>
                <a:gd name="connsiteY4-1674" fmla="*/ 122304 h 6288183"/>
                <a:gd name="connsiteX5-1675" fmla="*/ 10659383 w 11580086"/>
                <a:gd name="connsiteY5-1676" fmla="*/ 223904 h 6288183"/>
                <a:gd name="connsiteX6-1677" fmla="*/ 11507108 w 11580086"/>
                <a:gd name="connsiteY6-1678" fmla="*/ 65154 h 6288183"/>
                <a:gd name="connsiteX7-1679" fmla="*/ 11449958 w 11580086"/>
                <a:gd name="connsiteY7-1680" fmla="*/ 1474854 h 6288183"/>
                <a:gd name="connsiteX8-1681" fmla="*/ 11538858 w 11580086"/>
                <a:gd name="connsiteY8-1682" fmla="*/ 2357504 h 6288183"/>
                <a:gd name="connsiteX9-1683" fmla="*/ 11399158 w 11580086"/>
                <a:gd name="connsiteY9-1684" fmla="*/ 3497329 h 6288183"/>
                <a:gd name="connsiteX10-1685" fmla="*/ 11532508 w 11580086"/>
                <a:gd name="connsiteY10-1686" fmla="*/ 4506979 h 6288183"/>
                <a:gd name="connsiteX11-1687" fmla="*/ 11453133 w 11580086"/>
                <a:gd name="connsiteY11-1688" fmla="*/ 5332479 h 6288183"/>
                <a:gd name="connsiteX12-1689" fmla="*/ 11542033 w 11580086"/>
                <a:gd name="connsiteY12-1690" fmla="*/ 6075429 h 6288183"/>
                <a:gd name="connsiteX13-1691" fmla="*/ 10722883 w 11580086"/>
                <a:gd name="connsiteY13-1692" fmla="*/ 6208779 h 6288183"/>
                <a:gd name="connsiteX14-1693" fmla="*/ 9351283 w 11580086"/>
                <a:gd name="connsiteY14-1694" fmla="*/ 6170679 h 6288183"/>
                <a:gd name="connsiteX15-1695" fmla="*/ 7878083 w 11580086"/>
                <a:gd name="connsiteY15-1696" fmla="*/ 6046854 h 6288183"/>
                <a:gd name="connsiteX16-1697" fmla="*/ 6312808 w 11580086"/>
                <a:gd name="connsiteY16-1698" fmla="*/ 6196079 h 6288183"/>
                <a:gd name="connsiteX17-1699" fmla="*/ 4293508 w 11580086"/>
                <a:gd name="connsiteY17-1700" fmla="*/ 6129404 h 6288183"/>
                <a:gd name="connsiteX18-1701" fmla="*/ 2798083 w 11580086"/>
                <a:gd name="connsiteY18-1702" fmla="*/ 6288154 h 6288183"/>
                <a:gd name="connsiteX19-1703" fmla="*/ 1162958 w 11580086"/>
                <a:gd name="connsiteY19-1704" fmla="*/ 6142104 h 6288183"/>
                <a:gd name="connsiteX20-1705" fmla="*/ 77108 w 11580086"/>
                <a:gd name="connsiteY20-1706" fmla="*/ 6062729 h 6288183"/>
                <a:gd name="connsiteX21-1707" fmla="*/ 86633 w 11580086"/>
                <a:gd name="connsiteY21-1708" fmla="*/ 4995929 h 6288183"/>
                <a:gd name="connsiteX22-1709" fmla="*/ 70758 w 11580086"/>
                <a:gd name="connsiteY22-1710" fmla="*/ 3878329 h 6288183"/>
                <a:gd name="connsiteX23-1711" fmla="*/ 39008 w 11580086"/>
                <a:gd name="connsiteY23-1712" fmla="*/ 2430529 h 6288183"/>
                <a:gd name="connsiteX24-1713" fmla="*/ 105683 w 11580086"/>
                <a:gd name="connsiteY24-1714" fmla="*/ 1258954 h 6288183"/>
                <a:gd name="connsiteX25-1715" fmla="*/ 172358 w 11580086"/>
                <a:gd name="connsiteY25-1716" fmla="*/ 128654 h 6288183"/>
                <a:gd name="connsiteX0-1717" fmla="*/ 172358 w 11580086"/>
                <a:gd name="connsiteY0-1718" fmla="*/ 178015 h 6337544"/>
                <a:gd name="connsiteX1-1719" fmla="*/ 1680483 w 11580086"/>
                <a:gd name="connsiteY1-1720" fmla="*/ 181190 h 6337544"/>
                <a:gd name="connsiteX2-1721" fmla="*/ 3725183 w 11580086"/>
                <a:gd name="connsiteY2-1722" fmla="*/ 438365 h 6337544"/>
                <a:gd name="connsiteX3-1723" fmla="*/ 6100083 w 11580086"/>
                <a:gd name="connsiteY3-1724" fmla="*/ 260565 h 6337544"/>
                <a:gd name="connsiteX4-1725" fmla="*/ 8373383 w 11580086"/>
                <a:gd name="connsiteY4-1726" fmla="*/ 171665 h 6337544"/>
                <a:gd name="connsiteX5-1727" fmla="*/ 10554608 w 11580086"/>
                <a:gd name="connsiteY5-1728" fmla="*/ 92290 h 6337544"/>
                <a:gd name="connsiteX6-1729" fmla="*/ 11507108 w 11580086"/>
                <a:gd name="connsiteY6-1730" fmla="*/ 114515 h 6337544"/>
                <a:gd name="connsiteX7-1731" fmla="*/ 11449958 w 11580086"/>
                <a:gd name="connsiteY7-1732" fmla="*/ 1524215 h 6337544"/>
                <a:gd name="connsiteX8-1733" fmla="*/ 11538858 w 11580086"/>
                <a:gd name="connsiteY8-1734" fmla="*/ 2406865 h 6337544"/>
                <a:gd name="connsiteX9-1735" fmla="*/ 11399158 w 11580086"/>
                <a:gd name="connsiteY9-1736" fmla="*/ 3546690 h 6337544"/>
                <a:gd name="connsiteX10-1737" fmla="*/ 11532508 w 11580086"/>
                <a:gd name="connsiteY10-1738" fmla="*/ 4556340 h 6337544"/>
                <a:gd name="connsiteX11-1739" fmla="*/ 11453133 w 11580086"/>
                <a:gd name="connsiteY11-1740" fmla="*/ 5381840 h 6337544"/>
                <a:gd name="connsiteX12-1741" fmla="*/ 11542033 w 11580086"/>
                <a:gd name="connsiteY12-1742" fmla="*/ 6124790 h 6337544"/>
                <a:gd name="connsiteX13-1743" fmla="*/ 10722883 w 11580086"/>
                <a:gd name="connsiteY13-1744" fmla="*/ 6258140 h 6337544"/>
                <a:gd name="connsiteX14-1745" fmla="*/ 9351283 w 11580086"/>
                <a:gd name="connsiteY14-1746" fmla="*/ 6220040 h 6337544"/>
                <a:gd name="connsiteX15-1747" fmla="*/ 7878083 w 11580086"/>
                <a:gd name="connsiteY15-1748" fmla="*/ 6096215 h 6337544"/>
                <a:gd name="connsiteX16-1749" fmla="*/ 6312808 w 11580086"/>
                <a:gd name="connsiteY16-1750" fmla="*/ 6245440 h 6337544"/>
                <a:gd name="connsiteX17-1751" fmla="*/ 4293508 w 11580086"/>
                <a:gd name="connsiteY17-1752" fmla="*/ 6178765 h 6337544"/>
                <a:gd name="connsiteX18-1753" fmla="*/ 2798083 w 11580086"/>
                <a:gd name="connsiteY18-1754" fmla="*/ 6337515 h 6337544"/>
                <a:gd name="connsiteX19-1755" fmla="*/ 1162958 w 11580086"/>
                <a:gd name="connsiteY19-1756" fmla="*/ 6191465 h 6337544"/>
                <a:gd name="connsiteX20-1757" fmla="*/ 77108 w 11580086"/>
                <a:gd name="connsiteY20-1758" fmla="*/ 6112090 h 6337544"/>
                <a:gd name="connsiteX21-1759" fmla="*/ 86633 w 11580086"/>
                <a:gd name="connsiteY21-1760" fmla="*/ 5045290 h 6337544"/>
                <a:gd name="connsiteX22-1761" fmla="*/ 70758 w 11580086"/>
                <a:gd name="connsiteY22-1762" fmla="*/ 3927690 h 6337544"/>
                <a:gd name="connsiteX23-1763" fmla="*/ 39008 w 11580086"/>
                <a:gd name="connsiteY23-1764" fmla="*/ 2479890 h 6337544"/>
                <a:gd name="connsiteX24-1765" fmla="*/ 105683 w 11580086"/>
                <a:gd name="connsiteY24-1766" fmla="*/ 1308315 h 6337544"/>
                <a:gd name="connsiteX25-1767" fmla="*/ 172358 w 11580086"/>
                <a:gd name="connsiteY25-1768" fmla="*/ 178015 h 6337544"/>
                <a:gd name="connsiteX0-1769" fmla="*/ 172358 w 11580086"/>
                <a:gd name="connsiteY0-1770" fmla="*/ 173362 h 6332891"/>
                <a:gd name="connsiteX1-1771" fmla="*/ 1680483 w 11580086"/>
                <a:gd name="connsiteY1-1772" fmla="*/ 176537 h 6332891"/>
                <a:gd name="connsiteX2-1773" fmla="*/ 3725183 w 11580086"/>
                <a:gd name="connsiteY2-1774" fmla="*/ 433712 h 6332891"/>
                <a:gd name="connsiteX3-1775" fmla="*/ 6100083 w 11580086"/>
                <a:gd name="connsiteY3-1776" fmla="*/ 255912 h 6332891"/>
                <a:gd name="connsiteX4-1777" fmla="*/ 8401958 w 11580086"/>
                <a:gd name="connsiteY4-1778" fmla="*/ 52712 h 6332891"/>
                <a:gd name="connsiteX5-1779" fmla="*/ 10554608 w 11580086"/>
                <a:gd name="connsiteY5-1780" fmla="*/ 87637 h 6332891"/>
                <a:gd name="connsiteX6-1781" fmla="*/ 11507108 w 11580086"/>
                <a:gd name="connsiteY6-1782" fmla="*/ 109862 h 6332891"/>
                <a:gd name="connsiteX7-1783" fmla="*/ 11449958 w 11580086"/>
                <a:gd name="connsiteY7-1784" fmla="*/ 1519562 h 6332891"/>
                <a:gd name="connsiteX8-1785" fmla="*/ 11538858 w 11580086"/>
                <a:gd name="connsiteY8-1786" fmla="*/ 2402212 h 6332891"/>
                <a:gd name="connsiteX9-1787" fmla="*/ 11399158 w 11580086"/>
                <a:gd name="connsiteY9-1788" fmla="*/ 3542037 h 6332891"/>
                <a:gd name="connsiteX10-1789" fmla="*/ 11532508 w 11580086"/>
                <a:gd name="connsiteY10-1790" fmla="*/ 4551687 h 6332891"/>
                <a:gd name="connsiteX11-1791" fmla="*/ 11453133 w 11580086"/>
                <a:gd name="connsiteY11-1792" fmla="*/ 5377187 h 6332891"/>
                <a:gd name="connsiteX12-1793" fmla="*/ 11542033 w 11580086"/>
                <a:gd name="connsiteY12-1794" fmla="*/ 6120137 h 6332891"/>
                <a:gd name="connsiteX13-1795" fmla="*/ 10722883 w 11580086"/>
                <a:gd name="connsiteY13-1796" fmla="*/ 6253487 h 6332891"/>
                <a:gd name="connsiteX14-1797" fmla="*/ 9351283 w 11580086"/>
                <a:gd name="connsiteY14-1798" fmla="*/ 6215387 h 6332891"/>
                <a:gd name="connsiteX15-1799" fmla="*/ 7878083 w 11580086"/>
                <a:gd name="connsiteY15-1800" fmla="*/ 6091562 h 6332891"/>
                <a:gd name="connsiteX16-1801" fmla="*/ 6312808 w 11580086"/>
                <a:gd name="connsiteY16-1802" fmla="*/ 6240787 h 6332891"/>
                <a:gd name="connsiteX17-1803" fmla="*/ 4293508 w 11580086"/>
                <a:gd name="connsiteY17-1804" fmla="*/ 6174112 h 6332891"/>
                <a:gd name="connsiteX18-1805" fmla="*/ 2798083 w 11580086"/>
                <a:gd name="connsiteY18-1806" fmla="*/ 6332862 h 6332891"/>
                <a:gd name="connsiteX19-1807" fmla="*/ 1162958 w 11580086"/>
                <a:gd name="connsiteY19-1808" fmla="*/ 6186812 h 6332891"/>
                <a:gd name="connsiteX20-1809" fmla="*/ 77108 w 11580086"/>
                <a:gd name="connsiteY20-1810" fmla="*/ 6107437 h 6332891"/>
                <a:gd name="connsiteX21-1811" fmla="*/ 86633 w 11580086"/>
                <a:gd name="connsiteY21-1812" fmla="*/ 5040637 h 6332891"/>
                <a:gd name="connsiteX22-1813" fmla="*/ 70758 w 11580086"/>
                <a:gd name="connsiteY22-1814" fmla="*/ 3923037 h 6332891"/>
                <a:gd name="connsiteX23-1815" fmla="*/ 39008 w 11580086"/>
                <a:gd name="connsiteY23-1816" fmla="*/ 2475237 h 6332891"/>
                <a:gd name="connsiteX24-1817" fmla="*/ 105683 w 11580086"/>
                <a:gd name="connsiteY24-1818" fmla="*/ 1303662 h 6332891"/>
                <a:gd name="connsiteX25-1819" fmla="*/ 172358 w 11580086"/>
                <a:gd name="connsiteY25-1820" fmla="*/ 173362 h 6332891"/>
                <a:gd name="connsiteX0-1821" fmla="*/ 172358 w 11580086"/>
                <a:gd name="connsiteY0-1822" fmla="*/ 173362 h 6332891"/>
                <a:gd name="connsiteX1-1823" fmla="*/ 1680483 w 11580086"/>
                <a:gd name="connsiteY1-1824" fmla="*/ 176537 h 6332891"/>
                <a:gd name="connsiteX2-1825" fmla="*/ 3906158 w 11580086"/>
                <a:gd name="connsiteY2-1826" fmla="*/ 52712 h 6332891"/>
                <a:gd name="connsiteX3-1827" fmla="*/ 6100083 w 11580086"/>
                <a:gd name="connsiteY3-1828" fmla="*/ 255912 h 6332891"/>
                <a:gd name="connsiteX4-1829" fmla="*/ 8401958 w 11580086"/>
                <a:gd name="connsiteY4-1830" fmla="*/ 52712 h 6332891"/>
                <a:gd name="connsiteX5-1831" fmla="*/ 10554608 w 11580086"/>
                <a:gd name="connsiteY5-1832" fmla="*/ 87637 h 6332891"/>
                <a:gd name="connsiteX6-1833" fmla="*/ 11507108 w 11580086"/>
                <a:gd name="connsiteY6-1834" fmla="*/ 109862 h 6332891"/>
                <a:gd name="connsiteX7-1835" fmla="*/ 11449958 w 11580086"/>
                <a:gd name="connsiteY7-1836" fmla="*/ 1519562 h 6332891"/>
                <a:gd name="connsiteX8-1837" fmla="*/ 11538858 w 11580086"/>
                <a:gd name="connsiteY8-1838" fmla="*/ 2402212 h 6332891"/>
                <a:gd name="connsiteX9-1839" fmla="*/ 11399158 w 11580086"/>
                <a:gd name="connsiteY9-1840" fmla="*/ 3542037 h 6332891"/>
                <a:gd name="connsiteX10-1841" fmla="*/ 11532508 w 11580086"/>
                <a:gd name="connsiteY10-1842" fmla="*/ 4551687 h 6332891"/>
                <a:gd name="connsiteX11-1843" fmla="*/ 11453133 w 11580086"/>
                <a:gd name="connsiteY11-1844" fmla="*/ 5377187 h 6332891"/>
                <a:gd name="connsiteX12-1845" fmla="*/ 11542033 w 11580086"/>
                <a:gd name="connsiteY12-1846" fmla="*/ 6120137 h 6332891"/>
                <a:gd name="connsiteX13-1847" fmla="*/ 10722883 w 11580086"/>
                <a:gd name="connsiteY13-1848" fmla="*/ 6253487 h 6332891"/>
                <a:gd name="connsiteX14-1849" fmla="*/ 9351283 w 11580086"/>
                <a:gd name="connsiteY14-1850" fmla="*/ 6215387 h 6332891"/>
                <a:gd name="connsiteX15-1851" fmla="*/ 7878083 w 11580086"/>
                <a:gd name="connsiteY15-1852" fmla="*/ 6091562 h 6332891"/>
                <a:gd name="connsiteX16-1853" fmla="*/ 6312808 w 11580086"/>
                <a:gd name="connsiteY16-1854" fmla="*/ 6240787 h 6332891"/>
                <a:gd name="connsiteX17-1855" fmla="*/ 4293508 w 11580086"/>
                <a:gd name="connsiteY17-1856" fmla="*/ 6174112 h 6332891"/>
                <a:gd name="connsiteX18-1857" fmla="*/ 2798083 w 11580086"/>
                <a:gd name="connsiteY18-1858" fmla="*/ 6332862 h 6332891"/>
                <a:gd name="connsiteX19-1859" fmla="*/ 1162958 w 11580086"/>
                <a:gd name="connsiteY19-1860" fmla="*/ 6186812 h 6332891"/>
                <a:gd name="connsiteX20-1861" fmla="*/ 77108 w 11580086"/>
                <a:gd name="connsiteY20-1862" fmla="*/ 6107437 h 6332891"/>
                <a:gd name="connsiteX21-1863" fmla="*/ 86633 w 11580086"/>
                <a:gd name="connsiteY21-1864" fmla="*/ 5040637 h 6332891"/>
                <a:gd name="connsiteX22-1865" fmla="*/ 70758 w 11580086"/>
                <a:gd name="connsiteY22-1866" fmla="*/ 3923037 h 6332891"/>
                <a:gd name="connsiteX23-1867" fmla="*/ 39008 w 11580086"/>
                <a:gd name="connsiteY23-1868" fmla="*/ 2475237 h 6332891"/>
                <a:gd name="connsiteX24-1869" fmla="*/ 105683 w 11580086"/>
                <a:gd name="connsiteY24-1870" fmla="*/ 1303662 h 6332891"/>
                <a:gd name="connsiteX25-1871" fmla="*/ 172358 w 11580086"/>
                <a:gd name="connsiteY25-1872" fmla="*/ 173362 h 6332891"/>
                <a:gd name="connsiteX0-1873" fmla="*/ 172358 w 11580086"/>
                <a:gd name="connsiteY0-1874" fmla="*/ 173362 h 6332891"/>
                <a:gd name="connsiteX1-1875" fmla="*/ 1680483 w 11580086"/>
                <a:gd name="connsiteY1-1876" fmla="*/ 176537 h 6332891"/>
                <a:gd name="connsiteX2-1877" fmla="*/ 3906158 w 11580086"/>
                <a:gd name="connsiteY2-1878" fmla="*/ 52712 h 6332891"/>
                <a:gd name="connsiteX3-1879" fmla="*/ 6100083 w 11580086"/>
                <a:gd name="connsiteY3-1880" fmla="*/ 151137 h 6332891"/>
                <a:gd name="connsiteX4-1881" fmla="*/ 8401958 w 11580086"/>
                <a:gd name="connsiteY4-1882" fmla="*/ 52712 h 6332891"/>
                <a:gd name="connsiteX5-1883" fmla="*/ 10554608 w 11580086"/>
                <a:gd name="connsiteY5-1884" fmla="*/ 87637 h 6332891"/>
                <a:gd name="connsiteX6-1885" fmla="*/ 11507108 w 11580086"/>
                <a:gd name="connsiteY6-1886" fmla="*/ 109862 h 6332891"/>
                <a:gd name="connsiteX7-1887" fmla="*/ 11449958 w 11580086"/>
                <a:gd name="connsiteY7-1888" fmla="*/ 1519562 h 6332891"/>
                <a:gd name="connsiteX8-1889" fmla="*/ 11538858 w 11580086"/>
                <a:gd name="connsiteY8-1890" fmla="*/ 2402212 h 6332891"/>
                <a:gd name="connsiteX9-1891" fmla="*/ 11399158 w 11580086"/>
                <a:gd name="connsiteY9-1892" fmla="*/ 3542037 h 6332891"/>
                <a:gd name="connsiteX10-1893" fmla="*/ 11532508 w 11580086"/>
                <a:gd name="connsiteY10-1894" fmla="*/ 4551687 h 6332891"/>
                <a:gd name="connsiteX11-1895" fmla="*/ 11453133 w 11580086"/>
                <a:gd name="connsiteY11-1896" fmla="*/ 5377187 h 6332891"/>
                <a:gd name="connsiteX12-1897" fmla="*/ 11542033 w 11580086"/>
                <a:gd name="connsiteY12-1898" fmla="*/ 6120137 h 6332891"/>
                <a:gd name="connsiteX13-1899" fmla="*/ 10722883 w 11580086"/>
                <a:gd name="connsiteY13-1900" fmla="*/ 6253487 h 6332891"/>
                <a:gd name="connsiteX14-1901" fmla="*/ 9351283 w 11580086"/>
                <a:gd name="connsiteY14-1902" fmla="*/ 6215387 h 6332891"/>
                <a:gd name="connsiteX15-1903" fmla="*/ 7878083 w 11580086"/>
                <a:gd name="connsiteY15-1904" fmla="*/ 6091562 h 6332891"/>
                <a:gd name="connsiteX16-1905" fmla="*/ 6312808 w 11580086"/>
                <a:gd name="connsiteY16-1906" fmla="*/ 6240787 h 6332891"/>
                <a:gd name="connsiteX17-1907" fmla="*/ 4293508 w 11580086"/>
                <a:gd name="connsiteY17-1908" fmla="*/ 6174112 h 6332891"/>
                <a:gd name="connsiteX18-1909" fmla="*/ 2798083 w 11580086"/>
                <a:gd name="connsiteY18-1910" fmla="*/ 6332862 h 6332891"/>
                <a:gd name="connsiteX19-1911" fmla="*/ 1162958 w 11580086"/>
                <a:gd name="connsiteY19-1912" fmla="*/ 6186812 h 6332891"/>
                <a:gd name="connsiteX20-1913" fmla="*/ 77108 w 11580086"/>
                <a:gd name="connsiteY20-1914" fmla="*/ 6107437 h 6332891"/>
                <a:gd name="connsiteX21-1915" fmla="*/ 86633 w 11580086"/>
                <a:gd name="connsiteY21-1916" fmla="*/ 5040637 h 6332891"/>
                <a:gd name="connsiteX22-1917" fmla="*/ 70758 w 11580086"/>
                <a:gd name="connsiteY22-1918" fmla="*/ 3923037 h 6332891"/>
                <a:gd name="connsiteX23-1919" fmla="*/ 39008 w 11580086"/>
                <a:gd name="connsiteY23-1920" fmla="*/ 2475237 h 6332891"/>
                <a:gd name="connsiteX24-1921" fmla="*/ 105683 w 11580086"/>
                <a:gd name="connsiteY24-1922" fmla="*/ 1303662 h 6332891"/>
                <a:gd name="connsiteX25-1923" fmla="*/ 172358 w 11580086"/>
                <a:gd name="connsiteY25-1924" fmla="*/ 173362 h 6332891"/>
                <a:gd name="connsiteX0-1925" fmla="*/ 172358 w 11580086"/>
                <a:gd name="connsiteY0-1926" fmla="*/ 173442 h 6332971"/>
                <a:gd name="connsiteX1-1927" fmla="*/ 1670958 w 11580086"/>
                <a:gd name="connsiteY1-1928" fmla="*/ 5167 h 6332971"/>
                <a:gd name="connsiteX2-1929" fmla="*/ 3906158 w 11580086"/>
                <a:gd name="connsiteY2-1930" fmla="*/ 52792 h 6332971"/>
                <a:gd name="connsiteX3-1931" fmla="*/ 6100083 w 11580086"/>
                <a:gd name="connsiteY3-1932" fmla="*/ 151217 h 6332971"/>
                <a:gd name="connsiteX4-1933" fmla="*/ 8401958 w 11580086"/>
                <a:gd name="connsiteY4-1934" fmla="*/ 52792 h 6332971"/>
                <a:gd name="connsiteX5-1935" fmla="*/ 10554608 w 11580086"/>
                <a:gd name="connsiteY5-1936" fmla="*/ 87717 h 6332971"/>
                <a:gd name="connsiteX6-1937" fmla="*/ 11507108 w 11580086"/>
                <a:gd name="connsiteY6-1938" fmla="*/ 109942 h 6332971"/>
                <a:gd name="connsiteX7-1939" fmla="*/ 11449958 w 11580086"/>
                <a:gd name="connsiteY7-1940" fmla="*/ 1519642 h 6332971"/>
                <a:gd name="connsiteX8-1941" fmla="*/ 11538858 w 11580086"/>
                <a:gd name="connsiteY8-1942" fmla="*/ 2402292 h 6332971"/>
                <a:gd name="connsiteX9-1943" fmla="*/ 11399158 w 11580086"/>
                <a:gd name="connsiteY9-1944" fmla="*/ 3542117 h 6332971"/>
                <a:gd name="connsiteX10-1945" fmla="*/ 11532508 w 11580086"/>
                <a:gd name="connsiteY10-1946" fmla="*/ 4551767 h 6332971"/>
                <a:gd name="connsiteX11-1947" fmla="*/ 11453133 w 11580086"/>
                <a:gd name="connsiteY11-1948" fmla="*/ 5377267 h 6332971"/>
                <a:gd name="connsiteX12-1949" fmla="*/ 11542033 w 11580086"/>
                <a:gd name="connsiteY12-1950" fmla="*/ 6120217 h 6332971"/>
                <a:gd name="connsiteX13-1951" fmla="*/ 10722883 w 11580086"/>
                <a:gd name="connsiteY13-1952" fmla="*/ 6253567 h 6332971"/>
                <a:gd name="connsiteX14-1953" fmla="*/ 9351283 w 11580086"/>
                <a:gd name="connsiteY14-1954" fmla="*/ 6215467 h 6332971"/>
                <a:gd name="connsiteX15-1955" fmla="*/ 7878083 w 11580086"/>
                <a:gd name="connsiteY15-1956" fmla="*/ 6091642 h 6332971"/>
                <a:gd name="connsiteX16-1957" fmla="*/ 6312808 w 11580086"/>
                <a:gd name="connsiteY16-1958" fmla="*/ 6240867 h 6332971"/>
                <a:gd name="connsiteX17-1959" fmla="*/ 4293508 w 11580086"/>
                <a:gd name="connsiteY17-1960" fmla="*/ 6174192 h 6332971"/>
                <a:gd name="connsiteX18-1961" fmla="*/ 2798083 w 11580086"/>
                <a:gd name="connsiteY18-1962" fmla="*/ 6332942 h 6332971"/>
                <a:gd name="connsiteX19-1963" fmla="*/ 1162958 w 11580086"/>
                <a:gd name="connsiteY19-1964" fmla="*/ 6186892 h 6332971"/>
                <a:gd name="connsiteX20-1965" fmla="*/ 77108 w 11580086"/>
                <a:gd name="connsiteY20-1966" fmla="*/ 6107517 h 6332971"/>
                <a:gd name="connsiteX21-1967" fmla="*/ 86633 w 11580086"/>
                <a:gd name="connsiteY21-1968" fmla="*/ 5040717 h 6332971"/>
                <a:gd name="connsiteX22-1969" fmla="*/ 70758 w 11580086"/>
                <a:gd name="connsiteY22-1970" fmla="*/ 3923117 h 6332971"/>
                <a:gd name="connsiteX23-1971" fmla="*/ 39008 w 11580086"/>
                <a:gd name="connsiteY23-1972" fmla="*/ 2475317 h 6332971"/>
                <a:gd name="connsiteX24-1973" fmla="*/ 105683 w 11580086"/>
                <a:gd name="connsiteY24-1974" fmla="*/ 1303742 h 6332971"/>
                <a:gd name="connsiteX25-1975" fmla="*/ 172358 w 11580086"/>
                <a:gd name="connsiteY25-1976" fmla="*/ 173442 h 6332971"/>
                <a:gd name="connsiteX0-1977" fmla="*/ 172358 w 11580086"/>
                <a:gd name="connsiteY0-1978" fmla="*/ 173362 h 6332891"/>
                <a:gd name="connsiteX1-1979" fmla="*/ 1709058 w 11580086"/>
                <a:gd name="connsiteY1-1980" fmla="*/ 71762 h 6332891"/>
                <a:gd name="connsiteX2-1981" fmla="*/ 3906158 w 11580086"/>
                <a:gd name="connsiteY2-1982" fmla="*/ 52712 h 6332891"/>
                <a:gd name="connsiteX3-1983" fmla="*/ 6100083 w 11580086"/>
                <a:gd name="connsiteY3-1984" fmla="*/ 151137 h 6332891"/>
                <a:gd name="connsiteX4-1985" fmla="*/ 8401958 w 11580086"/>
                <a:gd name="connsiteY4-1986" fmla="*/ 52712 h 6332891"/>
                <a:gd name="connsiteX5-1987" fmla="*/ 10554608 w 11580086"/>
                <a:gd name="connsiteY5-1988" fmla="*/ 87637 h 6332891"/>
                <a:gd name="connsiteX6-1989" fmla="*/ 11507108 w 11580086"/>
                <a:gd name="connsiteY6-1990" fmla="*/ 109862 h 6332891"/>
                <a:gd name="connsiteX7-1991" fmla="*/ 11449958 w 11580086"/>
                <a:gd name="connsiteY7-1992" fmla="*/ 1519562 h 6332891"/>
                <a:gd name="connsiteX8-1993" fmla="*/ 11538858 w 11580086"/>
                <a:gd name="connsiteY8-1994" fmla="*/ 2402212 h 6332891"/>
                <a:gd name="connsiteX9-1995" fmla="*/ 11399158 w 11580086"/>
                <a:gd name="connsiteY9-1996" fmla="*/ 3542037 h 6332891"/>
                <a:gd name="connsiteX10-1997" fmla="*/ 11532508 w 11580086"/>
                <a:gd name="connsiteY10-1998" fmla="*/ 4551687 h 6332891"/>
                <a:gd name="connsiteX11-1999" fmla="*/ 11453133 w 11580086"/>
                <a:gd name="connsiteY11-2000" fmla="*/ 5377187 h 6332891"/>
                <a:gd name="connsiteX12-2001" fmla="*/ 11542033 w 11580086"/>
                <a:gd name="connsiteY12-2002" fmla="*/ 6120137 h 6332891"/>
                <a:gd name="connsiteX13-2003" fmla="*/ 10722883 w 11580086"/>
                <a:gd name="connsiteY13-2004" fmla="*/ 6253487 h 6332891"/>
                <a:gd name="connsiteX14-2005" fmla="*/ 9351283 w 11580086"/>
                <a:gd name="connsiteY14-2006" fmla="*/ 6215387 h 6332891"/>
                <a:gd name="connsiteX15-2007" fmla="*/ 7878083 w 11580086"/>
                <a:gd name="connsiteY15-2008" fmla="*/ 6091562 h 6332891"/>
                <a:gd name="connsiteX16-2009" fmla="*/ 6312808 w 11580086"/>
                <a:gd name="connsiteY16-2010" fmla="*/ 6240787 h 6332891"/>
                <a:gd name="connsiteX17-2011" fmla="*/ 4293508 w 11580086"/>
                <a:gd name="connsiteY17-2012" fmla="*/ 6174112 h 6332891"/>
                <a:gd name="connsiteX18-2013" fmla="*/ 2798083 w 11580086"/>
                <a:gd name="connsiteY18-2014" fmla="*/ 6332862 h 6332891"/>
                <a:gd name="connsiteX19-2015" fmla="*/ 1162958 w 11580086"/>
                <a:gd name="connsiteY19-2016" fmla="*/ 6186812 h 6332891"/>
                <a:gd name="connsiteX20-2017" fmla="*/ 77108 w 11580086"/>
                <a:gd name="connsiteY20-2018" fmla="*/ 6107437 h 6332891"/>
                <a:gd name="connsiteX21-2019" fmla="*/ 86633 w 11580086"/>
                <a:gd name="connsiteY21-2020" fmla="*/ 5040637 h 6332891"/>
                <a:gd name="connsiteX22-2021" fmla="*/ 70758 w 11580086"/>
                <a:gd name="connsiteY22-2022" fmla="*/ 3923037 h 6332891"/>
                <a:gd name="connsiteX23-2023" fmla="*/ 39008 w 11580086"/>
                <a:gd name="connsiteY23-2024" fmla="*/ 2475237 h 6332891"/>
                <a:gd name="connsiteX24-2025" fmla="*/ 105683 w 11580086"/>
                <a:gd name="connsiteY24-2026" fmla="*/ 1303662 h 6332891"/>
                <a:gd name="connsiteX25-2027" fmla="*/ 172358 w 11580086"/>
                <a:gd name="connsiteY25-2028" fmla="*/ 173362 h 6332891"/>
                <a:gd name="connsiteX0-2029" fmla="*/ 143783 w 11580086"/>
                <a:gd name="connsiteY0-2030" fmla="*/ 94173 h 6339427"/>
                <a:gd name="connsiteX1-2031" fmla="*/ 1709058 w 11580086"/>
                <a:gd name="connsiteY1-2032" fmla="*/ 78298 h 6339427"/>
                <a:gd name="connsiteX2-2033" fmla="*/ 3906158 w 11580086"/>
                <a:gd name="connsiteY2-2034" fmla="*/ 59248 h 6339427"/>
                <a:gd name="connsiteX3-2035" fmla="*/ 6100083 w 11580086"/>
                <a:gd name="connsiteY3-2036" fmla="*/ 157673 h 6339427"/>
                <a:gd name="connsiteX4-2037" fmla="*/ 8401958 w 11580086"/>
                <a:gd name="connsiteY4-2038" fmla="*/ 59248 h 6339427"/>
                <a:gd name="connsiteX5-2039" fmla="*/ 10554608 w 11580086"/>
                <a:gd name="connsiteY5-2040" fmla="*/ 94173 h 6339427"/>
                <a:gd name="connsiteX6-2041" fmla="*/ 11507108 w 11580086"/>
                <a:gd name="connsiteY6-2042" fmla="*/ 116398 h 6339427"/>
                <a:gd name="connsiteX7-2043" fmla="*/ 11449958 w 11580086"/>
                <a:gd name="connsiteY7-2044" fmla="*/ 1526098 h 6339427"/>
                <a:gd name="connsiteX8-2045" fmla="*/ 11538858 w 11580086"/>
                <a:gd name="connsiteY8-2046" fmla="*/ 2408748 h 6339427"/>
                <a:gd name="connsiteX9-2047" fmla="*/ 11399158 w 11580086"/>
                <a:gd name="connsiteY9-2048" fmla="*/ 3548573 h 6339427"/>
                <a:gd name="connsiteX10-2049" fmla="*/ 11532508 w 11580086"/>
                <a:gd name="connsiteY10-2050" fmla="*/ 4558223 h 6339427"/>
                <a:gd name="connsiteX11-2051" fmla="*/ 11453133 w 11580086"/>
                <a:gd name="connsiteY11-2052" fmla="*/ 5383723 h 6339427"/>
                <a:gd name="connsiteX12-2053" fmla="*/ 11542033 w 11580086"/>
                <a:gd name="connsiteY12-2054" fmla="*/ 6126673 h 6339427"/>
                <a:gd name="connsiteX13-2055" fmla="*/ 10722883 w 11580086"/>
                <a:gd name="connsiteY13-2056" fmla="*/ 6260023 h 6339427"/>
                <a:gd name="connsiteX14-2057" fmla="*/ 9351283 w 11580086"/>
                <a:gd name="connsiteY14-2058" fmla="*/ 6221923 h 6339427"/>
                <a:gd name="connsiteX15-2059" fmla="*/ 7878083 w 11580086"/>
                <a:gd name="connsiteY15-2060" fmla="*/ 6098098 h 6339427"/>
                <a:gd name="connsiteX16-2061" fmla="*/ 6312808 w 11580086"/>
                <a:gd name="connsiteY16-2062" fmla="*/ 6247323 h 6339427"/>
                <a:gd name="connsiteX17-2063" fmla="*/ 4293508 w 11580086"/>
                <a:gd name="connsiteY17-2064" fmla="*/ 6180648 h 6339427"/>
                <a:gd name="connsiteX18-2065" fmla="*/ 2798083 w 11580086"/>
                <a:gd name="connsiteY18-2066" fmla="*/ 6339398 h 6339427"/>
                <a:gd name="connsiteX19-2067" fmla="*/ 1162958 w 11580086"/>
                <a:gd name="connsiteY19-2068" fmla="*/ 6193348 h 6339427"/>
                <a:gd name="connsiteX20-2069" fmla="*/ 77108 w 11580086"/>
                <a:gd name="connsiteY20-2070" fmla="*/ 6113973 h 6339427"/>
                <a:gd name="connsiteX21-2071" fmla="*/ 86633 w 11580086"/>
                <a:gd name="connsiteY21-2072" fmla="*/ 5047173 h 6339427"/>
                <a:gd name="connsiteX22-2073" fmla="*/ 70758 w 11580086"/>
                <a:gd name="connsiteY22-2074" fmla="*/ 3929573 h 6339427"/>
                <a:gd name="connsiteX23-2075" fmla="*/ 39008 w 11580086"/>
                <a:gd name="connsiteY23-2076" fmla="*/ 2481773 h 6339427"/>
                <a:gd name="connsiteX24-2077" fmla="*/ 105683 w 11580086"/>
                <a:gd name="connsiteY24-2078" fmla="*/ 1310198 h 6339427"/>
                <a:gd name="connsiteX25-2079" fmla="*/ 143783 w 11580086"/>
                <a:gd name="connsiteY25-2080" fmla="*/ 94173 h 6339427"/>
                <a:gd name="connsiteX0-2081" fmla="*/ 143783 w 11580086"/>
                <a:gd name="connsiteY0-2082" fmla="*/ 94173 h 6339427"/>
                <a:gd name="connsiteX1-2083" fmla="*/ 1709058 w 11580086"/>
                <a:gd name="connsiteY1-2084" fmla="*/ 78298 h 6339427"/>
                <a:gd name="connsiteX2-2085" fmla="*/ 3906158 w 11580086"/>
                <a:gd name="connsiteY2-2086" fmla="*/ 59248 h 6339427"/>
                <a:gd name="connsiteX3-2087" fmla="*/ 6128658 w 11580086"/>
                <a:gd name="connsiteY3-2088" fmla="*/ 52898 h 6339427"/>
                <a:gd name="connsiteX4-2089" fmla="*/ 8401958 w 11580086"/>
                <a:gd name="connsiteY4-2090" fmla="*/ 59248 h 6339427"/>
                <a:gd name="connsiteX5-2091" fmla="*/ 10554608 w 11580086"/>
                <a:gd name="connsiteY5-2092" fmla="*/ 94173 h 6339427"/>
                <a:gd name="connsiteX6-2093" fmla="*/ 11507108 w 11580086"/>
                <a:gd name="connsiteY6-2094" fmla="*/ 116398 h 6339427"/>
                <a:gd name="connsiteX7-2095" fmla="*/ 11449958 w 11580086"/>
                <a:gd name="connsiteY7-2096" fmla="*/ 1526098 h 6339427"/>
                <a:gd name="connsiteX8-2097" fmla="*/ 11538858 w 11580086"/>
                <a:gd name="connsiteY8-2098" fmla="*/ 2408748 h 6339427"/>
                <a:gd name="connsiteX9-2099" fmla="*/ 11399158 w 11580086"/>
                <a:gd name="connsiteY9-2100" fmla="*/ 3548573 h 6339427"/>
                <a:gd name="connsiteX10-2101" fmla="*/ 11532508 w 11580086"/>
                <a:gd name="connsiteY10-2102" fmla="*/ 4558223 h 6339427"/>
                <a:gd name="connsiteX11-2103" fmla="*/ 11453133 w 11580086"/>
                <a:gd name="connsiteY11-2104" fmla="*/ 5383723 h 6339427"/>
                <a:gd name="connsiteX12-2105" fmla="*/ 11542033 w 11580086"/>
                <a:gd name="connsiteY12-2106" fmla="*/ 6126673 h 6339427"/>
                <a:gd name="connsiteX13-2107" fmla="*/ 10722883 w 11580086"/>
                <a:gd name="connsiteY13-2108" fmla="*/ 6260023 h 6339427"/>
                <a:gd name="connsiteX14-2109" fmla="*/ 9351283 w 11580086"/>
                <a:gd name="connsiteY14-2110" fmla="*/ 6221923 h 6339427"/>
                <a:gd name="connsiteX15-2111" fmla="*/ 7878083 w 11580086"/>
                <a:gd name="connsiteY15-2112" fmla="*/ 6098098 h 6339427"/>
                <a:gd name="connsiteX16-2113" fmla="*/ 6312808 w 11580086"/>
                <a:gd name="connsiteY16-2114" fmla="*/ 6247323 h 6339427"/>
                <a:gd name="connsiteX17-2115" fmla="*/ 4293508 w 11580086"/>
                <a:gd name="connsiteY17-2116" fmla="*/ 6180648 h 6339427"/>
                <a:gd name="connsiteX18-2117" fmla="*/ 2798083 w 11580086"/>
                <a:gd name="connsiteY18-2118" fmla="*/ 6339398 h 6339427"/>
                <a:gd name="connsiteX19-2119" fmla="*/ 1162958 w 11580086"/>
                <a:gd name="connsiteY19-2120" fmla="*/ 6193348 h 6339427"/>
                <a:gd name="connsiteX20-2121" fmla="*/ 77108 w 11580086"/>
                <a:gd name="connsiteY20-2122" fmla="*/ 6113973 h 6339427"/>
                <a:gd name="connsiteX21-2123" fmla="*/ 86633 w 11580086"/>
                <a:gd name="connsiteY21-2124" fmla="*/ 5047173 h 6339427"/>
                <a:gd name="connsiteX22-2125" fmla="*/ 70758 w 11580086"/>
                <a:gd name="connsiteY22-2126" fmla="*/ 3929573 h 6339427"/>
                <a:gd name="connsiteX23-2127" fmla="*/ 39008 w 11580086"/>
                <a:gd name="connsiteY23-2128" fmla="*/ 2481773 h 6339427"/>
                <a:gd name="connsiteX24-2129" fmla="*/ 105683 w 11580086"/>
                <a:gd name="connsiteY24-2130" fmla="*/ 1310198 h 6339427"/>
                <a:gd name="connsiteX25-2131" fmla="*/ 143783 w 11580086"/>
                <a:gd name="connsiteY25-2132" fmla="*/ 94173 h 6339427"/>
                <a:gd name="connsiteX0-2133" fmla="*/ 143783 w 11580086"/>
                <a:gd name="connsiteY0-2134" fmla="*/ 101600 h 6346854"/>
                <a:gd name="connsiteX1-2135" fmla="*/ 1709058 w 11580086"/>
                <a:gd name="connsiteY1-2136" fmla="*/ 85725 h 6346854"/>
                <a:gd name="connsiteX2-2137" fmla="*/ 3906158 w 11580086"/>
                <a:gd name="connsiteY2-2138" fmla="*/ 0 h 6346854"/>
                <a:gd name="connsiteX3-2139" fmla="*/ 6128658 w 11580086"/>
                <a:gd name="connsiteY3-2140" fmla="*/ 60325 h 6346854"/>
                <a:gd name="connsiteX4-2141" fmla="*/ 8401958 w 11580086"/>
                <a:gd name="connsiteY4-2142" fmla="*/ 66675 h 6346854"/>
                <a:gd name="connsiteX5-2143" fmla="*/ 10554608 w 11580086"/>
                <a:gd name="connsiteY5-2144" fmla="*/ 101600 h 6346854"/>
                <a:gd name="connsiteX6-2145" fmla="*/ 11507108 w 11580086"/>
                <a:gd name="connsiteY6-2146" fmla="*/ 123825 h 6346854"/>
                <a:gd name="connsiteX7-2147" fmla="*/ 11449958 w 11580086"/>
                <a:gd name="connsiteY7-2148" fmla="*/ 1533525 h 6346854"/>
                <a:gd name="connsiteX8-2149" fmla="*/ 11538858 w 11580086"/>
                <a:gd name="connsiteY8-2150" fmla="*/ 2416175 h 6346854"/>
                <a:gd name="connsiteX9-2151" fmla="*/ 11399158 w 11580086"/>
                <a:gd name="connsiteY9-2152" fmla="*/ 3556000 h 6346854"/>
                <a:gd name="connsiteX10-2153" fmla="*/ 11532508 w 11580086"/>
                <a:gd name="connsiteY10-2154" fmla="*/ 4565650 h 6346854"/>
                <a:gd name="connsiteX11-2155" fmla="*/ 11453133 w 11580086"/>
                <a:gd name="connsiteY11-2156" fmla="*/ 5391150 h 6346854"/>
                <a:gd name="connsiteX12-2157" fmla="*/ 11542033 w 11580086"/>
                <a:gd name="connsiteY12-2158" fmla="*/ 6134100 h 6346854"/>
                <a:gd name="connsiteX13-2159" fmla="*/ 10722883 w 11580086"/>
                <a:gd name="connsiteY13-2160" fmla="*/ 6267450 h 6346854"/>
                <a:gd name="connsiteX14-2161" fmla="*/ 9351283 w 11580086"/>
                <a:gd name="connsiteY14-2162" fmla="*/ 6229350 h 6346854"/>
                <a:gd name="connsiteX15-2163" fmla="*/ 7878083 w 11580086"/>
                <a:gd name="connsiteY15-2164" fmla="*/ 6105525 h 6346854"/>
                <a:gd name="connsiteX16-2165" fmla="*/ 6312808 w 11580086"/>
                <a:gd name="connsiteY16-2166" fmla="*/ 6254750 h 6346854"/>
                <a:gd name="connsiteX17-2167" fmla="*/ 4293508 w 11580086"/>
                <a:gd name="connsiteY17-2168" fmla="*/ 6188075 h 6346854"/>
                <a:gd name="connsiteX18-2169" fmla="*/ 2798083 w 11580086"/>
                <a:gd name="connsiteY18-2170" fmla="*/ 6346825 h 6346854"/>
                <a:gd name="connsiteX19-2171" fmla="*/ 1162958 w 11580086"/>
                <a:gd name="connsiteY19-2172" fmla="*/ 6200775 h 6346854"/>
                <a:gd name="connsiteX20-2173" fmla="*/ 77108 w 11580086"/>
                <a:gd name="connsiteY20-2174" fmla="*/ 6121400 h 6346854"/>
                <a:gd name="connsiteX21-2175" fmla="*/ 86633 w 11580086"/>
                <a:gd name="connsiteY21-2176" fmla="*/ 5054600 h 6346854"/>
                <a:gd name="connsiteX22-2177" fmla="*/ 70758 w 11580086"/>
                <a:gd name="connsiteY22-2178" fmla="*/ 3937000 h 6346854"/>
                <a:gd name="connsiteX23-2179" fmla="*/ 39008 w 11580086"/>
                <a:gd name="connsiteY23-2180" fmla="*/ 2489200 h 6346854"/>
                <a:gd name="connsiteX24-2181" fmla="*/ 105683 w 11580086"/>
                <a:gd name="connsiteY24-2182" fmla="*/ 1317625 h 6346854"/>
                <a:gd name="connsiteX25-2183" fmla="*/ 143783 w 11580086"/>
                <a:gd name="connsiteY25-2184" fmla="*/ 101600 h 6346854"/>
                <a:gd name="connsiteX0-2185" fmla="*/ 143783 w 11580086"/>
                <a:gd name="connsiteY0-2186" fmla="*/ 101869 h 6347123"/>
                <a:gd name="connsiteX1-2187" fmla="*/ 1709058 w 11580086"/>
                <a:gd name="connsiteY1-2188" fmla="*/ 85994 h 6347123"/>
                <a:gd name="connsiteX2-2189" fmla="*/ 3906158 w 11580086"/>
                <a:gd name="connsiteY2-2190" fmla="*/ 269 h 6347123"/>
                <a:gd name="connsiteX3-2191" fmla="*/ 6185808 w 11580086"/>
                <a:gd name="connsiteY3-2192" fmla="*/ 117744 h 6347123"/>
                <a:gd name="connsiteX4-2193" fmla="*/ 8401958 w 11580086"/>
                <a:gd name="connsiteY4-2194" fmla="*/ 66944 h 6347123"/>
                <a:gd name="connsiteX5-2195" fmla="*/ 10554608 w 11580086"/>
                <a:gd name="connsiteY5-2196" fmla="*/ 101869 h 6347123"/>
                <a:gd name="connsiteX6-2197" fmla="*/ 11507108 w 11580086"/>
                <a:gd name="connsiteY6-2198" fmla="*/ 124094 h 6347123"/>
                <a:gd name="connsiteX7-2199" fmla="*/ 11449958 w 11580086"/>
                <a:gd name="connsiteY7-2200" fmla="*/ 1533794 h 6347123"/>
                <a:gd name="connsiteX8-2201" fmla="*/ 11538858 w 11580086"/>
                <a:gd name="connsiteY8-2202" fmla="*/ 2416444 h 6347123"/>
                <a:gd name="connsiteX9-2203" fmla="*/ 11399158 w 11580086"/>
                <a:gd name="connsiteY9-2204" fmla="*/ 3556269 h 6347123"/>
                <a:gd name="connsiteX10-2205" fmla="*/ 11532508 w 11580086"/>
                <a:gd name="connsiteY10-2206" fmla="*/ 4565919 h 6347123"/>
                <a:gd name="connsiteX11-2207" fmla="*/ 11453133 w 11580086"/>
                <a:gd name="connsiteY11-2208" fmla="*/ 5391419 h 6347123"/>
                <a:gd name="connsiteX12-2209" fmla="*/ 11542033 w 11580086"/>
                <a:gd name="connsiteY12-2210" fmla="*/ 6134369 h 6347123"/>
                <a:gd name="connsiteX13-2211" fmla="*/ 10722883 w 11580086"/>
                <a:gd name="connsiteY13-2212" fmla="*/ 6267719 h 6347123"/>
                <a:gd name="connsiteX14-2213" fmla="*/ 9351283 w 11580086"/>
                <a:gd name="connsiteY14-2214" fmla="*/ 6229619 h 6347123"/>
                <a:gd name="connsiteX15-2215" fmla="*/ 7878083 w 11580086"/>
                <a:gd name="connsiteY15-2216" fmla="*/ 6105794 h 6347123"/>
                <a:gd name="connsiteX16-2217" fmla="*/ 6312808 w 11580086"/>
                <a:gd name="connsiteY16-2218" fmla="*/ 6255019 h 6347123"/>
                <a:gd name="connsiteX17-2219" fmla="*/ 4293508 w 11580086"/>
                <a:gd name="connsiteY17-2220" fmla="*/ 6188344 h 6347123"/>
                <a:gd name="connsiteX18-2221" fmla="*/ 2798083 w 11580086"/>
                <a:gd name="connsiteY18-2222" fmla="*/ 6347094 h 6347123"/>
                <a:gd name="connsiteX19-2223" fmla="*/ 1162958 w 11580086"/>
                <a:gd name="connsiteY19-2224" fmla="*/ 6201044 h 6347123"/>
                <a:gd name="connsiteX20-2225" fmla="*/ 77108 w 11580086"/>
                <a:gd name="connsiteY20-2226" fmla="*/ 6121669 h 6347123"/>
                <a:gd name="connsiteX21-2227" fmla="*/ 86633 w 11580086"/>
                <a:gd name="connsiteY21-2228" fmla="*/ 5054869 h 6347123"/>
                <a:gd name="connsiteX22-2229" fmla="*/ 70758 w 11580086"/>
                <a:gd name="connsiteY22-2230" fmla="*/ 3937269 h 6347123"/>
                <a:gd name="connsiteX23-2231" fmla="*/ 39008 w 11580086"/>
                <a:gd name="connsiteY23-2232" fmla="*/ 2489469 h 6347123"/>
                <a:gd name="connsiteX24-2233" fmla="*/ 105683 w 11580086"/>
                <a:gd name="connsiteY24-2234" fmla="*/ 1317894 h 6347123"/>
                <a:gd name="connsiteX25-2235" fmla="*/ 143783 w 11580086"/>
                <a:gd name="connsiteY25-2236" fmla="*/ 101869 h 6347123"/>
                <a:gd name="connsiteX0-2237" fmla="*/ 143783 w 11580086"/>
                <a:gd name="connsiteY0-2238" fmla="*/ 101869 h 6347123"/>
                <a:gd name="connsiteX1-2239" fmla="*/ 1709058 w 11580086"/>
                <a:gd name="connsiteY1-2240" fmla="*/ 85994 h 6347123"/>
                <a:gd name="connsiteX2-2241" fmla="*/ 3906158 w 11580086"/>
                <a:gd name="connsiteY2-2242" fmla="*/ 269 h 6347123"/>
                <a:gd name="connsiteX3-2243" fmla="*/ 6185808 w 11580086"/>
                <a:gd name="connsiteY3-2244" fmla="*/ 117744 h 6347123"/>
                <a:gd name="connsiteX4-2245" fmla="*/ 8401958 w 11580086"/>
                <a:gd name="connsiteY4-2246" fmla="*/ 9794 h 6347123"/>
                <a:gd name="connsiteX5-2247" fmla="*/ 10554608 w 11580086"/>
                <a:gd name="connsiteY5-2248" fmla="*/ 101869 h 6347123"/>
                <a:gd name="connsiteX6-2249" fmla="*/ 11507108 w 11580086"/>
                <a:gd name="connsiteY6-2250" fmla="*/ 124094 h 6347123"/>
                <a:gd name="connsiteX7-2251" fmla="*/ 11449958 w 11580086"/>
                <a:gd name="connsiteY7-2252" fmla="*/ 1533794 h 6347123"/>
                <a:gd name="connsiteX8-2253" fmla="*/ 11538858 w 11580086"/>
                <a:gd name="connsiteY8-2254" fmla="*/ 2416444 h 6347123"/>
                <a:gd name="connsiteX9-2255" fmla="*/ 11399158 w 11580086"/>
                <a:gd name="connsiteY9-2256" fmla="*/ 3556269 h 6347123"/>
                <a:gd name="connsiteX10-2257" fmla="*/ 11532508 w 11580086"/>
                <a:gd name="connsiteY10-2258" fmla="*/ 4565919 h 6347123"/>
                <a:gd name="connsiteX11-2259" fmla="*/ 11453133 w 11580086"/>
                <a:gd name="connsiteY11-2260" fmla="*/ 5391419 h 6347123"/>
                <a:gd name="connsiteX12-2261" fmla="*/ 11542033 w 11580086"/>
                <a:gd name="connsiteY12-2262" fmla="*/ 6134369 h 6347123"/>
                <a:gd name="connsiteX13-2263" fmla="*/ 10722883 w 11580086"/>
                <a:gd name="connsiteY13-2264" fmla="*/ 6267719 h 6347123"/>
                <a:gd name="connsiteX14-2265" fmla="*/ 9351283 w 11580086"/>
                <a:gd name="connsiteY14-2266" fmla="*/ 6229619 h 6347123"/>
                <a:gd name="connsiteX15-2267" fmla="*/ 7878083 w 11580086"/>
                <a:gd name="connsiteY15-2268" fmla="*/ 6105794 h 6347123"/>
                <a:gd name="connsiteX16-2269" fmla="*/ 6312808 w 11580086"/>
                <a:gd name="connsiteY16-2270" fmla="*/ 6255019 h 6347123"/>
                <a:gd name="connsiteX17-2271" fmla="*/ 4293508 w 11580086"/>
                <a:gd name="connsiteY17-2272" fmla="*/ 6188344 h 6347123"/>
                <a:gd name="connsiteX18-2273" fmla="*/ 2798083 w 11580086"/>
                <a:gd name="connsiteY18-2274" fmla="*/ 6347094 h 6347123"/>
                <a:gd name="connsiteX19-2275" fmla="*/ 1162958 w 11580086"/>
                <a:gd name="connsiteY19-2276" fmla="*/ 6201044 h 6347123"/>
                <a:gd name="connsiteX20-2277" fmla="*/ 77108 w 11580086"/>
                <a:gd name="connsiteY20-2278" fmla="*/ 6121669 h 6347123"/>
                <a:gd name="connsiteX21-2279" fmla="*/ 86633 w 11580086"/>
                <a:gd name="connsiteY21-2280" fmla="*/ 5054869 h 6347123"/>
                <a:gd name="connsiteX22-2281" fmla="*/ 70758 w 11580086"/>
                <a:gd name="connsiteY22-2282" fmla="*/ 3937269 h 6347123"/>
                <a:gd name="connsiteX23-2283" fmla="*/ 39008 w 11580086"/>
                <a:gd name="connsiteY23-2284" fmla="*/ 2489469 h 6347123"/>
                <a:gd name="connsiteX24-2285" fmla="*/ 105683 w 11580086"/>
                <a:gd name="connsiteY24-2286" fmla="*/ 1317894 h 6347123"/>
                <a:gd name="connsiteX25-2287" fmla="*/ 143783 w 11580086"/>
                <a:gd name="connsiteY25-2288" fmla="*/ 101869 h 6347123"/>
                <a:gd name="connsiteX0-2289" fmla="*/ 143783 w 11580086"/>
                <a:gd name="connsiteY0-2290" fmla="*/ 101805 h 6347059"/>
                <a:gd name="connsiteX1-2291" fmla="*/ 1709058 w 11580086"/>
                <a:gd name="connsiteY1-2292" fmla="*/ 85930 h 6347059"/>
                <a:gd name="connsiteX2-2293" fmla="*/ 3906158 w 11580086"/>
                <a:gd name="connsiteY2-2294" fmla="*/ 205 h 6347059"/>
                <a:gd name="connsiteX3-2295" fmla="*/ 6195333 w 11580086"/>
                <a:gd name="connsiteY3-2296" fmla="*/ 60530 h 6347059"/>
                <a:gd name="connsiteX4-2297" fmla="*/ 8401958 w 11580086"/>
                <a:gd name="connsiteY4-2298" fmla="*/ 9730 h 6347059"/>
                <a:gd name="connsiteX5-2299" fmla="*/ 10554608 w 11580086"/>
                <a:gd name="connsiteY5-2300" fmla="*/ 101805 h 6347059"/>
                <a:gd name="connsiteX6-2301" fmla="*/ 11507108 w 11580086"/>
                <a:gd name="connsiteY6-2302" fmla="*/ 124030 h 6347059"/>
                <a:gd name="connsiteX7-2303" fmla="*/ 11449958 w 11580086"/>
                <a:gd name="connsiteY7-2304" fmla="*/ 1533730 h 6347059"/>
                <a:gd name="connsiteX8-2305" fmla="*/ 11538858 w 11580086"/>
                <a:gd name="connsiteY8-2306" fmla="*/ 2416380 h 6347059"/>
                <a:gd name="connsiteX9-2307" fmla="*/ 11399158 w 11580086"/>
                <a:gd name="connsiteY9-2308" fmla="*/ 3556205 h 6347059"/>
                <a:gd name="connsiteX10-2309" fmla="*/ 11532508 w 11580086"/>
                <a:gd name="connsiteY10-2310" fmla="*/ 4565855 h 6347059"/>
                <a:gd name="connsiteX11-2311" fmla="*/ 11453133 w 11580086"/>
                <a:gd name="connsiteY11-2312" fmla="*/ 5391355 h 6347059"/>
                <a:gd name="connsiteX12-2313" fmla="*/ 11542033 w 11580086"/>
                <a:gd name="connsiteY12-2314" fmla="*/ 6134305 h 6347059"/>
                <a:gd name="connsiteX13-2315" fmla="*/ 10722883 w 11580086"/>
                <a:gd name="connsiteY13-2316" fmla="*/ 6267655 h 6347059"/>
                <a:gd name="connsiteX14-2317" fmla="*/ 9351283 w 11580086"/>
                <a:gd name="connsiteY14-2318" fmla="*/ 6229555 h 6347059"/>
                <a:gd name="connsiteX15-2319" fmla="*/ 7878083 w 11580086"/>
                <a:gd name="connsiteY15-2320" fmla="*/ 6105730 h 6347059"/>
                <a:gd name="connsiteX16-2321" fmla="*/ 6312808 w 11580086"/>
                <a:gd name="connsiteY16-2322" fmla="*/ 6254955 h 6347059"/>
                <a:gd name="connsiteX17-2323" fmla="*/ 4293508 w 11580086"/>
                <a:gd name="connsiteY17-2324" fmla="*/ 6188280 h 6347059"/>
                <a:gd name="connsiteX18-2325" fmla="*/ 2798083 w 11580086"/>
                <a:gd name="connsiteY18-2326" fmla="*/ 6347030 h 6347059"/>
                <a:gd name="connsiteX19-2327" fmla="*/ 1162958 w 11580086"/>
                <a:gd name="connsiteY19-2328" fmla="*/ 6200980 h 6347059"/>
                <a:gd name="connsiteX20-2329" fmla="*/ 77108 w 11580086"/>
                <a:gd name="connsiteY20-2330" fmla="*/ 6121605 h 6347059"/>
                <a:gd name="connsiteX21-2331" fmla="*/ 86633 w 11580086"/>
                <a:gd name="connsiteY21-2332" fmla="*/ 5054805 h 6347059"/>
                <a:gd name="connsiteX22-2333" fmla="*/ 70758 w 11580086"/>
                <a:gd name="connsiteY22-2334" fmla="*/ 3937205 h 6347059"/>
                <a:gd name="connsiteX23-2335" fmla="*/ 39008 w 11580086"/>
                <a:gd name="connsiteY23-2336" fmla="*/ 2489405 h 6347059"/>
                <a:gd name="connsiteX24-2337" fmla="*/ 105683 w 11580086"/>
                <a:gd name="connsiteY24-2338" fmla="*/ 1317830 h 6347059"/>
                <a:gd name="connsiteX25-2339" fmla="*/ 143783 w 11580086"/>
                <a:gd name="connsiteY25-2340" fmla="*/ 101805 h 6347059"/>
                <a:gd name="connsiteX0-2341" fmla="*/ 143783 w 11585839"/>
                <a:gd name="connsiteY0-2342" fmla="*/ 101805 h 6347059"/>
                <a:gd name="connsiteX1-2343" fmla="*/ 1709058 w 11585839"/>
                <a:gd name="connsiteY1-2344" fmla="*/ 85930 h 6347059"/>
                <a:gd name="connsiteX2-2345" fmla="*/ 3906158 w 11585839"/>
                <a:gd name="connsiteY2-2346" fmla="*/ 205 h 6347059"/>
                <a:gd name="connsiteX3-2347" fmla="*/ 6195333 w 11585839"/>
                <a:gd name="connsiteY3-2348" fmla="*/ 60530 h 6347059"/>
                <a:gd name="connsiteX4-2349" fmla="*/ 8401958 w 11585839"/>
                <a:gd name="connsiteY4-2350" fmla="*/ 9730 h 6347059"/>
                <a:gd name="connsiteX5-2351" fmla="*/ 10202183 w 11585839"/>
                <a:gd name="connsiteY5-2352" fmla="*/ 92280 h 6347059"/>
                <a:gd name="connsiteX6-2353" fmla="*/ 11507108 w 11585839"/>
                <a:gd name="connsiteY6-2354" fmla="*/ 124030 h 6347059"/>
                <a:gd name="connsiteX7-2355" fmla="*/ 11449958 w 11585839"/>
                <a:gd name="connsiteY7-2356" fmla="*/ 1533730 h 6347059"/>
                <a:gd name="connsiteX8-2357" fmla="*/ 11538858 w 11585839"/>
                <a:gd name="connsiteY8-2358" fmla="*/ 2416380 h 6347059"/>
                <a:gd name="connsiteX9-2359" fmla="*/ 11399158 w 11585839"/>
                <a:gd name="connsiteY9-2360" fmla="*/ 3556205 h 6347059"/>
                <a:gd name="connsiteX10-2361" fmla="*/ 11532508 w 11585839"/>
                <a:gd name="connsiteY10-2362" fmla="*/ 4565855 h 6347059"/>
                <a:gd name="connsiteX11-2363" fmla="*/ 11453133 w 11585839"/>
                <a:gd name="connsiteY11-2364" fmla="*/ 5391355 h 6347059"/>
                <a:gd name="connsiteX12-2365" fmla="*/ 11542033 w 11585839"/>
                <a:gd name="connsiteY12-2366" fmla="*/ 6134305 h 6347059"/>
                <a:gd name="connsiteX13-2367" fmla="*/ 10722883 w 11585839"/>
                <a:gd name="connsiteY13-2368" fmla="*/ 6267655 h 6347059"/>
                <a:gd name="connsiteX14-2369" fmla="*/ 9351283 w 11585839"/>
                <a:gd name="connsiteY14-2370" fmla="*/ 6229555 h 6347059"/>
                <a:gd name="connsiteX15-2371" fmla="*/ 7878083 w 11585839"/>
                <a:gd name="connsiteY15-2372" fmla="*/ 6105730 h 6347059"/>
                <a:gd name="connsiteX16-2373" fmla="*/ 6312808 w 11585839"/>
                <a:gd name="connsiteY16-2374" fmla="*/ 6254955 h 6347059"/>
                <a:gd name="connsiteX17-2375" fmla="*/ 4293508 w 11585839"/>
                <a:gd name="connsiteY17-2376" fmla="*/ 6188280 h 6347059"/>
                <a:gd name="connsiteX18-2377" fmla="*/ 2798083 w 11585839"/>
                <a:gd name="connsiteY18-2378" fmla="*/ 6347030 h 6347059"/>
                <a:gd name="connsiteX19-2379" fmla="*/ 1162958 w 11585839"/>
                <a:gd name="connsiteY19-2380" fmla="*/ 6200980 h 6347059"/>
                <a:gd name="connsiteX20-2381" fmla="*/ 77108 w 11585839"/>
                <a:gd name="connsiteY20-2382" fmla="*/ 6121605 h 6347059"/>
                <a:gd name="connsiteX21-2383" fmla="*/ 86633 w 11585839"/>
                <a:gd name="connsiteY21-2384" fmla="*/ 5054805 h 6347059"/>
                <a:gd name="connsiteX22-2385" fmla="*/ 70758 w 11585839"/>
                <a:gd name="connsiteY22-2386" fmla="*/ 3937205 h 6347059"/>
                <a:gd name="connsiteX23-2387" fmla="*/ 39008 w 11585839"/>
                <a:gd name="connsiteY23-2388" fmla="*/ 2489405 h 6347059"/>
                <a:gd name="connsiteX24-2389" fmla="*/ 105683 w 11585839"/>
                <a:gd name="connsiteY24-2390" fmla="*/ 1317830 h 6347059"/>
                <a:gd name="connsiteX25-2391" fmla="*/ 143783 w 11585839"/>
                <a:gd name="connsiteY25-2392" fmla="*/ 101805 h 6347059"/>
                <a:gd name="connsiteX0-2393" fmla="*/ 143783 w 11585839"/>
                <a:gd name="connsiteY0-2394" fmla="*/ 101805 h 6347059"/>
                <a:gd name="connsiteX1-2395" fmla="*/ 1709058 w 11585839"/>
                <a:gd name="connsiteY1-2396" fmla="*/ 85930 h 6347059"/>
                <a:gd name="connsiteX2-2397" fmla="*/ 3906158 w 11585839"/>
                <a:gd name="connsiteY2-2398" fmla="*/ 205 h 6347059"/>
                <a:gd name="connsiteX3-2399" fmla="*/ 6195333 w 11585839"/>
                <a:gd name="connsiteY3-2400" fmla="*/ 60530 h 6347059"/>
                <a:gd name="connsiteX4-2401" fmla="*/ 8401958 w 11585839"/>
                <a:gd name="connsiteY4-2402" fmla="*/ 9730 h 6347059"/>
                <a:gd name="connsiteX5-2403" fmla="*/ 10202183 w 11585839"/>
                <a:gd name="connsiteY5-2404" fmla="*/ 92280 h 6347059"/>
                <a:gd name="connsiteX6-2405" fmla="*/ 11507108 w 11585839"/>
                <a:gd name="connsiteY6-2406" fmla="*/ 124030 h 6347059"/>
                <a:gd name="connsiteX7-2407" fmla="*/ 11449958 w 11585839"/>
                <a:gd name="connsiteY7-2408" fmla="*/ 1533730 h 6347059"/>
                <a:gd name="connsiteX8-2409" fmla="*/ 11538858 w 11585839"/>
                <a:gd name="connsiteY8-2410" fmla="*/ 2416380 h 6347059"/>
                <a:gd name="connsiteX9-2411" fmla="*/ 11475358 w 11585839"/>
                <a:gd name="connsiteY9-2412" fmla="*/ 3556205 h 6347059"/>
                <a:gd name="connsiteX10-2413" fmla="*/ 11532508 w 11585839"/>
                <a:gd name="connsiteY10-2414" fmla="*/ 4565855 h 6347059"/>
                <a:gd name="connsiteX11-2415" fmla="*/ 11453133 w 11585839"/>
                <a:gd name="connsiteY11-2416" fmla="*/ 5391355 h 6347059"/>
                <a:gd name="connsiteX12-2417" fmla="*/ 11542033 w 11585839"/>
                <a:gd name="connsiteY12-2418" fmla="*/ 6134305 h 6347059"/>
                <a:gd name="connsiteX13-2419" fmla="*/ 10722883 w 11585839"/>
                <a:gd name="connsiteY13-2420" fmla="*/ 6267655 h 6347059"/>
                <a:gd name="connsiteX14-2421" fmla="*/ 9351283 w 11585839"/>
                <a:gd name="connsiteY14-2422" fmla="*/ 6229555 h 6347059"/>
                <a:gd name="connsiteX15-2423" fmla="*/ 7878083 w 11585839"/>
                <a:gd name="connsiteY15-2424" fmla="*/ 6105730 h 6347059"/>
                <a:gd name="connsiteX16-2425" fmla="*/ 6312808 w 11585839"/>
                <a:gd name="connsiteY16-2426" fmla="*/ 6254955 h 6347059"/>
                <a:gd name="connsiteX17-2427" fmla="*/ 4293508 w 11585839"/>
                <a:gd name="connsiteY17-2428" fmla="*/ 6188280 h 6347059"/>
                <a:gd name="connsiteX18-2429" fmla="*/ 2798083 w 11585839"/>
                <a:gd name="connsiteY18-2430" fmla="*/ 6347030 h 6347059"/>
                <a:gd name="connsiteX19-2431" fmla="*/ 1162958 w 11585839"/>
                <a:gd name="connsiteY19-2432" fmla="*/ 6200980 h 6347059"/>
                <a:gd name="connsiteX20-2433" fmla="*/ 77108 w 11585839"/>
                <a:gd name="connsiteY20-2434" fmla="*/ 6121605 h 6347059"/>
                <a:gd name="connsiteX21-2435" fmla="*/ 86633 w 11585839"/>
                <a:gd name="connsiteY21-2436" fmla="*/ 5054805 h 6347059"/>
                <a:gd name="connsiteX22-2437" fmla="*/ 70758 w 11585839"/>
                <a:gd name="connsiteY22-2438" fmla="*/ 3937205 h 6347059"/>
                <a:gd name="connsiteX23-2439" fmla="*/ 39008 w 11585839"/>
                <a:gd name="connsiteY23-2440" fmla="*/ 2489405 h 6347059"/>
                <a:gd name="connsiteX24-2441" fmla="*/ 105683 w 11585839"/>
                <a:gd name="connsiteY24-2442" fmla="*/ 1317830 h 6347059"/>
                <a:gd name="connsiteX25-2443" fmla="*/ 143783 w 11585839"/>
                <a:gd name="connsiteY25-2444" fmla="*/ 101805 h 6347059"/>
                <a:gd name="connsiteX0-2445" fmla="*/ 143783 w 11585839"/>
                <a:gd name="connsiteY0-2446" fmla="*/ 101805 h 6347059"/>
                <a:gd name="connsiteX1-2447" fmla="*/ 1709058 w 11585839"/>
                <a:gd name="connsiteY1-2448" fmla="*/ 85930 h 6347059"/>
                <a:gd name="connsiteX2-2449" fmla="*/ 3906158 w 11585839"/>
                <a:gd name="connsiteY2-2450" fmla="*/ 205 h 6347059"/>
                <a:gd name="connsiteX3-2451" fmla="*/ 6195333 w 11585839"/>
                <a:gd name="connsiteY3-2452" fmla="*/ 60530 h 6347059"/>
                <a:gd name="connsiteX4-2453" fmla="*/ 8401958 w 11585839"/>
                <a:gd name="connsiteY4-2454" fmla="*/ 9730 h 6347059"/>
                <a:gd name="connsiteX5-2455" fmla="*/ 10202183 w 11585839"/>
                <a:gd name="connsiteY5-2456" fmla="*/ 92280 h 6347059"/>
                <a:gd name="connsiteX6-2457" fmla="*/ 11507108 w 11585839"/>
                <a:gd name="connsiteY6-2458" fmla="*/ 124030 h 6347059"/>
                <a:gd name="connsiteX7-2459" fmla="*/ 11449958 w 11585839"/>
                <a:gd name="connsiteY7-2460" fmla="*/ 1533730 h 6347059"/>
                <a:gd name="connsiteX8-2461" fmla="*/ 11538858 w 11585839"/>
                <a:gd name="connsiteY8-2462" fmla="*/ 2416380 h 6347059"/>
                <a:gd name="connsiteX9-2463" fmla="*/ 11475358 w 11585839"/>
                <a:gd name="connsiteY9-2464" fmla="*/ 3556205 h 6347059"/>
                <a:gd name="connsiteX10-2465" fmla="*/ 11532508 w 11585839"/>
                <a:gd name="connsiteY10-2466" fmla="*/ 4565855 h 6347059"/>
                <a:gd name="connsiteX11-2467" fmla="*/ 11453133 w 11585839"/>
                <a:gd name="connsiteY11-2468" fmla="*/ 5391355 h 6347059"/>
                <a:gd name="connsiteX12-2469" fmla="*/ 11542033 w 11585839"/>
                <a:gd name="connsiteY12-2470" fmla="*/ 6134305 h 6347059"/>
                <a:gd name="connsiteX13-2471" fmla="*/ 10722883 w 11585839"/>
                <a:gd name="connsiteY13-2472" fmla="*/ 6267655 h 6347059"/>
                <a:gd name="connsiteX14-2473" fmla="*/ 9351283 w 11585839"/>
                <a:gd name="connsiteY14-2474" fmla="*/ 6229555 h 6347059"/>
                <a:gd name="connsiteX15-2475" fmla="*/ 7887608 w 11585839"/>
                <a:gd name="connsiteY15-2476" fmla="*/ 6172405 h 6347059"/>
                <a:gd name="connsiteX16-2477" fmla="*/ 6312808 w 11585839"/>
                <a:gd name="connsiteY16-2478" fmla="*/ 6254955 h 6347059"/>
                <a:gd name="connsiteX17-2479" fmla="*/ 4293508 w 11585839"/>
                <a:gd name="connsiteY17-2480" fmla="*/ 6188280 h 6347059"/>
                <a:gd name="connsiteX18-2481" fmla="*/ 2798083 w 11585839"/>
                <a:gd name="connsiteY18-2482" fmla="*/ 6347030 h 6347059"/>
                <a:gd name="connsiteX19-2483" fmla="*/ 1162958 w 11585839"/>
                <a:gd name="connsiteY19-2484" fmla="*/ 6200980 h 6347059"/>
                <a:gd name="connsiteX20-2485" fmla="*/ 77108 w 11585839"/>
                <a:gd name="connsiteY20-2486" fmla="*/ 6121605 h 6347059"/>
                <a:gd name="connsiteX21-2487" fmla="*/ 86633 w 11585839"/>
                <a:gd name="connsiteY21-2488" fmla="*/ 5054805 h 6347059"/>
                <a:gd name="connsiteX22-2489" fmla="*/ 70758 w 11585839"/>
                <a:gd name="connsiteY22-2490" fmla="*/ 3937205 h 6347059"/>
                <a:gd name="connsiteX23-2491" fmla="*/ 39008 w 11585839"/>
                <a:gd name="connsiteY23-2492" fmla="*/ 2489405 h 6347059"/>
                <a:gd name="connsiteX24-2493" fmla="*/ 105683 w 11585839"/>
                <a:gd name="connsiteY24-2494" fmla="*/ 1317830 h 6347059"/>
                <a:gd name="connsiteX25-2495" fmla="*/ 143783 w 11585839"/>
                <a:gd name="connsiteY25-2496" fmla="*/ 101805 h 6347059"/>
                <a:gd name="connsiteX0-2497" fmla="*/ 143783 w 11585839"/>
                <a:gd name="connsiteY0-2498" fmla="*/ 101805 h 6289932"/>
                <a:gd name="connsiteX1-2499" fmla="*/ 1709058 w 11585839"/>
                <a:gd name="connsiteY1-2500" fmla="*/ 85930 h 6289932"/>
                <a:gd name="connsiteX2-2501" fmla="*/ 3906158 w 11585839"/>
                <a:gd name="connsiteY2-2502" fmla="*/ 205 h 6289932"/>
                <a:gd name="connsiteX3-2503" fmla="*/ 6195333 w 11585839"/>
                <a:gd name="connsiteY3-2504" fmla="*/ 60530 h 6289932"/>
                <a:gd name="connsiteX4-2505" fmla="*/ 8401958 w 11585839"/>
                <a:gd name="connsiteY4-2506" fmla="*/ 9730 h 6289932"/>
                <a:gd name="connsiteX5-2507" fmla="*/ 10202183 w 11585839"/>
                <a:gd name="connsiteY5-2508" fmla="*/ 92280 h 6289932"/>
                <a:gd name="connsiteX6-2509" fmla="*/ 11507108 w 11585839"/>
                <a:gd name="connsiteY6-2510" fmla="*/ 124030 h 6289932"/>
                <a:gd name="connsiteX7-2511" fmla="*/ 11449958 w 11585839"/>
                <a:gd name="connsiteY7-2512" fmla="*/ 1533730 h 6289932"/>
                <a:gd name="connsiteX8-2513" fmla="*/ 11538858 w 11585839"/>
                <a:gd name="connsiteY8-2514" fmla="*/ 2416380 h 6289932"/>
                <a:gd name="connsiteX9-2515" fmla="*/ 11475358 w 11585839"/>
                <a:gd name="connsiteY9-2516" fmla="*/ 3556205 h 6289932"/>
                <a:gd name="connsiteX10-2517" fmla="*/ 11532508 w 11585839"/>
                <a:gd name="connsiteY10-2518" fmla="*/ 4565855 h 6289932"/>
                <a:gd name="connsiteX11-2519" fmla="*/ 11453133 w 11585839"/>
                <a:gd name="connsiteY11-2520" fmla="*/ 5391355 h 6289932"/>
                <a:gd name="connsiteX12-2521" fmla="*/ 11542033 w 11585839"/>
                <a:gd name="connsiteY12-2522" fmla="*/ 6134305 h 6289932"/>
                <a:gd name="connsiteX13-2523" fmla="*/ 10722883 w 11585839"/>
                <a:gd name="connsiteY13-2524" fmla="*/ 6267655 h 6289932"/>
                <a:gd name="connsiteX14-2525" fmla="*/ 9351283 w 11585839"/>
                <a:gd name="connsiteY14-2526" fmla="*/ 6229555 h 6289932"/>
                <a:gd name="connsiteX15-2527" fmla="*/ 7887608 w 11585839"/>
                <a:gd name="connsiteY15-2528" fmla="*/ 6172405 h 6289932"/>
                <a:gd name="connsiteX16-2529" fmla="*/ 6312808 w 11585839"/>
                <a:gd name="connsiteY16-2530" fmla="*/ 6254955 h 6289932"/>
                <a:gd name="connsiteX17-2531" fmla="*/ 4293508 w 11585839"/>
                <a:gd name="connsiteY17-2532" fmla="*/ 6188280 h 6289932"/>
                <a:gd name="connsiteX18-2533" fmla="*/ 2712358 w 11585839"/>
                <a:gd name="connsiteY18-2534" fmla="*/ 6289880 h 6289932"/>
                <a:gd name="connsiteX19-2535" fmla="*/ 1162958 w 11585839"/>
                <a:gd name="connsiteY19-2536" fmla="*/ 6200980 h 6289932"/>
                <a:gd name="connsiteX20-2537" fmla="*/ 77108 w 11585839"/>
                <a:gd name="connsiteY20-2538" fmla="*/ 6121605 h 6289932"/>
                <a:gd name="connsiteX21-2539" fmla="*/ 86633 w 11585839"/>
                <a:gd name="connsiteY21-2540" fmla="*/ 5054805 h 6289932"/>
                <a:gd name="connsiteX22-2541" fmla="*/ 70758 w 11585839"/>
                <a:gd name="connsiteY22-2542" fmla="*/ 3937205 h 6289932"/>
                <a:gd name="connsiteX23-2543" fmla="*/ 39008 w 11585839"/>
                <a:gd name="connsiteY23-2544" fmla="*/ 2489405 h 6289932"/>
                <a:gd name="connsiteX24-2545" fmla="*/ 105683 w 11585839"/>
                <a:gd name="connsiteY24-2546" fmla="*/ 1317830 h 6289932"/>
                <a:gd name="connsiteX25-2547" fmla="*/ 143783 w 11585839"/>
                <a:gd name="connsiteY25-2548" fmla="*/ 101805 h 6289932"/>
                <a:gd name="connsiteX0-2549" fmla="*/ 143783 w 11585839"/>
                <a:gd name="connsiteY0-2550" fmla="*/ 101805 h 6271447"/>
                <a:gd name="connsiteX1-2551" fmla="*/ 1709058 w 11585839"/>
                <a:gd name="connsiteY1-2552" fmla="*/ 85930 h 6271447"/>
                <a:gd name="connsiteX2-2553" fmla="*/ 3906158 w 11585839"/>
                <a:gd name="connsiteY2-2554" fmla="*/ 205 h 6271447"/>
                <a:gd name="connsiteX3-2555" fmla="*/ 6195333 w 11585839"/>
                <a:gd name="connsiteY3-2556" fmla="*/ 60530 h 6271447"/>
                <a:gd name="connsiteX4-2557" fmla="*/ 8401958 w 11585839"/>
                <a:gd name="connsiteY4-2558" fmla="*/ 9730 h 6271447"/>
                <a:gd name="connsiteX5-2559" fmla="*/ 10202183 w 11585839"/>
                <a:gd name="connsiteY5-2560" fmla="*/ 92280 h 6271447"/>
                <a:gd name="connsiteX6-2561" fmla="*/ 11507108 w 11585839"/>
                <a:gd name="connsiteY6-2562" fmla="*/ 124030 h 6271447"/>
                <a:gd name="connsiteX7-2563" fmla="*/ 11449958 w 11585839"/>
                <a:gd name="connsiteY7-2564" fmla="*/ 1533730 h 6271447"/>
                <a:gd name="connsiteX8-2565" fmla="*/ 11538858 w 11585839"/>
                <a:gd name="connsiteY8-2566" fmla="*/ 2416380 h 6271447"/>
                <a:gd name="connsiteX9-2567" fmla="*/ 11475358 w 11585839"/>
                <a:gd name="connsiteY9-2568" fmla="*/ 3556205 h 6271447"/>
                <a:gd name="connsiteX10-2569" fmla="*/ 11532508 w 11585839"/>
                <a:gd name="connsiteY10-2570" fmla="*/ 4565855 h 6271447"/>
                <a:gd name="connsiteX11-2571" fmla="*/ 11453133 w 11585839"/>
                <a:gd name="connsiteY11-2572" fmla="*/ 5391355 h 6271447"/>
                <a:gd name="connsiteX12-2573" fmla="*/ 11542033 w 11585839"/>
                <a:gd name="connsiteY12-2574" fmla="*/ 6134305 h 6271447"/>
                <a:gd name="connsiteX13-2575" fmla="*/ 10722883 w 11585839"/>
                <a:gd name="connsiteY13-2576" fmla="*/ 6267655 h 6271447"/>
                <a:gd name="connsiteX14-2577" fmla="*/ 9351283 w 11585839"/>
                <a:gd name="connsiteY14-2578" fmla="*/ 6229555 h 6271447"/>
                <a:gd name="connsiteX15-2579" fmla="*/ 7887608 w 11585839"/>
                <a:gd name="connsiteY15-2580" fmla="*/ 6172405 h 6271447"/>
                <a:gd name="connsiteX16-2581" fmla="*/ 6312808 w 11585839"/>
                <a:gd name="connsiteY16-2582" fmla="*/ 6254955 h 6271447"/>
                <a:gd name="connsiteX17-2583" fmla="*/ 4293508 w 11585839"/>
                <a:gd name="connsiteY17-2584" fmla="*/ 6188280 h 6271447"/>
                <a:gd name="connsiteX18-2585" fmla="*/ 2721767 w 11585839"/>
                <a:gd name="connsiteY18-2586" fmla="*/ 6215186 h 6271447"/>
                <a:gd name="connsiteX19-2587" fmla="*/ 1162958 w 11585839"/>
                <a:gd name="connsiteY19-2588" fmla="*/ 6200980 h 6271447"/>
                <a:gd name="connsiteX20-2589" fmla="*/ 77108 w 11585839"/>
                <a:gd name="connsiteY20-2590" fmla="*/ 6121605 h 6271447"/>
                <a:gd name="connsiteX21-2591" fmla="*/ 86633 w 11585839"/>
                <a:gd name="connsiteY21-2592" fmla="*/ 5054805 h 6271447"/>
                <a:gd name="connsiteX22-2593" fmla="*/ 70758 w 11585839"/>
                <a:gd name="connsiteY22-2594" fmla="*/ 3937205 h 6271447"/>
                <a:gd name="connsiteX23-2595" fmla="*/ 39008 w 11585839"/>
                <a:gd name="connsiteY23-2596" fmla="*/ 2489405 h 6271447"/>
                <a:gd name="connsiteX24-2597" fmla="*/ 105683 w 11585839"/>
                <a:gd name="connsiteY24-2598" fmla="*/ 1317830 h 6271447"/>
                <a:gd name="connsiteX25-2599" fmla="*/ 143783 w 11585839"/>
                <a:gd name="connsiteY25-2600" fmla="*/ 101805 h 6271447"/>
                <a:gd name="connsiteX0-2601" fmla="*/ 143783 w 11585839"/>
                <a:gd name="connsiteY0-2602" fmla="*/ 101805 h 6271447"/>
                <a:gd name="connsiteX1-2603" fmla="*/ 1709058 w 11585839"/>
                <a:gd name="connsiteY1-2604" fmla="*/ 85930 h 6271447"/>
                <a:gd name="connsiteX2-2605" fmla="*/ 3906158 w 11585839"/>
                <a:gd name="connsiteY2-2606" fmla="*/ 205 h 6271447"/>
                <a:gd name="connsiteX3-2607" fmla="*/ 6195333 w 11585839"/>
                <a:gd name="connsiteY3-2608" fmla="*/ 60530 h 6271447"/>
                <a:gd name="connsiteX4-2609" fmla="*/ 8401958 w 11585839"/>
                <a:gd name="connsiteY4-2610" fmla="*/ 9730 h 6271447"/>
                <a:gd name="connsiteX5-2611" fmla="*/ 10202183 w 11585839"/>
                <a:gd name="connsiteY5-2612" fmla="*/ 92280 h 6271447"/>
                <a:gd name="connsiteX6-2613" fmla="*/ 11507108 w 11585839"/>
                <a:gd name="connsiteY6-2614" fmla="*/ 124030 h 6271447"/>
                <a:gd name="connsiteX7-2615" fmla="*/ 11449958 w 11585839"/>
                <a:gd name="connsiteY7-2616" fmla="*/ 1533730 h 6271447"/>
                <a:gd name="connsiteX8-2617" fmla="*/ 11538858 w 11585839"/>
                <a:gd name="connsiteY8-2618" fmla="*/ 2416380 h 6271447"/>
                <a:gd name="connsiteX9-2619" fmla="*/ 11475358 w 11585839"/>
                <a:gd name="connsiteY9-2620" fmla="*/ 3556205 h 6271447"/>
                <a:gd name="connsiteX10-2621" fmla="*/ 11532508 w 11585839"/>
                <a:gd name="connsiteY10-2622" fmla="*/ 4565855 h 6271447"/>
                <a:gd name="connsiteX11-2623" fmla="*/ 11453133 w 11585839"/>
                <a:gd name="connsiteY11-2624" fmla="*/ 5391355 h 6271447"/>
                <a:gd name="connsiteX12-2625" fmla="*/ 11542033 w 11585839"/>
                <a:gd name="connsiteY12-2626" fmla="*/ 6134305 h 6271447"/>
                <a:gd name="connsiteX13-2627" fmla="*/ 10722883 w 11585839"/>
                <a:gd name="connsiteY13-2628" fmla="*/ 6267655 h 6271447"/>
                <a:gd name="connsiteX14-2629" fmla="*/ 9351283 w 11585839"/>
                <a:gd name="connsiteY14-2630" fmla="*/ 6229555 h 6271447"/>
                <a:gd name="connsiteX15-2631" fmla="*/ 7887608 w 11585839"/>
                <a:gd name="connsiteY15-2632" fmla="*/ 6172405 h 6271447"/>
                <a:gd name="connsiteX16-2633" fmla="*/ 6331625 w 11585839"/>
                <a:gd name="connsiteY16-2634" fmla="*/ 6217608 h 6271447"/>
                <a:gd name="connsiteX17-2635" fmla="*/ 4293508 w 11585839"/>
                <a:gd name="connsiteY17-2636" fmla="*/ 6188280 h 6271447"/>
                <a:gd name="connsiteX18-2637" fmla="*/ 2721767 w 11585839"/>
                <a:gd name="connsiteY18-2638" fmla="*/ 6215186 h 6271447"/>
                <a:gd name="connsiteX19-2639" fmla="*/ 1162958 w 11585839"/>
                <a:gd name="connsiteY19-2640" fmla="*/ 6200980 h 6271447"/>
                <a:gd name="connsiteX20-2641" fmla="*/ 77108 w 11585839"/>
                <a:gd name="connsiteY20-2642" fmla="*/ 6121605 h 6271447"/>
                <a:gd name="connsiteX21-2643" fmla="*/ 86633 w 11585839"/>
                <a:gd name="connsiteY21-2644" fmla="*/ 5054805 h 6271447"/>
                <a:gd name="connsiteX22-2645" fmla="*/ 70758 w 11585839"/>
                <a:gd name="connsiteY22-2646" fmla="*/ 3937205 h 6271447"/>
                <a:gd name="connsiteX23-2647" fmla="*/ 39008 w 11585839"/>
                <a:gd name="connsiteY23-2648" fmla="*/ 2489405 h 6271447"/>
                <a:gd name="connsiteX24-2649" fmla="*/ 105683 w 11585839"/>
                <a:gd name="connsiteY24-2650" fmla="*/ 1317830 h 6271447"/>
                <a:gd name="connsiteX25-2651" fmla="*/ 143783 w 11585839"/>
                <a:gd name="connsiteY25-2652" fmla="*/ 101805 h 6271447"/>
                <a:gd name="connsiteX0-2653" fmla="*/ 143783 w 11585839"/>
                <a:gd name="connsiteY0-2654" fmla="*/ 101805 h 6271055"/>
                <a:gd name="connsiteX1-2655" fmla="*/ 1709058 w 11585839"/>
                <a:gd name="connsiteY1-2656" fmla="*/ 85930 h 6271055"/>
                <a:gd name="connsiteX2-2657" fmla="*/ 3906158 w 11585839"/>
                <a:gd name="connsiteY2-2658" fmla="*/ 205 h 6271055"/>
                <a:gd name="connsiteX3-2659" fmla="*/ 6195333 w 11585839"/>
                <a:gd name="connsiteY3-2660" fmla="*/ 60530 h 6271055"/>
                <a:gd name="connsiteX4-2661" fmla="*/ 8401958 w 11585839"/>
                <a:gd name="connsiteY4-2662" fmla="*/ 9730 h 6271055"/>
                <a:gd name="connsiteX5-2663" fmla="*/ 10202183 w 11585839"/>
                <a:gd name="connsiteY5-2664" fmla="*/ 92280 h 6271055"/>
                <a:gd name="connsiteX6-2665" fmla="*/ 11507108 w 11585839"/>
                <a:gd name="connsiteY6-2666" fmla="*/ 124030 h 6271055"/>
                <a:gd name="connsiteX7-2667" fmla="*/ 11449958 w 11585839"/>
                <a:gd name="connsiteY7-2668" fmla="*/ 1533730 h 6271055"/>
                <a:gd name="connsiteX8-2669" fmla="*/ 11538858 w 11585839"/>
                <a:gd name="connsiteY8-2670" fmla="*/ 2416380 h 6271055"/>
                <a:gd name="connsiteX9-2671" fmla="*/ 11475358 w 11585839"/>
                <a:gd name="connsiteY9-2672" fmla="*/ 3556205 h 6271055"/>
                <a:gd name="connsiteX10-2673" fmla="*/ 11532508 w 11585839"/>
                <a:gd name="connsiteY10-2674" fmla="*/ 4565855 h 6271055"/>
                <a:gd name="connsiteX11-2675" fmla="*/ 11453133 w 11585839"/>
                <a:gd name="connsiteY11-2676" fmla="*/ 5391355 h 6271055"/>
                <a:gd name="connsiteX12-2677" fmla="*/ 11542033 w 11585839"/>
                <a:gd name="connsiteY12-2678" fmla="*/ 6134305 h 6271055"/>
                <a:gd name="connsiteX13-2679" fmla="*/ 10722883 w 11585839"/>
                <a:gd name="connsiteY13-2680" fmla="*/ 6267655 h 6271055"/>
                <a:gd name="connsiteX14-2681" fmla="*/ 9351283 w 11585839"/>
                <a:gd name="connsiteY14-2682" fmla="*/ 6229555 h 6271055"/>
                <a:gd name="connsiteX15-2683" fmla="*/ 7887609 w 11585839"/>
                <a:gd name="connsiteY15-2684" fmla="*/ 6209753 h 6271055"/>
                <a:gd name="connsiteX16-2685" fmla="*/ 6331625 w 11585839"/>
                <a:gd name="connsiteY16-2686" fmla="*/ 6217608 h 6271055"/>
                <a:gd name="connsiteX17-2687" fmla="*/ 4293508 w 11585839"/>
                <a:gd name="connsiteY17-2688" fmla="*/ 6188280 h 6271055"/>
                <a:gd name="connsiteX18-2689" fmla="*/ 2721767 w 11585839"/>
                <a:gd name="connsiteY18-2690" fmla="*/ 6215186 h 6271055"/>
                <a:gd name="connsiteX19-2691" fmla="*/ 1162958 w 11585839"/>
                <a:gd name="connsiteY19-2692" fmla="*/ 6200980 h 6271055"/>
                <a:gd name="connsiteX20-2693" fmla="*/ 77108 w 11585839"/>
                <a:gd name="connsiteY20-2694" fmla="*/ 6121605 h 6271055"/>
                <a:gd name="connsiteX21-2695" fmla="*/ 86633 w 11585839"/>
                <a:gd name="connsiteY21-2696" fmla="*/ 5054805 h 6271055"/>
                <a:gd name="connsiteX22-2697" fmla="*/ 70758 w 11585839"/>
                <a:gd name="connsiteY22-2698" fmla="*/ 3937205 h 6271055"/>
                <a:gd name="connsiteX23-2699" fmla="*/ 39008 w 11585839"/>
                <a:gd name="connsiteY23-2700" fmla="*/ 2489405 h 6271055"/>
                <a:gd name="connsiteX24-2701" fmla="*/ 105683 w 11585839"/>
                <a:gd name="connsiteY24-2702" fmla="*/ 1317830 h 6271055"/>
                <a:gd name="connsiteX25-2703" fmla="*/ 143783 w 11585839"/>
                <a:gd name="connsiteY25-2704" fmla="*/ 101805 h 6271055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11" y="connsiteY5-12"/>
                </a:cxn>
                <a:cxn ang="0">
                  <a:pos x="connsiteX6-13" y="connsiteY6-14"/>
                </a:cxn>
                <a:cxn ang="0">
                  <a:pos x="connsiteX7-15" y="connsiteY7-16"/>
                </a:cxn>
                <a:cxn ang="0">
                  <a:pos x="connsiteX8-17" y="connsiteY8-18"/>
                </a:cxn>
                <a:cxn ang="0">
                  <a:pos x="connsiteX9-19" y="connsiteY9-20"/>
                </a:cxn>
                <a:cxn ang="0">
                  <a:pos x="connsiteX10-21" y="connsiteY10-22"/>
                </a:cxn>
                <a:cxn ang="0">
                  <a:pos x="connsiteX11-23" y="connsiteY11-24"/>
                </a:cxn>
                <a:cxn ang="0">
                  <a:pos x="connsiteX12-25" y="connsiteY12-26"/>
                </a:cxn>
                <a:cxn ang="0">
                  <a:pos x="connsiteX13-27" y="connsiteY13-28"/>
                </a:cxn>
                <a:cxn ang="0">
                  <a:pos x="connsiteX14-29" y="connsiteY14-30"/>
                </a:cxn>
                <a:cxn ang="0">
                  <a:pos x="connsiteX15-31" y="connsiteY15-32"/>
                </a:cxn>
                <a:cxn ang="0">
                  <a:pos x="connsiteX16-33" y="connsiteY16-34"/>
                </a:cxn>
                <a:cxn ang="0">
                  <a:pos x="connsiteX17-35" y="connsiteY17-36"/>
                </a:cxn>
                <a:cxn ang="0">
                  <a:pos x="connsiteX18-37" y="connsiteY18-38"/>
                </a:cxn>
                <a:cxn ang="0">
                  <a:pos x="connsiteX19-39" y="connsiteY19-40"/>
                </a:cxn>
                <a:cxn ang="0">
                  <a:pos x="connsiteX20-41" y="connsiteY20-42"/>
                </a:cxn>
                <a:cxn ang="0">
                  <a:pos x="connsiteX21-43" y="connsiteY21-44"/>
                </a:cxn>
                <a:cxn ang="0">
                  <a:pos x="connsiteX22-45" y="connsiteY22-46"/>
                </a:cxn>
                <a:cxn ang="0">
                  <a:pos x="connsiteX23-47" y="connsiteY23-48"/>
                </a:cxn>
                <a:cxn ang="0">
                  <a:pos x="connsiteX24-49" y="connsiteY24-50"/>
                </a:cxn>
                <a:cxn ang="0">
                  <a:pos x="connsiteX25-51" y="connsiteY25-52"/>
                </a:cxn>
              </a:cxnLst>
              <a:rect l="l" t="t" r="r" b="b"/>
              <a:pathLst>
                <a:path w="11585839" h="6271055">
                  <a:moveTo>
                    <a:pt x="143783" y="101805"/>
                  </a:moveTo>
                  <a:cubicBezTo>
                    <a:pt x="411012" y="-103512"/>
                    <a:pt x="1081996" y="102863"/>
                    <a:pt x="1709058" y="85930"/>
                  </a:cubicBezTo>
                  <a:cubicBezTo>
                    <a:pt x="2336121" y="68997"/>
                    <a:pt x="3158446" y="4438"/>
                    <a:pt x="3906158" y="205"/>
                  </a:cubicBezTo>
                  <a:cubicBezTo>
                    <a:pt x="4653870" y="-4028"/>
                    <a:pt x="5446033" y="58943"/>
                    <a:pt x="6195333" y="60530"/>
                  </a:cubicBezTo>
                  <a:cubicBezTo>
                    <a:pt x="6944633" y="62118"/>
                    <a:pt x="7734150" y="4438"/>
                    <a:pt x="8401958" y="9730"/>
                  </a:cubicBezTo>
                  <a:cubicBezTo>
                    <a:pt x="9069766" y="15022"/>
                    <a:pt x="9684658" y="73230"/>
                    <a:pt x="10202183" y="92280"/>
                  </a:cubicBezTo>
                  <a:cubicBezTo>
                    <a:pt x="10719708" y="111330"/>
                    <a:pt x="11299146" y="-116212"/>
                    <a:pt x="11507108" y="124030"/>
                  </a:cubicBezTo>
                  <a:cubicBezTo>
                    <a:pt x="11715070" y="364272"/>
                    <a:pt x="11444666" y="1151672"/>
                    <a:pt x="11449958" y="1533730"/>
                  </a:cubicBezTo>
                  <a:cubicBezTo>
                    <a:pt x="11455250" y="1915788"/>
                    <a:pt x="11534625" y="2079301"/>
                    <a:pt x="11538858" y="2416380"/>
                  </a:cubicBezTo>
                  <a:cubicBezTo>
                    <a:pt x="11543091" y="2753459"/>
                    <a:pt x="11476416" y="3197959"/>
                    <a:pt x="11475358" y="3556205"/>
                  </a:cubicBezTo>
                  <a:cubicBezTo>
                    <a:pt x="11474300" y="3914451"/>
                    <a:pt x="11536212" y="4259997"/>
                    <a:pt x="11532508" y="4565855"/>
                  </a:cubicBezTo>
                  <a:cubicBezTo>
                    <a:pt x="11528804" y="4871713"/>
                    <a:pt x="11451546" y="5129947"/>
                    <a:pt x="11453133" y="5391355"/>
                  </a:cubicBezTo>
                  <a:cubicBezTo>
                    <a:pt x="11454720" y="5652763"/>
                    <a:pt x="11663741" y="5988255"/>
                    <a:pt x="11542033" y="6134305"/>
                  </a:cubicBezTo>
                  <a:cubicBezTo>
                    <a:pt x="11420325" y="6280355"/>
                    <a:pt x="11088008" y="6251780"/>
                    <a:pt x="10722883" y="6267655"/>
                  </a:cubicBezTo>
                  <a:cubicBezTo>
                    <a:pt x="10357758" y="6283530"/>
                    <a:pt x="9823829" y="6239205"/>
                    <a:pt x="9351283" y="6229555"/>
                  </a:cubicBezTo>
                  <a:lnTo>
                    <a:pt x="7887609" y="6209753"/>
                  </a:lnTo>
                  <a:lnTo>
                    <a:pt x="6331625" y="6217608"/>
                  </a:lnTo>
                  <a:lnTo>
                    <a:pt x="4293508" y="6188280"/>
                  </a:lnTo>
                  <a:cubicBezTo>
                    <a:pt x="3691865" y="6187876"/>
                    <a:pt x="3245681" y="6206217"/>
                    <a:pt x="2721767" y="6215186"/>
                  </a:cubicBezTo>
                  <a:lnTo>
                    <a:pt x="1162958" y="6200980"/>
                  </a:lnTo>
                  <a:cubicBezTo>
                    <a:pt x="722182" y="6185383"/>
                    <a:pt x="256496" y="6312634"/>
                    <a:pt x="77108" y="6121605"/>
                  </a:cubicBezTo>
                  <a:cubicBezTo>
                    <a:pt x="-102280" y="5930576"/>
                    <a:pt x="87691" y="5418872"/>
                    <a:pt x="86633" y="5054805"/>
                  </a:cubicBezTo>
                  <a:cubicBezTo>
                    <a:pt x="85575" y="4690738"/>
                    <a:pt x="78696" y="4364772"/>
                    <a:pt x="70758" y="3937205"/>
                  </a:cubicBezTo>
                  <a:cubicBezTo>
                    <a:pt x="62821" y="3509638"/>
                    <a:pt x="34775" y="2768805"/>
                    <a:pt x="39008" y="2489405"/>
                  </a:cubicBezTo>
                  <a:cubicBezTo>
                    <a:pt x="43241" y="2210005"/>
                    <a:pt x="88221" y="1715763"/>
                    <a:pt x="105683" y="1317830"/>
                  </a:cubicBezTo>
                  <a:cubicBezTo>
                    <a:pt x="123145" y="919897"/>
                    <a:pt x="-123446" y="307122"/>
                    <a:pt x="143783" y="101805"/>
                  </a:cubicBezTo>
                  <a:close/>
                </a:path>
              </a:pathLst>
            </a:custGeom>
            <a:noFill/>
            <a:ln w="22225">
              <a:solidFill>
                <a:schemeClr val="bg1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30" name="任意多边形: 形状 5"/>
            <p:cNvSpPr/>
            <p:nvPr/>
          </p:nvSpPr>
          <p:spPr>
            <a:xfrm>
              <a:off x="431487" y="330386"/>
              <a:ext cx="8281024" cy="4482728"/>
            </a:xfrm>
            <a:custGeom>
              <a:avLst/>
              <a:gdLst>
                <a:gd name="connsiteX0" fmla="*/ 452469 w 11666851"/>
                <a:gd name="connsiteY0" fmla="*/ 787469 h 6184999"/>
                <a:gd name="connsiteX1" fmla="*/ 1836769 w 11666851"/>
                <a:gd name="connsiteY1" fmla="*/ 342969 h 6184999"/>
                <a:gd name="connsiteX2" fmla="*/ 3843369 w 11666851"/>
                <a:gd name="connsiteY2" fmla="*/ 266769 h 6184999"/>
                <a:gd name="connsiteX3" fmla="*/ 6218269 w 11666851"/>
                <a:gd name="connsiteY3" fmla="*/ 88969 h 6184999"/>
                <a:gd name="connsiteX4" fmla="*/ 8491569 w 11666851"/>
                <a:gd name="connsiteY4" fmla="*/ 69 h 6184999"/>
                <a:gd name="connsiteX5" fmla="*/ 10777569 w 11666851"/>
                <a:gd name="connsiteY5" fmla="*/ 101669 h 6184999"/>
                <a:gd name="connsiteX6" fmla="*/ 11501469 w 11666851"/>
                <a:gd name="connsiteY6" fmla="*/ 152469 h 6184999"/>
                <a:gd name="connsiteX7" fmla="*/ 11463369 w 11666851"/>
                <a:gd name="connsiteY7" fmla="*/ 1371669 h 6184999"/>
                <a:gd name="connsiteX8" fmla="*/ 11666569 w 11666851"/>
                <a:gd name="connsiteY8" fmla="*/ 2540069 h 6184999"/>
                <a:gd name="connsiteX9" fmla="*/ 11412569 w 11666851"/>
                <a:gd name="connsiteY9" fmla="*/ 3365569 h 6184999"/>
                <a:gd name="connsiteX10" fmla="*/ 11564969 w 11666851"/>
                <a:gd name="connsiteY10" fmla="*/ 4394269 h 6184999"/>
                <a:gd name="connsiteX11" fmla="*/ 11590369 w 11666851"/>
                <a:gd name="connsiteY11" fmla="*/ 5181669 h 6184999"/>
                <a:gd name="connsiteX12" fmla="*/ 11336369 w 11666851"/>
                <a:gd name="connsiteY12" fmla="*/ 5867469 h 6184999"/>
                <a:gd name="connsiteX13" fmla="*/ 10764869 w 11666851"/>
                <a:gd name="connsiteY13" fmla="*/ 5943669 h 6184999"/>
                <a:gd name="connsiteX14" fmla="*/ 9317069 w 11666851"/>
                <a:gd name="connsiteY14" fmla="*/ 5905569 h 6184999"/>
                <a:gd name="connsiteX15" fmla="*/ 8682069 w 11666851"/>
                <a:gd name="connsiteY15" fmla="*/ 5753169 h 6184999"/>
                <a:gd name="connsiteX16" fmla="*/ 6345269 w 11666851"/>
                <a:gd name="connsiteY16" fmla="*/ 5930969 h 6184999"/>
                <a:gd name="connsiteX17" fmla="*/ 4325969 w 11666851"/>
                <a:gd name="connsiteY17" fmla="*/ 5702369 h 6184999"/>
                <a:gd name="connsiteX18" fmla="*/ 2611469 w 11666851"/>
                <a:gd name="connsiteY18" fmla="*/ 6184969 h 6184999"/>
                <a:gd name="connsiteX19" fmla="*/ 947769 w 11666851"/>
                <a:gd name="connsiteY19" fmla="*/ 5676969 h 6184999"/>
                <a:gd name="connsiteX20" fmla="*/ 71469 w 11666851"/>
                <a:gd name="connsiteY20" fmla="*/ 5702369 h 6184999"/>
                <a:gd name="connsiteX21" fmla="*/ 71469 w 11666851"/>
                <a:gd name="connsiteY21" fmla="*/ 4483169 h 6184999"/>
                <a:gd name="connsiteX22" fmla="*/ 236569 w 11666851"/>
                <a:gd name="connsiteY22" fmla="*/ 3022669 h 6184999"/>
                <a:gd name="connsiteX23" fmla="*/ 33369 w 11666851"/>
                <a:gd name="connsiteY23" fmla="*/ 2260669 h 6184999"/>
                <a:gd name="connsiteX24" fmla="*/ 261969 w 11666851"/>
                <a:gd name="connsiteY24" fmla="*/ 1346269 h 6184999"/>
                <a:gd name="connsiteX25" fmla="*/ 452469 w 11666851"/>
                <a:gd name="connsiteY25" fmla="*/ 787469 h 6184999"/>
                <a:gd name="connsiteX0-1" fmla="*/ 452469 w 11666851"/>
                <a:gd name="connsiteY0-2" fmla="*/ 792368 h 6189898"/>
                <a:gd name="connsiteX1-3" fmla="*/ 1798669 w 11666851"/>
                <a:gd name="connsiteY1-4" fmla="*/ 14493 h 6189898"/>
                <a:gd name="connsiteX2-5" fmla="*/ 3843369 w 11666851"/>
                <a:gd name="connsiteY2-6" fmla="*/ 271668 h 6189898"/>
                <a:gd name="connsiteX3-7" fmla="*/ 6218269 w 11666851"/>
                <a:gd name="connsiteY3-8" fmla="*/ 93868 h 6189898"/>
                <a:gd name="connsiteX4-9" fmla="*/ 8491569 w 11666851"/>
                <a:gd name="connsiteY4-10" fmla="*/ 4968 h 6189898"/>
                <a:gd name="connsiteX5-11" fmla="*/ 10777569 w 11666851"/>
                <a:gd name="connsiteY5-12" fmla="*/ 106568 h 6189898"/>
                <a:gd name="connsiteX6-13" fmla="*/ 11501469 w 11666851"/>
                <a:gd name="connsiteY6-14" fmla="*/ 157368 h 6189898"/>
                <a:gd name="connsiteX7-15" fmla="*/ 11463369 w 11666851"/>
                <a:gd name="connsiteY7-16" fmla="*/ 1376568 h 6189898"/>
                <a:gd name="connsiteX8-17" fmla="*/ 11666569 w 11666851"/>
                <a:gd name="connsiteY8-18" fmla="*/ 2544968 h 6189898"/>
                <a:gd name="connsiteX9-19" fmla="*/ 11412569 w 11666851"/>
                <a:gd name="connsiteY9-20" fmla="*/ 3370468 h 6189898"/>
                <a:gd name="connsiteX10-21" fmla="*/ 11564969 w 11666851"/>
                <a:gd name="connsiteY10-22" fmla="*/ 4399168 h 6189898"/>
                <a:gd name="connsiteX11-23" fmla="*/ 11590369 w 11666851"/>
                <a:gd name="connsiteY11-24" fmla="*/ 5186568 h 6189898"/>
                <a:gd name="connsiteX12-25" fmla="*/ 11336369 w 11666851"/>
                <a:gd name="connsiteY12-26" fmla="*/ 5872368 h 6189898"/>
                <a:gd name="connsiteX13-27" fmla="*/ 10764869 w 11666851"/>
                <a:gd name="connsiteY13-28" fmla="*/ 5948568 h 6189898"/>
                <a:gd name="connsiteX14-29" fmla="*/ 9317069 w 11666851"/>
                <a:gd name="connsiteY14-30" fmla="*/ 5910468 h 6189898"/>
                <a:gd name="connsiteX15-31" fmla="*/ 8682069 w 11666851"/>
                <a:gd name="connsiteY15-32" fmla="*/ 5758068 h 6189898"/>
                <a:gd name="connsiteX16-33" fmla="*/ 6345269 w 11666851"/>
                <a:gd name="connsiteY16-34" fmla="*/ 5935868 h 6189898"/>
                <a:gd name="connsiteX17-35" fmla="*/ 4325969 w 11666851"/>
                <a:gd name="connsiteY17-36" fmla="*/ 5707268 h 6189898"/>
                <a:gd name="connsiteX18-37" fmla="*/ 2611469 w 11666851"/>
                <a:gd name="connsiteY18-38" fmla="*/ 6189868 h 6189898"/>
                <a:gd name="connsiteX19-39" fmla="*/ 947769 w 11666851"/>
                <a:gd name="connsiteY19-40" fmla="*/ 5681868 h 6189898"/>
                <a:gd name="connsiteX20-41" fmla="*/ 71469 w 11666851"/>
                <a:gd name="connsiteY20-42" fmla="*/ 5707268 h 6189898"/>
                <a:gd name="connsiteX21-43" fmla="*/ 71469 w 11666851"/>
                <a:gd name="connsiteY21-44" fmla="*/ 4488068 h 6189898"/>
                <a:gd name="connsiteX22-45" fmla="*/ 236569 w 11666851"/>
                <a:gd name="connsiteY22-46" fmla="*/ 3027568 h 6189898"/>
                <a:gd name="connsiteX23-47" fmla="*/ 33369 w 11666851"/>
                <a:gd name="connsiteY23-48" fmla="*/ 2265568 h 6189898"/>
                <a:gd name="connsiteX24-49" fmla="*/ 261969 w 11666851"/>
                <a:gd name="connsiteY24-50" fmla="*/ 1351168 h 6189898"/>
                <a:gd name="connsiteX25-51" fmla="*/ 452469 w 11666851"/>
                <a:gd name="connsiteY25-52" fmla="*/ 792368 h 6189898"/>
                <a:gd name="connsiteX0-53" fmla="*/ 290544 w 11666851"/>
                <a:gd name="connsiteY0-54" fmla="*/ 108417 h 6286997"/>
                <a:gd name="connsiteX1-55" fmla="*/ 1798669 w 11666851"/>
                <a:gd name="connsiteY1-56" fmla="*/ 111592 h 6286997"/>
                <a:gd name="connsiteX2-57" fmla="*/ 3843369 w 11666851"/>
                <a:gd name="connsiteY2-58" fmla="*/ 368767 h 6286997"/>
                <a:gd name="connsiteX3-59" fmla="*/ 6218269 w 11666851"/>
                <a:gd name="connsiteY3-60" fmla="*/ 190967 h 6286997"/>
                <a:gd name="connsiteX4-61" fmla="*/ 8491569 w 11666851"/>
                <a:gd name="connsiteY4-62" fmla="*/ 102067 h 6286997"/>
                <a:gd name="connsiteX5-63" fmla="*/ 10777569 w 11666851"/>
                <a:gd name="connsiteY5-64" fmla="*/ 203667 h 6286997"/>
                <a:gd name="connsiteX6-65" fmla="*/ 11501469 w 11666851"/>
                <a:gd name="connsiteY6-66" fmla="*/ 254467 h 6286997"/>
                <a:gd name="connsiteX7-67" fmla="*/ 11463369 w 11666851"/>
                <a:gd name="connsiteY7-68" fmla="*/ 1473667 h 6286997"/>
                <a:gd name="connsiteX8-69" fmla="*/ 11666569 w 11666851"/>
                <a:gd name="connsiteY8-70" fmla="*/ 2642067 h 6286997"/>
                <a:gd name="connsiteX9-71" fmla="*/ 11412569 w 11666851"/>
                <a:gd name="connsiteY9-72" fmla="*/ 3467567 h 6286997"/>
                <a:gd name="connsiteX10-73" fmla="*/ 11564969 w 11666851"/>
                <a:gd name="connsiteY10-74" fmla="*/ 4496267 h 6286997"/>
                <a:gd name="connsiteX11-75" fmla="*/ 11590369 w 11666851"/>
                <a:gd name="connsiteY11-76" fmla="*/ 5283667 h 6286997"/>
                <a:gd name="connsiteX12-77" fmla="*/ 11336369 w 11666851"/>
                <a:gd name="connsiteY12-78" fmla="*/ 5969467 h 6286997"/>
                <a:gd name="connsiteX13-79" fmla="*/ 10764869 w 11666851"/>
                <a:gd name="connsiteY13-80" fmla="*/ 6045667 h 6286997"/>
                <a:gd name="connsiteX14-81" fmla="*/ 9317069 w 11666851"/>
                <a:gd name="connsiteY14-82" fmla="*/ 6007567 h 6286997"/>
                <a:gd name="connsiteX15-83" fmla="*/ 8682069 w 11666851"/>
                <a:gd name="connsiteY15-84" fmla="*/ 5855167 h 6286997"/>
                <a:gd name="connsiteX16-85" fmla="*/ 6345269 w 11666851"/>
                <a:gd name="connsiteY16-86" fmla="*/ 6032967 h 6286997"/>
                <a:gd name="connsiteX17-87" fmla="*/ 4325969 w 11666851"/>
                <a:gd name="connsiteY17-88" fmla="*/ 5804367 h 6286997"/>
                <a:gd name="connsiteX18-89" fmla="*/ 2611469 w 11666851"/>
                <a:gd name="connsiteY18-90" fmla="*/ 6286967 h 6286997"/>
                <a:gd name="connsiteX19-91" fmla="*/ 947769 w 11666851"/>
                <a:gd name="connsiteY19-92" fmla="*/ 5778967 h 6286997"/>
                <a:gd name="connsiteX20-93" fmla="*/ 71469 w 11666851"/>
                <a:gd name="connsiteY20-94" fmla="*/ 5804367 h 6286997"/>
                <a:gd name="connsiteX21-95" fmla="*/ 71469 w 11666851"/>
                <a:gd name="connsiteY21-96" fmla="*/ 4585167 h 6286997"/>
                <a:gd name="connsiteX22-97" fmla="*/ 236569 w 11666851"/>
                <a:gd name="connsiteY22-98" fmla="*/ 3124667 h 6286997"/>
                <a:gd name="connsiteX23-99" fmla="*/ 33369 w 11666851"/>
                <a:gd name="connsiteY23-100" fmla="*/ 2362667 h 6286997"/>
                <a:gd name="connsiteX24-101" fmla="*/ 261969 w 11666851"/>
                <a:gd name="connsiteY24-102" fmla="*/ 1448267 h 6286997"/>
                <a:gd name="connsiteX25-103" fmla="*/ 290544 w 11666851"/>
                <a:gd name="connsiteY25-104" fmla="*/ 108417 h 6286997"/>
                <a:gd name="connsiteX0-105" fmla="*/ 287043 w 11663350"/>
                <a:gd name="connsiteY0-106" fmla="*/ 108417 h 6292818"/>
                <a:gd name="connsiteX1-107" fmla="*/ 1795168 w 11663350"/>
                <a:gd name="connsiteY1-108" fmla="*/ 111592 h 6292818"/>
                <a:gd name="connsiteX2-109" fmla="*/ 3839868 w 11663350"/>
                <a:gd name="connsiteY2-110" fmla="*/ 368767 h 6292818"/>
                <a:gd name="connsiteX3-111" fmla="*/ 6214768 w 11663350"/>
                <a:gd name="connsiteY3-112" fmla="*/ 190967 h 6292818"/>
                <a:gd name="connsiteX4-113" fmla="*/ 8488068 w 11663350"/>
                <a:gd name="connsiteY4-114" fmla="*/ 102067 h 6292818"/>
                <a:gd name="connsiteX5-115" fmla="*/ 10774068 w 11663350"/>
                <a:gd name="connsiteY5-116" fmla="*/ 203667 h 6292818"/>
                <a:gd name="connsiteX6-117" fmla="*/ 11497968 w 11663350"/>
                <a:gd name="connsiteY6-118" fmla="*/ 254467 h 6292818"/>
                <a:gd name="connsiteX7-119" fmla="*/ 11459868 w 11663350"/>
                <a:gd name="connsiteY7-120" fmla="*/ 1473667 h 6292818"/>
                <a:gd name="connsiteX8-121" fmla="*/ 11663068 w 11663350"/>
                <a:gd name="connsiteY8-122" fmla="*/ 2642067 h 6292818"/>
                <a:gd name="connsiteX9-123" fmla="*/ 11409068 w 11663350"/>
                <a:gd name="connsiteY9-124" fmla="*/ 3467567 h 6292818"/>
                <a:gd name="connsiteX10-125" fmla="*/ 11561468 w 11663350"/>
                <a:gd name="connsiteY10-126" fmla="*/ 4496267 h 6292818"/>
                <a:gd name="connsiteX11-127" fmla="*/ 11586868 w 11663350"/>
                <a:gd name="connsiteY11-128" fmla="*/ 5283667 h 6292818"/>
                <a:gd name="connsiteX12-129" fmla="*/ 11332868 w 11663350"/>
                <a:gd name="connsiteY12-130" fmla="*/ 5969467 h 6292818"/>
                <a:gd name="connsiteX13-131" fmla="*/ 10761368 w 11663350"/>
                <a:gd name="connsiteY13-132" fmla="*/ 6045667 h 6292818"/>
                <a:gd name="connsiteX14-133" fmla="*/ 9313568 w 11663350"/>
                <a:gd name="connsiteY14-134" fmla="*/ 6007567 h 6292818"/>
                <a:gd name="connsiteX15-135" fmla="*/ 8678568 w 11663350"/>
                <a:gd name="connsiteY15-136" fmla="*/ 5855167 h 6292818"/>
                <a:gd name="connsiteX16-137" fmla="*/ 6341768 w 11663350"/>
                <a:gd name="connsiteY16-138" fmla="*/ 6032967 h 6292818"/>
                <a:gd name="connsiteX17-139" fmla="*/ 4322468 w 11663350"/>
                <a:gd name="connsiteY17-140" fmla="*/ 5804367 h 6292818"/>
                <a:gd name="connsiteX18-141" fmla="*/ 2607968 w 11663350"/>
                <a:gd name="connsiteY18-142" fmla="*/ 6286967 h 6292818"/>
                <a:gd name="connsiteX19-143" fmla="*/ 896643 w 11663350"/>
                <a:gd name="connsiteY19-144" fmla="*/ 6055192 h 6292818"/>
                <a:gd name="connsiteX20-145" fmla="*/ 67968 w 11663350"/>
                <a:gd name="connsiteY20-146" fmla="*/ 5804367 h 6292818"/>
                <a:gd name="connsiteX21-147" fmla="*/ 67968 w 11663350"/>
                <a:gd name="connsiteY21-148" fmla="*/ 4585167 h 6292818"/>
                <a:gd name="connsiteX22-149" fmla="*/ 233068 w 11663350"/>
                <a:gd name="connsiteY22-150" fmla="*/ 3124667 h 6292818"/>
                <a:gd name="connsiteX23-151" fmla="*/ 29868 w 11663350"/>
                <a:gd name="connsiteY23-152" fmla="*/ 2362667 h 6292818"/>
                <a:gd name="connsiteX24-153" fmla="*/ 258468 w 11663350"/>
                <a:gd name="connsiteY24-154" fmla="*/ 1448267 h 6292818"/>
                <a:gd name="connsiteX25-155" fmla="*/ 287043 w 11663350"/>
                <a:gd name="connsiteY25-156" fmla="*/ 108417 h 6292818"/>
                <a:gd name="connsiteX0-157" fmla="*/ 260670 w 11636977"/>
                <a:gd name="connsiteY0-158" fmla="*/ 108417 h 6292447"/>
                <a:gd name="connsiteX1-159" fmla="*/ 1768795 w 11636977"/>
                <a:gd name="connsiteY1-160" fmla="*/ 111592 h 6292447"/>
                <a:gd name="connsiteX2-161" fmla="*/ 3813495 w 11636977"/>
                <a:gd name="connsiteY2-162" fmla="*/ 368767 h 6292447"/>
                <a:gd name="connsiteX3-163" fmla="*/ 6188395 w 11636977"/>
                <a:gd name="connsiteY3-164" fmla="*/ 190967 h 6292447"/>
                <a:gd name="connsiteX4-165" fmla="*/ 8461695 w 11636977"/>
                <a:gd name="connsiteY4-166" fmla="*/ 102067 h 6292447"/>
                <a:gd name="connsiteX5-167" fmla="*/ 10747695 w 11636977"/>
                <a:gd name="connsiteY5-168" fmla="*/ 203667 h 6292447"/>
                <a:gd name="connsiteX6-169" fmla="*/ 11471595 w 11636977"/>
                <a:gd name="connsiteY6-170" fmla="*/ 254467 h 6292447"/>
                <a:gd name="connsiteX7-171" fmla="*/ 11433495 w 11636977"/>
                <a:gd name="connsiteY7-172" fmla="*/ 1473667 h 6292447"/>
                <a:gd name="connsiteX8-173" fmla="*/ 11636695 w 11636977"/>
                <a:gd name="connsiteY8-174" fmla="*/ 2642067 h 6292447"/>
                <a:gd name="connsiteX9-175" fmla="*/ 11382695 w 11636977"/>
                <a:gd name="connsiteY9-176" fmla="*/ 3467567 h 6292447"/>
                <a:gd name="connsiteX10-177" fmla="*/ 11535095 w 11636977"/>
                <a:gd name="connsiteY10-178" fmla="*/ 4496267 h 6292447"/>
                <a:gd name="connsiteX11-179" fmla="*/ 11560495 w 11636977"/>
                <a:gd name="connsiteY11-180" fmla="*/ 5283667 h 6292447"/>
                <a:gd name="connsiteX12-181" fmla="*/ 11306495 w 11636977"/>
                <a:gd name="connsiteY12-182" fmla="*/ 5969467 h 6292447"/>
                <a:gd name="connsiteX13-183" fmla="*/ 10734995 w 11636977"/>
                <a:gd name="connsiteY13-184" fmla="*/ 6045667 h 6292447"/>
                <a:gd name="connsiteX14-185" fmla="*/ 9287195 w 11636977"/>
                <a:gd name="connsiteY14-186" fmla="*/ 6007567 h 6292447"/>
                <a:gd name="connsiteX15-187" fmla="*/ 8652195 w 11636977"/>
                <a:gd name="connsiteY15-188" fmla="*/ 5855167 h 6292447"/>
                <a:gd name="connsiteX16-189" fmla="*/ 6315395 w 11636977"/>
                <a:gd name="connsiteY16-190" fmla="*/ 6032967 h 6292447"/>
                <a:gd name="connsiteX17-191" fmla="*/ 4296095 w 11636977"/>
                <a:gd name="connsiteY17-192" fmla="*/ 5804367 h 6292447"/>
                <a:gd name="connsiteX18-193" fmla="*/ 2581595 w 11636977"/>
                <a:gd name="connsiteY18-194" fmla="*/ 6286967 h 6292447"/>
                <a:gd name="connsiteX19-195" fmla="*/ 870270 w 11636977"/>
                <a:gd name="connsiteY19-196" fmla="*/ 6055192 h 6292447"/>
                <a:gd name="connsiteX20-197" fmla="*/ 79695 w 11636977"/>
                <a:gd name="connsiteY20-198" fmla="*/ 5899617 h 6292447"/>
                <a:gd name="connsiteX21-199" fmla="*/ 41595 w 11636977"/>
                <a:gd name="connsiteY21-200" fmla="*/ 4585167 h 6292447"/>
                <a:gd name="connsiteX22-201" fmla="*/ 206695 w 11636977"/>
                <a:gd name="connsiteY22-202" fmla="*/ 3124667 h 6292447"/>
                <a:gd name="connsiteX23-203" fmla="*/ 3495 w 11636977"/>
                <a:gd name="connsiteY23-204" fmla="*/ 2362667 h 6292447"/>
                <a:gd name="connsiteX24-205" fmla="*/ 232095 w 11636977"/>
                <a:gd name="connsiteY24-206" fmla="*/ 1448267 h 6292447"/>
                <a:gd name="connsiteX25-207" fmla="*/ 260670 w 11636977"/>
                <a:gd name="connsiteY25-208" fmla="*/ 108417 h 6292447"/>
                <a:gd name="connsiteX0-209" fmla="*/ 260670 w 11636977"/>
                <a:gd name="connsiteY0-210" fmla="*/ 93006 h 6277036"/>
                <a:gd name="connsiteX1-211" fmla="*/ 1768795 w 11636977"/>
                <a:gd name="connsiteY1-212" fmla="*/ 96181 h 6277036"/>
                <a:gd name="connsiteX2-213" fmla="*/ 3813495 w 11636977"/>
                <a:gd name="connsiteY2-214" fmla="*/ 353356 h 6277036"/>
                <a:gd name="connsiteX3-215" fmla="*/ 6188395 w 11636977"/>
                <a:gd name="connsiteY3-216" fmla="*/ 175556 h 6277036"/>
                <a:gd name="connsiteX4-217" fmla="*/ 8461695 w 11636977"/>
                <a:gd name="connsiteY4-218" fmla="*/ 86656 h 6277036"/>
                <a:gd name="connsiteX5-219" fmla="*/ 10747695 w 11636977"/>
                <a:gd name="connsiteY5-220" fmla="*/ 188256 h 6277036"/>
                <a:gd name="connsiteX6-221" fmla="*/ 11471595 w 11636977"/>
                <a:gd name="connsiteY6-222" fmla="*/ 239056 h 6277036"/>
                <a:gd name="connsiteX7-223" fmla="*/ 11433495 w 11636977"/>
                <a:gd name="connsiteY7-224" fmla="*/ 1458256 h 6277036"/>
                <a:gd name="connsiteX8-225" fmla="*/ 11636695 w 11636977"/>
                <a:gd name="connsiteY8-226" fmla="*/ 2626656 h 6277036"/>
                <a:gd name="connsiteX9-227" fmla="*/ 11382695 w 11636977"/>
                <a:gd name="connsiteY9-228" fmla="*/ 3452156 h 6277036"/>
                <a:gd name="connsiteX10-229" fmla="*/ 11535095 w 11636977"/>
                <a:gd name="connsiteY10-230" fmla="*/ 4480856 h 6277036"/>
                <a:gd name="connsiteX11-231" fmla="*/ 11560495 w 11636977"/>
                <a:gd name="connsiteY11-232" fmla="*/ 5268256 h 6277036"/>
                <a:gd name="connsiteX12-233" fmla="*/ 11306495 w 11636977"/>
                <a:gd name="connsiteY12-234" fmla="*/ 5954056 h 6277036"/>
                <a:gd name="connsiteX13-235" fmla="*/ 10734995 w 11636977"/>
                <a:gd name="connsiteY13-236" fmla="*/ 6030256 h 6277036"/>
                <a:gd name="connsiteX14-237" fmla="*/ 9287195 w 11636977"/>
                <a:gd name="connsiteY14-238" fmla="*/ 5992156 h 6277036"/>
                <a:gd name="connsiteX15-239" fmla="*/ 8652195 w 11636977"/>
                <a:gd name="connsiteY15-240" fmla="*/ 5839756 h 6277036"/>
                <a:gd name="connsiteX16-241" fmla="*/ 6315395 w 11636977"/>
                <a:gd name="connsiteY16-242" fmla="*/ 6017556 h 6277036"/>
                <a:gd name="connsiteX17-243" fmla="*/ 4296095 w 11636977"/>
                <a:gd name="connsiteY17-244" fmla="*/ 5788956 h 6277036"/>
                <a:gd name="connsiteX18-245" fmla="*/ 2581595 w 11636977"/>
                <a:gd name="connsiteY18-246" fmla="*/ 6271556 h 6277036"/>
                <a:gd name="connsiteX19-247" fmla="*/ 870270 w 11636977"/>
                <a:gd name="connsiteY19-248" fmla="*/ 6039781 h 6277036"/>
                <a:gd name="connsiteX20-249" fmla="*/ 79695 w 11636977"/>
                <a:gd name="connsiteY20-250" fmla="*/ 5884206 h 6277036"/>
                <a:gd name="connsiteX21-251" fmla="*/ 41595 w 11636977"/>
                <a:gd name="connsiteY21-252" fmla="*/ 4569756 h 6277036"/>
                <a:gd name="connsiteX22-253" fmla="*/ 206695 w 11636977"/>
                <a:gd name="connsiteY22-254" fmla="*/ 3109256 h 6277036"/>
                <a:gd name="connsiteX23-255" fmla="*/ 3495 w 11636977"/>
                <a:gd name="connsiteY23-256" fmla="*/ 2347256 h 6277036"/>
                <a:gd name="connsiteX24-257" fmla="*/ 193995 w 11636977"/>
                <a:gd name="connsiteY24-258" fmla="*/ 1223306 h 6277036"/>
                <a:gd name="connsiteX25-259" fmla="*/ 260670 w 11636977"/>
                <a:gd name="connsiteY25-260" fmla="*/ 93006 h 6277036"/>
                <a:gd name="connsiteX0-261" fmla="*/ 260670 w 11636977"/>
                <a:gd name="connsiteY0-262" fmla="*/ 93006 h 6277036"/>
                <a:gd name="connsiteX1-263" fmla="*/ 1768795 w 11636977"/>
                <a:gd name="connsiteY1-264" fmla="*/ 96181 h 6277036"/>
                <a:gd name="connsiteX2-265" fmla="*/ 3813495 w 11636977"/>
                <a:gd name="connsiteY2-266" fmla="*/ 353356 h 6277036"/>
                <a:gd name="connsiteX3-267" fmla="*/ 6188395 w 11636977"/>
                <a:gd name="connsiteY3-268" fmla="*/ 175556 h 6277036"/>
                <a:gd name="connsiteX4-269" fmla="*/ 8461695 w 11636977"/>
                <a:gd name="connsiteY4-270" fmla="*/ 86656 h 6277036"/>
                <a:gd name="connsiteX5-271" fmla="*/ 10747695 w 11636977"/>
                <a:gd name="connsiteY5-272" fmla="*/ 188256 h 6277036"/>
                <a:gd name="connsiteX6-273" fmla="*/ 11471595 w 11636977"/>
                <a:gd name="connsiteY6-274" fmla="*/ 239056 h 6277036"/>
                <a:gd name="connsiteX7-275" fmla="*/ 11433495 w 11636977"/>
                <a:gd name="connsiteY7-276" fmla="*/ 1458256 h 6277036"/>
                <a:gd name="connsiteX8-277" fmla="*/ 11636695 w 11636977"/>
                <a:gd name="connsiteY8-278" fmla="*/ 2626656 h 6277036"/>
                <a:gd name="connsiteX9-279" fmla="*/ 11382695 w 11636977"/>
                <a:gd name="connsiteY9-280" fmla="*/ 3452156 h 6277036"/>
                <a:gd name="connsiteX10-281" fmla="*/ 11535095 w 11636977"/>
                <a:gd name="connsiteY10-282" fmla="*/ 4480856 h 6277036"/>
                <a:gd name="connsiteX11-283" fmla="*/ 11560495 w 11636977"/>
                <a:gd name="connsiteY11-284" fmla="*/ 5268256 h 6277036"/>
                <a:gd name="connsiteX12-285" fmla="*/ 11306495 w 11636977"/>
                <a:gd name="connsiteY12-286" fmla="*/ 5954056 h 6277036"/>
                <a:gd name="connsiteX13-287" fmla="*/ 10734995 w 11636977"/>
                <a:gd name="connsiteY13-288" fmla="*/ 6030256 h 6277036"/>
                <a:gd name="connsiteX14-289" fmla="*/ 9287195 w 11636977"/>
                <a:gd name="connsiteY14-290" fmla="*/ 5992156 h 6277036"/>
                <a:gd name="connsiteX15-291" fmla="*/ 8652195 w 11636977"/>
                <a:gd name="connsiteY15-292" fmla="*/ 5839756 h 6277036"/>
                <a:gd name="connsiteX16-293" fmla="*/ 6315395 w 11636977"/>
                <a:gd name="connsiteY16-294" fmla="*/ 6017556 h 6277036"/>
                <a:gd name="connsiteX17-295" fmla="*/ 4296095 w 11636977"/>
                <a:gd name="connsiteY17-296" fmla="*/ 5788956 h 6277036"/>
                <a:gd name="connsiteX18-297" fmla="*/ 2581595 w 11636977"/>
                <a:gd name="connsiteY18-298" fmla="*/ 6271556 h 6277036"/>
                <a:gd name="connsiteX19-299" fmla="*/ 870270 w 11636977"/>
                <a:gd name="connsiteY19-300" fmla="*/ 6039781 h 6277036"/>
                <a:gd name="connsiteX20-301" fmla="*/ 79695 w 11636977"/>
                <a:gd name="connsiteY20-302" fmla="*/ 5884206 h 6277036"/>
                <a:gd name="connsiteX21-303" fmla="*/ 41595 w 11636977"/>
                <a:gd name="connsiteY21-304" fmla="*/ 4569756 h 6277036"/>
                <a:gd name="connsiteX22-305" fmla="*/ 206695 w 11636977"/>
                <a:gd name="connsiteY22-306" fmla="*/ 3109256 h 6277036"/>
                <a:gd name="connsiteX23-307" fmla="*/ 127320 w 11636977"/>
                <a:gd name="connsiteY23-308" fmla="*/ 2394881 h 6277036"/>
                <a:gd name="connsiteX24-309" fmla="*/ 193995 w 11636977"/>
                <a:gd name="connsiteY24-310" fmla="*/ 1223306 h 6277036"/>
                <a:gd name="connsiteX25-311" fmla="*/ 260670 w 11636977"/>
                <a:gd name="connsiteY25-312" fmla="*/ 93006 h 6277036"/>
                <a:gd name="connsiteX0-313" fmla="*/ 261190 w 11637497"/>
                <a:gd name="connsiteY0-314" fmla="*/ 93006 h 6277036"/>
                <a:gd name="connsiteX1-315" fmla="*/ 1769315 w 11637497"/>
                <a:gd name="connsiteY1-316" fmla="*/ 96181 h 6277036"/>
                <a:gd name="connsiteX2-317" fmla="*/ 3814015 w 11637497"/>
                <a:gd name="connsiteY2-318" fmla="*/ 353356 h 6277036"/>
                <a:gd name="connsiteX3-319" fmla="*/ 6188915 w 11637497"/>
                <a:gd name="connsiteY3-320" fmla="*/ 175556 h 6277036"/>
                <a:gd name="connsiteX4-321" fmla="*/ 8462215 w 11637497"/>
                <a:gd name="connsiteY4-322" fmla="*/ 86656 h 6277036"/>
                <a:gd name="connsiteX5-323" fmla="*/ 10748215 w 11637497"/>
                <a:gd name="connsiteY5-324" fmla="*/ 188256 h 6277036"/>
                <a:gd name="connsiteX6-325" fmla="*/ 11472115 w 11637497"/>
                <a:gd name="connsiteY6-326" fmla="*/ 239056 h 6277036"/>
                <a:gd name="connsiteX7-327" fmla="*/ 11434015 w 11637497"/>
                <a:gd name="connsiteY7-328" fmla="*/ 1458256 h 6277036"/>
                <a:gd name="connsiteX8-329" fmla="*/ 11637215 w 11637497"/>
                <a:gd name="connsiteY8-330" fmla="*/ 2626656 h 6277036"/>
                <a:gd name="connsiteX9-331" fmla="*/ 11383215 w 11637497"/>
                <a:gd name="connsiteY9-332" fmla="*/ 3452156 h 6277036"/>
                <a:gd name="connsiteX10-333" fmla="*/ 11535615 w 11637497"/>
                <a:gd name="connsiteY10-334" fmla="*/ 4480856 h 6277036"/>
                <a:gd name="connsiteX11-335" fmla="*/ 11561015 w 11637497"/>
                <a:gd name="connsiteY11-336" fmla="*/ 5268256 h 6277036"/>
                <a:gd name="connsiteX12-337" fmla="*/ 11307015 w 11637497"/>
                <a:gd name="connsiteY12-338" fmla="*/ 5954056 h 6277036"/>
                <a:gd name="connsiteX13-339" fmla="*/ 10735515 w 11637497"/>
                <a:gd name="connsiteY13-340" fmla="*/ 6030256 h 6277036"/>
                <a:gd name="connsiteX14-341" fmla="*/ 9287715 w 11637497"/>
                <a:gd name="connsiteY14-342" fmla="*/ 5992156 h 6277036"/>
                <a:gd name="connsiteX15-343" fmla="*/ 8652715 w 11637497"/>
                <a:gd name="connsiteY15-344" fmla="*/ 5839756 h 6277036"/>
                <a:gd name="connsiteX16-345" fmla="*/ 6315915 w 11637497"/>
                <a:gd name="connsiteY16-346" fmla="*/ 6017556 h 6277036"/>
                <a:gd name="connsiteX17-347" fmla="*/ 4296615 w 11637497"/>
                <a:gd name="connsiteY17-348" fmla="*/ 5788956 h 6277036"/>
                <a:gd name="connsiteX18-349" fmla="*/ 2582115 w 11637497"/>
                <a:gd name="connsiteY18-350" fmla="*/ 6271556 h 6277036"/>
                <a:gd name="connsiteX19-351" fmla="*/ 870790 w 11637497"/>
                <a:gd name="connsiteY19-352" fmla="*/ 6039781 h 6277036"/>
                <a:gd name="connsiteX20-353" fmla="*/ 80215 w 11637497"/>
                <a:gd name="connsiteY20-354" fmla="*/ 5884206 h 6277036"/>
                <a:gd name="connsiteX21-355" fmla="*/ 42115 w 11637497"/>
                <a:gd name="connsiteY21-356" fmla="*/ 4569756 h 6277036"/>
                <a:gd name="connsiteX22-357" fmla="*/ 216740 w 11637497"/>
                <a:gd name="connsiteY22-358" fmla="*/ 3442631 h 6277036"/>
                <a:gd name="connsiteX23-359" fmla="*/ 127840 w 11637497"/>
                <a:gd name="connsiteY23-360" fmla="*/ 2394881 h 6277036"/>
                <a:gd name="connsiteX24-361" fmla="*/ 194515 w 11637497"/>
                <a:gd name="connsiteY24-362" fmla="*/ 1223306 h 6277036"/>
                <a:gd name="connsiteX25-363" fmla="*/ 261190 w 11637497"/>
                <a:gd name="connsiteY25-364" fmla="*/ 93006 h 6277036"/>
                <a:gd name="connsiteX0-365" fmla="*/ 238248 w 11614555"/>
                <a:gd name="connsiteY0-366" fmla="*/ 93006 h 6277036"/>
                <a:gd name="connsiteX1-367" fmla="*/ 1746373 w 11614555"/>
                <a:gd name="connsiteY1-368" fmla="*/ 96181 h 6277036"/>
                <a:gd name="connsiteX2-369" fmla="*/ 3791073 w 11614555"/>
                <a:gd name="connsiteY2-370" fmla="*/ 353356 h 6277036"/>
                <a:gd name="connsiteX3-371" fmla="*/ 6165973 w 11614555"/>
                <a:gd name="connsiteY3-372" fmla="*/ 175556 h 6277036"/>
                <a:gd name="connsiteX4-373" fmla="*/ 8439273 w 11614555"/>
                <a:gd name="connsiteY4-374" fmla="*/ 86656 h 6277036"/>
                <a:gd name="connsiteX5-375" fmla="*/ 10725273 w 11614555"/>
                <a:gd name="connsiteY5-376" fmla="*/ 188256 h 6277036"/>
                <a:gd name="connsiteX6-377" fmla="*/ 11449173 w 11614555"/>
                <a:gd name="connsiteY6-378" fmla="*/ 239056 h 6277036"/>
                <a:gd name="connsiteX7-379" fmla="*/ 11411073 w 11614555"/>
                <a:gd name="connsiteY7-380" fmla="*/ 1458256 h 6277036"/>
                <a:gd name="connsiteX8-381" fmla="*/ 11614273 w 11614555"/>
                <a:gd name="connsiteY8-382" fmla="*/ 2626656 h 6277036"/>
                <a:gd name="connsiteX9-383" fmla="*/ 11360273 w 11614555"/>
                <a:gd name="connsiteY9-384" fmla="*/ 3452156 h 6277036"/>
                <a:gd name="connsiteX10-385" fmla="*/ 11512673 w 11614555"/>
                <a:gd name="connsiteY10-386" fmla="*/ 4480856 h 6277036"/>
                <a:gd name="connsiteX11-387" fmla="*/ 11538073 w 11614555"/>
                <a:gd name="connsiteY11-388" fmla="*/ 5268256 h 6277036"/>
                <a:gd name="connsiteX12-389" fmla="*/ 11284073 w 11614555"/>
                <a:gd name="connsiteY12-390" fmla="*/ 5954056 h 6277036"/>
                <a:gd name="connsiteX13-391" fmla="*/ 10712573 w 11614555"/>
                <a:gd name="connsiteY13-392" fmla="*/ 6030256 h 6277036"/>
                <a:gd name="connsiteX14-393" fmla="*/ 9264773 w 11614555"/>
                <a:gd name="connsiteY14-394" fmla="*/ 5992156 h 6277036"/>
                <a:gd name="connsiteX15-395" fmla="*/ 8629773 w 11614555"/>
                <a:gd name="connsiteY15-396" fmla="*/ 5839756 h 6277036"/>
                <a:gd name="connsiteX16-397" fmla="*/ 6292973 w 11614555"/>
                <a:gd name="connsiteY16-398" fmla="*/ 6017556 h 6277036"/>
                <a:gd name="connsiteX17-399" fmla="*/ 4273673 w 11614555"/>
                <a:gd name="connsiteY17-400" fmla="*/ 5788956 h 6277036"/>
                <a:gd name="connsiteX18-401" fmla="*/ 2559173 w 11614555"/>
                <a:gd name="connsiteY18-402" fmla="*/ 6271556 h 6277036"/>
                <a:gd name="connsiteX19-403" fmla="*/ 847848 w 11614555"/>
                <a:gd name="connsiteY19-404" fmla="*/ 6039781 h 6277036"/>
                <a:gd name="connsiteX20-405" fmla="*/ 57273 w 11614555"/>
                <a:gd name="connsiteY20-406" fmla="*/ 5884206 h 6277036"/>
                <a:gd name="connsiteX21-407" fmla="*/ 76323 w 11614555"/>
                <a:gd name="connsiteY21-408" fmla="*/ 4960281 h 6277036"/>
                <a:gd name="connsiteX22-409" fmla="*/ 193798 w 11614555"/>
                <a:gd name="connsiteY22-410" fmla="*/ 3442631 h 6277036"/>
                <a:gd name="connsiteX23-411" fmla="*/ 104898 w 11614555"/>
                <a:gd name="connsiteY23-412" fmla="*/ 2394881 h 6277036"/>
                <a:gd name="connsiteX24-413" fmla="*/ 171573 w 11614555"/>
                <a:gd name="connsiteY24-414" fmla="*/ 1223306 h 6277036"/>
                <a:gd name="connsiteX25-415" fmla="*/ 238248 w 11614555"/>
                <a:gd name="connsiteY25-416" fmla="*/ 93006 h 6277036"/>
                <a:gd name="connsiteX0-417" fmla="*/ 238596 w 11614903"/>
                <a:gd name="connsiteY0-418" fmla="*/ 93006 h 6277036"/>
                <a:gd name="connsiteX1-419" fmla="*/ 1746721 w 11614903"/>
                <a:gd name="connsiteY1-420" fmla="*/ 96181 h 6277036"/>
                <a:gd name="connsiteX2-421" fmla="*/ 3791421 w 11614903"/>
                <a:gd name="connsiteY2-422" fmla="*/ 353356 h 6277036"/>
                <a:gd name="connsiteX3-423" fmla="*/ 6166321 w 11614903"/>
                <a:gd name="connsiteY3-424" fmla="*/ 175556 h 6277036"/>
                <a:gd name="connsiteX4-425" fmla="*/ 8439621 w 11614903"/>
                <a:gd name="connsiteY4-426" fmla="*/ 86656 h 6277036"/>
                <a:gd name="connsiteX5-427" fmla="*/ 10725621 w 11614903"/>
                <a:gd name="connsiteY5-428" fmla="*/ 188256 h 6277036"/>
                <a:gd name="connsiteX6-429" fmla="*/ 11449521 w 11614903"/>
                <a:gd name="connsiteY6-430" fmla="*/ 239056 h 6277036"/>
                <a:gd name="connsiteX7-431" fmla="*/ 11411421 w 11614903"/>
                <a:gd name="connsiteY7-432" fmla="*/ 1458256 h 6277036"/>
                <a:gd name="connsiteX8-433" fmla="*/ 11614621 w 11614903"/>
                <a:gd name="connsiteY8-434" fmla="*/ 2626656 h 6277036"/>
                <a:gd name="connsiteX9-435" fmla="*/ 11360621 w 11614903"/>
                <a:gd name="connsiteY9-436" fmla="*/ 3452156 h 6277036"/>
                <a:gd name="connsiteX10-437" fmla="*/ 11513021 w 11614903"/>
                <a:gd name="connsiteY10-438" fmla="*/ 4480856 h 6277036"/>
                <a:gd name="connsiteX11-439" fmla="*/ 11538421 w 11614903"/>
                <a:gd name="connsiteY11-440" fmla="*/ 5268256 h 6277036"/>
                <a:gd name="connsiteX12-441" fmla="*/ 11284421 w 11614903"/>
                <a:gd name="connsiteY12-442" fmla="*/ 5954056 h 6277036"/>
                <a:gd name="connsiteX13-443" fmla="*/ 10712921 w 11614903"/>
                <a:gd name="connsiteY13-444" fmla="*/ 6030256 h 6277036"/>
                <a:gd name="connsiteX14-445" fmla="*/ 9265121 w 11614903"/>
                <a:gd name="connsiteY14-446" fmla="*/ 5992156 h 6277036"/>
                <a:gd name="connsiteX15-447" fmla="*/ 8630121 w 11614903"/>
                <a:gd name="connsiteY15-448" fmla="*/ 5839756 h 6277036"/>
                <a:gd name="connsiteX16-449" fmla="*/ 6293321 w 11614903"/>
                <a:gd name="connsiteY16-450" fmla="*/ 6017556 h 6277036"/>
                <a:gd name="connsiteX17-451" fmla="*/ 4274021 w 11614903"/>
                <a:gd name="connsiteY17-452" fmla="*/ 5788956 h 6277036"/>
                <a:gd name="connsiteX18-453" fmla="*/ 2559521 w 11614903"/>
                <a:gd name="connsiteY18-454" fmla="*/ 6271556 h 6277036"/>
                <a:gd name="connsiteX19-455" fmla="*/ 848196 w 11614903"/>
                <a:gd name="connsiteY19-456" fmla="*/ 6039781 h 6277036"/>
                <a:gd name="connsiteX20-457" fmla="*/ 57621 w 11614903"/>
                <a:gd name="connsiteY20-458" fmla="*/ 5884206 h 6277036"/>
                <a:gd name="connsiteX21-459" fmla="*/ 76671 w 11614903"/>
                <a:gd name="connsiteY21-460" fmla="*/ 4960281 h 6277036"/>
                <a:gd name="connsiteX22-461" fmla="*/ 203671 w 11614903"/>
                <a:gd name="connsiteY22-462" fmla="*/ 3842681 h 6277036"/>
                <a:gd name="connsiteX23-463" fmla="*/ 105246 w 11614903"/>
                <a:gd name="connsiteY23-464" fmla="*/ 2394881 h 6277036"/>
                <a:gd name="connsiteX24-465" fmla="*/ 171921 w 11614903"/>
                <a:gd name="connsiteY24-466" fmla="*/ 1223306 h 6277036"/>
                <a:gd name="connsiteX25-467" fmla="*/ 238596 w 11614903"/>
                <a:gd name="connsiteY25-468" fmla="*/ 93006 h 6277036"/>
                <a:gd name="connsiteX0-469" fmla="*/ 236217 w 11612524"/>
                <a:gd name="connsiteY0-470" fmla="*/ 93006 h 6277036"/>
                <a:gd name="connsiteX1-471" fmla="*/ 1744342 w 11612524"/>
                <a:gd name="connsiteY1-472" fmla="*/ 96181 h 6277036"/>
                <a:gd name="connsiteX2-473" fmla="*/ 3789042 w 11612524"/>
                <a:gd name="connsiteY2-474" fmla="*/ 353356 h 6277036"/>
                <a:gd name="connsiteX3-475" fmla="*/ 6163942 w 11612524"/>
                <a:gd name="connsiteY3-476" fmla="*/ 175556 h 6277036"/>
                <a:gd name="connsiteX4-477" fmla="*/ 8437242 w 11612524"/>
                <a:gd name="connsiteY4-478" fmla="*/ 86656 h 6277036"/>
                <a:gd name="connsiteX5-479" fmla="*/ 10723242 w 11612524"/>
                <a:gd name="connsiteY5-480" fmla="*/ 188256 h 6277036"/>
                <a:gd name="connsiteX6-481" fmla="*/ 11447142 w 11612524"/>
                <a:gd name="connsiteY6-482" fmla="*/ 239056 h 6277036"/>
                <a:gd name="connsiteX7-483" fmla="*/ 11409042 w 11612524"/>
                <a:gd name="connsiteY7-484" fmla="*/ 1458256 h 6277036"/>
                <a:gd name="connsiteX8-485" fmla="*/ 11612242 w 11612524"/>
                <a:gd name="connsiteY8-486" fmla="*/ 2626656 h 6277036"/>
                <a:gd name="connsiteX9-487" fmla="*/ 11358242 w 11612524"/>
                <a:gd name="connsiteY9-488" fmla="*/ 3452156 h 6277036"/>
                <a:gd name="connsiteX10-489" fmla="*/ 11510642 w 11612524"/>
                <a:gd name="connsiteY10-490" fmla="*/ 4480856 h 6277036"/>
                <a:gd name="connsiteX11-491" fmla="*/ 11536042 w 11612524"/>
                <a:gd name="connsiteY11-492" fmla="*/ 5268256 h 6277036"/>
                <a:gd name="connsiteX12-493" fmla="*/ 11282042 w 11612524"/>
                <a:gd name="connsiteY12-494" fmla="*/ 5954056 h 6277036"/>
                <a:gd name="connsiteX13-495" fmla="*/ 10710542 w 11612524"/>
                <a:gd name="connsiteY13-496" fmla="*/ 6030256 h 6277036"/>
                <a:gd name="connsiteX14-497" fmla="*/ 9262742 w 11612524"/>
                <a:gd name="connsiteY14-498" fmla="*/ 5992156 h 6277036"/>
                <a:gd name="connsiteX15-499" fmla="*/ 8627742 w 11612524"/>
                <a:gd name="connsiteY15-500" fmla="*/ 5839756 h 6277036"/>
                <a:gd name="connsiteX16-501" fmla="*/ 6290942 w 11612524"/>
                <a:gd name="connsiteY16-502" fmla="*/ 6017556 h 6277036"/>
                <a:gd name="connsiteX17-503" fmla="*/ 4271642 w 11612524"/>
                <a:gd name="connsiteY17-504" fmla="*/ 5788956 h 6277036"/>
                <a:gd name="connsiteX18-505" fmla="*/ 2557142 w 11612524"/>
                <a:gd name="connsiteY18-506" fmla="*/ 6271556 h 6277036"/>
                <a:gd name="connsiteX19-507" fmla="*/ 845817 w 11612524"/>
                <a:gd name="connsiteY19-508" fmla="*/ 6039781 h 6277036"/>
                <a:gd name="connsiteX20-509" fmla="*/ 55242 w 11612524"/>
                <a:gd name="connsiteY20-510" fmla="*/ 5884206 h 6277036"/>
                <a:gd name="connsiteX21-511" fmla="*/ 74292 w 11612524"/>
                <a:gd name="connsiteY21-512" fmla="*/ 4960281 h 6277036"/>
                <a:gd name="connsiteX22-513" fmla="*/ 134617 w 11612524"/>
                <a:gd name="connsiteY22-514" fmla="*/ 3842681 h 6277036"/>
                <a:gd name="connsiteX23-515" fmla="*/ 102867 w 11612524"/>
                <a:gd name="connsiteY23-516" fmla="*/ 2394881 h 6277036"/>
                <a:gd name="connsiteX24-517" fmla="*/ 169542 w 11612524"/>
                <a:gd name="connsiteY24-518" fmla="*/ 1223306 h 6277036"/>
                <a:gd name="connsiteX25-519" fmla="*/ 236217 w 11612524"/>
                <a:gd name="connsiteY25-520" fmla="*/ 93006 h 6277036"/>
                <a:gd name="connsiteX0-521" fmla="*/ 163227 w 11539534"/>
                <a:gd name="connsiteY0-522" fmla="*/ 93006 h 6276333"/>
                <a:gd name="connsiteX1-523" fmla="*/ 1671352 w 11539534"/>
                <a:gd name="connsiteY1-524" fmla="*/ 96181 h 6276333"/>
                <a:gd name="connsiteX2-525" fmla="*/ 3716052 w 11539534"/>
                <a:gd name="connsiteY2-526" fmla="*/ 353356 h 6276333"/>
                <a:gd name="connsiteX3-527" fmla="*/ 6090952 w 11539534"/>
                <a:gd name="connsiteY3-528" fmla="*/ 175556 h 6276333"/>
                <a:gd name="connsiteX4-529" fmla="*/ 8364252 w 11539534"/>
                <a:gd name="connsiteY4-530" fmla="*/ 86656 h 6276333"/>
                <a:gd name="connsiteX5-531" fmla="*/ 10650252 w 11539534"/>
                <a:gd name="connsiteY5-532" fmla="*/ 188256 h 6276333"/>
                <a:gd name="connsiteX6-533" fmla="*/ 11374152 w 11539534"/>
                <a:gd name="connsiteY6-534" fmla="*/ 239056 h 6276333"/>
                <a:gd name="connsiteX7-535" fmla="*/ 11336052 w 11539534"/>
                <a:gd name="connsiteY7-536" fmla="*/ 1458256 h 6276333"/>
                <a:gd name="connsiteX8-537" fmla="*/ 11539252 w 11539534"/>
                <a:gd name="connsiteY8-538" fmla="*/ 2626656 h 6276333"/>
                <a:gd name="connsiteX9-539" fmla="*/ 11285252 w 11539534"/>
                <a:gd name="connsiteY9-540" fmla="*/ 3452156 h 6276333"/>
                <a:gd name="connsiteX10-541" fmla="*/ 11437652 w 11539534"/>
                <a:gd name="connsiteY10-542" fmla="*/ 4480856 h 6276333"/>
                <a:gd name="connsiteX11-543" fmla="*/ 11463052 w 11539534"/>
                <a:gd name="connsiteY11-544" fmla="*/ 5268256 h 6276333"/>
                <a:gd name="connsiteX12-545" fmla="*/ 11209052 w 11539534"/>
                <a:gd name="connsiteY12-546" fmla="*/ 5954056 h 6276333"/>
                <a:gd name="connsiteX13-547" fmla="*/ 10637552 w 11539534"/>
                <a:gd name="connsiteY13-548" fmla="*/ 6030256 h 6276333"/>
                <a:gd name="connsiteX14-549" fmla="*/ 9189752 w 11539534"/>
                <a:gd name="connsiteY14-550" fmla="*/ 5992156 h 6276333"/>
                <a:gd name="connsiteX15-551" fmla="*/ 8554752 w 11539534"/>
                <a:gd name="connsiteY15-552" fmla="*/ 5839756 h 6276333"/>
                <a:gd name="connsiteX16-553" fmla="*/ 6217952 w 11539534"/>
                <a:gd name="connsiteY16-554" fmla="*/ 6017556 h 6276333"/>
                <a:gd name="connsiteX17-555" fmla="*/ 4198652 w 11539534"/>
                <a:gd name="connsiteY17-556" fmla="*/ 5788956 h 6276333"/>
                <a:gd name="connsiteX18-557" fmla="*/ 2484152 w 11539534"/>
                <a:gd name="connsiteY18-558" fmla="*/ 6271556 h 6276333"/>
                <a:gd name="connsiteX19-559" fmla="*/ 772827 w 11539534"/>
                <a:gd name="connsiteY19-560" fmla="*/ 6039781 h 6276333"/>
                <a:gd name="connsiteX20-561" fmla="*/ 96552 w 11539534"/>
                <a:gd name="connsiteY20-562" fmla="*/ 6103281 h 6276333"/>
                <a:gd name="connsiteX21-563" fmla="*/ 1302 w 11539534"/>
                <a:gd name="connsiteY21-564" fmla="*/ 4960281 h 6276333"/>
                <a:gd name="connsiteX22-565" fmla="*/ 61627 w 11539534"/>
                <a:gd name="connsiteY22-566" fmla="*/ 3842681 h 6276333"/>
                <a:gd name="connsiteX23-567" fmla="*/ 29877 w 11539534"/>
                <a:gd name="connsiteY23-568" fmla="*/ 2394881 h 6276333"/>
                <a:gd name="connsiteX24-569" fmla="*/ 96552 w 11539534"/>
                <a:gd name="connsiteY24-570" fmla="*/ 1223306 h 6276333"/>
                <a:gd name="connsiteX25-571" fmla="*/ 163227 w 11539534"/>
                <a:gd name="connsiteY25-572" fmla="*/ 93006 h 6276333"/>
                <a:gd name="connsiteX0-573" fmla="*/ 133783 w 11510090"/>
                <a:gd name="connsiteY0-574" fmla="*/ 93006 h 6276333"/>
                <a:gd name="connsiteX1-575" fmla="*/ 1641908 w 11510090"/>
                <a:gd name="connsiteY1-576" fmla="*/ 96181 h 6276333"/>
                <a:gd name="connsiteX2-577" fmla="*/ 3686608 w 11510090"/>
                <a:gd name="connsiteY2-578" fmla="*/ 353356 h 6276333"/>
                <a:gd name="connsiteX3-579" fmla="*/ 6061508 w 11510090"/>
                <a:gd name="connsiteY3-580" fmla="*/ 175556 h 6276333"/>
                <a:gd name="connsiteX4-581" fmla="*/ 8334808 w 11510090"/>
                <a:gd name="connsiteY4-582" fmla="*/ 86656 h 6276333"/>
                <a:gd name="connsiteX5-583" fmla="*/ 10620808 w 11510090"/>
                <a:gd name="connsiteY5-584" fmla="*/ 188256 h 6276333"/>
                <a:gd name="connsiteX6-585" fmla="*/ 11344708 w 11510090"/>
                <a:gd name="connsiteY6-586" fmla="*/ 239056 h 6276333"/>
                <a:gd name="connsiteX7-587" fmla="*/ 11306608 w 11510090"/>
                <a:gd name="connsiteY7-588" fmla="*/ 1458256 h 6276333"/>
                <a:gd name="connsiteX8-589" fmla="*/ 11509808 w 11510090"/>
                <a:gd name="connsiteY8-590" fmla="*/ 2626656 h 6276333"/>
                <a:gd name="connsiteX9-591" fmla="*/ 11255808 w 11510090"/>
                <a:gd name="connsiteY9-592" fmla="*/ 3452156 h 6276333"/>
                <a:gd name="connsiteX10-593" fmla="*/ 11408208 w 11510090"/>
                <a:gd name="connsiteY10-594" fmla="*/ 4480856 h 6276333"/>
                <a:gd name="connsiteX11-595" fmla="*/ 11433608 w 11510090"/>
                <a:gd name="connsiteY11-596" fmla="*/ 5268256 h 6276333"/>
                <a:gd name="connsiteX12-597" fmla="*/ 11179608 w 11510090"/>
                <a:gd name="connsiteY12-598" fmla="*/ 5954056 h 6276333"/>
                <a:gd name="connsiteX13-599" fmla="*/ 10608108 w 11510090"/>
                <a:gd name="connsiteY13-600" fmla="*/ 6030256 h 6276333"/>
                <a:gd name="connsiteX14-601" fmla="*/ 9160308 w 11510090"/>
                <a:gd name="connsiteY14-602" fmla="*/ 5992156 h 6276333"/>
                <a:gd name="connsiteX15-603" fmla="*/ 8525308 w 11510090"/>
                <a:gd name="connsiteY15-604" fmla="*/ 5839756 h 6276333"/>
                <a:gd name="connsiteX16-605" fmla="*/ 6188508 w 11510090"/>
                <a:gd name="connsiteY16-606" fmla="*/ 6017556 h 6276333"/>
                <a:gd name="connsiteX17-607" fmla="*/ 4169208 w 11510090"/>
                <a:gd name="connsiteY17-608" fmla="*/ 5788956 h 6276333"/>
                <a:gd name="connsiteX18-609" fmla="*/ 2454708 w 11510090"/>
                <a:gd name="connsiteY18-610" fmla="*/ 6271556 h 6276333"/>
                <a:gd name="connsiteX19-611" fmla="*/ 743383 w 11510090"/>
                <a:gd name="connsiteY19-612" fmla="*/ 6039781 h 6276333"/>
                <a:gd name="connsiteX20-613" fmla="*/ 67108 w 11510090"/>
                <a:gd name="connsiteY20-614" fmla="*/ 6103281 h 6276333"/>
                <a:gd name="connsiteX21-615" fmla="*/ 48058 w 11510090"/>
                <a:gd name="connsiteY21-616" fmla="*/ 4960281 h 6276333"/>
                <a:gd name="connsiteX22-617" fmla="*/ 32183 w 11510090"/>
                <a:gd name="connsiteY22-618" fmla="*/ 3842681 h 6276333"/>
                <a:gd name="connsiteX23-619" fmla="*/ 433 w 11510090"/>
                <a:gd name="connsiteY23-620" fmla="*/ 2394881 h 6276333"/>
                <a:gd name="connsiteX24-621" fmla="*/ 67108 w 11510090"/>
                <a:gd name="connsiteY24-622" fmla="*/ 1223306 h 6276333"/>
                <a:gd name="connsiteX25-623" fmla="*/ 133783 w 11510090"/>
                <a:gd name="connsiteY25-624" fmla="*/ 93006 h 6276333"/>
                <a:gd name="connsiteX0-625" fmla="*/ 144180 w 11520487"/>
                <a:gd name="connsiteY0-626" fmla="*/ 93006 h 6276557"/>
                <a:gd name="connsiteX1-627" fmla="*/ 1652305 w 11520487"/>
                <a:gd name="connsiteY1-628" fmla="*/ 96181 h 6276557"/>
                <a:gd name="connsiteX2-629" fmla="*/ 3697005 w 11520487"/>
                <a:gd name="connsiteY2-630" fmla="*/ 353356 h 6276557"/>
                <a:gd name="connsiteX3-631" fmla="*/ 6071905 w 11520487"/>
                <a:gd name="connsiteY3-632" fmla="*/ 175556 h 6276557"/>
                <a:gd name="connsiteX4-633" fmla="*/ 8345205 w 11520487"/>
                <a:gd name="connsiteY4-634" fmla="*/ 86656 h 6276557"/>
                <a:gd name="connsiteX5-635" fmla="*/ 10631205 w 11520487"/>
                <a:gd name="connsiteY5-636" fmla="*/ 188256 h 6276557"/>
                <a:gd name="connsiteX6-637" fmla="*/ 11355105 w 11520487"/>
                <a:gd name="connsiteY6-638" fmla="*/ 239056 h 6276557"/>
                <a:gd name="connsiteX7-639" fmla="*/ 11317005 w 11520487"/>
                <a:gd name="connsiteY7-640" fmla="*/ 1458256 h 6276557"/>
                <a:gd name="connsiteX8-641" fmla="*/ 11520205 w 11520487"/>
                <a:gd name="connsiteY8-642" fmla="*/ 2626656 h 6276557"/>
                <a:gd name="connsiteX9-643" fmla="*/ 11266205 w 11520487"/>
                <a:gd name="connsiteY9-644" fmla="*/ 3452156 h 6276557"/>
                <a:gd name="connsiteX10-645" fmla="*/ 11418605 w 11520487"/>
                <a:gd name="connsiteY10-646" fmla="*/ 4480856 h 6276557"/>
                <a:gd name="connsiteX11-647" fmla="*/ 11444005 w 11520487"/>
                <a:gd name="connsiteY11-648" fmla="*/ 5268256 h 6276557"/>
                <a:gd name="connsiteX12-649" fmla="*/ 11190005 w 11520487"/>
                <a:gd name="connsiteY12-650" fmla="*/ 5954056 h 6276557"/>
                <a:gd name="connsiteX13-651" fmla="*/ 10618505 w 11520487"/>
                <a:gd name="connsiteY13-652" fmla="*/ 6030256 h 6276557"/>
                <a:gd name="connsiteX14-653" fmla="*/ 9170705 w 11520487"/>
                <a:gd name="connsiteY14-654" fmla="*/ 5992156 h 6276557"/>
                <a:gd name="connsiteX15-655" fmla="*/ 8535705 w 11520487"/>
                <a:gd name="connsiteY15-656" fmla="*/ 5839756 h 6276557"/>
                <a:gd name="connsiteX16-657" fmla="*/ 6198905 w 11520487"/>
                <a:gd name="connsiteY16-658" fmla="*/ 6017556 h 6276557"/>
                <a:gd name="connsiteX17-659" fmla="*/ 4179605 w 11520487"/>
                <a:gd name="connsiteY17-660" fmla="*/ 5788956 h 6276557"/>
                <a:gd name="connsiteX18-661" fmla="*/ 2465105 w 11520487"/>
                <a:gd name="connsiteY18-662" fmla="*/ 6271556 h 6276557"/>
                <a:gd name="connsiteX19-663" fmla="*/ 753780 w 11520487"/>
                <a:gd name="connsiteY19-664" fmla="*/ 6039781 h 6276557"/>
                <a:gd name="connsiteX20-665" fmla="*/ 48930 w 11520487"/>
                <a:gd name="connsiteY20-666" fmla="*/ 6027081 h 6276557"/>
                <a:gd name="connsiteX21-667" fmla="*/ 58455 w 11520487"/>
                <a:gd name="connsiteY21-668" fmla="*/ 4960281 h 6276557"/>
                <a:gd name="connsiteX22-669" fmla="*/ 42580 w 11520487"/>
                <a:gd name="connsiteY22-670" fmla="*/ 3842681 h 6276557"/>
                <a:gd name="connsiteX23-671" fmla="*/ 10830 w 11520487"/>
                <a:gd name="connsiteY23-672" fmla="*/ 2394881 h 6276557"/>
                <a:gd name="connsiteX24-673" fmla="*/ 77505 w 11520487"/>
                <a:gd name="connsiteY24-674" fmla="*/ 1223306 h 6276557"/>
                <a:gd name="connsiteX25-675" fmla="*/ 144180 w 11520487"/>
                <a:gd name="connsiteY25-676" fmla="*/ 93006 h 6276557"/>
                <a:gd name="connsiteX0-677" fmla="*/ 172358 w 11548665"/>
                <a:gd name="connsiteY0-678" fmla="*/ 93006 h 6281330"/>
                <a:gd name="connsiteX1-679" fmla="*/ 1680483 w 11548665"/>
                <a:gd name="connsiteY1-680" fmla="*/ 96181 h 6281330"/>
                <a:gd name="connsiteX2-681" fmla="*/ 3725183 w 11548665"/>
                <a:gd name="connsiteY2-682" fmla="*/ 353356 h 6281330"/>
                <a:gd name="connsiteX3-683" fmla="*/ 6100083 w 11548665"/>
                <a:gd name="connsiteY3-684" fmla="*/ 175556 h 6281330"/>
                <a:gd name="connsiteX4-685" fmla="*/ 8373383 w 11548665"/>
                <a:gd name="connsiteY4-686" fmla="*/ 86656 h 6281330"/>
                <a:gd name="connsiteX5-687" fmla="*/ 10659383 w 11548665"/>
                <a:gd name="connsiteY5-688" fmla="*/ 188256 h 6281330"/>
                <a:gd name="connsiteX6-689" fmla="*/ 11383283 w 11548665"/>
                <a:gd name="connsiteY6-690" fmla="*/ 239056 h 6281330"/>
                <a:gd name="connsiteX7-691" fmla="*/ 11345183 w 11548665"/>
                <a:gd name="connsiteY7-692" fmla="*/ 1458256 h 6281330"/>
                <a:gd name="connsiteX8-693" fmla="*/ 11548383 w 11548665"/>
                <a:gd name="connsiteY8-694" fmla="*/ 2626656 h 6281330"/>
                <a:gd name="connsiteX9-695" fmla="*/ 11294383 w 11548665"/>
                <a:gd name="connsiteY9-696" fmla="*/ 3452156 h 6281330"/>
                <a:gd name="connsiteX10-697" fmla="*/ 11446783 w 11548665"/>
                <a:gd name="connsiteY10-698" fmla="*/ 4480856 h 6281330"/>
                <a:gd name="connsiteX11-699" fmla="*/ 11472183 w 11548665"/>
                <a:gd name="connsiteY11-700" fmla="*/ 5268256 h 6281330"/>
                <a:gd name="connsiteX12-701" fmla="*/ 11218183 w 11548665"/>
                <a:gd name="connsiteY12-702" fmla="*/ 5954056 h 6281330"/>
                <a:gd name="connsiteX13-703" fmla="*/ 10646683 w 11548665"/>
                <a:gd name="connsiteY13-704" fmla="*/ 6030256 h 6281330"/>
                <a:gd name="connsiteX14-705" fmla="*/ 9198883 w 11548665"/>
                <a:gd name="connsiteY14-706" fmla="*/ 5992156 h 6281330"/>
                <a:gd name="connsiteX15-707" fmla="*/ 8563883 w 11548665"/>
                <a:gd name="connsiteY15-708" fmla="*/ 5839756 h 6281330"/>
                <a:gd name="connsiteX16-709" fmla="*/ 6227083 w 11548665"/>
                <a:gd name="connsiteY16-710" fmla="*/ 6017556 h 6281330"/>
                <a:gd name="connsiteX17-711" fmla="*/ 4207783 w 11548665"/>
                <a:gd name="connsiteY17-712" fmla="*/ 5788956 h 6281330"/>
                <a:gd name="connsiteX18-713" fmla="*/ 2493283 w 11548665"/>
                <a:gd name="connsiteY18-714" fmla="*/ 6271556 h 6281330"/>
                <a:gd name="connsiteX19-715" fmla="*/ 1162958 w 11548665"/>
                <a:gd name="connsiteY19-716" fmla="*/ 6106456 h 6281330"/>
                <a:gd name="connsiteX20-717" fmla="*/ 77108 w 11548665"/>
                <a:gd name="connsiteY20-718" fmla="*/ 6027081 h 6281330"/>
                <a:gd name="connsiteX21-719" fmla="*/ 86633 w 11548665"/>
                <a:gd name="connsiteY21-720" fmla="*/ 4960281 h 6281330"/>
                <a:gd name="connsiteX22-721" fmla="*/ 70758 w 11548665"/>
                <a:gd name="connsiteY22-722" fmla="*/ 3842681 h 6281330"/>
                <a:gd name="connsiteX23-723" fmla="*/ 39008 w 11548665"/>
                <a:gd name="connsiteY23-724" fmla="*/ 2394881 h 6281330"/>
                <a:gd name="connsiteX24-725" fmla="*/ 105683 w 11548665"/>
                <a:gd name="connsiteY24-726" fmla="*/ 1223306 h 6281330"/>
                <a:gd name="connsiteX25-727" fmla="*/ 172358 w 11548665"/>
                <a:gd name="connsiteY25-728" fmla="*/ 93006 h 6281330"/>
                <a:gd name="connsiteX0-729" fmla="*/ 172358 w 11548665"/>
                <a:gd name="connsiteY0-730" fmla="*/ 93006 h 6263058"/>
                <a:gd name="connsiteX1-731" fmla="*/ 1680483 w 11548665"/>
                <a:gd name="connsiteY1-732" fmla="*/ 96181 h 6263058"/>
                <a:gd name="connsiteX2-733" fmla="*/ 3725183 w 11548665"/>
                <a:gd name="connsiteY2-734" fmla="*/ 353356 h 6263058"/>
                <a:gd name="connsiteX3-735" fmla="*/ 6100083 w 11548665"/>
                <a:gd name="connsiteY3-736" fmla="*/ 175556 h 6263058"/>
                <a:gd name="connsiteX4-737" fmla="*/ 8373383 w 11548665"/>
                <a:gd name="connsiteY4-738" fmla="*/ 86656 h 6263058"/>
                <a:gd name="connsiteX5-739" fmla="*/ 10659383 w 11548665"/>
                <a:gd name="connsiteY5-740" fmla="*/ 188256 h 6263058"/>
                <a:gd name="connsiteX6-741" fmla="*/ 11383283 w 11548665"/>
                <a:gd name="connsiteY6-742" fmla="*/ 239056 h 6263058"/>
                <a:gd name="connsiteX7-743" fmla="*/ 11345183 w 11548665"/>
                <a:gd name="connsiteY7-744" fmla="*/ 1458256 h 6263058"/>
                <a:gd name="connsiteX8-745" fmla="*/ 11548383 w 11548665"/>
                <a:gd name="connsiteY8-746" fmla="*/ 2626656 h 6263058"/>
                <a:gd name="connsiteX9-747" fmla="*/ 11294383 w 11548665"/>
                <a:gd name="connsiteY9-748" fmla="*/ 3452156 h 6263058"/>
                <a:gd name="connsiteX10-749" fmla="*/ 11446783 w 11548665"/>
                <a:gd name="connsiteY10-750" fmla="*/ 4480856 h 6263058"/>
                <a:gd name="connsiteX11-751" fmla="*/ 11472183 w 11548665"/>
                <a:gd name="connsiteY11-752" fmla="*/ 5268256 h 6263058"/>
                <a:gd name="connsiteX12-753" fmla="*/ 11218183 w 11548665"/>
                <a:gd name="connsiteY12-754" fmla="*/ 5954056 h 6263058"/>
                <a:gd name="connsiteX13-755" fmla="*/ 10646683 w 11548665"/>
                <a:gd name="connsiteY13-756" fmla="*/ 6030256 h 6263058"/>
                <a:gd name="connsiteX14-757" fmla="*/ 9198883 w 11548665"/>
                <a:gd name="connsiteY14-758" fmla="*/ 5992156 h 6263058"/>
                <a:gd name="connsiteX15-759" fmla="*/ 8563883 w 11548665"/>
                <a:gd name="connsiteY15-760" fmla="*/ 5839756 h 6263058"/>
                <a:gd name="connsiteX16-761" fmla="*/ 6227083 w 11548665"/>
                <a:gd name="connsiteY16-762" fmla="*/ 6017556 h 6263058"/>
                <a:gd name="connsiteX17-763" fmla="*/ 4207783 w 11548665"/>
                <a:gd name="connsiteY17-764" fmla="*/ 5788956 h 6263058"/>
                <a:gd name="connsiteX18-765" fmla="*/ 2798083 w 11548665"/>
                <a:gd name="connsiteY18-766" fmla="*/ 6252506 h 6263058"/>
                <a:gd name="connsiteX19-767" fmla="*/ 1162958 w 11548665"/>
                <a:gd name="connsiteY19-768" fmla="*/ 6106456 h 6263058"/>
                <a:gd name="connsiteX20-769" fmla="*/ 77108 w 11548665"/>
                <a:gd name="connsiteY20-770" fmla="*/ 6027081 h 6263058"/>
                <a:gd name="connsiteX21-771" fmla="*/ 86633 w 11548665"/>
                <a:gd name="connsiteY21-772" fmla="*/ 4960281 h 6263058"/>
                <a:gd name="connsiteX22-773" fmla="*/ 70758 w 11548665"/>
                <a:gd name="connsiteY22-774" fmla="*/ 3842681 h 6263058"/>
                <a:gd name="connsiteX23-775" fmla="*/ 39008 w 11548665"/>
                <a:gd name="connsiteY23-776" fmla="*/ 2394881 h 6263058"/>
                <a:gd name="connsiteX24-777" fmla="*/ 105683 w 11548665"/>
                <a:gd name="connsiteY24-778" fmla="*/ 1223306 h 6263058"/>
                <a:gd name="connsiteX25-779" fmla="*/ 172358 w 11548665"/>
                <a:gd name="connsiteY25-780" fmla="*/ 93006 h 6263058"/>
                <a:gd name="connsiteX0-781" fmla="*/ 172358 w 11548665"/>
                <a:gd name="connsiteY0-782" fmla="*/ 93006 h 6252535"/>
                <a:gd name="connsiteX1-783" fmla="*/ 1680483 w 11548665"/>
                <a:gd name="connsiteY1-784" fmla="*/ 96181 h 6252535"/>
                <a:gd name="connsiteX2-785" fmla="*/ 3725183 w 11548665"/>
                <a:gd name="connsiteY2-786" fmla="*/ 353356 h 6252535"/>
                <a:gd name="connsiteX3-787" fmla="*/ 6100083 w 11548665"/>
                <a:gd name="connsiteY3-788" fmla="*/ 175556 h 6252535"/>
                <a:gd name="connsiteX4-789" fmla="*/ 8373383 w 11548665"/>
                <a:gd name="connsiteY4-790" fmla="*/ 86656 h 6252535"/>
                <a:gd name="connsiteX5-791" fmla="*/ 10659383 w 11548665"/>
                <a:gd name="connsiteY5-792" fmla="*/ 188256 h 6252535"/>
                <a:gd name="connsiteX6-793" fmla="*/ 11383283 w 11548665"/>
                <a:gd name="connsiteY6-794" fmla="*/ 239056 h 6252535"/>
                <a:gd name="connsiteX7-795" fmla="*/ 11345183 w 11548665"/>
                <a:gd name="connsiteY7-796" fmla="*/ 1458256 h 6252535"/>
                <a:gd name="connsiteX8-797" fmla="*/ 11548383 w 11548665"/>
                <a:gd name="connsiteY8-798" fmla="*/ 2626656 h 6252535"/>
                <a:gd name="connsiteX9-799" fmla="*/ 11294383 w 11548665"/>
                <a:gd name="connsiteY9-800" fmla="*/ 3452156 h 6252535"/>
                <a:gd name="connsiteX10-801" fmla="*/ 11446783 w 11548665"/>
                <a:gd name="connsiteY10-802" fmla="*/ 4480856 h 6252535"/>
                <a:gd name="connsiteX11-803" fmla="*/ 11472183 w 11548665"/>
                <a:gd name="connsiteY11-804" fmla="*/ 5268256 h 6252535"/>
                <a:gd name="connsiteX12-805" fmla="*/ 11218183 w 11548665"/>
                <a:gd name="connsiteY12-806" fmla="*/ 5954056 h 6252535"/>
                <a:gd name="connsiteX13-807" fmla="*/ 10646683 w 11548665"/>
                <a:gd name="connsiteY13-808" fmla="*/ 6030256 h 6252535"/>
                <a:gd name="connsiteX14-809" fmla="*/ 9198883 w 11548665"/>
                <a:gd name="connsiteY14-810" fmla="*/ 5992156 h 6252535"/>
                <a:gd name="connsiteX15-811" fmla="*/ 8563883 w 11548665"/>
                <a:gd name="connsiteY15-812" fmla="*/ 5839756 h 6252535"/>
                <a:gd name="connsiteX16-813" fmla="*/ 6227083 w 11548665"/>
                <a:gd name="connsiteY16-814" fmla="*/ 6017556 h 6252535"/>
                <a:gd name="connsiteX17-815" fmla="*/ 4293508 w 11548665"/>
                <a:gd name="connsiteY17-816" fmla="*/ 6093756 h 6252535"/>
                <a:gd name="connsiteX18-817" fmla="*/ 2798083 w 11548665"/>
                <a:gd name="connsiteY18-818" fmla="*/ 6252506 h 6252535"/>
                <a:gd name="connsiteX19-819" fmla="*/ 1162958 w 11548665"/>
                <a:gd name="connsiteY19-820" fmla="*/ 6106456 h 6252535"/>
                <a:gd name="connsiteX20-821" fmla="*/ 77108 w 11548665"/>
                <a:gd name="connsiteY20-822" fmla="*/ 6027081 h 6252535"/>
                <a:gd name="connsiteX21-823" fmla="*/ 86633 w 11548665"/>
                <a:gd name="connsiteY21-824" fmla="*/ 4960281 h 6252535"/>
                <a:gd name="connsiteX22-825" fmla="*/ 70758 w 11548665"/>
                <a:gd name="connsiteY22-826" fmla="*/ 3842681 h 6252535"/>
                <a:gd name="connsiteX23-827" fmla="*/ 39008 w 11548665"/>
                <a:gd name="connsiteY23-828" fmla="*/ 2394881 h 6252535"/>
                <a:gd name="connsiteX24-829" fmla="*/ 105683 w 11548665"/>
                <a:gd name="connsiteY24-830" fmla="*/ 1223306 h 6252535"/>
                <a:gd name="connsiteX25-831" fmla="*/ 172358 w 11548665"/>
                <a:gd name="connsiteY25-832" fmla="*/ 93006 h 6252535"/>
                <a:gd name="connsiteX0-833" fmla="*/ 172358 w 11548665"/>
                <a:gd name="connsiteY0-834" fmla="*/ 93006 h 6252535"/>
                <a:gd name="connsiteX1-835" fmla="*/ 1680483 w 11548665"/>
                <a:gd name="connsiteY1-836" fmla="*/ 96181 h 6252535"/>
                <a:gd name="connsiteX2-837" fmla="*/ 3725183 w 11548665"/>
                <a:gd name="connsiteY2-838" fmla="*/ 353356 h 6252535"/>
                <a:gd name="connsiteX3-839" fmla="*/ 6100083 w 11548665"/>
                <a:gd name="connsiteY3-840" fmla="*/ 175556 h 6252535"/>
                <a:gd name="connsiteX4-841" fmla="*/ 8373383 w 11548665"/>
                <a:gd name="connsiteY4-842" fmla="*/ 86656 h 6252535"/>
                <a:gd name="connsiteX5-843" fmla="*/ 10659383 w 11548665"/>
                <a:gd name="connsiteY5-844" fmla="*/ 188256 h 6252535"/>
                <a:gd name="connsiteX6-845" fmla="*/ 11383283 w 11548665"/>
                <a:gd name="connsiteY6-846" fmla="*/ 239056 h 6252535"/>
                <a:gd name="connsiteX7-847" fmla="*/ 11345183 w 11548665"/>
                <a:gd name="connsiteY7-848" fmla="*/ 1458256 h 6252535"/>
                <a:gd name="connsiteX8-849" fmla="*/ 11548383 w 11548665"/>
                <a:gd name="connsiteY8-850" fmla="*/ 2626656 h 6252535"/>
                <a:gd name="connsiteX9-851" fmla="*/ 11294383 w 11548665"/>
                <a:gd name="connsiteY9-852" fmla="*/ 3452156 h 6252535"/>
                <a:gd name="connsiteX10-853" fmla="*/ 11446783 w 11548665"/>
                <a:gd name="connsiteY10-854" fmla="*/ 4480856 h 6252535"/>
                <a:gd name="connsiteX11-855" fmla="*/ 11472183 w 11548665"/>
                <a:gd name="connsiteY11-856" fmla="*/ 5268256 h 6252535"/>
                <a:gd name="connsiteX12-857" fmla="*/ 11218183 w 11548665"/>
                <a:gd name="connsiteY12-858" fmla="*/ 5954056 h 6252535"/>
                <a:gd name="connsiteX13-859" fmla="*/ 10646683 w 11548665"/>
                <a:gd name="connsiteY13-860" fmla="*/ 6030256 h 6252535"/>
                <a:gd name="connsiteX14-861" fmla="*/ 9198883 w 11548665"/>
                <a:gd name="connsiteY14-862" fmla="*/ 5992156 h 6252535"/>
                <a:gd name="connsiteX15-863" fmla="*/ 8563883 w 11548665"/>
                <a:gd name="connsiteY15-864" fmla="*/ 5839756 h 6252535"/>
                <a:gd name="connsiteX16-865" fmla="*/ 6312808 w 11548665"/>
                <a:gd name="connsiteY16-866" fmla="*/ 6160431 h 6252535"/>
                <a:gd name="connsiteX17-867" fmla="*/ 4293508 w 11548665"/>
                <a:gd name="connsiteY17-868" fmla="*/ 6093756 h 6252535"/>
                <a:gd name="connsiteX18-869" fmla="*/ 2798083 w 11548665"/>
                <a:gd name="connsiteY18-870" fmla="*/ 6252506 h 6252535"/>
                <a:gd name="connsiteX19-871" fmla="*/ 1162958 w 11548665"/>
                <a:gd name="connsiteY19-872" fmla="*/ 6106456 h 6252535"/>
                <a:gd name="connsiteX20-873" fmla="*/ 77108 w 11548665"/>
                <a:gd name="connsiteY20-874" fmla="*/ 6027081 h 6252535"/>
                <a:gd name="connsiteX21-875" fmla="*/ 86633 w 11548665"/>
                <a:gd name="connsiteY21-876" fmla="*/ 4960281 h 6252535"/>
                <a:gd name="connsiteX22-877" fmla="*/ 70758 w 11548665"/>
                <a:gd name="connsiteY22-878" fmla="*/ 3842681 h 6252535"/>
                <a:gd name="connsiteX23-879" fmla="*/ 39008 w 11548665"/>
                <a:gd name="connsiteY23-880" fmla="*/ 2394881 h 6252535"/>
                <a:gd name="connsiteX24-881" fmla="*/ 105683 w 11548665"/>
                <a:gd name="connsiteY24-882" fmla="*/ 1223306 h 6252535"/>
                <a:gd name="connsiteX25-883" fmla="*/ 172358 w 11548665"/>
                <a:gd name="connsiteY25-884" fmla="*/ 93006 h 6252535"/>
                <a:gd name="connsiteX0-885" fmla="*/ 172358 w 11548665"/>
                <a:gd name="connsiteY0-886" fmla="*/ 93006 h 6252535"/>
                <a:gd name="connsiteX1-887" fmla="*/ 1680483 w 11548665"/>
                <a:gd name="connsiteY1-888" fmla="*/ 96181 h 6252535"/>
                <a:gd name="connsiteX2-889" fmla="*/ 3725183 w 11548665"/>
                <a:gd name="connsiteY2-890" fmla="*/ 353356 h 6252535"/>
                <a:gd name="connsiteX3-891" fmla="*/ 6100083 w 11548665"/>
                <a:gd name="connsiteY3-892" fmla="*/ 175556 h 6252535"/>
                <a:gd name="connsiteX4-893" fmla="*/ 8373383 w 11548665"/>
                <a:gd name="connsiteY4-894" fmla="*/ 86656 h 6252535"/>
                <a:gd name="connsiteX5-895" fmla="*/ 10659383 w 11548665"/>
                <a:gd name="connsiteY5-896" fmla="*/ 188256 h 6252535"/>
                <a:gd name="connsiteX6-897" fmla="*/ 11383283 w 11548665"/>
                <a:gd name="connsiteY6-898" fmla="*/ 239056 h 6252535"/>
                <a:gd name="connsiteX7-899" fmla="*/ 11345183 w 11548665"/>
                <a:gd name="connsiteY7-900" fmla="*/ 1458256 h 6252535"/>
                <a:gd name="connsiteX8-901" fmla="*/ 11548383 w 11548665"/>
                <a:gd name="connsiteY8-902" fmla="*/ 2626656 h 6252535"/>
                <a:gd name="connsiteX9-903" fmla="*/ 11294383 w 11548665"/>
                <a:gd name="connsiteY9-904" fmla="*/ 3452156 h 6252535"/>
                <a:gd name="connsiteX10-905" fmla="*/ 11446783 w 11548665"/>
                <a:gd name="connsiteY10-906" fmla="*/ 4480856 h 6252535"/>
                <a:gd name="connsiteX11-907" fmla="*/ 11472183 w 11548665"/>
                <a:gd name="connsiteY11-908" fmla="*/ 5268256 h 6252535"/>
                <a:gd name="connsiteX12-909" fmla="*/ 11218183 w 11548665"/>
                <a:gd name="connsiteY12-910" fmla="*/ 5954056 h 6252535"/>
                <a:gd name="connsiteX13-911" fmla="*/ 10646683 w 11548665"/>
                <a:gd name="connsiteY13-912" fmla="*/ 6030256 h 6252535"/>
                <a:gd name="connsiteX14-913" fmla="*/ 9198883 w 11548665"/>
                <a:gd name="connsiteY14-914" fmla="*/ 5992156 h 6252535"/>
                <a:gd name="connsiteX15-915" fmla="*/ 7878083 w 11548665"/>
                <a:gd name="connsiteY15-916" fmla="*/ 6011206 h 6252535"/>
                <a:gd name="connsiteX16-917" fmla="*/ 6312808 w 11548665"/>
                <a:gd name="connsiteY16-918" fmla="*/ 6160431 h 6252535"/>
                <a:gd name="connsiteX17-919" fmla="*/ 4293508 w 11548665"/>
                <a:gd name="connsiteY17-920" fmla="*/ 6093756 h 6252535"/>
                <a:gd name="connsiteX18-921" fmla="*/ 2798083 w 11548665"/>
                <a:gd name="connsiteY18-922" fmla="*/ 6252506 h 6252535"/>
                <a:gd name="connsiteX19-923" fmla="*/ 1162958 w 11548665"/>
                <a:gd name="connsiteY19-924" fmla="*/ 6106456 h 6252535"/>
                <a:gd name="connsiteX20-925" fmla="*/ 77108 w 11548665"/>
                <a:gd name="connsiteY20-926" fmla="*/ 6027081 h 6252535"/>
                <a:gd name="connsiteX21-927" fmla="*/ 86633 w 11548665"/>
                <a:gd name="connsiteY21-928" fmla="*/ 4960281 h 6252535"/>
                <a:gd name="connsiteX22-929" fmla="*/ 70758 w 11548665"/>
                <a:gd name="connsiteY22-930" fmla="*/ 3842681 h 6252535"/>
                <a:gd name="connsiteX23-931" fmla="*/ 39008 w 11548665"/>
                <a:gd name="connsiteY23-932" fmla="*/ 2394881 h 6252535"/>
                <a:gd name="connsiteX24-933" fmla="*/ 105683 w 11548665"/>
                <a:gd name="connsiteY24-934" fmla="*/ 1223306 h 6252535"/>
                <a:gd name="connsiteX25-935" fmla="*/ 172358 w 11548665"/>
                <a:gd name="connsiteY25-936" fmla="*/ 93006 h 6252535"/>
                <a:gd name="connsiteX0-937" fmla="*/ 172358 w 11548665"/>
                <a:gd name="connsiteY0-938" fmla="*/ 93006 h 6252535"/>
                <a:gd name="connsiteX1-939" fmla="*/ 1680483 w 11548665"/>
                <a:gd name="connsiteY1-940" fmla="*/ 96181 h 6252535"/>
                <a:gd name="connsiteX2-941" fmla="*/ 3725183 w 11548665"/>
                <a:gd name="connsiteY2-942" fmla="*/ 353356 h 6252535"/>
                <a:gd name="connsiteX3-943" fmla="*/ 6100083 w 11548665"/>
                <a:gd name="connsiteY3-944" fmla="*/ 175556 h 6252535"/>
                <a:gd name="connsiteX4-945" fmla="*/ 8373383 w 11548665"/>
                <a:gd name="connsiteY4-946" fmla="*/ 86656 h 6252535"/>
                <a:gd name="connsiteX5-947" fmla="*/ 10659383 w 11548665"/>
                <a:gd name="connsiteY5-948" fmla="*/ 188256 h 6252535"/>
                <a:gd name="connsiteX6-949" fmla="*/ 11383283 w 11548665"/>
                <a:gd name="connsiteY6-950" fmla="*/ 239056 h 6252535"/>
                <a:gd name="connsiteX7-951" fmla="*/ 11345183 w 11548665"/>
                <a:gd name="connsiteY7-952" fmla="*/ 1458256 h 6252535"/>
                <a:gd name="connsiteX8-953" fmla="*/ 11548383 w 11548665"/>
                <a:gd name="connsiteY8-954" fmla="*/ 2626656 h 6252535"/>
                <a:gd name="connsiteX9-955" fmla="*/ 11294383 w 11548665"/>
                <a:gd name="connsiteY9-956" fmla="*/ 3452156 h 6252535"/>
                <a:gd name="connsiteX10-957" fmla="*/ 11446783 w 11548665"/>
                <a:gd name="connsiteY10-958" fmla="*/ 4480856 h 6252535"/>
                <a:gd name="connsiteX11-959" fmla="*/ 11472183 w 11548665"/>
                <a:gd name="connsiteY11-960" fmla="*/ 5268256 h 6252535"/>
                <a:gd name="connsiteX12-961" fmla="*/ 11218183 w 11548665"/>
                <a:gd name="connsiteY12-962" fmla="*/ 5954056 h 6252535"/>
                <a:gd name="connsiteX13-963" fmla="*/ 10646683 w 11548665"/>
                <a:gd name="connsiteY13-964" fmla="*/ 6030256 h 6252535"/>
                <a:gd name="connsiteX14-965" fmla="*/ 9351283 w 11548665"/>
                <a:gd name="connsiteY14-966" fmla="*/ 6135031 h 6252535"/>
                <a:gd name="connsiteX15-967" fmla="*/ 7878083 w 11548665"/>
                <a:gd name="connsiteY15-968" fmla="*/ 6011206 h 6252535"/>
                <a:gd name="connsiteX16-969" fmla="*/ 6312808 w 11548665"/>
                <a:gd name="connsiteY16-970" fmla="*/ 6160431 h 6252535"/>
                <a:gd name="connsiteX17-971" fmla="*/ 4293508 w 11548665"/>
                <a:gd name="connsiteY17-972" fmla="*/ 6093756 h 6252535"/>
                <a:gd name="connsiteX18-973" fmla="*/ 2798083 w 11548665"/>
                <a:gd name="connsiteY18-974" fmla="*/ 6252506 h 6252535"/>
                <a:gd name="connsiteX19-975" fmla="*/ 1162958 w 11548665"/>
                <a:gd name="connsiteY19-976" fmla="*/ 6106456 h 6252535"/>
                <a:gd name="connsiteX20-977" fmla="*/ 77108 w 11548665"/>
                <a:gd name="connsiteY20-978" fmla="*/ 6027081 h 6252535"/>
                <a:gd name="connsiteX21-979" fmla="*/ 86633 w 11548665"/>
                <a:gd name="connsiteY21-980" fmla="*/ 4960281 h 6252535"/>
                <a:gd name="connsiteX22-981" fmla="*/ 70758 w 11548665"/>
                <a:gd name="connsiteY22-982" fmla="*/ 3842681 h 6252535"/>
                <a:gd name="connsiteX23-983" fmla="*/ 39008 w 11548665"/>
                <a:gd name="connsiteY23-984" fmla="*/ 2394881 h 6252535"/>
                <a:gd name="connsiteX24-985" fmla="*/ 105683 w 11548665"/>
                <a:gd name="connsiteY24-986" fmla="*/ 1223306 h 6252535"/>
                <a:gd name="connsiteX25-987" fmla="*/ 172358 w 11548665"/>
                <a:gd name="connsiteY25-988" fmla="*/ 93006 h 6252535"/>
                <a:gd name="connsiteX0-989" fmla="*/ 172358 w 11548665"/>
                <a:gd name="connsiteY0-990" fmla="*/ 93006 h 6252535"/>
                <a:gd name="connsiteX1-991" fmla="*/ 1680483 w 11548665"/>
                <a:gd name="connsiteY1-992" fmla="*/ 96181 h 6252535"/>
                <a:gd name="connsiteX2-993" fmla="*/ 3725183 w 11548665"/>
                <a:gd name="connsiteY2-994" fmla="*/ 353356 h 6252535"/>
                <a:gd name="connsiteX3-995" fmla="*/ 6100083 w 11548665"/>
                <a:gd name="connsiteY3-996" fmla="*/ 175556 h 6252535"/>
                <a:gd name="connsiteX4-997" fmla="*/ 8373383 w 11548665"/>
                <a:gd name="connsiteY4-998" fmla="*/ 86656 h 6252535"/>
                <a:gd name="connsiteX5-999" fmla="*/ 10659383 w 11548665"/>
                <a:gd name="connsiteY5-1000" fmla="*/ 188256 h 6252535"/>
                <a:gd name="connsiteX6-1001" fmla="*/ 11383283 w 11548665"/>
                <a:gd name="connsiteY6-1002" fmla="*/ 239056 h 6252535"/>
                <a:gd name="connsiteX7-1003" fmla="*/ 11345183 w 11548665"/>
                <a:gd name="connsiteY7-1004" fmla="*/ 1458256 h 6252535"/>
                <a:gd name="connsiteX8-1005" fmla="*/ 11548383 w 11548665"/>
                <a:gd name="connsiteY8-1006" fmla="*/ 2626656 h 6252535"/>
                <a:gd name="connsiteX9-1007" fmla="*/ 11294383 w 11548665"/>
                <a:gd name="connsiteY9-1008" fmla="*/ 3452156 h 6252535"/>
                <a:gd name="connsiteX10-1009" fmla="*/ 11446783 w 11548665"/>
                <a:gd name="connsiteY10-1010" fmla="*/ 4480856 h 6252535"/>
                <a:gd name="connsiteX11-1011" fmla="*/ 11472183 w 11548665"/>
                <a:gd name="connsiteY11-1012" fmla="*/ 5268256 h 6252535"/>
                <a:gd name="connsiteX12-1013" fmla="*/ 11218183 w 11548665"/>
                <a:gd name="connsiteY12-1014" fmla="*/ 5954056 h 6252535"/>
                <a:gd name="connsiteX13-1015" fmla="*/ 10722883 w 11548665"/>
                <a:gd name="connsiteY13-1016" fmla="*/ 6173131 h 6252535"/>
                <a:gd name="connsiteX14-1017" fmla="*/ 9351283 w 11548665"/>
                <a:gd name="connsiteY14-1018" fmla="*/ 6135031 h 6252535"/>
                <a:gd name="connsiteX15-1019" fmla="*/ 7878083 w 11548665"/>
                <a:gd name="connsiteY15-1020" fmla="*/ 6011206 h 6252535"/>
                <a:gd name="connsiteX16-1021" fmla="*/ 6312808 w 11548665"/>
                <a:gd name="connsiteY16-1022" fmla="*/ 6160431 h 6252535"/>
                <a:gd name="connsiteX17-1023" fmla="*/ 4293508 w 11548665"/>
                <a:gd name="connsiteY17-1024" fmla="*/ 6093756 h 6252535"/>
                <a:gd name="connsiteX18-1025" fmla="*/ 2798083 w 11548665"/>
                <a:gd name="connsiteY18-1026" fmla="*/ 6252506 h 6252535"/>
                <a:gd name="connsiteX19-1027" fmla="*/ 1162958 w 11548665"/>
                <a:gd name="connsiteY19-1028" fmla="*/ 6106456 h 6252535"/>
                <a:gd name="connsiteX20-1029" fmla="*/ 77108 w 11548665"/>
                <a:gd name="connsiteY20-1030" fmla="*/ 6027081 h 6252535"/>
                <a:gd name="connsiteX21-1031" fmla="*/ 86633 w 11548665"/>
                <a:gd name="connsiteY21-1032" fmla="*/ 4960281 h 6252535"/>
                <a:gd name="connsiteX22-1033" fmla="*/ 70758 w 11548665"/>
                <a:gd name="connsiteY22-1034" fmla="*/ 3842681 h 6252535"/>
                <a:gd name="connsiteX23-1035" fmla="*/ 39008 w 11548665"/>
                <a:gd name="connsiteY23-1036" fmla="*/ 2394881 h 6252535"/>
                <a:gd name="connsiteX24-1037" fmla="*/ 105683 w 11548665"/>
                <a:gd name="connsiteY24-1038" fmla="*/ 1223306 h 6252535"/>
                <a:gd name="connsiteX25-1039" fmla="*/ 172358 w 11548665"/>
                <a:gd name="connsiteY25-1040" fmla="*/ 93006 h 6252535"/>
                <a:gd name="connsiteX0-1041" fmla="*/ 172358 w 11548665"/>
                <a:gd name="connsiteY0-1042" fmla="*/ 93006 h 6252535"/>
                <a:gd name="connsiteX1-1043" fmla="*/ 1680483 w 11548665"/>
                <a:gd name="connsiteY1-1044" fmla="*/ 96181 h 6252535"/>
                <a:gd name="connsiteX2-1045" fmla="*/ 3725183 w 11548665"/>
                <a:gd name="connsiteY2-1046" fmla="*/ 353356 h 6252535"/>
                <a:gd name="connsiteX3-1047" fmla="*/ 6100083 w 11548665"/>
                <a:gd name="connsiteY3-1048" fmla="*/ 175556 h 6252535"/>
                <a:gd name="connsiteX4-1049" fmla="*/ 8373383 w 11548665"/>
                <a:gd name="connsiteY4-1050" fmla="*/ 86656 h 6252535"/>
                <a:gd name="connsiteX5-1051" fmla="*/ 10659383 w 11548665"/>
                <a:gd name="connsiteY5-1052" fmla="*/ 188256 h 6252535"/>
                <a:gd name="connsiteX6-1053" fmla="*/ 11383283 w 11548665"/>
                <a:gd name="connsiteY6-1054" fmla="*/ 239056 h 6252535"/>
                <a:gd name="connsiteX7-1055" fmla="*/ 11345183 w 11548665"/>
                <a:gd name="connsiteY7-1056" fmla="*/ 1458256 h 6252535"/>
                <a:gd name="connsiteX8-1057" fmla="*/ 11548383 w 11548665"/>
                <a:gd name="connsiteY8-1058" fmla="*/ 2626656 h 6252535"/>
                <a:gd name="connsiteX9-1059" fmla="*/ 11294383 w 11548665"/>
                <a:gd name="connsiteY9-1060" fmla="*/ 3452156 h 6252535"/>
                <a:gd name="connsiteX10-1061" fmla="*/ 11446783 w 11548665"/>
                <a:gd name="connsiteY10-1062" fmla="*/ 4480856 h 6252535"/>
                <a:gd name="connsiteX11-1063" fmla="*/ 11472183 w 11548665"/>
                <a:gd name="connsiteY11-1064" fmla="*/ 5268256 h 6252535"/>
                <a:gd name="connsiteX12-1065" fmla="*/ 11418208 w 11548665"/>
                <a:gd name="connsiteY12-1066" fmla="*/ 6011206 h 6252535"/>
                <a:gd name="connsiteX13-1067" fmla="*/ 10722883 w 11548665"/>
                <a:gd name="connsiteY13-1068" fmla="*/ 6173131 h 6252535"/>
                <a:gd name="connsiteX14-1069" fmla="*/ 9351283 w 11548665"/>
                <a:gd name="connsiteY14-1070" fmla="*/ 6135031 h 6252535"/>
                <a:gd name="connsiteX15-1071" fmla="*/ 7878083 w 11548665"/>
                <a:gd name="connsiteY15-1072" fmla="*/ 6011206 h 6252535"/>
                <a:gd name="connsiteX16-1073" fmla="*/ 6312808 w 11548665"/>
                <a:gd name="connsiteY16-1074" fmla="*/ 6160431 h 6252535"/>
                <a:gd name="connsiteX17-1075" fmla="*/ 4293508 w 11548665"/>
                <a:gd name="connsiteY17-1076" fmla="*/ 6093756 h 6252535"/>
                <a:gd name="connsiteX18-1077" fmla="*/ 2798083 w 11548665"/>
                <a:gd name="connsiteY18-1078" fmla="*/ 6252506 h 6252535"/>
                <a:gd name="connsiteX19-1079" fmla="*/ 1162958 w 11548665"/>
                <a:gd name="connsiteY19-1080" fmla="*/ 6106456 h 6252535"/>
                <a:gd name="connsiteX20-1081" fmla="*/ 77108 w 11548665"/>
                <a:gd name="connsiteY20-1082" fmla="*/ 6027081 h 6252535"/>
                <a:gd name="connsiteX21-1083" fmla="*/ 86633 w 11548665"/>
                <a:gd name="connsiteY21-1084" fmla="*/ 4960281 h 6252535"/>
                <a:gd name="connsiteX22-1085" fmla="*/ 70758 w 11548665"/>
                <a:gd name="connsiteY22-1086" fmla="*/ 3842681 h 6252535"/>
                <a:gd name="connsiteX23-1087" fmla="*/ 39008 w 11548665"/>
                <a:gd name="connsiteY23-1088" fmla="*/ 2394881 h 6252535"/>
                <a:gd name="connsiteX24-1089" fmla="*/ 105683 w 11548665"/>
                <a:gd name="connsiteY24-1090" fmla="*/ 1223306 h 6252535"/>
                <a:gd name="connsiteX25-1091" fmla="*/ 172358 w 11548665"/>
                <a:gd name="connsiteY25-1092" fmla="*/ 93006 h 6252535"/>
                <a:gd name="connsiteX0-1093" fmla="*/ 172358 w 11548665"/>
                <a:gd name="connsiteY0-1094" fmla="*/ 93006 h 6252535"/>
                <a:gd name="connsiteX1-1095" fmla="*/ 1680483 w 11548665"/>
                <a:gd name="connsiteY1-1096" fmla="*/ 96181 h 6252535"/>
                <a:gd name="connsiteX2-1097" fmla="*/ 3725183 w 11548665"/>
                <a:gd name="connsiteY2-1098" fmla="*/ 353356 h 6252535"/>
                <a:gd name="connsiteX3-1099" fmla="*/ 6100083 w 11548665"/>
                <a:gd name="connsiteY3-1100" fmla="*/ 175556 h 6252535"/>
                <a:gd name="connsiteX4-1101" fmla="*/ 8373383 w 11548665"/>
                <a:gd name="connsiteY4-1102" fmla="*/ 86656 h 6252535"/>
                <a:gd name="connsiteX5-1103" fmla="*/ 10659383 w 11548665"/>
                <a:gd name="connsiteY5-1104" fmla="*/ 188256 h 6252535"/>
                <a:gd name="connsiteX6-1105" fmla="*/ 11383283 w 11548665"/>
                <a:gd name="connsiteY6-1106" fmla="*/ 239056 h 6252535"/>
                <a:gd name="connsiteX7-1107" fmla="*/ 11345183 w 11548665"/>
                <a:gd name="connsiteY7-1108" fmla="*/ 1458256 h 6252535"/>
                <a:gd name="connsiteX8-1109" fmla="*/ 11548383 w 11548665"/>
                <a:gd name="connsiteY8-1110" fmla="*/ 2626656 h 6252535"/>
                <a:gd name="connsiteX9-1111" fmla="*/ 11294383 w 11548665"/>
                <a:gd name="connsiteY9-1112" fmla="*/ 3452156 h 6252535"/>
                <a:gd name="connsiteX10-1113" fmla="*/ 11446783 w 11548665"/>
                <a:gd name="connsiteY10-1114" fmla="*/ 4480856 h 6252535"/>
                <a:gd name="connsiteX11-1115" fmla="*/ 11424558 w 11548665"/>
                <a:gd name="connsiteY11-1116" fmla="*/ 5306356 h 6252535"/>
                <a:gd name="connsiteX12-1117" fmla="*/ 11418208 w 11548665"/>
                <a:gd name="connsiteY12-1118" fmla="*/ 6011206 h 6252535"/>
                <a:gd name="connsiteX13-1119" fmla="*/ 10722883 w 11548665"/>
                <a:gd name="connsiteY13-1120" fmla="*/ 6173131 h 6252535"/>
                <a:gd name="connsiteX14-1121" fmla="*/ 9351283 w 11548665"/>
                <a:gd name="connsiteY14-1122" fmla="*/ 6135031 h 6252535"/>
                <a:gd name="connsiteX15-1123" fmla="*/ 7878083 w 11548665"/>
                <a:gd name="connsiteY15-1124" fmla="*/ 6011206 h 6252535"/>
                <a:gd name="connsiteX16-1125" fmla="*/ 6312808 w 11548665"/>
                <a:gd name="connsiteY16-1126" fmla="*/ 6160431 h 6252535"/>
                <a:gd name="connsiteX17-1127" fmla="*/ 4293508 w 11548665"/>
                <a:gd name="connsiteY17-1128" fmla="*/ 6093756 h 6252535"/>
                <a:gd name="connsiteX18-1129" fmla="*/ 2798083 w 11548665"/>
                <a:gd name="connsiteY18-1130" fmla="*/ 6252506 h 6252535"/>
                <a:gd name="connsiteX19-1131" fmla="*/ 1162958 w 11548665"/>
                <a:gd name="connsiteY19-1132" fmla="*/ 6106456 h 6252535"/>
                <a:gd name="connsiteX20-1133" fmla="*/ 77108 w 11548665"/>
                <a:gd name="connsiteY20-1134" fmla="*/ 6027081 h 6252535"/>
                <a:gd name="connsiteX21-1135" fmla="*/ 86633 w 11548665"/>
                <a:gd name="connsiteY21-1136" fmla="*/ 4960281 h 6252535"/>
                <a:gd name="connsiteX22-1137" fmla="*/ 70758 w 11548665"/>
                <a:gd name="connsiteY22-1138" fmla="*/ 3842681 h 6252535"/>
                <a:gd name="connsiteX23-1139" fmla="*/ 39008 w 11548665"/>
                <a:gd name="connsiteY23-1140" fmla="*/ 2394881 h 6252535"/>
                <a:gd name="connsiteX24-1141" fmla="*/ 105683 w 11548665"/>
                <a:gd name="connsiteY24-1142" fmla="*/ 1223306 h 6252535"/>
                <a:gd name="connsiteX25-1143" fmla="*/ 172358 w 11548665"/>
                <a:gd name="connsiteY25-1144" fmla="*/ 93006 h 6252535"/>
                <a:gd name="connsiteX0-1145" fmla="*/ 172358 w 11548665"/>
                <a:gd name="connsiteY0-1146" fmla="*/ 93006 h 6252535"/>
                <a:gd name="connsiteX1-1147" fmla="*/ 1680483 w 11548665"/>
                <a:gd name="connsiteY1-1148" fmla="*/ 96181 h 6252535"/>
                <a:gd name="connsiteX2-1149" fmla="*/ 3725183 w 11548665"/>
                <a:gd name="connsiteY2-1150" fmla="*/ 353356 h 6252535"/>
                <a:gd name="connsiteX3-1151" fmla="*/ 6100083 w 11548665"/>
                <a:gd name="connsiteY3-1152" fmla="*/ 175556 h 6252535"/>
                <a:gd name="connsiteX4-1153" fmla="*/ 8373383 w 11548665"/>
                <a:gd name="connsiteY4-1154" fmla="*/ 86656 h 6252535"/>
                <a:gd name="connsiteX5-1155" fmla="*/ 10659383 w 11548665"/>
                <a:gd name="connsiteY5-1156" fmla="*/ 188256 h 6252535"/>
                <a:gd name="connsiteX6-1157" fmla="*/ 11383283 w 11548665"/>
                <a:gd name="connsiteY6-1158" fmla="*/ 239056 h 6252535"/>
                <a:gd name="connsiteX7-1159" fmla="*/ 11345183 w 11548665"/>
                <a:gd name="connsiteY7-1160" fmla="*/ 1458256 h 6252535"/>
                <a:gd name="connsiteX8-1161" fmla="*/ 11548383 w 11548665"/>
                <a:gd name="connsiteY8-1162" fmla="*/ 2626656 h 6252535"/>
                <a:gd name="connsiteX9-1163" fmla="*/ 11294383 w 11548665"/>
                <a:gd name="connsiteY9-1164" fmla="*/ 3452156 h 6252535"/>
                <a:gd name="connsiteX10-1165" fmla="*/ 11446783 w 11548665"/>
                <a:gd name="connsiteY10-1166" fmla="*/ 4480856 h 6252535"/>
                <a:gd name="connsiteX11-1167" fmla="*/ 11338833 w 11548665"/>
                <a:gd name="connsiteY11-1168" fmla="*/ 5315881 h 6252535"/>
                <a:gd name="connsiteX12-1169" fmla="*/ 11418208 w 11548665"/>
                <a:gd name="connsiteY12-1170" fmla="*/ 6011206 h 6252535"/>
                <a:gd name="connsiteX13-1171" fmla="*/ 10722883 w 11548665"/>
                <a:gd name="connsiteY13-1172" fmla="*/ 6173131 h 6252535"/>
                <a:gd name="connsiteX14-1173" fmla="*/ 9351283 w 11548665"/>
                <a:gd name="connsiteY14-1174" fmla="*/ 6135031 h 6252535"/>
                <a:gd name="connsiteX15-1175" fmla="*/ 7878083 w 11548665"/>
                <a:gd name="connsiteY15-1176" fmla="*/ 6011206 h 6252535"/>
                <a:gd name="connsiteX16-1177" fmla="*/ 6312808 w 11548665"/>
                <a:gd name="connsiteY16-1178" fmla="*/ 6160431 h 6252535"/>
                <a:gd name="connsiteX17-1179" fmla="*/ 4293508 w 11548665"/>
                <a:gd name="connsiteY17-1180" fmla="*/ 6093756 h 6252535"/>
                <a:gd name="connsiteX18-1181" fmla="*/ 2798083 w 11548665"/>
                <a:gd name="connsiteY18-1182" fmla="*/ 6252506 h 6252535"/>
                <a:gd name="connsiteX19-1183" fmla="*/ 1162958 w 11548665"/>
                <a:gd name="connsiteY19-1184" fmla="*/ 6106456 h 6252535"/>
                <a:gd name="connsiteX20-1185" fmla="*/ 77108 w 11548665"/>
                <a:gd name="connsiteY20-1186" fmla="*/ 6027081 h 6252535"/>
                <a:gd name="connsiteX21-1187" fmla="*/ 86633 w 11548665"/>
                <a:gd name="connsiteY21-1188" fmla="*/ 4960281 h 6252535"/>
                <a:gd name="connsiteX22-1189" fmla="*/ 70758 w 11548665"/>
                <a:gd name="connsiteY22-1190" fmla="*/ 3842681 h 6252535"/>
                <a:gd name="connsiteX23-1191" fmla="*/ 39008 w 11548665"/>
                <a:gd name="connsiteY23-1192" fmla="*/ 2394881 h 6252535"/>
                <a:gd name="connsiteX24-1193" fmla="*/ 105683 w 11548665"/>
                <a:gd name="connsiteY24-1194" fmla="*/ 1223306 h 6252535"/>
                <a:gd name="connsiteX25-1195" fmla="*/ 172358 w 11548665"/>
                <a:gd name="connsiteY25-1196" fmla="*/ 93006 h 6252535"/>
                <a:gd name="connsiteX0-1197" fmla="*/ 172358 w 11563976"/>
                <a:gd name="connsiteY0-1198" fmla="*/ 93006 h 6252535"/>
                <a:gd name="connsiteX1-1199" fmla="*/ 1680483 w 11563976"/>
                <a:gd name="connsiteY1-1200" fmla="*/ 96181 h 6252535"/>
                <a:gd name="connsiteX2-1201" fmla="*/ 3725183 w 11563976"/>
                <a:gd name="connsiteY2-1202" fmla="*/ 353356 h 6252535"/>
                <a:gd name="connsiteX3-1203" fmla="*/ 6100083 w 11563976"/>
                <a:gd name="connsiteY3-1204" fmla="*/ 175556 h 6252535"/>
                <a:gd name="connsiteX4-1205" fmla="*/ 8373383 w 11563976"/>
                <a:gd name="connsiteY4-1206" fmla="*/ 86656 h 6252535"/>
                <a:gd name="connsiteX5-1207" fmla="*/ 10659383 w 11563976"/>
                <a:gd name="connsiteY5-1208" fmla="*/ 188256 h 6252535"/>
                <a:gd name="connsiteX6-1209" fmla="*/ 11383283 w 11563976"/>
                <a:gd name="connsiteY6-1210" fmla="*/ 239056 h 6252535"/>
                <a:gd name="connsiteX7-1211" fmla="*/ 11345183 w 11563976"/>
                <a:gd name="connsiteY7-1212" fmla="*/ 1458256 h 6252535"/>
                <a:gd name="connsiteX8-1213" fmla="*/ 11548383 w 11563976"/>
                <a:gd name="connsiteY8-1214" fmla="*/ 2626656 h 6252535"/>
                <a:gd name="connsiteX9-1215" fmla="*/ 11294383 w 11563976"/>
                <a:gd name="connsiteY9-1216" fmla="*/ 3452156 h 6252535"/>
                <a:gd name="connsiteX10-1217" fmla="*/ 11446783 w 11563976"/>
                <a:gd name="connsiteY10-1218" fmla="*/ 4480856 h 6252535"/>
                <a:gd name="connsiteX11-1219" fmla="*/ 11338833 w 11563976"/>
                <a:gd name="connsiteY11-1220" fmla="*/ 5315881 h 6252535"/>
                <a:gd name="connsiteX12-1221" fmla="*/ 11542033 w 11563976"/>
                <a:gd name="connsiteY12-1222" fmla="*/ 6039781 h 6252535"/>
                <a:gd name="connsiteX13-1223" fmla="*/ 10722883 w 11563976"/>
                <a:gd name="connsiteY13-1224" fmla="*/ 6173131 h 6252535"/>
                <a:gd name="connsiteX14-1225" fmla="*/ 9351283 w 11563976"/>
                <a:gd name="connsiteY14-1226" fmla="*/ 6135031 h 6252535"/>
                <a:gd name="connsiteX15-1227" fmla="*/ 7878083 w 11563976"/>
                <a:gd name="connsiteY15-1228" fmla="*/ 6011206 h 6252535"/>
                <a:gd name="connsiteX16-1229" fmla="*/ 6312808 w 11563976"/>
                <a:gd name="connsiteY16-1230" fmla="*/ 6160431 h 6252535"/>
                <a:gd name="connsiteX17-1231" fmla="*/ 4293508 w 11563976"/>
                <a:gd name="connsiteY17-1232" fmla="*/ 6093756 h 6252535"/>
                <a:gd name="connsiteX18-1233" fmla="*/ 2798083 w 11563976"/>
                <a:gd name="connsiteY18-1234" fmla="*/ 6252506 h 6252535"/>
                <a:gd name="connsiteX19-1235" fmla="*/ 1162958 w 11563976"/>
                <a:gd name="connsiteY19-1236" fmla="*/ 6106456 h 6252535"/>
                <a:gd name="connsiteX20-1237" fmla="*/ 77108 w 11563976"/>
                <a:gd name="connsiteY20-1238" fmla="*/ 6027081 h 6252535"/>
                <a:gd name="connsiteX21-1239" fmla="*/ 86633 w 11563976"/>
                <a:gd name="connsiteY21-1240" fmla="*/ 4960281 h 6252535"/>
                <a:gd name="connsiteX22-1241" fmla="*/ 70758 w 11563976"/>
                <a:gd name="connsiteY22-1242" fmla="*/ 3842681 h 6252535"/>
                <a:gd name="connsiteX23-1243" fmla="*/ 39008 w 11563976"/>
                <a:gd name="connsiteY23-1244" fmla="*/ 2394881 h 6252535"/>
                <a:gd name="connsiteX24-1245" fmla="*/ 105683 w 11563976"/>
                <a:gd name="connsiteY24-1246" fmla="*/ 1223306 h 6252535"/>
                <a:gd name="connsiteX25-1247" fmla="*/ 172358 w 11563976"/>
                <a:gd name="connsiteY25-1248" fmla="*/ 93006 h 6252535"/>
                <a:gd name="connsiteX0-1249" fmla="*/ 172358 w 11581839"/>
                <a:gd name="connsiteY0-1250" fmla="*/ 93006 h 6252535"/>
                <a:gd name="connsiteX1-1251" fmla="*/ 1680483 w 11581839"/>
                <a:gd name="connsiteY1-1252" fmla="*/ 96181 h 6252535"/>
                <a:gd name="connsiteX2-1253" fmla="*/ 3725183 w 11581839"/>
                <a:gd name="connsiteY2-1254" fmla="*/ 353356 h 6252535"/>
                <a:gd name="connsiteX3-1255" fmla="*/ 6100083 w 11581839"/>
                <a:gd name="connsiteY3-1256" fmla="*/ 175556 h 6252535"/>
                <a:gd name="connsiteX4-1257" fmla="*/ 8373383 w 11581839"/>
                <a:gd name="connsiteY4-1258" fmla="*/ 86656 h 6252535"/>
                <a:gd name="connsiteX5-1259" fmla="*/ 10659383 w 11581839"/>
                <a:gd name="connsiteY5-1260" fmla="*/ 188256 h 6252535"/>
                <a:gd name="connsiteX6-1261" fmla="*/ 11383283 w 11581839"/>
                <a:gd name="connsiteY6-1262" fmla="*/ 239056 h 6252535"/>
                <a:gd name="connsiteX7-1263" fmla="*/ 11345183 w 11581839"/>
                <a:gd name="connsiteY7-1264" fmla="*/ 1458256 h 6252535"/>
                <a:gd name="connsiteX8-1265" fmla="*/ 11548383 w 11581839"/>
                <a:gd name="connsiteY8-1266" fmla="*/ 2626656 h 6252535"/>
                <a:gd name="connsiteX9-1267" fmla="*/ 11294383 w 11581839"/>
                <a:gd name="connsiteY9-1268" fmla="*/ 3452156 h 6252535"/>
                <a:gd name="connsiteX10-1269" fmla="*/ 11446783 w 11581839"/>
                <a:gd name="connsiteY10-1270" fmla="*/ 4480856 h 6252535"/>
                <a:gd name="connsiteX11-1271" fmla="*/ 11453133 w 11581839"/>
                <a:gd name="connsiteY11-1272" fmla="*/ 5296831 h 6252535"/>
                <a:gd name="connsiteX12-1273" fmla="*/ 11542033 w 11581839"/>
                <a:gd name="connsiteY12-1274" fmla="*/ 6039781 h 6252535"/>
                <a:gd name="connsiteX13-1275" fmla="*/ 10722883 w 11581839"/>
                <a:gd name="connsiteY13-1276" fmla="*/ 6173131 h 6252535"/>
                <a:gd name="connsiteX14-1277" fmla="*/ 9351283 w 11581839"/>
                <a:gd name="connsiteY14-1278" fmla="*/ 6135031 h 6252535"/>
                <a:gd name="connsiteX15-1279" fmla="*/ 7878083 w 11581839"/>
                <a:gd name="connsiteY15-1280" fmla="*/ 6011206 h 6252535"/>
                <a:gd name="connsiteX16-1281" fmla="*/ 6312808 w 11581839"/>
                <a:gd name="connsiteY16-1282" fmla="*/ 6160431 h 6252535"/>
                <a:gd name="connsiteX17-1283" fmla="*/ 4293508 w 11581839"/>
                <a:gd name="connsiteY17-1284" fmla="*/ 6093756 h 6252535"/>
                <a:gd name="connsiteX18-1285" fmla="*/ 2798083 w 11581839"/>
                <a:gd name="connsiteY18-1286" fmla="*/ 6252506 h 6252535"/>
                <a:gd name="connsiteX19-1287" fmla="*/ 1162958 w 11581839"/>
                <a:gd name="connsiteY19-1288" fmla="*/ 6106456 h 6252535"/>
                <a:gd name="connsiteX20-1289" fmla="*/ 77108 w 11581839"/>
                <a:gd name="connsiteY20-1290" fmla="*/ 6027081 h 6252535"/>
                <a:gd name="connsiteX21-1291" fmla="*/ 86633 w 11581839"/>
                <a:gd name="connsiteY21-1292" fmla="*/ 4960281 h 6252535"/>
                <a:gd name="connsiteX22-1293" fmla="*/ 70758 w 11581839"/>
                <a:gd name="connsiteY22-1294" fmla="*/ 3842681 h 6252535"/>
                <a:gd name="connsiteX23-1295" fmla="*/ 39008 w 11581839"/>
                <a:gd name="connsiteY23-1296" fmla="*/ 2394881 h 6252535"/>
                <a:gd name="connsiteX24-1297" fmla="*/ 105683 w 11581839"/>
                <a:gd name="connsiteY24-1298" fmla="*/ 1223306 h 6252535"/>
                <a:gd name="connsiteX25-1299" fmla="*/ 172358 w 11581839"/>
                <a:gd name="connsiteY25-1300" fmla="*/ 93006 h 6252535"/>
                <a:gd name="connsiteX0-1301" fmla="*/ 172358 w 11581839"/>
                <a:gd name="connsiteY0-1302" fmla="*/ 93006 h 6252535"/>
                <a:gd name="connsiteX1-1303" fmla="*/ 1680483 w 11581839"/>
                <a:gd name="connsiteY1-1304" fmla="*/ 96181 h 6252535"/>
                <a:gd name="connsiteX2-1305" fmla="*/ 3725183 w 11581839"/>
                <a:gd name="connsiteY2-1306" fmla="*/ 353356 h 6252535"/>
                <a:gd name="connsiteX3-1307" fmla="*/ 6100083 w 11581839"/>
                <a:gd name="connsiteY3-1308" fmla="*/ 175556 h 6252535"/>
                <a:gd name="connsiteX4-1309" fmla="*/ 8373383 w 11581839"/>
                <a:gd name="connsiteY4-1310" fmla="*/ 86656 h 6252535"/>
                <a:gd name="connsiteX5-1311" fmla="*/ 10659383 w 11581839"/>
                <a:gd name="connsiteY5-1312" fmla="*/ 188256 h 6252535"/>
                <a:gd name="connsiteX6-1313" fmla="*/ 11383283 w 11581839"/>
                <a:gd name="connsiteY6-1314" fmla="*/ 239056 h 6252535"/>
                <a:gd name="connsiteX7-1315" fmla="*/ 11345183 w 11581839"/>
                <a:gd name="connsiteY7-1316" fmla="*/ 1458256 h 6252535"/>
                <a:gd name="connsiteX8-1317" fmla="*/ 11548383 w 11581839"/>
                <a:gd name="connsiteY8-1318" fmla="*/ 2626656 h 6252535"/>
                <a:gd name="connsiteX9-1319" fmla="*/ 11399158 w 11581839"/>
                <a:gd name="connsiteY9-1320" fmla="*/ 3461681 h 6252535"/>
                <a:gd name="connsiteX10-1321" fmla="*/ 11446783 w 11581839"/>
                <a:gd name="connsiteY10-1322" fmla="*/ 4480856 h 6252535"/>
                <a:gd name="connsiteX11-1323" fmla="*/ 11453133 w 11581839"/>
                <a:gd name="connsiteY11-1324" fmla="*/ 5296831 h 6252535"/>
                <a:gd name="connsiteX12-1325" fmla="*/ 11542033 w 11581839"/>
                <a:gd name="connsiteY12-1326" fmla="*/ 6039781 h 6252535"/>
                <a:gd name="connsiteX13-1327" fmla="*/ 10722883 w 11581839"/>
                <a:gd name="connsiteY13-1328" fmla="*/ 6173131 h 6252535"/>
                <a:gd name="connsiteX14-1329" fmla="*/ 9351283 w 11581839"/>
                <a:gd name="connsiteY14-1330" fmla="*/ 6135031 h 6252535"/>
                <a:gd name="connsiteX15-1331" fmla="*/ 7878083 w 11581839"/>
                <a:gd name="connsiteY15-1332" fmla="*/ 6011206 h 6252535"/>
                <a:gd name="connsiteX16-1333" fmla="*/ 6312808 w 11581839"/>
                <a:gd name="connsiteY16-1334" fmla="*/ 6160431 h 6252535"/>
                <a:gd name="connsiteX17-1335" fmla="*/ 4293508 w 11581839"/>
                <a:gd name="connsiteY17-1336" fmla="*/ 6093756 h 6252535"/>
                <a:gd name="connsiteX18-1337" fmla="*/ 2798083 w 11581839"/>
                <a:gd name="connsiteY18-1338" fmla="*/ 6252506 h 6252535"/>
                <a:gd name="connsiteX19-1339" fmla="*/ 1162958 w 11581839"/>
                <a:gd name="connsiteY19-1340" fmla="*/ 6106456 h 6252535"/>
                <a:gd name="connsiteX20-1341" fmla="*/ 77108 w 11581839"/>
                <a:gd name="connsiteY20-1342" fmla="*/ 6027081 h 6252535"/>
                <a:gd name="connsiteX21-1343" fmla="*/ 86633 w 11581839"/>
                <a:gd name="connsiteY21-1344" fmla="*/ 4960281 h 6252535"/>
                <a:gd name="connsiteX22-1345" fmla="*/ 70758 w 11581839"/>
                <a:gd name="connsiteY22-1346" fmla="*/ 3842681 h 6252535"/>
                <a:gd name="connsiteX23-1347" fmla="*/ 39008 w 11581839"/>
                <a:gd name="connsiteY23-1348" fmla="*/ 2394881 h 6252535"/>
                <a:gd name="connsiteX24-1349" fmla="*/ 105683 w 11581839"/>
                <a:gd name="connsiteY24-1350" fmla="*/ 1223306 h 6252535"/>
                <a:gd name="connsiteX25-1351" fmla="*/ 172358 w 11581839"/>
                <a:gd name="connsiteY25-1352" fmla="*/ 93006 h 6252535"/>
                <a:gd name="connsiteX0-1353" fmla="*/ 172358 w 11581839"/>
                <a:gd name="connsiteY0-1354" fmla="*/ 93006 h 6252535"/>
                <a:gd name="connsiteX1-1355" fmla="*/ 1680483 w 11581839"/>
                <a:gd name="connsiteY1-1356" fmla="*/ 96181 h 6252535"/>
                <a:gd name="connsiteX2-1357" fmla="*/ 3725183 w 11581839"/>
                <a:gd name="connsiteY2-1358" fmla="*/ 353356 h 6252535"/>
                <a:gd name="connsiteX3-1359" fmla="*/ 6100083 w 11581839"/>
                <a:gd name="connsiteY3-1360" fmla="*/ 175556 h 6252535"/>
                <a:gd name="connsiteX4-1361" fmla="*/ 8373383 w 11581839"/>
                <a:gd name="connsiteY4-1362" fmla="*/ 86656 h 6252535"/>
                <a:gd name="connsiteX5-1363" fmla="*/ 10659383 w 11581839"/>
                <a:gd name="connsiteY5-1364" fmla="*/ 188256 h 6252535"/>
                <a:gd name="connsiteX6-1365" fmla="*/ 11383283 w 11581839"/>
                <a:gd name="connsiteY6-1366" fmla="*/ 239056 h 6252535"/>
                <a:gd name="connsiteX7-1367" fmla="*/ 11345183 w 11581839"/>
                <a:gd name="connsiteY7-1368" fmla="*/ 1458256 h 6252535"/>
                <a:gd name="connsiteX8-1369" fmla="*/ 11434083 w 11581839"/>
                <a:gd name="connsiteY8-1370" fmla="*/ 2331381 h 6252535"/>
                <a:gd name="connsiteX9-1371" fmla="*/ 11399158 w 11581839"/>
                <a:gd name="connsiteY9-1372" fmla="*/ 3461681 h 6252535"/>
                <a:gd name="connsiteX10-1373" fmla="*/ 11446783 w 11581839"/>
                <a:gd name="connsiteY10-1374" fmla="*/ 4480856 h 6252535"/>
                <a:gd name="connsiteX11-1375" fmla="*/ 11453133 w 11581839"/>
                <a:gd name="connsiteY11-1376" fmla="*/ 5296831 h 6252535"/>
                <a:gd name="connsiteX12-1377" fmla="*/ 11542033 w 11581839"/>
                <a:gd name="connsiteY12-1378" fmla="*/ 6039781 h 6252535"/>
                <a:gd name="connsiteX13-1379" fmla="*/ 10722883 w 11581839"/>
                <a:gd name="connsiteY13-1380" fmla="*/ 6173131 h 6252535"/>
                <a:gd name="connsiteX14-1381" fmla="*/ 9351283 w 11581839"/>
                <a:gd name="connsiteY14-1382" fmla="*/ 6135031 h 6252535"/>
                <a:gd name="connsiteX15-1383" fmla="*/ 7878083 w 11581839"/>
                <a:gd name="connsiteY15-1384" fmla="*/ 6011206 h 6252535"/>
                <a:gd name="connsiteX16-1385" fmla="*/ 6312808 w 11581839"/>
                <a:gd name="connsiteY16-1386" fmla="*/ 6160431 h 6252535"/>
                <a:gd name="connsiteX17-1387" fmla="*/ 4293508 w 11581839"/>
                <a:gd name="connsiteY17-1388" fmla="*/ 6093756 h 6252535"/>
                <a:gd name="connsiteX18-1389" fmla="*/ 2798083 w 11581839"/>
                <a:gd name="connsiteY18-1390" fmla="*/ 6252506 h 6252535"/>
                <a:gd name="connsiteX19-1391" fmla="*/ 1162958 w 11581839"/>
                <a:gd name="connsiteY19-1392" fmla="*/ 6106456 h 6252535"/>
                <a:gd name="connsiteX20-1393" fmla="*/ 77108 w 11581839"/>
                <a:gd name="connsiteY20-1394" fmla="*/ 6027081 h 6252535"/>
                <a:gd name="connsiteX21-1395" fmla="*/ 86633 w 11581839"/>
                <a:gd name="connsiteY21-1396" fmla="*/ 4960281 h 6252535"/>
                <a:gd name="connsiteX22-1397" fmla="*/ 70758 w 11581839"/>
                <a:gd name="connsiteY22-1398" fmla="*/ 3842681 h 6252535"/>
                <a:gd name="connsiteX23-1399" fmla="*/ 39008 w 11581839"/>
                <a:gd name="connsiteY23-1400" fmla="*/ 2394881 h 6252535"/>
                <a:gd name="connsiteX24-1401" fmla="*/ 105683 w 11581839"/>
                <a:gd name="connsiteY24-1402" fmla="*/ 1223306 h 6252535"/>
                <a:gd name="connsiteX25-1403" fmla="*/ 172358 w 11581839"/>
                <a:gd name="connsiteY25-1404" fmla="*/ 93006 h 6252535"/>
                <a:gd name="connsiteX0-1405" fmla="*/ 172358 w 11596332"/>
                <a:gd name="connsiteY0-1406" fmla="*/ 93006 h 6252535"/>
                <a:gd name="connsiteX1-1407" fmla="*/ 1680483 w 11596332"/>
                <a:gd name="connsiteY1-1408" fmla="*/ 96181 h 6252535"/>
                <a:gd name="connsiteX2-1409" fmla="*/ 3725183 w 11596332"/>
                <a:gd name="connsiteY2-1410" fmla="*/ 353356 h 6252535"/>
                <a:gd name="connsiteX3-1411" fmla="*/ 6100083 w 11596332"/>
                <a:gd name="connsiteY3-1412" fmla="*/ 175556 h 6252535"/>
                <a:gd name="connsiteX4-1413" fmla="*/ 8373383 w 11596332"/>
                <a:gd name="connsiteY4-1414" fmla="*/ 86656 h 6252535"/>
                <a:gd name="connsiteX5-1415" fmla="*/ 10659383 w 11596332"/>
                <a:gd name="connsiteY5-1416" fmla="*/ 188256 h 6252535"/>
                <a:gd name="connsiteX6-1417" fmla="*/ 11383283 w 11596332"/>
                <a:gd name="connsiteY6-1418" fmla="*/ 239056 h 6252535"/>
                <a:gd name="connsiteX7-1419" fmla="*/ 11345183 w 11596332"/>
                <a:gd name="connsiteY7-1420" fmla="*/ 1458256 h 6252535"/>
                <a:gd name="connsiteX8-1421" fmla="*/ 11596008 w 11596332"/>
                <a:gd name="connsiteY8-1422" fmla="*/ 2321856 h 6252535"/>
                <a:gd name="connsiteX9-1423" fmla="*/ 11399158 w 11596332"/>
                <a:gd name="connsiteY9-1424" fmla="*/ 3461681 h 6252535"/>
                <a:gd name="connsiteX10-1425" fmla="*/ 11446783 w 11596332"/>
                <a:gd name="connsiteY10-1426" fmla="*/ 4480856 h 6252535"/>
                <a:gd name="connsiteX11-1427" fmla="*/ 11453133 w 11596332"/>
                <a:gd name="connsiteY11-1428" fmla="*/ 5296831 h 6252535"/>
                <a:gd name="connsiteX12-1429" fmla="*/ 11542033 w 11596332"/>
                <a:gd name="connsiteY12-1430" fmla="*/ 6039781 h 6252535"/>
                <a:gd name="connsiteX13-1431" fmla="*/ 10722883 w 11596332"/>
                <a:gd name="connsiteY13-1432" fmla="*/ 6173131 h 6252535"/>
                <a:gd name="connsiteX14-1433" fmla="*/ 9351283 w 11596332"/>
                <a:gd name="connsiteY14-1434" fmla="*/ 6135031 h 6252535"/>
                <a:gd name="connsiteX15-1435" fmla="*/ 7878083 w 11596332"/>
                <a:gd name="connsiteY15-1436" fmla="*/ 6011206 h 6252535"/>
                <a:gd name="connsiteX16-1437" fmla="*/ 6312808 w 11596332"/>
                <a:gd name="connsiteY16-1438" fmla="*/ 6160431 h 6252535"/>
                <a:gd name="connsiteX17-1439" fmla="*/ 4293508 w 11596332"/>
                <a:gd name="connsiteY17-1440" fmla="*/ 6093756 h 6252535"/>
                <a:gd name="connsiteX18-1441" fmla="*/ 2798083 w 11596332"/>
                <a:gd name="connsiteY18-1442" fmla="*/ 6252506 h 6252535"/>
                <a:gd name="connsiteX19-1443" fmla="*/ 1162958 w 11596332"/>
                <a:gd name="connsiteY19-1444" fmla="*/ 6106456 h 6252535"/>
                <a:gd name="connsiteX20-1445" fmla="*/ 77108 w 11596332"/>
                <a:gd name="connsiteY20-1446" fmla="*/ 6027081 h 6252535"/>
                <a:gd name="connsiteX21-1447" fmla="*/ 86633 w 11596332"/>
                <a:gd name="connsiteY21-1448" fmla="*/ 4960281 h 6252535"/>
                <a:gd name="connsiteX22-1449" fmla="*/ 70758 w 11596332"/>
                <a:gd name="connsiteY22-1450" fmla="*/ 3842681 h 6252535"/>
                <a:gd name="connsiteX23-1451" fmla="*/ 39008 w 11596332"/>
                <a:gd name="connsiteY23-1452" fmla="*/ 2394881 h 6252535"/>
                <a:gd name="connsiteX24-1453" fmla="*/ 105683 w 11596332"/>
                <a:gd name="connsiteY24-1454" fmla="*/ 1223306 h 6252535"/>
                <a:gd name="connsiteX25-1455" fmla="*/ 172358 w 11596332"/>
                <a:gd name="connsiteY25-1456" fmla="*/ 93006 h 6252535"/>
                <a:gd name="connsiteX0-1457" fmla="*/ 172358 w 11581839"/>
                <a:gd name="connsiteY0-1458" fmla="*/ 93006 h 6252535"/>
                <a:gd name="connsiteX1-1459" fmla="*/ 1680483 w 11581839"/>
                <a:gd name="connsiteY1-1460" fmla="*/ 96181 h 6252535"/>
                <a:gd name="connsiteX2-1461" fmla="*/ 3725183 w 11581839"/>
                <a:gd name="connsiteY2-1462" fmla="*/ 353356 h 6252535"/>
                <a:gd name="connsiteX3-1463" fmla="*/ 6100083 w 11581839"/>
                <a:gd name="connsiteY3-1464" fmla="*/ 175556 h 6252535"/>
                <a:gd name="connsiteX4-1465" fmla="*/ 8373383 w 11581839"/>
                <a:gd name="connsiteY4-1466" fmla="*/ 86656 h 6252535"/>
                <a:gd name="connsiteX5-1467" fmla="*/ 10659383 w 11581839"/>
                <a:gd name="connsiteY5-1468" fmla="*/ 188256 h 6252535"/>
                <a:gd name="connsiteX6-1469" fmla="*/ 11383283 w 11581839"/>
                <a:gd name="connsiteY6-1470" fmla="*/ 239056 h 6252535"/>
                <a:gd name="connsiteX7-1471" fmla="*/ 11345183 w 11581839"/>
                <a:gd name="connsiteY7-1472" fmla="*/ 1458256 h 6252535"/>
                <a:gd name="connsiteX8-1473" fmla="*/ 11538858 w 11581839"/>
                <a:gd name="connsiteY8-1474" fmla="*/ 2321856 h 6252535"/>
                <a:gd name="connsiteX9-1475" fmla="*/ 11399158 w 11581839"/>
                <a:gd name="connsiteY9-1476" fmla="*/ 3461681 h 6252535"/>
                <a:gd name="connsiteX10-1477" fmla="*/ 11446783 w 11581839"/>
                <a:gd name="connsiteY10-1478" fmla="*/ 4480856 h 6252535"/>
                <a:gd name="connsiteX11-1479" fmla="*/ 11453133 w 11581839"/>
                <a:gd name="connsiteY11-1480" fmla="*/ 5296831 h 6252535"/>
                <a:gd name="connsiteX12-1481" fmla="*/ 11542033 w 11581839"/>
                <a:gd name="connsiteY12-1482" fmla="*/ 6039781 h 6252535"/>
                <a:gd name="connsiteX13-1483" fmla="*/ 10722883 w 11581839"/>
                <a:gd name="connsiteY13-1484" fmla="*/ 6173131 h 6252535"/>
                <a:gd name="connsiteX14-1485" fmla="*/ 9351283 w 11581839"/>
                <a:gd name="connsiteY14-1486" fmla="*/ 6135031 h 6252535"/>
                <a:gd name="connsiteX15-1487" fmla="*/ 7878083 w 11581839"/>
                <a:gd name="connsiteY15-1488" fmla="*/ 6011206 h 6252535"/>
                <a:gd name="connsiteX16-1489" fmla="*/ 6312808 w 11581839"/>
                <a:gd name="connsiteY16-1490" fmla="*/ 6160431 h 6252535"/>
                <a:gd name="connsiteX17-1491" fmla="*/ 4293508 w 11581839"/>
                <a:gd name="connsiteY17-1492" fmla="*/ 6093756 h 6252535"/>
                <a:gd name="connsiteX18-1493" fmla="*/ 2798083 w 11581839"/>
                <a:gd name="connsiteY18-1494" fmla="*/ 6252506 h 6252535"/>
                <a:gd name="connsiteX19-1495" fmla="*/ 1162958 w 11581839"/>
                <a:gd name="connsiteY19-1496" fmla="*/ 6106456 h 6252535"/>
                <a:gd name="connsiteX20-1497" fmla="*/ 77108 w 11581839"/>
                <a:gd name="connsiteY20-1498" fmla="*/ 6027081 h 6252535"/>
                <a:gd name="connsiteX21-1499" fmla="*/ 86633 w 11581839"/>
                <a:gd name="connsiteY21-1500" fmla="*/ 4960281 h 6252535"/>
                <a:gd name="connsiteX22-1501" fmla="*/ 70758 w 11581839"/>
                <a:gd name="connsiteY22-1502" fmla="*/ 3842681 h 6252535"/>
                <a:gd name="connsiteX23-1503" fmla="*/ 39008 w 11581839"/>
                <a:gd name="connsiteY23-1504" fmla="*/ 2394881 h 6252535"/>
                <a:gd name="connsiteX24-1505" fmla="*/ 105683 w 11581839"/>
                <a:gd name="connsiteY24-1506" fmla="*/ 1223306 h 6252535"/>
                <a:gd name="connsiteX25-1507" fmla="*/ 172358 w 11581839"/>
                <a:gd name="connsiteY25-1508" fmla="*/ 93006 h 6252535"/>
                <a:gd name="connsiteX0-1509" fmla="*/ 172358 w 11580086"/>
                <a:gd name="connsiteY0-1510" fmla="*/ 93006 h 6252535"/>
                <a:gd name="connsiteX1-1511" fmla="*/ 1680483 w 11580086"/>
                <a:gd name="connsiteY1-1512" fmla="*/ 96181 h 6252535"/>
                <a:gd name="connsiteX2-1513" fmla="*/ 3725183 w 11580086"/>
                <a:gd name="connsiteY2-1514" fmla="*/ 353356 h 6252535"/>
                <a:gd name="connsiteX3-1515" fmla="*/ 6100083 w 11580086"/>
                <a:gd name="connsiteY3-1516" fmla="*/ 175556 h 6252535"/>
                <a:gd name="connsiteX4-1517" fmla="*/ 8373383 w 11580086"/>
                <a:gd name="connsiteY4-1518" fmla="*/ 86656 h 6252535"/>
                <a:gd name="connsiteX5-1519" fmla="*/ 10659383 w 11580086"/>
                <a:gd name="connsiteY5-1520" fmla="*/ 188256 h 6252535"/>
                <a:gd name="connsiteX6-1521" fmla="*/ 11383283 w 11580086"/>
                <a:gd name="connsiteY6-1522" fmla="*/ 239056 h 6252535"/>
                <a:gd name="connsiteX7-1523" fmla="*/ 11345183 w 11580086"/>
                <a:gd name="connsiteY7-1524" fmla="*/ 1458256 h 6252535"/>
                <a:gd name="connsiteX8-1525" fmla="*/ 11538858 w 11580086"/>
                <a:gd name="connsiteY8-1526" fmla="*/ 2321856 h 6252535"/>
                <a:gd name="connsiteX9-1527" fmla="*/ 11399158 w 11580086"/>
                <a:gd name="connsiteY9-1528" fmla="*/ 3461681 h 6252535"/>
                <a:gd name="connsiteX10-1529" fmla="*/ 11532508 w 11580086"/>
                <a:gd name="connsiteY10-1530" fmla="*/ 4471331 h 6252535"/>
                <a:gd name="connsiteX11-1531" fmla="*/ 11453133 w 11580086"/>
                <a:gd name="connsiteY11-1532" fmla="*/ 5296831 h 6252535"/>
                <a:gd name="connsiteX12-1533" fmla="*/ 11542033 w 11580086"/>
                <a:gd name="connsiteY12-1534" fmla="*/ 6039781 h 6252535"/>
                <a:gd name="connsiteX13-1535" fmla="*/ 10722883 w 11580086"/>
                <a:gd name="connsiteY13-1536" fmla="*/ 6173131 h 6252535"/>
                <a:gd name="connsiteX14-1537" fmla="*/ 9351283 w 11580086"/>
                <a:gd name="connsiteY14-1538" fmla="*/ 6135031 h 6252535"/>
                <a:gd name="connsiteX15-1539" fmla="*/ 7878083 w 11580086"/>
                <a:gd name="connsiteY15-1540" fmla="*/ 6011206 h 6252535"/>
                <a:gd name="connsiteX16-1541" fmla="*/ 6312808 w 11580086"/>
                <a:gd name="connsiteY16-1542" fmla="*/ 6160431 h 6252535"/>
                <a:gd name="connsiteX17-1543" fmla="*/ 4293508 w 11580086"/>
                <a:gd name="connsiteY17-1544" fmla="*/ 6093756 h 6252535"/>
                <a:gd name="connsiteX18-1545" fmla="*/ 2798083 w 11580086"/>
                <a:gd name="connsiteY18-1546" fmla="*/ 6252506 h 6252535"/>
                <a:gd name="connsiteX19-1547" fmla="*/ 1162958 w 11580086"/>
                <a:gd name="connsiteY19-1548" fmla="*/ 6106456 h 6252535"/>
                <a:gd name="connsiteX20-1549" fmla="*/ 77108 w 11580086"/>
                <a:gd name="connsiteY20-1550" fmla="*/ 6027081 h 6252535"/>
                <a:gd name="connsiteX21-1551" fmla="*/ 86633 w 11580086"/>
                <a:gd name="connsiteY21-1552" fmla="*/ 4960281 h 6252535"/>
                <a:gd name="connsiteX22-1553" fmla="*/ 70758 w 11580086"/>
                <a:gd name="connsiteY22-1554" fmla="*/ 3842681 h 6252535"/>
                <a:gd name="connsiteX23-1555" fmla="*/ 39008 w 11580086"/>
                <a:gd name="connsiteY23-1556" fmla="*/ 2394881 h 6252535"/>
                <a:gd name="connsiteX24-1557" fmla="*/ 105683 w 11580086"/>
                <a:gd name="connsiteY24-1558" fmla="*/ 1223306 h 6252535"/>
                <a:gd name="connsiteX25-1559" fmla="*/ 172358 w 11580086"/>
                <a:gd name="connsiteY25-1560" fmla="*/ 93006 h 6252535"/>
                <a:gd name="connsiteX0-1561" fmla="*/ 172358 w 11580086"/>
                <a:gd name="connsiteY0-1562" fmla="*/ 93006 h 6252535"/>
                <a:gd name="connsiteX1-1563" fmla="*/ 1680483 w 11580086"/>
                <a:gd name="connsiteY1-1564" fmla="*/ 96181 h 6252535"/>
                <a:gd name="connsiteX2-1565" fmla="*/ 3725183 w 11580086"/>
                <a:gd name="connsiteY2-1566" fmla="*/ 353356 h 6252535"/>
                <a:gd name="connsiteX3-1567" fmla="*/ 6100083 w 11580086"/>
                <a:gd name="connsiteY3-1568" fmla="*/ 175556 h 6252535"/>
                <a:gd name="connsiteX4-1569" fmla="*/ 8373383 w 11580086"/>
                <a:gd name="connsiteY4-1570" fmla="*/ 86656 h 6252535"/>
                <a:gd name="connsiteX5-1571" fmla="*/ 10659383 w 11580086"/>
                <a:gd name="connsiteY5-1572" fmla="*/ 188256 h 6252535"/>
                <a:gd name="connsiteX6-1573" fmla="*/ 11516633 w 11580086"/>
                <a:gd name="connsiteY6-1574" fmla="*/ 239056 h 6252535"/>
                <a:gd name="connsiteX7-1575" fmla="*/ 11345183 w 11580086"/>
                <a:gd name="connsiteY7-1576" fmla="*/ 1458256 h 6252535"/>
                <a:gd name="connsiteX8-1577" fmla="*/ 11538858 w 11580086"/>
                <a:gd name="connsiteY8-1578" fmla="*/ 2321856 h 6252535"/>
                <a:gd name="connsiteX9-1579" fmla="*/ 11399158 w 11580086"/>
                <a:gd name="connsiteY9-1580" fmla="*/ 3461681 h 6252535"/>
                <a:gd name="connsiteX10-1581" fmla="*/ 11532508 w 11580086"/>
                <a:gd name="connsiteY10-1582" fmla="*/ 4471331 h 6252535"/>
                <a:gd name="connsiteX11-1583" fmla="*/ 11453133 w 11580086"/>
                <a:gd name="connsiteY11-1584" fmla="*/ 5296831 h 6252535"/>
                <a:gd name="connsiteX12-1585" fmla="*/ 11542033 w 11580086"/>
                <a:gd name="connsiteY12-1586" fmla="*/ 6039781 h 6252535"/>
                <a:gd name="connsiteX13-1587" fmla="*/ 10722883 w 11580086"/>
                <a:gd name="connsiteY13-1588" fmla="*/ 6173131 h 6252535"/>
                <a:gd name="connsiteX14-1589" fmla="*/ 9351283 w 11580086"/>
                <a:gd name="connsiteY14-1590" fmla="*/ 6135031 h 6252535"/>
                <a:gd name="connsiteX15-1591" fmla="*/ 7878083 w 11580086"/>
                <a:gd name="connsiteY15-1592" fmla="*/ 6011206 h 6252535"/>
                <a:gd name="connsiteX16-1593" fmla="*/ 6312808 w 11580086"/>
                <a:gd name="connsiteY16-1594" fmla="*/ 6160431 h 6252535"/>
                <a:gd name="connsiteX17-1595" fmla="*/ 4293508 w 11580086"/>
                <a:gd name="connsiteY17-1596" fmla="*/ 6093756 h 6252535"/>
                <a:gd name="connsiteX18-1597" fmla="*/ 2798083 w 11580086"/>
                <a:gd name="connsiteY18-1598" fmla="*/ 6252506 h 6252535"/>
                <a:gd name="connsiteX19-1599" fmla="*/ 1162958 w 11580086"/>
                <a:gd name="connsiteY19-1600" fmla="*/ 6106456 h 6252535"/>
                <a:gd name="connsiteX20-1601" fmla="*/ 77108 w 11580086"/>
                <a:gd name="connsiteY20-1602" fmla="*/ 6027081 h 6252535"/>
                <a:gd name="connsiteX21-1603" fmla="*/ 86633 w 11580086"/>
                <a:gd name="connsiteY21-1604" fmla="*/ 4960281 h 6252535"/>
                <a:gd name="connsiteX22-1605" fmla="*/ 70758 w 11580086"/>
                <a:gd name="connsiteY22-1606" fmla="*/ 3842681 h 6252535"/>
                <a:gd name="connsiteX23-1607" fmla="*/ 39008 w 11580086"/>
                <a:gd name="connsiteY23-1608" fmla="*/ 2394881 h 6252535"/>
                <a:gd name="connsiteX24-1609" fmla="*/ 105683 w 11580086"/>
                <a:gd name="connsiteY24-1610" fmla="*/ 1223306 h 6252535"/>
                <a:gd name="connsiteX25-1611" fmla="*/ 172358 w 11580086"/>
                <a:gd name="connsiteY25-1612" fmla="*/ 93006 h 6252535"/>
                <a:gd name="connsiteX0-1613" fmla="*/ 172358 w 11580086"/>
                <a:gd name="connsiteY0-1614" fmla="*/ 93006 h 6252535"/>
                <a:gd name="connsiteX1-1615" fmla="*/ 1680483 w 11580086"/>
                <a:gd name="connsiteY1-1616" fmla="*/ 96181 h 6252535"/>
                <a:gd name="connsiteX2-1617" fmla="*/ 3725183 w 11580086"/>
                <a:gd name="connsiteY2-1618" fmla="*/ 353356 h 6252535"/>
                <a:gd name="connsiteX3-1619" fmla="*/ 6100083 w 11580086"/>
                <a:gd name="connsiteY3-1620" fmla="*/ 175556 h 6252535"/>
                <a:gd name="connsiteX4-1621" fmla="*/ 8373383 w 11580086"/>
                <a:gd name="connsiteY4-1622" fmla="*/ 86656 h 6252535"/>
                <a:gd name="connsiteX5-1623" fmla="*/ 10659383 w 11580086"/>
                <a:gd name="connsiteY5-1624" fmla="*/ 188256 h 6252535"/>
                <a:gd name="connsiteX6-1625" fmla="*/ 11516633 w 11580086"/>
                <a:gd name="connsiteY6-1626" fmla="*/ 239056 h 6252535"/>
                <a:gd name="connsiteX7-1627" fmla="*/ 11449958 w 11580086"/>
                <a:gd name="connsiteY7-1628" fmla="*/ 1439206 h 6252535"/>
                <a:gd name="connsiteX8-1629" fmla="*/ 11538858 w 11580086"/>
                <a:gd name="connsiteY8-1630" fmla="*/ 2321856 h 6252535"/>
                <a:gd name="connsiteX9-1631" fmla="*/ 11399158 w 11580086"/>
                <a:gd name="connsiteY9-1632" fmla="*/ 3461681 h 6252535"/>
                <a:gd name="connsiteX10-1633" fmla="*/ 11532508 w 11580086"/>
                <a:gd name="connsiteY10-1634" fmla="*/ 4471331 h 6252535"/>
                <a:gd name="connsiteX11-1635" fmla="*/ 11453133 w 11580086"/>
                <a:gd name="connsiteY11-1636" fmla="*/ 5296831 h 6252535"/>
                <a:gd name="connsiteX12-1637" fmla="*/ 11542033 w 11580086"/>
                <a:gd name="connsiteY12-1638" fmla="*/ 6039781 h 6252535"/>
                <a:gd name="connsiteX13-1639" fmla="*/ 10722883 w 11580086"/>
                <a:gd name="connsiteY13-1640" fmla="*/ 6173131 h 6252535"/>
                <a:gd name="connsiteX14-1641" fmla="*/ 9351283 w 11580086"/>
                <a:gd name="connsiteY14-1642" fmla="*/ 6135031 h 6252535"/>
                <a:gd name="connsiteX15-1643" fmla="*/ 7878083 w 11580086"/>
                <a:gd name="connsiteY15-1644" fmla="*/ 6011206 h 6252535"/>
                <a:gd name="connsiteX16-1645" fmla="*/ 6312808 w 11580086"/>
                <a:gd name="connsiteY16-1646" fmla="*/ 6160431 h 6252535"/>
                <a:gd name="connsiteX17-1647" fmla="*/ 4293508 w 11580086"/>
                <a:gd name="connsiteY17-1648" fmla="*/ 6093756 h 6252535"/>
                <a:gd name="connsiteX18-1649" fmla="*/ 2798083 w 11580086"/>
                <a:gd name="connsiteY18-1650" fmla="*/ 6252506 h 6252535"/>
                <a:gd name="connsiteX19-1651" fmla="*/ 1162958 w 11580086"/>
                <a:gd name="connsiteY19-1652" fmla="*/ 6106456 h 6252535"/>
                <a:gd name="connsiteX20-1653" fmla="*/ 77108 w 11580086"/>
                <a:gd name="connsiteY20-1654" fmla="*/ 6027081 h 6252535"/>
                <a:gd name="connsiteX21-1655" fmla="*/ 86633 w 11580086"/>
                <a:gd name="connsiteY21-1656" fmla="*/ 4960281 h 6252535"/>
                <a:gd name="connsiteX22-1657" fmla="*/ 70758 w 11580086"/>
                <a:gd name="connsiteY22-1658" fmla="*/ 3842681 h 6252535"/>
                <a:gd name="connsiteX23-1659" fmla="*/ 39008 w 11580086"/>
                <a:gd name="connsiteY23-1660" fmla="*/ 2394881 h 6252535"/>
                <a:gd name="connsiteX24-1661" fmla="*/ 105683 w 11580086"/>
                <a:gd name="connsiteY24-1662" fmla="*/ 1223306 h 6252535"/>
                <a:gd name="connsiteX25-1663" fmla="*/ 172358 w 11580086"/>
                <a:gd name="connsiteY25-1664" fmla="*/ 93006 h 6252535"/>
                <a:gd name="connsiteX0-1665" fmla="*/ 172358 w 11580086"/>
                <a:gd name="connsiteY0-1666" fmla="*/ 128654 h 6288183"/>
                <a:gd name="connsiteX1-1667" fmla="*/ 1680483 w 11580086"/>
                <a:gd name="connsiteY1-1668" fmla="*/ 131829 h 6288183"/>
                <a:gd name="connsiteX2-1669" fmla="*/ 3725183 w 11580086"/>
                <a:gd name="connsiteY2-1670" fmla="*/ 389004 h 6288183"/>
                <a:gd name="connsiteX3-1671" fmla="*/ 6100083 w 11580086"/>
                <a:gd name="connsiteY3-1672" fmla="*/ 211204 h 6288183"/>
                <a:gd name="connsiteX4-1673" fmla="*/ 8373383 w 11580086"/>
                <a:gd name="connsiteY4-1674" fmla="*/ 122304 h 6288183"/>
                <a:gd name="connsiteX5-1675" fmla="*/ 10659383 w 11580086"/>
                <a:gd name="connsiteY5-1676" fmla="*/ 223904 h 6288183"/>
                <a:gd name="connsiteX6-1677" fmla="*/ 11507108 w 11580086"/>
                <a:gd name="connsiteY6-1678" fmla="*/ 65154 h 6288183"/>
                <a:gd name="connsiteX7-1679" fmla="*/ 11449958 w 11580086"/>
                <a:gd name="connsiteY7-1680" fmla="*/ 1474854 h 6288183"/>
                <a:gd name="connsiteX8-1681" fmla="*/ 11538858 w 11580086"/>
                <a:gd name="connsiteY8-1682" fmla="*/ 2357504 h 6288183"/>
                <a:gd name="connsiteX9-1683" fmla="*/ 11399158 w 11580086"/>
                <a:gd name="connsiteY9-1684" fmla="*/ 3497329 h 6288183"/>
                <a:gd name="connsiteX10-1685" fmla="*/ 11532508 w 11580086"/>
                <a:gd name="connsiteY10-1686" fmla="*/ 4506979 h 6288183"/>
                <a:gd name="connsiteX11-1687" fmla="*/ 11453133 w 11580086"/>
                <a:gd name="connsiteY11-1688" fmla="*/ 5332479 h 6288183"/>
                <a:gd name="connsiteX12-1689" fmla="*/ 11542033 w 11580086"/>
                <a:gd name="connsiteY12-1690" fmla="*/ 6075429 h 6288183"/>
                <a:gd name="connsiteX13-1691" fmla="*/ 10722883 w 11580086"/>
                <a:gd name="connsiteY13-1692" fmla="*/ 6208779 h 6288183"/>
                <a:gd name="connsiteX14-1693" fmla="*/ 9351283 w 11580086"/>
                <a:gd name="connsiteY14-1694" fmla="*/ 6170679 h 6288183"/>
                <a:gd name="connsiteX15-1695" fmla="*/ 7878083 w 11580086"/>
                <a:gd name="connsiteY15-1696" fmla="*/ 6046854 h 6288183"/>
                <a:gd name="connsiteX16-1697" fmla="*/ 6312808 w 11580086"/>
                <a:gd name="connsiteY16-1698" fmla="*/ 6196079 h 6288183"/>
                <a:gd name="connsiteX17-1699" fmla="*/ 4293508 w 11580086"/>
                <a:gd name="connsiteY17-1700" fmla="*/ 6129404 h 6288183"/>
                <a:gd name="connsiteX18-1701" fmla="*/ 2798083 w 11580086"/>
                <a:gd name="connsiteY18-1702" fmla="*/ 6288154 h 6288183"/>
                <a:gd name="connsiteX19-1703" fmla="*/ 1162958 w 11580086"/>
                <a:gd name="connsiteY19-1704" fmla="*/ 6142104 h 6288183"/>
                <a:gd name="connsiteX20-1705" fmla="*/ 77108 w 11580086"/>
                <a:gd name="connsiteY20-1706" fmla="*/ 6062729 h 6288183"/>
                <a:gd name="connsiteX21-1707" fmla="*/ 86633 w 11580086"/>
                <a:gd name="connsiteY21-1708" fmla="*/ 4995929 h 6288183"/>
                <a:gd name="connsiteX22-1709" fmla="*/ 70758 w 11580086"/>
                <a:gd name="connsiteY22-1710" fmla="*/ 3878329 h 6288183"/>
                <a:gd name="connsiteX23-1711" fmla="*/ 39008 w 11580086"/>
                <a:gd name="connsiteY23-1712" fmla="*/ 2430529 h 6288183"/>
                <a:gd name="connsiteX24-1713" fmla="*/ 105683 w 11580086"/>
                <a:gd name="connsiteY24-1714" fmla="*/ 1258954 h 6288183"/>
                <a:gd name="connsiteX25-1715" fmla="*/ 172358 w 11580086"/>
                <a:gd name="connsiteY25-1716" fmla="*/ 128654 h 6288183"/>
                <a:gd name="connsiteX0-1717" fmla="*/ 172358 w 11580086"/>
                <a:gd name="connsiteY0-1718" fmla="*/ 178015 h 6337544"/>
                <a:gd name="connsiteX1-1719" fmla="*/ 1680483 w 11580086"/>
                <a:gd name="connsiteY1-1720" fmla="*/ 181190 h 6337544"/>
                <a:gd name="connsiteX2-1721" fmla="*/ 3725183 w 11580086"/>
                <a:gd name="connsiteY2-1722" fmla="*/ 438365 h 6337544"/>
                <a:gd name="connsiteX3-1723" fmla="*/ 6100083 w 11580086"/>
                <a:gd name="connsiteY3-1724" fmla="*/ 260565 h 6337544"/>
                <a:gd name="connsiteX4-1725" fmla="*/ 8373383 w 11580086"/>
                <a:gd name="connsiteY4-1726" fmla="*/ 171665 h 6337544"/>
                <a:gd name="connsiteX5-1727" fmla="*/ 10554608 w 11580086"/>
                <a:gd name="connsiteY5-1728" fmla="*/ 92290 h 6337544"/>
                <a:gd name="connsiteX6-1729" fmla="*/ 11507108 w 11580086"/>
                <a:gd name="connsiteY6-1730" fmla="*/ 114515 h 6337544"/>
                <a:gd name="connsiteX7-1731" fmla="*/ 11449958 w 11580086"/>
                <a:gd name="connsiteY7-1732" fmla="*/ 1524215 h 6337544"/>
                <a:gd name="connsiteX8-1733" fmla="*/ 11538858 w 11580086"/>
                <a:gd name="connsiteY8-1734" fmla="*/ 2406865 h 6337544"/>
                <a:gd name="connsiteX9-1735" fmla="*/ 11399158 w 11580086"/>
                <a:gd name="connsiteY9-1736" fmla="*/ 3546690 h 6337544"/>
                <a:gd name="connsiteX10-1737" fmla="*/ 11532508 w 11580086"/>
                <a:gd name="connsiteY10-1738" fmla="*/ 4556340 h 6337544"/>
                <a:gd name="connsiteX11-1739" fmla="*/ 11453133 w 11580086"/>
                <a:gd name="connsiteY11-1740" fmla="*/ 5381840 h 6337544"/>
                <a:gd name="connsiteX12-1741" fmla="*/ 11542033 w 11580086"/>
                <a:gd name="connsiteY12-1742" fmla="*/ 6124790 h 6337544"/>
                <a:gd name="connsiteX13-1743" fmla="*/ 10722883 w 11580086"/>
                <a:gd name="connsiteY13-1744" fmla="*/ 6258140 h 6337544"/>
                <a:gd name="connsiteX14-1745" fmla="*/ 9351283 w 11580086"/>
                <a:gd name="connsiteY14-1746" fmla="*/ 6220040 h 6337544"/>
                <a:gd name="connsiteX15-1747" fmla="*/ 7878083 w 11580086"/>
                <a:gd name="connsiteY15-1748" fmla="*/ 6096215 h 6337544"/>
                <a:gd name="connsiteX16-1749" fmla="*/ 6312808 w 11580086"/>
                <a:gd name="connsiteY16-1750" fmla="*/ 6245440 h 6337544"/>
                <a:gd name="connsiteX17-1751" fmla="*/ 4293508 w 11580086"/>
                <a:gd name="connsiteY17-1752" fmla="*/ 6178765 h 6337544"/>
                <a:gd name="connsiteX18-1753" fmla="*/ 2798083 w 11580086"/>
                <a:gd name="connsiteY18-1754" fmla="*/ 6337515 h 6337544"/>
                <a:gd name="connsiteX19-1755" fmla="*/ 1162958 w 11580086"/>
                <a:gd name="connsiteY19-1756" fmla="*/ 6191465 h 6337544"/>
                <a:gd name="connsiteX20-1757" fmla="*/ 77108 w 11580086"/>
                <a:gd name="connsiteY20-1758" fmla="*/ 6112090 h 6337544"/>
                <a:gd name="connsiteX21-1759" fmla="*/ 86633 w 11580086"/>
                <a:gd name="connsiteY21-1760" fmla="*/ 5045290 h 6337544"/>
                <a:gd name="connsiteX22-1761" fmla="*/ 70758 w 11580086"/>
                <a:gd name="connsiteY22-1762" fmla="*/ 3927690 h 6337544"/>
                <a:gd name="connsiteX23-1763" fmla="*/ 39008 w 11580086"/>
                <a:gd name="connsiteY23-1764" fmla="*/ 2479890 h 6337544"/>
                <a:gd name="connsiteX24-1765" fmla="*/ 105683 w 11580086"/>
                <a:gd name="connsiteY24-1766" fmla="*/ 1308315 h 6337544"/>
                <a:gd name="connsiteX25-1767" fmla="*/ 172358 w 11580086"/>
                <a:gd name="connsiteY25-1768" fmla="*/ 178015 h 6337544"/>
                <a:gd name="connsiteX0-1769" fmla="*/ 172358 w 11580086"/>
                <a:gd name="connsiteY0-1770" fmla="*/ 173362 h 6332891"/>
                <a:gd name="connsiteX1-1771" fmla="*/ 1680483 w 11580086"/>
                <a:gd name="connsiteY1-1772" fmla="*/ 176537 h 6332891"/>
                <a:gd name="connsiteX2-1773" fmla="*/ 3725183 w 11580086"/>
                <a:gd name="connsiteY2-1774" fmla="*/ 433712 h 6332891"/>
                <a:gd name="connsiteX3-1775" fmla="*/ 6100083 w 11580086"/>
                <a:gd name="connsiteY3-1776" fmla="*/ 255912 h 6332891"/>
                <a:gd name="connsiteX4-1777" fmla="*/ 8401958 w 11580086"/>
                <a:gd name="connsiteY4-1778" fmla="*/ 52712 h 6332891"/>
                <a:gd name="connsiteX5-1779" fmla="*/ 10554608 w 11580086"/>
                <a:gd name="connsiteY5-1780" fmla="*/ 87637 h 6332891"/>
                <a:gd name="connsiteX6-1781" fmla="*/ 11507108 w 11580086"/>
                <a:gd name="connsiteY6-1782" fmla="*/ 109862 h 6332891"/>
                <a:gd name="connsiteX7-1783" fmla="*/ 11449958 w 11580086"/>
                <a:gd name="connsiteY7-1784" fmla="*/ 1519562 h 6332891"/>
                <a:gd name="connsiteX8-1785" fmla="*/ 11538858 w 11580086"/>
                <a:gd name="connsiteY8-1786" fmla="*/ 2402212 h 6332891"/>
                <a:gd name="connsiteX9-1787" fmla="*/ 11399158 w 11580086"/>
                <a:gd name="connsiteY9-1788" fmla="*/ 3542037 h 6332891"/>
                <a:gd name="connsiteX10-1789" fmla="*/ 11532508 w 11580086"/>
                <a:gd name="connsiteY10-1790" fmla="*/ 4551687 h 6332891"/>
                <a:gd name="connsiteX11-1791" fmla="*/ 11453133 w 11580086"/>
                <a:gd name="connsiteY11-1792" fmla="*/ 5377187 h 6332891"/>
                <a:gd name="connsiteX12-1793" fmla="*/ 11542033 w 11580086"/>
                <a:gd name="connsiteY12-1794" fmla="*/ 6120137 h 6332891"/>
                <a:gd name="connsiteX13-1795" fmla="*/ 10722883 w 11580086"/>
                <a:gd name="connsiteY13-1796" fmla="*/ 6253487 h 6332891"/>
                <a:gd name="connsiteX14-1797" fmla="*/ 9351283 w 11580086"/>
                <a:gd name="connsiteY14-1798" fmla="*/ 6215387 h 6332891"/>
                <a:gd name="connsiteX15-1799" fmla="*/ 7878083 w 11580086"/>
                <a:gd name="connsiteY15-1800" fmla="*/ 6091562 h 6332891"/>
                <a:gd name="connsiteX16-1801" fmla="*/ 6312808 w 11580086"/>
                <a:gd name="connsiteY16-1802" fmla="*/ 6240787 h 6332891"/>
                <a:gd name="connsiteX17-1803" fmla="*/ 4293508 w 11580086"/>
                <a:gd name="connsiteY17-1804" fmla="*/ 6174112 h 6332891"/>
                <a:gd name="connsiteX18-1805" fmla="*/ 2798083 w 11580086"/>
                <a:gd name="connsiteY18-1806" fmla="*/ 6332862 h 6332891"/>
                <a:gd name="connsiteX19-1807" fmla="*/ 1162958 w 11580086"/>
                <a:gd name="connsiteY19-1808" fmla="*/ 6186812 h 6332891"/>
                <a:gd name="connsiteX20-1809" fmla="*/ 77108 w 11580086"/>
                <a:gd name="connsiteY20-1810" fmla="*/ 6107437 h 6332891"/>
                <a:gd name="connsiteX21-1811" fmla="*/ 86633 w 11580086"/>
                <a:gd name="connsiteY21-1812" fmla="*/ 5040637 h 6332891"/>
                <a:gd name="connsiteX22-1813" fmla="*/ 70758 w 11580086"/>
                <a:gd name="connsiteY22-1814" fmla="*/ 3923037 h 6332891"/>
                <a:gd name="connsiteX23-1815" fmla="*/ 39008 w 11580086"/>
                <a:gd name="connsiteY23-1816" fmla="*/ 2475237 h 6332891"/>
                <a:gd name="connsiteX24-1817" fmla="*/ 105683 w 11580086"/>
                <a:gd name="connsiteY24-1818" fmla="*/ 1303662 h 6332891"/>
                <a:gd name="connsiteX25-1819" fmla="*/ 172358 w 11580086"/>
                <a:gd name="connsiteY25-1820" fmla="*/ 173362 h 6332891"/>
                <a:gd name="connsiteX0-1821" fmla="*/ 172358 w 11580086"/>
                <a:gd name="connsiteY0-1822" fmla="*/ 173362 h 6332891"/>
                <a:gd name="connsiteX1-1823" fmla="*/ 1680483 w 11580086"/>
                <a:gd name="connsiteY1-1824" fmla="*/ 176537 h 6332891"/>
                <a:gd name="connsiteX2-1825" fmla="*/ 3906158 w 11580086"/>
                <a:gd name="connsiteY2-1826" fmla="*/ 52712 h 6332891"/>
                <a:gd name="connsiteX3-1827" fmla="*/ 6100083 w 11580086"/>
                <a:gd name="connsiteY3-1828" fmla="*/ 255912 h 6332891"/>
                <a:gd name="connsiteX4-1829" fmla="*/ 8401958 w 11580086"/>
                <a:gd name="connsiteY4-1830" fmla="*/ 52712 h 6332891"/>
                <a:gd name="connsiteX5-1831" fmla="*/ 10554608 w 11580086"/>
                <a:gd name="connsiteY5-1832" fmla="*/ 87637 h 6332891"/>
                <a:gd name="connsiteX6-1833" fmla="*/ 11507108 w 11580086"/>
                <a:gd name="connsiteY6-1834" fmla="*/ 109862 h 6332891"/>
                <a:gd name="connsiteX7-1835" fmla="*/ 11449958 w 11580086"/>
                <a:gd name="connsiteY7-1836" fmla="*/ 1519562 h 6332891"/>
                <a:gd name="connsiteX8-1837" fmla="*/ 11538858 w 11580086"/>
                <a:gd name="connsiteY8-1838" fmla="*/ 2402212 h 6332891"/>
                <a:gd name="connsiteX9-1839" fmla="*/ 11399158 w 11580086"/>
                <a:gd name="connsiteY9-1840" fmla="*/ 3542037 h 6332891"/>
                <a:gd name="connsiteX10-1841" fmla="*/ 11532508 w 11580086"/>
                <a:gd name="connsiteY10-1842" fmla="*/ 4551687 h 6332891"/>
                <a:gd name="connsiteX11-1843" fmla="*/ 11453133 w 11580086"/>
                <a:gd name="connsiteY11-1844" fmla="*/ 5377187 h 6332891"/>
                <a:gd name="connsiteX12-1845" fmla="*/ 11542033 w 11580086"/>
                <a:gd name="connsiteY12-1846" fmla="*/ 6120137 h 6332891"/>
                <a:gd name="connsiteX13-1847" fmla="*/ 10722883 w 11580086"/>
                <a:gd name="connsiteY13-1848" fmla="*/ 6253487 h 6332891"/>
                <a:gd name="connsiteX14-1849" fmla="*/ 9351283 w 11580086"/>
                <a:gd name="connsiteY14-1850" fmla="*/ 6215387 h 6332891"/>
                <a:gd name="connsiteX15-1851" fmla="*/ 7878083 w 11580086"/>
                <a:gd name="connsiteY15-1852" fmla="*/ 6091562 h 6332891"/>
                <a:gd name="connsiteX16-1853" fmla="*/ 6312808 w 11580086"/>
                <a:gd name="connsiteY16-1854" fmla="*/ 6240787 h 6332891"/>
                <a:gd name="connsiteX17-1855" fmla="*/ 4293508 w 11580086"/>
                <a:gd name="connsiteY17-1856" fmla="*/ 6174112 h 6332891"/>
                <a:gd name="connsiteX18-1857" fmla="*/ 2798083 w 11580086"/>
                <a:gd name="connsiteY18-1858" fmla="*/ 6332862 h 6332891"/>
                <a:gd name="connsiteX19-1859" fmla="*/ 1162958 w 11580086"/>
                <a:gd name="connsiteY19-1860" fmla="*/ 6186812 h 6332891"/>
                <a:gd name="connsiteX20-1861" fmla="*/ 77108 w 11580086"/>
                <a:gd name="connsiteY20-1862" fmla="*/ 6107437 h 6332891"/>
                <a:gd name="connsiteX21-1863" fmla="*/ 86633 w 11580086"/>
                <a:gd name="connsiteY21-1864" fmla="*/ 5040637 h 6332891"/>
                <a:gd name="connsiteX22-1865" fmla="*/ 70758 w 11580086"/>
                <a:gd name="connsiteY22-1866" fmla="*/ 3923037 h 6332891"/>
                <a:gd name="connsiteX23-1867" fmla="*/ 39008 w 11580086"/>
                <a:gd name="connsiteY23-1868" fmla="*/ 2475237 h 6332891"/>
                <a:gd name="connsiteX24-1869" fmla="*/ 105683 w 11580086"/>
                <a:gd name="connsiteY24-1870" fmla="*/ 1303662 h 6332891"/>
                <a:gd name="connsiteX25-1871" fmla="*/ 172358 w 11580086"/>
                <a:gd name="connsiteY25-1872" fmla="*/ 173362 h 6332891"/>
                <a:gd name="connsiteX0-1873" fmla="*/ 172358 w 11580086"/>
                <a:gd name="connsiteY0-1874" fmla="*/ 173362 h 6332891"/>
                <a:gd name="connsiteX1-1875" fmla="*/ 1680483 w 11580086"/>
                <a:gd name="connsiteY1-1876" fmla="*/ 176537 h 6332891"/>
                <a:gd name="connsiteX2-1877" fmla="*/ 3906158 w 11580086"/>
                <a:gd name="connsiteY2-1878" fmla="*/ 52712 h 6332891"/>
                <a:gd name="connsiteX3-1879" fmla="*/ 6100083 w 11580086"/>
                <a:gd name="connsiteY3-1880" fmla="*/ 151137 h 6332891"/>
                <a:gd name="connsiteX4-1881" fmla="*/ 8401958 w 11580086"/>
                <a:gd name="connsiteY4-1882" fmla="*/ 52712 h 6332891"/>
                <a:gd name="connsiteX5-1883" fmla="*/ 10554608 w 11580086"/>
                <a:gd name="connsiteY5-1884" fmla="*/ 87637 h 6332891"/>
                <a:gd name="connsiteX6-1885" fmla="*/ 11507108 w 11580086"/>
                <a:gd name="connsiteY6-1886" fmla="*/ 109862 h 6332891"/>
                <a:gd name="connsiteX7-1887" fmla="*/ 11449958 w 11580086"/>
                <a:gd name="connsiteY7-1888" fmla="*/ 1519562 h 6332891"/>
                <a:gd name="connsiteX8-1889" fmla="*/ 11538858 w 11580086"/>
                <a:gd name="connsiteY8-1890" fmla="*/ 2402212 h 6332891"/>
                <a:gd name="connsiteX9-1891" fmla="*/ 11399158 w 11580086"/>
                <a:gd name="connsiteY9-1892" fmla="*/ 3542037 h 6332891"/>
                <a:gd name="connsiteX10-1893" fmla="*/ 11532508 w 11580086"/>
                <a:gd name="connsiteY10-1894" fmla="*/ 4551687 h 6332891"/>
                <a:gd name="connsiteX11-1895" fmla="*/ 11453133 w 11580086"/>
                <a:gd name="connsiteY11-1896" fmla="*/ 5377187 h 6332891"/>
                <a:gd name="connsiteX12-1897" fmla="*/ 11542033 w 11580086"/>
                <a:gd name="connsiteY12-1898" fmla="*/ 6120137 h 6332891"/>
                <a:gd name="connsiteX13-1899" fmla="*/ 10722883 w 11580086"/>
                <a:gd name="connsiteY13-1900" fmla="*/ 6253487 h 6332891"/>
                <a:gd name="connsiteX14-1901" fmla="*/ 9351283 w 11580086"/>
                <a:gd name="connsiteY14-1902" fmla="*/ 6215387 h 6332891"/>
                <a:gd name="connsiteX15-1903" fmla="*/ 7878083 w 11580086"/>
                <a:gd name="connsiteY15-1904" fmla="*/ 6091562 h 6332891"/>
                <a:gd name="connsiteX16-1905" fmla="*/ 6312808 w 11580086"/>
                <a:gd name="connsiteY16-1906" fmla="*/ 6240787 h 6332891"/>
                <a:gd name="connsiteX17-1907" fmla="*/ 4293508 w 11580086"/>
                <a:gd name="connsiteY17-1908" fmla="*/ 6174112 h 6332891"/>
                <a:gd name="connsiteX18-1909" fmla="*/ 2798083 w 11580086"/>
                <a:gd name="connsiteY18-1910" fmla="*/ 6332862 h 6332891"/>
                <a:gd name="connsiteX19-1911" fmla="*/ 1162958 w 11580086"/>
                <a:gd name="connsiteY19-1912" fmla="*/ 6186812 h 6332891"/>
                <a:gd name="connsiteX20-1913" fmla="*/ 77108 w 11580086"/>
                <a:gd name="connsiteY20-1914" fmla="*/ 6107437 h 6332891"/>
                <a:gd name="connsiteX21-1915" fmla="*/ 86633 w 11580086"/>
                <a:gd name="connsiteY21-1916" fmla="*/ 5040637 h 6332891"/>
                <a:gd name="connsiteX22-1917" fmla="*/ 70758 w 11580086"/>
                <a:gd name="connsiteY22-1918" fmla="*/ 3923037 h 6332891"/>
                <a:gd name="connsiteX23-1919" fmla="*/ 39008 w 11580086"/>
                <a:gd name="connsiteY23-1920" fmla="*/ 2475237 h 6332891"/>
                <a:gd name="connsiteX24-1921" fmla="*/ 105683 w 11580086"/>
                <a:gd name="connsiteY24-1922" fmla="*/ 1303662 h 6332891"/>
                <a:gd name="connsiteX25-1923" fmla="*/ 172358 w 11580086"/>
                <a:gd name="connsiteY25-1924" fmla="*/ 173362 h 6332891"/>
                <a:gd name="connsiteX0-1925" fmla="*/ 172358 w 11580086"/>
                <a:gd name="connsiteY0-1926" fmla="*/ 173442 h 6332971"/>
                <a:gd name="connsiteX1-1927" fmla="*/ 1670958 w 11580086"/>
                <a:gd name="connsiteY1-1928" fmla="*/ 5167 h 6332971"/>
                <a:gd name="connsiteX2-1929" fmla="*/ 3906158 w 11580086"/>
                <a:gd name="connsiteY2-1930" fmla="*/ 52792 h 6332971"/>
                <a:gd name="connsiteX3-1931" fmla="*/ 6100083 w 11580086"/>
                <a:gd name="connsiteY3-1932" fmla="*/ 151217 h 6332971"/>
                <a:gd name="connsiteX4-1933" fmla="*/ 8401958 w 11580086"/>
                <a:gd name="connsiteY4-1934" fmla="*/ 52792 h 6332971"/>
                <a:gd name="connsiteX5-1935" fmla="*/ 10554608 w 11580086"/>
                <a:gd name="connsiteY5-1936" fmla="*/ 87717 h 6332971"/>
                <a:gd name="connsiteX6-1937" fmla="*/ 11507108 w 11580086"/>
                <a:gd name="connsiteY6-1938" fmla="*/ 109942 h 6332971"/>
                <a:gd name="connsiteX7-1939" fmla="*/ 11449958 w 11580086"/>
                <a:gd name="connsiteY7-1940" fmla="*/ 1519642 h 6332971"/>
                <a:gd name="connsiteX8-1941" fmla="*/ 11538858 w 11580086"/>
                <a:gd name="connsiteY8-1942" fmla="*/ 2402292 h 6332971"/>
                <a:gd name="connsiteX9-1943" fmla="*/ 11399158 w 11580086"/>
                <a:gd name="connsiteY9-1944" fmla="*/ 3542117 h 6332971"/>
                <a:gd name="connsiteX10-1945" fmla="*/ 11532508 w 11580086"/>
                <a:gd name="connsiteY10-1946" fmla="*/ 4551767 h 6332971"/>
                <a:gd name="connsiteX11-1947" fmla="*/ 11453133 w 11580086"/>
                <a:gd name="connsiteY11-1948" fmla="*/ 5377267 h 6332971"/>
                <a:gd name="connsiteX12-1949" fmla="*/ 11542033 w 11580086"/>
                <a:gd name="connsiteY12-1950" fmla="*/ 6120217 h 6332971"/>
                <a:gd name="connsiteX13-1951" fmla="*/ 10722883 w 11580086"/>
                <a:gd name="connsiteY13-1952" fmla="*/ 6253567 h 6332971"/>
                <a:gd name="connsiteX14-1953" fmla="*/ 9351283 w 11580086"/>
                <a:gd name="connsiteY14-1954" fmla="*/ 6215467 h 6332971"/>
                <a:gd name="connsiteX15-1955" fmla="*/ 7878083 w 11580086"/>
                <a:gd name="connsiteY15-1956" fmla="*/ 6091642 h 6332971"/>
                <a:gd name="connsiteX16-1957" fmla="*/ 6312808 w 11580086"/>
                <a:gd name="connsiteY16-1958" fmla="*/ 6240867 h 6332971"/>
                <a:gd name="connsiteX17-1959" fmla="*/ 4293508 w 11580086"/>
                <a:gd name="connsiteY17-1960" fmla="*/ 6174192 h 6332971"/>
                <a:gd name="connsiteX18-1961" fmla="*/ 2798083 w 11580086"/>
                <a:gd name="connsiteY18-1962" fmla="*/ 6332942 h 6332971"/>
                <a:gd name="connsiteX19-1963" fmla="*/ 1162958 w 11580086"/>
                <a:gd name="connsiteY19-1964" fmla="*/ 6186892 h 6332971"/>
                <a:gd name="connsiteX20-1965" fmla="*/ 77108 w 11580086"/>
                <a:gd name="connsiteY20-1966" fmla="*/ 6107517 h 6332971"/>
                <a:gd name="connsiteX21-1967" fmla="*/ 86633 w 11580086"/>
                <a:gd name="connsiteY21-1968" fmla="*/ 5040717 h 6332971"/>
                <a:gd name="connsiteX22-1969" fmla="*/ 70758 w 11580086"/>
                <a:gd name="connsiteY22-1970" fmla="*/ 3923117 h 6332971"/>
                <a:gd name="connsiteX23-1971" fmla="*/ 39008 w 11580086"/>
                <a:gd name="connsiteY23-1972" fmla="*/ 2475317 h 6332971"/>
                <a:gd name="connsiteX24-1973" fmla="*/ 105683 w 11580086"/>
                <a:gd name="connsiteY24-1974" fmla="*/ 1303742 h 6332971"/>
                <a:gd name="connsiteX25-1975" fmla="*/ 172358 w 11580086"/>
                <a:gd name="connsiteY25-1976" fmla="*/ 173442 h 6332971"/>
                <a:gd name="connsiteX0-1977" fmla="*/ 172358 w 11580086"/>
                <a:gd name="connsiteY0-1978" fmla="*/ 173362 h 6332891"/>
                <a:gd name="connsiteX1-1979" fmla="*/ 1709058 w 11580086"/>
                <a:gd name="connsiteY1-1980" fmla="*/ 71762 h 6332891"/>
                <a:gd name="connsiteX2-1981" fmla="*/ 3906158 w 11580086"/>
                <a:gd name="connsiteY2-1982" fmla="*/ 52712 h 6332891"/>
                <a:gd name="connsiteX3-1983" fmla="*/ 6100083 w 11580086"/>
                <a:gd name="connsiteY3-1984" fmla="*/ 151137 h 6332891"/>
                <a:gd name="connsiteX4-1985" fmla="*/ 8401958 w 11580086"/>
                <a:gd name="connsiteY4-1986" fmla="*/ 52712 h 6332891"/>
                <a:gd name="connsiteX5-1987" fmla="*/ 10554608 w 11580086"/>
                <a:gd name="connsiteY5-1988" fmla="*/ 87637 h 6332891"/>
                <a:gd name="connsiteX6-1989" fmla="*/ 11507108 w 11580086"/>
                <a:gd name="connsiteY6-1990" fmla="*/ 109862 h 6332891"/>
                <a:gd name="connsiteX7-1991" fmla="*/ 11449958 w 11580086"/>
                <a:gd name="connsiteY7-1992" fmla="*/ 1519562 h 6332891"/>
                <a:gd name="connsiteX8-1993" fmla="*/ 11538858 w 11580086"/>
                <a:gd name="connsiteY8-1994" fmla="*/ 2402212 h 6332891"/>
                <a:gd name="connsiteX9-1995" fmla="*/ 11399158 w 11580086"/>
                <a:gd name="connsiteY9-1996" fmla="*/ 3542037 h 6332891"/>
                <a:gd name="connsiteX10-1997" fmla="*/ 11532508 w 11580086"/>
                <a:gd name="connsiteY10-1998" fmla="*/ 4551687 h 6332891"/>
                <a:gd name="connsiteX11-1999" fmla="*/ 11453133 w 11580086"/>
                <a:gd name="connsiteY11-2000" fmla="*/ 5377187 h 6332891"/>
                <a:gd name="connsiteX12-2001" fmla="*/ 11542033 w 11580086"/>
                <a:gd name="connsiteY12-2002" fmla="*/ 6120137 h 6332891"/>
                <a:gd name="connsiteX13-2003" fmla="*/ 10722883 w 11580086"/>
                <a:gd name="connsiteY13-2004" fmla="*/ 6253487 h 6332891"/>
                <a:gd name="connsiteX14-2005" fmla="*/ 9351283 w 11580086"/>
                <a:gd name="connsiteY14-2006" fmla="*/ 6215387 h 6332891"/>
                <a:gd name="connsiteX15-2007" fmla="*/ 7878083 w 11580086"/>
                <a:gd name="connsiteY15-2008" fmla="*/ 6091562 h 6332891"/>
                <a:gd name="connsiteX16-2009" fmla="*/ 6312808 w 11580086"/>
                <a:gd name="connsiteY16-2010" fmla="*/ 6240787 h 6332891"/>
                <a:gd name="connsiteX17-2011" fmla="*/ 4293508 w 11580086"/>
                <a:gd name="connsiteY17-2012" fmla="*/ 6174112 h 6332891"/>
                <a:gd name="connsiteX18-2013" fmla="*/ 2798083 w 11580086"/>
                <a:gd name="connsiteY18-2014" fmla="*/ 6332862 h 6332891"/>
                <a:gd name="connsiteX19-2015" fmla="*/ 1162958 w 11580086"/>
                <a:gd name="connsiteY19-2016" fmla="*/ 6186812 h 6332891"/>
                <a:gd name="connsiteX20-2017" fmla="*/ 77108 w 11580086"/>
                <a:gd name="connsiteY20-2018" fmla="*/ 6107437 h 6332891"/>
                <a:gd name="connsiteX21-2019" fmla="*/ 86633 w 11580086"/>
                <a:gd name="connsiteY21-2020" fmla="*/ 5040637 h 6332891"/>
                <a:gd name="connsiteX22-2021" fmla="*/ 70758 w 11580086"/>
                <a:gd name="connsiteY22-2022" fmla="*/ 3923037 h 6332891"/>
                <a:gd name="connsiteX23-2023" fmla="*/ 39008 w 11580086"/>
                <a:gd name="connsiteY23-2024" fmla="*/ 2475237 h 6332891"/>
                <a:gd name="connsiteX24-2025" fmla="*/ 105683 w 11580086"/>
                <a:gd name="connsiteY24-2026" fmla="*/ 1303662 h 6332891"/>
                <a:gd name="connsiteX25-2027" fmla="*/ 172358 w 11580086"/>
                <a:gd name="connsiteY25-2028" fmla="*/ 173362 h 6332891"/>
                <a:gd name="connsiteX0-2029" fmla="*/ 143783 w 11580086"/>
                <a:gd name="connsiteY0-2030" fmla="*/ 94173 h 6339427"/>
                <a:gd name="connsiteX1-2031" fmla="*/ 1709058 w 11580086"/>
                <a:gd name="connsiteY1-2032" fmla="*/ 78298 h 6339427"/>
                <a:gd name="connsiteX2-2033" fmla="*/ 3906158 w 11580086"/>
                <a:gd name="connsiteY2-2034" fmla="*/ 59248 h 6339427"/>
                <a:gd name="connsiteX3-2035" fmla="*/ 6100083 w 11580086"/>
                <a:gd name="connsiteY3-2036" fmla="*/ 157673 h 6339427"/>
                <a:gd name="connsiteX4-2037" fmla="*/ 8401958 w 11580086"/>
                <a:gd name="connsiteY4-2038" fmla="*/ 59248 h 6339427"/>
                <a:gd name="connsiteX5-2039" fmla="*/ 10554608 w 11580086"/>
                <a:gd name="connsiteY5-2040" fmla="*/ 94173 h 6339427"/>
                <a:gd name="connsiteX6-2041" fmla="*/ 11507108 w 11580086"/>
                <a:gd name="connsiteY6-2042" fmla="*/ 116398 h 6339427"/>
                <a:gd name="connsiteX7-2043" fmla="*/ 11449958 w 11580086"/>
                <a:gd name="connsiteY7-2044" fmla="*/ 1526098 h 6339427"/>
                <a:gd name="connsiteX8-2045" fmla="*/ 11538858 w 11580086"/>
                <a:gd name="connsiteY8-2046" fmla="*/ 2408748 h 6339427"/>
                <a:gd name="connsiteX9-2047" fmla="*/ 11399158 w 11580086"/>
                <a:gd name="connsiteY9-2048" fmla="*/ 3548573 h 6339427"/>
                <a:gd name="connsiteX10-2049" fmla="*/ 11532508 w 11580086"/>
                <a:gd name="connsiteY10-2050" fmla="*/ 4558223 h 6339427"/>
                <a:gd name="connsiteX11-2051" fmla="*/ 11453133 w 11580086"/>
                <a:gd name="connsiteY11-2052" fmla="*/ 5383723 h 6339427"/>
                <a:gd name="connsiteX12-2053" fmla="*/ 11542033 w 11580086"/>
                <a:gd name="connsiteY12-2054" fmla="*/ 6126673 h 6339427"/>
                <a:gd name="connsiteX13-2055" fmla="*/ 10722883 w 11580086"/>
                <a:gd name="connsiteY13-2056" fmla="*/ 6260023 h 6339427"/>
                <a:gd name="connsiteX14-2057" fmla="*/ 9351283 w 11580086"/>
                <a:gd name="connsiteY14-2058" fmla="*/ 6221923 h 6339427"/>
                <a:gd name="connsiteX15-2059" fmla="*/ 7878083 w 11580086"/>
                <a:gd name="connsiteY15-2060" fmla="*/ 6098098 h 6339427"/>
                <a:gd name="connsiteX16-2061" fmla="*/ 6312808 w 11580086"/>
                <a:gd name="connsiteY16-2062" fmla="*/ 6247323 h 6339427"/>
                <a:gd name="connsiteX17-2063" fmla="*/ 4293508 w 11580086"/>
                <a:gd name="connsiteY17-2064" fmla="*/ 6180648 h 6339427"/>
                <a:gd name="connsiteX18-2065" fmla="*/ 2798083 w 11580086"/>
                <a:gd name="connsiteY18-2066" fmla="*/ 6339398 h 6339427"/>
                <a:gd name="connsiteX19-2067" fmla="*/ 1162958 w 11580086"/>
                <a:gd name="connsiteY19-2068" fmla="*/ 6193348 h 6339427"/>
                <a:gd name="connsiteX20-2069" fmla="*/ 77108 w 11580086"/>
                <a:gd name="connsiteY20-2070" fmla="*/ 6113973 h 6339427"/>
                <a:gd name="connsiteX21-2071" fmla="*/ 86633 w 11580086"/>
                <a:gd name="connsiteY21-2072" fmla="*/ 5047173 h 6339427"/>
                <a:gd name="connsiteX22-2073" fmla="*/ 70758 w 11580086"/>
                <a:gd name="connsiteY22-2074" fmla="*/ 3929573 h 6339427"/>
                <a:gd name="connsiteX23-2075" fmla="*/ 39008 w 11580086"/>
                <a:gd name="connsiteY23-2076" fmla="*/ 2481773 h 6339427"/>
                <a:gd name="connsiteX24-2077" fmla="*/ 105683 w 11580086"/>
                <a:gd name="connsiteY24-2078" fmla="*/ 1310198 h 6339427"/>
                <a:gd name="connsiteX25-2079" fmla="*/ 143783 w 11580086"/>
                <a:gd name="connsiteY25-2080" fmla="*/ 94173 h 6339427"/>
                <a:gd name="connsiteX0-2081" fmla="*/ 143783 w 11580086"/>
                <a:gd name="connsiteY0-2082" fmla="*/ 94173 h 6339427"/>
                <a:gd name="connsiteX1-2083" fmla="*/ 1709058 w 11580086"/>
                <a:gd name="connsiteY1-2084" fmla="*/ 78298 h 6339427"/>
                <a:gd name="connsiteX2-2085" fmla="*/ 3906158 w 11580086"/>
                <a:gd name="connsiteY2-2086" fmla="*/ 59248 h 6339427"/>
                <a:gd name="connsiteX3-2087" fmla="*/ 6128658 w 11580086"/>
                <a:gd name="connsiteY3-2088" fmla="*/ 52898 h 6339427"/>
                <a:gd name="connsiteX4-2089" fmla="*/ 8401958 w 11580086"/>
                <a:gd name="connsiteY4-2090" fmla="*/ 59248 h 6339427"/>
                <a:gd name="connsiteX5-2091" fmla="*/ 10554608 w 11580086"/>
                <a:gd name="connsiteY5-2092" fmla="*/ 94173 h 6339427"/>
                <a:gd name="connsiteX6-2093" fmla="*/ 11507108 w 11580086"/>
                <a:gd name="connsiteY6-2094" fmla="*/ 116398 h 6339427"/>
                <a:gd name="connsiteX7-2095" fmla="*/ 11449958 w 11580086"/>
                <a:gd name="connsiteY7-2096" fmla="*/ 1526098 h 6339427"/>
                <a:gd name="connsiteX8-2097" fmla="*/ 11538858 w 11580086"/>
                <a:gd name="connsiteY8-2098" fmla="*/ 2408748 h 6339427"/>
                <a:gd name="connsiteX9-2099" fmla="*/ 11399158 w 11580086"/>
                <a:gd name="connsiteY9-2100" fmla="*/ 3548573 h 6339427"/>
                <a:gd name="connsiteX10-2101" fmla="*/ 11532508 w 11580086"/>
                <a:gd name="connsiteY10-2102" fmla="*/ 4558223 h 6339427"/>
                <a:gd name="connsiteX11-2103" fmla="*/ 11453133 w 11580086"/>
                <a:gd name="connsiteY11-2104" fmla="*/ 5383723 h 6339427"/>
                <a:gd name="connsiteX12-2105" fmla="*/ 11542033 w 11580086"/>
                <a:gd name="connsiteY12-2106" fmla="*/ 6126673 h 6339427"/>
                <a:gd name="connsiteX13-2107" fmla="*/ 10722883 w 11580086"/>
                <a:gd name="connsiteY13-2108" fmla="*/ 6260023 h 6339427"/>
                <a:gd name="connsiteX14-2109" fmla="*/ 9351283 w 11580086"/>
                <a:gd name="connsiteY14-2110" fmla="*/ 6221923 h 6339427"/>
                <a:gd name="connsiteX15-2111" fmla="*/ 7878083 w 11580086"/>
                <a:gd name="connsiteY15-2112" fmla="*/ 6098098 h 6339427"/>
                <a:gd name="connsiteX16-2113" fmla="*/ 6312808 w 11580086"/>
                <a:gd name="connsiteY16-2114" fmla="*/ 6247323 h 6339427"/>
                <a:gd name="connsiteX17-2115" fmla="*/ 4293508 w 11580086"/>
                <a:gd name="connsiteY17-2116" fmla="*/ 6180648 h 6339427"/>
                <a:gd name="connsiteX18-2117" fmla="*/ 2798083 w 11580086"/>
                <a:gd name="connsiteY18-2118" fmla="*/ 6339398 h 6339427"/>
                <a:gd name="connsiteX19-2119" fmla="*/ 1162958 w 11580086"/>
                <a:gd name="connsiteY19-2120" fmla="*/ 6193348 h 6339427"/>
                <a:gd name="connsiteX20-2121" fmla="*/ 77108 w 11580086"/>
                <a:gd name="connsiteY20-2122" fmla="*/ 6113973 h 6339427"/>
                <a:gd name="connsiteX21-2123" fmla="*/ 86633 w 11580086"/>
                <a:gd name="connsiteY21-2124" fmla="*/ 5047173 h 6339427"/>
                <a:gd name="connsiteX22-2125" fmla="*/ 70758 w 11580086"/>
                <a:gd name="connsiteY22-2126" fmla="*/ 3929573 h 6339427"/>
                <a:gd name="connsiteX23-2127" fmla="*/ 39008 w 11580086"/>
                <a:gd name="connsiteY23-2128" fmla="*/ 2481773 h 6339427"/>
                <a:gd name="connsiteX24-2129" fmla="*/ 105683 w 11580086"/>
                <a:gd name="connsiteY24-2130" fmla="*/ 1310198 h 6339427"/>
                <a:gd name="connsiteX25-2131" fmla="*/ 143783 w 11580086"/>
                <a:gd name="connsiteY25-2132" fmla="*/ 94173 h 6339427"/>
                <a:gd name="connsiteX0-2133" fmla="*/ 143783 w 11580086"/>
                <a:gd name="connsiteY0-2134" fmla="*/ 101600 h 6346854"/>
                <a:gd name="connsiteX1-2135" fmla="*/ 1709058 w 11580086"/>
                <a:gd name="connsiteY1-2136" fmla="*/ 85725 h 6346854"/>
                <a:gd name="connsiteX2-2137" fmla="*/ 3906158 w 11580086"/>
                <a:gd name="connsiteY2-2138" fmla="*/ 0 h 6346854"/>
                <a:gd name="connsiteX3-2139" fmla="*/ 6128658 w 11580086"/>
                <a:gd name="connsiteY3-2140" fmla="*/ 60325 h 6346854"/>
                <a:gd name="connsiteX4-2141" fmla="*/ 8401958 w 11580086"/>
                <a:gd name="connsiteY4-2142" fmla="*/ 66675 h 6346854"/>
                <a:gd name="connsiteX5-2143" fmla="*/ 10554608 w 11580086"/>
                <a:gd name="connsiteY5-2144" fmla="*/ 101600 h 6346854"/>
                <a:gd name="connsiteX6-2145" fmla="*/ 11507108 w 11580086"/>
                <a:gd name="connsiteY6-2146" fmla="*/ 123825 h 6346854"/>
                <a:gd name="connsiteX7-2147" fmla="*/ 11449958 w 11580086"/>
                <a:gd name="connsiteY7-2148" fmla="*/ 1533525 h 6346854"/>
                <a:gd name="connsiteX8-2149" fmla="*/ 11538858 w 11580086"/>
                <a:gd name="connsiteY8-2150" fmla="*/ 2416175 h 6346854"/>
                <a:gd name="connsiteX9-2151" fmla="*/ 11399158 w 11580086"/>
                <a:gd name="connsiteY9-2152" fmla="*/ 3556000 h 6346854"/>
                <a:gd name="connsiteX10-2153" fmla="*/ 11532508 w 11580086"/>
                <a:gd name="connsiteY10-2154" fmla="*/ 4565650 h 6346854"/>
                <a:gd name="connsiteX11-2155" fmla="*/ 11453133 w 11580086"/>
                <a:gd name="connsiteY11-2156" fmla="*/ 5391150 h 6346854"/>
                <a:gd name="connsiteX12-2157" fmla="*/ 11542033 w 11580086"/>
                <a:gd name="connsiteY12-2158" fmla="*/ 6134100 h 6346854"/>
                <a:gd name="connsiteX13-2159" fmla="*/ 10722883 w 11580086"/>
                <a:gd name="connsiteY13-2160" fmla="*/ 6267450 h 6346854"/>
                <a:gd name="connsiteX14-2161" fmla="*/ 9351283 w 11580086"/>
                <a:gd name="connsiteY14-2162" fmla="*/ 6229350 h 6346854"/>
                <a:gd name="connsiteX15-2163" fmla="*/ 7878083 w 11580086"/>
                <a:gd name="connsiteY15-2164" fmla="*/ 6105525 h 6346854"/>
                <a:gd name="connsiteX16-2165" fmla="*/ 6312808 w 11580086"/>
                <a:gd name="connsiteY16-2166" fmla="*/ 6254750 h 6346854"/>
                <a:gd name="connsiteX17-2167" fmla="*/ 4293508 w 11580086"/>
                <a:gd name="connsiteY17-2168" fmla="*/ 6188075 h 6346854"/>
                <a:gd name="connsiteX18-2169" fmla="*/ 2798083 w 11580086"/>
                <a:gd name="connsiteY18-2170" fmla="*/ 6346825 h 6346854"/>
                <a:gd name="connsiteX19-2171" fmla="*/ 1162958 w 11580086"/>
                <a:gd name="connsiteY19-2172" fmla="*/ 6200775 h 6346854"/>
                <a:gd name="connsiteX20-2173" fmla="*/ 77108 w 11580086"/>
                <a:gd name="connsiteY20-2174" fmla="*/ 6121400 h 6346854"/>
                <a:gd name="connsiteX21-2175" fmla="*/ 86633 w 11580086"/>
                <a:gd name="connsiteY21-2176" fmla="*/ 5054600 h 6346854"/>
                <a:gd name="connsiteX22-2177" fmla="*/ 70758 w 11580086"/>
                <a:gd name="connsiteY22-2178" fmla="*/ 3937000 h 6346854"/>
                <a:gd name="connsiteX23-2179" fmla="*/ 39008 w 11580086"/>
                <a:gd name="connsiteY23-2180" fmla="*/ 2489200 h 6346854"/>
                <a:gd name="connsiteX24-2181" fmla="*/ 105683 w 11580086"/>
                <a:gd name="connsiteY24-2182" fmla="*/ 1317625 h 6346854"/>
                <a:gd name="connsiteX25-2183" fmla="*/ 143783 w 11580086"/>
                <a:gd name="connsiteY25-2184" fmla="*/ 101600 h 6346854"/>
                <a:gd name="connsiteX0-2185" fmla="*/ 143783 w 11580086"/>
                <a:gd name="connsiteY0-2186" fmla="*/ 101869 h 6347123"/>
                <a:gd name="connsiteX1-2187" fmla="*/ 1709058 w 11580086"/>
                <a:gd name="connsiteY1-2188" fmla="*/ 85994 h 6347123"/>
                <a:gd name="connsiteX2-2189" fmla="*/ 3906158 w 11580086"/>
                <a:gd name="connsiteY2-2190" fmla="*/ 269 h 6347123"/>
                <a:gd name="connsiteX3-2191" fmla="*/ 6185808 w 11580086"/>
                <a:gd name="connsiteY3-2192" fmla="*/ 117744 h 6347123"/>
                <a:gd name="connsiteX4-2193" fmla="*/ 8401958 w 11580086"/>
                <a:gd name="connsiteY4-2194" fmla="*/ 66944 h 6347123"/>
                <a:gd name="connsiteX5-2195" fmla="*/ 10554608 w 11580086"/>
                <a:gd name="connsiteY5-2196" fmla="*/ 101869 h 6347123"/>
                <a:gd name="connsiteX6-2197" fmla="*/ 11507108 w 11580086"/>
                <a:gd name="connsiteY6-2198" fmla="*/ 124094 h 6347123"/>
                <a:gd name="connsiteX7-2199" fmla="*/ 11449958 w 11580086"/>
                <a:gd name="connsiteY7-2200" fmla="*/ 1533794 h 6347123"/>
                <a:gd name="connsiteX8-2201" fmla="*/ 11538858 w 11580086"/>
                <a:gd name="connsiteY8-2202" fmla="*/ 2416444 h 6347123"/>
                <a:gd name="connsiteX9-2203" fmla="*/ 11399158 w 11580086"/>
                <a:gd name="connsiteY9-2204" fmla="*/ 3556269 h 6347123"/>
                <a:gd name="connsiteX10-2205" fmla="*/ 11532508 w 11580086"/>
                <a:gd name="connsiteY10-2206" fmla="*/ 4565919 h 6347123"/>
                <a:gd name="connsiteX11-2207" fmla="*/ 11453133 w 11580086"/>
                <a:gd name="connsiteY11-2208" fmla="*/ 5391419 h 6347123"/>
                <a:gd name="connsiteX12-2209" fmla="*/ 11542033 w 11580086"/>
                <a:gd name="connsiteY12-2210" fmla="*/ 6134369 h 6347123"/>
                <a:gd name="connsiteX13-2211" fmla="*/ 10722883 w 11580086"/>
                <a:gd name="connsiteY13-2212" fmla="*/ 6267719 h 6347123"/>
                <a:gd name="connsiteX14-2213" fmla="*/ 9351283 w 11580086"/>
                <a:gd name="connsiteY14-2214" fmla="*/ 6229619 h 6347123"/>
                <a:gd name="connsiteX15-2215" fmla="*/ 7878083 w 11580086"/>
                <a:gd name="connsiteY15-2216" fmla="*/ 6105794 h 6347123"/>
                <a:gd name="connsiteX16-2217" fmla="*/ 6312808 w 11580086"/>
                <a:gd name="connsiteY16-2218" fmla="*/ 6255019 h 6347123"/>
                <a:gd name="connsiteX17-2219" fmla="*/ 4293508 w 11580086"/>
                <a:gd name="connsiteY17-2220" fmla="*/ 6188344 h 6347123"/>
                <a:gd name="connsiteX18-2221" fmla="*/ 2798083 w 11580086"/>
                <a:gd name="connsiteY18-2222" fmla="*/ 6347094 h 6347123"/>
                <a:gd name="connsiteX19-2223" fmla="*/ 1162958 w 11580086"/>
                <a:gd name="connsiteY19-2224" fmla="*/ 6201044 h 6347123"/>
                <a:gd name="connsiteX20-2225" fmla="*/ 77108 w 11580086"/>
                <a:gd name="connsiteY20-2226" fmla="*/ 6121669 h 6347123"/>
                <a:gd name="connsiteX21-2227" fmla="*/ 86633 w 11580086"/>
                <a:gd name="connsiteY21-2228" fmla="*/ 5054869 h 6347123"/>
                <a:gd name="connsiteX22-2229" fmla="*/ 70758 w 11580086"/>
                <a:gd name="connsiteY22-2230" fmla="*/ 3937269 h 6347123"/>
                <a:gd name="connsiteX23-2231" fmla="*/ 39008 w 11580086"/>
                <a:gd name="connsiteY23-2232" fmla="*/ 2489469 h 6347123"/>
                <a:gd name="connsiteX24-2233" fmla="*/ 105683 w 11580086"/>
                <a:gd name="connsiteY24-2234" fmla="*/ 1317894 h 6347123"/>
                <a:gd name="connsiteX25-2235" fmla="*/ 143783 w 11580086"/>
                <a:gd name="connsiteY25-2236" fmla="*/ 101869 h 6347123"/>
                <a:gd name="connsiteX0-2237" fmla="*/ 143783 w 11580086"/>
                <a:gd name="connsiteY0-2238" fmla="*/ 101869 h 6347123"/>
                <a:gd name="connsiteX1-2239" fmla="*/ 1709058 w 11580086"/>
                <a:gd name="connsiteY1-2240" fmla="*/ 85994 h 6347123"/>
                <a:gd name="connsiteX2-2241" fmla="*/ 3906158 w 11580086"/>
                <a:gd name="connsiteY2-2242" fmla="*/ 269 h 6347123"/>
                <a:gd name="connsiteX3-2243" fmla="*/ 6185808 w 11580086"/>
                <a:gd name="connsiteY3-2244" fmla="*/ 117744 h 6347123"/>
                <a:gd name="connsiteX4-2245" fmla="*/ 8401958 w 11580086"/>
                <a:gd name="connsiteY4-2246" fmla="*/ 9794 h 6347123"/>
                <a:gd name="connsiteX5-2247" fmla="*/ 10554608 w 11580086"/>
                <a:gd name="connsiteY5-2248" fmla="*/ 101869 h 6347123"/>
                <a:gd name="connsiteX6-2249" fmla="*/ 11507108 w 11580086"/>
                <a:gd name="connsiteY6-2250" fmla="*/ 124094 h 6347123"/>
                <a:gd name="connsiteX7-2251" fmla="*/ 11449958 w 11580086"/>
                <a:gd name="connsiteY7-2252" fmla="*/ 1533794 h 6347123"/>
                <a:gd name="connsiteX8-2253" fmla="*/ 11538858 w 11580086"/>
                <a:gd name="connsiteY8-2254" fmla="*/ 2416444 h 6347123"/>
                <a:gd name="connsiteX9-2255" fmla="*/ 11399158 w 11580086"/>
                <a:gd name="connsiteY9-2256" fmla="*/ 3556269 h 6347123"/>
                <a:gd name="connsiteX10-2257" fmla="*/ 11532508 w 11580086"/>
                <a:gd name="connsiteY10-2258" fmla="*/ 4565919 h 6347123"/>
                <a:gd name="connsiteX11-2259" fmla="*/ 11453133 w 11580086"/>
                <a:gd name="connsiteY11-2260" fmla="*/ 5391419 h 6347123"/>
                <a:gd name="connsiteX12-2261" fmla="*/ 11542033 w 11580086"/>
                <a:gd name="connsiteY12-2262" fmla="*/ 6134369 h 6347123"/>
                <a:gd name="connsiteX13-2263" fmla="*/ 10722883 w 11580086"/>
                <a:gd name="connsiteY13-2264" fmla="*/ 6267719 h 6347123"/>
                <a:gd name="connsiteX14-2265" fmla="*/ 9351283 w 11580086"/>
                <a:gd name="connsiteY14-2266" fmla="*/ 6229619 h 6347123"/>
                <a:gd name="connsiteX15-2267" fmla="*/ 7878083 w 11580086"/>
                <a:gd name="connsiteY15-2268" fmla="*/ 6105794 h 6347123"/>
                <a:gd name="connsiteX16-2269" fmla="*/ 6312808 w 11580086"/>
                <a:gd name="connsiteY16-2270" fmla="*/ 6255019 h 6347123"/>
                <a:gd name="connsiteX17-2271" fmla="*/ 4293508 w 11580086"/>
                <a:gd name="connsiteY17-2272" fmla="*/ 6188344 h 6347123"/>
                <a:gd name="connsiteX18-2273" fmla="*/ 2798083 w 11580086"/>
                <a:gd name="connsiteY18-2274" fmla="*/ 6347094 h 6347123"/>
                <a:gd name="connsiteX19-2275" fmla="*/ 1162958 w 11580086"/>
                <a:gd name="connsiteY19-2276" fmla="*/ 6201044 h 6347123"/>
                <a:gd name="connsiteX20-2277" fmla="*/ 77108 w 11580086"/>
                <a:gd name="connsiteY20-2278" fmla="*/ 6121669 h 6347123"/>
                <a:gd name="connsiteX21-2279" fmla="*/ 86633 w 11580086"/>
                <a:gd name="connsiteY21-2280" fmla="*/ 5054869 h 6347123"/>
                <a:gd name="connsiteX22-2281" fmla="*/ 70758 w 11580086"/>
                <a:gd name="connsiteY22-2282" fmla="*/ 3937269 h 6347123"/>
                <a:gd name="connsiteX23-2283" fmla="*/ 39008 w 11580086"/>
                <a:gd name="connsiteY23-2284" fmla="*/ 2489469 h 6347123"/>
                <a:gd name="connsiteX24-2285" fmla="*/ 105683 w 11580086"/>
                <a:gd name="connsiteY24-2286" fmla="*/ 1317894 h 6347123"/>
                <a:gd name="connsiteX25-2287" fmla="*/ 143783 w 11580086"/>
                <a:gd name="connsiteY25-2288" fmla="*/ 101869 h 6347123"/>
                <a:gd name="connsiteX0-2289" fmla="*/ 143783 w 11580086"/>
                <a:gd name="connsiteY0-2290" fmla="*/ 101805 h 6347059"/>
                <a:gd name="connsiteX1-2291" fmla="*/ 1709058 w 11580086"/>
                <a:gd name="connsiteY1-2292" fmla="*/ 85930 h 6347059"/>
                <a:gd name="connsiteX2-2293" fmla="*/ 3906158 w 11580086"/>
                <a:gd name="connsiteY2-2294" fmla="*/ 205 h 6347059"/>
                <a:gd name="connsiteX3-2295" fmla="*/ 6195333 w 11580086"/>
                <a:gd name="connsiteY3-2296" fmla="*/ 60530 h 6347059"/>
                <a:gd name="connsiteX4-2297" fmla="*/ 8401958 w 11580086"/>
                <a:gd name="connsiteY4-2298" fmla="*/ 9730 h 6347059"/>
                <a:gd name="connsiteX5-2299" fmla="*/ 10554608 w 11580086"/>
                <a:gd name="connsiteY5-2300" fmla="*/ 101805 h 6347059"/>
                <a:gd name="connsiteX6-2301" fmla="*/ 11507108 w 11580086"/>
                <a:gd name="connsiteY6-2302" fmla="*/ 124030 h 6347059"/>
                <a:gd name="connsiteX7-2303" fmla="*/ 11449958 w 11580086"/>
                <a:gd name="connsiteY7-2304" fmla="*/ 1533730 h 6347059"/>
                <a:gd name="connsiteX8-2305" fmla="*/ 11538858 w 11580086"/>
                <a:gd name="connsiteY8-2306" fmla="*/ 2416380 h 6347059"/>
                <a:gd name="connsiteX9-2307" fmla="*/ 11399158 w 11580086"/>
                <a:gd name="connsiteY9-2308" fmla="*/ 3556205 h 6347059"/>
                <a:gd name="connsiteX10-2309" fmla="*/ 11532508 w 11580086"/>
                <a:gd name="connsiteY10-2310" fmla="*/ 4565855 h 6347059"/>
                <a:gd name="connsiteX11-2311" fmla="*/ 11453133 w 11580086"/>
                <a:gd name="connsiteY11-2312" fmla="*/ 5391355 h 6347059"/>
                <a:gd name="connsiteX12-2313" fmla="*/ 11542033 w 11580086"/>
                <a:gd name="connsiteY12-2314" fmla="*/ 6134305 h 6347059"/>
                <a:gd name="connsiteX13-2315" fmla="*/ 10722883 w 11580086"/>
                <a:gd name="connsiteY13-2316" fmla="*/ 6267655 h 6347059"/>
                <a:gd name="connsiteX14-2317" fmla="*/ 9351283 w 11580086"/>
                <a:gd name="connsiteY14-2318" fmla="*/ 6229555 h 6347059"/>
                <a:gd name="connsiteX15-2319" fmla="*/ 7878083 w 11580086"/>
                <a:gd name="connsiteY15-2320" fmla="*/ 6105730 h 6347059"/>
                <a:gd name="connsiteX16-2321" fmla="*/ 6312808 w 11580086"/>
                <a:gd name="connsiteY16-2322" fmla="*/ 6254955 h 6347059"/>
                <a:gd name="connsiteX17-2323" fmla="*/ 4293508 w 11580086"/>
                <a:gd name="connsiteY17-2324" fmla="*/ 6188280 h 6347059"/>
                <a:gd name="connsiteX18-2325" fmla="*/ 2798083 w 11580086"/>
                <a:gd name="connsiteY18-2326" fmla="*/ 6347030 h 6347059"/>
                <a:gd name="connsiteX19-2327" fmla="*/ 1162958 w 11580086"/>
                <a:gd name="connsiteY19-2328" fmla="*/ 6200980 h 6347059"/>
                <a:gd name="connsiteX20-2329" fmla="*/ 77108 w 11580086"/>
                <a:gd name="connsiteY20-2330" fmla="*/ 6121605 h 6347059"/>
                <a:gd name="connsiteX21-2331" fmla="*/ 86633 w 11580086"/>
                <a:gd name="connsiteY21-2332" fmla="*/ 5054805 h 6347059"/>
                <a:gd name="connsiteX22-2333" fmla="*/ 70758 w 11580086"/>
                <a:gd name="connsiteY22-2334" fmla="*/ 3937205 h 6347059"/>
                <a:gd name="connsiteX23-2335" fmla="*/ 39008 w 11580086"/>
                <a:gd name="connsiteY23-2336" fmla="*/ 2489405 h 6347059"/>
                <a:gd name="connsiteX24-2337" fmla="*/ 105683 w 11580086"/>
                <a:gd name="connsiteY24-2338" fmla="*/ 1317830 h 6347059"/>
                <a:gd name="connsiteX25-2339" fmla="*/ 143783 w 11580086"/>
                <a:gd name="connsiteY25-2340" fmla="*/ 101805 h 6347059"/>
                <a:gd name="connsiteX0-2341" fmla="*/ 143783 w 11585839"/>
                <a:gd name="connsiteY0-2342" fmla="*/ 101805 h 6347059"/>
                <a:gd name="connsiteX1-2343" fmla="*/ 1709058 w 11585839"/>
                <a:gd name="connsiteY1-2344" fmla="*/ 85930 h 6347059"/>
                <a:gd name="connsiteX2-2345" fmla="*/ 3906158 w 11585839"/>
                <a:gd name="connsiteY2-2346" fmla="*/ 205 h 6347059"/>
                <a:gd name="connsiteX3-2347" fmla="*/ 6195333 w 11585839"/>
                <a:gd name="connsiteY3-2348" fmla="*/ 60530 h 6347059"/>
                <a:gd name="connsiteX4-2349" fmla="*/ 8401958 w 11585839"/>
                <a:gd name="connsiteY4-2350" fmla="*/ 9730 h 6347059"/>
                <a:gd name="connsiteX5-2351" fmla="*/ 10202183 w 11585839"/>
                <a:gd name="connsiteY5-2352" fmla="*/ 92280 h 6347059"/>
                <a:gd name="connsiteX6-2353" fmla="*/ 11507108 w 11585839"/>
                <a:gd name="connsiteY6-2354" fmla="*/ 124030 h 6347059"/>
                <a:gd name="connsiteX7-2355" fmla="*/ 11449958 w 11585839"/>
                <a:gd name="connsiteY7-2356" fmla="*/ 1533730 h 6347059"/>
                <a:gd name="connsiteX8-2357" fmla="*/ 11538858 w 11585839"/>
                <a:gd name="connsiteY8-2358" fmla="*/ 2416380 h 6347059"/>
                <a:gd name="connsiteX9-2359" fmla="*/ 11399158 w 11585839"/>
                <a:gd name="connsiteY9-2360" fmla="*/ 3556205 h 6347059"/>
                <a:gd name="connsiteX10-2361" fmla="*/ 11532508 w 11585839"/>
                <a:gd name="connsiteY10-2362" fmla="*/ 4565855 h 6347059"/>
                <a:gd name="connsiteX11-2363" fmla="*/ 11453133 w 11585839"/>
                <a:gd name="connsiteY11-2364" fmla="*/ 5391355 h 6347059"/>
                <a:gd name="connsiteX12-2365" fmla="*/ 11542033 w 11585839"/>
                <a:gd name="connsiteY12-2366" fmla="*/ 6134305 h 6347059"/>
                <a:gd name="connsiteX13-2367" fmla="*/ 10722883 w 11585839"/>
                <a:gd name="connsiteY13-2368" fmla="*/ 6267655 h 6347059"/>
                <a:gd name="connsiteX14-2369" fmla="*/ 9351283 w 11585839"/>
                <a:gd name="connsiteY14-2370" fmla="*/ 6229555 h 6347059"/>
                <a:gd name="connsiteX15-2371" fmla="*/ 7878083 w 11585839"/>
                <a:gd name="connsiteY15-2372" fmla="*/ 6105730 h 6347059"/>
                <a:gd name="connsiteX16-2373" fmla="*/ 6312808 w 11585839"/>
                <a:gd name="connsiteY16-2374" fmla="*/ 6254955 h 6347059"/>
                <a:gd name="connsiteX17-2375" fmla="*/ 4293508 w 11585839"/>
                <a:gd name="connsiteY17-2376" fmla="*/ 6188280 h 6347059"/>
                <a:gd name="connsiteX18-2377" fmla="*/ 2798083 w 11585839"/>
                <a:gd name="connsiteY18-2378" fmla="*/ 6347030 h 6347059"/>
                <a:gd name="connsiteX19-2379" fmla="*/ 1162958 w 11585839"/>
                <a:gd name="connsiteY19-2380" fmla="*/ 6200980 h 6347059"/>
                <a:gd name="connsiteX20-2381" fmla="*/ 77108 w 11585839"/>
                <a:gd name="connsiteY20-2382" fmla="*/ 6121605 h 6347059"/>
                <a:gd name="connsiteX21-2383" fmla="*/ 86633 w 11585839"/>
                <a:gd name="connsiteY21-2384" fmla="*/ 5054805 h 6347059"/>
                <a:gd name="connsiteX22-2385" fmla="*/ 70758 w 11585839"/>
                <a:gd name="connsiteY22-2386" fmla="*/ 3937205 h 6347059"/>
                <a:gd name="connsiteX23-2387" fmla="*/ 39008 w 11585839"/>
                <a:gd name="connsiteY23-2388" fmla="*/ 2489405 h 6347059"/>
                <a:gd name="connsiteX24-2389" fmla="*/ 105683 w 11585839"/>
                <a:gd name="connsiteY24-2390" fmla="*/ 1317830 h 6347059"/>
                <a:gd name="connsiteX25-2391" fmla="*/ 143783 w 11585839"/>
                <a:gd name="connsiteY25-2392" fmla="*/ 101805 h 6347059"/>
                <a:gd name="connsiteX0-2393" fmla="*/ 143783 w 11585839"/>
                <a:gd name="connsiteY0-2394" fmla="*/ 101805 h 6347059"/>
                <a:gd name="connsiteX1-2395" fmla="*/ 1709058 w 11585839"/>
                <a:gd name="connsiteY1-2396" fmla="*/ 85930 h 6347059"/>
                <a:gd name="connsiteX2-2397" fmla="*/ 3906158 w 11585839"/>
                <a:gd name="connsiteY2-2398" fmla="*/ 205 h 6347059"/>
                <a:gd name="connsiteX3-2399" fmla="*/ 6195333 w 11585839"/>
                <a:gd name="connsiteY3-2400" fmla="*/ 60530 h 6347059"/>
                <a:gd name="connsiteX4-2401" fmla="*/ 8401958 w 11585839"/>
                <a:gd name="connsiteY4-2402" fmla="*/ 9730 h 6347059"/>
                <a:gd name="connsiteX5-2403" fmla="*/ 10202183 w 11585839"/>
                <a:gd name="connsiteY5-2404" fmla="*/ 92280 h 6347059"/>
                <a:gd name="connsiteX6-2405" fmla="*/ 11507108 w 11585839"/>
                <a:gd name="connsiteY6-2406" fmla="*/ 124030 h 6347059"/>
                <a:gd name="connsiteX7-2407" fmla="*/ 11449958 w 11585839"/>
                <a:gd name="connsiteY7-2408" fmla="*/ 1533730 h 6347059"/>
                <a:gd name="connsiteX8-2409" fmla="*/ 11538858 w 11585839"/>
                <a:gd name="connsiteY8-2410" fmla="*/ 2416380 h 6347059"/>
                <a:gd name="connsiteX9-2411" fmla="*/ 11475358 w 11585839"/>
                <a:gd name="connsiteY9-2412" fmla="*/ 3556205 h 6347059"/>
                <a:gd name="connsiteX10-2413" fmla="*/ 11532508 w 11585839"/>
                <a:gd name="connsiteY10-2414" fmla="*/ 4565855 h 6347059"/>
                <a:gd name="connsiteX11-2415" fmla="*/ 11453133 w 11585839"/>
                <a:gd name="connsiteY11-2416" fmla="*/ 5391355 h 6347059"/>
                <a:gd name="connsiteX12-2417" fmla="*/ 11542033 w 11585839"/>
                <a:gd name="connsiteY12-2418" fmla="*/ 6134305 h 6347059"/>
                <a:gd name="connsiteX13-2419" fmla="*/ 10722883 w 11585839"/>
                <a:gd name="connsiteY13-2420" fmla="*/ 6267655 h 6347059"/>
                <a:gd name="connsiteX14-2421" fmla="*/ 9351283 w 11585839"/>
                <a:gd name="connsiteY14-2422" fmla="*/ 6229555 h 6347059"/>
                <a:gd name="connsiteX15-2423" fmla="*/ 7878083 w 11585839"/>
                <a:gd name="connsiteY15-2424" fmla="*/ 6105730 h 6347059"/>
                <a:gd name="connsiteX16-2425" fmla="*/ 6312808 w 11585839"/>
                <a:gd name="connsiteY16-2426" fmla="*/ 6254955 h 6347059"/>
                <a:gd name="connsiteX17-2427" fmla="*/ 4293508 w 11585839"/>
                <a:gd name="connsiteY17-2428" fmla="*/ 6188280 h 6347059"/>
                <a:gd name="connsiteX18-2429" fmla="*/ 2798083 w 11585839"/>
                <a:gd name="connsiteY18-2430" fmla="*/ 6347030 h 6347059"/>
                <a:gd name="connsiteX19-2431" fmla="*/ 1162958 w 11585839"/>
                <a:gd name="connsiteY19-2432" fmla="*/ 6200980 h 6347059"/>
                <a:gd name="connsiteX20-2433" fmla="*/ 77108 w 11585839"/>
                <a:gd name="connsiteY20-2434" fmla="*/ 6121605 h 6347059"/>
                <a:gd name="connsiteX21-2435" fmla="*/ 86633 w 11585839"/>
                <a:gd name="connsiteY21-2436" fmla="*/ 5054805 h 6347059"/>
                <a:gd name="connsiteX22-2437" fmla="*/ 70758 w 11585839"/>
                <a:gd name="connsiteY22-2438" fmla="*/ 3937205 h 6347059"/>
                <a:gd name="connsiteX23-2439" fmla="*/ 39008 w 11585839"/>
                <a:gd name="connsiteY23-2440" fmla="*/ 2489405 h 6347059"/>
                <a:gd name="connsiteX24-2441" fmla="*/ 105683 w 11585839"/>
                <a:gd name="connsiteY24-2442" fmla="*/ 1317830 h 6347059"/>
                <a:gd name="connsiteX25-2443" fmla="*/ 143783 w 11585839"/>
                <a:gd name="connsiteY25-2444" fmla="*/ 101805 h 6347059"/>
                <a:gd name="connsiteX0-2445" fmla="*/ 143783 w 11585839"/>
                <a:gd name="connsiteY0-2446" fmla="*/ 101805 h 6347059"/>
                <a:gd name="connsiteX1-2447" fmla="*/ 1709058 w 11585839"/>
                <a:gd name="connsiteY1-2448" fmla="*/ 85930 h 6347059"/>
                <a:gd name="connsiteX2-2449" fmla="*/ 3906158 w 11585839"/>
                <a:gd name="connsiteY2-2450" fmla="*/ 205 h 6347059"/>
                <a:gd name="connsiteX3-2451" fmla="*/ 6195333 w 11585839"/>
                <a:gd name="connsiteY3-2452" fmla="*/ 60530 h 6347059"/>
                <a:gd name="connsiteX4-2453" fmla="*/ 8401958 w 11585839"/>
                <a:gd name="connsiteY4-2454" fmla="*/ 9730 h 6347059"/>
                <a:gd name="connsiteX5-2455" fmla="*/ 10202183 w 11585839"/>
                <a:gd name="connsiteY5-2456" fmla="*/ 92280 h 6347059"/>
                <a:gd name="connsiteX6-2457" fmla="*/ 11507108 w 11585839"/>
                <a:gd name="connsiteY6-2458" fmla="*/ 124030 h 6347059"/>
                <a:gd name="connsiteX7-2459" fmla="*/ 11449958 w 11585839"/>
                <a:gd name="connsiteY7-2460" fmla="*/ 1533730 h 6347059"/>
                <a:gd name="connsiteX8-2461" fmla="*/ 11538858 w 11585839"/>
                <a:gd name="connsiteY8-2462" fmla="*/ 2416380 h 6347059"/>
                <a:gd name="connsiteX9-2463" fmla="*/ 11475358 w 11585839"/>
                <a:gd name="connsiteY9-2464" fmla="*/ 3556205 h 6347059"/>
                <a:gd name="connsiteX10-2465" fmla="*/ 11532508 w 11585839"/>
                <a:gd name="connsiteY10-2466" fmla="*/ 4565855 h 6347059"/>
                <a:gd name="connsiteX11-2467" fmla="*/ 11453133 w 11585839"/>
                <a:gd name="connsiteY11-2468" fmla="*/ 5391355 h 6347059"/>
                <a:gd name="connsiteX12-2469" fmla="*/ 11542033 w 11585839"/>
                <a:gd name="connsiteY12-2470" fmla="*/ 6134305 h 6347059"/>
                <a:gd name="connsiteX13-2471" fmla="*/ 10722883 w 11585839"/>
                <a:gd name="connsiteY13-2472" fmla="*/ 6267655 h 6347059"/>
                <a:gd name="connsiteX14-2473" fmla="*/ 9351283 w 11585839"/>
                <a:gd name="connsiteY14-2474" fmla="*/ 6229555 h 6347059"/>
                <a:gd name="connsiteX15-2475" fmla="*/ 7887608 w 11585839"/>
                <a:gd name="connsiteY15-2476" fmla="*/ 6172405 h 6347059"/>
                <a:gd name="connsiteX16-2477" fmla="*/ 6312808 w 11585839"/>
                <a:gd name="connsiteY16-2478" fmla="*/ 6254955 h 6347059"/>
                <a:gd name="connsiteX17-2479" fmla="*/ 4293508 w 11585839"/>
                <a:gd name="connsiteY17-2480" fmla="*/ 6188280 h 6347059"/>
                <a:gd name="connsiteX18-2481" fmla="*/ 2798083 w 11585839"/>
                <a:gd name="connsiteY18-2482" fmla="*/ 6347030 h 6347059"/>
                <a:gd name="connsiteX19-2483" fmla="*/ 1162958 w 11585839"/>
                <a:gd name="connsiteY19-2484" fmla="*/ 6200980 h 6347059"/>
                <a:gd name="connsiteX20-2485" fmla="*/ 77108 w 11585839"/>
                <a:gd name="connsiteY20-2486" fmla="*/ 6121605 h 6347059"/>
                <a:gd name="connsiteX21-2487" fmla="*/ 86633 w 11585839"/>
                <a:gd name="connsiteY21-2488" fmla="*/ 5054805 h 6347059"/>
                <a:gd name="connsiteX22-2489" fmla="*/ 70758 w 11585839"/>
                <a:gd name="connsiteY22-2490" fmla="*/ 3937205 h 6347059"/>
                <a:gd name="connsiteX23-2491" fmla="*/ 39008 w 11585839"/>
                <a:gd name="connsiteY23-2492" fmla="*/ 2489405 h 6347059"/>
                <a:gd name="connsiteX24-2493" fmla="*/ 105683 w 11585839"/>
                <a:gd name="connsiteY24-2494" fmla="*/ 1317830 h 6347059"/>
                <a:gd name="connsiteX25-2495" fmla="*/ 143783 w 11585839"/>
                <a:gd name="connsiteY25-2496" fmla="*/ 101805 h 6347059"/>
                <a:gd name="connsiteX0-2497" fmla="*/ 143783 w 11585839"/>
                <a:gd name="connsiteY0-2498" fmla="*/ 101805 h 6289932"/>
                <a:gd name="connsiteX1-2499" fmla="*/ 1709058 w 11585839"/>
                <a:gd name="connsiteY1-2500" fmla="*/ 85930 h 6289932"/>
                <a:gd name="connsiteX2-2501" fmla="*/ 3906158 w 11585839"/>
                <a:gd name="connsiteY2-2502" fmla="*/ 205 h 6289932"/>
                <a:gd name="connsiteX3-2503" fmla="*/ 6195333 w 11585839"/>
                <a:gd name="connsiteY3-2504" fmla="*/ 60530 h 6289932"/>
                <a:gd name="connsiteX4-2505" fmla="*/ 8401958 w 11585839"/>
                <a:gd name="connsiteY4-2506" fmla="*/ 9730 h 6289932"/>
                <a:gd name="connsiteX5-2507" fmla="*/ 10202183 w 11585839"/>
                <a:gd name="connsiteY5-2508" fmla="*/ 92280 h 6289932"/>
                <a:gd name="connsiteX6-2509" fmla="*/ 11507108 w 11585839"/>
                <a:gd name="connsiteY6-2510" fmla="*/ 124030 h 6289932"/>
                <a:gd name="connsiteX7-2511" fmla="*/ 11449958 w 11585839"/>
                <a:gd name="connsiteY7-2512" fmla="*/ 1533730 h 6289932"/>
                <a:gd name="connsiteX8-2513" fmla="*/ 11538858 w 11585839"/>
                <a:gd name="connsiteY8-2514" fmla="*/ 2416380 h 6289932"/>
                <a:gd name="connsiteX9-2515" fmla="*/ 11475358 w 11585839"/>
                <a:gd name="connsiteY9-2516" fmla="*/ 3556205 h 6289932"/>
                <a:gd name="connsiteX10-2517" fmla="*/ 11532508 w 11585839"/>
                <a:gd name="connsiteY10-2518" fmla="*/ 4565855 h 6289932"/>
                <a:gd name="connsiteX11-2519" fmla="*/ 11453133 w 11585839"/>
                <a:gd name="connsiteY11-2520" fmla="*/ 5391355 h 6289932"/>
                <a:gd name="connsiteX12-2521" fmla="*/ 11542033 w 11585839"/>
                <a:gd name="connsiteY12-2522" fmla="*/ 6134305 h 6289932"/>
                <a:gd name="connsiteX13-2523" fmla="*/ 10722883 w 11585839"/>
                <a:gd name="connsiteY13-2524" fmla="*/ 6267655 h 6289932"/>
                <a:gd name="connsiteX14-2525" fmla="*/ 9351283 w 11585839"/>
                <a:gd name="connsiteY14-2526" fmla="*/ 6229555 h 6289932"/>
                <a:gd name="connsiteX15-2527" fmla="*/ 7887608 w 11585839"/>
                <a:gd name="connsiteY15-2528" fmla="*/ 6172405 h 6289932"/>
                <a:gd name="connsiteX16-2529" fmla="*/ 6312808 w 11585839"/>
                <a:gd name="connsiteY16-2530" fmla="*/ 6254955 h 6289932"/>
                <a:gd name="connsiteX17-2531" fmla="*/ 4293508 w 11585839"/>
                <a:gd name="connsiteY17-2532" fmla="*/ 6188280 h 6289932"/>
                <a:gd name="connsiteX18-2533" fmla="*/ 2712358 w 11585839"/>
                <a:gd name="connsiteY18-2534" fmla="*/ 6289880 h 6289932"/>
                <a:gd name="connsiteX19-2535" fmla="*/ 1162958 w 11585839"/>
                <a:gd name="connsiteY19-2536" fmla="*/ 6200980 h 6289932"/>
                <a:gd name="connsiteX20-2537" fmla="*/ 77108 w 11585839"/>
                <a:gd name="connsiteY20-2538" fmla="*/ 6121605 h 6289932"/>
                <a:gd name="connsiteX21-2539" fmla="*/ 86633 w 11585839"/>
                <a:gd name="connsiteY21-2540" fmla="*/ 5054805 h 6289932"/>
                <a:gd name="connsiteX22-2541" fmla="*/ 70758 w 11585839"/>
                <a:gd name="connsiteY22-2542" fmla="*/ 3937205 h 6289932"/>
                <a:gd name="connsiteX23-2543" fmla="*/ 39008 w 11585839"/>
                <a:gd name="connsiteY23-2544" fmla="*/ 2489405 h 6289932"/>
                <a:gd name="connsiteX24-2545" fmla="*/ 105683 w 11585839"/>
                <a:gd name="connsiteY24-2546" fmla="*/ 1317830 h 6289932"/>
                <a:gd name="connsiteX25-2547" fmla="*/ 143783 w 11585839"/>
                <a:gd name="connsiteY25-2548" fmla="*/ 101805 h 6289932"/>
                <a:gd name="connsiteX0-2549" fmla="*/ 143783 w 11585839"/>
                <a:gd name="connsiteY0-2550" fmla="*/ 101805 h 6291080"/>
                <a:gd name="connsiteX1-2551" fmla="*/ 1709058 w 11585839"/>
                <a:gd name="connsiteY1-2552" fmla="*/ 85930 h 6291080"/>
                <a:gd name="connsiteX2-2553" fmla="*/ 3906158 w 11585839"/>
                <a:gd name="connsiteY2-2554" fmla="*/ 205 h 6291080"/>
                <a:gd name="connsiteX3-2555" fmla="*/ 6195333 w 11585839"/>
                <a:gd name="connsiteY3-2556" fmla="*/ 60530 h 6291080"/>
                <a:gd name="connsiteX4-2557" fmla="*/ 8401958 w 11585839"/>
                <a:gd name="connsiteY4-2558" fmla="*/ 9730 h 6291080"/>
                <a:gd name="connsiteX5-2559" fmla="*/ 10202183 w 11585839"/>
                <a:gd name="connsiteY5-2560" fmla="*/ 92280 h 6291080"/>
                <a:gd name="connsiteX6-2561" fmla="*/ 11507108 w 11585839"/>
                <a:gd name="connsiteY6-2562" fmla="*/ 124030 h 6291080"/>
                <a:gd name="connsiteX7-2563" fmla="*/ 11449958 w 11585839"/>
                <a:gd name="connsiteY7-2564" fmla="*/ 1533730 h 6291080"/>
                <a:gd name="connsiteX8-2565" fmla="*/ 11538858 w 11585839"/>
                <a:gd name="connsiteY8-2566" fmla="*/ 2416380 h 6291080"/>
                <a:gd name="connsiteX9-2567" fmla="*/ 11475358 w 11585839"/>
                <a:gd name="connsiteY9-2568" fmla="*/ 3556205 h 6291080"/>
                <a:gd name="connsiteX10-2569" fmla="*/ 11532508 w 11585839"/>
                <a:gd name="connsiteY10-2570" fmla="*/ 4565855 h 6291080"/>
                <a:gd name="connsiteX11-2571" fmla="*/ 11453133 w 11585839"/>
                <a:gd name="connsiteY11-2572" fmla="*/ 5391355 h 6291080"/>
                <a:gd name="connsiteX12-2573" fmla="*/ 11542033 w 11585839"/>
                <a:gd name="connsiteY12-2574" fmla="*/ 6134305 h 6291080"/>
                <a:gd name="connsiteX13-2575" fmla="*/ 10722883 w 11585839"/>
                <a:gd name="connsiteY13-2576" fmla="*/ 6267655 h 6291080"/>
                <a:gd name="connsiteX14-2577" fmla="*/ 9351283 w 11585839"/>
                <a:gd name="connsiteY14-2578" fmla="*/ 6229555 h 6291080"/>
                <a:gd name="connsiteX15-2579" fmla="*/ 7887608 w 11585839"/>
                <a:gd name="connsiteY15-2580" fmla="*/ 6172405 h 6291080"/>
                <a:gd name="connsiteX16-2581" fmla="*/ 6312808 w 11585839"/>
                <a:gd name="connsiteY16-2582" fmla="*/ 6254955 h 6291080"/>
                <a:gd name="connsiteX17-2583" fmla="*/ 4302744 w 11585839"/>
                <a:gd name="connsiteY17-2584" fmla="*/ 6132862 h 6291080"/>
                <a:gd name="connsiteX18-2585" fmla="*/ 2712358 w 11585839"/>
                <a:gd name="connsiteY18-2586" fmla="*/ 6289880 h 6291080"/>
                <a:gd name="connsiteX19-2587" fmla="*/ 1162958 w 11585839"/>
                <a:gd name="connsiteY19-2588" fmla="*/ 6200980 h 6291080"/>
                <a:gd name="connsiteX20-2589" fmla="*/ 77108 w 11585839"/>
                <a:gd name="connsiteY20-2590" fmla="*/ 6121605 h 6291080"/>
                <a:gd name="connsiteX21-2591" fmla="*/ 86633 w 11585839"/>
                <a:gd name="connsiteY21-2592" fmla="*/ 5054805 h 6291080"/>
                <a:gd name="connsiteX22-2593" fmla="*/ 70758 w 11585839"/>
                <a:gd name="connsiteY22-2594" fmla="*/ 3937205 h 6291080"/>
                <a:gd name="connsiteX23-2595" fmla="*/ 39008 w 11585839"/>
                <a:gd name="connsiteY23-2596" fmla="*/ 2489405 h 6291080"/>
                <a:gd name="connsiteX24-2597" fmla="*/ 105683 w 11585839"/>
                <a:gd name="connsiteY24-2598" fmla="*/ 1317830 h 6291080"/>
                <a:gd name="connsiteX25-2599" fmla="*/ 143783 w 11585839"/>
                <a:gd name="connsiteY25-2600" fmla="*/ 101805 h 6291080"/>
                <a:gd name="connsiteX0-2601" fmla="*/ 143783 w 11585839"/>
                <a:gd name="connsiteY0-2602" fmla="*/ 101805 h 6291080"/>
                <a:gd name="connsiteX1-2603" fmla="*/ 1709058 w 11585839"/>
                <a:gd name="connsiteY1-2604" fmla="*/ 85930 h 6291080"/>
                <a:gd name="connsiteX2-2605" fmla="*/ 3906158 w 11585839"/>
                <a:gd name="connsiteY2-2606" fmla="*/ 205 h 6291080"/>
                <a:gd name="connsiteX3-2607" fmla="*/ 6195333 w 11585839"/>
                <a:gd name="connsiteY3-2608" fmla="*/ 60530 h 6291080"/>
                <a:gd name="connsiteX4-2609" fmla="*/ 8401958 w 11585839"/>
                <a:gd name="connsiteY4-2610" fmla="*/ 9730 h 6291080"/>
                <a:gd name="connsiteX5-2611" fmla="*/ 10202183 w 11585839"/>
                <a:gd name="connsiteY5-2612" fmla="*/ 92280 h 6291080"/>
                <a:gd name="connsiteX6-2613" fmla="*/ 11507108 w 11585839"/>
                <a:gd name="connsiteY6-2614" fmla="*/ 124030 h 6291080"/>
                <a:gd name="connsiteX7-2615" fmla="*/ 11449958 w 11585839"/>
                <a:gd name="connsiteY7-2616" fmla="*/ 1533730 h 6291080"/>
                <a:gd name="connsiteX8-2617" fmla="*/ 11538858 w 11585839"/>
                <a:gd name="connsiteY8-2618" fmla="*/ 2416380 h 6291080"/>
                <a:gd name="connsiteX9-2619" fmla="*/ 11475358 w 11585839"/>
                <a:gd name="connsiteY9-2620" fmla="*/ 3556205 h 6291080"/>
                <a:gd name="connsiteX10-2621" fmla="*/ 11532508 w 11585839"/>
                <a:gd name="connsiteY10-2622" fmla="*/ 4565855 h 6291080"/>
                <a:gd name="connsiteX11-2623" fmla="*/ 11453133 w 11585839"/>
                <a:gd name="connsiteY11-2624" fmla="*/ 5391355 h 6291080"/>
                <a:gd name="connsiteX12-2625" fmla="*/ 11542033 w 11585839"/>
                <a:gd name="connsiteY12-2626" fmla="*/ 6134305 h 6291080"/>
                <a:gd name="connsiteX13-2627" fmla="*/ 10722883 w 11585839"/>
                <a:gd name="connsiteY13-2628" fmla="*/ 6267655 h 6291080"/>
                <a:gd name="connsiteX14-2629" fmla="*/ 9351283 w 11585839"/>
                <a:gd name="connsiteY14-2630" fmla="*/ 6229555 h 6291080"/>
                <a:gd name="connsiteX15-2631" fmla="*/ 7887608 w 11585839"/>
                <a:gd name="connsiteY15-2632" fmla="*/ 6172405 h 6291080"/>
                <a:gd name="connsiteX16-2633" fmla="*/ 6312808 w 11585839"/>
                <a:gd name="connsiteY16-2634" fmla="*/ 6134883 h 6291080"/>
                <a:gd name="connsiteX17-2635" fmla="*/ 4302744 w 11585839"/>
                <a:gd name="connsiteY17-2636" fmla="*/ 6132862 h 6291080"/>
                <a:gd name="connsiteX18-2637" fmla="*/ 2712358 w 11585839"/>
                <a:gd name="connsiteY18-2638" fmla="*/ 6289880 h 6291080"/>
                <a:gd name="connsiteX19-2639" fmla="*/ 1162958 w 11585839"/>
                <a:gd name="connsiteY19-2640" fmla="*/ 6200980 h 6291080"/>
                <a:gd name="connsiteX20-2641" fmla="*/ 77108 w 11585839"/>
                <a:gd name="connsiteY20-2642" fmla="*/ 6121605 h 6291080"/>
                <a:gd name="connsiteX21-2643" fmla="*/ 86633 w 11585839"/>
                <a:gd name="connsiteY21-2644" fmla="*/ 5054805 h 6291080"/>
                <a:gd name="connsiteX22-2645" fmla="*/ 70758 w 11585839"/>
                <a:gd name="connsiteY22-2646" fmla="*/ 3937205 h 6291080"/>
                <a:gd name="connsiteX23-2647" fmla="*/ 39008 w 11585839"/>
                <a:gd name="connsiteY23-2648" fmla="*/ 2489405 h 6291080"/>
                <a:gd name="connsiteX24-2649" fmla="*/ 105683 w 11585839"/>
                <a:gd name="connsiteY24-2650" fmla="*/ 1317830 h 6291080"/>
                <a:gd name="connsiteX25-2651" fmla="*/ 143783 w 11585839"/>
                <a:gd name="connsiteY25-2652" fmla="*/ 101805 h 6291080"/>
                <a:gd name="connsiteX0-2653" fmla="*/ 143783 w 11585839"/>
                <a:gd name="connsiteY0-2654" fmla="*/ 101805 h 6291080"/>
                <a:gd name="connsiteX1-2655" fmla="*/ 1709058 w 11585839"/>
                <a:gd name="connsiteY1-2656" fmla="*/ 85930 h 6291080"/>
                <a:gd name="connsiteX2-2657" fmla="*/ 3906158 w 11585839"/>
                <a:gd name="connsiteY2-2658" fmla="*/ 205 h 6291080"/>
                <a:gd name="connsiteX3-2659" fmla="*/ 6195333 w 11585839"/>
                <a:gd name="connsiteY3-2660" fmla="*/ 60530 h 6291080"/>
                <a:gd name="connsiteX4-2661" fmla="*/ 8401958 w 11585839"/>
                <a:gd name="connsiteY4-2662" fmla="*/ 9730 h 6291080"/>
                <a:gd name="connsiteX5-2663" fmla="*/ 10202183 w 11585839"/>
                <a:gd name="connsiteY5-2664" fmla="*/ 92280 h 6291080"/>
                <a:gd name="connsiteX6-2665" fmla="*/ 11507108 w 11585839"/>
                <a:gd name="connsiteY6-2666" fmla="*/ 124030 h 6291080"/>
                <a:gd name="connsiteX7-2667" fmla="*/ 11449958 w 11585839"/>
                <a:gd name="connsiteY7-2668" fmla="*/ 1533730 h 6291080"/>
                <a:gd name="connsiteX8-2669" fmla="*/ 11538858 w 11585839"/>
                <a:gd name="connsiteY8-2670" fmla="*/ 2416380 h 6291080"/>
                <a:gd name="connsiteX9-2671" fmla="*/ 11475358 w 11585839"/>
                <a:gd name="connsiteY9-2672" fmla="*/ 3556205 h 6291080"/>
                <a:gd name="connsiteX10-2673" fmla="*/ 11532508 w 11585839"/>
                <a:gd name="connsiteY10-2674" fmla="*/ 4565855 h 6291080"/>
                <a:gd name="connsiteX11-2675" fmla="*/ 11453133 w 11585839"/>
                <a:gd name="connsiteY11-2676" fmla="*/ 5391355 h 6291080"/>
                <a:gd name="connsiteX12-2677" fmla="*/ 11542033 w 11585839"/>
                <a:gd name="connsiteY12-2678" fmla="*/ 6134305 h 6291080"/>
                <a:gd name="connsiteX13-2679" fmla="*/ 10722883 w 11585839"/>
                <a:gd name="connsiteY13-2680" fmla="*/ 6267655 h 6291080"/>
                <a:gd name="connsiteX14-2681" fmla="*/ 9351283 w 11585839"/>
                <a:gd name="connsiteY14-2682" fmla="*/ 6229555 h 6291080"/>
                <a:gd name="connsiteX15-2683" fmla="*/ 7896844 w 11585839"/>
                <a:gd name="connsiteY15-2684" fmla="*/ 6135459 h 6291080"/>
                <a:gd name="connsiteX16-2685" fmla="*/ 6312808 w 11585839"/>
                <a:gd name="connsiteY16-2686" fmla="*/ 6134883 h 6291080"/>
                <a:gd name="connsiteX17-2687" fmla="*/ 4302744 w 11585839"/>
                <a:gd name="connsiteY17-2688" fmla="*/ 6132862 h 6291080"/>
                <a:gd name="connsiteX18-2689" fmla="*/ 2712358 w 11585839"/>
                <a:gd name="connsiteY18-2690" fmla="*/ 6289880 h 6291080"/>
                <a:gd name="connsiteX19-2691" fmla="*/ 1162958 w 11585839"/>
                <a:gd name="connsiteY19-2692" fmla="*/ 6200980 h 6291080"/>
                <a:gd name="connsiteX20-2693" fmla="*/ 77108 w 11585839"/>
                <a:gd name="connsiteY20-2694" fmla="*/ 6121605 h 6291080"/>
                <a:gd name="connsiteX21-2695" fmla="*/ 86633 w 11585839"/>
                <a:gd name="connsiteY21-2696" fmla="*/ 5054805 h 6291080"/>
                <a:gd name="connsiteX22-2697" fmla="*/ 70758 w 11585839"/>
                <a:gd name="connsiteY22-2698" fmla="*/ 3937205 h 6291080"/>
                <a:gd name="connsiteX23-2699" fmla="*/ 39008 w 11585839"/>
                <a:gd name="connsiteY23-2700" fmla="*/ 2489405 h 6291080"/>
                <a:gd name="connsiteX24-2701" fmla="*/ 105683 w 11585839"/>
                <a:gd name="connsiteY24-2702" fmla="*/ 1317830 h 6291080"/>
                <a:gd name="connsiteX25-2703" fmla="*/ 143783 w 11585839"/>
                <a:gd name="connsiteY25-2704" fmla="*/ 101805 h 6291080"/>
                <a:gd name="connsiteX0-2705" fmla="*/ 143783 w 11585839"/>
                <a:gd name="connsiteY0-2706" fmla="*/ 101805 h 6271922"/>
                <a:gd name="connsiteX1-2707" fmla="*/ 1709058 w 11585839"/>
                <a:gd name="connsiteY1-2708" fmla="*/ 85930 h 6271922"/>
                <a:gd name="connsiteX2-2709" fmla="*/ 3906158 w 11585839"/>
                <a:gd name="connsiteY2-2710" fmla="*/ 205 h 6271922"/>
                <a:gd name="connsiteX3-2711" fmla="*/ 6195333 w 11585839"/>
                <a:gd name="connsiteY3-2712" fmla="*/ 60530 h 6271922"/>
                <a:gd name="connsiteX4-2713" fmla="*/ 8401958 w 11585839"/>
                <a:gd name="connsiteY4-2714" fmla="*/ 9730 h 6271922"/>
                <a:gd name="connsiteX5-2715" fmla="*/ 10202183 w 11585839"/>
                <a:gd name="connsiteY5-2716" fmla="*/ 92280 h 6271922"/>
                <a:gd name="connsiteX6-2717" fmla="*/ 11507108 w 11585839"/>
                <a:gd name="connsiteY6-2718" fmla="*/ 124030 h 6271922"/>
                <a:gd name="connsiteX7-2719" fmla="*/ 11449958 w 11585839"/>
                <a:gd name="connsiteY7-2720" fmla="*/ 1533730 h 6271922"/>
                <a:gd name="connsiteX8-2721" fmla="*/ 11538858 w 11585839"/>
                <a:gd name="connsiteY8-2722" fmla="*/ 2416380 h 6271922"/>
                <a:gd name="connsiteX9-2723" fmla="*/ 11475358 w 11585839"/>
                <a:gd name="connsiteY9-2724" fmla="*/ 3556205 h 6271922"/>
                <a:gd name="connsiteX10-2725" fmla="*/ 11532508 w 11585839"/>
                <a:gd name="connsiteY10-2726" fmla="*/ 4565855 h 6271922"/>
                <a:gd name="connsiteX11-2727" fmla="*/ 11453133 w 11585839"/>
                <a:gd name="connsiteY11-2728" fmla="*/ 5391355 h 6271922"/>
                <a:gd name="connsiteX12-2729" fmla="*/ 11542033 w 11585839"/>
                <a:gd name="connsiteY12-2730" fmla="*/ 6134305 h 6271922"/>
                <a:gd name="connsiteX13-2731" fmla="*/ 10722883 w 11585839"/>
                <a:gd name="connsiteY13-2732" fmla="*/ 6267655 h 6271922"/>
                <a:gd name="connsiteX14-2733" fmla="*/ 9351283 w 11585839"/>
                <a:gd name="connsiteY14-2734" fmla="*/ 6229555 h 6271922"/>
                <a:gd name="connsiteX15-2735" fmla="*/ 7896844 w 11585839"/>
                <a:gd name="connsiteY15-2736" fmla="*/ 6135459 h 6271922"/>
                <a:gd name="connsiteX16-2737" fmla="*/ 6312808 w 11585839"/>
                <a:gd name="connsiteY16-2738" fmla="*/ 6134883 h 6271922"/>
                <a:gd name="connsiteX17-2739" fmla="*/ 4302744 w 11585839"/>
                <a:gd name="connsiteY17-2740" fmla="*/ 6132862 h 6271922"/>
                <a:gd name="connsiteX18-2741" fmla="*/ 2777012 w 11585839"/>
                <a:gd name="connsiteY18-2742" fmla="*/ 6142098 h 6271922"/>
                <a:gd name="connsiteX19-2743" fmla="*/ 1162958 w 11585839"/>
                <a:gd name="connsiteY19-2744" fmla="*/ 6200980 h 6271922"/>
                <a:gd name="connsiteX20-2745" fmla="*/ 77108 w 11585839"/>
                <a:gd name="connsiteY20-2746" fmla="*/ 6121605 h 6271922"/>
                <a:gd name="connsiteX21-2747" fmla="*/ 86633 w 11585839"/>
                <a:gd name="connsiteY21-2748" fmla="*/ 5054805 h 6271922"/>
                <a:gd name="connsiteX22-2749" fmla="*/ 70758 w 11585839"/>
                <a:gd name="connsiteY22-2750" fmla="*/ 3937205 h 6271922"/>
                <a:gd name="connsiteX23-2751" fmla="*/ 39008 w 11585839"/>
                <a:gd name="connsiteY23-2752" fmla="*/ 2489405 h 6271922"/>
                <a:gd name="connsiteX24-2753" fmla="*/ 105683 w 11585839"/>
                <a:gd name="connsiteY24-2754" fmla="*/ 1317830 h 6271922"/>
                <a:gd name="connsiteX25-2755" fmla="*/ 143783 w 11585839"/>
                <a:gd name="connsiteY25-2756" fmla="*/ 101805 h 6271922"/>
                <a:gd name="connsiteX0-2757" fmla="*/ 143783 w 11585839"/>
                <a:gd name="connsiteY0-2758" fmla="*/ 101805 h 6271343"/>
                <a:gd name="connsiteX1-2759" fmla="*/ 1709058 w 11585839"/>
                <a:gd name="connsiteY1-2760" fmla="*/ 85930 h 6271343"/>
                <a:gd name="connsiteX2-2761" fmla="*/ 3906158 w 11585839"/>
                <a:gd name="connsiteY2-2762" fmla="*/ 205 h 6271343"/>
                <a:gd name="connsiteX3-2763" fmla="*/ 6195333 w 11585839"/>
                <a:gd name="connsiteY3-2764" fmla="*/ 60530 h 6271343"/>
                <a:gd name="connsiteX4-2765" fmla="*/ 8401958 w 11585839"/>
                <a:gd name="connsiteY4-2766" fmla="*/ 9730 h 6271343"/>
                <a:gd name="connsiteX5-2767" fmla="*/ 10202183 w 11585839"/>
                <a:gd name="connsiteY5-2768" fmla="*/ 92280 h 6271343"/>
                <a:gd name="connsiteX6-2769" fmla="*/ 11507108 w 11585839"/>
                <a:gd name="connsiteY6-2770" fmla="*/ 124030 h 6271343"/>
                <a:gd name="connsiteX7-2771" fmla="*/ 11449958 w 11585839"/>
                <a:gd name="connsiteY7-2772" fmla="*/ 1533730 h 6271343"/>
                <a:gd name="connsiteX8-2773" fmla="*/ 11538858 w 11585839"/>
                <a:gd name="connsiteY8-2774" fmla="*/ 2416380 h 6271343"/>
                <a:gd name="connsiteX9-2775" fmla="*/ 11475358 w 11585839"/>
                <a:gd name="connsiteY9-2776" fmla="*/ 3556205 h 6271343"/>
                <a:gd name="connsiteX10-2777" fmla="*/ 11532508 w 11585839"/>
                <a:gd name="connsiteY10-2778" fmla="*/ 4565855 h 6271343"/>
                <a:gd name="connsiteX11-2779" fmla="*/ 11453133 w 11585839"/>
                <a:gd name="connsiteY11-2780" fmla="*/ 5391355 h 6271343"/>
                <a:gd name="connsiteX12-2781" fmla="*/ 11542033 w 11585839"/>
                <a:gd name="connsiteY12-2782" fmla="*/ 6134305 h 6271343"/>
                <a:gd name="connsiteX13-2783" fmla="*/ 10722883 w 11585839"/>
                <a:gd name="connsiteY13-2784" fmla="*/ 6267655 h 6271343"/>
                <a:gd name="connsiteX14-2785" fmla="*/ 9351283 w 11585839"/>
                <a:gd name="connsiteY14-2786" fmla="*/ 6229555 h 6271343"/>
                <a:gd name="connsiteX15-2787" fmla="*/ 7896844 w 11585839"/>
                <a:gd name="connsiteY15-2788" fmla="*/ 6181640 h 6271343"/>
                <a:gd name="connsiteX16-2789" fmla="*/ 6312808 w 11585839"/>
                <a:gd name="connsiteY16-2790" fmla="*/ 6134883 h 6271343"/>
                <a:gd name="connsiteX17-2791" fmla="*/ 4302744 w 11585839"/>
                <a:gd name="connsiteY17-2792" fmla="*/ 6132862 h 6271343"/>
                <a:gd name="connsiteX18-2793" fmla="*/ 2777012 w 11585839"/>
                <a:gd name="connsiteY18-2794" fmla="*/ 6142098 h 6271343"/>
                <a:gd name="connsiteX19-2795" fmla="*/ 1162958 w 11585839"/>
                <a:gd name="connsiteY19-2796" fmla="*/ 6200980 h 6271343"/>
                <a:gd name="connsiteX20-2797" fmla="*/ 77108 w 11585839"/>
                <a:gd name="connsiteY20-2798" fmla="*/ 6121605 h 6271343"/>
                <a:gd name="connsiteX21-2799" fmla="*/ 86633 w 11585839"/>
                <a:gd name="connsiteY21-2800" fmla="*/ 5054805 h 6271343"/>
                <a:gd name="connsiteX22-2801" fmla="*/ 70758 w 11585839"/>
                <a:gd name="connsiteY22-2802" fmla="*/ 3937205 h 6271343"/>
                <a:gd name="connsiteX23-2803" fmla="*/ 39008 w 11585839"/>
                <a:gd name="connsiteY23-2804" fmla="*/ 2489405 h 6271343"/>
                <a:gd name="connsiteX24-2805" fmla="*/ 105683 w 11585839"/>
                <a:gd name="connsiteY24-2806" fmla="*/ 1317830 h 6271343"/>
                <a:gd name="connsiteX25-2807" fmla="*/ 143783 w 11585839"/>
                <a:gd name="connsiteY25-2808" fmla="*/ 101805 h 6271343"/>
                <a:gd name="connsiteX0-2809" fmla="*/ 143783 w 11585839"/>
                <a:gd name="connsiteY0-2810" fmla="*/ 101805 h 6271343"/>
                <a:gd name="connsiteX1-2811" fmla="*/ 1709058 w 11585839"/>
                <a:gd name="connsiteY1-2812" fmla="*/ 85930 h 6271343"/>
                <a:gd name="connsiteX2-2813" fmla="*/ 3906158 w 11585839"/>
                <a:gd name="connsiteY2-2814" fmla="*/ 205 h 6271343"/>
                <a:gd name="connsiteX3-2815" fmla="*/ 6195333 w 11585839"/>
                <a:gd name="connsiteY3-2816" fmla="*/ 60530 h 6271343"/>
                <a:gd name="connsiteX4-2817" fmla="*/ 8401958 w 11585839"/>
                <a:gd name="connsiteY4-2818" fmla="*/ 9730 h 6271343"/>
                <a:gd name="connsiteX5-2819" fmla="*/ 10202183 w 11585839"/>
                <a:gd name="connsiteY5-2820" fmla="*/ 92280 h 6271343"/>
                <a:gd name="connsiteX6-2821" fmla="*/ 11507108 w 11585839"/>
                <a:gd name="connsiteY6-2822" fmla="*/ 124030 h 6271343"/>
                <a:gd name="connsiteX7-2823" fmla="*/ 11449958 w 11585839"/>
                <a:gd name="connsiteY7-2824" fmla="*/ 1533730 h 6271343"/>
                <a:gd name="connsiteX8-2825" fmla="*/ 11538858 w 11585839"/>
                <a:gd name="connsiteY8-2826" fmla="*/ 2416380 h 6271343"/>
                <a:gd name="connsiteX9-2827" fmla="*/ 11475358 w 11585839"/>
                <a:gd name="connsiteY9-2828" fmla="*/ 3556205 h 6271343"/>
                <a:gd name="connsiteX10-2829" fmla="*/ 11532508 w 11585839"/>
                <a:gd name="connsiteY10-2830" fmla="*/ 4565855 h 6271343"/>
                <a:gd name="connsiteX11-2831" fmla="*/ 11453133 w 11585839"/>
                <a:gd name="connsiteY11-2832" fmla="*/ 5391355 h 6271343"/>
                <a:gd name="connsiteX12-2833" fmla="*/ 11542033 w 11585839"/>
                <a:gd name="connsiteY12-2834" fmla="*/ 6134305 h 6271343"/>
                <a:gd name="connsiteX13-2835" fmla="*/ 10722883 w 11585839"/>
                <a:gd name="connsiteY13-2836" fmla="*/ 6267655 h 6271343"/>
                <a:gd name="connsiteX14-2837" fmla="*/ 9351283 w 11585839"/>
                <a:gd name="connsiteY14-2838" fmla="*/ 6229555 h 6271343"/>
                <a:gd name="connsiteX15-2839" fmla="*/ 7896844 w 11585839"/>
                <a:gd name="connsiteY15-2840" fmla="*/ 6181640 h 6271343"/>
                <a:gd name="connsiteX16-2841" fmla="*/ 6312808 w 11585839"/>
                <a:gd name="connsiteY16-2842" fmla="*/ 6199538 h 6271343"/>
                <a:gd name="connsiteX17-2843" fmla="*/ 4302744 w 11585839"/>
                <a:gd name="connsiteY17-2844" fmla="*/ 6132862 h 6271343"/>
                <a:gd name="connsiteX18-2845" fmla="*/ 2777012 w 11585839"/>
                <a:gd name="connsiteY18-2846" fmla="*/ 6142098 h 6271343"/>
                <a:gd name="connsiteX19-2847" fmla="*/ 1162958 w 11585839"/>
                <a:gd name="connsiteY19-2848" fmla="*/ 6200980 h 6271343"/>
                <a:gd name="connsiteX20-2849" fmla="*/ 77108 w 11585839"/>
                <a:gd name="connsiteY20-2850" fmla="*/ 6121605 h 6271343"/>
                <a:gd name="connsiteX21-2851" fmla="*/ 86633 w 11585839"/>
                <a:gd name="connsiteY21-2852" fmla="*/ 5054805 h 6271343"/>
                <a:gd name="connsiteX22-2853" fmla="*/ 70758 w 11585839"/>
                <a:gd name="connsiteY22-2854" fmla="*/ 3937205 h 6271343"/>
                <a:gd name="connsiteX23-2855" fmla="*/ 39008 w 11585839"/>
                <a:gd name="connsiteY23-2856" fmla="*/ 2489405 h 6271343"/>
                <a:gd name="connsiteX24-2857" fmla="*/ 105683 w 11585839"/>
                <a:gd name="connsiteY24-2858" fmla="*/ 1317830 h 6271343"/>
                <a:gd name="connsiteX25-2859" fmla="*/ 143783 w 11585839"/>
                <a:gd name="connsiteY25-2860" fmla="*/ 101805 h 6271343"/>
                <a:gd name="connsiteX0-2861" fmla="*/ 143783 w 11585839"/>
                <a:gd name="connsiteY0-2862" fmla="*/ 101805 h 6271343"/>
                <a:gd name="connsiteX1-2863" fmla="*/ 1709058 w 11585839"/>
                <a:gd name="connsiteY1-2864" fmla="*/ 85930 h 6271343"/>
                <a:gd name="connsiteX2-2865" fmla="*/ 3906158 w 11585839"/>
                <a:gd name="connsiteY2-2866" fmla="*/ 205 h 6271343"/>
                <a:gd name="connsiteX3-2867" fmla="*/ 6195333 w 11585839"/>
                <a:gd name="connsiteY3-2868" fmla="*/ 60530 h 6271343"/>
                <a:gd name="connsiteX4-2869" fmla="*/ 8401958 w 11585839"/>
                <a:gd name="connsiteY4-2870" fmla="*/ 9730 h 6271343"/>
                <a:gd name="connsiteX5-2871" fmla="*/ 10202183 w 11585839"/>
                <a:gd name="connsiteY5-2872" fmla="*/ 92280 h 6271343"/>
                <a:gd name="connsiteX6-2873" fmla="*/ 11507108 w 11585839"/>
                <a:gd name="connsiteY6-2874" fmla="*/ 124030 h 6271343"/>
                <a:gd name="connsiteX7-2875" fmla="*/ 11449958 w 11585839"/>
                <a:gd name="connsiteY7-2876" fmla="*/ 1533730 h 6271343"/>
                <a:gd name="connsiteX8-2877" fmla="*/ 11538858 w 11585839"/>
                <a:gd name="connsiteY8-2878" fmla="*/ 2416380 h 6271343"/>
                <a:gd name="connsiteX9-2879" fmla="*/ 11475358 w 11585839"/>
                <a:gd name="connsiteY9-2880" fmla="*/ 3556205 h 6271343"/>
                <a:gd name="connsiteX10-2881" fmla="*/ 11532508 w 11585839"/>
                <a:gd name="connsiteY10-2882" fmla="*/ 4565855 h 6271343"/>
                <a:gd name="connsiteX11-2883" fmla="*/ 11453133 w 11585839"/>
                <a:gd name="connsiteY11-2884" fmla="*/ 5391355 h 6271343"/>
                <a:gd name="connsiteX12-2885" fmla="*/ 11542033 w 11585839"/>
                <a:gd name="connsiteY12-2886" fmla="*/ 6134305 h 6271343"/>
                <a:gd name="connsiteX13-2887" fmla="*/ 10722883 w 11585839"/>
                <a:gd name="connsiteY13-2888" fmla="*/ 6267655 h 6271343"/>
                <a:gd name="connsiteX14-2889" fmla="*/ 9351283 w 11585839"/>
                <a:gd name="connsiteY14-2890" fmla="*/ 6229555 h 6271343"/>
                <a:gd name="connsiteX15-2891" fmla="*/ 7896844 w 11585839"/>
                <a:gd name="connsiteY15-2892" fmla="*/ 6181640 h 6271343"/>
                <a:gd name="connsiteX16-2893" fmla="*/ 6312808 w 11585839"/>
                <a:gd name="connsiteY16-2894" fmla="*/ 6199538 h 6271343"/>
                <a:gd name="connsiteX17-2895" fmla="*/ 4302744 w 11585839"/>
                <a:gd name="connsiteY17-2896" fmla="*/ 6132862 h 6271343"/>
                <a:gd name="connsiteX18-2897" fmla="*/ 2777012 w 11585839"/>
                <a:gd name="connsiteY18-2898" fmla="*/ 6142098 h 6271343"/>
                <a:gd name="connsiteX19-2899" fmla="*/ 1162958 w 11585839"/>
                <a:gd name="connsiteY19-2900" fmla="*/ 6200980 h 6271343"/>
                <a:gd name="connsiteX20-2901" fmla="*/ 77108 w 11585839"/>
                <a:gd name="connsiteY20-2902" fmla="*/ 6121605 h 6271343"/>
                <a:gd name="connsiteX21-2903" fmla="*/ 86633 w 11585839"/>
                <a:gd name="connsiteY21-2904" fmla="*/ 5054805 h 6271343"/>
                <a:gd name="connsiteX22-2905" fmla="*/ 70758 w 11585839"/>
                <a:gd name="connsiteY22-2906" fmla="*/ 3937205 h 6271343"/>
                <a:gd name="connsiteX23-2907" fmla="*/ 39008 w 11585839"/>
                <a:gd name="connsiteY23-2908" fmla="*/ 2489405 h 6271343"/>
                <a:gd name="connsiteX24-2909" fmla="*/ 105683 w 11585839"/>
                <a:gd name="connsiteY24-2910" fmla="*/ 1317830 h 6271343"/>
                <a:gd name="connsiteX25-2911" fmla="*/ 143783 w 11585839"/>
                <a:gd name="connsiteY25-2912" fmla="*/ 101805 h 6271343"/>
                <a:gd name="connsiteX0-2913" fmla="*/ 143783 w 11585839"/>
                <a:gd name="connsiteY0-2914" fmla="*/ 101805 h 6271343"/>
                <a:gd name="connsiteX1-2915" fmla="*/ 1709058 w 11585839"/>
                <a:gd name="connsiteY1-2916" fmla="*/ 85930 h 6271343"/>
                <a:gd name="connsiteX2-2917" fmla="*/ 3906158 w 11585839"/>
                <a:gd name="connsiteY2-2918" fmla="*/ 205 h 6271343"/>
                <a:gd name="connsiteX3-2919" fmla="*/ 6195333 w 11585839"/>
                <a:gd name="connsiteY3-2920" fmla="*/ 60530 h 6271343"/>
                <a:gd name="connsiteX4-2921" fmla="*/ 8401958 w 11585839"/>
                <a:gd name="connsiteY4-2922" fmla="*/ 9730 h 6271343"/>
                <a:gd name="connsiteX5-2923" fmla="*/ 10202183 w 11585839"/>
                <a:gd name="connsiteY5-2924" fmla="*/ 92280 h 6271343"/>
                <a:gd name="connsiteX6-2925" fmla="*/ 11507108 w 11585839"/>
                <a:gd name="connsiteY6-2926" fmla="*/ 124030 h 6271343"/>
                <a:gd name="connsiteX7-2927" fmla="*/ 11449958 w 11585839"/>
                <a:gd name="connsiteY7-2928" fmla="*/ 1533730 h 6271343"/>
                <a:gd name="connsiteX8-2929" fmla="*/ 11538858 w 11585839"/>
                <a:gd name="connsiteY8-2930" fmla="*/ 2416380 h 6271343"/>
                <a:gd name="connsiteX9-2931" fmla="*/ 11475358 w 11585839"/>
                <a:gd name="connsiteY9-2932" fmla="*/ 3556205 h 6271343"/>
                <a:gd name="connsiteX10-2933" fmla="*/ 11532508 w 11585839"/>
                <a:gd name="connsiteY10-2934" fmla="*/ 4565855 h 6271343"/>
                <a:gd name="connsiteX11-2935" fmla="*/ 11453133 w 11585839"/>
                <a:gd name="connsiteY11-2936" fmla="*/ 5391355 h 6271343"/>
                <a:gd name="connsiteX12-2937" fmla="*/ 11542033 w 11585839"/>
                <a:gd name="connsiteY12-2938" fmla="*/ 6134305 h 6271343"/>
                <a:gd name="connsiteX13-2939" fmla="*/ 10722883 w 11585839"/>
                <a:gd name="connsiteY13-2940" fmla="*/ 6267655 h 6271343"/>
                <a:gd name="connsiteX14-2941" fmla="*/ 9351283 w 11585839"/>
                <a:gd name="connsiteY14-2942" fmla="*/ 6229555 h 6271343"/>
                <a:gd name="connsiteX15-2943" fmla="*/ 7896844 w 11585839"/>
                <a:gd name="connsiteY15-2944" fmla="*/ 6181640 h 6271343"/>
                <a:gd name="connsiteX16-2945" fmla="*/ 6312808 w 11585839"/>
                <a:gd name="connsiteY16-2946" fmla="*/ 6199538 h 6271343"/>
                <a:gd name="connsiteX17-2947" fmla="*/ 4330453 w 11585839"/>
                <a:gd name="connsiteY17-2948" fmla="*/ 6197517 h 6271343"/>
                <a:gd name="connsiteX18-2949" fmla="*/ 2777012 w 11585839"/>
                <a:gd name="connsiteY18-2950" fmla="*/ 6142098 h 6271343"/>
                <a:gd name="connsiteX19-2951" fmla="*/ 1162958 w 11585839"/>
                <a:gd name="connsiteY19-2952" fmla="*/ 6200980 h 6271343"/>
                <a:gd name="connsiteX20-2953" fmla="*/ 77108 w 11585839"/>
                <a:gd name="connsiteY20-2954" fmla="*/ 6121605 h 6271343"/>
                <a:gd name="connsiteX21-2955" fmla="*/ 86633 w 11585839"/>
                <a:gd name="connsiteY21-2956" fmla="*/ 5054805 h 6271343"/>
                <a:gd name="connsiteX22-2957" fmla="*/ 70758 w 11585839"/>
                <a:gd name="connsiteY22-2958" fmla="*/ 3937205 h 6271343"/>
                <a:gd name="connsiteX23-2959" fmla="*/ 39008 w 11585839"/>
                <a:gd name="connsiteY23-2960" fmla="*/ 2489405 h 6271343"/>
                <a:gd name="connsiteX24-2961" fmla="*/ 105683 w 11585839"/>
                <a:gd name="connsiteY24-2962" fmla="*/ 1317830 h 6271343"/>
                <a:gd name="connsiteX25-2963" fmla="*/ 143783 w 11585839"/>
                <a:gd name="connsiteY25-2964" fmla="*/ 101805 h 6271343"/>
                <a:gd name="connsiteX0-2965" fmla="*/ 143783 w 11585839"/>
                <a:gd name="connsiteY0-2966" fmla="*/ 101805 h 6271343"/>
                <a:gd name="connsiteX1-2967" fmla="*/ 1709058 w 11585839"/>
                <a:gd name="connsiteY1-2968" fmla="*/ 85930 h 6271343"/>
                <a:gd name="connsiteX2-2969" fmla="*/ 3906158 w 11585839"/>
                <a:gd name="connsiteY2-2970" fmla="*/ 205 h 6271343"/>
                <a:gd name="connsiteX3-2971" fmla="*/ 6195333 w 11585839"/>
                <a:gd name="connsiteY3-2972" fmla="*/ 60530 h 6271343"/>
                <a:gd name="connsiteX4-2973" fmla="*/ 8401958 w 11585839"/>
                <a:gd name="connsiteY4-2974" fmla="*/ 9730 h 6271343"/>
                <a:gd name="connsiteX5-2975" fmla="*/ 10202183 w 11585839"/>
                <a:gd name="connsiteY5-2976" fmla="*/ 92280 h 6271343"/>
                <a:gd name="connsiteX6-2977" fmla="*/ 11507108 w 11585839"/>
                <a:gd name="connsiteY6-2978" fmla="*/ 124030 h 6271343"/>
                <a:gd name="connsiteX7-2979" fmla="*/ 11449958 w 11585839"/>
                <a:gd name="connsiteY7-2980" fmla="*/ 1533730 h 6271343"/>
                <a:gd name="connsiteX8-2981" fmla="*/ 11538858 w 11585839"/>
                <a:gd name="connsiteY8-2982" fmla="*/ 2416380 h 6271343"/>
                <a:gd name="connsiteX9-2983" fmla="*/ 11475358 w 11585839"/>
                <a:gd name="connsiteY9-2984" fmla="*/ 3556205 h 6271343"/>
                <a:gd name="connsiteX10-2985" fmla="*/ 11532508 w 11585839"/>
                <a:gd name="connsiteY10-2986" fmla="*/ 4565855 h 6271343"/>
                <a:gd name="connsiteX11-2987" fmla="*/ 11453133 w 11585839"/>
                <a:gd name="connsiteY11-2988" fmla="*/ 5391355 h 6271343"/>
                <a:gd name="connsiteX12-2989" fmla="*/ 11542033 w 11585839"/>
                <a:gd name="connsiteY12-2990" fmla="*/ 6134305 h 6271343"/>
                <a:gd name="connsiteX13-2991" fmla="*/ 10722883 w 11585839"/>
                <a:gd name="connsiteY13-2992" fmla="*/ 6267655 h 6271343"/>
                <a:gd name="connsiteX14-2993" fmla="*/ 9351283 w 11585839"/>
                <a:gd name="connsiteY14-2994" fmla="*/ 6229555 h 6271343"/>
                <a:gd name="connsiteX15-2995" fmla="*/ 7896844 w 11585839"/>
                <a:gd name="connsiteY15-2996" fmla="*/ 6181640 h 6271343"/>
                <a:gd name="connsiteX16-2997" fmla="*/ 6312808 w 11585839"/>
                <a:gd name="connsiteY16-2998" fmla="*/ 6199538 h 6271343"/>
                <a:gd name="connsiteX17-2999" fmla="*/ 4330453 w 11585839"/>
                <a:gd name="connsiteY17-3000" fmla="*/ 6197517 h 6271343"/>
                <a:gd name="connsiteX18-3001" fmla="*/ 2878612 w 11585839"/>
                <a:gd name="connsiteY18-3002" fmla="*/ 6188280 h 6271343"/>
                <a:gd name="connsiteX19-3003" fmla="*/ 1162958 w 11585839"/>
                <a:gd name="connsiteY19-3004" fmla="*/ 6200980 h 6271343"/>
                <a:gd name="connsiteX20-3005" fmla="*/ 77108 w 11585839"/>
                <a:gd name="connsiteY20-3006" fmla="*/ 6121605 h 6271343"/>
                <a:gd name="connsiteX21-3007" fmla="*/ 86633 w 11585839"/>
                <a:gd name="connsiteY21-3008" fmla="*/ 5054805 h 6271343"/>
                <a:gd name="connsiteX22-3009" fmla="*/ 70758 w 11585839"/>
                <a:gd name="connsiteY22-3010" fmla="*/ 3937205 h 6271343"/>
                <a:gd name="connsiteX23-3011" fmla="*/ 39008 w 11585839"/>
                <a:gd name="connsiteY23-3012" fmla="*/ 2489405 h 6271343"/>
                <a:gd name="connsiteX24-3013" fmla="*/ 105683 w 11585839"/>
                <a:gd name="connsiteY24-3014" fmla="*/ 1317830 h 6271343"/>
                <a:gd name="connsiteX25-3015" fmla="*/ 143783 w 11585839"/>
                <a:gd name="connsiteY25-3016" fmla="*/ 101805 h 6271343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11" y="connsiteY5-12"/>
                </a:cxn>
                <a:cxn ang="0">
                  <a:pos x="connsiteX6-13" y="connsiteY6-14"/>
                </a:cxn>
                <a:cxn ang="0">
                  <a:pos x="connsiteX7-15" y="connsiteY7-16"/>
                </a:cxn>
                <a:cxn ang="0">
                  <a:pos x="connsiteX8-17" y="connsiteY8-18"/>
                </a:cxn>
                <a:cxn ang="0">
                  <a:pos x="connsiteX9-19" y="connsiteY9-20"/>
                </a:cxn>
                <a:cxn ang="0">
                  <a:pos x="connsiteX10-21" y="connsiteY10-22"/>
                </a:cxn>
                <a:cxn ang="0">
                  <a:pos x="connsiteX11-23" y="connsiteY11-24"/>
                </a:cxn>
                <a:cxn ang="0">
                  <a:pos x="connsiteX12-25" y="connsiteY12-26"/>
                </a:cxn>
                <a:cxn ang="0">
                  <a:pos x="connsiteX13-27" y="connsiteY13-28"/>
                </a:cxn>
                <a:cxn ang="0">
                  <a:pos x="connsiteX14-29" y="connsiteY14-30"/>
                </a:cxn>
                <a:cxn ang="0">
                  <a:pos x="connsiteX15-31" y="connsiteY15-32"/>
                </a:cxn>
                <a:cxn ang="0">
                  <a:pos x="connsiteX16-33" y="connsiteY16-34"/>
                </a:cxn>
                <a:cxn ang="0">
                  <a:pos x="connsiteX17-35" y="connsiteY17-36"/>
                </a:cxn>
                <a:cxn ang="0">
                  <a:pos x="connsiteX18-37" y="connsiteY18-38"/>
                </a:cxn>
                <a:cxn ang="0">
                  <a:pos x="connsiteX19-39" y="connsiteY19-40"/>
                </a:cxn>
                <a:cxn ang="0">
                  <a:pos x="connsiteX20-41" y="connsiteY20-42"/>
                </a:cxn>
                <a:cxn ang="0">
                  <a:pos x="connsiteX21-43" y="connsiteY21-44"/>
                </a:cxn>
                <a:cxn ang="0">
                  <a:pos x="connsiteX22-45" y="connsiteY22-46"/>
                </a:cxn>
                <a:cxn ang="0">
                  <a:pos x="connsiteX23-47" y="connsiteY23-48"/>
                </a:cxn>
                <a:cxn ang="0">
                  <a:pos x="connsiteX24-49" y="connsiteY24-50"/>
                </a:cxn>
                <a:cxn ang="0">
                  <a:pos x="connsiteX25-51" y="connsiteY25-52"/>
                </a:cxn>
              </a:cxnLst>
              <a:rect l="l" t="t" r="r" b="b"/>
              <a:pathLst>
                <a:path w="11585839" h="6271343">
                  <a:moveTo>
                    <a:pt x="143783" y="101805"/>
                  </a:moveTo>
                  <a:cubicBezTo>
                    <a:pt x="411012" y="-103512"/>
                    <a:pt x="1081996" y="102863"/>
                    <a:pt x="1709058" y="85930"/>
                  </a:cubicBezTo>
                  <a:cubicBezTo>
                    <a:pt x="2336121" y="68997"/>
                    <a:pt x="3158446" y="4438"/>
                    <a:pt x="3906158" y="205"/>
                  </a:cubicBezTo>
                  <a:cubicBezTo>
                    <a:pt x="4653870" y="-4028"/>
                    <a:pt x="5446033" y="58943"/>
                    <a:pt x="6195333" y="60530"/>
                  </a:cubicBezTo>
                  <a:cubicBezTo>
                    <a:pt x="6944633" y="62118"/>
                    <a:pt x="7734150" y="4438"/>
                    <a:pt x="8401958" y="9730"/>
                  </a:cubicBezTo>
                  <a:cubicBezTo>
                    <a:pt x="9069766" y="15022"/>
                    <a:pt x="9684658" y="73230"/>
                    <a:pt x="10202183" y="92280"/>
                  </a:cubicBezTo>
                  <a:cubicBezTo>
                    <a:pt x="10719708" y="111330"/>
                    <a:pt x="11299146" y="-116212"/>
                    <a:pt x="11507108" y="124030"/>
                  </a:cubicBezTo>
                  <a:cubicBezTo>
                    <a:pt x="11715070" y="364272"/>
                    <a:pt x="11444666" y="1151672"/>
                    <a:pt x="11449958" y="1533730"/>
                  </a:cubicBezTo>
                  <a:cubicBezTo>
                    <a:pt x="11455250" y="1915788"/>
                    <a:pt x="11534625" y="2079301"/>
                    <a:pt x="11538858" y="2416380"/>
                  </a:cubicBezTo>
                  <a:cubicBezTo>
                    <a:pt x="11543091" y="2753459"/>
                    <a:pt x="11476416" y="3197959"/>
                    <a:pt x="11475358" y="3556205"/>
                  </a:cubicBezTo>
                  <a:cubicBezTo>
                    <a:pt x="11474300" y="3914451"/>
                    <a:pt x="11536212" y="4259997"/>
                    <a:pt x="11532508" y="4565855"/>
                  </a:cubicBezTo>
                  <a:cubicBezTo>
                    <a:pt x="11528804" y="4871713"/>
                    <a:pt x="11451546" y="5129947"/>
                    <a:pt x="11453133" y="5391355"/>
                  </a:cubicBezTo>
                  <a:cubicBezTo>
                    <a:pt x="11454720" y="5652763"/>
                    <a:pt x="11663741" y="5988255"/>
                    <a:pt x="11542033" y="6134305"/>
                  </a:cubicBezTo>
                  <a:cubicBezTo>
                    <a:pt x="11420325" y="6280355"/>
                    <a:pt x="11088008" y="6251780"/>
                    <a:pt x="10722883" y="6267655"/>
                  </a:cubicBezTo>
                  <a:cubicBezTo>
                    <a:pt x="10357758" y="6283530"/>
                    <a:pt x="9822289" y="6243891"/>
                    <a:pt x="9351283" y="6229555"/>
                  </a:cubicBezTo>
                  <a:cubicBezTo>
                    <a:pt x="8880277" y="6215219"/>
                    <a:pt x="8403256" y="6186643"/>
                    <a:pt x="7896844" y="6181640"/>
                  </a:cubicBezTo>
                  <a:lnTo>
                    <a:pt x="6312808" y="6199538"/>
                  </a:lnTo>
                  <a:lnTo>
                    <a:pt x="4330453" y="6197517"/>
                  </a:lnTo>
                  <a:lnTo>
                    <a:pt x="2878612" y="6188280"/>
                  </a:lnTo>
                  <a:cubicBezTo>
                    <a:pt x="2350696" y="6188857"/>
                    <a:pt x="1629875" y="6212092"/>
                    <a:pt x="1162958" y="6200980"/>
                  </a:cubicBezTo>
                  <a:cubicBezTo>
                    <a:pt x="696041" y="6189868"/>
                    <a:pt x="256496" y="6312634"/>
                    <a:pt x="77108" y="6121605"/>
                  </a:cubicBezTo>
                  <a:cubicBezTo>
                    <a:pt x="-102280" y="5930576"/>
                    <a:pt x="87691" y="5418872"/>
                    <a:pt x="86633" y="5054805"/>
                  </a:cubicBezTo>
                  <a:cubicBezTo>
                    <a:pt x="85575" y="4690738"/>
                    <a:pt x="78696" y="4364772"/>
                    <a:pt x="70758" y="3937205"/>
                  </a:cubicBezTo>
                  <a:cubicBezTo>
                    <a:pt x="62821" y="3509638"/>
                    <a:pt x="34775" y="2768805"/>
                    <a:pt x="39008" y="2489405"/>
                  </a:cubicBezTo>
                  <a:cubicBezTo>
                    <a:pt x="43241" y="2210005"/>
                    <a:pt x="88221" y="1715763"/>
                    <a:pt x="105683" y="1317830"/>
                  </a:cubicBezTo>
                  <a:cubicBezTo>
                    <a:pt x="123145" y="919897"/>
                    <a:pt x="-123446" y="307122"/>
                    <a:pt x="143783" y="101805"/>
                  </a:cubicBezTo>
                  <a:close/>
                </a:path>
              </a:pathLst>
            </a:custGeom>
            <a:solidFill>
              <a:srgbClr val="FFFFFF">
                <a:alpha val="95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</p:grpSp>
      <p:pic>
        <p:nvPicPr>
          <p:cNvPr id="31" name="图片 8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0776585" y="476885"/>
            <a:ext cx="995680" cy="9753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/>
    </mc:Choice>
    <mc:Fallback xmlns="">
      <p:transition spd="slow"/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2"/>
          <p:cNvPicPr>
            <a:picLocks noChangeAspect="1"/>
          </p:cNvPicPr>
          <p:nvPr userDrawn="1"/>
        </p:nvPicPr>
        <p:blipFill>
          <a:blip r:embed="rId2">
            <a:alphaModFix amt="40000"/>
          </a:blip>
          <a:srcRect/>
          <a:stretch>
            <a:fillRect/>
          </a:stretch>
        </p:blipFill>
        <p:spPr bwMode="auto">
          <a:xfrm>
            <a:off x="0" y="0"/>
            <a:ext cx="12259310" cy="6896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" name="图片 10"/>
          <p:cNvPicPr>
            <a:picLocks noChangeAspect="1"/>
          </p:cNvPicPr>
          <p:nvPr userDrawn="1"/>
        </p:nvPicPr>
        <p:blipFill>
          <a:blip r:embed="rId3"/>
          <a:srcRect l="5487"/>
          <a:stretch>
            <a:fillRect/>
          </a:stretch>
        </p:blipFill>
        <p:spPr bwMode="auto">
          <a:xfrm>
            <a:off x="0" y="3546475"/>
            <a:ext cx="3130550" cy="3311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图片 8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0776585" y="476885"/>
            <a:ext cx="995680" cy="9753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/>
    </mc:Choice>
    <mc:Fallback xmlns="">
      <p:transition spd="slow"/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 descr="未命名项目"/>
          <p:cNvPicPr>
            <a:picLocks noChangeAspect="1"/>
          </p:cNvPicPr>
          <p:nvPr userDrawn="1"/>
        </p:nvPicPr>
        <p:blipFill>
          <a:blip r:embed="rId2">
            <a:lum bright="12000"/>
          </a:blip>
          <a:srcRect l="2447" r="14564" b="17212"/>
          <a:stretch>
            <a:fillRect/>
          </a:stretch>
        </p:blipFill>
        <p:spPr>
          <a:xfrm>
            <a:off x="-29845" y="-8572"/>
            <a:ext cx="12251690" cy="6875145"/>
          </a:xfrm>
          <a:prstGeom prst="rect">
            <a:avLst/>
          </a:prstGeom>
        </p:spPr>
      </p:pic>
      <p:pic>
        <p:nvPicPr>
          <p:cNvPr id="31" name="图片 8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0776585" y="476885"/>
            <a:ext cx="995680" cy="9753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" name="图片 10"/>
          <p:cNvPicPr>
            <a:picLocks noChangeAspect="1"/>
          </p:cNvPicPr>
          <p:nvPr userDrawn="1"/>
        </p:nvPicPr>
        <p:blipFill>
          <a:blip r:embed="rId4"/>
          <a:srcRect l="5487"/>
          <a:stretch>
            <a:fillRect/>
          </a:stretch>
        </p:blipFill>
        <p:spPr bwMode="auto">
          <a:xfrm>
            <a:off x="0" y="3546475"/>
            <a:ext cx="3130550" cy="3311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/>
    </mc:Choice>
    <mc:Fallback xmlns="">
      <p:transition spd="slow"/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0" y="-317"/>
            <a:ext cx="12183110" cy="6852920"/>
          </a:xfrm>
          <a:prstGeom prst="rect">
            <a:avLst/>
          </a:prstGeom>
        </p:spPr>
      </p:pic>
      <p:sp>
        <p:nvSpPr>
          <p:cNvPr id="8" name="矩形 7"/>
          <p:cNvSpPr/>
          <p:nvPr userDrawn="1"/>
        </p:nvSpPr>
        <p:spPr>
          <a:xfrm>
            <a:off x="0" y="-635"/>
            <a:ext cx="12183110" cy="6853555"/>
          </a:xfrm>
          <a:prstGeom prst="rect">
            <a:avLst/>
          </a:prstGeom>
          <a:solidFill>
            <a:schemeClr val="bg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31" name="图片 8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0776585" y="476885"/>
            <a:ext cx="995680" cy="9753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/>
    </mc:Choice>
    <mc:Fallback xmlns="">
      <p:transition spd="slow"/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图片 4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1105640" y="96230"/>
            <a:ext cx="980357" cy="9609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/>
    </mc:Choice>
    <mc:Fallback xmlns="">
      <p:transition spd="slow"/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图片 26" descr="未命名项目-图层 1 (7)"/>
          <p:cNvPicPr>
            <a:picLocks noChangeAspect="1"/>
          </p:cNvPicPr>
          <p:nvPr userDrawn="1"/>
        </p:nvPicPr>
        <p:blipFill>
          <a:blip r:embed="rId2"/>
          <a:srcRect l="9421" t="4680" b="3094"/>
          <a:stretch>
            <a:fillRect/>
          </a:stretch>
        </p:blipFill>
        <p:spPr>
          <a:xfrm>
            <a:off x="30799" y="-44767"/>
            <a:ext cx="12130405" cy="6947535"/>
          </a:xfrm>
          <a:prstGeom prst="rect">
            <a:avLst/>
          </a:prstGeom>
        </p:spPr>
      </p:pic>
      <p:sp>
        <p:nvSpPr>
          <p:cNvPr id="3" name="矩形 2"/>
          <p:cNvSpPr/>
          <p:nvPr userDrawn="1"/>
        </p:nvSpPr>
        <p:spPr>
          <a:xfrm>
            <a:off x="334433" y="357717"/>
            <a:ext cx="11523133" cy="6142567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63500" sx="101000" sy="101000" algn="ctr" rotWithShape="0">
              <a:prstClr val="black">
                <a:alpha val="3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100"/>
          </a:p>
        </p:txBody>
      </p:sp>
      <p:pic>
        <p:nvPicPr>
          <p:cNvPr id="4" name="图片 8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0920789" y="404918"/>
            <a:ext cx="786013" cy="7704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文本框 4"/>
          <p:cNvSpPr txBox="1"/>
          <p:nvPr userDrawn="1"/>
        </p:nvSpPr>
        <p:spPr>
          <a:xfrm rot="19524300">
            <a:off x="4888295" y="3340109"/>
            <a:ext cx="387350" cy="176530"/>
          </a:xfrm>
          <a:prstGeom prst="rect">
            <a:avLst/>
          </a:prstGeom>
          <a:noFill/>
        </p:spPr>
        <p:txBody>
          <a:bodyPr wrap="none" lIns="162556" tIns="81277" rIns="162556" bIns="81277">
            <a:spAutoFit/>
          </a:bodyPr>
          <a:lstStyle/>
          <a:p>
            <a:pPr>
              <a:defRPr/>
            </a:pPr>
            <a:r>
              <a:rPr lang="zh-CN" altLang="en-US" sz="100" dirty="0">
                <a:solidFill>
                  <a:schemeClr val="bg1">
                    <a:lumMod val="65000"/>
                    <a:alpha val="34000"/>
                  </a:schemeClr>
                </a:solidFill>
                <a:latin typeface="楷体" panose="02010609060101010101" pitchFamily="49" charset="-122"/>
              </a:rPr>
              <a:t>状元成才路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/>
    </mc:Choice>
    <mc:Fallback xmlns="">
      <p:transition spd="slow"/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263DB197-84B0-484E-9C0F-88358ECCB797}" type="datetimeFigureOut">
              <a:rPr lang="zh-CN" altLang="en-US" smtClean="0"/>
              <a:t>2025/7/19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E077DA78-E013-4A8C-AD75-63A150561B10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/>
    </mc:Choice>
    <mc:Fallback xmlns="">
      <p:transition spd="slow"/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622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圆角矩形 7"/>
          <p:cNvSpPr/>
          <p:nvPr userDrawn="1"/>
        </p:nvSpPr>
        <p:spPr>
          <a:xfrm>
            <a:off x="292100" y="357717"/>
            <a:ext cx="11573933" cy="6108700"/>
          </a:xfrm>
          <a:prstGeom prst="roundRect">
            <a:avLst>
              <a:gd name="adj" fmla="val 2381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kumimoji="1" lang="zh-CN" altLang="en-US" sz="100"/>
          </a:p>
        </p:txBody>
      </p:sp>
      <p:pic>
        <p:nvPicPr>
          <p:cNvPr id="4" name="图片 8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0792519" y="309033"/>
            <a:ext cx="786013" cy="7704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文本框 4"/>
          <p:cNvSpPr txBox="1"/>
          <p:nvPr userDrawn="1"/>
        </p:nvSpPr>
        <p:spPr>
          <a:xfrm rot="19524300">
            <a:off x="4888295" y="3340109"/>
            <a:ext cx="387350" cy="176530"/>
          </a:xfrm>
          <a:prstGeom prst="rect">
            <a:avLst/>
          </a:prstGeom>
          <a:noFill/>
        </p:spPr>
        <p:txBody>
          <a:bodyPr wrap="none" lIns="162556" tIns="81277" rIns="162556" bIns="81277">
            <a:spAutoFit/>
          </a:bodyPr>
          <a:lstStyle/>
          <a:p>
            <a:pPr>
              <a:defRPr/>
            </a:pPr>
            <a:r>
              <a:rPr lang="zh-CN" altLang="en-US" sz="100" dirty="0">
                <a:solidFill>
                  <a:schemeClr val="bg1">
                    <a:lumMod val="65000"/>
                    <a:alpha val="34000"/>
                  </a:schemeClr>
                </a:solidFill>
                <a:latin typeface="楷体" panose="02010609060101010101" pitchFamily="49" charset="-122"/>
              </a:rPr>
              <a:t>状元成才路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/>
    </mc:Choice>
    <mc:Fallback xmlns="">
      <p:transition spd="slow"/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/>
    </mc:Choice>
    <mc:Fallback xmlns="">
      <p:transition spd="slow"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</p:sldLayoutIdLst>
  <mc:AlternateContent xmlns:mc="http://schemas.openxmlformats.org/markup-compatibility/2006" xmlns:p14="http://schemas.microsoft.com/office/powerpoint/2010/main">
    <mc:Choice Requires="p14">
      <p:transition spd="slow"/>
    </mc:Choice>
    <mc:Fallback xmlns="">
      <p:transition spd="slow"/>
    </mc:Fallback>
  </mc:AlternateContent>
  <p:txStyles>
    <p:titleStyle>
      <a:lvl1pPr algn="l" defTabSz="914400" rtl="0" fontAlgn="base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2pPr>
      <a:lvl3pPr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3pPr>
      <a:lvl4pPr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4pPr>
      <a:lvl5pPr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5pPr>
      <a:lvl6pPr marL="457200"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6pPr>
      <a:lvl7pPr marL="914400"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7pPr>
      <a:lvl8pPr marL="1371600"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8pPr>
      <a:lvl9pPr marL="1828800"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9pPr>
    </p:titleStyle>
    <p:bodyStyle>
      <a:lvl1pPr marL="228600" indent="-228600" algn="l" defTabSz="914400" rtl="0" fontAlgn="base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1735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1735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图片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39921" y="1413087"/>
            <a:ext cx="2544233" cy="6752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219" name="矩形 2"/>
          <p:cNvSpPr>
            <a:spLocks noChangeArrowheads="1"/>
          </p:cNvSpPr>
          <p:nvPr/>
        </p:nvSpPr>
        <p:spPr bwMode="auto">
          <a:xfrm>
            <a:off x="4871508" y="3285067"/>
            <a:ext cx="6675967" cy="13379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algn="ctr" eaLnBrk="1" hangingPunct="1">
              <a:lnSpc>
                <a:spcPct val="150000"/>
              </a:lnSpc>
              <a:spcBef>
                <a:spcPct val="0"/>
              </a:spcBef>
              <a:buFontTx/>
              <a:buNone/>
            </a:pPr>
            <a:r>
              <a:rPr lang="zh-CN" altLang="en-US" sz="5400" b="1">
                <a:solidFill>
                  <a:srgbClr val="000000"/>
                </a:solidFill>
                <a:latin typeface="楷体" panose="02010609060101010101" pitchFamily="49" charset="-122"/>
              </a:rPr>
              <a:t>笔算乘法（</a:t>
            </a:r>
            <a:r>
              <a:rPr lang="en-US" altLang="zh-CN" sz="5400" b="1">
                <a:solidFill>
                  <a:srgbClr val="000000"/>
                </a:solidFill>
                <a:latin typeface="楷体" panose="02010609060101010101" pitchFamily="49" charset="-122"/>
              </a:rPr>
              <a:t>4</a:t>
            </a:r>
            <a:r>
              <a:rPr lang="zh-CN" altLang="en-US" sz="5400" b="1">
                <a:solidFill>
                  <a:srgbClr val="000000"/>
                </a:solidFill>
                <a:latin typeface="楷体" panose="02010609060101010101" pitchFamily="49" charset="-122"/>
              </a:rPr>
              <a:t>）</a:t>
            </a:r>
          </a:p>
        </p:txBody>
      </p:sp>
      <p:sp>
        <p:nvSpPr>
          <p:cNvPr id="9221" name="矩形 4"/>
          <p:cNvSpPr>
            <a:spLocks noChangeArrowheads="1"/>
          </p:cNvSpPr>
          <p:nvPr/>
        </p:nvSpPr>
        <p:spPr bwMode="auto">
          <a:xfrm>
            <a:off x="4871508" y="1988821"/>
            <a:ext cx="6675967" cy="13379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algn="ctr" eaLnBrk="1" hangingPunct="1">
              <a:lnSpc>
                <a:spcPct val="150000"/>
              </a:lnSpc>
              <a:spcBef>
                <a:spcPct val="0"/>
              </a:spcBef>
              <a:buFontTx/>
              <a:buNone/>
            </a:pPr>
            <a:r>
              <a:rPr lang="en-US" altLang="zh-CN" sz="5400" b="1">
                <a:solidFill>
                  <a:srgbClr val="000000"/>
                </a:solidFill>
                <a:latin typeface="楷体" panose="02010609060101010101" pitchFamily="49" charset="-122"/>
              </a:rPr>
              <a:t>2.</a:t>
            </a:r>
            <a:r>
              <a:rPr lang="zh-CN" altLang="en-US" sz="5400" b="1">
                <a:solidFill>
                  <a:srgbClr val="000000"/>
                </a:solidFill>
                <a:latin typeface="楷体" panose="02010609060101010101" pitchFamily="49" charset="-122"/>
              </a:rPr>
              <a:t>笔算乘法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/>
    </mc:Choice>
    <mc:Fallback xmlns="">
      <p:transition spd="slow"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74" name="文本框 26"/>
          <p:cNvSpPr txBox="1">
            <a:spLocks noChangeArrowheads="1"/>
          </p:cNvSpPr>
          <p:nvPr/>
        </p:nvSpPr>
        <p:spPr bwMode="auto">
          <a:xfrm>
            <a:off x="1559349" y="620607"/>
            <a:ext cx="2090420" cy="6661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zh-CN" altLang="en-US" sz="3735" b="1">
                <a:latin typeface="Times New Roman" panose="02020603050405020304" pitchFamily="18" charset="0"/>
                <a:ea typeface="楷体" panose="02010609060101010101" pitchFamily="49" charset="-122"/>
              </a:rPr>
              <a:t>复习导入</a:t>
            </a:r>
          </a:p>
        </p:txBody>
      </p:sp>
      <p:pic>
        <p:nvPicPr>
          <p:cNvPr id="11275" name="图片 2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0968" y="404496"/>
            <a:ext cx="1037167" cy="10371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" name="文本框 18">
            <a:extLst>
              <a:ext uri="{FF2B5EF4-FFF2-40B4-BE49-F238E27FC236}">
                <a16:creationId xmlns:a16="http://schemas.microsoft.com/office/drawing/2014/main" id="{4BBFCEEF-11B6-D0B0-10F4-A04FC98CB96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27464" y="1407020"/>
            <a:ext cx="2352311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marL="0" lvl="1" indent="0" algn="l" latinLnBrk="0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zh-CN" sz="3600" b="1" dirty="0">
                <a:latin typeface="+mj-lt"/>
                <a:ea typeface="黑体" panose="02010609060101010101" pitchFamily="49" charset="-122"/>
              </a:rPr>
              <a:t>824×5=</a:t>
            </a:r>
            <a:endParaRPr lang="zh-CN" altLang="en-US" sz="3600" b="1" dirty="0">
              <a:latin typeface="+mj-lt"/>
              <a:ea typeface="黑体" panose="02010609060101010101" pitchFamily="49" charset="-122"/>
            </a:endParaRPr>
          </a:p>
        </p:txBody>
      </p:sp>
      <p:sp>
        <p:nvSpPr>
          <p:cNvPr id="15" name="文本框 18">
            <a:extLst>
              <a:ext uri="{FF2B5EF4-FFF2-40B4-BE49-F238E27FC236}">
                <a16:creationId xmlns:a16="http://schemas.microsoft.com/office/drawing/2014/main" id="{4AC17D15-A724-5684-69E4-6DFBA1C2D22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13178" y="1407020"/>
            <a:ext cx="2215069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marL="0" lvl="1" indent="0" algn="l" latinLnBrk="0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zh-CN" sz="3600" b="1" dirty="0">
                <a:latin typeface="+mj-lt"/>
                <a:ea typeface="黑体" panose="02010609060101010101" pitchFamily="49" charset="-122"/>
              </a:rPr>
              <a:t>313×6=</a:t>
            </a:r>
            <a:endParaRPr lang="zh-CN" altLang="en-US" sz="3600" b="1" dirty="0">
              <a:latin typeface="+mj-lt"/>
              <a:ea typeface="黑体" panose="02010609060101010101" pitchFamily="49" charset="-122"/>
            </a:endParaRPr>
          </a:p>
        </p:txBody>
      </p:sp>
      <p:pic>
        <p:nvPicPr>
          <p:cNvPr id="48" name="Picture 15" descr="u6jx06_2_02">
            <a:extLst>
              <a:ext uri="{FF2B5EF4-FFF2-40B4-BE49-F238E27FC236}">
                <a16:creationId xmlns:a16="http://schemas.microsoft.com/office/drawing/2014/main" id="{20150D7C-A9D4-1C98-7FED-F5F27485220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70797" y="1531986"/>
            <a:ext cx="1417955" cy="3963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9" name="Picture 16" descr="u6jx06_2_01">
            <a:extLst>
              <a:ext uri="{FF2B5EF4-FFF2-40B4-BE49-F238E27FC236}">
                <a16:creationId xmlns:a16="http://schemas.microsoft.com/office/drawing/2014/main" id="{630E46D6-5337-CAF1-C8F6-8ACC94B0337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3712" y="2041455"/>
            <a:ext cx="2121693" cy="18195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0" name="Picture 17" descr="u6jx06_2_03">
            <a:extLst>
              <a:ext uri="{FF2B5EF4-FFF2-40B4-BE49-F238E27FC236}">
                <a16:creationId xmlns:a16="http://schemas.microsoft.com/office/drawing/2014/main" id="{5C4C7FE5-A395-8DF5-1EDB-5B071FDF971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51984" y="2039448"/>
            <a:ext cx="2125200" cy="1821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" name="Picture 18" descr="u6jx06_2_04">
            <a:extLst>
              <a:ext uri="{FF2B5EF4-FFF2-40B4-BE49-F238E27FC236}">
                <a16:creationId xmlns:a16="http://schemas.microsoft.com/office/drawing/2014/main" id="{EDDB70EB-E6FA-AF0D-94D5-2C6F331A048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22680" y="1532859"/>
            <a:ext cx="1412717" cy="3946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2" name="文本框 51">
            <a:extLst>
              <a:ext uri="{FF2B5EF4-FFF2-40B4-BE49-F238E27FC236}">
                <a16:creationId xmlns:a16="http://schemas.microsoft.com/office/drawing/2014/main" id="{BDE2E3B1-ECEF-E238-B0CC-C13A23300412}"/>
              </a:ext>
            </a:extLst>
          </p:cNvPr>
          <p:cNvSpPr txBox="1"/>
          <p:nvPr/>
        </p:nvSpPr>
        <p:spPr>
          <a:xfrm>
            <a:off x="695400" y="4078813"/>
            <a:ext cx="7805647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3600" b="1" dirty="0"/>
              <a:t>多位数乘一位数的乘法怎样计算？</a:t>
            </a:r>
          </a:p>
        </p:txBody>
      </p:sp>
      <p:sp>
        <p:nvSpPr>
          <p:cNvPr id="53" name="文本框 52">
            <a:extLst>
              <a:ext uri="{FF2B5EF4-FFF2-40B4-BE49-F238E27FC236}">
                <a16:creationId xmlns:a16="http://schemas.microsoft.com/office/drawing/2014/main" id="{097E4A9A-64E0-0341-45A6-A9A67F8E3CFD}"/>
              </a:ext>
            </a:extLst>
          </p:cNvPr>
          <p:cNvSpPr txBox="1"/>
          <p:nvPr/>
        </p:nvSpPr>
        <p:spPr>
          <a:xfrm>
            <a:off x="479376" y="4927336"/>
            <a:ext cx="11233248" cy="116596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114000"/>
              </a:lnSpc>
            </a:pPr>
            <a:r>
              <a:rPr lang="zh-CN" altLang="en-US" sz="3200" b="1" dirty="0">
                <a:solidFill>
                  <a:srgbClr val="0000FF"/>
                </a:solidFill>
                <a:latin typeface="+mn-lt"/>
                <a:ea typeface="宋体" panose="02010600030101010101" pitchFamily="2" charset="-122"/>
              </a:rPr>
              <a:t>        相同数位要</a:t>
            </a:r>
            <a:r>
              <a:rPr lang="zh-CN" altLang="en-US" sz="3200" b="1" dirty="0">
                <a:solidFill>
                  <a:srgbClr val="FF0000"/>
                </a:solidFill>
                <a:latin typeface="+mn-lt"/>
                <a:ea typeface="宋体" panose="02010600030101010101" pitchFamily="2" charset="-122"/>
              </a:rPr>
              <a:t>对齐</a:t>
            </a:r>
            <a:r>
              <a:rPr lang="zh-CN" altLang="en-US" sz="3200" b="1" dirty="0">
                <a:solidFill>
                  <a:srgbClr val="0000FF"/>
                </a:solidFill>
                <a:latin typeface="+mn-lt"/>
                <a:ea typeface="宋体" panose="02010600030101010101" pitchFamily="2" charset="-122"/>
              </a:rPr>
              <a:t>，从</a:t>
            </a:r>
            <a:r>
              <a:rPr lang="zh-CN" altLang="en-US" sz="3200" b="1" dirty="0">
                <a:solidFill>
                  <a:srgbClr val="FF0000"/>
                </a:solidFill>
                <a:latin typeface="+mn-lt"/>
                <a:ea typeface="宋体" panose="02010600030101010101" pitchFamily="2" charset="-122"/>
              </a:rPr>
              <a:t>个位算起</a:t>
            </a:r>
            <a:r>
              <a:rPr lang="zh-CN" altLang="en-US" sz="3200" b="1" dirty="0">
                <a:solidFill>
                  <a:srgbClr val="0000FF"/>
                </a:solidFill>
                <a:latin typeface="+mn-lt"/>
                <a:ea typeface="宋体" panose="02010600030101010101" pitchFamily="2" charset="-122"/>
              </a:rPr>
              <a:t>，用一位数依次乘多位数的每一位，哪一位上乘得的</a:t>
            </a:r>
            <a:r>
              <a:rPr lang="zh-CN" altLang="en-US" sz="3200" b="1" dirty="0">
                <a:solidFill>
                  <a:srgbClr val="FF0000"/>
                </a:solidFill>
                <a:latin typeface="+mn-lt"/>
                <a:ea typeface="宋体" panose="02010600030101010101" pitchFamily="2" charset="-122"/>
              </a:rPr>
              <a:t>积满几十</a:t>
            </a:r>
            <a:r>
              <a:rPr lang="zh-CN" altLang="en-US" sz="3200" b="1" dirty="0">
                <a:solidFill>
                  <a:srgbClr val="0000FF"/>
                </a:solidFill>
                <a:latin typeface="+mn-lt"/>
                <a:ea typeface="宋体" panose="02010600030101010101" pitchFamily="2" charset="-122"/>
              </a:rPr>
              <a:t>，就要向前一位</a:t>
            </a:r>
            <a:r>
              <a:rPr lang="zh-CN" altLang="en-US" sz="3200" b="1" dirty="0">
                <a:solidFill>
                  <a:srgbClr val="FF0000"/>
                </a:solidFill>
                <a:latin typeface="+mn-lt"/>
                <a:ea typeface="宋体" panose="02010600030101010101" pitchFamily="2" charset="-122"/>
              </a:rPr>
              <a:t>进几</a:t>
            </a:r>
            <a:r>
              <a:rPr lang="zh-CN" altLang="en-US" sz="3200" b="1" dirty="0">
                <a:solidFill>
                  <a:srgbClr val="0000FF"/>
                </a:solidFill>
                <a:latin typeface="+mn-lt"/>
                <a:ea typeface="宋体" panose="02010600030101010101" pitchFamily="2" charset="-122"/>
              </a:rPr>
              <a:t>。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0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2" grpId="0"/>
      <p:bldP spid="53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91" name="文本框 18"/>
          <p:cNvSpPr txBox="1">
            <a:spLocks noChangeArrowheads="1"/>
          </p:cNvSpPr>
          <p:nvPr/>
        </p:nvSpPr>
        <p:spPr bwMode="auto">
          <a:xfrm>
            <a:off x="696124" y="788442"/>
            <a:ext cx="2735580" cy="7067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marL="0" lvl="1" indent="0" algn="l" latinLnBrk="0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zh-CN" altLang="en-US" sz="4000" b="1" dirty="0">
                <a:latin typeface="黑体" panose="02010609060101010101" pitchFamily="49" charset="-122"/>
                <a:ea typeface="黑体" panose="02010609060101010101" pitchFamily="49" charset="-122"/>
              </a:rPr>
              <a:t>快问快答！</a:t>
            </a:r>
          </a:p>
        </p:txBody>
      </p:sp>
      <p:sp>
        <p:nvSpPr>
          <p:cNvPr id="2" name="文本框 1">
            <a:extLst>
              <a:ext uri="{FF2B5EF4-FFF2-40B4-BE49-F238E27FC236}">
                <a16:creationId xmlns:a16="http://schemas.microsoft.com/office/drawing/2014/main" id="{8CD99176-4FBC-19D3-006C-5BB4E91B0F27}"/>
              </a:ext>
            </a:extLst>
          </p:cNvPr>
          <p:cNvSpPr txBox="1"/>
          <p:nvPr/>
        </p:nvSpPr>
        <p:spPr>
          <a:xfrm>
            <a:off x="767408" y="1724546"/>
            <a:ext cx="1929130" cy="707886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zh-CN" altLang="en-US" sz="4000" b="1" dirty="0"/>
              <a:t>9+0</a:t>
            </a:r>
            <a:r>
              <a:rPr lang="en-US" altLang="zh-CN" sz="4000" b="1" dirty="0"/>
              <a:t> </a:t>
            </a:r>
            <a:r>
              <a:rPr lang="zh-CN" altLang="en-US" sz="4000" b="1" dirty="0"/>
              <a:t>=</a:t>
            </a:r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0031F888-7952-49B4-5414-06236329B918}"/>
              </a:ext>
            </a:extLst>
          </p:cNvPr>
          <p:cNvSpPr txBox="1"/>
          <p:nvPr/>
        </p:nvSpPr>
        <p:spPr>
          <a:xfrm>
            <a:off x="1837978" y="1724546"/>
            <a:ext cx="936625" cy="707886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/>
            <a:r>
              <a:rPr lang="zh-CN" altLang="en-US" sz="4000" b="1" dirty="0">
                <a:solidFill>
                  <a:srgbClr val="FF0000"/>
                </a:solidFill>
              </a:rPr>
              <a:t>9</a:t>
            </a:r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C1FB6F82-3DF6-FA79-8AA7-D0D18CB8E4DA}"/>
              </a:ext>
            </a:extLst>
          </p:cNvPr>
          <p:cNvSpPr txBox="1"/>
          <p:nvPr/>
        </p:nvSpPr>
        <p:spPr>
          <a:xfrm>
            <a:off x="2639616" y="1724546"/>
            <a:ext cx="2232248" cy="707886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zh-CN" altLang="en-US" sz="4000" b="1" dirty="0"/>
              <a:t>872</a:t>
            </a:r>
            <a:r>
              <a:rPr lang="zh-CN" altLang="en-US" sz="4000" b="1" dirty="0">
                <a:latin typeface="+mj-ea"/>
                <a:ea typeface="+mj-ea"/>
              </a:rPr>
              <a:t>-</a:t>
            </a:r>
            <a:r>
              <a:rPr lang="zh-CN" altLang="en-US" sz="4000" b="1" dirty="0"/>
              <a:t>0</a:t>
            </a:r>
            <a:r>
              <a:rPr lang="en-US" altLang="zh-CN" sz="4000" b="1" dirty="0"/>
              <a:t> </a:t>
            </a:r>
            <a:r>
              <a:rPr lang="zh-CN" altLang="en-US" sz="4000" b="1" dirty="0"/>
              <a:t>=</a:t>
            </a: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00DA2BBE-89F1-7C9C-4DDB-6B9AF9B51D86}"/>
              </a:ext>
            </a:extLst>
          </p:cNvPr>
          <p:cNvSpPr txBox="1"/>
          <p:nvPr/>
        </p:nvSpPr>
        <p:spPr>
          <a:xfrm>
            <a:off x="4227736" y="1724546"/>
            <a:ext cx="1301750" cy="707886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/>
            <a:r>
              <a:rPr lang="zh-CN" altLang="en-US" sz="4000" b="1" dirty="0">
                <a:solidFill>
                  <a:srgbClr val="FF0000"/>
                </a:solidFill>
              </a:rPr>
              <a:t>872</a:t>
            </a: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06BE0DC2-DD5D-8D02-DD9A-E8F595D1A88B}"/>
              </a:ext>
            </a:extLst>
          </p:cNvPr>
          <p:cNvSpPr txBox="1"/>
          <p:nvPr/>
        </p:nvSpPr>
        <p:spPr>
          <a:xfrm>
            <a:off x="5529486" y="1724546"/>
            <a:ext cx="2304256" cy="707886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zh-CN" altLang="en-US" sz="4000" b="1" dirty="0"/>
              <a:t>100+0</a:t>
            </a:r>
            <a:r>
              <a:rPr lang="en-US" altLang="zh-CN" sz="4000" b="1" dirty="0"/>
              <a:t> </a:t>
            </a:r>
            <a:r>
              <a:rPr lang="zh-CN" altLang="en-US" sz="4000" b="1" dirty="0"/>
              <a:t>=</a:t>
            </a: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52A23167-89FC-9261-A140-EAB228BDF873}"/>
              </a:ext>
            </a:extLst>
          </p:cNvPr>
          <p:cNvSpPr txBox="1"/>
          <p:nvPr/>
        </p:nvSpPr>
        <p:spPr>
          <a:xfrm>
            <a:off x="7169006" y="1724546"/>
            <a:ext cx="1301750" cy="707886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/>
            <a:r>
              <a:rPr lang="en-US" altLang="zh-CN" sz="4000" b="1" dirty="0">
                <a:solidFill>
                  <a:srgbClr val="FF0000"/>
                </a:solidFill>
              </a:rPr>
              <a:t>100</a:t>
            </a:r>
            <a:endParaRPr lang="zh-CN" altLang="en-US" sz="4000" b="1" dirty="0">
              <a:solidFill>
                <a:srgbClr val="FF0000"/>
              </a:solidFill>
            </a:endParaRP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E6BA7BB5-AA2B-C4B6-8913-F6DBA17FDE13}"/>
              </a:ext>
            </a:extLst>
          </p:cNvPr>
          <p:cNvSpPr txBox="1"/>
          <p:nvPr/>
        </p:nvSpPr>
        <p:spPr>
          <a:xfrm>
            <a:off x="8491364" y="1724546"/>
            <a:ext cx="2691765" cy="707886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zh-CN" altLang="en-US" sz="4000" b="1" dirty="0"/>
              <a:t>3407</a:t>
            </a:r>
            <a:r>
              <a:rPr lang="zh-CN" altLang="en-US" sz="4000" b="1" dirty="0">
                <a:latin typeface="+mj-ea"/>
                <a:ea typeface="+mj-ea"/>
              </a:rPr>
              <a:t>-</a:t>
            </a:r>
            <a:r>
              <a:rPr lang="zh-CN" altLang="en-US" sz="4000" b="1" dirty="0"/>
              <a:t>0</a:t>
            </a:r>
            <a:r>
              <a:rPr lang="en-US" altLang="zh-CN" sz="4000" b="1" dirty="0"/>
              <a:t> </a:t>
            </a:r>
            <a:r>
              <a:rPr lang="zh-CN" altLang="en-US" sz="4000" b="1" dirty="0"/>
              <a:t>=</a:t>
            </a:r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7E028D36-BB0F-9EF1-3740-0901D1C3EBDF}"/>
              </a:ext>
            </a:extLst>
          </p:cNvPr>
          <p:cNvSpPr txBox="1"/>
          <p:nvPr/>
        </p:nvSpPr>
        <p:spPr>
          <a:xfrm>
            <a:off x="10482669" y="1724546"/>
            <a:ext cx="1301750" cy="707886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/>
            <a:r>
              <a:rPr lang="en-US" altLang="zh-CN" sz="4000" b="1" dirty="0">
                <a:solidFill>
                  <a:srgbClr val="FF0000"/>
                </a:solidFill>
              </a:rPr>
              <a:t>3407</a:t>
            </a:r>
            <a:endParaRPr lang="zh-CN" altLang="en-US" sz="4000" b="1" dirty="0">
              <a:solidFill>
                <a:srgbClr val="FF0000"/>
              </a:solidFill>
            </a:endParaRPr>
          </a:p>
        </p:txBody>
      </p:sp>
      <p:pic>
        <p:nvPicPr>
          <p:cNvPr id="10" name="Picture 34">
            <a:extLst>
              <a:ext uri="{FF2B5EF4-FFF2-40B4-BE49-F238E27FC236}">
                <a16:creationId xmlns:a16="http://schemas.microsoft.com/office/drawing/2014/main" id="{EB7CEBDB-328C-6093-4FC0-64730D724B8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9105" y="3332102"/>
            <a:ext cx="1297746" cy="13866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文本框 10"/>
          <p:cNvSpPr txBox="1"/>
          <p:nvPr/>
        </p:nvSpPr>
        <p:spPr>
          <a:xfrm>
            <a:off x="2855640" y="2844797"/>
            <a:ext cx="6028690" cy="1192813"/>
          </a:xfrm>
          <a:prstGeom prst="wedgeRoundRectCallout">
            <a:avLst>
              <a:gd name="adj1" fmla="val -55039"/>
              <a:gd name="adj2" fmla="val 28177"/>
              <a:gd name="adj3" fmla="val 16667"/>
            </a:avLst>
          </a:prstGeom>
          <a:solidFill>
            <a:srgbClr val="FDFFED"/>
          </a:solidFill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 rtlCol="0" anchor="t">
            <a:spAutoFit/>
          </a:bodyPr>
          <a:lstStyle/>
          <a:p>
            <a:pPr eaLnBrk="1" latinLnBrk="0" hangingPunct="1"/>
            <a:r>
              <a:rPr lang="zh-CN" altLang="en-US" sz="3200" b="1"/>
              <a:t>这么大的数你们怎么算得这么快呢？是不是发现了什么规律？</a:t>
            </a:r>
          </a:p>
        </p:txBody>
      </p:sp>
      <p:pic>
        <p:nvPicPr>
          <p:cNvPr id="12" name="图片 11" descr="6">
            <a:extLst>
              <a:ext uri="{FF2B5EF4-FFF2-40B4-BE49-F238E27FC236}">
                <a16:creationId xmlns:a16="http://schemas.microsoft.com/office/drawing/2014/main" id="{4A280E97-AACC-A7A3-BBF9-0C6B3B63D225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86" r="86" b="41204"/>
          <a:stretch>
            <a:fillRect/>
          </a:stretch>
        </p:blipFill>
        <p:spPr>
          <a:xfrm flipH="1">
            <a:off x="9755788" y="4718709"/>
            <a:ext cx="1369060" cy="1369060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6350" h="6350">
                <a:moveTo>
                  <a:pt x="3175" y="0"/>
                </a:moveTo>
                <a:cubicBezTo>
                  <a:pt x="4929" y="0"/>
                  <a:pt x="6350" y="1421"/>
                  <a:pt x="6350" y="3175"/>
                </a:cubicBezTo>
                <a:cubicBezTo>
                  <a:pt x="6350" y="4929"/>
                  <a:pt x="4929" y="6350"/>
                  <a:pt x="3175" y="6350"/>
                </a:cubicBezTo>
                <a:cubicBezTo>
                  <a:pt x="1421" y="6350"/>
                  <a:pt x="0" y="4929"/>
                  <a:pt x="0" y="3175"/>
                </a:cubicBezTo>
                <a:cubicBezTo>
                  <a:pt x="0" y="1421"/>
                  <a:pt x="1421" y="0"/>
                  <a:pt x="3175" y="0"/>
                </a:cubicBezTo>
                <a:close/>
              </a:path>
            </a:pathLst>
          </a:custGeom>
          <a:solidFill>
            <a:srgbClr val="FFFFFF"/>
          </a:solidFill>
          <a:ln w="12700">
            <a:solidFill>
              <a:srgbClr val="000000"/>
            </a:solidFill>
          </a:ln>
        </p:spPr>
      </p:pic>
      <p:sp>
        <p:nvSpPr>
          <p:cNvPr id="13" name="文本框 12">
            <a:extLst>
              <a:ext uri="{FF2B5EF4-FFF2-40B4-BE49-F238E27FC236}">
                <a16:creationId xmlns:a16="http://schemas.microsoft.com/office/drawing/2014/main" id="{B7DFD233-EFBF-3DF6-1C00-7AF158AF0EE2}"/>
              </a:ext>
            </a:extLst>
          </p:cNvPr>
          <p:cNvSpPr txBox="1"/>
          <p:nvPr/>
        </p:nvSpPr>
        <p:spPr>
          <a:xfrm>
            <a:off x="3106974" y="4289931"/>
            <a:ext cx="6028690" cy="1736646"/>
          </a:xfrm>
          <a:prstGeom prst="wedgeRoundRectCallout">
            <a:avLst>
              <a:gd name="adj1" fmla="val 56358"/>
              <a:gd name="adj2" fmla="val 30517"/>
              <a:gd name="adj3" fmla="val 16667"/>
            </a:avLst>
          </a:prstGeom>
          <a:solidFill>
            <a:srgbClr val="FDFFED"/>
          </a:solidFill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 rtlCol="0" anchor="t">
            <a:spAutoFit/>
          </a:bodyPr>
          <a:lstStyle/>
          <a:p>
            <a:pPr eaLnBrk="1" latinLnBrk="0" hangingPunct="1"/>
            <a:r>
              <a:rPr lang="zh-CN" altLang="en-US" sz="3200" b="1" dirty="0">
                <a:solidFill>
                  <a:srgbClr val="0000FF"/>
                </a:solidFill>
              </a:rPr>
              <a:t>“</a:t>
            </a:r>
            <a:r>
              <a:rPr lang="en-US" altLang="zh-CN" sz="3200" b="1" dirty="0">
                <a:solidFill>
                  <a:srgbClr val="0000FF"/>
                </a:solidFill>
              </a:rPr>
              <a:t>0</a:t>
            </a:r>
            <a:r>
              <a:rPr lang="zh-CN" altLang="en-US" sz="3200" b="1" dirty="0">
                <a:solidFill>
                  <a:srgbClr val="0000FF"/>
                </a:solidFill>
              </a:rPr>
              <a:t>”和任何数相加还等于原来的那个数，任何数减“</a:t>
            </a:r>
            <a:r>
              <a:rPr lang="en-US" altLang="zh-CN" sz="3200" b="1" dirty="0">
                <a:solidFill>
                  <a:srgbClr val="0000FF"/>
                </a:solidFill>
              </a:rPr>
              <a:t>0</a:t>
            </a:r>
            <a:r>
              <a:rPr lang="zh-CN" altLang="en-US" sz="3200" b="1" dirty="0">
                <a:solidFill>
                  <a:srgbClr val="0000FF"/>
                </a:solidFill>
              </a:rPr>
              <a:t>”也还等于原来的那个数。</a:t>
            </a:r>
          </a:p>
        </p:txBody>
      </p:sp>
    </p:spTree>
    <p:extLst>
      <p:ext uri="{BB962C8B-B14F-4D97-AF65-F5344CB8AC3E}">
        <p14:creationId xmlns:p14="http://schemas.microsoft.com/office/powerpoint/2010/main" val="513748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  <p:bldP spid="7" grpId="0"/>
      <p:bldP spid="9" grpId="0"/>
      <p:bldP spid="11" grpId="0" bldLvl="0" animBg="1"/>
      <p:bldP spid="13" grpId="0" bldLvl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3" descr="101">
            <a:extLst>
              <a:ext uri="{FF2B5EF4-FFF2-40B4-BE49-F238E27FC236}">
                <a16:creationId xmlns:a16="http://schemas.microsoft.com/office/drawing/2014/main" id="{6A9DD508-FCA7-7364-ECED-862C76E365D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87486" y="1509885"/>
            <a:ext cx="8660634" cy="30125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矩形 11"/>
          <p:cNvSpPr>
            <a:spLocks noChangeArrowheads="1"/>
          </p:cNvSpPr>
          <p:nvPr/>
        </p:nvSpPr>
        <p:spPr bwMode="auto">
          <a:xfrm>
            <a:off x="912284" y="4621954"/>
            <a:ext cx="10623549" cy="13722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FontTx/>
              <a:buNone/>
            </a:pPr>
            <a:r>
              <a:rPr lang="zh-CN" altLang="en-US" sz="3465" b="1">
                <a:latin typeface="楷体" panose="02010609060101010101" pitchFamily="49" charset="-122"/>
                <a:ea typeface="楷体" panose="02010609060101010101" pitchFamily="49" charset="-122"/>
              </a:rPr>
              <a:t>    今天是小猴子的生日，它请来了自己最要好的小伙伴品尝新鲜的大桃子。</a:t>
            </a:r>
          </a:p>
        </p:txBody>
      </p:sp>
      <p:sp>
        <p:nvSpPr>
          <p:cNvPr id="20" name="矩形 19"/>
          <p:cNvSpPr>
            <a:spLocks noChangeArrowheads="1"/>
          </p:cNvSpPr>
          <p:nvPr/>
        </p:nvSpPr>
        <p:spPr bwMode="auto">
          <a:xfrm>
            <a:off x="912284" y="4630651"/>
            <a:ext cx="10623549" cy="13722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FontTx/>
              <a:buNone/>
            </a:pPr>
            <a:r>
              <a:rPr lang="zh-CN" altLang="en-US" sz="3465" b="1">
                <a:latin typeface="楷体" panose="02010609060101010101" pitchFamily="49" charset="-122"/>
                <a:ea typeface="楷体" panose="02010609060101010101" pitchFamily="49" charset="-122"/>
              </a:rPr>
              <a:t>    小</a:t>
            </a:r>
            <a:r>
              <a:rPr lang="zh-CN" altLang="en-US" sz="3465" b="1" dirty="0">
                <a:latin typeface="楷体" panose="02010609060101010101" pitchFamily="49" charset="-122"/>
                <a:ea typeface="楷体" panose="02010609060101010101" pitchFamily="49" charset="-122"/>
              </a:rPr>
              <a:t>伙伴们吃得兴高采烈，很快它们面前盘子里的桃子就被吃光了。</a:t>
            </a:r>
          </a:p>
        </p:txBody>
      </p:sp>
      <p:sp>
        <p:nvSpPr>
          <p:cNvPr id="15367" name="文本框 8"/>
          <p:cNvSpPr txBox="1">
            <a:spLocks noChangeArrowheads="1"/>
          </p:cNvSpPr>
          <p:nvPr/>
        </p:nvSpPr>
        <p:spPr bwMode="auto">
          <a:xfrm>
            <a:off x="1217084" y="452967"/>
            <a:ext cx="2090420" cy="6661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zh-CN" altLang="en-US" sz="3735" b="1">
                <a:latin typeface="楷体" panose="02010609060101010101" pitchFamily="49" charset="-122"/>
                <a:ea typeface="楷体" panose="02010609060101010101" pitchFamily="49" charset="-122"/>
              </a:rPr>
              <a:t>探究新知</a:t>
            </a:r>
          </a:p>
        </p:txBody>
      </p:sp>
      <p:pic>
        <p:nvPicPr>
          <p:cNvPr id="15368" name="图片 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4433" y="260351"/>
            <a:ext cx="1037167" cy="10371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椭圆 1"/>
          <p:cNvSpPr/>
          <p:nvPr/>
        </p:nvSpPr>
        <p:spPr>
          <a:xfrm>
            <a:off x="839470" y="1412677"/>
            <a:ext cx="791845" cy="791845"/>
          </a:xfrm>
          <a:prstGeom prst="ellipse">
            <a:avLst/>
          </a:prstGeom>
          <a:solidFill>
            <a:srgbClr val="FFFFFF"/>
          </a:solidFill>
          <a:ln w="57150">
            <a:solidFill>
              <a:srgbClr val="3590B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4000" b="1">
                <a:solidFill>
                  <a:srgbClr val="3590B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</a:p>
        </p:txBody>
      </p:sp>
      <p:grpSp>
        <p:nvGrpSpPr>
          <p:cNvPr id="31" name="组合 30">
            <a:extLst>
              <a:ext uri="{FF2B5EF4-FFF2-40B4-BE49-F238E27FC236}">
                <a16:creationId xmlns:a16="http://schemas.microsoft.com/office/drawing/2014/main" id="{5072802B-9A86-025A-514B-1832469A09F7}"/>
              </a:ext>
            </a:extLst>
          </p:cNvPr>
          <p:cNvGrpSpPr/>
          <p:nvPr/>
        </p:nvGrpSpPr>
        <p:grpSpPr>
          <a:xfrm>
            <a:off x="1919536" y="3650909"/>
            <a:ext cx="8002008" cy="756513"/>
            <a:chOff x="1919536" y="3650909"/>
            <a:chExt cx="8002008" cy="756513"/>
          </a:xfrm>
        </p:grpSpPr>
        <p:pic>
          <p:nvPicPr>
            <p:cNvPr id="6" name="Picture 53">
              <a:extLst>
                <a:ext uri="{FF2B5EF4-FFF2-40B4-BE49-F238E27FC236}">
                  <a16:creationId xmlns:a16="http://schemas.microsoft.com/office/drawing/2014/main" id="{C6167EE7-9961-1A70-7848-4D9581993C7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919536" y="3717032"/>
              <a:ext cx="675147" cy="5753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7" name="Picture 53">
              <a:extLst>
                <a:ext uri="{FF2B5EF4-FFF2-40B4-BE49-F238E27FC236}">
                  <a16:creationId xmlns:a16="http://schemas.microsoft.com/office/drawing/2014/main" id="{E7D8F9B0-EE59-C1D2-9731-AD2A039E4F3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20962345">
              <a:off x="3056121" y="3650909"/>
              <a:ext cx="675147" cy="5753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8" name="Picture 53">
              <a:extLst>
                <a:ext uri="{FF2B5EF4-FFF2-40B4-BE49-F238E27FC236}">
                  <a16:creationId xmlns:a16="http://schemas.microsoft.com/office/drawing/2014/main" id="{9ADA0A6E-1941-044F-A214-3049B6826F5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307504" y="3763221"/>
              <a:ext cx="675147" cy="5753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9" name="Picture 53">
              <a:extLst>
                <a:ext uri="{FF2B5EF4-FFF2-40B4-BE49-F238E27FC236}">
                  <a16:creationId xmlns:a16="http://schemas.microsoft.com/office/drawing/2014/main" id="{139F368D-B33D-ACF4-1AA2-A3A8EF31189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367808" y="3717032"/>
              <a:ext cx="675147" cy="5753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1" name="Picture 53">
              <a:extLst>
                <a:ext uri="{FF2B5EF4-FFF2-40B4-BE49-F238E27FC236}">
                  <a16:creationId xmlns:a16="http://schemas.microsoft.com/office/drawing/2014/main" id="{9F3C5B9B-ECB4-60C1-A12F-A4B2420ABFD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358681" y="3717032"/>
              <a:ext cx="675147" cy="5753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1" name="Picture 53">
              <a:extLst>
                <a:ext uri="{FF2B5EF4-FFF2-40B4-BE49-F238E27FC236}">
                  <a16:creationId xmlns:a16="http://schemas.microsoft.com/office/drawing/2014/main" id="{884FF018-E420-0C49-1B64-FEC7F307DC6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802669" y="3717032"/>
              <a:ext cx="675147" cy="5753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7" name="Picture 53">
              <a:extLst>
                <a:ext uri="{FF2B5EF4-FFF2-40B4-BE49-F238E27FC236}">
                  <a16:creationId xmlns:a16="http://schemas.microsoft.com/office/drawing/2014/main" id="{D7447D51-7515-F885-1926-1CF3A400D8E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580675" y="3832034"/>
              <a:ext cx="675147" cy="5753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8" name="Picture 53">
              <a:extLst>
                <a:ext uri="{FF2B5EF4-FFF2-40B4-BE49-F238E27FC236}">
                  <a16:creationId xmlns:a16="http://schemas.microsoft.com/office/drawing/2014/main" id="{DE73B205-90D2-37C7-56EA-128DF356759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788258" y="3717032"/>
              <a:ext cx="675147" cy="5753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9" name="Picture 53">
              <a:extLst>
                <a:ext uri="{FF2B5EF4-FFF2-40B4-BE49-F238E27FC236}">
                  <a16:creationId xmlns:a16="http://schemas.microsoft.com/office/drawing/2014/main" id="{BDA8ADF6-E35D-F99E-AF3B-52014D7CE5F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017327" y="3717032"/>
              <a:ext cx="675147" cy="5753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0" name="Picture 53">
              <a:extLst>
                <a:ext uri="{FF2B5EF4-FFF2-40B4-BE49-F238E27FC236}">
                  <a16:creationId xmlns:a16="http://schemas.microsoft.com/office/drawing/2014/main" id="{BCEEB351-F2E1-5860-4901-1129B4B9E63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246397" y="3717032"/>
              <a:ext cx="675147" cy="5753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33" name="图片 32">
            <a:extLst>
              <a:ext uri="{FF2B5EF4-FFF2-40B4-BE49-F238E27FC236}">
                <a16:creationId xmlns:a16="http://schemas.microsoft.com/office/drawing/2014/main" id="{F471E5BE-AE6D-036F-642C-6573CC050ACC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85866" y="4338609"/>
            <a:ext cx="2589202" cy="2604211"/>
          </a:xfrm>
          <a:prstGeom prst="rect">
            <a:avLst/>
          </a:prstGeom>
        </p:spPr>
      </p:pic>
      <p:sp>
        <p:nvSpPr>
          <p:cNvPr id="34" name="文本框 33">
            <a:extLst>
              <a:ext uri="{FF2B5EF4-FFF2-40B4-BE49-F238E27FC236}">
                <a16:creationId xmlns:a16="http://schemas.microsoft.com/office/drawing/2014/main" id="{0DC3BB14-9987-C4BF-BD85-54C176480DF0}"/>
              </a:ext>
            </a:extLst>
          </p:cNvPr>
          <p:cNvSpPr txBox="1"/>
          <p:nvPr/>
        </p:nvSpPr>
        <p:spPr>
          <a:xfrm>
            <a:off x="3054669" y="4801376"/>
            <a:ext cx="6768752" cy="1192813"/>
          </a:xfrm>
          <a:prstGeom prst="wedgeRoundRectCallout">
            <a:avLst>
              <a:gd name="adj1" fmla="val -56189"/>
              <a:gd name="adj2" fmla="val 6158"/>
              <a:gd name="adj3" fmla="val 16667"/>
            </a:avLst>
          </a:prstGeom>
          <a:solidFill>
            <a:srgbClr val="FDFFED"/>
          </a:solidFill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 rtlCol="0" anchor="t">
            <a:spAutoFit/>
          </a:bodyPr>
          <a:lstStyle/>
          <a:p>
            <a:pPr eaLnBrk="1" latinLnBrk="0" hangingPunct="1"/>
            <a:r>
              <a:rPr lang="zh-CN" altLang="en-US" sz="3200" b="1" dirty="0"/>
              <a:t>每个小伙伴盘子里的桃子都吃没了，数学上可以怎样表示？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2" grpId="1"/>
      <p:bldP spid="20" grpId="0"/>
      <p:bldP spid="20" grpId="1"/>
      <p:bldP spid="34" grpId="0" bldLvl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33" descr="101">
            <a:extLst>
              <a:ext uri="{FF2B5EF4-FFF2-40B4-BE49-F238E27FC236}">
                <a16:creationId xmlns:a16="http://schemas.microsoft.com/office/drawing/2014/main" id="{56D35570-F53E-C884-A59C-833B4612636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87486" y="1509885"/>
            <a:ext cx="8660634" cy="30125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Box 5">
            <a:extLst>
              <a:ext uri="{FF2B5EF4-FFF2-40B4-BE49-F238E27FC236}">
                <a16:creationId xmlns:a16="http://schemas.microsoft.com/office/drawing/2014/main" id="{DC038DA1-2D2F-B51F-8E83-19FCF70D7A7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19536" y="4437112"/>
            <a:ext cx="622300" cy="6661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zh-CN" sz="36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0</a:t>
            </a:r>
            <a:endParaRPr lang="zh-CN" altLang="en-US" sz="3600" b="1" dirty="0"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5" name="TextBox 5">
            <a:extLst>
              <a:ext uri="{FF2B5EF4-FFF2-40B4-BE49-F238E27FC236}">
                <a16:creationId xmlns:a16="http://schemas.microsoft.com/office/drawing/2014/main" id="{91C45864-0579-CDD3-CA3E-6FD3AE9AD50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53388" y="4437112"/>
            <a:ext cx="620183" cy="6661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zh-CN" sz="3600" b="1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0</a:t>
            </a:r>
            <a:endParaRPr lang="zh-CN" altLang="en-US" sz="3600" b="1"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722AD2B4-1824-82D1-CB60-1E950C6D670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85123" y="4437112"/>
            <a:ext cx="620184" cy="6661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zh-CN" sz="36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0</a:t>
            </a:r>
            <a:endParaRPr lang="zh-CN" altLang="en-US" sz="3600" b="1" dirty="0"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7" name="TextBox 5">
            <a:extLst>
              <a:ext uri="{FF2B5EF4-FFF2-40B4-BE49-F238E27FC236}">
                <a16:creationId xmlns:a16="http://schemas.microsoft.com/office/drawing/2014/main" id="{39A1208A-8C4E-ED7E-610F-502DB6F2C2E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616859" y="4437112"/>
            <a:ext cx="622300" cy="6661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zh-CN" sz="36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0</a:t>
            </a:r>
            <a:endParaRPr lang="zh-CN" altLang="en-US" sz="3600" b="1" dirty="0"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8" name="TextBox 5">
            <a:extLst>
              <a:ext uri="{FF2B5EF4-FFF2-40B4-BE49-F238E27FC236}">
                <a16:creationId xmlns:a16="http://schemas.microsoft.com/office/drawing/2014/main" id="{B793884B-F0D4-421D-C2B2-8EC6BE732B5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50711" y="4437112"/>
            <a:ext cx="622300" cy="6661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zh-CN" sz="36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0</a:t>
            </a:r>
            <a:endParaRPr lang="zh-CN" altLang="en-US" sz="3600" b="1" dirty="0"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9" name="TextBox 5">
            <a:extLst>
              <a:ext uri="{FF2B5EF4-FFF2-40B4-BE49-F238E27FC236}">
                <a16:creationId xmlns:a16="http://schemas.microsoft.com/office/drawing/2014/main" id="{142716A0-C953-4A06-56F3-EA3EF02029C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084563" y="4437112"/>
            <a:ext cx="622300" cy="6661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zh-CN" sz="36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0</a:t>
            </a:r>
            <a:endParaRPr lang="zh-CN" altLang="en-US" sz="3600" b="1" dirty="0"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0" name="TextBox 5">
            <a:extLst>
              <a:ext uri="{FF2B5EF4-FFF2-40B4-BE49-F238E27FC236}">
                <a16:creationId xmlns:a16="http://schemas.microsoft.com/office/drawing/2014/main" id="{F5DB0ECB-1B80-1D6B-A5F6-21937307F88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318420" y="4437112"/>
            <a:ext cx="620184" cy="6661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zh-CN" sz="36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0</a:t>
            </a:r>
            <a:endParaRPr lang="zh-CN" altLang="en-US" sz="3600" b="1" dirty="0"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2" name="文本框 11">
            <a:extLst>
              <a:ext uri="{FF2B5EF4-FFF2-40B4-BE49-F238E27FC236}">
                <a16:creationId xmlns:a16="http://schemas.microsoft.com/office/drawing/2014/main" id="{C870612C-8FD1-7F65-29D3-236F353C180A}"/>
              </a:ext>
            </a:extLst>
          </p:cNvPr>
          <p:cNvSpPr txBox="1"/>
          <p:nvPr/>
        </p:nvSpPr>
        <p:spPr>
          <a:xfrm>
            <a:off x="695400" y="694437"/>
            <a:ext cx="691276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zh-CN" sz="36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Times New Roman"/>
                <a:ea typeface="楷体" panose="02010609060101010101" pitchFamily="49" charset="-122"/>
                <a:cs typeface="+mn-cs"/>
                <a:sym typeface="+mn-ea"/>
              </a:rPr>
              <a:t>7个盘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Times New Roman"/>
                <a:ea typeface="楷体" panose="02010609060101010101" pitchFamily="49" charset="-122"/>
                <a:cs typeface="+mn-cs"/>
                <a:sym typeface="+mn-ea"/>
              </a:rPr>
              <a:t>子</a:t>
            </a:r>
            <a:r>
              <a:rPr kumimoji="0" lang="zh-CN" altLang="zh-CN" sz="36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Times New Roman"/>
                <a:ea typeface="楷体" panose="02010609060101010101" pitchFamily="49" charset="-122"/>
                <a:cs typeface="+mn-cs"/>
                <a:sym typeface="+mn-ea"/>
              </a:rPr>
              <a:t>里一共有多少个桃子？</a:t>
            </a:r>
          </a:p>
        </p:txBody>
      </p:sp>
      <p:sp>
        <p:nvSpPr>
          <p:cNvPr id="13" name="文本框 12">
            <a:extLst>
              <a:ext uri="{FF2B5EF4-FFF2-40B4-BE49-F238E27FC236}">
                <a16:creationId xmlns:a16="http://schemas.microsoft.com/office/drawing/2014/main" id="{F76FF800-3735-4C5F-70D3-D12A23FB82E4}"/>
              </a:ext>
            </a:extLst>
          </p:cNvPr>
          <p:cNvSpPr txBox="1"/>
          <p:nvPr/>
        </p:nvSpPr>
        <p:spPr>
          <a:xfrm>
            <a:off x="2623833" y="4447004"/>
            <a:ext cx="44755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600" b="1" dirty="0">
                <a:solidFill>
                  <a:srgbClr val="FF0000"/>
                </a:solidFill>
              </a:rPr>
              <a:t>+</a:t>
            </a:r>
            <a:endParaRPr lang="zh-CN" altLang="en-US" sz="3600" b="1" dirty="0">
              <a:solidFill>
                <a:srgbClr val="FF0000"/>
              </a:solidFill>
            </a:endParaRPr>
          </a:p>
        </p:txBody>
      </p:sp>
      <p:sp>
        <p:nvSpPr>
          <p:cNvPr id="14" name="文本框 13">
            <a:extLst>
              <a:ext uri="{FF2B5EF4-FFF2-40B4-BE49-F238E27FC236}">
                <a16:creationId xmlns:a16="http://schemas.microsoft.com/office/drawing/2014/main" id="{DEF89643-5F4D-F932-1E45-A274EE088406}"/>
              </a:ext>
            </a:extLst>
          </p:cNvPr>
          <p:cNvSpPr txBox="1"/>
          <p:nvPr/>
        </p:nvSpPr>
        <p:spPr>
          <a:xfrm>
            <a:off x="3855568" y="4447004"/>
            <a:ext cx="44755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600" b="1" dirty="0">
                <a:solidFill>
                  <a:srgbClr val="FF0000"/>
                </a:solidFill>
              </a:rPr>
              <a:t>+</a:t>
            </a:r>
            <a:endParaRPr lang="zh-CN" altLang="en-US" sz="3600" b="1" dirty="0">
              <a:solidFill>
                <a:srgbClr val="FF0000"/>
              </a:solidFill>
            </a:endParaRPr>
          </a:p>
        </p:txBody>
      </p:sp>
      <p:sp>
        <p:nvSpPr>
          <p:cNvPr id="15" name="文本框 14">
            <a:extLst>
              <a:ext uri="{FF2B5EF4-FFF2-40B4-BE49-F238E27FC236}">
                <a16:creationId xmlns:a16="http://schemas.microsoft.com/office/drawing/2014/main" id="{538B9F5D-E88A-BE2F-DAD9-C20E4C287AF6}"/>
              </a:ext>
            </a:extLst>
          </p:cNvPr>
          <p:cNvSpPr txBox="1"/>
          <p:nvPr/>
        </p:nvSpPr>
        <p:spPr>
          <a:xfrm>
            <a:off x="5087304" y="4447004"/>
            <a:ext cx="44755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600" b="1" dirty="0">
                <a:solidFill>
                  <a:srgbClr val="FF0000"/>
                </a:solidFill>
              </a:rPr>
              <a:t>+</a:t>
            </a:r>
            <a:endParaRPr lang="zh-CN" altLang="en-US" sz="3600" b="1" dirty="0">
              <a:solidFill>
                <a:srgbClr val="FF0000"/>
              </a:solidFill>
            </a:endParaRPr>
          </a:p>
        </p:txBody>
      </p:sp>
      <p:sp>
        <p:nvSpPr>
          <p:cNvPr id="16" name="文本框 15">
            <a:extLst>
              <a:ext uri="{FF2B5EF4-FFF2-40B4-BE49-F238E27FC236}">
                <a16:creationId xmlns:a16="http://schemas.microsoft.com/office/drawing/2014/main" id="{3F89A1C4-EC7E-E9E7-6849-674321FEDACC}"/>
              </a:ext>
            </a:extLst>
          </p:cNvPr>
          <p:cNvSpPr txBox="1"/>
          <p:nvPr/>
        </p:nvSpPr>
        <p:spPr>
          <a:xfrm>
            <a:off x="6321156" y="4447004"/>
            <a:ext cx="44755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600" b="1" dirty="0">
                <a:solidFill>
                  <a:srgbClr val="FF0000"/>
                </a:solidFill>
              </a:rPr>
              <a:t>+</a:t>
            </a:r>
            <a:endParaRPr lang="zh-CN" altLang="en-US" sz="3600" b="1" dirty="0">
              <a:solidFill>
                <a:srgbClr val="FF0000"/>
              </a:solidFill>
            </a:endParaRPr>
          </a:p>
        </p:txBody>
      </p:sp>
      <p:sp>
        <p:nvSpPr>
          <p:cNvPr id="17" name="文本框 16">
            <a:extLst>
              <a:ext uri="{FF2B5EF4-FFF2-40B4-BE49-F238E27FC236}">
                <a16:creationId xmlns:a16="http://schemas.microsoft.com/office/drawing/2014/main" id="{02BB9DCA-B66C-7C6E-14F5-0219B92F335E}"/>
              </a:ext>
            </a:extLst>
          </p:cNvPr>
          <p:cNvSpPr txBox="1"/>
          <p:nvPr/>
        </p:nvSpPr>
        <p:spPr>
          <a:xfrm>
            <a:off x="7555008" y="4447004"/>
            <a:ext cx="44755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600" b="1" dirty="0">
                <a:solidFill>
                  <a:srgbClr val="FF0000"/>
                </a:solidFill>
              </a:rPr>
              <a:t>+</a:t>
            </a:r>
            <a:endParaRPr lang="zh-CN" altLang="en-US" sz="3600" b="1" dirty="0">
              <a:solidFill>
                <a:srgbClr val="FF0000"/>
              </a:solidFill>
            </a:endParaRPr>
          </a:p>
        </p:txBody>
      </p:sp>
      <p:sp>
        <p:nvSpPr>
          <p:cNvPr id="18" name="文本框 17">
            <a:extLst>
              <a:ext uri="{FF2B5EF4-FFF2-40B4-BE49-F238E27FC236}">
                <a16:creationId xmlns:a16="http://schemas.microsoft.com/office/drawing/2014/main" id="{4544A265-EF5D-B37B-A379-946D15F168F6}"/>
              </a:ext>
            </a:extLst>
          </p:cNvPr>
          <p:cNvSpPr txBox="1"/>
          <p:nvPr/>
        </p:nvSpPr>
        <p:spPr>
          <a:xfrm>
            <a:off x="8788860" y="4447004"/>
            <a:ext cx="44755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600" b="1" dirty="0">
                <a:solidFill>
                  <a:srgbClr val="FF0000"/>
                </a:solidFill>
              </a:rPr>
              <a:t>+</a:t>
            </a:r>
            <a:endParaRPr lang="zh-CN" altLang="en-US" sz="3600" b="1" dirty="0">
              <a:solidFill>
                <a:srgbClr val="FF0000"/>
              </a:solidFill>
            </a:endParaRPr>
          </a:p>
        </p:txBody>
      </p:sp>
      <p:sp>
        <p:nvSpPr>
          <p:cNvPr id="19" name="文本框 18">
            <a:extLst>
              <a:ext uri="{FF2B5EF4-FFF2-40B4-BE49-F238E27FC236}">
                <a16:creationId xmlns:a16="http://schemas.microsoft.com/office/drawing/2014/main" id="{AF13B84F-EE9B-2C93-0E2B-CFC475CF61C5}"/>
              </a:ext>
            </a:extLst>
          </p:cNvPr>
          <p:cNvSpPr txBox="1"/>
          <p:nvPr/>
        </p:nvSpPr>
        <p:spPr>
          <a:xfrm>
            <a:off x="9912424" y="4447004"/>
            <a:ext cx="206819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600" b="1" dirty="0">
                <a:solidFill>
                  <a:srgbClr val="FF0000"/>
                </a:solidFill>
              </a:rPr>
              <a:t>=0</a:t>
            </a:r>
            <a:r>
              <a:rPr lang="zh-CN" altLang="en-US" sz="3600" b="1" dirty="0">
                <a:solidFill>
                  <a:srgbClr val="FF0000"/>
                </a:solidFill>
              </a:rPr>
              <a:t>（个）</a:t>
            </a:r>
          </a:p>
        </p:txBody>
      </p:sp>
      <p:sp>
        <p:nvSpPr>
          <p:cNvPr id="20" name="TextBox 1">
            <a:extLst>
              <a:ext uri="{FF2B5EF4-FFF2-40B4-BE49-F238E27FC236}">
                <a16:creationId xmlns:a16="http://schemas.microsoft.com/office/drawing/2014/main" id="{F3ED52A0-0CE5-60BE-27F1-ED0164D7EF9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43073" y="5259998"/>
            <a:ext cx="7785100" cy="64516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/>
          <a:p>
            <a:pPr>
              <a:defRPr/>
            </a:pPr>
            <a:r>
              <a:rPr lang="en-US" altLang="zh-CN" sz="3600" b="1" dirty="0">
                <a:solidFill>
                  <a:srgbClr val="0000FF"/>
                </a:solidFill>
                <a:cs typeface="Times New Roman" panose="02020603050405020304" pitchFamily="18" charset="0"/>
              </a:rPr>
              <a:t>0×7</a:t>
            </a:r>
            <a:r>
              <a:rPr lang="zh-CN" altLang="zh-CN" sz="3600" b="1" dirty="0">
                <a:solidFill>
                  <a:srgbClr val="0000FF"/>
                </a:solidFill>
                <a:cs typeface="Times New Roman" panose="02020603050405020304" pitchFamily="18" charset="0"/>
              </a:rPr>
              <a:t>＝</a:t>
            </a:r>
            <a:r>
              <a:rPr lang="en-US" altLang="zh-CN" sz="3600" b="1" dirty="0">
                <a:solidFill>
                  <a:srgbClr val="0000FF"/>
                </a:solidFill>
                <a:cs typeface="Times New Roman" panose="02020603050405020304" pitchFamily="18" charset="0"/>
              </a:rPr>
              <a:t>0</a:t>
            </a:r>
            <a:r>
              <a:rPr lang="zh-CN" altLang="en-US" sz="3600" b="1" dirty="0">
                <a:solidFill>
                  <a:srgbClr val="FF0000"/>
                </a:solidFill>
                <a:latin typeface="+mn-lt"/>
              </a:rPr>
              <a:t>（个）</a:t>
            </a:r>
            <a:r>
              <a:rPr lang="zh-CN" altLang="en-US" sz="3600" b="1" dirty="0">
                <a:latin typeface="+mn-lt"/>
              </a:rPr>
              <a:t>    </a:t>
            </a:r>
            <a:r>
              <a:rPr lang="en-US" altLang="zh-CN" sz="3600" b="1" dirty="0">
                <a:solidFill>
                  <a:srgbClr val="0000FF"/>
                </a:solidFill>
                <a:cs typeface="Times New Roman" panose="02020603050405020304" pitchFamily="18" charset="0"/>
              </a:rPr>
              <a:t>7×0</a:t>
            </a:r>
            <a:r>
              <a:rPr lang="zh-CN" altLang="zh-CN" sz="3600" b="1" dirty="0">
                <a:solidFill>
                  <a:srgbClr val="0000FF"/>
                </a:solidFill>
                <a:cs typeface="Times New Roman" panose="02020603050405020304" pitchFamily="18" charset="0"/>
              </a:rPr>
              <a:t>＝</a:t>
            </a:r>
            <a:r>
              <a:rPr lang="en-US" altLang="zh-CN" sz="3600" b="1" dirty="0">
                <a:solidFill>
                  <a:srgbClr val="0000FF"/>
                </a:solidFill>
                <a:cs typeface="Times New Roman" panose="02020603050405020304" pitchFamily="18" charset="0"/>
              </a:rPr>
              <a:t>0</a:t>
            </a:r>
            <a:r>
              <a:rPr lang="zh-CN" altLang="en-US" sz="3600" b="1" dirty="0">
                <a:solidFill>
                  <a:srgbClr val="FF0000"/>
                </a:solidFill>
                <a:latin typeface="+mn-lt"/>
              </a:rPr>
              <a:t>（个） </a:t>
            </a:r>
          </a:p>
        </p:txBody>
      </p:sp>
      <p:grpSp>
        <p:nvGrpSpPr>
          <p:cNvPr id="21" name="组合 20">
            <a:extLst>
              <a:ext uri="{FF2B5EF4-FFF2-40B4-BE49-F238E27FC236}">
                <a16:creationId xmlns:a16="http://schemas.microsoft.com/office/drawing/2014/main" id="{41E0334B-2FF4-D474-7E73-139142312644}"/>
              </a:ext>
            </a:extLst>
          </p:cNvPr>
          <p:cNvGrpSpPr/>
          <p:nvPr/>
        </p:nvGrpSpPr>
        <p:grpSpPr>
          <a:xfrm>
            <a:off x="2653221" y="5229200"/>
            <a:ext cx="6485255" cy="791845"/>
            <a:chOff x="12795" y="13400"/>
            <a:chExt cx="10213" cy="1247"/>
          </a:xfrm>
        </p:grpSpPr>
        <p:sp>
          <p:nvSpPr>
            <p:cNvPr id="22" name="矩形 21">
              <a:extLst>
                <a:ext uri="{FF2B5EF4-FFF2-40B4-BE49-F238E27FC236}">
                  <a16:creationId xmlns:a16="http://schemas.microsoft.com/office/drawing/2014/main" id="{63972AFA-03AA-92BF-929E-495ACC5805BE}"/>
                </a:ext>
              </a:extLst>
            </p:cNvPr>
            <p:cNvSpPr/>
            <p:nvPr/>
          </p:nvSpPr>
          <p:spPr>
            <a:xfrm>
              <a:off x="12795" y="13400"/>
              <a:ext cx="10213" cy="1247"/>
            </a:xfrm>
            <a:prstGeom prst="rect">
              <a:avLst/>
            </a:prstGeom>
            <a:solidFill>
              <a:srgbClr val="FFD34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3" name="文本框 22">
              <a:extLst>
                <a:ext uri="{FF2B5EF4-FFF2-40B4-BE49-F238E27FC236}">
                  <a16:creationId xmlns:a16="http://schemas.microsoft.com/office/drawing/2014/main" id="{63F418A5-4270-3A76-2074-0E758CC04FDA}"/>
                </a:ext>
              </a:extLst>
            </p:cNvPr>
            <p:cNvSpPr txBox="1"/>
            <p:nvPr/>
          </p:nvSpPr>
          <p:spPr>
            <a:xfrm>
              <a:off x="12856" y="13518"/>
              <a:ext cx="10090" cy="1016"/>
            </a:xfrm>
            <a:prstGeom prst="rect">
              <a:avLst/>
            </a:prstGeom>
            <a:noFill/>
          </p:spPr>
          <p:txBody>
            <a:bodyPr wrap="none" rtlCol="0" anchor="t">
              <a:spAutoFit/>
            </a:bodyPr>
            <a:lstStyle/>
            <a:p>
              <a:pPr algn="ctr"/>
              <a:r>
                <a:rPr lang="zh-CN" altLang="en-US" sz="3200" b="1" dirty="0">
                  <a:ea typeface="宋体" panose="02010600030101010101" pitchFamily="2" charset="-122"/>
                  <a:cs typeface="Times New Roman" panose="02020603050405020304" pitchFamily="18" charset="0"/>
                  <a:sym typeface="+mn-ea"/>
                </a:rPr>
                <a:t>求</a:t>
              </a:r>
              <a:r>
                <a:rPr lang="en-US" altLang="zh-CN" sz="3200" b="1" dirty="0">
                  <a:ea typeface="宋体" panose="02010600030101010101" pitchFamily="2" charset="-122"/>
                  <a:cs typeface="Times New Roman" panose="02020603050405020304" pitchFamily="18" charset="0"/>
                  <a:sym typeface="+mn-ea"/>
                </a:rPr>
                <a:t>7</a:t>
              </a:r>
              <a:r>
                <a:rPr lang="zh-CN" altLang="en-US" sz="3200" b="1" dirty="0">
                  <a:ea typeface="宋体" panose="02010600030101010101" pitchFamily="2" charset="-122"/>
                  <a:cs typeface="Times New Roman" panose="02020603050405020304" pitchFamily="18" charset="0"/>
                  <a:sym typeface="+mn-ea"/>
                </a:rPr>
                <a:t>个</a:t>
              </a:r>
              <a:r>
                <a:rPr lang="en-US" altLang="zh-CN" sz="3200" b="1" dirty="0">
                  <a:ea typeface="宋体" panose="02010600030101010101" pitchFamily="2" charset="-122"/>
                  <a:cs typeface="Times New Roman" panose="02020603050405020304" pitchFamily="18" charset="0"/>
                  <a:sym typeface="+mn-ea"/>
                </a:rPr>
                <a:t>0</a:t>
              </a:r>
              <a:r>
                <a:rPr lang="zh-CN" altLang="en-US" sz="3200" b="1" dirty="0">
                  <a:ea typeface="宋体" panose="02010600030101010101" pitchFamily="2" charset="-122"/>
                  <a:cs typeface="Times New Roman" panose="02020603050405020304" pitchFamily="18" charset="0"/>
                  <a:sym typeface="+mn-ea"/>
                </a:rPr>
                <a:t>的和是多少，用</a:t>
              </a:r>
              <a:r>
                <a:rPr lang="zh-CN" altLang="en-US" sz="3600" b="1" dirty="0">
                  <a:solidFill>
                    <a:srgbClr val="FF00FF"/>
                  </a:solidFill>
                  <a:latin typeface="黑体" panose="02010609060101010101" pitchFamily="49" charset="-122"/>
                  <a:ea typeface="黑体" panose="02010609060101010101" pitchFamily="49" charset="-122"/>
                  <a:cs typeface="Times New Roman" panose="02020603050405020304" pitchFamily="18" charset="0"/>
                  <a:sym typeface="+mn-ea"/>
                </a:rPr>
                <a:t>乘法</a:t>
              </a:r>
              <a:r>
                <a:rPr lang="zh-CN" altLang="en-US" sz="3200" b="1" dirty="0">
                  <a:ea typeface="宋体" panose="02010600030101010101" pitchFamily="2" charset="-122"/>
                  <a:cs typeface="Times New Roman" panose="02020603050405020304" pitchFamily="18" charset="0"/>
                  <a:sym typeface="+mn-ea"/>
                </a:rPr>
                <a:t>计算。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5416733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6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500"/>
                            </p:stCondLst>
                            <p:childTnLst>
                              <p:par>
                                <p:cTn id="7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7" grpId="0"/>
      <p:bldP spid="8" grpId="0"/>
      <p:bldP spid="9" grpId="0"/>
      <p:bldP spid="10" grpId="0"/>
      <p:bldP spid="12" grpId="0"/>
      <p:bldP spid="13" grpId="0"/>
      <p:bldP spid="14" grpId="0"/>
      <p:bldP spid="15" grpId="0"/>
      <p:bldP spid="16" grpId="0"/>
      <p:bldP spid="17" grpId="0"/>
      <p:bldP spid="18" grpId="0"/>
      <p:bldP spid="19" grpId="0"/>
      <p:bldP spid="20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>
            <a:extLst>
              <a:ext uri="{FF2B5EF4-FFF2-40B4-BE49-F238E27FC236}">
                <a16:creationId xmlns:a16="http://schemas.microsoft.com/office/drawing/2014/main" id="{88348AFA-21C6-28A5-E287-745D8C7CFDE9}"/>
              </a:ext>
            </a:extLst>
          </p:cNvPr>
          <p:cNvSpPr txBox="1"/>
          <p:nvPr/>
        </p:nvSpPr>
        <p:spPr>
          <a:xfrm>
            <a:off x="767408" y="764704"/>
            <a:ext cx="5040560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4000" b="1" dirty="0"/>
              <a:t>想一想，总结规律。</a:t>
            </a:r>
          </a:p>
        </p:txBody>
      </p:sp>
      <p:sp>
        <p:nvSpPr>
          <p:cNvPr id="5" name="TextBox 5">
            <a:extLst>
              <a:ext uri="{FF2B5EF4-FFF2-40B4-BE49-F238E27FC236}">
                <a16:creationId xmlns:a16="http://schemas.microsoft.com/office/drawing/2014/main" id="{367CF323-FFF5-5844-B731-B6799C2D0CF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47528" y="1916832"/>
            <a:ext cx="1944216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zh-CN" sz="36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0×3=</a:t>
            </a:r>
            <a:endParaRPr lang="zh-CN" altLang="en-US" sz="3600" b="1" dirty="0"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4643C06A-6243-527A-6EFA-201C1AE2E279}"/>
              </a:ext>
            </a:extLst>
          </p:cNvPr>
          <p:cNvSpPr/>
          <p:nvPr/>
        </p:nvSpPr>
        <p:spPr>
          <a:xfrm>
            <a:off x="3145577" y="1979495"/>
            <a:ext cx="521003" cy="521003"/>
          </a:xfrm>
          <a:prstGeom prst="rect">
            <a:avLst/>
          </a:prstGeom>
          <a:solidFill>
            <a:schemeClr val="bg1"/>
          </a:solidFill>
          <a:ln w="1905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TextBox 5">
            <a:extLst>
              <a:ext uri="{FF2B5EF4-FFF2-40B4-BE49-F238E27FC236}">
                <a16:creationId xmlns:a16="http://schemas.microsoft.com/office/drawing/2014/main" id="{189E7B51-FA43-13E9-C388-7E44E2CD011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35860" y="1916832"/>
            <a:ext cx="1944216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zh-CN" sz="36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9×0=</a:t>
            </a:r>
            <a:endParaRPr lang="zh-CN" altLang="en-US" sz="3600" b="1" dirty="0"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8" name="矩形 7">
            <a:extLst>
              <a:ext uri="{FF2B5EF4-FFF2-40B4-BE49-F238E27FC236}">
                <a16:creationId xmlns:a16="http://schemas.microsoft.com/office/drawing/2014/main" id="{35023AED-B11B-952B-2F51-68CE1D4DE1A7}"/>
              </a:ext>
            </a:extLst>
          </p:cNvPr>
          <p:cNvSpPr/>
          <p:nvPr/>
        </p:nvSpPr>
        <p:spPr>
          <a:xfrm>
            <a:off x="6133909" y="1979495"/>
            <a:ext cx="521003" cy="521003"/>
          </a:xfrm>
          <a:prstGeom prst="rect">
            <a:avLst/>
          </a:prstGeom>
          <a:solidFill>
            <a:schemeClr val="bg1"/>
          </a:solidFill>
          <a:ln w="1905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TextBox 5">
            <a:extLst>
              <a:ext uri="{FF2B5EF4-FFF2-40B4-BE49-F238E27FC236}">
                <a16:creationId xmlns:a16="http://schemas.microsoft.com/office/drawing/2014/main" id="{E955E32B-4C60-6108-7BED-BCA9E196E59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824192" y="1916832"/>
            <a:ext cx="1944216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zh-CN" sz="36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999×0=</a:t>
            </a:r>
            <a:endParaRPr lang="zh-CN" altLang="en-US" sz="3600" b="1" dirty="0"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0" name="矩形 9">
            <a:extLst>
              <a:ext uri="{FF2B5EF4-FFF2-40B4-BE49-F238E27FC236}">
                <a16:creationId xmlns:a16="http://schemas.microsoft.com/office/drawing/2014/main" id="{45ADF88B-5048-FC1F-E0D2-7D7C32C2917E}"/>
              </a:ext>
            </a:extLst>
          </p:cNvPr>
          <p:cNvSpPr/>
          <p:nvPr/>
        </p:nvSpPr>
        <p:spPr>
          <a:xfrm>
            <a:off x="9602456" y="1979495"/>
            <a:ext cx="521003" cy="521003"/>
          </a:xfrm>
          <a:prstGeom prst="rect">
            <a:avLst/>
          </a:prstGeom>
          <a:solidFill>
            <a:schemeClr val="bg1"/>
          </a:solidFill>
          <a:ln w="1905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文本框 11">
            <a:extLst>
              <a:ext uri="{FF2B5EF4-FFF2-40B4-BE49-F238E27FC236}">
                <a16:creationId xmlns:a16="http://schemas.microsoft.com/office/drawing/2014/main" id="{186ED0EB-A76D-2817-A348-5C9397D1EC47}"/>
              </a:ext>
            </a:extLst>
          </p:cNvPr>
          <p:cNvSpPr txBox="1"/>
          <p:nvPr/>
        </p:nvSpPr>
        <p:spPr>
          <a:xfrm>
            <a:off x="3188426" y="1921137"/>
            <a:ext cx="626686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/>
                <a:ea typeface="黑体"/>
                <a:cs typeface="+mn-cs"/>
              </a:rPr>
              <a:t>0</a:t>
            </a:r>
            <a:endParaRPr lang="zh-CN" altLang="en-US" sz="2000" dirty="0"/>
          </a:p>
        </p:txBody>
      </p:sp>
      <p:sp>
        <p:nvSpPr>
          <p:cNvPr id="13" name="文本框 12">
            <a:extLst>
              <a:ext uri="{FF2B5EF4-FFF2-40B4-BE49-F238E27FC236}">
                <a16:creationId xmlns:a16="http://schemas.microsoft.com/office/drawing/2014/main" id="{3BB9F5FE-1D90-E328-F619-E6668005459D}"/>
              </a:ext>
            </a:extLst>
          </p:cNvPr>
          <p:cNvSpPr txBox="1"/>
          <p:nvPr/>
        </p:nvSpPr>
        <p:spPr>
          <a:xfrm>
            <a:off x="6186296" y="1921137"/>
            <a:ext cx="626686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/>
                <a:ea typeface="黑体"/>
                <a:cs typeface="+mn-cs"/>
              </a:rPr>
              <a:t>0</a:t>
            </a:r>
            <a:endParaRPr lang="zh-CN" altLang="en-US" sz="2000" dirty="0"/>
          </a:p>
        </p:txBody>
      </p:sp>
      <p:sp>
        <p:nvSpPr>
          <p:cNvPr id="14" name="文本框 13">
            <a:extLst>
              <a:ext uri="{FF2B5EF4-FFF2-40B4-BE49-F238E27FC236}">
                <a16:creationId xmlns:a16="http://schemas.microsoft.com/office/drawing/2014/main" id="{A81688D6-E733-CAB9-4F94-83FFF90E4B6F}"/>
              </a:ext>
            </a:extLst>
          </p:cNvPr>
          <p:cNvSpPr txBox="1"/>
          <p:nvPr/>
        </p:nvSpPr>
        <p:spPr>
          <a:xfrm>
            <a:off x="9656038" y="1921137"/>
            <a:ext cx="626686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/>
                <a:ea typeface="黑体"/>
                <a:cs typeface="+mn-cs"/>
              </a:rPr>
              <a:t>0</a:t>
            </a:r>
            <a:endParaRPr lang="zh-CN" altLang="en-US" sz="2000" dirty="0"/>
          </a:p>
        </p:txBody>
      </p:sp>
      <p:sp>
        <p:nvSpPr>
          <p:cNvPr id="15" name="TextBox 1">
            <a:extLst>
              <a:ext uri="{FF2B5EF4-FFF2-40B4-BE49-F238E27FC236}">
                <a16:creationId xmlns:a16="http://schemas.microsoft.com/office/drawing/2014/main" id="{8D767C59-075E-DFE4-D645-3834C8C65E5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56537" y="3284984"/>
            <a:ext cx="5878927" cy="708025"/>
          </a:xfrm>
          <a:prstGeom prst="rect">
            <a:avLst/>
          </a:prstGeom>
          <a:solidFill>
            <a:srgbClr val="E2F3F8"/>
          </a:solidFill>
          <a:ln w="28575">
            <a:solidFill>
              <a:srgbClr val="00B0F0"/>
            </a:solidFill>
            <a:prstDash val="solid"/>
            <a:miter lim="800000"/>
          </a:ln>
        </p:spPr>
        <p:txBody>
          <a:bodyPr wrap="square">
            <a:spAutoFit/>
          </a:bodyPr>
          <a:lstStyle/>
          <a:p>
            <a:pPr algn="ctr"/>
            <a:r>
              <a:rPr lang="en-US" altLang="zh-CN" sz="4000" b="1" dirty="0">
                <a:latin typeface="+mn-lt"/>
                <a:ea typeface="楷体" panose="02010609060101010101" pitchFamily="49" charset="-122"/>
              </a:rPr>
              <a:t>0</a:t>
            </a:r>
            <a:r>
              <a:rPr lang="zh-CN" altLang="en-US" sz="4000" b="1" dirty="0">
                <a:latin typeface="+mn-lt"/>
                <a:ea typeface="楷体" panose="02010609060101010101" pitchFamily="49" charset="-122"/>
              </a:rPr>
              <a:t>和任何数相乘都得</a:t>
            </a:r>
            <a:r>
              <a:rPr lang="en-US" altLang="zh-CN" sz="4000" b="1" dirty="0">
                <a:latin typeface="+mn-lt"/>
                <a:ea typeface="楷体" panose="02010609060101010101" pitchFamily="49" charset="-122"/>
              </a:rPr>
              <a:t>0</a:t>
            </a:r>
            <a:r>
              <a:rPr lang="zh-CN" altLang="en-US" sz="4000" b="1" dirty="0">
                <a:latin typeface="+mn-lt"/>
              </a:rPr>
              <a:t>。</a:t>
            </a:r>
            <a:endParaRPr lang="en-US" altLang="zh-CN" sz="4000" b="1" dirty="0">
              <a:latin typeface="+mn-lt"/>
              <a:ea typeface="楷体" panose="02010609060101010101" pitchFamily="49" charset="-122"/>
            </a:endParaRPr>
          </a:p>
        </p:txBody>
      </p:sp>
      <p:sp>
        <p:nvSpPr>
          <p:cNvPr id="17" name="TextBox 5">
            <a:extLst>
              <a:ext uri="{FF2B5EF4-FFF2-40B4-BE49-F238E27FC236}">
                <a16:creationId xmlns:a16="http://schemas.microsoft.com/office/drawing/2014/main" id="{3D10176C-F54C-A2B1-22D1-27F93804C3A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72369" y="4704420"/>
            <a:ext cx="1944216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zh-CN" sz="36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0×0=</a:t>
            </a:r>
            <a:endParaRPr lang="zh-CN" altLang="en-US" sz="3600" b="1" dirty="0"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pic>
        <p:nvPicPr>
          <p:cNvPr id="18" name="图片 17">
            <a:extLst>
              <a:ext uri="{FF2B5EF4-FFF2-40B4-BE49-F238E27FC236}">
                <a16:creationId xmlns:a16="http://schemas.microsoft.com/office/drawing/2014/main" id="{72703521-0BDD-BAC5-5F8D-F52C28E92343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884941" y="4450107"/>
            <a:ext cx="769971" cy="1154955"/>
          </a:xfrm>
          <a:prstGeom prst="rect">
            <a:avLst/>
          </a:prstGeom>
        </p:spPr>
      </p:pic>
      <p:sp>
        <p:nvSpPr>
          <p:cNvPr id="19" name="文本框 18">
            <a:extLst>
              <a:ext uri="{FF2B5EF4-FFF2-40B4-BE49-F238E27FC236}">
                <a16:creationId xmlns:a16="http://schemas.microsoft.com/office/drawing/2014/main" id="{6A1F450F-A743-9B06-4338-C239D7FE5723}"/>
              </a:ext>
            </a:extLst>
          </p:cNvPr>
          <p:cNvSpPr txBox="1"/>
          <p:nvPr/>
        </p:nvSpPr>
        <p:spPr>
          <a:xfrm>
            <a:off x="5820566" y="4707744"/>
            <a:ext cx="626686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/>
                <a:ea typeface="黑体"/>
                <a:cs typeface="+mn-cs"/>
              </a:rPr>
              <a:t>0</a:t>
            </a:r>
            <a:endParaRPr lang="zh-CN" altLang="en-US" sz="2000" dirty="0"/>
          </a:p>
        </p:txBody>
      </p:sp>
    </p:spTree>
    <p:extLst>
      <p:ext uri="{BB962C8B-B14F-4D97-AF65-F5344CB8AC3E}">
        <p14:creationId xmlns:p14="http://schemas.microsoft.com/office/powerpoint/2010/main" val="15252125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3" grpId="0"/>
      <p:bldP spid="14" grpId="0"/>
      <p:bldP spid="15" grpId="0" animBg="1"/>
      <p:bldP spid="17" grpId="0"/>
      <p:bldP spid="19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Box 14"/>
          <p:cNvSpPr txBox="1">
            <a:spLocks noChangeArrowheads="1"/>
          </p:cNvSpPr>
          <p:nvPr/>
        </p:nvSpPr>
        <p:spPr bwMode="auto">
          <a:xfrm>
            <a:off x="1703070" y="1268760"/>
            <a:ext cx="9934575" cy="17532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latinLnBrk="0" hangingPunct="1">
              <a:lnSpc>
                <a:spcPct val="15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3600" b="1" dirty="0">
                <a:latin typeface="+mj-lt"/>
                <a:ea typeface="楷体" panose="02010609060101010101" pitchFamily="49" charset="-122"/>
              </a:rPr>
              <a:t>运动场的看台分为 </a:t>
            </a:r>
            <a:r>
              <a:rPr lang="en-US" altLang="zh-CN" sz="3600" b="1" dirty="0">
                <a:latin typeface="+mj-lt"/>
                <a:ea typeface="楷体" panose="02010609060101010101" pitchFamily="49" charset="-122"/>
              </a:rPr>
              <a:t>8 </a:t>
            </a:r>
            <a:r>
              <a:rPr lang="zh-CN" altLang="en-US" sz="3600" b="1" dirty="0">
                <a:latin typeface="+mj-lt"/>
                <a:ea typeface="楷体" panose="02010609060101010101" pitchFamily="49" charset="-122"/>
              </a:rPr>
              <a:t>个区，每个区有 </a:t>
            </a:r>
            <a:r>
              <a:rPr lang="en-US" altLang="zh-CN" sz="3600" b="1" dirty="0">
                <a:latin typeface="+mj-lt"/>
                <a:ea typeface="楷体" panose="02010609060101010101" pitchFamily="49" charset="-122"/>
              </a:rPr>
              <a:t>604 </a:t>
            </a:r>
            <a:r>
              <a:rPr lang="zh-CN" altLang="en-US" sz="3600" b="1" dirty="0">
                <a:latin typeface="+mj-lt"/>
                <a:ea typeface="楷体" panose="02010609060101010101" pitchFamily="49" charset="-122"/>
              </a:rPr>
              <a:t>个座位。运动场一共有多少个座位？</a:t>
            </a:r>
          </a:p>
        </p:txBody>
      </p:sp>
      <p:sp>
        <p:nvSpPr>
          <p:cNvPr id="2" name="椭圆 1"/>
          <p:cNvSpPr/>
          <p:nvPr/>
        </p:nvSpPr>
        <p:spPr>
          <a:xfrm>
            <a:off x="839470" y="1365811"/>
            <a:ext cx="791845" cy="791845"/>
          </a:xfrm>
          <a:prstGeom prst="ellipse">
            <a:avLst/>
          </a:prstGeom>
          <a:solidFill>
            <a:srgbClr val="FFFFFF"/>
          </a:solidFill>
          <a:ln w="57150">
            <a:solidFill>
              <a:srgbClr val="3590B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4000" b="1">
                <a:solidFill>
                  <a:srgbClr val="3590B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</a:t>
            </a:r>
          </a:p>
        </p:txBody>
      </p:sp>
      <p:sp>
        <p:nvSpPr>
          <p:cNvPr id="3" name="圆角矩形 2"/>
          <p:cNvSpPr/>
          <p:nvPr/>
        </p:nvSpPr>
        <p:spPr>
          <a:xfrm>
            <a:off x="5475605" y="1439575"/>
            <a:ext cx="1422400" cy="648335"/>
          </a:xfrm>
          <a:prstGeom prst="roundRect">
            <a:avLst/>
          </a:prstGeom>
          <a:noFill/>
          <a:ln w="19050">
            <a:solidFill>
              <a:srgbClr val="FF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6" name="直接连接符 5"/>
          <p:cNvCxnSpPr/>
          <p:nvPr/>
        </p:nvCxnSpPr>
        <p:spPr>
          <a:xfrm>
            <a:off x="7308850" y="2101245"/>
            <a:ext cx="4185285" cy="0"/>
          </a:xfrm>
          <a:prstGeom prst="line">
            <a:avLst/>
          </a:prstGeom>
          <a:ln w="25400">
            <a:solidFill>
              <a:srgbClr val="FF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 Box 14"/>
          <p:cNvSpPr txBox="1">
            <a:spLocks noChangeArrowheads="1"/>
          </p:cNvSpPr>
          <p:nvPr/>
        </p:nvSpPr>
        <p:spPr bwMode="auto">
          <a:xfrm>
            <a:off x="3071495" y="2188875"/>
            <a:ext cx="1294765" cy="8115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latinLnBrk="0" hangingPunct="1">
              <a:lnSpc>
                <a:spcPct val="13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3600" b="1" dirty="0">
                <a:solidFill>
                  <a:srgbClr val="FF00FF"/>
                </a:solidFill>
                <a:latin typeface="+mj-lt"/>
                <a:ea typeface="楷体" panose="02010609060101010101" pitchFamily="49" charset="-122"/>
              </a:rPr>
              <a:t>一共</a:t>
            </a:r>
          </a:p>
        </p:txBody>
      </p:sp>
      <p:sp>
        <p:nvSpPr>
          <p:cNvPr id="14" name="Text Box 15"/>
          <p:cNvSpPr txBox="1">
            <a:spLocks noChangeArrowheads="1"/>
          </p:cNvSpPr>
          <p:nvPr/>
        </p:nvSpPr>
        <p:spPr bwMode="auto">
          <a:xfrm>
            <a:off x="3431540" y="3277111"/>
            <a:ext cx="6727825" cy="1410014"/>
          </a:xfrm>
          <a:prstGeom prst="wedgeRoundRectCallout">
            <a:avLst>
              <a:gd name="adj1" fmla="val -57371"/>
              <a:gd name="adj2" fmla="val 9117"/>
              <a:gd name="adj3" fmla="val 16667"/>
            </a:avLst>
          </a:prstGeom>
          <a:solidFill>
            <a:schemeClr val="bg1"/>
          </a:solidFill>
          <a:ln w="25400" cap="rnd">
            <a:solidFill>
              <a:srgbClr val="FF9300"/>
            </a:solidFill>
            <a:round/>
          </a:ln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zh-CN" altLang="en-US" sz="3200" b="1" spc="300" dirty="0">
                <a:solidFill>
                  <a:srgbClr val="0000FF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求一共有多少个座位，就是求</a:t>
            </a:r>
            <a:r>
              <a:rPr lang="en-US" altLang="zh-CN" sz="3200" b="1" spc="300" dirty="0">
                <a:solidFill>
                  <a:srgbClr val="0000FF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8</a:t>
            </a:r>
            <a:r>
              <a:rPr lang="zh-CN" altLang="en-US" sz="3200" b="1" spc="300" dirty="0">
                <a:solidFill>
                  <a:srgbClr val="0000FF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个</a:t>
            </a:r>
            <a:r>
              <a:rPr lang="en-US" altLang="zh-CN" sz="3200" b="1" spc="300" dirty="0">
                <a:solidFill>
                  <a:srgbClr val="0000FF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604</a:t>
            </a:r>
            <a:r>
              <a:rPr lang="zh-CN" altLang="en-US" sz="3200" b="1" spc="300" dirty="0">
                <a:solidFill>
                  <a:srgbClr val="0000FF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是多少，用</a:t>
            </a:r>
            <a:r>
              <a:rPr lang="zh-CN" altLang="en-US" sz="3200" b="1" spc="300" dirty="0">
                <a:solidFill>
                  <a:srgbClr val="FF00FF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乘法</a:t>
            </a:r>
            <a:r>
              <a:rPr lang="zh-CN" altLang="en-US" sz="3200" b="1" spc="300" dirty="0">
                <a:solidFill>
                  <a:srgbClr val="0000FF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计算。</a:t>
            </a:r>
          </a:p>
        </p:txBody>
      </p:sp>
      <p:pic>
        <p:nvPicPr>
          <p:cNvPr id="8" name="图片 7" descr="E:\本地\1.日常\状元成才路人物图\公司画图\22.png22"/>
          <p:cNvPicPr>
            <a:picLocks noChangeAspect="1"/>
          </p:cNvPicPr>
          <p:nvPr/>
        </p:nvPicPr>
        <p:blipFill>
          <a:blip r:embed="rId3"/>
          <a:srcRect l="93" r="93" b="44664"/>
          <a:stretch>
            <a:fillRect/>
          </a:stretch>
        </p:blipFill>
        <p:spPr>
          <a:xfrm>
            <a:off x="1062990" y="3212976"/>
            <a:ext cx="1560830" cy="1560830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4309" h="4309">
                <a:moveTo>
                  <a:pt x="2155" y="0"/>
                </a:moveTo>
                <a:cubicBezTo>
                  <a:pt x="3344" y="0"/>
                  <a:pt x="4309" y="965"/>
                  <a:pt x="4309" y="2155"/>
                </a:cubicBezTo>
                <a:cubicBezTo>
                  <a:pt x="4309" y="3344"/>
                  <a:pt x="3344" y="4309"/>
                  <a:pt x="2155" y="4309"/>
                </a:cubicBezTo>
                <a:cubicBezTo>
                  <a:pt x="965" y="4309"/>
                  <a:pt x="0" y="3344"/>
                  <a:pt x="0" y="2155"/>
                </a:cubicBezTo>
                <a:cubicBezTo>
                  <a:pt x="0" y="965"/>
                  <a:pt x="965" y="0"/>
                  <a:pt x="2155" y="0"/>
                </a:cubicBezTo>
                <a:close/>
              </a:path>
            </a:pathLst>
          </a:custGeom>
          <a:solidFill>
            <a:srgbClr val="FFFFFF"/>
          </a:solidFill>
          <a:ln w="19050">
            <a:solidFill>
              <a:srgbClr val="000000"/>
            </a:solidFill>
          </a:ln>
        </p:spPr>
      </p:pic>
      <p:sp>
        <p:nvSpPr>
          <p:cNvPr id="28674" name="TextBox 20"/>
          <p:cNvSpPr txBox="1">
            <a:spLocks noChangeArrowheads="1"/>
          </p:cNvSpPr>
          <p:nvPr/>
        </p:nvSpPr>
        <p:spPr bwMode="auto">
          <a:xfrm>
            <a:off x="4560359" y="5157192"/>
            <a:ext cx="3071283" cy="7816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  <a:spcBef>
                <a:spcPct val="50000"/>
              </a:spcBef>
              <a:buFontTx/>
              <a:buNone/>
            </a:pPr>
            <a:r>
              <a:rPr lang="en-US" altLang="zh-CN" sz="3735" b="1">
                <a:solidFill>
                  <a:srgbClr val="FF0000"/>
                </a:solidFill>
                <a:latin typeface="+mn-lt"/>
                <a:ea typeface="楷体_GB2312" pitchFamily="49" charset="-122"/>
                <a:cs typeface="Times New Roman" panose="02020603050405020304" pitchFamily="18" charset="0"/>
              </a:rPr>
              <a:t>604 </a:t>
            </a:r>
            <a:r>
              <a:rPr lang="zh-CN" altLang="zh-CN" sz="3735" b="1">
                <a:solidFill>
                  <a:srgbClr val="FF0000"/>
                </a:solidFill>
                <a:latin typeface="+mn-lt"/>
                <a:ea typeface="楷体_GB2312" pitchFamily="49" charset="-122"/>
                <a:cs typeface="Times New Roman" panose="02020603050405020304" pitchFamily="18" charset="0"/>
              </a:rPr>
              <a:t>×</a:t>
            </a:r>
            <a:r>
              <a:rPr lang="en-US" altLang="zh-CN" sz="3735" b="1">
                <a:solidFill>
                  <a:srgbClr val="FF0000"/>
                </a:solidFill>
                <a:latin typeface="+mn-lt"/>
                <a:ea typeface="楷体_GB2312" pitchFamily="49" charset="-122"/>
                <a:cs typeface="Times New Roman" panose="02020603050405020304" pitchFamily="18" charset="0"/>
              </a:rPr>
              <a:t> 8 </a:t>
            </a:r>
            <a:r>
              <a:rPr lang="zh-CN" altLang="zh-CN" sz="3735" b="1">
                <a:solidFill>
                  <a:srgbClr val="FF0000"/>
                </a:solidFill>
                <a:latin typeface="+mn-lt"/>
                <a:ea typeface="楷体_GB2312" pitchFamily="49" charset="-122"/>
                <a:cs typeface="Times New Roman" panose="02020603050405020304" pitchFamily="18" charset="0"/>
              </a:rPr>
              <a:t>＝</a:t>
            </a:r>
            <a:endParaRPr lang="zh-CN" altLang="en-US" sz="3735" b="1">
              <a:solidFill>
                <a:srgbClr val="FF0000"/>
              </a:solidFill>
              <a:latin typeface="+mn-lt"/>
              <a:ea typeface="楷体_GB2312" pitchFamily="49" charset="-122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500"/>
                            </p:stCondLst>
                            <p:childTnLst>
                              <p:par>
                                <p:cTn id="2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86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86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ldLvl="0" animBg="1"/>
      <p:bldP spid="7" grpId="0"/>
      <p:bldP spid="14" grpId="0" bldLvl="0" animBg="1"/>
      <p:bldP spid="28674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A8ADC05-5B49-9B5A-96E2-94DCE350465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8" name="图片 107">
            <a:extLst>
              <a:ext uri="{FF2B5EF4-FFF2-40B4-BE49-F238E27FC236}">
                <a16:creationId xmlns:a16="http://schemas.microsoft.com/office/drawing/2014/main" id="{B6C28684-F6F1-BAED-A049-8D11F6274679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EFEFE">
                  <a:alpha val="100000"/>
                </a:srgbClr>
              </a:clrFrom>
              <a:clrTo>
                <a:srgbClr val="FEFEFE">
                  <a:alpha val="100000"/>
                  <a:alpha val="0"/>
                </a:srgbClr>
              </a:clrTo>
            </a:clrChange>
          </a:blip>
          <a:srcRect t="10213" b="10489"/>
          <a:stretch>
            <a:fillRect/>
          </a:stretch>
        </p:blipFill>
        <p:spPr>
          <a:xfrm>
            <a:off x="-415290" y="-588010"/>
            <a:ext cx="11710670" cy="7282180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7390" h="13790">
                <a:moveTo>
                  <a:pt x="0" y="0"/>
                </a:moveTo>
                <a:lnTo>
                  <a:pt x="17390" y="0"/>
                </a:lnTo>
                <a:lnTo>
                  <a:pt x="17390" y="13790"/>
                </a:lnTo>
                <a:lnTo>
                  <a:pt x="16200" y="13790"/>
                </a:lnTo>
                <a:lnTo>
                  <a:pt x="16523" y="13204"/>
                </a:lnTo>
                <a:lnTo>
                  <a:pt x="7478" y="13545"/>
                </a:lnTo>
                <a:lnTo>
                  <a:pt x="7406" y="13790"/>
                </a:lnTo>
                <a:lnTo>
                  <a:pt x="0" y="13790"/>
                </a:lnTo>
                <a:lnTo>
                  <a:pt x="0" y="0"/>
                </a:lnTo>
                <a:close/>
              </a:path>
            </a:pathLst>
          </a:custGeom>
          <a:noFill/>
          <a:ln w="9525">
            <a:noFill/>
          </a:ln>
        </p:spPr>
      </p:pic>
      <p:sp>
        <p:nvSpPr>
          <p:cNvPr id="4" name="文本框 3">
            <a:extLst>
              <a:ext uri="{FF2B5EF4-FFF2-40B4-BE49-F238E27FC236}">
                <a16:creationId xmlns:a16="http://schemas.microsoft.com/office/drawing/2014/main" id="{9ABB232E-0F4C-FE63-5F47-82FC93443276}"/>
              </a:ext>
            </a:extLst>
          </p:cNvPr>
          <p:cNvSpPr txBox="1"/>
          <p:nvPr/>
        </p:nvSpPr>
        <p:spPr>
          <a:xfrm rot="21480000">
            <a:off x="1454764" y="2056106"/>
            <a:ext cx="5066665" cy="70675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zh-CN" altLang="en-US" sz="4000" b="1" dirty="0">
                <a:solidFill>
                  <a:srgbClr val="FFFF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活动要求：</a:t>
            </a: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BA79FE19-57C8-635D-1138-6CC51DC6E95B}"/>
              </a:ext>
            </a:extLst>
          </p:cNvPr>
          <p:cNvSpPr txBox="1"/>
          <p:nvPr/>
        </p:nvSpPr>
        <p:spPr>
          <a:xfrm rot="21480000">
            <a:off x="1378927" y="2920240"/>
            <a:ext cx="8231436" cy="2175467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indent="0" eaLnBrk="1" latinLnBrk="0" hangingPunct="1">
              <a:lnSpc>
                <a:spcPct val="130000"/>
              </a:lnSpc>
            </a:pPr>
            <a:r>
              <a:rPr lang="zh-CN" altLang="en-US" sz="3600" b="1" dirty="0">
                <a:solidFill>
                  <a:srgbClr val="FFFFFF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1.</a:t>
            </a:r>
            <a:r>
              <a:rPr lang="en-US" altLang="zh-CN" sz="3600" b="1" dirty="0">
                <a:solidFill>
                  <a:srgbClr val="FFFFFF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</a:t>
            </a:r>
            <a:r>
              <a:rPr lang="zh-CN" altLang="en-US" sz="3600" b="1" dirty="0">
                <a:solidFill>
                  <a:srgbClr val="FFFFFF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先估算结果大约是多少？</a:t>
            </a:r>
          </a:p>
          <a:p>
            <a:pPr indent="0" eaLnBrk="1" latinLnBrk="0" hangingPunct="1">
              <a:lnSpc>
                <a:spcPct val="130000"/>
              </a:lnSpc>
            </a:pPr>
            <a:r>
              <a:rPr lang="en-US" altLang="zh-CN" sz="3600" b="1" dirty="0">
                <a:solidFill>
                  <a:srgbClr val="FFFFFF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2. </a:t>
            </a:r>
            <a:r>
              <a:rPr lang="zh-CN" altLang="en-US" sz="3600" b="1" dirty="0">
                <a:solidFill>
                  <a:srgbClr val="FFFFFF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写一写，再和同桌说一说，你是怎样计算的。</a:t>
            </a:r>
          </a:p>
        </p:txBody>
      </p:sp>
      <p:pic>
        <p:nvPicPr>
          <p:cNvPr id="6" name="图片 5" descr="女老师">
            <a:extLst>
              <a:ext uri="{FF2B5EF4-FFF2-40B4-BE49-F238E27FC236}">
                <a16:creationId xmlns:a16="http://schemas.microsoft.com/office/drawing/2014/main" id="{73355C1D-1785-3E1D-7CB6-3F1824130D0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480550" y="1916430"/>
            <a:ext cx="2741295" cy="5423535"/>
          </a:xfrm>
          <a:prstGeom prst="rect">
            <a:avLst/>
          </a:prstGeom>
        </p:spPr>
      </p:pic>
      <p:sp>
        <p:nvSpPr>
          <p:cNvPr id="28674" name="TextBox 20">
            <a:extLst>
              <a:ext uri="{FF2B5EF4-FFF2-40B4-BE49-F238E27FC236}">
                <a16:creationId xmlns:a16="http://schemas.microsoft.com/office/drawing/2014/main" id="{86A6943D-8312-DF69-1A7F-E1B067BC96D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35519" y="332740"/>
            <a:ext cx="3071283" cy="7816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  <a:spcBef>
                <a:spcPct val="50000"/>
              </a:spcBef>
              <a:buFontTx/>
              <a:buNone/>
            </a:pPr>
            <a:r>
              <a:rPr lang="en-US" altLang="zh-CN" sz="3735" b="1">
                <a:solidFill>
                  <a:srgbClr val="FF0000"/>
                </a:solidFill>
                <a:latin typeface="+mn-lt"/>
                <a:ea typeface="楷体_GB2312" pitchFamily="49" charset="-122"/>
                <a:cs typeface="Times New Roman" panose="02020603050405020304" pitchFamily="18" charset="0"/>
              </a:rPr>
              <a:t>604 </a:t>
            </a:r>
            <a:r>
              <a:rPr lang="zh-CN" altLang="zh-CN" sz="3735" b="1">
                <a:solidFill>
                  <a:srgbClr val="FF0000"/>
                </a:solidFill>
                <a:latin typeface="+mn-lt"/>
                <a:ea typeface="楷体_GB2312" pitchFamily="49" charset="-122"/>
                <a:cs typeface="Times New Roman" panose="02020603050405020304" pitchFamily="18" charset="0"/>
              </a:rPr>
              <a:t>×</a:t>
            </a:r>
            <a:r>
              <a:rPr lang="en-US" altLang="zh-CN" sz="3735" b="1">
                <a:solidFill>
                  <a:srgbClr val="FF0000"/>
                </a:solidFill>
                <a:latin typeface="+mn-lt"/>
                <a:ea typeface="楷体_GB2312" pitchFamily="49" charset="-122"/>
                <a:cs typeface="Times New Roman" panose="02020603050405020304" pitchFamily="18" charset="0"/>
              </a:rPr>
              <a:t> 8 </a:t>
            </a:r>
            <a:r>
              <a:rPr lang="zh-CN" altLang="zh-CN" sz="3735" b="1">
                <a:solidFill>
                  <a:srgbClr val="FF0000"/>
                </a:solidFill>
                <a:latin typeface="+mn-lt"/>
                <a:ea typeface="楷体_GB2312" pitchFamily="49" charset="-122"/>
                <a:cs typeface="Times New Roman" panose="02020603050405020304" pitchFamily="18" charset="0"/>
              </a:rPr>
              <a:t>＝</a:t>
            </a:r>
            <a:endParaRPr lang="zh-CN" altLang="en-US" sz="3735" b="1">
              <a:solidFill>
                <a:srgbClr val="FF0000"/>
              </a:solidFill>
              <a:latin typeface="+mn-lt"/>
              <a:ea typeface="楷体_GB2312" pitchFamily="49" charset="-122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938112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/>
    </mc:Choice>
    <mc:Fallback xmlns="">
      <p:transition spd="slow"/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TextBox 3"/>
          <p:cNvSpPr txBox="1">
            <a:spLocks noChangeArrowheads="1"/>
          </p:cNvSpPr>
          <p:nvPr/>
        </p:nvSpPr>
        <p:spPr bwMode="auto">
          <a:xfrm>
            <a:off x="4440767" y="1002454"/>
            <a:ext cx="3354917" cy="7067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zh-CN" sz="40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604 × 8 </a:t>
            </a:r>
            <a:r>
              <a:rPr lang="zh-CN" altLang="zh-CN" sz="40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＝</a:t>
            </a:r>
          </a:p>
        </p:txBody>
      </p:sp>
      <p:sp>
        <p:nvSpPr>
          <p:cNvPr id="2" name="TextBox 3"/>
          <p:cNvSpPr txBox="1">
            <a:spLocks noChangeArrowheads="1"/>
          </p:cNvSpPr>
          <p:nvPr/>
        </p:nvSpPr>
        <p:spPr bwMode="auto">
          <a:xfrm>
            <a:off x="4440767" y="1002454"/>
            <a:ext cx="3354917" cy="7067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zh-CN" sz="40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6</a:t>
            </a:r>
            <a:r>
              <a:rPr lang="en-US" altLang="zh-CN" sz="4000" b="1">
                <a:solidFill>
                  <a:srgbClr val="FF00FF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0</a:t>
            </a:r>
            <a:r>
              <a:rPr lang="en-US" altLang="zh-CN" sz="40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4 × 8 </a:t>
            </a:r>
            <a:r>
              <a:rPr lang="zh-CN" altLang="zh-CN" sz="40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＝</a:t>
            </a:r>
          </a:p>
        </p:txBody>
      </p:sp>
      <p:sp>
        <p:nvSpPr>
          <p:cNvPr id="4" name="圆角矩形 3"/>
          <p:cNvSpPr/>
          <p:nvPr/>
        </p:nvSpPr>
        <p:spPr>
          <a:xfrm>
            <a:off x="1414780" y="2132965"/>
            <a:ext cx="1602740" cy="770255"/>
          </a:xfrm>
          <a:prstGeom prst="roundRect">
            <a:avLst>
              <a:gd name="adj" fmla="val 50000"/>
            </a:avLst>
          </a:prstGeom>
          <a:solidFill>
            <a:srgbClr val="487FFE"/>
          </a:solidFill>
          <a:ln w="88900">
            <a:solidFill>
              <a:srgbClr val="D2E1F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3600"/>
              <a:t>估</a:t>
            </a:r>
            <a:r>
              <a:rPr lang="en-US" altLang="zh-CN" sz="3600"/>
              <a:t> </a:t>
            </a:r>
            <a:r>
              <a:rPr lang="zh-CN" altLang="en-US" sz="3600"/>
              <a:t>算</a:t>
            </a:r>
          </a:p>
        </p:txBody>
      </p:sp>
      <p:sp>
        <p:nvSpPr>
          <p:cNvPr id="5" name="TextBox 3"/>
          <p:cNvSpPr txBox="1">
            <a:spLocks noChangeArrowheads="1"/>
          </p:cNvSpPr>
          <p:nvPr/>
        </p:nvSpPr>
        <p:spPr bwMode="auto">
          <a:xfrm>
            <a:off x="3575685" y="2205673"/>
            <a:ext cx="4895215" cy="6451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zh-CN" altLang="en-US" sz="36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把</a:t>
            </a:r>
            <a:r>
              <a:rPr lang="en-US" altLang="zh-CN" sz="36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 6</a:t>
            </a:r>
            <a:r>
              <a:rPr lang="en-US" altLang="zh-CN" sz="3600" b="1">
                <a:solidFill>
                  <a:srgbClr val="FF00FF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0</a:t>
            </a:r>
            <a:r>
              <a:rPr lang="en-US" altLang="zh-CN" sz="36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4 </a:t>
            </a:r>
            <a:r>
              <a:rPr lang="zh-CN" altLang="en-US" sz="36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估作</a:t>
            </a:r>
            <a:r>
              <a:rPr lang="en-US" altLang="zh-CN" sz="36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 </a:t>
            </a:r>
            <a:r>
              <a:rPr lang="en-US" altLang="zh-CN" sz="36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600</a:t>
            </a:r>
          </a:p>
        </p:txBody>
      </p:sp>
      <p:sp>
        <p:nvSpPr>
          <p:cNvPr id="6" name="文本框 5"/>
          <p:cNvSpPr txBox="1"/>
          <p:nvPr/>
        </p:nvSpPr>
        <p:spPr>
          <a:xfrm>
            <a:off x="3575685" y="4076383"/>
            <a:ext cx="3188335" cy="6451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zh-CN" sz="3600" b="1" dirty="0">
                <a:solidFill>
                  <a:srgbClr val="FF0000"/>
                </a:solidFill>
                <a:latin typeface="+mn-lt"/>
                <a:sym typeface="+mn-ea"/>
              </a:rPr>
              <a:t>600 × 8 = 4800</a:t>
            </a:r>
          </a:p>
        </p:txBody>
      </p:sp>
      <p:sp>
        <p:nvSpPr>
          <p:cNvPr id="7" name="TextBox 3"/>
          <p:cNvSpPr txBox="1">
            <a:spLocks noChangeArrowheads="1"/>
          </p:cNvSpPr>
          <p:nvPr/>
        </p:nvSpPr>
        <p:spPr bwMode="auto">
          <a:xfrm>
            <a:off x="3575685" y="3141028"/>
            <a:ext cx="3602990" cy="6451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algn="l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zh-CN" sz="36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604 </a:t>
            </a:r>
            <a:r>
              <a:rPr lang="zh-CN" altLang="en-US" sz="36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＞</a:t>
            </a:r>
            <a:r>
              <a:rPr lang="en-US" altLang="zh-CN" sz="36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 600</a:t>
            </a:r>
          </a:p>
        </p:txBody>
      </p:sp>
      <p:sp>
        <p:nvSpPr>
          <p:cNvPr id="8" name="文本框 7"/>
          <p:cNvSpPr txBox="1"/>
          <p:nvPr/>
        </p:nvSpPr>
        <p:spPr>
          <a:xfrm>
            <a:off x="3575685" y="5011738"/>
            <a:ext cx="3387090" cy="6451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zh-CN" sz="3600" b="1" dirty="0">
                <a:solidFill>
                  <a:srgbClr val="FF0000"/>
                </a:solidFill>
                <a:latin typeface="+mn-lt"/>
                <a:sym typeface="+mn-ea"/>
              </a:rPr>
              <a:t>608 × 8 </a:t>
            </a:r>
            <a:r>
              <a:rPr lang="zh-CN" altLang="en-US" sz="3600" b="1" dirty="0">
                <a:solidFill>
                  <a:srgbClr val="FF0000"/>
                </a:solidFill>
                <a:latin typeface="+mn-lt"/>
                <a:sym typeface="+mn-ea"/>
              </a:rPr>
              <a:t>＞</a:t>
            </a:r>
            <a:r>
              <a:rPr lang="en-US" altLang="zh-CN" sz="3600" b="1" dirty="0">
                <a:solidFill>
                  <a:srgbClr val="FF0000"/>
                </a:solidFill>
                <a:latin typeface="+mn-lt"/>
                <a:sym typeface="+mn-ea"/>
              </a:rPr>
              <a:t> 4800</a:t>
            </a:r>
          </a:p>
        </p:txBody>
      </p:sp>
      <p:sp>
        <p:nvSpPr>
          <p:cNvPr id="134" name="文本框 89"/>
          <p:cNvSpPr txBox="1"/>
          <p:nvPr/>
        </p:nvSpPr>
        <p:spPr>
          <a:xfrm>
            <a:off x="8256270" y="3417784"/>
            <a:ext cx="3215640" cy="1942673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defPPr>
              <a:defRPr lang="zh-CN"/>
            </a:defPPr>
            <a:lvl1pPr marL="0" algn="l" defTabSz="685800" rtl="0" eaLnBrk="1" latinLnBrk="0" hangingPunct="1">
              <a:defRPr sz="135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zh-CN" altLang="en-US" sz="3600" b="1" dirty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运动场座位的数量比</a:t>
            </a:r>
            <a:r>
              <a:rPr lang="en-US" altLang="zh-CN" sz="3600" b="1" dirty="0">
                <a:solidFill>
                  <a:srgbClr val="0000FF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4800</a:t>
            </a:r>
            <a:r>
              <a:rPr lang="zh-CN" altLang="en-US" sz="3600" b="1" dirty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多一些</a:t>
            </a:r>
          </a:p>
        </p:txBody>
      </p:sp>
      <p:sp>
        <p:nvSpPr>
          <p:cNvPr id="9" name="右大括号 8"/>
          <p:cNvSpPr/>
          <p:nvPr/>
        </p:nvSpPr>
        <p:spPr>
          <a:xfrm>
            <a:off x="7176135" y="3128963"/>
            <a:ext cx="863600" cy="2520315"/>
          </a:xfrm>
          <a:prstGeom prst="rightBrace">
            <a:avLst>
              <a:gd name="adj1" fmla="val 25073"/>
              <a:gd name="adj2" fmla="val 50000"/>
            </a:avLst>
          </a:prstGeom>
          <a:ln w="25400">
            <a:solidFill>
              <a:srgbClr val="00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500"/>
                            </p:stCondLst>
                            <p:childTnLst>
                              <p:par>
                                <p:cTn id="3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500"/>
                                        <p:tgtEl>
                                          <p:spTgt spid="1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 bldLvl="0" animBg="1"/>
      <p:bldP spid="5" grpId="0"/>
      <p:bldP spid="6" grpId="0"/>
      <p:bldP spid="7" grpId="0"/>
      <p:bldP spid="8" grpId="0"/>
      <p:bldP spid="134" grpId="0" bldLvl="0" animBg="1"/>
      <p:bldP spid="9" grpId="0" bldLvl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3"/>
          <p:cNvSpPr txBox="1">
            <a:spLocks noChangeArrowheads="1"/>
          </p:cNvSpPr>
          <p:nvPr/>
        </p:nvSpPr>
        <p:spPr bwMode="auto">
          <a:xfrm>
            <a:off x="4440767" y="1002454"/>
            <a:ext cx="3354917" cy="7067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zh-CN" sz="40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6</a:t>
            </a:r>
            <a:r>
              <a:rPr lang="en-US" altLang="zh-CN" sz="4000" b="1">
                <a:solidFill>
                  <a:srgbClr val="FF00FF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0</a:t>
            </a:r>
            <a:r>
              <a:rPr lang="en-US" altLang="zh-CN" sz="40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4 × 8 </a:t>
            </a:r>
            <a:r>
              <a:rPr lang="zh-CN" altLang="zh-CN" sz="40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＝</a:t>
            </a:r>
          </a:p>
        </p:txBody>
      </p:sp>
      <p:sp>
        <p:nvSpPr>
          <p:cNvPr id="4" name="圆角矩形 3"/>
          <p:cNvSpPr/>
          <p:nvPr/>
        </p:nvSpPr>
        <p:spPr>
          <a:xfrm>
            <a:off x="1414780" y="1989455"/>
            <a:ext cx="1602740" cy="770255"/>
          </a:xfrm>
          <a:prstGeom prst="roundRect">
            <a:avLst>
              <a:gd name="adj" fmla="val 50000"/>
            </a:avLst>
          </a:prstGeom>
          <a:solidFill>
            <a:srgbClr val="487FFE"/>
          </a:solidFill>
          <a:ln w="88900">
            <a:solidFill>
              <a:srgbClr val="D2E1F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sz="3600"/>
              <a:t>口</a:t>
            </a:r>
            <a:r>
              <a:rPr lang="en-US" altLang="zh-CN" sz="3600"/>
              <a:t> </a:t>
            </a:r>
            <a:r>
              <a:rPr lang="zh-CN" sz="3600"/>
              <a:t>算</a:t>
            </a:r>
          </a:p>
        </p:txBody>
      </p:sp>
      <p:sp>
        <p:nvSpPr>
          <p:cNvPr id="11" name="矩形 10"/>
          <p:cNvSpPr/>
          <p:nvPr/>
        </p:nvSpPr>
        <p:spPr>
          <a:xfrm>
            <a:off x="3502767" y="2052003"/>
            <a:ext cx="4650105" cy="64516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zh-CN" altLang="en-US" sz="3600" b="1" dirty="0">
                <a:solidFill>
                  <a:srgbClr val="FF0000"/>
                </a:solidFill>
                <a:latin typeface="+mn-lt"/>
              </a:rPr>
              <a:t>将 </a:t>
            </a:r>
            <a:r>
              <a:rPr lang="en-US" altLang="zh-CN" sz="3600" b="1" dirty="0">
                <a:solidFill>
                  <a:srgbClr val="FF0000"/>
                </a:solidFill>
                <a:latin typeface="+mn-lt"/>
              </a:rPr>
              <a:t>604 </a:t>
            </a:r>
            <a:r>
              <a:rPr lang="zh-CN" altLang="en-US" sz="3600" b="1" dirty="0">
                <a:solidFill>
                  <a:srgbClr val="FF0000"/>
                </a:solidFill>
                <a:latin typeface="+mn-lt"/>
              </a:rPr>
              <a:t>分成 </a:t>
            </a:r>
            <a:r>
              <a:rPr lang="en-US" altLang="zh-CN" sz="3600" b="1" dirty="0">
                <a:solidFill>
                  <a:srgbClr val="FF0000"/>
                </a:solidFill>
                <a:latin typeface="+mn-lt"/>
              </a:rPr>
              <a:t>600 </a:t>
            </a:r>
            <a:r>
              <a:rPr lang="zh-CN" altLang="en-US" sz="3600" b="1" dirty="0">
                <a:solidFill>
                  <a:srgbClr val="FF0000"/>
                </a:solidFill>
                <a:latin typeface="+mn-lt"/>
              </a:rPr>
              <a:t>和 </a:t>
            </a:r>
            <a:r>
              <a:rPr lang="en-US" altLang="zh-CN" sz="3600" b="1" dirty="0">
                <a:solidFill>
                  <a:srgbClr val="FF0000"/>
                </a:solidFill>
                <a:latin typeface="+mn-lt"/>
              </a:rPr>
              <a:t>4</a:t>
            </a:r>
            <a:r>
              <a:rPr lang="zh-CN" altLang="en-US" sz="3600" b="1" dirty="0">
                <a:solidFill>
                  <a:srgbClr val="FF0000"/>
                </a:solidFill>
                <a:latin typeface="+mn-lt"/>
              </a:rPr>
              <a:t>。</a:t>
            </a:r>
          </a:p>
        </p:txBody>
      </p:sp>
      <p:sp>
        <p:nvSpPr>
          <p:cNvPr id="12" name="TextBox 1"/>
          <p:cNvSpPr txBox="1">
            <a:spLocks noChangeArrowheads="1"/>
          </p:cNvSpPr>
          <p:nvPr/>
        </p:nvSpPr>
        <p:spPr bwMode="auto">
          <a:xfrm>
            <a:off x="7103745" y="1033145"/>
            <a:ext cx="2336800" cy="645160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>
              <a:spcBef>
                <a:spcPts val="1200"/>
              </a:spcBef>
              <a:defRPr/>
            </a:pPr>
            <a:r>
              <a:rPr lang="en-US" altLang="zh-CN" sz="3600" b="1">
                <a:solidFill>
                  <a:srgbClr val="FF0000"/>
                </a:solidFill>
                <a:latin typeface="+mn-lt"/>
              </a:rPr>
              <a:t>4832</a:t>
            </a:r>
            <a:endParaRPr lang="zh-CN" altLang="en-US" sz="3600" b="1" dirty="0">
              <a:solidFill>
                <a:srgbClr val="FF0000"/>
              </a:solidFill>
              <a:latin typeface="+mn-lt"/>
            </a:endParaRPr>
          </a:p>
        </p:txBody>
      </p:sp>
      <p:sp>
        <p:nvSpPr>
          <p:cNvPr id="13" name="圆角矩形 12"/>
          <p:cNvSpPr/>
          <p:nvPr/>
        </p:nvSpPr>
        <p:spPr>
          <a:xfrm>
            <a:off x="423545" y="3575685"/>
            <a:ext cx="11431270" cy="1995170"/>
          </a:xfrm>
          <a:prstGeom prst="roundRect">
            <a:avLst/>
          </a:prstGeom>
          <a:solidFill>
            <a:schemeClr val="bg1"/>
          </a:solidFill>
          <a:ln w="19050">
            <a:solidFill>
              <a:srgbClr val="FF0000"/>
            </a:solidFill>
            <a:prstDash val="dashDot"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 sz="1600" dirty="0">
              <a:solidFill>
                <a:schemeClr val="tx1"/>
              </a:solidFill>
            </a:endParaRPr>
          </a:p>
        </p:txBody>
      </p:sp>
      <p:sp>
        <p:nvSpPr>
          <p:cNvPr id="41" name="Rectangle 51"/>
          <p:cNvSpPr>
            <a:spLocks noChangeArrowheads="1"/>
          </p:cNvSpPr>
          <p:nvPr/>
        </p:nvSpPr>
        <p:spPr bwMode="auto">
          <a:xfrm>
            <a:off x="466863" y="4235816"/>
            <a:ext cx="1641475" cy="7188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rgbClr val="000000"/>
                </a:solidFill>
                <a:miter lim="800000"/>
                <a:headEnd/>
                <a:tailEnd type="none" w="lg" len="lg"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3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604×8</a:t>
            </a:r>
          </a:p>
        </p:txBody>
      </p:sp>
      <p:sp>
        <p:nvSpPr>
          <p:cNvPr id="42" name="左大括号 41"/>
          <p:cNvSpPr/>
          <p:nvPr/>
        </p:nvSpPr>
        <p:spPr>
          <a:xfrm>
            <a:off x="1975485" y="3881169"/>
            <a:ext cx="288290" cy="1490980"/>
          </a:xfrm>
          <a:prstGeom prst="leftBrace">
            <a:avLst>
              <a:gd name="adj1" fmla="val 52425"/>
              <a:gd name="adj2" fmla="val 50000"/>
            </a:avLst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 sz="2135">
              <a:solidFill>
                <a:srgbClr val="FF00FF"/>
              </a:solidFill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43" name="Rectangle 51"/>
          <p:cNvSpPr>
            <a:spLocks noChangeArrowheads="1"/>
          </p:cNvSpPr>
          <p:nvPr/>
        </p:nvSpPr>
        <p:spPr bwMode="auto">
          <a:xfrm>
            <a:off x="2218425" y="3570794"/>
            <a:ext cx="1056117" cy="7188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rgbClr val="000000"/>
                </a:solidFill>
                <a:miter lim="800000"/>
                <a:headEnd/>
                <a:tailEnd type="none" w="lg" len="lg"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3400" b="1" dirty="0">
                <a:solidFill>
                  <a:srgbClr val="FF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600</a:t>
            </a:r>
          </a:p>
        </p:txBody>
      </p:sp>
      <p:sp>
        <p:nvSpPr>
          <p:cNvPr id="44" name="Rectangle 51"/>
          <p:cNvSpPr>
            <a:spLocks noChangeArrowheads="1"/>
          </p:cNvSpPr>
          <p:nvPr/>
        </p:nvSpPr>
        <p:spPr bwMode="auto">
          <a:xfrm>
            <a:off x="2218425" y="4728224"/>
            <a:ext cx="1056117" cy="7188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rgbClr val="000000"/>
                </a:solidFill>
                <a:miter lim="800000"/>
                <a:headEnd/>
                <a:tailEnd type="none" w="lg" len="lg"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3400" b="1" dirty="0">
                <a:solidFill>
                  <a:srgbClr val="FF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</a:p>
        </p:txBody>
      </p:sp>
      <p:sp>
        <p:nvSpPr>
          <p:cNvPr id="47" name="Rectangle 51"/>
          <p:cNvSpPr>
            <a:spLocks noChangeArrowheads="1"/>
          </p:cNvSpPr>
          <p:nvPr/>
        </p:nvSpPr>
        <p:spPr bwMode="auto">
          <a:xfrm>
            <a:off x="2893926" y="3586949"/>
            <a:ext cx="2688299" cy="7188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rgbClr val="000000"/>
                </a:solidFill>
                <a:miter lim="800000"/>
                <a:headEnd/>
                <a:tailEnd type="none" w="lg" len="lg"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3400" b="1" dirty="0">
                <a:solidFill>
                  <a:srgbClr val="FF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×8</a:t>
            </a:r>
            <a:r>
              <a:rPr lang="zh-CN" altLang="en-US" sz="3400" b="1" dirty="0">
                <a:solidFill>
                  <a:srgbClr val="FF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＝</a:t>
            </a:r>
            <a:r>
              <a:rPr lang="en-US" altLang="zh-CN" sz="3400" b="1" dirty="0">
                <a:solidFill>
                  <a:srgbClr val="FF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4800</a:t>
            </a:r>
          </a:p>
        </p:txBody>
      </p:sp>
      <p:sp>
        <p:nvSpPr>
          <p:cNvPr id="48" name="Rectangle 51"/>
          <p:cNvSpPr>
            <a:spLocks noChangeArrowheads="1"/>
          </p:cNvSpPr>
          <p:nvPr/>
        </p:nvSpPr>
        <p:spPr bwMode="auto">
          <a:xfrm>
            <a:off x="2461240" y="4737021"/>
            <a:ext cx="2688299" cy="7188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rgbClr val="000000"/>
                </a:solidFill>
                <a:miter lim="800000"/>
                <a:headEnd/>
                <a:tailEnd type="none" w="lg" len="lg"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3400" b="1" dirty="0">
                <a:solidFill>
                  <a:srgbClr val="FF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×8</a:t>
            </a:r>
            <a:r>
              <a:rPr lang="zh-CN" altLang="en-US" sz="3400" b="1" dirty="0">
                <a:solidFill>
                  <a:srgbClr val="FF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＝</a:t>
            </a:r>
            <a:r>
              <a:rPr lang="en-US" altLang="zh-CN" sz="3400" b="1" dirty="0">
                <a:solidFill>
                  <a:srgbClr val="FF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32</a:t>
            </a:r>
          </a:p>
        </p:txBody>
      </p:sp>
      <p:sp>
        <p:nvSpPr>
          <p:cNvPr id="49" name="左大括号 48"/>
          <p:cNvSpPr/>
          <p:nvPr/>
        </p:nvSpPr>
        <p:spPr>
          <a:xfrm rot="10800000">
            <a:off x="5005705" y="3846244"/>
            <a:ext cx="288290" cy="1560830"/>
          </a:xfrm>
          <a:prstGeom prst="leftBrace">
            <a:avLst>
              <a:gd name="adj1" fmla="val 44273"/>
              <a:gd name="adj2" fmla="val 50000"/>
            </a:avLst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 sz="2135">
              <a:solidFill>
                <a:srgbClr val="FF00FF"/>
              </a:solidFill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50" name="Rectangle 51"/>
          <p:cNvSpPr>
            <a:spLocks noChangeArrowheads="1"/>
          </p:cNvSpPr>
          <p:nvPr/>
        </p:nvSpPr>
        <p:spPr bwMode="auto">
          <a:xfrm>
            <a:off x="5349240" y="4236085"/>
            <a:ext cx="3607435" cy="7188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rgbClr val="000000"/>
                </a:solidFill>
                <a:miter lim="800000"/>
                <a:headEnd/>
                <a:tailEnd type="none" w="lg" len="lg"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3400" b="1" dirty="0">
                <a:solidFill>
                  <a:srgbClr val="FF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4800</a:t>
            </a:r>
            <a:r>
              <a:rPr lang="zh-CN" altLang="en-US" sz="3400" b="1" dirty="0">
                <a:solidFill>
                  <a:srgbClr val="FF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＋</a:t>
            </a:r>
            <a:r>
              <a:rPr lang="en-US" altLang="zh-CN" sz="3400" b="1" dirty="0">
                <a:solidFill>
                  <a:srgbClr val="FF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32</a:t>
            </a:r>
            <a:r>
              <a:rPr lang="zh-CN" altLang="en-US" sz="3400" b="1" dirty="0">
                <a:solidFill>
                  <a:srgbClr val="FF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＝</a:t>
            </a:r>
            <a:r>
              <a:rPr lang="en-US" altLang="zh-CN" sz="3400" b="1" dirty="0">
                <a:solidFill>
                  <a:srgbClr val="FF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4832</a:t>
            </a:r>
          </a:p>
        </p:txBody>
      </p:sp>
      <p:sp>
        <p:nvSpPr>
          <p:cNvPr id="51" name="箭头: 右 14"/>
          <p:cNvSpPr/>
          <p:nvPr/>
        </p:nvSpPr>
        <p:spPr>
          <a:xfrm>
            <a:off x="8651240" y="4444365"/>
            <a:ext cx="387350" cy="364490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0"/>
          </a:p>
        </p:txBody>
      </p:sp>
      <p:sp>
        <p:nvSpPr>
          <p:cNvPr id="52" name="Rectangle 51"/>
          <p:cNvSpPr>
            <a:spLocks noChangeArrowheads="1"/>
          </p:cNvSpPr>
          <p:nvPr/>
        </p:nvSpPr>
        <p:spPr bwMode="auto">
          <a:xfrm>
            <a:off x="9044940" y="4236085"/>
            <a:ext cx="3260090" cy="7188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rgbClr val="000000"/>
                </a:solidFill>
                <a:miter lim="800000"/>
                <a:headEnd/>
                <a:tailEnd type="none" w="lg" len="lg"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3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604×8</a:t>
            </a:r>
            <a:r>
              <a:rPr lang="zh-CN" altLang="en-US" sz="3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＝</a:t>
            </a:r>
            <a:r>
              <a:rPr lang="en-US" altLang="zh-CN" sz="3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4832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500"/>
                            </p:stCondLst>
                            <p:childTnLst>
                              <p:par>
                                <p:cTn id="2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5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500"/>
                            </p:stCondLst>
                            <p:childTnLst>
                              <p:par>
                                <p:cTn id="4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9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4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500"/>
                            </p:stCondLst>
                            <p:childTnLst>
                              <p:par>
                                <p:cTn id="5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8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6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7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7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7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7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ldLvl="0" animBg="1"/>
      <p:bldP spid="11" grpId="0"/>
      <p:bldP spid="12" grpId="0"/>
      <p:bldP spid="13" grpId="0" bldLvl="0" animBg="1"/>
      <p:bldP spid="41" grpId="0"/>
      <p:bldP spid="42" grpId="0" bldLvl="0" animBg="1"/>
      <p:bldP spid="43" grpId="0"/>
      <p:bldP spid="44" grpId="0"/>
      <p:bldP spid="47" grpId="0"/>
      <p:bldP spid="48" grpId="0"/>
      <p:bldP spid="49" grpId="0" bldLvl="0" animBg="1"/>
      <p:bldP spid="50" grpId="0"/>
      <p:bldP spid="51" grpId="0" bldLvl="0" animBg="1"/>
      <p:bldP spid="52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3"/>
          <p:cNvSpPr txBox="1">
            <a:spLocks noChangeArrowheads="1"/>
          </p:cNvSpPr>
          <p:nvPr/>
        </p:nvSpPr>
        <p:spPr bwMode="auto">
          <a:xfrm>
            <a:off x="4440767" y="1002454"/>
            <a:ext cx="3354917" cy="7067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zh-CN" sz="40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6</a:t>
            </a:r>
            <a:r>
              <a:rPr lang="en-US" altLang="zh-CN" sz="4000" b="1">
                <a:solidFill>
                  <a:srgbClr val="FF00FF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0</a:t>
            </a:r>
            <a:r>
              <a:rPr lang="en-US" altLang="zh-CN" sz="40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4 × 8 </a:t>
            </a:r>
            <a:r>
              <a:rPr lang="zh-CN" altLang="zh-CN" sz="40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＝</a:t>
            </a:r>
          </a:p>
        </p:txBody>
      </p:sp>
      <p:sp>
        <p:nvSpPr>
          <p:cNvPr id="8" name="圆角矩形 7"/>
          <p:cNvSpPr/>
          <p:nvPr/>
        </p:nvSpPr>
        <p:spPr>
          <a:xfrm>
            <a:off x="1414780" y="1630680"/>
            <a:ext cx="1602740" cy="770255"/>
          </a:xfrm>
          <a:prstGeom prst="roundRect">
            <a:avLst>
              <a:gd name="adj" fmla="val 50000"/>
            </a:avLst>
          </a:prstGeom>
          <a:solidFill>
            <a:srgbClr val="487FFE"/>
          </a:solidFill>
          <a:ln w="88900">
            <a:solidFill>
              <a:srgbClr val="D2E1F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sz="3600"/>
              <a:t>笔</a:t>
            </a:r>
            <a:r>
              <a:rPr lang="en-US" altLang="zh-CN" sz="3600"/>
              <a:t> </a:t>
            </a:r>
            <a:r>
              <a:rPr lang="zh-CN" sz="3600"/>
              <a:t>算</a:t>
            </a:r>
          </a:p>
        </p:txBody>
      </p:sp>
      <p:sp>
        <p:nvSpPr>
          <p:cNvPr id="12" name="TextBox 1"/>
          <p:cNvSpPr txBox="1">
            <a:spLocks noChangeArrowheads="1"/>
          </p:cNvSpPr>
          <p:nvPr/>
        </p:nvSpPr>
        <p:spPr bwMode="auto">
          <a:xfrm>
            <a:off x="7103745" y="1033145"/>
            <a:ext cx="2336800" cy="645160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>
              <a:spcBef>
                <a:spcPts val="1200"/>
              </a:spcBef>
              <a:defRPr/>
            </a:pPr>
            <a:r>
              <a:rPr lang="en-US" altLang="zh-CN" sz="3600" b="1">
                <a:solidFill>
                  <a:srgbClr val="FF0000"/>
                </a:solidFill>
                <a:latin typeface="+mn-lt"/>
              </a:rPr>
              <a:t>4832</a:t>
            </a:r>
            <a:endParaRPr lang="zh-CN" altLang="en-US" sz="3600" b="1" dirty="0">
              <a:solidFill>
                <a:srgbClr val="FF0000"/>
              </a:solidFill>
              <a:latin typeface="+mn-lt"/>
            </a:endParaRPr>
          </a:p>
        </p:txBody>
      </p:sp>
      <p:grpSp>
        <p:nvGrpSpPr>
          <p:cNvPr id="24" name="组合 23"/>
          <p:cNvGrpSpPr/>
          <p:nvPr/>
        </p:nvGrpSpPr>
        <p:grpSpPr>
          <a:xfrm>
            <a:off x="1242695" y="2591435"/>
            <a:ext cx="3603625" cy="1273810"/>
            <a:chOff x="1957" y="4081"/>
            <a:chExt cx="5675" cy="2006"/>
          </a:xfrm>
        </p:grpSpPr>
        <p:sp>
          <p:nvSpPr>
            <p:cNvPr id="24580" name="Text Box 21"/>
            <p:cNvSpPr txBox="1">
              <a:spLocks noChangeArrowheads="1"/>
            </p:cNvSpPr>
            <p:nvPr/>
          </p:nvSpPr>
          <p:spPr bwMode="auto">
            <a:xfrm>
              <a:off x="3853" y="4081"/>
              <a:ext cx="3050" cy="104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>
                <a:lnSpc>
                  <a:spcPct val="100000"/>
                </a:lnSpc>
                <a:spcBef>
                  <a:spcPct val="50000"/>
                </a:spcBef>
                <a:buFont typeface="Arial" panose="020B0604020202020204" pitchFamily="34" charset="0"/>
                <a:buNone/>
              </a:pPr>
              <a:r>
                <a:rPr lang="en-US" altLang="zh-CN" sz="3735" b="1">
                  <a:latin typeface="Times New Roman" panose="02020603050405020304" pitchFamily="18" charset="0"/>
                  <a:ea typeface="楷体" panose="02010609060101010101" pitchFamily="49" charset="-122"/>
                </a:rPr>
                <a:t>6  0  4</a:t>
              </a:r>
            </a:p>
          </p:txBody>
        </p:sp>
        <p:sp>
          <p:nvSpPr>
            <p:cNvPr id="24581" name="Text Box 22"/>
            <p:cNvSpPr txBox="1">
              <a:spLocks noChangeArrowheads="1"/>
            </p:cNvSpPr>
            <p:nvPr/>
          </p:nvSpPr>
          <p:spPr bwMode="auto">
            <a:xfrm>
              <a:off x="2190" y="4987"/>
              <a:ext cx="5443" cy="104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>
                <a:lnSpc>
                  <a:spcPct val="100000"/>
                </a:lnSpc>
                <a:spcBef>
                  <a:spcPct val="50000"/>
                </a:spcBef>
                <a:buFont typeface="Arial" panose="020B0604020202020204" pitchFamily="34" charset="0"/>
                <a:buNone/>
              </a:pPr>
              <a:r>
                <a:rPr lang="en-US" altLang="zh-CN" sz="3735" b="1">
                  <a:latin typeface="Times New Roman" panose="02020603050405020304" pitchFamily="18" charset="0"/>
                  <a:ea typeface="楷体" panose="02010609060101010101" pitchFamily="49" charset="-122"/>
                </a:rPr>
                <a:t>×             8</a:t>
              </a:r>
            </a:p>
          </p:txBody>
        </p:sp>
        <p:sp>
          <p:nvSpPr>
            <p:cNvPr id="24582" name="Line 23"/>
            <p:cNvSpPr>
              <a:spLocks noChangeShapeType="1"/>
            </p:cNvSpPr>
            <p:nvPr/>
          </p:nvSpPr>
          <p:spPr bwMode="auto">
            <a:xfrm>
              <a:off x="1957" y="6087"/>
              <a:ext cx="4687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 sz="100"/>
            </a:p>
          </p:txBody>
        </p:sp>
      </p:grpSp>
      <p:sp>
        <p:nvSpPr>
          <p:cNvPr id="13" name="Text Box 24"/>
          <p:cNvSpPr txBox="1">
            <a:spLocks noChangeArrowheads="1"/>
          </p:cNvSpPr>
          <p:nvPr/>
        </p:nvSpPr>
        <p:spPr bwMode="auto">
          <a:xfrm>
            <a:off x="3433233" y="3776557"/>
            <a:ext cx="789517" cy="6661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00000"/>
              </a:lnSpc>
              <a:spcBef>
                <a:spcPct val="50000"/>
              </a:spcBef>
              <a:buFont typeface="Arial" panose="020B0604020202020204" pitchFamily="34" charset="0"/>
              <a:buNone/>
            </a:pPr>
            <a:r>
              <a:rPr lang="en-US" altLang="zh-CN" sz="3735" b="1">
                <a:latin typeface="Times New Roman" panose="02020603050405020304" pitchFamily="18" charset="0"/>
                <a:ea typeface="楷体" panose="02010609060101010101" pitchFamily="49" charset="-122"/>
              </a:rPr>
              <a:t>2</a:t>
            </a:r>
          </a:p>
        </p:txBody>
      </p:sp>
      <p:sp>
        <p:nvSpPr>
          <p:cNvPr id="14" name="Text Box 26"/>
          <p:cNvSpPr txBox="1">
            <a:spLocks noChangeArrowheads="1"/>
          </p:cNvSpPr>
          <p:nvPr/>
        </p:nvSpPr>
        <p:spPr bwMode="auto">
          <a:xfrm>
            <a:off x="3153833" y="3334174"/>
            <a:ext cx="480484" cy="501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00000"/>
              </a:lnSpc>
              <a:spcBef>
                <a:spcPct val="50000"/>
              </a:spcBef>
              <a:buFont typeface="Arial" panose="020B0604020202020204" pitchFamily="34" charset="0"/>
              <a:buNone/>
            </a:pPr>
            <a:r>
              <a:rPr lang="en-US" altLang="zh-CN" sz="2665" b="1">
                <a:solidFill>
                  <a:srgbClr val="0000FF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3</a:t>
            </a:r>
          </a:p>
        </p:txBody>
      </p:sp>
      <p:sp>
        <p:nvSpPr>
          <p:cNvPr id="15" name="TextBox 8"/>
          <p:cNvSpPr txBox="1">
            <a:spLocks noChangeArrowheads="1"/>
          </p:cNvSpPr>
          <p:nvPr/>
        </p:nvSpPr>
        <p:spPr bwMode="auto">
          <a:xfrm>
            <a:off x="4840817" y="3810423"/>
            <a:ext cx="6726767" cy="583565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/>
          <a:p>
            <a:pPr>
              <a:buFont typeface="Arial" panose="020B0604020202020204" pitchFamily="34" charset="0"/>
              <a:buNone/>
              <a:defRPr/>
            </a:pPr>
            <a:r>
              <a:rPr lang="en-US" altLang="zh-CN" sz="3200" b="1" dirty="0">
                <a:solidFill>
                  <a:srgbClr val="FF00FF"/>
                </a:solidFill>
                <a:latin typeface="+mn-lt"/>
              </a:rPr>
              <a:t>4×8=32</a:t>
            </a:r>
            <a:r>
              <a:rPr lang="zh-CN" altLang="en-US" sz="3200" b="1" dirty="0">
                <a:latin typeface="+mn-lt"/>
              </a:rPr>
              <a:t>，个位上写</a:t>
            </a:r>
            <a:r>
              <a:rPr lang="en-US" altLang="zh-CN" sz="3200" b="1" dirty="0">
                <a:latin typeface="+mn-lt"/>
              </a:rPr>
              <a:t>2</a:t>
            </a:r>
            <a:r>
              <a:rPr lang="zh-CN" altLang="en-US" sz="3200" b="1" dirty="0">
                <a:latin typeface="+mn-lt"/>
              </a:rPr>
              <a:t>，向十位进</a:t>
            </a:r>
            <a:r>
              <a:rPr lang="en-US" altLang="zh-CN" sz="3200" b="1" dirty="0">
                <a:latin typeface="+mn-lt"/>
              </a:rPr>
              <a:t>3</a:t>
            </a:r>
            <a:endParaRPr lang="zh-CN" altLang="en-US" sz="3200" b="1" dirty="0">
              <a:latin typeface="+mn-lt"/>
            </a:endParaRPr>
          </a:p>
        </p:txBody>
      </p:sp>
      <p:sp>
        <p:nvSpPr>
          <p:cNvPr id="16" name="Text Box 24"/>
          <p:cNvSpPr txBox="1">
            <a:spLocks noChangeArrowheads="1"/>
          </p:cNvSpPr>
          <p:nvPr/>
        </p:nvSpPr>
        <p:spPr bwMode="auto">
          <a:xfrm>
            <a:off x="2971800" y="3768090"/>
            <a:ext cx="789517" cy="6661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00000"/>
              </a:lnSpc>
              <a:spcBef>
                <a:spcPct val="50000"/>
              </a:spcBef>
              <a:buFont typeface="Arial" panose="020B0604020202020204" pitchFamily="34" charset="0"/>
              <a:buNone/>
            </a:pPr>
            <a:r>
              <a:rPr lang="en-US" altLang="zh-CN" sz="3735" b="1">
                <a:latin typeface="Times New Roman" panose="02020603050405020304" pitchFamily="18" charset="0"/>
                <a:ea typeface="楷体" panose="02010609060101010101" pitchFamily="49" charset="-122"/>
              </a:rPr>
              <a:t>3</a:t>
            </a:r>
          </a:p>
        </p:txBody>
      </p:sp>
      <p:sp>
        <p:nvSpPr>
          <p:cNvPr id="17" name="TextBox 11"/>
          <p:cNvSpPr txBox="1">
            <a:spLocks noChangeArrowheads="1"/>
          </p:cNvSpPr>
          <p:nvPr/>
        </p:nvSpPr>
        <p:spPr bwMode="auto">
          <a:xfrm>
            <a:off x="4847167" y="4379807"/>
            <a:ext cx="6248400" cy="583565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/>
          <a:p>
            <a:pPr>
              <a:buFont typeface="Arial" panose="020B0604020202020204" pitchFamily="34" charset="0"/>
              <a:buNone/>
              <a:defRPr/>
            </a:pPr>
            <a:r>
              <a:rPr lang="en-US" altLang="zh-CN" sz="3200" b="1" dirty="0">
                <a:solidFill>
                  <a:srgbClr val="FF00FF"/>
                </a:solidFill>
                <a:latin typeface="+mn-lt"/>
              </a:rPr>
              <a:t>0×8+3=3</a:t>
            </a:r>
            <a:r>
              <a:rPr lang="zh-CN" altLang="en-US" sz="3200" b="1" dirty="0">
                <a:latin typeface="+mn-lt"/>
              </a:rPr>
              <a:t>，在十位上写</a:t>
            </a:r>
            <a:r>
              <a:rPr lang="en-US" altLang="zh-CN" sz="3200" b="1" dirty="0">
                <a:latin typeface="+mn-lt"/>
              </a:rPr>
              <a:t>3</a:t>
            </a:r>
            <a:endParaRPr lang="zh-CN" altLang="en-US" sz="3200" b="1" dirty="0">
              <a:latin typeface="+mn-lt"/>
            </a:endParaRPr>
          </a:p>
        </p:txBody>
      </p:sp>
      <p:sp>
        <p:nvSpPr>
          <p:cNvPr id="18" name="Text Box 24"/>
          <p:cNvSpPr txBox="1">
            <a:spLocks noChangeArrowheads="1"/>
          </p:cNvSpPr>
          <p:nvPr/>
        </p:nvSpPr>
        <p:spPr bwMode="auto">
          <a:xfrm>
            <a:off x="2446867" y="3768090"/>
            <a:ext cx="789517" cy="6661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00000"/>
              </a:lnSpc>
              <a:spcBef>
                <a:spcPct val="50000"/>
              </a:spcBef>
              <a:buFont typeface="Arial" panose="020B0604020202020204" pitchFamily="34" charset="0"/>
              <a:buNone/>
            </a:pPr>
            <a:r>
              <a:rPr lang="en-US" altLang="zh-CN" sz="3735" b="1">
                <a:latin typeface="Times New Roman" panose="02020603050405020304" pitchFamily="18" charset="0"/>
                <a:ea typeface="楷体" panose="02010609060101010101" pitchFamily="49" charset="-122"/>
              </a:rPr>
              <a:t>8</a:t>
            </a:r>
          </a:p>
        </p:txBody>
      </p:sp>
      <p:sp>
        <p:nvSpPr>
          <p:cNvPr id="19" name="TextBox 17"/>
          <p:cNvSpPr txBox="1">
            <a:spLocks noChangeArrowheads="1"/>
          </p:cNvSpPr>
          <p:nvPr/>
        </p:nvSpPr>
        <p:spPr bwMode="auto">
          <a:xfrm>
            <a:off x="4847167" y="4991523"/>
            <a:ext cx="6529917" cy="583565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/>
          <a:p>
            <a:pPr>
              <a:buFont typeface="Arial" panose="020B0604020202020204" pitchFamily="34" charset="0"/>
              <a:buNone/>
              <a:defRPr/>
            </a:pPr>
            <a:r>
              <a:rPr lang="en-US" altLang="zh-CN" sz="3200" b="1" dirty="0">
                <a:solidFill>
                  <a:srgbClr val="FF00FF"/>
                </a:solidFill>
                <a:latin typeface="+mn-lt"/>
              </a:rPr>
              <a:t>6×8=48</a:t>
            </a:r>
            <a:r>
              <a:rPr lang="zh-CN" altLang="en-US" sz="3200" b="1" dirty="0">
                <a:latin typeface="+mn-lt"/>
              </a:rPr>
              <a:t>，百位上写</a:t>
            </a:r>
            <a:r>
              <a:rPr lang="en-US" altLang="zh-CN" sz="3200" b="1" dirty="0">
                <a:latin typeface="+mn-lt"/>
              </a:rPr>
              <a:t>8</a:t>
            </a:r>
            <a:r>
              <a:rPr lang="zh-CN" altLang="en-US" sz="3200" b="1" dirty="0">
                <a:latin typeface="+mn-lt"/>
              </a:rPr>
              <a:t>，向千位进</a:t>
            </a:r>
            <a:r>
              <a:rPr lang="en-US" altLang="zh-CN" sz="3200" b="1" dirty="0">
                <a:latin typeface="+mn-lt"/>
              </a:rPr>
              <a:t>4</a:t>
            </a:r>
            <a:endParaRPr lang="zh-CN" altLang="en-US" sz="3200" b="1" dirty="0">
              <a:latin typeface="+mn-lt"/>
            </a:endParaRPr>
          </a:p>
        </p:txBody>
      </p:sp>
      <p:sp>
        <p:nvSpPr>
          <p:cNvPr id="20" name="Text Box 24"/>
          <p:cNvSpPr txBox="1">
            <a:spLocks noChangeArrowheads="1"/>
          </p:cNvSpPr>
          <p:nvPr/>
        </p:nvSpPr>
        <p:spPr bwMode="auto">
          <a:xfrm>
            <a:off x="1915584" y="3768090"/>
            <a:ext cx="789516" cy="6661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00000"/>
              </a:lnSpc>
              <a:spcBef>
                <a:spcPct val="50000"/>
              </a:spcBef>
              <a:buFont typeface="Arial" panose="020B0604020202020204" pitchFamily="34" charset="0"/>
              <a:buNone/>
            </a:pPr>
            <a:r>
              <a:rPr lang="en-US" altLang="zh-CN" sz="3735" b="1">
                <a:latin typeface="Times New Roman" panose="02020603050405020304" pitchFamily="18" charset="0"/>
                <a:ea typeface="楷体" panose="02010609060101010101" pitchFamily="49" charset="-122"/>
              </a:rPr>
              <a:t>4</a:t>
            </a:r>
          </a:p>
        </p:txBody>
      </p:sp>
      <p:sp>
        <p:nvSpPr>
          <p:cNvPr id="23" name="TextBox 22"/>
          <p:cNvSpPr txBox="1">
            <a:spLocks noChangeArrowheads="1"/>
          </p:cNvSpPr>
          <p:nvPr/>
        </p:nvSpPr>
        <p:spPr bwMode="auto">
          <a:xfrm>
            <a:off x="4840817" y="5603241"/>
            <a:ext cx="6248400" cy="583565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/>
          <a:p>
            <a:pPr>
              <a:buFont typeface="Arial" panose="020B0604020202020204" pitchFamily="34" charset="0"/>
              <a:buNone/>
              <a:defRPr/>
            </a:pPr>
            <a:r>
              <a:rPr lang="zh-CN" altLang="en-US" sz="3200" b="1">
                <a:latin typeface="+mn-lt"/>
              </a:rPr>
              <a:t>在千位上写百位进上来的</a:t>
            </a:r>
            <a:r>
              <a:rPr lang="en-US" altLang="zh-CN" sz="3200" b="1">
                <a:latin typeface="+mn-lt"/>
              </a:rPr>
              <a:t>4</a:t>
            </a:r>
            <a:endParaRPr lang="zh-CN" altLang="en-US" sz="3200" b="1">
              <a:latin typeface="+mn-lt"/>
            </a:endParaRPr>
          </a:p>
        </p:txBody>
      </p:sp>
      <p:cxnSp>
        <p:nvCxnSpPr>
          <p:cNvPr id="25" name="直接箭头连接符 24"/>
          <p:cNvCxnSpPr/>
          <p:nvPr/>
        </p:nvCxnSpPr>
        <p:spPr>
          <a:xfrm flipV="1">
            <a:off x="3972559" y="4097549"/>
            <a:ext cx="823807" cy="9313"/>
          </a:xfrm>
          <a:prstGeom prst="straightConnector1">
            <a:avLst/>
          </a:prstGeom>
          <a:ln w="38100">
            <a:solidFill>
              <a:srgbClr val="FC5185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任意多边形: 形状 25"/>
          <p:cNvSpPr/>
          <p:nvPr/>
        </p:nvSpPr>
        <p:spPr>
          <a:xfrm>
            <a:off x="3191933" y="4373457"/>
            <a:ext cx="1604433" cy="285751"/>
          </a:xfrm>
          <a:custGeom>
            <a:avLst/>
            <a:gdLst>
              <a:gd name="connsiteX0" fmla="*/ 0 w 1203512"/>
              <a:gd name="connsiteY0" fmla="*/ 0 h 215153"/>
              <a:gd name="connsiteX1" fmla="*/ 0 w 1203512"/>
              <a:gd name="connsiteY1" fmla="*/ 215153 h 215153"/>
              <a:gd name="connsiteX2" fmla="*/ 1203512 w 1203512"/>
              <a:gd name="connsiteY2" fmla="*/ 215153 h 2151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203512" h="215153">
                <a:moveTo>
                  <a:pt x="0" y="0"/>
                </a:moveTo>
                <a:lnTo>
                  <a:pt x="0" y="215153"/>
                </a:lnTo>
                <a:lnTo>
                  <a:pt x="1203512" y="215153"/>
                </a:lnTo>
              </a:path>
            </a:pathLst>
          </a:custGeom>
          <a:noFill/>
          <a:ln w="38100">
            <a:solidFill>
              <a:srgbClr val="FC5185"/>
            </a:solidFill>
            <a:headEnd type="none" w="med" len="med"/>
            <a:tailEnd type="triangl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100"/>
          </a:p>
        </p:txBody>
      </p:sp>
      <p:sp>
        <p:nvSpPr>
          <p:cNvPr id="27" name="任意多边形: 形状 26"/>
          <p:cNvSpPr/>
          <p:nvPr/>
        </p:nvSpPr>
        <p:spPr>
          <a:xfrm>
            <a:off x="2705100" y="4373457"/>
            <a:ext cx="2118784" cy="922867"/>
          </a:xfrm>
          <a:custGeom>
            <a:avLst/>
            <a:gdLst>
              <a:gd name="connsiteX0" fmla="*/ 0 w 1203512"/>
              <a:gd name="connsiteY0" fmla="*/ 0 h 215153"/>
              <a:gd name="connsiteX1" fmla="*/ 0 w 1203512"/>
              <a:gd name="connsiteY1" fmla="*/ 215153 h 215153"/>
              <a:gd name="connsiteX2" fmla="*/ 1203512 w 1203512"/>
              <a:gd name="connsiteY2" fmla="*/ 215153 h 2151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203512" h="215153">
                <a:moveTo>
                  <a:pt x="0" y="0"/>
                </a:moveTo>
                <a:lnTo>
                  <a:pt x="0" y="215153"/>
                </a:lnTo>
                <a:lnTo>
                  <a:pt x="1203512" y="215153"/>
                </a:lnTo>
              </a:path>
            </a:pathLst>
          </a:custGeom>
          <a:noFill/>
          <a:ln w="38100">
            <a:solidFill>
              <a:srgbClr val="FC5185"/>
            </a:solidFill>
            <a:headEnd type="none" w="med" len="med"/>
            <a:tailEnd type="triangl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100"/>
          </a:p>
        </p:txBody>
      </p:sp>
      <p:sp>
        <p:nvSpPr>
          <p:cNvPr id="28" name="任意多边形: 形状 27"/>
          <p:cNvSpPr/>
          <p:nvPr/>
        </p:nvSpPr>
        <p:spPr>
          <a:xfrm>
            <a:off x="2169584" y="4373457"/>
            <a:ext cx="2618316" cy="1540933"/>
          </a:xfrm>
          <a:custGeom>
            <a:avLst/>
            <a:gdLst>
              <a:gd name="connsiteX0" fmla="*/ 0 w 1203512"/>
              <a:gd name="connsiteY0" fmla="*/ 0 h 215153"/>
              <a:gd name="connsiteX1" fmla="*/ 0 w 1203512"/>
              <a:gd name="connsiteY1" fmla="*/ 215153 h 215153"/>
              <a:gd name="connsiteX2" fmla="*/ 1203512 w 1203512"/>
              <a:gd name="connsiteY2" fmla="*/ 215153 h 2151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203512" h="215153">
                <a:moveTo>
                  <a:pt x="0" y="0"/>
                </a:moveTo>
                <a:lnTo>
                  <a:pt x="0" y="215153"/>
                </a:lnTo>
                <a:lnTo>
                  <a:pt x="1203512" y="215153"/>
                </a:lnTo>
              </a:path>
            </a:pathLst>
          </a:custGeom>
          <a:noFill/>
          <a:ln w="38100">
            <a:solidFill>
              <a:srgbClr val="FC5185"/>
            </a:solidFill>
            <a:headEnd type="none" w="med" len="med"/>
            <a:tailEnd type="triangl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100"/>
          </a:p>
        </p:txBody>
      </p:sp>
      <p:sp>
        <p:nvSpPr>
          <p:cNvPr id="29" name="文本框 28"/>
          <p:cNvSpPr txBox="1"/>
          <p:nvPr/>
        </p:nvSpPr>
        <p:spPr>
          <a:xfrm>
            <a:off x="4727575" y="2708910"/>
            <a:ext cx="3855720" cy="645160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r>
              <a:rPr lang="zh-CN" altLang="en-US" sz="3600" b="1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想：</a:t>
            </a:r>
            <a:r>
              <a:rPr lang="zh-CN" altLang="en-US" sz="3600" b="1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十位上写</a:t>
            </a:r>
            <a:r>
              <a:rPr lang="zh-CN" sz="3600" b="1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几</a:t>
            </a:r>
            <a:r>
              <a:rPr lang="zh-CN" altLang="en-US" sz="3600" b="1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？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500"/>
                            </p:stCondLst>
                            <p:childTnLst>
                              <p:par>
                                <p:cTn id="2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000"/>
                            </p:stCondLst>
                            <p:childTnLst>
                              <p:par>
                                <p:cTn id="2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00"/>
                            </p:stCondLst>
                            <p:childTnLst>
                              <p:par>
                                <p:cTn id="4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1000"/>
                            </p:stCondLst>
                            <p:childTnLst>
                              <p:par>
                                <p:cTn id="49" presetID="10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0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1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500"/>
                            </p:stCondLst>
                            <p:childTnLst>
                              <p:par>
                                <p:cTn id="6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5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500"/>
                            </p:stCondLst>
                            <p:childTnLst>
                              <p:par>
                                <p:cTn id="7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9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4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5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90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91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2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93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4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95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6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97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bldLvl="0" animBg="1"/>
      <p:bldP spid="12" grpId="0"/>
      <p:bldP spid="13" grpId="0"/>
      <p:bldP spid="14" grpId="0"/>
      <p:bldP spid="15" grpId="0"/>
      <p:bldP spid="16" grpId="0"/>
      <p:bldP spid="17" grpId="0"/>
      <p:bldP spid="18" grpId="0"/>
      <p:bldP spid="19" grpId="0"/>
      <p:bldP spid="20" grpId="0"/>
      <p:bldP spid="23" grpId="0"/>
      <p:bldP spid="29" grpId="0"/>
      <p:bldP spid="29" grpId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7" name="组合 46"/>
          <p:cNvGrpSpPr/>
          <p:nvPr/>
        </p:nvGrpSpPr>
        <p:grpSpPr>
          <a:xfrm>
            <a:off x="695960" y="1808480"/>
            <a:ext cx="2428240" cy="1344507"/>
            <a:chOff x="5693" y="2960"/>
            <a:chExt cx="2868" cy="1588"/>
          </a:xfrm>
        </p:grpSpPr>
        <p:sp>
          <p:nvSpPr>
            <p:cNvPr id="48" name="TextBox 1"/>
            <p:cNvSpPr txBox="1"/>
            <p:nvPr/>
          </p:nvSpPr>
          <p:spPr>
            <a:xfrm>
              <a:off x="6543" y="2960"/>
              <a:ext cx="2018" cy="787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 anchor="t">
              <a:spAutoFit/>
            </a:bodyPr>
            <a:lstStyle/>
            <a:p>
              <a:pPr algn="l"/>
              <a:r>
                <a:rPr lang="en-US" altLang="zh-CN" sz="3735" b="1" dirty="0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1</a:t>
              </a:r>
              <a:r>
                <a:rPr lang="en-US" altLang="zh-CN" sz="3735" b="1" dirty="0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  <a:sym typeface="+mn-ea"/>
                </a:rPr>
                <a:t>  3  8</a:t>
              </a:r>
              <a:endParaRPr lang="zh-CN" altLang="en-US" sz="3735" b="1" dirty="0">
                <a:noFill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+mn-ea"/>
              </a:endParaRPr>
            </a:p>
          </p:txBody>
        </p:sp>
        <p:sp>
          <p:nvSpPr>
            <p:cNvPr id="49" name="TextBox 35"/>
            <p:cNvSpPr txBox="1"/>
            <p:nvPr/>
          </p:nvSpPr>
          <p:spPr>
            <a:xfrm>
              <a:off x="5693" y="3761"/>
              <a:ext cx="2829" cy="787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 anchor="t">
              <a:spAutoFit/>
            </a:bodyPr>
            <a:lstStyle/>
            <a:p>
              <a:pPr algn="l"/>
              <a:r>
                <a:rPr lang="zh-CN" altLang="en-US" sz="3735" b="1" dirty="0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× </a:t>
              </a:r>
              <a:r>
                <a:rPr lang="en-US" altLang="zh-CN" sz="3735" b="1" dirty="0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         </a:t>
              </a:r>
              <a:r>
                <a:rPr lang="en-US" altLang="zh-CN" sz="3735" b="1" dirty="0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  <a:sym typeface="+mn-ea"/>
                </a:rPr>
                <a:t>4</a:t>
              </a:r>
              <a:endParaRPr lang="en-US" altLang="zh-CN" sz="3735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endParaRPr>
            </a:p>
          </p:txBody>
        </p:sp>
        <p:cxnSp>
          <p:nvCxnSpPr>
            <p:cNvPr id="50" name="直接连接符 4"/>
            <p:cNvCxnSpPr/>
            <p:nvPr/>
          </p:nvCxnSpPr>
          <p:spPr>
            <a:xfrm flipV="1">
              <a:off x="5700" y="4461"/>
              <a:ext cx="2665" cy="0"/>
            </a:xfrm>
            <a:prstGeom prst="line">
              <a:avLst/>
            </a:prstGeom>
            <a:ln w="19050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</p:cxnSp>
      </p:grpSp>
      <p:sp>
        <p:nvSpPr>
          <p:cNvPr id="32772" name="矩形 4"/>
          <p:cNvSpPr/>
          <p:nvPr/>
        </p:nvSpPr>
        <p:spPr>
          <a:xfrm>
            <a:off x="1978660" y="4377902"/>
            <a:ext cx="9004300" cy="1701800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>
            <a:lvl1pPr marL="228600" indent="-228600" algn="l" rtl="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>
              <a:lnSpc>
                <a:spcPct val="140000"/>
              </a:lnSpc>
              <a:spcBef>
                <a:spcPct val="0"/>
              </a:spcBef>
              <a:buFontTx/>
              <a:buNone/>
            </a:pPr>
            <a:r>
              <a:rPr lang="en-US" altLang="zh-CN" sz="3735" b="1" dirty="0"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    </a:t>
            </a:r>
            <a:r>
              <a:rPr lang="zh-CN" altLang="en-US" sz="3735" b="1" dirty="0"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先计算上面两组算式，再进行比较，</a:t>
            </a:r>
          </a:p>
          <a:p>
            <a:pPr marL="0" lvl="0" indent="0">
              <a:lnSpc>
                <a:spcPct val="140000"/>
              </a:lnSpc>
              <a:spcBef>
                <a:spcPct val="0"/>
              </a:spcBef>
              <a:buFontTx/>
              <a:buNone/>
            </a:pPr>
            <a:r>
              <a:rPr lang="zh-CN" altLang="en-US" sz="3735" b="1" dirty="0"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并说一说因数中间有</a:t>
            </a:r>
            <a:r>
              <a:rPr lang="en-US" altLang="zh-CN" sz="3735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0</a:t>
            </a:r>
            <a:r>
              <a:rPr lang="zh-CN" altLang="en-US" sz="3735" b="1" dirty="0"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的乘法的计算方法。</a:t>
            </a:r>
          </a:p>
        </p:txBody>
      </p:sp>
      <p:grpSp>
        <p:nvGrpSpPr>
          <p:cNvPr id="8" name="组合 7"/>
          <p:cNvGrpSpPr/>
          <p:nvPr/>
        </p:nvGrpSpPr>
        <p:grpSpPr>
          <a:xfrm>
            <a:off x="1463887" y="2613660"/>
            <a:ext cx="1347893" cy="1120140"/>
            <a:chOff x="2710" y="2766"/>
            <a:chExt cx="1592" cy="1323"/>
          </a:xfrm>
        </p:grpSpPr>
        <p:sp>
          <p:nvSpPr>
            <p:cNvPr id="51" name="TextBox 40"/>
            <p:cNvSpPr txBox="1"/>
            <p:nvPr/>
          </p:nvSpPr>
          <p:spPr>
            <a:xfrm>
              <a:off x="3805" y="3285"/>
              <a:ext cx="497" cy="787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marR="0" defTabSz="914400">
                <a:buClrTx/>
                <a:buSzTx/>
                <a:buFontTx/>
                <a:buNone/>
                <a:defRPr/>
              </a:pPr>
              <a:r>
                <a:rPr kumimoji="0" lang="en-US" altLang="zh-CN" sz="3735" b="1" kern="1200" cap="none" spc="0" normalizeH="0" baseline="0" noProof="0" dirty="0">
                  <a:solidFill>
                    <a:srgbClr val="FF0000"/>
                  </a:solidFill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2</a:t>
              </a:r>
            </a:p>
          </p:txBody>
        </p:sp>
        <p:sp>
          <p:nvSpPr>
            <p:cNvPr id="52" name="TextBox 40"/>
            <p:cNvSpPr txBox="1"/>
            <p:nvPr/>
          </p:nvSpPr>
          <p:spPr>
            <a:xfrm>
              <a:off x="2710" y="3302"/>
              <a:ext cx="497" cy="787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marR="0" defTabSz="914400">
                <a:buClrTx/>
                <a:buSzTx/>
                <a:buFontTx/>
                <a:buNone/>
                <a:defRPr/>
              </a:pPr>
              <a:r>
                <a:rPr kumimoji="0" lang="en-US" altLang="zh-CN" sz="3735" b="1" kern="1200" cap="none" spc="0" normalizeH="0" baseline="0" noProof="0" dirty="0">
                  <a:solidFill>
                    <a:srgbClr val="FF0000"/>
                  </a:solidFill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5</a:t>
              </a:r>
            </a:p>
          </p:txBody>
        </p:sp>
        <p:sp>
          <p:nvSpPr>
            <p:cNvPr id="7" name="TextBox 40"/>
            <p:cNvSpPr txBox="1"/>
            <p:nvPr/>
          </p:nvSpPr>
          <p:spPr>
            <a:xfrm>
              <a:off x="3263" y="3298"/>
              <a:ext cx="497" cy="787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marR="0" defTabSz="914400">
                <a:buClrTx/>
                <a:buSzTx/>
                <a:buFontTx/>
                <a:buNone/>
                <a:defRPr/>
              </a:pPr>
              <a:r>
                <a:rPr kumimoji="0" lang="en-US" altLang="zh-CN" sz="3735" b="1" kern="1200" cap="none" spc="0" normalizeH="0" baseline="0" noProof="0" dirty="0">
                  <a:solidFill>
                    <a:srgbClr val="FF0000"/>
                  </a:solidFill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5</a:t>
              </a:r>
            </a:p>
          </p:txBody>
        </p:sp>
        <p:sp>
          <p:nvSpPr>
            <p:cNvPr id="4" name="TextBox 10"/>
            <p:cNvSpPr txBox="1"/>
            <p:nvPr/>
          </p:nvSpPr>
          <p:spPr>
            <a:xfrm>
              <a:off x="3428" y="2768"/>
              <a:ext cx="536" cy="593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>
              <a:spAutoFit/>
            </a:bodyPr>
            <a:lstStyle>
              <a:lvl1pPr marL="228600" indent="-228600" algn="l" rtl="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</a:lstStyle>
            <a:p>
              <a:pPr marL="0" lvl="0" indent="0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en-US" sz="2665" b="1" dirty="0">
                  <a:solidFill>
                    <a:srgbClr val="4C2DD1"/>
                  </a:solidFill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3</a:t>
              </a:r>
            </a:p>
          </p:txBody>
        </p:sp>
        <p:sp>
          <p:nvSpPr>
            <p:cNvPr id="5" name="TextBox 10"/>
            <p:cNvSpPr txBox="1"/>
            <p:nvPr/>
          </p:nvSpPr>
          <p:spPr>
            <a:xfrm>
              <a:off x="2903" y="2766"/>
              <a:ext cx="536" cy="593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>
              <a:spAutoFit/>
            </a:bodyPr>
            <a:lstStyle>
              <a:lvl1pPr marL="228600" indent="-228600" algn="l" rtl="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</a:lstStyle>
            <a:p>
              <a:pPr marL="0" lvl="0" indent="0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en-US" sz="2665" b="1" dirty="0">
                  <a:solidFill>
                    <a:srgbClr val="4C2DD1"/>
                  </a:solidFill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1</a:t>
              </a:r>
            </a:p>
          </p:txBody>
        </p:sp>
      </p:grpSp>
      <p:grpSp>
        <p:nvGrpSpPr>
          <p:cNvPr id="9" name="组合 8"/>
          <p:cNvGrpSpPr/>
          <p:nvPr/>
        </p:nvGrpSpPr>
        <p:grpSpPr>
          <a:xfrm>
            <a:off x="3580130" y="1802553"/>
            <a:ext cx="2428240" cy="1344507"/>
            <a:chOff x="5693" y="2960"/>
            <a:chExt cx="2868" cy="1588"/>
          </a:xfrm>
        </p:grpSpPr>
        <p:sp>
          <p:nvSpPr>
            <p:cNvPr id="10" name="TextBox 1"/>
            <p:cNvSpPr txBox="1"/>
            <p:nvPr/>
          </p:nvSpPr>
          <p:spPr>
            <a:xfrm>
              <a:off x="6543" y="2960"/>
              <a:ext cx="2018" cy="787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 anchor="t">
              <a:spAutoFit/>
            </a:bodyPr>
            <a:lstStyle/>
            <a:p>
              <a:pPr algn="l"/>
              <a:r>
                <a:rPr lang="en-US" altLang="zh-CN" sz="3735" b="1" dirty="0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1</a:t>
              </a:r>
              <a:r>
                <a:rPr lang="en-US" altLang="zh-CN" sz="3735" b="1" dirty="0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  <a:sym typeface="+mn-ea"/>
                </a:rPr>
                <a:t>  0  8</a:t>
              </a:r>
              <a:endParaRPr lang="zh-CN" altLang="en-US" sz="3735" b="1" dirty="0">
                <a:noFill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+mn-ea"/>
              </a:endParaRPr>
            </a:p>
          </p:txBody>
        </p:sp>
        <p:sp>
          <p:nvSpPr>
            <p:cNvPr id="11" name="TextBox 35"/>
            <p:cNvSpPr txBox="1"/>
            <p:nvPr/>
          </p:nvSpPr>
          <p:spPr>
            <a:xfrm>
              <a:off x="5693" y="3761"/>
              <a:ext cx="2829" cy="787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 anchor="t">
              <a:spAutoFit/>
            </a:bodyPr>
            <a:lstStyle/>
            <a:p>
              <a:pPr algn="l"/>
              <a:r>
                <a:rPr lang="zh-CN" altLang="en-US" sz="3735" b="1" dirty="0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× </a:t>
              </a:r>
              <a:r>
                <a:rPr lang="en-US" altLang="zh-CN" sz="3735" b="1" dirty="0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         </a:t>
              </a:r>
              <a:r>
                <a:rPr lang="en-US" altLang="zh-CN" sz="3735" b="1" dirty="0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  <a:sym typeface="+mn-ea"/>
                </a:rPr>
                <a:t>4</a:t>
              </a:r>
              <a:endParaRPr lang="en-US" altLang="zh-CN" sz="3735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endParaRPr>
            </a:p>
          </p:txBody>
        </p:sp>
        <p:cxnSp>
          <p:nvCxnSpPr>
            <p:cNvPr id="16" name="直接连接符 4"/>
            <p:cNvCxnSpPr/>
            <p:nvPr/>
          </p:nvCxnSpPr>
          <p:spPr>
            <a:xfrm flipV="1">
              <a:off x="5700" y="4461"/>
              <a:ext cx="2665" cy="0"/>
            </a:xfrm>
            <a:prstGeom prst="line">
              <a:avLst/>
            </a:prstGeom>
            <a:ln w="19050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</p:cxnSp>
      </p:grpSp>
      <p:grpSp>
        <p:nvGrpSpPr>
          <p:cNvPr id="18" name="组合 17"/>
          <p:cNvGrpSpPr/>
          <p:nvPr/>
        </p:nvGrpSpPr>
        <p:grpSpPr>
          <a:xfrm>
            <a:off x="4348057" y="2609427"/>
            <a:ext cx="1347893" cy="1118447"/>
            <a:chOff x="2710" y="2768"/>
            <a:chExt cx="1592" cy="1321"/>
          </a:xfrm>
        </p:grpSpPr>
        <p:sp>
          <p:nvSpPr>
            <p:cNvPr id="21" name="TextBox 40"/>
            <p:cNvSpPr txBox="1"/>
            <p:nvPr/>
          </p:nvSpPr>
          <p:spPr>
            <a:xfrm>
              <a:off x="3805" y="3285"/>
              <a:ext cx="497" cy="787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marR="0" defTabSz="914400">
                <a:buClrTx/>
                <a:buSzTx/>
                <a:buFontTx/>
                <a:buNone/>
                <a:defRPr/>
              </a:pPr>
              <a:r>
                <a:rPr kumimoji="0" lang="en-US" altLang="zh-CN" sz="3735" b="1" kern="1200" cap="none" spc="0" normalizeH="0" baseline="0" noProof="0" dirty="0">
                  <a:solidFill>
                    <a:srgbClr val="FF0000"/>
                  </a:solidFill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2</a:t>
              </a:r>
            </a:p>
          </p:txBody>
        </p:sp>
        <p:sp>
          <p:nvSpPr>
            <p:cNvPr id="23" name="TextBox 40"/>
            <p:cNvSpPr txBox="1"/>
            <p:nvPr/>
          </p:nvSpPr>
          <p:spPr>
            <a:xfrm>
              <a:off x="2710" y="3302"/>
              <a:ext cx="497" cy="787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marR="0" defTabSz="914400">
                <a:buClrTx/>
                <a:buSzTx/>
                <a:buFontTx/>
                <a:buNone/>
                <a:defRPr/>
              </a:pPr>
              <a:r>
                <a:rPr kumimoji="0" lang="en-US" altLang="zh-CN" sz="3735" b="1" kern="1200" cap="none" spc="0" normalizeH="0" baseline="0" noProof="0" dirty="0">
                  <a:solidFill>
                    <a:srgbClr val="FF0000"/>
                  </a:solidFill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4</a:t>
              </a:r>
            </a:p>
          </p:txBody>
        </p:sp>
        <p:sp>
          <p:nvSpPr>
            <p:cNvPr id="24" name="TextBox 40"/>
            <p:cNvSpPr txBox="1"/>
            <p:nvPr/>
          </p:nvSpPr>
          <p:spPr>
            <a:xfrm>
              <a:off x="3263" y="3298"/>
              <a:ext cx="497" cy="787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marR="0" defTabSz="914400">
                <a:buClrTx/>
                <a:buSzTx/>
                <a:buFontTx/>
                <a:buNone/>
                <a:defRPr/>
              </a:pPr>
              <a:r>
                <a:rPr kumimoji="0" lang="en-US" altLang="zh-CN" sz="3735" b="1" kern="1200" cap="none" spc="0" normalizeH="0" baseline="0" noProof="0" dirty="0">
                  <a:solidFill>
                    <a:srgbClr val="FF0000"/>
                  </a:solidFill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3</a:t>
              </a:r>
            </a:p>
          </p:txBody>
        </p:sp>
        <p:sp>
          <p:nvSpPr>
            <p:cNvPr id="25" name="TextBox 10"/>
            <p:cNvSpPr txBox="1"/>
            <p:nvPr/>
          </p:nvSpPr>
          <p:spPr>
            <a:xfrm>
              <a:off x="3466" y="2768"/>
              <a:ext cx="536" cy="592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>
              <a:spAutoFit/>
            </a:bodyPr>
            <a:lstStyle>
              <a:lvl1pPr marL="228600" indent="-228600" algn="l" rtl="0" eaLnBrk="0" fontAlgn="base" hangingPunct="0">
                <a:lnSpc>
                  <a:spcPct val="90000"/>
                </a:lnSpc>
                <a:spcBef>
                  <a:spcPts val="10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rtl="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</a:lstStyle>
            <a:p>
              <a:pPr marL="0" lvl="0" indent="0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en-US" sz="2665" b="1" dirty="0">
                  <a:solidFill>
                    <a:srgbClr val="4C2DD1"/>
                  </a:solidFill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3</a:t>
              </a:r>
            </a:p>
          </p:txBody>
        </p:sp>
      </p:grpSp>
      <p:grpSp>
        <p:nvGrpSpPr>
          <p:cNvPr id="30" name="组合 29"/>
          <p:cNvGrpSpPr/>
          <p:nvPr/>
        </p:nvGrpSpPr>
        <p:grpSpPr>
          <a:xfrm>
            <a:off x="6423025" y="1802553"/>
            <a:ext cx="2428240" cy="1344507"/>
            <a:chOff x="5693" y="2960"/>
            <a:chExt cx="2868" cy="1588"/>
          </a:xfrm>
        </p:grpSpPr>
        <p:sp>
          <p:nvSpPr>
            <p:cNvPr id="31" name="TextBox 1"/>
            <p:cNvSpPr txBox="1"/>
            <p:nvPr/>
          </p:nvSpPr>
          <p:spPr>
            <a:xfrm>
              <a:off x="6543" y="2960"/>
              <a:ext cx="2018" cy="787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 anchor="t">
              <a:spAutoFit/>
            </a:bodyPr>
            <a:lstStyle/>
            <a:p>
              <a:pPr algn="l"/>
              <a:r>
                <a:rPr lang="en-US" altLang="zh-CN" sz="3735" b="1" dirty="0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1</a:t>
              </a:r>
              <a:r>
                <a:rPr lang="en-US" altLang="zh-CN" sz="3735" b="1" dirty="0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  <a:sym typeface="+mn-ea"/>
                </a:rPr>
                <a:t>  0  2</a:t>
              </a:r>
              <a:endParaRPr lang="zh-CN" altLang="en-US" sz="3735" b="1" dirty="0">
                <a:noFill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+mn-ea"/>
              </a:endParaRPr>
            </a:p>
          </p:txBody>
        </p:sp>
        <p:sp>
          <p:nvSpPr>
            <p:cNvPr id="32" name="TextBox 35"/>
            <p:cNvSpPr txBox="1"/>
            <p:nvPr/>
          </p:nvSpPr>
          <p:spPr>
            <a:xfrm>
              <a:off x="5693" y="3761"/>
              <a:ext cx="2829" cy="787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 anchor="t">
              <a:spAutoFit/>
            </a:bodyPr>
            <a:lstStyle/>
            <a:p>
              <a:pPr algn="l"/>
              <a:r>
                <a:rPr lang="zh-CN" altLang="en-US" sz="3735" b="1" dirty="0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× </a:t>
              </a:r>
              <a:r>
                <a:rPr lang="en-US" altLang="zh-CN" sz="3735" b="1" dirty="0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         </a:t>
              </a:r>
              <a:r>
                <a:rPr lang="en-US" altLang="zh-CN" sz="3735" b="1" dirty="0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  <a:sym typeface="+mn-ea"/>
                </a:rPr>
                <a:t>3</a:t>
              </a:r>
              <a:endParaRPr lang="en-US" altLang="zh-CN" sz="3735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endParaRPr>
            </a:p>
          </p:txBody>
        </p:sp>
        <p:cxnSp>
          <p:nvCxnSpPr>
            <p:cNvPr id="33" name="直接连接符 4"/>
            <p:cNvCxnSpPr/>
            <p:nvPr/>
          </p:nvCxnSpPr>
          <p:spPr>
            <a:xfrm flipV="1">
              <a:off x="5700" y="4461"/>
              <a:ext cx="2665" cy="0"/>
            </a:xfrm>
            <a:prstGeom prst="line">
              <a:avLst/>
            </a:prstGeom>
            <a:ln w="19050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</p:cxnSp>
      </p:grpSp>
      <p:grpSp>
        <p:nvGrpSpPr>
          <p:cNvPr id="34" name="组合 33"/>
          <p:cNvGrpSpPr/>
          <p:nvPr/>
        </p:nvGrpSpPr>
        <p:grpSpPr>
          <a:xfrm>
            <a:off x="7190952" y="3047153"/>
            <a:ext cx="1347893" cy="680720"/>
            <a:chOff x="2710" y="3285"/>
            <a:chExt cx="1592" cy="804"/>
          </a:xfrm>
        </p:grpSpPr>
        <p:sp>
          <p:nvSpPr>
            <p:cNvPr id="35" name="TextBox 40"/>
            <p:cNvSpPr txBox="1"/>
            <p:nvPr/>
          </p:nvSpPr>
          <p:spPr>
            <a:xfrm>
              <a:off x="3805" y="3285"/>
              <a:ext cx="497" cy="787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marR="0" defTabSz="914400">
                <a:buClrTx/>
                <a:buSzTx/>
                <a:buFontTx/>
                <a:buNone/>
                <a:defRPr/>
              </a:pPr>
              <a:r>
                <a:rPr kumimoji="0" lang="en-US" altLang="zh-CN" sz="3735" b="1" kern="1200" cap="none" spc="0" normalizeH="0" baseline="0" noProof="0" dirty="0">
                  <a:solidFill>
                    <a:srgbClr val="FF0000"/>
                  </a:solidFill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6</a:t>
              </a:r>
            </a:p>
          </p:txBody>
        </p:sp>
        <p:sp>
          <p:nvSpPr>
            <p:cNvPr id="36" name="TextBox 40"/>
            <p:cNvSpPr txBox="1"/>
            <p:nvPr/>
          </p:nvSpPr>
          <p:spPr>
            <a:xfrm>
              <a:off x="2710" y="3302"/>
              <a:ext cx="497" cy="787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marR="0" defTabSz="914400">
                <a:buClrTx/>
                <a:buSzTx/>
                <a:buFontTx/>
                <a:buNone/>
                <a:defRPr/>
              </a:pPr>
              <a:r>
                <a:rPr kumimoji="0" lang="en-US" altLang="zh-CN" sz="3735" b="1" kern="1200" cap="none" spc="0" normalizeH="0" baseline="0" noProof="0" dirty="0">
                  <a:solidFill>
                    <a:srgbClr val="FF0000"/>
                  </a:solidFill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3</a:t>
              </a:r>
            </a:p>
          </p:txBody>
        </p:sp>
        <p:sp>
          <p:nvSpPr>
            <p:cNvPr id="37" name="TextBox 40"/>
            <p:cNvSpPr txBox="1"/>
            <p:nvPr/>
          </p:nvSpPr>
          <p:spPr>
            <a:xfrm>
              <a:off x="3263" y="3298"/>
              <a:ext cx="497" cy="787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marR="0" defTabSz="914400">
                <a:buClrTx/>
                <a:buSzTx/>
                <a:buFontTx/>
                <a:buNone/>
                <a:defRPr/>
              </a:pPr>
              <a:r>
                <a:rPr kumimoji="0" lang="en-US" altLang="zh-CN" sz="3735" b="1" kern="1200" cap="none" spc="0" normalizeH="0" baseline="0" noProof="0" dirty="0">
                  <a:solidFill>
                    <a:srgbClr val="FF0000"/>
                  </a:solidFill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0</a:t>
              </a:r>
            </a:p>
          </p:txBody>
        </p:sp>
      </p:grpSp>
      <p:grpSp>
        <p:nvGrpSpPr>
          <p:cNvPr id="39" name="组合 38"/>
          <p:cNvGrpSpPr/>
          <p:nvPr/>
        </p:nvGrpSpPr>
        <p:grpSpPr>
          <a:xfrm>
            <a:off x="9312063" y="1794933"/>
            <a:ext cx="2428240" cy="1344507"/>
            <a:chOff x="5693" y="2960"/>
            <a:chExt cx="2868" cy="1588"/>
          </a:xfrm>
        </p:grpSpPr>
        <p:sp>
          <p:nvSpPr>
            <p:cNvPr id="40" name="TextBox 1"/>
            <p:cNvSpPr txBox="1"/>
            <p:nvPr/>
          </p:nvSpPr>
          <p:spPr>
            <a:xfrm>
              <a:off x="6543" y="2960"/>
              <a:ext cx="2018" cy="787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 anchor="t">
              <a:spAutoFit/>
            </a:bodyPr>
            <a:lstStyle/>
            <a:p>
              <a:pPr algn="l"/>
              <a:r>
                <a:rPr lang="en-US" altLang="zh-CN" sz="3735" b="1" dirty="0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1</a:t>
              </a:r>
              <a:r>
                <a:rPr lang="en-US" altLang="zh-CN" sz="3735" b="1" dirty="0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  <a:sym typeface="+mn-ea"/>
                </a:rPr>
                <a:t>  0  9</a:t>
              </a:r>
              <a:endParaRPr lang="zh-CN" altLang="en-US" sz="3735" b="1" dirty="0">
                <a:noFill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+mn-ea"/>
              </a:endParaRPr>
            </a:p>
          </p:txBody>
        </p:sp>
        <p:sp>
          <p:nvSpPr>
            <p:cNvPr id="41" name="TextBox 35"/>
            <p:cNvSpPr txBox="1"/>
            <p:nvPr/>
          </p:nvSpPr>
          <p:spPr>
            <a:xfrm>
              <a:off x="5693" y="3761"/>
              <a:ext cx="2829" cy="787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 anchor="t">
              <a:spAutoFit/>
            </a:bodyPr>
            <a:lstStyle/>
            <a:p>
              <a:pPr algn="l"/>
              <a:r>
                <a:rPr lang="zh-CN" altLang="en-US" sz="3735" b="1" dirty="0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× </a:t>
              </a:r>
              <a:r>
                <a:rPr lang="en-US" altLang="zh-CN" sz="3735" b="1" dirty="0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         </a:t>
              </a:r>
              <a:r>
                <a:rPr lang="en-US" altLang="zh-CN" sz="3735" b="1" dirty="0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  <a:sym typeface="+mn-ea"/>
                </a:rPr>
                <a:t>4</a:t>
              </a:r>
              <a:endParaRPr lang="en-US" altLang="zh-CN" sz="3735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endParaRPr>
            </a:p>
          </p:txBody>
        </p:sp>
        <p:cxnSp>
          <p:nvCxnSpPr>
            <p:cNvPr id="42" name="直接连接符 4"/>
            <p:cNvCxnSpPr/>
            <p:nvPr/>
          </p:nvCxnSpPr>
          <p:spPr>
            <a:xfrm flipV="1">
              <a:off x="5700" y="4461"/>
              <a:ext cx="2665" cy="0"/>
            </a:xfrm>
            <a:prstGeom prst="line">
              <a:avLst/>
            </a:prstGeom>
            <a:ln w="19050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</p:cxnSp>
      </p:grpSp>
      <p:grpSp>
        <p:nvGrpSpPr>
          <p:cNvPr id="43" name="组合 42"/>
          <p:cNvGrpSpPr/>
          <p:nvPr/>
        </p:nvGrpSpPr>
        <p:grpSpPr>
          <a:xfrm>
            <a:off x="10079990" y="3039533"/>
            <a:ext cx="1347893" cy="680720"/>
            <a:chOff x="2710" y="3285"/>
            <a:chExt cx="1592" cy="804"/>
          </a:xfrm>
        </p:grpSpPr>
        <p:sp>
          <p:nvSpPr>
            <p:cNvPr id="54" name="TextBox 40"/>
            <p:cNvSpPr txBox="1"/>
            <p:nvPr/>
          </p:nvSpPr>
          <p:spPr>
            <a:xfrm>
              <a:off x="3805" y="3285"/>
              <a:ext cx="497" cy="787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marR="0" defTabSz="914400">
                <a:buClrTx/>
                <a:buSzTx/>
                <a:buFontTx/>
                <a:buNone/>
                <a:defRPr/>
              </a:pPr>
              <a:r>
                <a:rPr kumimoji="0" lang="en-US" altLang="zh-CN" sz="3735" b="1" kern="1200" cap="none" spc="0" normalizeH="0" baseline="0" noProof="0" dirty="0">
                  <a:solidFill>
                    <a:srgbClr val="FF0000"/>
                  </a:solidFill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6</a:t>
              </a:r>
            </a:p>
          </p:txBody>
        </p:sp>
        <p:sp>
          <p:nvSpPr>
            <p:cNvPr id="55" name="TextBox 40"/>
            <p:cNvSpPr txBox="1"/>
            <p:nvPr/>
          </p:nvSpPr>
          <p:spPr>
            <a:xfrm>
              <a:off x="2710" y="3302"/>
              <a:ext cx="497" cy="787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marR="0" defTabSz="914400">
                <a:buClrTx/>
                <a:buSzTx/>
                <a:buFontTx/>
                <a:buNone/>
                <a:defRPr/>
              </a:pPr>
              <a:r>
                <a:rPr kumimoji="0" lang="en-US" altLang="zh-CN" sz="3735" b="1" kern="1200" cap="none" spc="0" normalizeH="0" baseline="0" noProof="0" dirty="0">
                  <a:solidFill>
                    <a:srgbClr val="FF0000"/>
                  </a:solidFill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4</a:t>
              </a:r>
            </a:p>
          </p:txBody>
        </p:sp>
        <p:sp>
          <p:nvSpPr>
            <p:cNvPr id="56" name="TextBox 40"/>
            <p:cNvSpPr txBox="1"/>
            <p:nvPr/>
          </p:nvSpPr>
          <p:spPr>
            <a:xfrm>
              <a:off x="3263" y="3298"/>
              <a:ext cx="497" cy="787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marR="0" defTabSz="914400">
                <a:buClrTx/>
                <a:buSzTx/>
                <a:buFontTx/>
                <a:buNone/>
                <a:defRPr/>
              </a:pPr>
              <a:r>
                <a:rPr kumimoji="0" lang="en-US" altLang="zh-CN" sz="3735" b="1" kern="1200" cap="none" spc="0" normalizeH="0" baseline="0" noProof="0" dirty="0">
                  <a:solidFill>
                    <a:srgbClr val="FF0000"/>
                  </a:solidFill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3</a:t>
              </a:r>
            </a:p>
          </p:txBody>
        </p:sp>
      </p:grpSp>
      <p:sp>
        <p:nvSpPr>
          <p:cNvPr id="57" name="TextBox 10"/>
          <p:cNvSpPr txBox="1"/>
          <p:nvPr/>
        </p:nvSpPr>
        <p:spPr>
          <a:xfrm>
            <a:off x="10705677" y="2578947"/>
            <a:ext cx="453813" cy="50165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>
            <a:lvl1pPr marL="228600" indent="-228600" algn="l" rtl="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sz="2665" b="1" dirty="0">
                <a:solidFill>
                  <a:srgbClr val="4C2DD1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3</a:t>
            </a:r>
          </a:p>
        </p:txBody>
      </p:sp>
      <p:cxnSp>
        <p:nvCxnSpPr>
          <p:cNvPr id="58" name="直接连接符 57"/>
          <p:cNvCxnSpPr/>
          <p:nvPr/>
        </p:nvCxnSpPr>
        <p:spPr>
          <a:xfrm>
            <a:off x="6176222" y="1511300"/>
            <a:ext cx="0" cy="2400000"/>
          </a:xfrm>
          <a:prstGeom prst="line">
            <a:avLst/>
          </a:prstGeom>
          <a:ln w="19050">
            <a:solidFill>
              <a:srgbClr val="255FF3"/>
            </a:solidFill>
            <a:prstDash val="dash"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2" name="矩形 4"/>
          <p:cNvSpPr/>
          <p:nvPr/>
        </p:nvSpPr>
        <p:spPr>
          <a:xfrm>
            <a:off x="622935" y="404707"/>
            <a:ext cx="2428240" cy="1038860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>
            <a:lvl1pPr marL="228600" indent="-228600" algn="l" rtl="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lvl="0" indent="0">
              <a:lnSpc>
                <a:spcPct val="140000"/>
              </a:lnSpc>
              <a:spcBef>
                <a:spcPct val="0"/>
              </a:spcBef>
              <a:buFontTx/>
              <a:buNone/>
            </a:pPr>
            <a:r>
              <a:rPr lang="zh-CN" altLang="en-US" sz="4400" b="1" dirty="0">
                <a:solidFill>
                  <a:srgbClr val="00B050"/>
                </a:solidFill>
                <a:latin typeface="方正卡通简体" panose="03000509000000000000" charset="-122"/>
                <a:ea typeface="方正卡通简体" panose="03000509000000000000" charset="-122"/>
                <a:sym typeface="+mn-ea"/>
              </a:rPr>
              <a:t>对比分析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27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772" grpId="0"/>
      <p:bldP spid="57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1016635" y="1064895"/>
            <a:ext cx="10159365" cy="3905250"/>
          </a:xfrm>
          <a:prstGeom prst="rect">
            <a:avLst/>
          </a:prstGeom>
          <a:solidFill>
            <a:srgbClr val="FBFAF5"/>
          </a:solidFill>
          <a:ln>
            <a:solidFill>
              <a:srgbClr val="F083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lnSpc>
                <a:spcPct val="130000"/>
              </a:lnSpc>
              <a:spcBef>
                <a:spcPts val="300"/>
              </a:spcBef>
              <a:spcAft>
                <a:spcPts val="300"/>
              </a:spcAft>
              <a:defRPr/>
            </a:pPr>
            <a:endParaRPr lang="zh-CN" altLang="en-US" sz="3735" dirty="0">
              <a:solidFill>
                <a:schemeClr val="tx1"/>
              </a:solidFill>
              <a:ea typeface="微软雅黑" panose="020B0503020204020204" charset="-122"/>
            </a:endParaRPr>
          </a:p>
        </p:txBody>
      </p:sp>
      <p:sp>
        <p:nvSpPr>
          <p:cNvPr id="25603" name="矩形 4"/>
          <p:cNvSpPr>
            <a:spLocks noChangeArrowheads="1"/>
          </p:cNvSpPr>
          <p:nvPr/>
        </p:nvSpPr>
        <p:spPr bwMode="auto">
          <a:xfrm>
            <a:off x="1288839" y="1213156"/>
            <a:ext cx="7705725" cy="7315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FontTx/>
              <a:buNone/>
            </a:pPr>
            <a:r>
              <a:rPr lang="zh-CN" altLang="en-US" sz="3465" b="1" dirty="0">
                <a:solidFill>
                  <a:srgbClr val="0000FF"/>
                </a:solidFill>
                <a:latin typeface="+mn-lt"/>
                <a:ea typeface="楷体" panose="02010609060101010101" pitchFamily="49" charset="-122"/>
              </a:rPr>
              <a:t>一个因数中间有 </a:t>
            </a:r>
            <a:r>
              <a:rPr lang="en-US" altLang="zh-CN" sz="3465" b="1" dirty="0">
                <a:solidFill>
                  <a:srgbClr val="0000FF"/>
                </a:solidFill>
                <a:latin typeface="+mn-lt"/>
                <a:ea typeface="楷体" panose="02010609060101010101" pitchFamily="49" charset="-122"/>
              </a:rPr>
              <a:t>0 </a:t>
            </a:r>
            <a:r>
              <a:rPr lang="zh-CN" altLang="en-US" sz="3465" b="1" dirty="0">
                <a:solidFill>
                  <a:srgbClr val="0000FF"/>
                </a:solidFill>
                <a:latin typeface="+mn-lt"/>
                <a:ea typeface="楷体" panose="02010609060101010101" pitchFamily="49" charset="-122"/>
              </a:rPr>
              <a:t>的乘法的计算方法：</a:t>
            </a:r>
          </a:p>
        </p:txBody>
      </p:sp>
      <p:sp>
        <p:nvSpPr>
          <p:cNvPr id="6" name="矩形 5"/>
          <p:cNvSpPr>
            <a:spLocks noChangeArrowheads="1"/>
          </p:cNvSpPr>
          <p:nvPr/>
        </p:nvSpPr>
        <p:spPr bwMode="auto">
          <a:xfrm>
            <a:off x="1288839" y="1865275"/>
            <a:ext cx="9679449" cy="30740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indent="947420" eaLnBrk="1" latinLnBrk="0" hangingPunct="1">
              <a:lnSpc>
                <a:spcPct val="130000"/>
              </a:lnSpc>
              <a:buNone/>
              <a:extLst>
                <a:ext uri="{35155182-B16C-46BC-9424-99874614C6A1}">
                  <wpsdc:indentchars xmlns="" xmlns:wpsdc="http://www.wps.cn/officeDocument/2017/drawingmlCustomData" val="200" checksum="3471375470"/>
                </a:ext>
              </a:extLst>
            </a:pPr>
            <a:r>
              <a:rPr lang="zh-CN" altLang="en-US" sz="373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+mn-ea"/>
              </a:rPr>
              <a:t>用一位数</a:t>
            </a:r>
            <a:r>
              <a:rPr lang="zh-CN" altLang="en-US" sz="373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+mn-ea"/>
              </a:rPr>
              <a:t>依次</a:t>
            </a:r>
            <a:r>
              <a:rPr lang="zh-CN" altLang="en-US" sz="373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+mn-ea"/>
              </a:rPr>
              <a:t>去乘另一个因数每一位上的数，在与中间的</a:t>
            </a:r>
            <a:r>
              <a:rPr lang="en-US" altLang="zh-CN" sz="373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+mn-ea"/>
              </a:rPr>
              <a:t>0</a:t>
            </a:r>
            <a:r>
              <a:rPr lang="zh-CN" altLang="en-US" sz="373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+mn-ea"/>
              </a:rPr>
              <a:t>相乘时，如果没有进上来的数，要在那一位</a:t>
            </a:r>
            <a:r>
              <a:rPr lang="zh-CN" altLang="en-US" sz="373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+mn-ea"/>
              </a:rPr>
              <a:t>写</a:t>
            </a:r>
            <a:r>
              <a:rPr lang="en-US" altLang="zh-CN" sz="373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+mn-ea"/>
              </a:rPr>
              <a:t>0</a:t>
            </a:r>
            <a:r>
              <a:rPr lang="zh-CN" altLang="en-US" sz="373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+mn-ea"/>
              </a:rPr>
              <a:t>占位</a:t>
            </a:r>
            <a:r>
              <a:rPr lang="zh-CN" altLang="en-US" sz="373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+mn-ea"/>
              </a:rPr>
              <a:t>，如果有进上来的数，必须加上。</a:t>
            </a:r>
            <a:endParaRPr lang="zh-CN" altLang="en-US" sz="3735" b="1" dirty="0">
              <a:latin typeface="+mn-lt"/>
              <a:ea typeface="楷体" panose="02010609060101010101" pitchFamily="49" charset="-122"/>
            </a:endParaRPr>
          </a:p>
        </p:txBody>
      </p:sp>
      <p:sp>
        <p:nvSpPr>
          <p:cNvPr id="8" name="TextBox 1"/>
          <p:cNvSpPr txBox="1">
            <a:spLocks noChangeArrowheads="1"/>
          </p:cNvSpPr>
          <p:nvPr/>
        </p:nvSpPr>
        <p:spPr bwMode="auto">
          <a:xfrm>
            <a:off x="2235488" y="5090845"/>
            <a:ext cx="7642640" cy="1076325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txBody>
          <a:bodyPr wrap="square">
            <a:spAutoFit/>
          </a:bodyPr>
          <a:lstStyle>
            <a:lvl1pPr>
              <a:defRPr sz="28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1pPr>
            <a:lvl2pPr>
              <a:defRPr sz="24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2pPr>
            <a:lvl3pPr>
              <a:defRPr sz="20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3pPr>
            <a:lvl4pPr>
              <a:defRPr sz="20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4pPr>
            <a:lvl5pPr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5pPr>
            <a:lvl6pPr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6pPr>
            <a:lvl7pPr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7pPr>
            <a:lvl8pPr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8pPr>
            <a:lvl9pPr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9pPr>
          </a:lstStyle>
          <a:p>
            <a:pPr>
              <a:defRPr/>
            </a:pPr>
            <a:r>
              <a:rPr lang="zh-CN" altLang="en-US" sz="3200" b="1" dirty="0">
                <a:solidFill>
                  <a:srgbClr val="FF0000"/>
                </a:solidFill>
                <a:highlight>
                  <a:srgbClr val="FFFF00"/>
                </a:highlight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易错点：因数中间有</a:t>
            </a:r>
            <a:r>
              <a:rPr lang="en-US" altLang="zh-CN" sz="3200" b="1" dirty="0">
                <a:solidFill>
                  <a:srgbClr val="FF0000"/>
                </a:solidFill>
                <a:highlight>
                  <a:srgbClr val="FFFF00"/>
                </a:highlight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0</a:t>
            </a:r>
            <a:r>
              <a:rPr lang="zh-CN" altLang="en-US" sz="3200" b="1" dirty="0">
                <a:solidFill>
                  <a:srgbClr val="FF0000"/>
                </a:solidFill>
                <a:highlight>
                  <a:srgbClr val="FFFF00"/>
                </a:highlight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的乘法，</a:t>
            </a:r>
            <a:r>
              <a:rPr lang="en-US" altLang="zh-CN" sz="3200" b="1" dirty="0">
                <a:solidFill>
                  <a:srgbClr val="FF0000"/>
                </a:solidFill>
                <a:highlight>
                  <a:srgbClr val="FFFF00"/>
                </a:highlight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0 </a:t>
            </a:r>
            <a:r>
              <a:rPr lang="zh-CN" altLang="en-US" sz="3200" b="1" dirty="0">
                <a:solidFill>
                  <a:srgbClr val="FF0000"/>
                </a:solidFill>
                <a:highlight>
                  <a:srgbClr val="FFFF00"/>
                </a:highlight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必须参与运算，如果有进位，直接加上进位数。</a:t>
            </a:r>
            <a:endParaRPr lang="en-US" altLang="zh-CN" sz="3200" b="1" dirty="0">
              <a:solidFill>
                <a:srgbClr val="FF0000"/>
              </a:solidFill>
              <a:highlight>
                <a:srgbClr val="FFFF00"/>
              </a:highlight>
              <a:latin typeface="+mn-lt"/>
              <a:ea typeface="楷体" panose="02010609060101010101" pitchFamily="49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8" grpId="0" bldLvl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TextBox 3"/>
          <p:cNvSpPr txBox="1"/>
          <p:nvPr/>
        </p:nvSpPr>
        <p:spPr>
          <a:xfrm>
            <a:off x="1055556" y="2418675"/>
            <a:ext cx="9508067" cy="25844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lnSpc>
                <a:spcPct val="150000"/>
              </a:lnSpc>
              <a:defRPr/>
            </a:pPr>
            <a:r>
              <a:rPr lang="en-US" altLang="zh-CN" sz="3600" b="1" dirty="0">
                <a:ea typeface="+mj-ea"/>
                <a:cs typeface="Times New Roman" panose="02020603050405020304" pitchFamily="18" charset="0"/>
              </a:rPr>
              <a:t>1. </a:t>
            </a:r>
            <a:r>
              <a:rPr lang="zh-CN" altLang="en-US" sz="3600" b="1" dirty="0">
                <a:latin typeface="楷体" panose="02010609060101010101" pitchFamily="49" charset="-122"/>
                <a:cs typeface="Times New Roman" panose="02020603050405020304" pitchFamily="18" charset="0"/>
              </a:rPr>
              <a:t>口算。</a:t>
            </a:r>
            <a:endParaRPr lang="en-US" altLang="zh-CN" sz="3600" b="1" dirty="0">
              <a:latin typeface="楷体" panose="02010609060101010101" pitchFamily="49" charset="-122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  <a:defRPr/>
            </a:pPr>
            <a:r>
              <a:rPr lang="en-US" altLang="zh-CN" sz="3600" b="1" dirty="0">
                <a:ea typeface="+mj-ea"/>
                <a:cs typeface="Times New Roman" panose="02020603050405020304" pitchFamily="18" charset="0"/>
              </a:rPr>
              <a:t>     0×2 =         5×0 =</a:t>
            </a:r>
            <a:r>
              <a:rPr lang="en-US" altLang="zh-CN" sz="3600" b="1" dirty="0">
                <a:ea typeface="+mj-ea"/>
                <a:cs typeface="Times New Roman" panose="02020603050405020304" pitchFamily="18" charset="0"/>
                <a:sym typeface="+mn-ea"/>
              </a:rPr>
              <a:t>         0×6 =        </a:t>
            </a:r>
            <a:r>
              <a:rPr lang="en-US" altLang="zh-CN" sz="3600" b="1" dirty="0">
                <a:ea typeface="+mj-ea"/>
                <a:cs typeface="Times New Roman" panose="02020603050405020304" pitchFamily="18" charset="0"/>
              </a:rPr>
              <a:t>0×8 =</a:t>
            </a:r>
          </a:p>
          <a:p>
            <a:pPr>
              <a:lnSpc>
                <a:spcPct val="150000"/>
              </a:lnSpc>
              <a:buFont typeface="Arial" panose="020B0604020202020204" pitchFamily="34" charset="0"/>
              <a:buNone/>
              <a:defRPr/>
            </a:pPr>
            <a:r>
              <a:rPr lang="en-US" altLang="zh-CN" sz="3600" b="1" dirty="0">
                <a:ea typeface="+mj-ea"/>
                <a:cs typeface="Times New Roman" panose="02020603050405020304" pitchFamily="18" charset="0"/>
              </a:rPr>
              <a:t>     2×0 =         5 + 0 =         6×0 =        0 + 8 =        </a:t>
            </a:r>
          </a:p>
        </p:txBody>
      </p:sp>
      <p:sp>
        <p:nvSpPr>
          <p:cNvPr id="57" name="TextBox 5"/>
          <p:cNvSpPr txBox="1">
            <a:spLocks noChangeArrowheads="1"/>
          </p:cNvSpPr>
          <p:nvPr/>
        </p:nvSpPr>
        <p:spPr bwMode="auto">
          <a:xfrm>
            <a:off x="3088237" y="3429704"/>
            <a:ext cx="812800" cy="6451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zh-CN" sz="3600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0</a:t>
            </a:r>
          </a:p>
        </p:txBody>
      </p:sp>
      <p:sp>
        <p:nvSpPr>
          <p:cNvPr id="62" name="TextBox 5"/>
          <p:cNvSpPr txBox="1">
            <a:spLocks noChangeArrowheads="1"/>
          </p:cNvSpPr>
          <p:nvPr/>
        </p:nvSpPr>
        <p:spPr bwMode="auto">
          <a:xfrm>
            <a:off x="5521802" y="3429704"/>
            <a:ext cx="812800" cy="6451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zh-CN" sz="3600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0</a:t>
            </a:r>
          </a:p>
        </p:txBody>
      </p:sp>
      <p:sp>
        <p:nvSpPr>
          <p:cNvPr id="65" name="TextBox 5"/>
          <p:cNvSpPr txBox="1">
            <a:spLocks noChangeArrowheads="1"/>
          </p:cNvSpPr>
          <p:nvPr/>
        </p:nvSpPr>
        <p:spPr bwMode="auto">
          <a:xfrm>
            <a:off x="3098820" y="4291188"/>
            <a:ext cx="812800" cy="6451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zh-CN" sz="3600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0</a:t>
            </a:r>
          </a:p>
        </p:txBody>
      </p:sp>
      <p:sp>
        <p:nvSpPr>
          <p:cNvPr id="66" name="TextBox 5"/>
          <p:cNvSpPr txBox="1">
            <a:spLocks noChangeArrowheads="1"/>
          </p:cNvSpPr>
          <p:nvPr/>
        </p:nvSpPr>
        <p:spPr bwMode="auto">
          <a:xfrm>
            <a:off x="10032842" y="3429704"/>
            <a:ext cx="812800" cy="6451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zh-CN" sz="36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0</a:t>
            </a:r>
          </a:p>
        </p:txBody>
      </p:sp>
      <p:sp>
        <p:nvSpPr>
          <p:cNvPr id="67" name="TextBox 5"/>
          <p:cNvSpPr txBox="1">
            <a:spLocks noChangeArrowheads="1"/>
          </p:cNvSpPr>
          <p:nvPr/>
        </p:nvSpPr>
        <p:spPr bwMode="auto">
          <a:xfrm>
            <a:off x="7718022" y="3429704"/>
            <a:ext cx="812800" cy="6451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zh-CN" sz="3600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0</a:t>
            </a:r>
          </a:p>
        </p:txBody>
      </p:sp>
      <p:sp>
        <p:nvSpPr>
          <p:cNvPr id="68" name="TextBox 5"/>
          <p:cNvSpPr txBox="1">
            <a:spLocks noChangeArrowheads="1"/>
          </p:cNvSpPr>
          <p:nvPr/>
        </p:nvSpPr>
        <p:spPr bwMode="auto">
          <a:xfrm>
            <a:off x="5521802" y="4291188"/>
            <a:ext cx="812800" cy="6451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zh-CN" sz="3600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5</a:t>
            </a:r>
          </a:p>
        </p:txBody>
      </p:sp>
      <p:sp>
        <p:nvSpPr>
          <p:cNvPr id="69" name="TextBox 5"/>
          <p:cNvSpPr txBox="1">
            <a:spLocks noChangeArrowheads="1"/>
          </p:cNvSpPr>
          <p:nvPr/>
        </p:nvSpPr>
        <p:spPr bwMode="auto">
          <a:xfrm>
            <a:off x="7728605" y="4291188"/>
            <a:ext cx="812800" cy="6451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zh-CN" sz="3600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0</a:t>
            </a:r>
          </a:p>
        </p:txBody>
      </p:sp>
      <p:sp>
        <p:nvSpPr>
          <p:cNvPr id="70" name="TextBox 5"/>
          <p:cNvSpPr txBox="1">
            <a:spLocks noChangeArrowheads="1"/>
          </p:cNvSpPr>
          <p:nvPr/>
        </p:nvSpPr>
        <p:spPr bwMode="auto">
          <a:xfrm>
            <a:off x="10032842" y="4291188"/>
            <a:ext cx="812800" cy="6451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zh-CN" sz="3600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8</a:t>
            </a:r>
          </a:p>
        </p:txBody>
      </p:sp>
      <p:sp>
        <p:nvSpPr>
          <p:cNvPr id="19470" name="文本框 13"/>
          <p:cNvSpPr txBox="1">
            <a:spLocks noChangeArrowheads="1"/>
          </p:cNvSpPr>
          <p:nvPr/>
        </p:nvSpPr>
        <p:spPr bwMode="auto">
          <a:xfrm>
            <a:off x="1649519" y="668867"/>
            <a:ext cx="1714500" cy="7067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algn="l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zh-CN" altLang="en-US" sz="4000" b="1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练一练</a:t>
            </a:r>
          </a:p>
        </p:txBody>
      </p:sp>
      <p:pic>
        <p:nvPicPr>
          <p:cNvPr id="19471" name="图片 1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5113" y="404496"/>
            <a:ext cx="1037167" cy="10371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9458" name="矩形 5"/>
          <p:cNvSpPr>
            <a:spLocks noChangeArrowheads="1"/>
          </p:cNvSpPr>
          <p:nvPr/>
        </p:nvSpPr>
        <p:spPr bwMode="auto">
          <a:xfrm>
            <a:off x="3695065" y="2731982"/>
            <a:ext cx="3554730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zh-CN" sz="2400" b="1" dirty="0">
                <a:solidFill>
                  <a:srgbClr val="FF66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[</a:t>
            </a:r>
            <a:r>
              <a:rPr lang="zh-CN" altLang="en-US" sz="2400" b="1" dirty="0">
                <a:solidFill>
                  <a:srgbClr val="FF66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教材</a:t>
            </a:r>
            <a:r>
              <a:rPr lang="en-US" altLang="zh-CN" sz="2400" b="1">
                <a:solidFill>
                  <a:srgbClr val="FF66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P49 </a:t>
            </a:r>
            <a:r>
              <a:rPr lang="zh-CN" altLang="en-US" sz="2400" b="1">
                <a:solidFill>
                  <a:srgbClr val="FF66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做一做 第</a:t>
            </a:r>
            <a:r>
              <a:rPr lang="en-US" altLang="zh-CN" sz="2400" b="1" dirty="0">
                <a:solidFill>
                  <a:srgbClr val="FF66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1</a:t>
            </a:r>
            <a:r>
              <a:rPr lang="zh-CN" altLang="en-US" sz="2400" b="1" dirty="0">
                <a:solidFill>
                  <a:srgbClr val="FF66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题</a:t>
            </a:r>
            <a:r>
              <a:rPr lang="en-US" altLang="zh-CN" sz="2400" b="1" dirty="0">
                <a:solidFill>
                  <a:srgbClr val="FF66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]</a:t>
            </a:r>
          </a:p>
        </p:txBody>
      </p:sp>
      <p:sp>
        <p:nvSpPr>
          <p:cNvPr id="4" name="文本框 3"/>
          <p:cNvSpPr txBox="1"/>
          <p:nvPr/>
        </p:nvSpPr>
        <p:spPr>
          <a:xfrm>
            <a:off x="983615" y="1628775"/>
            <a:ext cx="5387975" cy="64516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zh-CN" altLang="en-US" sz="3600">
                <a:solidFill>
                  <a:srgbClr val="00B050"/>
                </a:solidFill>
                <a:latin typeface="方正卡通简体" panose="03000509000000000000" charset="-122"/>
                <a:ea typeface="方正卡通简体" panose="03000509000000000000" charset="-122"/>
              </a:rPr>
              <a:t>基础关：快速计算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7" grpId="0"/>
      <p:bldP spid="62" grpId="0"/>
      <p:bldP spid="65" grpId="0"/>
      <p:bldP spid="66" grpId="0"/>
      <p:bldP spid="67" grpId="0"/>
      <p:bldP spid="68" grpId="0"/>
      <p:bldP spid="69" grpId="0"/>
      <p:bldP spid="70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矩形 5"/>
          <p:cNvSpPr>
            <a:spLocks noChangeArrowheads="1"/>
          </p:cNvSpPr>
          <p:nvPr/>
        </p:nvSpPr>
        <p:spPr bwMode="auto">
          <a:xfrm>
            <a:off x="7682442" y="1702809"/>
            <a:ext cx="3554730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zh-CN" sz="2400" b="1" dirty="0">
                <a:solidFill>
                  <a:srgbClr val="FF66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[</a:t>
            </a:r>
            <a:r>
              <a:rPr lang="zh-CN" altLang="en-US" sz="2400" b="1" dirty="0">
                <a:solidFill>
                  <a:srgbClr val="FF66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教材</a:t>
            </a:r>
            <a:r>
              <a:rPr lang="en-US" altLang="zh-CN" sz="2400" b="1">
                <a:solidFill>
                  <a:srgbClr val="FF66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P49 </a:t>
            </a:r>
            <a:r>
              <a:rPr lang="zh-CN" altLang="en-US" sz="2400" b="1">
                <a:solidFill>
                  <a:srgbClr val="FF66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做一做 第</a:t>
            </a:r>
            <a:r>
              <a:rPr lang="en-US" altLang="zh-CN" sz="2400" b="1" dirty="0">
                <a:solidFill>
                  <a:srgbClr val="FF66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2</a:t>
            </a:r>
            <a:r>
              <a:rPr lang="zh-CN" altLang="en-US" sz="2400" b="1" dirty="0">
                <a:solidFill>
                  <a:srgbClr val="FF66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题</a:t>
            </a:r>
            <a:r>
              <a:rPr lang="en-US" altLang="zh-CN" sz="2400" b="1" dirty="0">
                <a:solidFill>
                  <a:srgbClr val="FF66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]</a:t>
            </a:r>
          </a:p>
        </p:txBody>
      </p:sp>
      <p:grpSp>
        <p:nvGrpSpPr>
          <p:cNvPr id="20484" name="组合 4"/>
          <p:cNvGrpSpPr/>
          <p:nvPr/>
        </p:nvGrpSpPr>
        <p:grpSpPr bwMode="auto">
          <a:xfrm>
            <a:off x="1009227" y="1371177"/>
            <a:ext cx="9508067" cy="3415029"/>
            <a:chOff x="1003112" y="362008"/>
            <a:chExt cx="7131758" cy="2560528"/>
          </a:xfrm>
        </p:grpSpPr>
        <p:sp>
          <p:nvSpPr>
            <p:cNvPr id="20501" name="TextBox 2"/>
            <p:cNvSpPr txBox="1">
              <a:spLocks noChangeArrowheads="1"/>
            </p:cNvSpPr>
            <p:nvPr/>
          </p:nvSpPr>
          <p:spPr bwMode="auto">
            <a:xfrm>
              <a:off x="1003112" y="362008"/>
              <a:ext cx="7131758" cy="256052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>
                <a:lnSpc>
                  <a:spcPct val="15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en-US" altLang="zh-CN" sz="3600" b="1" dirty="0">
                  <a:latin typeface="楷体" panose="02010609060101010101" pitchFamily="49" charset="-122"/>
                  <a:ea typeface="楷体" panose="02010609060101010101" pitchFamily="49" charset="-122"/>
                  <a:cs typeface="Times New Roman" panose="02020603050405020304" pitchFamily="18" charset="0"/>
                </a:rPr>
                <a:t>2.</a:t>
              </a:r>
              <a:r>
                <a:rPr lang="zh-CN" altLang="en-US" sz="3600" b="1" dirty="0">
                  <a:latin typeface="楷体" panose="02010609060101010101" pitchFamily="49" charset="-122"/>
                  <a:ea typeface="楷体" panose="02010609060101010101" pitchFamily="49" charset="-122"/>
                  <a:cs typeface="Times New Roman" panose="02020603050405020304" pitchFamily="18" charset="0"/>
                </a:rPr>
                <a:t>在   里填上适当的运算符号。</a:t>
              </a:r>
              <a:endParaRPr lang="en-US" altLang="zh-CN" sz="3600" b="1" dirty="0"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endParaRPr>
            </a:p>
            <a:p>
              <a:pPr>
                <a:lnSpc>
                  <a:spcPct val="15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en-US" altLang="zh-CN" sz="3600" b="1" dirty="0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    4       0 = 0                7       7 = 0</a:t>
              </a:r>
            </a:p>
            <a:p>
              <a:pPr>
                <a:lnSpc>
                  <a:spcPct val="15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en-US" altLang="zh-CN" sz="3600" b="1" dirty="0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    0       4 = 4              10       0 = 0</a:t>
              </a:r>
            </a:p>
            <a:p>
              <a:pPr>
                <a:lnSpc>
                  <a:spcPct val="150000"/>
                </a:lnSpc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en-US" altLang="zh-CN" sz="3600" b="1" dirty="0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    0       4 = 0                0       0 = 0</a:t>
              </a:r>
            </a:p>
          </p:txBody>
        </p:sp>
        <p:sp>
          <p:nvSpPr>
            <p:cNvPr id="20502" name="椭圆 3"/>
            <p:cNvSpPr>
              <a:spLocks noChangeArrowheads="1"/>
            </p:cNvSpPr>
            <p:nvPr/>
          </p:nvSpPr>
          <p:spPr bwMode="auto">
            <a:xfrm>
              <a:off x="1812976" y="538199"/>
              <a:ext cx="457245" cy="457145"/>
            </a:xfrm>
            <a:prstGeom prst="ellipse">
              <a:avLst/>
            </a:prstGeom>
            <a:noFill/>
            <a:ln w="28575">
              <a:solidFill>
                <a:schemeClr val="tx1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endParaRPr lang="zh-CN" altLang="en-US" sz="3735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endParaRPr>
            </a:p>
          </p:txBody>
        </p:sp>
      </p:grpSp>
      <p:sp>
        <p:nvSpPr>
          <p:cNvPr id="14" name="TextBox 5"/>
          <p:cNvSpPr txBox="1">
            <a:spLocks noChangeArrowheads="1"/>
          </p:cNvSpPr>
          <p:nvPr/>
        </p:nvSpPr>
        <p:spPr bwMode="auto">
          <a:xfrm>
            <a:off x="1865418" y="2450677"/>
            <a:ext cx="812800" cy="6661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zh-CN" sz="3735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×</a:t>
            </a:r>
            <a:endParaRPr lang="zh-CN" altLang="en-US" sz="3735" b="1" dirty="0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5" name="TextBox 5"/>
          <p:cNvSpPr txBox="1">
            <a:spLocks noChangeArrowheads="1"/>
          </p:cNvSpPr>
          <p:nvPr/>
        </p:nvSpPr>
        <p:spPr bwMode="auto">
          <a:xfrm>
            <a:off x="1865418" y="4101677"/>
            <a:ext cx="812800" cy="6661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zh-CN" sz="3735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×</a:t>
            </a:r>
            <a:endParaRPr lang="zh-CN" altLang="en-US" sz="3735" b="1" dirty="0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6" name="TextBox 5"/>
          <p:cNvSpPr txBox="1">
            <a:spLocks noChangeArrowheads="1"/>
          </p:cNvSpPr>
          <p:nvPr/>
        </p:nvSpPr>
        <p:spPr bwMode="auto">
          <a:xfrm>
            <a:off x="1865418" y="3276177"/>
            <a:ext cx="812800" cy="6661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zh-CN" altLang="en-US" sz="3735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＋</a:t>
            </a:r>
          </a:p>
        </p:txBody>
      </p:sp>
      <p:sp>
        <p:nvSpPr>
          <p:cNvPr id="17" name="TextBox 5"/>
          <p:cNvSpPr txBox="1">
            <a:spLocks noChangeArrowheads="1"/>
          </p:cNvSpPr>
          <p:nvPr/>
        </p:nvSpPr>
        <p:spPr bwMode="auto">
          <a:xfrm>
            <a:off x="5660814" y="2401147"/>
            <a:ext cx="812800" cy="6661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zh-CN" altLang="en-US" sz="3735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－</a:t>
            </a:r>
          </a:p>
        </p:txBody>
      </p:sp>
      <p:sp>
        <p:nvSpPr>
          <p:cNvPr id="18" name="TextBox 5"/>
          <p:cNvSpPr txBox="1">
            <a:spLocks noChangeArrowheads="1"/>
          </p:cNvSpPr>
          <p:nvPr/>
        </p:nvSpPr>
        <p:spPr bwMode="auto">
          <a:xfrm>
            <a:off x="5660814" y="3242522"/>
            <a:ext cx="812800" cy="6661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zh-CN" sz="3735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×</a:t>
            </a:r>
            <a:endParaRPr lang="zh-CN" altLang="en-US" sz="3735" b="1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9" name="TextBox 5"/>
          <p:cNvSpPr txBox="1">
            <a:spLocks noChangeArrowheads="1"/>
          </p:cNvSpPr>
          <p:nvPr/>
        </p:nvSpPr>
        <p:spPr bwMode="auto">
          <a:xfrm>
            <a:off x="5660814" y="4083897"/>
            <a:ext cx="812800" cy="6661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zh-CN" sz="3735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×</a:t>
            </a:r>
            <a:endParaRPr lang="zh-CN" altLang="en-US" sz="3735" b="1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20" name="TextBox 5"/>
          <p:cNvSpPr txBox="1">
            <a:spLocks noChangeArrowheads="1"/>
          </p:cNvSpPr>
          <p:nvPr/>
        </p:nvSpPr>
        <p:spPr bwMode="auto">
          <a:xfrm>
            <a:off x="5329344" y="4863677"/>
            <a:ext cx="3373967" cy="6661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zh-CN" altLang="en-US" sz="3735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或＋ 或－</a:t>
            </a:r>
          </a:p>
        </p:txBody>
      </p:sp>
      <p:sp>
        <p:nvSpPr>
          <p:cNvPr id="20492" name="椭圆 3"/>
          <p:cNvSpPr>
            <a:spLocks noChangeArrowheads="1"/>
          </p:cNvSpPr>
          <p:nvPr/>
        </p:nvSpPr>
        <p:spPr bwMode="auto">
          <a:xfrm>
            <a:off x="1887856" y="2471844"/>
            <a:ext cx="609600" cy="609600"/>
          </a:xfrm>
          <a:prstGeom prst="ellipse">
            <a:avLst/>
          </a:prstGeom>
          <a:noFill/>
          <a:ln w="28575">
            <a:solidFill>
              <a:schemeClr val="tx1"/>
            </a:solidFill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zh-CN" altLang="en-US" sz="3735"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20493" name="椭圆 3"/>
          <p:cNvSpPr>
            <a:spLocks noChangeArrowheads="1"/>
          </p:cNvSpPr>
          <p:nvPr/>
        </p:nvSpPr>
        <p:spPr bwMode="auto">
          <a:xfrm>
            <a:off x="1887856" y="3283797"/>
            <a:ext cx="609600" cy="609600"/>
          </a:xfrm>
          <a:prstGeom prst="ellipse">
            <a:avLst/>
          </a:prstGeom>
          <a:noFill/>
          <a:ln w="28575">
            <a:solidFill>
              <a:schemeClr val="tx1"/>
            </a:solidFill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zh-CN" altLang="en-US" sz="3735"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20494" name="椭圆 3"/>
          <p:cNvSpPr>
            <a:spLocks noChangeArrowheads="1"/>
          </p:cNvSpPr>
          <p:nvPr/>
        </p:nvSpPr>
        <p:spPr bwMode="auto">
          <a:xfrm>
            <a:off x="1887856" y="4149090"/>
            <a:ext cx="609600" cy="609600"/>
          </a:xfrm>
          <a:prstGeom prst="ellipse">
            <a:avLst/>
          </a:prstGeom>
          <a:noFill/>
          <a:ln w="28575">
            <a:solidFill>
              <a:schemeClr val="tx1"/>
            </a:solidFill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zh-CN" altLang="en-US" sz="3735"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20495" name="椭圆 3"/>
          <p:cNvSpPr>
            <a:spLocks noChangeArrowheads="1"/>
          </p:cNvSpPr>
          <p:nvPr/>
        </p:nvSpPr>
        <p:spPr bwMode="auto">
          <a:xfrm>
            <a:off x="5691928" y="2400089"/>
            <a:ext cx="609600" cy="609600"/>
          </a:xfrm>
          <a:prstGeom prst="ellipse">
            <a:avLst/>
          </a:prstGeom>
          <a:noFill/>
          <a:ln w="28575">
            <a:solidFill>
              <a:schemeClr val="tx1"/>
            </a:solidFill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zh-CN" altLang="en-US" sz="3735"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20496" name="椭圆 3"/>
          <p:cNvSpPr>
            <a:spLocks noChangeArrowheads="1"/>
          </p:cNvSpPr>
          <p:nvPr/>
        </p:nvSpPr>
        <p:spPr bwMode="auto">
          <a:xfrm>
            <a:off x="5691928" y="3244638"/>
            <a:ext cx="609600" cy="609600"/>
          </a:xfrm>
          <a:prstGeom prst="ellipse">
            <a:avLst/>
          </a:prstGeom>
          <a:noFill/>
          <a:ln w="28575">
            <a:solidFill>
              <a:schemeClr val="tx1"/>
            </a:solidFill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zh-CN" altLang="en-US" sz="3735"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20497" name="椭圆 3"/>
          <p:cNvSpPr>
            <a:spLocks noChangeArrowheads="1"/>
          </p:cNvSpPr>
          <p:nvPr/>
        </p:nvSpPr>
        <p:spPr bwMode="auto">
          <a:xfrm>
            <a:off x="5691928" y="4087072"/>
            <a:ext cx="609600" cy="609600"/>
          </a:xfrm>
          <a:prstGeom prst="ellipse">
            <a:avLst/>
          </a:prstGeom>
          <a:noFill/>
          <a:ln w="28575">
            <a:solidFill>
              <a:schemeClr val="tx1"/>
            </a:solidFill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lang="zh-CN" altLang="en-US" sz="3735"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pic>
        <p:nvPicPr>
          <p:cNvPr id="3" name="图片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90822" y="4221480"/>
            <a:ext cx="2078567" cy="20785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文本框 3"/>
          <p:cNvSpPr txBox="1"/>
          <p:nvPr/>
        </p:nvSpPr>
        <p:spPr>
          <a:xfrm>
            <a:off x="911860" y="691515"/>
            <a:ext cx="5387975" cy="64516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zh-CN" altLang="en-US" sz="3600">
                <a:solidFill>
                  <a:srgbClr val="00B050"/>
                </a:solidFill>
                <a:latin typeface="方正卡通简体" panose="03000509000000000000" charset="-122"/>
                <a:ea typeface="方正卡通简体" panose="03000509000000000000" charset="-122"/>
              </a:rPr>
              <a:t>基础关：快速计算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500"/>
                            </p:stCondLst>
                            <p:childTnLst>
                              <p:par>
                                <p:cTn id="4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5" grpId="0"/>
      <p:bldP spid="16" grpId="0"/>
      <p:bldP spid="17" grpId="0"/>
      <p:bldP spid="18" grpId="0"/>
      <p:bldP spid="19" grpId="0"/>
      <p:bldP spid="20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Rectangle 2"/>
          <p:cNvSpPr>
            <a:spLocks noChangeArrowheads="1"/>
          </p:cNvSpPr>
          <p:nvPr/>
        </p:nvSpPr>
        <p:spPr bwMode="auto">
          <a:xfrm>
            <a:off x="5136776" y="3607986"/>
            <a:ext cx="2411740" cy="21393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21836" tIns="60918" rIns="121836" bIns="60918" anchor="ctr"/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  <a:defRPr/>
            </a:pPr>
            <a:r>
              <a:rPr lang="zh-CN" altLang="en-US" sz="3600" b="1" dirty="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charset="-122"/>
                <a:cs typeface="Times New Roman" panose="02020603050405020304" pitchFamily="18" charset="0"/>
              </a:rPr>
              <a:t>      </a:t>
            </a:r>
            <a:r>
              <a:rPr lang="en-US" altLang="zh-CN" sz="3600" b="1" dirty="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charset="-122"/>
                <a:cs typeface="Times New Roman" panose="02020603050405020304" pitchFamily="18" charset="0"/>
              </a:rPr>
              <a:t>2 0 4</a:t>
            </a:r>
          </a:p>
          <a:p>
            <a:pPr eaLnBrk="1" hangingPunct="1">
              <a:spcBef>
                <a:spcPct val="0"/>
              </a:spcBef>
              <a:buFontTx/>
              <a:buNone/>
              <a:defRPr/>
            </a:pPr>
            <a:r>
              <a:rPr lang="zh-CN" altLang="zh-CN" sz="3600" b="1" u="sng" dirty="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charset="-122"/>
                <a:cs typeface="Times New Roman" panose="02020603050405020304" pitchFamily="18" charset="0"/>
              </a:rPr>
              <a:t>×</a:t>
            </a:r>
            <a:r>
              <a:rPr lang="en-US" altLang="zh-CN" sz="3600" b="1" u="sng" dirty="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charset="-122"/>
                <a:cs typeface="Times New Roman" panose="02020603050405020304" pitchFamily="18" charset="0"/>
              </a:rPr>
              <a:t>         5</a:t>
            </a:r>
          </a:p>
        </p:txBody>
      </p:sp>
      <p:sp>
        <p:nvSpPr>
          <p:cNvPr id="86" name="Rectangle 6"/>
          <p:cNvSpPr txBox="1">
            <a:spLocks noChangeArrowheads="1"/>
          </p:cNvSpPr>
          <p:nvPr/>
        </p:nvSpPr>
        <p:spPr bwMode="auto">
          <a:xfrm>
            <a:off x="1199573" y="620096"/>
            <a:ext cx="8434744" cy="710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 lIns="91440" tIns="45720" rIns="91440" bIns="45720" anchor="t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lvl="0" algn="l" eaLnBrk="1" hangingPunct="1">
              <a:lnSpc>
                <a:spcPct val="130000"/>
              </a:lnSpc>
              <a:buClrTx/>
              <a:buSzTx/>
              <a:buFontTx/>
              <a:buNone/>
            </a:pPr>
            <a:r>
              <a:rPr lang="en-US" altLang="zh-CN" sz="3600" b="1" dirty="0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3.下面的计算对吗?不对的请改正。</a:t>
            </a:r>
          </a:p>
        </p:txBody>
      </p:sp>
      <p:sp>
        <p:nvSpPr>
          <p:cNvPr id="113" name="Rectangle 2"/>
          <p:cNvSpPr>
            <a:spLocks noChangeArrowheads="1"/>
          </p:cNvSpPr>
          <p:nvPr/>
        </p:nvSpPr>
        <p:spPr bwMode="auto">
          <a:xfrm>
            <a:off x="1635773" y="1478075"/>
            <a:ext cx="2411740" cy="21393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21836" tIns="60918" rIns="121836" bIns="60918" anchor="ctr"/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  <a:defRPr/>
            </a:pPr>
            <a:r>
              <a:rPr lang="zh-CN" altLang="en-US" sz="3600" b="1" dirty="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charset="-122"/>
                <a:cs typeface="Times New Roman" panose="02020603050405020304" pitchFamily="18" charset="0"/>
              </a:rPr>
              <a:t>      </a:t>
            </a:r>
            <a:r>
              <a:rPr lang="en-US" altLang="zh-CN" sz="3600" b="1" dirty="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charset="-122"/>
                <a:cs typeface="Times New Roman" panose="02020603050405020304" pitchFamily="18" charset="0"/>
              </a:rPr>
              <a:t>3 0 9</a:t>
            </a:r>
          </a:p>
          <a:p>
            <a:pPr eaLnBrk="1" hangingPunct="1">
              <a:spcBef>
                <a:spcPct val="0"/>
              </a:spcBef>
              <a:buFontTx/>
              <a:buNone/>
              <a:defRPr/>
            </a:pPr>
            <a:r>
              <a:rPr lang="en-US" altLang="zh-CN" sz="3600" b="1" u="sng" dirty="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charset="-122"/>
                <a:cs typeface="Times New Roman" panose="02020603050405020304" pitchFamily="18" charset="0"/>
              </a:rPr>
              <a:t> </a:t>
            </a:r>
            <a:r>
              <a:rPr lang="zh-CN" altLang="zh-CN" sz="3600" b="1" u="sng" dirty="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charset="-122"/>
                <a:cs typeface="Times New Roman" panose="02020603050405020304" pitchFamily="18" charset="0"/>
              </a:rPr>
              <a:t>×</a:t>
            </a:r>
            <a:r>
              <a:rPr lang="en-US" altLang="zh-CN" sz="3600" b="1" u="sng" dirty="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charset="-122"/>
                <a:cs typeface="Times New Roman" panose="02020603050405020304" pitchFamily="18" charset="0"/>
              </a:rPr>
              <a:t>        4</a:t>
            </a:r>
          </a:p>
        </p:txBody>
      </p:sp>
      <p:sp>
        <p:nvSpPr>
          <p:cNvPr id="120" name="Rectangle 2"/>
          <p:cNvSpPr>
            <a:spLocks noChangeArrowheads="1"/>
          </p:cNvSpPr>
          <p:nvPr/>
        </p:nvSpPr>
        <p:spPr bwMode="auto">
          <a:xfrm>
            <a:off x="1645399" y="3111317"/>
            <a:ext cx="2580974" cy="7648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21836" tIns="60918" rIns="121836" bIns="60918" anchor="ctr"/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  <a:defRPr/>
            </a:pPr>
            <a:r>
              <a:rPr lang="en-US" altLang="zh-CN" sz="3600" b="1" dirty="0">
                <a:solidFill>
                  <a:srgbClr val="000000"/>
                </a:solidFill>
                <a:latin typeface="Times New Roman" panose="02020603050405020304" pitchFamily="18" charset="0"/>
                <a:ea typeface="微软雅黑" panose="020B0503020204020204" charset="-122"/>
                <a:cs typeface="Times New Roman" panose="02020603050405020304" pitchFamily="18" charset="0"/>
              </a:rPr>
              <a:t>1 2 0 3 6</a:t>
            </a:r>
          </a:p>
        </p:txBody>
      </p:sp>
      <p:sp>
        <p:nvSpPr>
          <p:cNvPr id="121" name="Rectangle 2"/>
          <p:cNvSpPr>
            <a:spLocks noChangeArrowheads="1"/>
          </p:cNvSpPr>
          <p:nvPr/>
        </p:nvSpPr>
        <p:spPr bwMode="auto">
          <a:xfrm>
            <a:off x="1662491" y="3607986"/>
            <a:ext cx="2411740" cy="21393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21836" tIns="60918" rIns="121836" bIns="60918" anchor="ctr"/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  <a:defRPr/>
            </a:pPr>
            <a:r>
              <a:rPr lang="zh-CN" altLang="en-US" sz="3600" b="1" dirty="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charset="-122"/>
                <a:cs typeface="Times New Roman" panose="02020603050405020304" pitchFamily="18" charset="0"/>
              </a:rPr>
              <a:t>      </a:t>
            </a:r>
            <a:r>
              <a:rPr lang="en-US" altLang="zh-CN" sz="3600" b="1" dirty="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charset="-122"/>
                <a:cs typeface="Times New Roman" panose="02020603050405020304" pitchFamily="18" charset="0"/>
              </a:rPr>
              <a:t>2 0 4</a:t>
            </a:r>
          </a:p>
          <a:p>
            <a:pPr eaLnBrk="1" hangingPunct="1">
              <a:spcBef>
                <a:spcPct val="0"/>
              </a:spcBef>
              <a:buFontTx/>
              <a:buNone/>
              <a:defRPr/>
            </a:pPr>
            <a:r>
              <a:rPr lang="en-US" altLang="zh-CN" sz="3600" b="1" dirty="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charset="-122"/>
                <a:cs typeface="Times New Roman" panose="02020603050405020304" pitchFamily="18" charset="0"/>
              </a:rPr>
              <a:t>  </a:t>
            </a:r>
            <a:r>
              <a:rPr lang="zh-CN" altLang="zh-CN" sz="3600" b="1" u="sng" dirty="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charset="-122"/>
                <a:cs typeface="Times New Roman" panose="02020603050405020304" pitchFamily="18" charset="0"/>
              </a:rPr>
              <a:t>×</a:t>
            </a:r>
            <a:r>
              <a:rPr lang="en-US" altLang="zh-CN" sz="3600" b="1" u="sng" dirty="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charset="-122"/>
                <a:cs typeface="Times New Roman" panose="02020603050405020304" pitchFamily="18" charset="0"/>
              </a:rPr>
              <a:t>       5</a:t>
            </a:r>
          </a:p>
        </p:txBody>
      </p:sp>
      <p:sp>
        <p:nvSpPr>
          <p:cNvPr id="125" name="Rectangle 2"/>
          <p:cNvSpPr>
            <a:spLocks noChangeArrowheads="1"/>
          </p:cNvSpPr>
          <p:nvPr/>
        </p:nvSpPr>
        <p:spPr bwMode="auto">
          <a:xfrm>
            <a:off x="2361317" y="5207578"/>
            <a:ext cx="1540829" cy="7648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21836" tIns="60918" rIns="121836" bIns="60918" anchor="ctr"/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  <a:defRPr/>
            </a:pPr>
            <a:r>
              <a:rPr lang="en-US" altLang="zh-CN" sz="3600" b="1" dirty="0">
                <a:solidFill>
                  <a:srgbClr val="000000"/>
                </a:solidFill>
                <a:latin typeface="Times New Roman" panose="02020603050405020304" pitchFamily="18" charset="0"/>
                <a:ea typeface="微软雅黑" panose="020B0503020204020204" charset="-122"/>
                <a:cs typeface="Times New Roman" panose="02020603050405020304" pitchFamily="18" charset="0"/>
              </a:rPr>
              <a:t>1 2 0</a:t>
            </a:r>
          </a:p>
        </p:txBody>
      </p:sp>
      <p:sp>
        <p:nvSpPr>
          <p:cNvPr id="24" name="Rectangle 6"/>
          <p:cNvSpPr>
            <a:spLocks noChangeArrowheads="1"/>
          </p:cNvSpPr>
          <p:nvPr/>
        </p:nvSpPr>
        <p:spPr bwMode="auto">
          <a:xfrm>
            <a:off x="3733800" y="2039620"/>
            <a:ext cx="1831975" cy="67437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 lIns="121804" tIns="60902" rIns="121804" bIns="60902" anchor="ctr">
            <a:spAutoFit/>
          </a:bodyPr>
          <a:lstStyle/>
          <a:p>
            <a:pPr>
              <a:buFont typeface="Arial" panose="020B0604020202020204" pitchFamily="34" charset="0"/>
              <a:buNone/>
            </a:pPr>
            <a:r>
              <a:rPr lang="zh-CN" altLang="en-US" sz="36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改正：</a:t>
            </a:r>
          </a:p>
        </p:txBody>
      </p:sp>
      <p:sp>
        <p:nvSpPr>
          <p:cNvPr id="25" name="Rectangle 2"/>
          <p:cNvSpPr>
            <a:spLocks noChangeArrowheads="1"/>
          </p:cNvSpPr>
          <p:nvPr/>
        </p:nvSpPr>
        <p:spPr bwMode="auto">
          <a:xfrm>
            <a:off x="5087598" y="1487940"/>
            <a:ext cx="2411740" cy="21393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21836" tIns="60918" rIns="121836" bIns="60918" anchor="ctr"/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  <a:defRPr/>
            </a:pPr>
            <a:r>
              <a:rPr lang="zh-CN" altLang="en-US" sz="3600" b="1" dirty="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charset="-122"/>
                <a:cs typeface="Times New Roman" panose="02020603050405020304" pitchFamily="18" charset="0"/>
              </a:rPr>
              <a:t>      </a:t>
            </a:r>
            <a:r>
              <a:rPr lang="en-US" altLang="zh-CN" sz="3600" b="1" dirty="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charset="-122"/>
                <a:cs typeface="Times New Roman" panose="02020603050405020304" pitchFamily="18" charset="0"/>
              </a:rPr>
              <a:t>3 0 9</a:t>
            </a:r>
          </a:p>
          <a:p>
            <a:pPr eaLnBrk="1" hangingPunct="1">
              <a:spcBef>
                <a:spcPct val="0"/>
              </a:spcBef>
              <a:buFontTx/>
              <a:buNone/>
              <a:defRPr/>
            </a:pPr>
            <a:r>
              <a:rPr lang="zh-CN" altLang="zh-CN" sz="3600" b="1" u="sng" dirty="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charset="-122"/>
                <a:cs typeface="Times New Roman" panose="02020603050405020304" pitchFamily="18" charset="0"/>
              </a:rPr>
              <a:t>×</a:t>
            </a:r>
            <a:r>
              <a:rPr lang="en-US" altLang="zh-CN" sz="3600" b="1" u="sng" dirty="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charset="-122"/>
                <a:cs typeface="Times New Roman" panose="02020603050405020304" pitchFamily="18" charset="0"/>
              </a:rPr>
              <a:t>         4</a:t>
            </a:r>
          </a:p>
        </p:txBody>
      </p:sp>
      <p:sp>
        <p:nvSpPr>
          <p:cNvPr id="26" name="Rectangle 2"/>
          <p:cNvSpPr>
            <a:spLocks noChangeArrowheads="1"/>
          </p:cNvSpPr>
          <p:nvPr/>
        </p:nvSpPr>
        <p:spPr bwMode="auto">
          <a:xfrm>
            <a:off x="6492424" y="3119805"/>
            <a:ext cx="575937" cy="7648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21836" tIns="60918" rIns="121836" bIns="60918" anchor="ctr"/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  <a:defRPr/>
            </a:pPr>
            <a:r>
              <a:rPr lang="en-US" altLang="zh-CN" sz="3600" b="1" dirty="0">
                <a:solidFill>
                  <a:srgbClr val="FF0000"/>
                </a:solidFill>
                <a:latin typeface="Times New Roman" panose="02020603050405020304" pitchFamily="18" charset="0"/>
                <a:ea typeface="微软雅黑" panose="020B0503020204020204" charset="-122"/>
                <a:cs typeface="Times New Roman" panose="02020603050405020304" pitchFamily="18" charset="0"/>
              </a:rPr>
              <a:t>6</a:t>
            </a:r>
          </a:p>
        </p:txBody>
      </p:sp>
      <p:sp>
        <p:nvSpPr>
          <p:cNvPr id="27" name="Rectangle 2"/>
          <p:cNvSpPr>
            <a:spLocks noChangeArrowheads="1"/>
          </p:cNvSpPr>
          <p:nvPr/>
        </p:nvSpPr>
        <p:spPr bwMode="auto">
          <a:xfrm>
            <a:off x="6123104" y="3119805"/>
            <a:ext cx="575937" cy="7648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21836" tIns="60918" rIns="121836" bIns="60918" anchor="ctr"/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  <a:defRPr/>
            </a:pPr>
            <a:r>
              <a:rPr lang="en-US" altLang="zh-CN" sz="3600" b="1" dirty="0">
                <a:solidFill>
                  <a:srgbClr val="FF0000"/>
                </a:solidFill>
                <a:latin typeface="Times New Roman" panose="02020603050405020304" pitchFamily="18" charset="0"/>
                <a:ea typeface="微软雅黑" panose="020B0503020204020204" charset="-122"/>
                <a:cs typeface="Times New Roman" panose="02020603050405020304" pitchFamily="18" charset="0"/>
              </a:rPr>
              <a:t>3</a:t>
            </a:r>
          </a:p>
        </p:txBody>
      </p:sp>
      <p:sp>
        <p:nvSpPr>
          <p:cNvPr id="28" name="Rectangle 2"/>
          <p:cNvSpPr>
            <a:spLocks noChangeArrowheads="1"/>
          </p:cNvSpPr>
          <p:nvPr/>
        </p:nvSpPr>
        <p:spPr bwMode="auto">
          <a:xfrm>
            <a:off x="6295261" y="2558946"/>
            <a:ext cx="575937" cy="7648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21836" tIns="60918" rIns="121836" bIns="60918" anchor="ctr"/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  <a:defRPr/>
            </a:pPr>
            <a:r>
              <a:rPr lang="en-US" altLang="zh-CN" sz="1800" b="1" dirty="0">
                <a:solidFill>
                  <a:srgbClr val="FF0000"/>
                </a:solidFill>
                <a:latin typeface="Times New Roman" panose="02020603050405020304" pitchFamily="18" charset="0"/>
                <a:ea typeface="微软雅黑" panose="020B0503020204020204" charset="-122"/>
                <a:cs typeface="Times New Roman" panose="02020603050405020304" pitchFamily="18" charset="0"/>
              </a:rPr>
              <a:t>3</a:t>
            </a:r>
          </a:p>
        </p:txBody>
      </p:sp>
      <p:sp>
        <p:nvSpPr>
          <p:cNvPr id="29" name="Rectangle 2"/>
          <p:cNvSpPr>
            <a:spLocks noChangeArrowheads="1"/>
          </p:cNvSpPr>
          <p:nvPr/>
        </p:nvSpPr>
        <p:spPr bwMode="auto">
          <a:xfrm>
            <a:off x="5412897" y="3119805"/>
            <a:ext cx="1058424" cy="7648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21836" tIns="60918" rIns="121836" bIns="60918" anchor="ctr"/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  <a:defRPr/>
            </a:pPr>
            <a:r>
              <a:rPr lang="en-US" altLang="zh-CN" sz="3600" b="1" dirty="0">
                <a:solidFill>
                  <a:srgbClr val="FF0000"/>
                </a:solidFill>
                <a:latin typeface="Times New Roman" panose="02020603050405020304" pitchFamily="18" charset="0"/>
                <a:ea typeface="微软雅黑" panose="020B0503020204020204" charset="-122"/>
                <a:cs typeface="Times New Roman" panose="02020603050405020304" pitchFamily="18" charset="0"/>
              </a:rPr>
              <a:t>1 2</a:t>
            </a:r>
          </a:p>
        </p:txBody>
      </p:sp>
      <p:sp>
        <p:nvSpPr>
          <p:cNvPr id="30" name="Rectangle 6"/>
          <p:cNvSpPr>
            <a:spLocks noChangeArrowheads="1"/>
          </p:cNvSpPr>
          <p:nvPr/>
        </p:nvSpPr>
        <p:spPr bwMode="auto">
          <a:xfrm>
            <a:off x="3817620" y="4138930"/>
            <a:ext cx="1831975" cy="67437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 lIns="121804" tIns="60902" rIns="121804" bIns="60902" anchor="ctr">
            <a:spAutoFit/>
          </a:bodyPr>
          <a:lstStyle/>
          <a:p>
            <a:pPr>
              <a:buFont typeface="Arial" panose="020B0604020202020204" pitchFamily="34" charset="0"/>
              <a:buNone/>
            </a:pPr>
            <a:r>
              <a:rPr lang="zh-CN" altLang="en-US" sz="36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改正：</a:t>
            </a:r>
          </a:p>
        </p:txBody>
      </p:sp>
      <p:sp>
        <p:nvSpPr>
          <p:cNvPr id="32" name="Rectangle 2"/>
          <p:cNvSpPr>
            <a:spLocks noChangeArrowheads="1"/>
          </p:cNvSpPr>
          <p:nvPr/>
        </p:nvSpPr>
        <p:spPr bwMode="auto">
          <a:xfrm>
            <a:off x="6511474" y="5256562"/>
            <a:ext cx="575937" cy="7648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21836" tIns="60918" rIns="121836" bIns="60918" anchor="ctr"/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  <a:defRPr/>
            </a:pPr>
            <a:r>
              <a:rPr lang="en-US" altLang="zh-CN" sz="3600" b="1" dirty="0">
                <a:solidFill>
                  <a:srgbClr val="FF0000"/>
                </a:solidFill>
                <a:latin typeface="Times New Roman" panose="02020603050405020304" pitchFamily="18" charset="0"/>
                <a:ea typeface="微软雅黑" panose="020B0503020204020204" charset="-122"/>
                <a:cs typeface="Times New Roman" panose="02020603050405020304" pitchFamily="18" charset="0"/>
              </a:rPr>
              <a:t>0</a:t>
            </a:r>
          </a:p>
        </p:txBody>
      </p:sp>
      <p:sp>
        <p:nvSpPr>
          <p:cNvPr id="33" name="Rectangle 2"/>
          <p:cNvSpPr>
            <a:spLocks noChangeArrowheads="1"/>
          </p:cNvSpPr>
          <p:nvPr/>
        </p:nvSpPr>
        <p:spPr bwMode="auto">
          <a:xfrm>
            <a:off x="6180254" y="5256562"/>
            <a:ext cx="575937" cy="7648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21836" tIns="60918" rIns="121836" bIns="60918" anchor="ctr"/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  <a:defRPr/>
            </a:pPr>
            <a:r>
              <a:rPr lang="en-US" altLang="zh-CN" sz="3600" b="1" dirty="0">
                <a:solidFill>
                  <a:srgbClr val="FF0000"/>
                </a:solidFill>
                <a:latin typeface="Times New Roman" panose="02020603050405020304" pitchFamily="18" charset="0"/>
                <a:ea typeface="微软雅黑" panose="020B0503020204020204" charset="-122"/>
                <a:cs typeface="Times New Roman" panose="02020603050405020304" pitchFamily="18" charset="0"/>
              </a:rPr>
              <a:t>2</a:t>
            </a:r>
          </a:p>
        </p:txBody>
      </p:sp>
      <p:sp>
        <p:nvSpPr>
          <p:cNvPr id="35" name="Rectangle 2"/>
          <p:cNvSpPr>
            <a:spLocks noChangeArrowheads="1"/>
          </p:cNvSpPr>
          <p:nvPr/>
        </p:nvSpPr>
        <p:spPr bwMode="auto">
          <a:xfrm>
            <a:off x="5419324" y="5256562"/>
            <a:ext cx="1058424" cy="7648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21836" tIns="60918" rIns="121836" bIns="60918" anchor="ctr"/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  <a:defRPr/>
            </a:pPr>
            <a:r>
              <a:rPr lang="en-US" altLang="zh-CN" sz="3600" b="1" dirty="0">
                <a:solidFill>
                  <a:srgbClr val="FF0000"/>
                </a:solidFill>
                <a:latin typeface="Times New Roman" panose="02020603050405020304" pitchFamily="18" charset="0"/>
                <a:ea typeface="微软雅黑" panose="020B0503020204020204" charset="-122"/>
                <a:cs typeface="Times New Roman" panose="02020603050405020304" pitchFamily="18" charset="0"/>
              </a:rPr>
              <a:t>1 0</a:t>
            </a:r>
          </a:p>
        </p:txBody>
      </p:sp>
      <p:sp>
        <p:nvSpPr>
          <p:cNvPr id="20" name="圆角矩形标注 50"/>
          <p:cNvSpPr/>
          <p:nvPr/>
        </p:nvSpPr>
        <p:spPr>
          <a:xfrm>
            <a:off x="7752715" y="1917065"/>
            <a:ext cx="3648710" cy="3953510"/>
          </a:xfrm>
          <a:prstGeom prst="roundRect">
            <a:avLst>
              <a:gd name="adj" fmla="val 8994"/>
            </a:avLst>
          </a:prstGeom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lIns="143866" tIns="71933" rIns="107900" bIns="0" rtlCol="0" anchor="ctr" anchorCtr="0"/>
          <a:lstStyle/>
          <a:p>
            <a:pPr algn="just" eaLnBrk="1" latinLnBrk="0" hangingPunct="1"/>
            <a:r>
              <a:rPr lang="zh-CN" altLang="en-US" sz="3600" b="1" dirty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因数中间的</a:t>
            </a:r>
            <a:r>
              <a:rPr lang="en-US" altLang="zh-CN" sz="3600" b="1" dirty="0">
                <a:solidFill>
                  <a:srgbClr val="0000FF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0</a:t>
            </a:r>
            <a:r>
              <a:rPr lang="zh-CN" altLang="en-US" sz="3600" b="1" dirty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和一位数相乘时，要在积的十位上写</a:t>
            </a:r>
            <a:r>
              <a:rPr lang="en-US" altLang="zh-CN" sz="3600" b="1" dirty="0">
                <a:solidFill>
                  <a:srgbClr val="0000FF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0</a:t>
            </a:r>
            <a:r>
              <a:rPr lang="zh-CN" altLang="en-US" sz="3600" b="1" dirty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占位，如果有进上来的数必须加上。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" grpId="0"/>
      <p:bldP spid="24" grpId="0"/>
      <p:bldP spid="25" grpId="0"/>
      <p:bldP spid="26" grpId="0"/>
      <p:bldP spid="27" grpId="0"/>
      <p:bldP spid="28" grpId="0"/>
      <p:bldP spid="29" grpId="0"/>
      <p:bldP spid="30" grpId="0"/>
      <p:bldP spid="32" grpId="0"/>
      <p:bldP spid="33" grpId="0"/>
      <p:bldP spid="35" grpId="0"/>
      <p:bldP spid="20" grpId="0" bldLvl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矩形 5"/>
          <p:cNvSpPr>
            <a:spLocks noChangeArrowheads="1"/>
          </p:cNvSpPr>
          <p:nvPr/>
        </p:nvSpPr>
        <p:spPr bwMode="auto">
          <a:xfrm>
            <a:off x="6960447" y="1700742"/>
            <a:ext cx="3941445" cy="501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zh-CN" sz="2665" b="1">
                <a:solidFill>
                  <a:srgbClr val="FF66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[</a:t>
            </a:r>
            <a:r>
              <a:rPr lang="zh-CN" altLang="en-US" sz="2665" b="1">
                <a:solidFill>
                  <a:srgbClr val="FF66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教材</a:t>
            </a:r>
            <a:r>
              <a:rPr lang="en-US" altLang="zh-CN" sz="2665" b="1">
                <a:solidFill>
                  <a:srgbClr val="FF66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P50 </a:t>
            </a:r>
            <a:r>
              <a:rPr lang="zh-CN" altLang="en-US" sz="2665" b="1">
                <a:solidFill>
                  <a:srgbClr val="FF66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做一做 第</a:t>
            </a:r>
            <a:r>
              <a:rPr lang="en-US" altLang="zh-CN" sz="2665" b="1">
                <a:solidFill>
                  <a:srgbClr val="FF66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1</a:t>
            </a:r>
            <a:r>
              <a:rPr lang="zh-CN" altLang="en-US" sz="2665" b="1">
                <a:solidFill>
                  <a:srgbClr val="FF66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题</a:t>
            </a:r>
            <a:r>
              <a:rPr lang="en-US" altLang="zh-CN" sz="2665" b="1">
                <a:solidFill>
                  <a:srgbClr val="FF66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]</a:t>
            </a:r>
            <a:endParaRPr lang="zh-CN" altLang="en-US" sz="2665" b="1">
              <a:latin typeface="楷体" panose="02010609060101010101" pitchFamily="49" charset="-122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26629" name="TextBox 20"/>
          <p:cNvSpPr txBox="1">
            <a:spLocks noChangeArrowheads="1"/>
          </p:cNvSpPr>
          <p:nvPr/>
        </p:nvSpPr>
        <p:spPr bwMode="auto">
          <a:xfrm>
            <a:off x="1271482" y="764752"/>
            <a:ext cx="9144000" cy="710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30000"/>
              </a:lnSpc>
              <a:spcBef>
                <a:spcPct val="0"/>
              </a:spcBef>
              <a:buFontTx/>
              <a:buNone/>
            </a:pPr>
            <a:r>
              <a:rPr lang="en-US" altLang="zh-CN" sz="3600" b="1" dirty="0">
                <a:latin typeface="楷体" panose="02010609060101010101" pitchFamily="49" charset="-122"/>
                <a:ea typeface="楷体" panose="02010609060101010101" pitchFamily="49" charset="-122"/>
              </a:rPr>
              <a:t>4.</a:t>
            </a:r>
            <a:r>
              <a:rPr lang="zh-CN" altLang="en-US" sz="3600" b="1" dirty="0">
                <a:latin typeface="楷体" panose="02010609060101010101" pitchFamily="49" charset="-122"/>
                <a:ea typeface="楷体" panose="02010609060101010101" pitchFamily="49" charset="-122"/>
              </a:rPr>
              <a:t>把乘得的积填在下面的空格里。</a:t>
            </a:r>
            <a:r>
              <a:rPr lang="en-US" altLang="zh-CN" sz="3600" b="1" dirty="0">
                <a:latin typeface="楷体" panose="02010609060101010101" pitchFamily="49" charset="-122"/>
                <a:ea typeface="楷体" panose="02010609060101010101" pitchFamily="49" charset="-122"/>
              </a:rPr>
              <a:t> </a:t>
            </a:r>
          </a:p>
        </p:txBody>
      </p:sp>
      <p:graphicFrame>
        <p:nvGraphicFramePr>
          <p:cNvPr id="12" name="表格 12"/>
          <p:cNvGraphicFramePr>
            <a:graphicFrameLocks noGrp="1"/>
          </p:cNvGraphicFramePr>
          <p:nvPr/>
        </p:nvGraphicFramePr>
        <p:xfrm>
          <a:off x="1388533" y="2948517"/>
          <a:ext cx="9316720" cy="23114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33096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33096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33096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33096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33096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33096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33096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1155700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3735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×</a:t>
                      </a:r>
                      <a:endParaRPr lang="zh-CN" altLang="en-US" sz="3735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1912" marR="121912" marT="60976" marB="60976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373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106</a:t>
                      </a:r>
                      <a:endParaRPr lang="zh-CN" altLang="en-US" sz="373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1912" marR="121912" marT="60976" marB="60976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373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205</a:t>
                      </a:r>
                    </a:p>
                  </a:txBody>
                  <a:tcPr marL="121912" marR="121912" marT="60976" marB="60976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373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207</a:t>
                      </a:r>
                      <a:endParaRPr lang="zh-CN" altLang="en-US" sz="3735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1912" marR="121912" marT="60976" marB="60976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3735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408</a:t>
                      </a:r>
                      <a:endParaRPr lang="zh-CN" altLang="en-US" sz="3735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1912" marR="121912" marT="60976" marB="60976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3735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396</a:t>
                      </a:r>
                      <a:endParaRPr lang="zh-CN" altLang="en-US" sz="3735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1912" marR="121912" marT="60976" marB="60976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3735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657</a:t>
                      </a:r>
                      <a:endParaRPr lang="zh-CN" altLang="en-US" sz="3735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1912" marR="121912" marT="60976" marB="60976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155700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3735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zh-CN" altLang="en-US" sz="3735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1912" marR="121912" marT="60976" marB="60976" anchor="ctr"/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3735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1912" marR="121912" marT="60976" marB="60976" anchor="ctr"/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3735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1912" marR="121912" marT="60976" marB="60976" anchor="ctr"/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3735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1912" marR="121912" marT="60976" marB="60976" anchor="ctr"/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3735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1912" marR="121912" marT="60976" marB="60976" anchor="ctr"/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3735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1912" marR="121912" marT="60976" marB="60976" anchor="ctr"/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3735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1912" marR="121912" marT="60976" marB="60976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5" name="Text Box 41"/>
          <p:cNvSpPr txBox="1">
            <a:spLocks noChangeArrowheads="1"/>
          </p:cNvSpPr>
          <p:nvPr/>
        </p:nvSpPr>
        <p:spPr bwMode="auto">
          <a:xfrm>
            <a:off x="5593504" y="4365202"/>
            <a:ext cx="1071033" cy="6661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zh-CN" sz="3735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828</a:t>
            </a:r>
            <a:endParaRPr lang="zh-CN" altLang="en-US" sz="3735" b="1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7" name="Text Box 41"/>
          <p:cNvSpPr txBox="1">
            <a:spLocks noChangeArrowheads="1"/>
          </p:cNvSpPr>
          <p:nvPr/>
        </p:nvSpPr>
        <p:spPr bwMode="auto">
          <a:xfrm>
            <a:off x="2971165" y="4360333"/>
            <a:ext cx="1056217" cy="6661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zh-CN" sz="3735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424</a:t>
            </a:r>
            <a:endParaRPr lang="zh-CN" altLang="en-US" sz="3735" b="1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8" name="Text Box 41"/>
          <p:cNvSpPr txBox="1">
            <a:spLocks noChangeArrowheads="1"/>
          </p:cNvSpPr>
          <p:nvPr/>
        </p:nvSpPr>
        <p:spPr bwMode="auto">
          <a:xfrm>
            <a:off x="4298316" y="4351867"/>
            <a:ext cx="1058333" cy="6661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zh-CN" sz="3735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820</a:t>
            </a:r>
            <a:endParaRPr lang="zh-CN" altLang="en-US" sz="3735" b="1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9" name="Text Box 41"/>
          <p:cNvSpPr txBox="1">
            <a:spLocks noChangeArrowheads="1"/>
          </p:cNvSpPr>
          <p:nvPr/>
        </p:nvSpPr>
        <p:spPr bwMode="auto">
          <a:xfrm>
            <a:off x="6747933" y="4353984"/>
            <a:ext cx="1365251" cy="6661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zh-CN" sz="3735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1632</a:t>
            </a:r>
            <a:endParaRPr lang="zh-CN" altLang="en-US" sz="3735" b="1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0" name="Text Box 41"/>
          <p:cNvSpPr txBox="1">
            <a:spLocks noChangeArrowheads="1"/>
          </p:cNvSpPr>
          <p:nvPr/>
        </p:nvSpPr>
        <p:spPr bwMode="auto">
          <a:xfrm>
            <a:off x="8028517" y="4353984"/>
            <a:ext cx="1524000" cy="6661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zh-CN" sz="3735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1584</a:t>
            </a:r>
            <a:endParaRPr lang="zh-CN" altLang="en-US" sz="3735" b="1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1" name="Text Box 41"/>
          <p:cNvSpPr txBox="1">
            <a:spLocks noChangeArrowheads="1"/>
          </p:cNvSpPr>
          <p:nvPr/>
        </p:nvSpPr>
        <p:spPr bwMode="auto">
          <a:xfrm>
            <a:off x="9402233" y="4364567"/>
            <a:ext cx="1301751" cy="6661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zh-CN" sz="3735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2628</a:t>
            </a:r>
            <a:endParaRPr lang="zh-CN" altLang="en-US" sz="3735" b="1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7" grpId="0"/>
      <p:bldP spid="8" grpId="0"/>
      <p:bldP spid="9" grpId="0"/>
      <p:bldP spid="10" grpId="0"/>
      <p:bldP spid="11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0">
            <a:extLst>
              <a:ext uri="{FF2B5EF4-FFF2-40B4-BE49-F238E27FC236}">
                <a16:creationId xmlns:a16="http://schemas.microsoft.com/office/drawing/2014/main" id="{EF218D59-D683-526E-B25A-CD6774E09FB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59396" y="990186"/>
            <a:ext cx="10873208" cy="19984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  <a:spcBef>
                <a:spcPct val="0"/>
              </a:spcBef>
              <a:buFontTx/>
              <a:buNone/>
            </a:pPr>
            <a:r>
              <a:rPr lang="en-US" altLang="zh-CN" sz="3600" b="1" dirty="0">
                <a:latin typeface="楷体" panose="02010609060101010101" pitchFamily="49" charset="-122"/>
                <a:ea typeface="楷体" panose="02010609060101010101" pitchFamily="49" charset="-122"/>
              </a:rPr>
              <a:t>5.</a:t>
            </a:r>
            <a:r>
              <a:rPr lang="zh-CN" altLang="en-US" sz="3600" b="1" dirty="0">
                <a:latin typeface="楷体" panose="02010609060101010101" pitchFamily="49" charset="-122"/>
                <a:ea typeface="楷体" panose="02010609060101010101" pitchFamily="49" charset="-122"/>
              </a:rPr>
              <a:t>“玉爪金膏霜满背，九月阳澄蟹正肥”，阳澄湖大闸蟹又名金爪蟹，产于苏州阳澄湖。黄阿姨买了</a:t>
            </a:r>
            <a:r>
              <a:rPr lang="en-US" altLang="zh-CN" sz="3600" b="1" dirty="0">
                <a:latin typeface="楷体" panose="02010609060101010101" pitchFamily="49" charset="-122"/>
                <a:ea typeface="楷体" panose="02010609060101010101" pitchFamily="49" charset="-122"/>
              </a:rPr>
              <a:t>6</a:t>
            </a:r>
            <a:r>
              <a:rPr lang="zh-CN" altLang="en-US" sz="3600" b="1" dirty="0">
                <a:latin typeface="楷体" panose="02010609060101010101" pitchFamily="49" charset="-122"/>
                <a:ea typeface="楷体" panose="02010609060101010101" pitchFamily="49" charset="-122"/>
              </a:rPr>
              <a:t>只金爪蟹，平均每只</a:t>
            </a:r>
            <a:r>
              <a:rPr lang="en-US" altLang="zh-CN" sz="3600" b="1" dirty="0">
                <a:latin typeface="楷体" panose="02010609060101010101" pitchFamily="49" charset="-122"/>
                <a:ea typeface="楷体" panose="02010609060101010101" pitchFamily="49" charset="-122"/>
              </a:rPr>
              <a:t>105</a:t>
            </a:r>
            <a:r>
              <a:rPr lang="zh-CN" altLang="en-US" sz="3600" b="1" dirty="0">
                <a:latin typeface="楷体" panose="02010609060101010101" pitchFamily="49" charset="-122"/>
                <a:ea typeface="楷体" panose="02010609060101010101" pitchFamily="49" charset="-122"/>
              </a:rPr>
              <a:t>元。黄阿姨一共要付多少钱？</a:t>
            </a:r>
            <a:endParaRPr lang="en-US" altLang="zh-CN" sz="36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5" name="TextBox 5">
            <a:extLst>
              <a:ext uri="{FF2B5EF4-FFF2-40B4-BE49-F238E27FC236}">
                <a16:creationId xmlns:a16="http://schemas.microsoft.com/office/drawing/2014/main" id="{7E90BC08-55E4-234C-FEAF-7A2F13F3129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03712" y="2996952"/>
            <a:ext cx="2118543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zh-CN" sz="36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105×6=</a:t>
            </a:r>
          </a:p>
        </p:txBody>
      </p:sp>
      <p:grpSp>
        <p:nvGrpSpPr>
          <p:cNvPr id="6" name="组合 5">
            <a:extLst>
              <a:ext uri="{FF2B5EF4-FFF2-40B4-BE49-F238E27FC236}">
                <a16:creationId xmlns:a16="http://schemas.microsoft.com/office/drawing/2014/main" id="{13008455-6C09-98FC-7056-7259F30F107A}"/>
              </a:ext>
            </a:extLst>
          </p:cNvPr>
          <p:cNvGrpSpPr/>
          <p:nvPr/>
        </p:nvGrpSpPr>
        <p:grpSpPr>
          <a:xfrm>
            <a:off x="3575720" y="3643283"/>
            <a:ext cx="2398184" cy="2088515"/>
            <a:chOff x="3709265" y="3284984"/>
            <a:chExt cx="2398184" cy="2088515"/>
          </a:xfrm>
        </p:grpSpPr>
        <p:grpSp>
          <p:nvGrpSpPr>
            <p:cNvPr id="7" name="组合 37">
              <a:extLst>
                <a:ext uri="{FF2B5EF4-FFF2-40B4-BE49-F238E27FC236}">
                  <a16:creationId xmlns:a16="http://schemas.microsoft.com/office/drawing/2014/main" id="{3905BDBC-92AF-051A-E1EE-457064F78CB2}"/>
                </a:ext>
              </a:extLst>
            </p:cNvPr>
            <p:cNvGrpSpPr/>
            <p:nvPr/>
          </p:nvGrpSpPr>
          <p:grpSpPr bwMode="auto">
            <a:xfrm>
              <a:off x="3709265" y="3284984"/>
              <a:ext cx="2398184" cy="1361017"/>
              <a:chOff x="6855431" y="2181225"/>
              <a:chExt cx="1800414" cy="1020111"/>
            </a:xfrm>
          </p:grpSpPr>
          <p:sp>
            <p:nvSpPr>
              <p:cNvPr id="13" name="Text Box 41">
                <a:extLst>
                  <a:ext uri="{FF2B5EF4-FFF2-40B4-BE49-F238E27FC236}">
                    <a16:creationId xmlns:a16="http://schemas.microsoft.com/office/drawing/2014/main" id="{0CEA62EF-4FB5-D15B-97DD-D2615921DF38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7951888" y="2684142"/>
                <a:ext cx="505323" cy="49926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9pPr>
              </a:lstStyle>
              <a:p>
                <a:pPr eaLnBrk="1" hangingPunct="1">
                  <a:lnSpc>
                    <a:spcPct val="100000"/>
                  </a:lnSpc>
                  <a:spcBef>
                    <a:spcPct val="50000"/>
                  </a:spcBef>
                  <a:buFontTx/>
                  <a:buNone/>
                </a:pPr>
                <a:r>
                  <a:rPr lang="en-US" altLang="zh-CN" sz="3735" b="1" dirty="0">
                    <a:solidFill>
                      <a:srgbClr val="FF0000"/>
                    </a:solidFill>
                    <a:latin typeface="Times New Roman" panose="02020603050405020304" pitchFamily="18" charset="0"/>
                    <a:ea typeface="楷体_GB2312" pitchFamily="49" charset="-122"/>
                    <a:cs typeface="Times New Roman" panose="02020603050405020304" pitchFamily="18" charset="0"/>
                  </a:rPr>
                  <a:t> 6</a:t>
                </a:r>
              </a:p>
            </p:txBody>
          </p:sp>
          <p:sp>
            <p:nvSpPr>
              <p:cNvPr id="14" name="Text Box 42">
                <a:extLst>
                  <a:ext uri="{FF2B5EF4-FFF2-40B4-BE49-F238E27FC236}">
                    <a16:creationId xmlns:a16="http://schemas.microsoft.com/office/drawing/2014/main" id="{214CE620-37E6-C646-082E-F04633F037C5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6855431" y="2739668"/>
                <a:ext cx="505323" cy="437394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spAutoFit/>
              </a:bodyPr>
              <a:lstStyle>
                <a:lvl1pPr eaLnBrk="0" hangingPunct="0">
                  <a:spcBef>
                    <a:spcPct val="20000"/>
                  </a:spcBef>
                  <a:buChar char="•"/>
                  <a:defRPr sz="2800">
                    <a:solidFill>
                      <a:srgbClr val="1C1C1C"/>
                    </a:solidFill>
                    <a:latin typeface="Arial" panose="020B0604020202020204" pitchFamily="34" charset="0"/>
                    <a:ea typeface="楷体_GB2312" pitchFamily="49" charset="-122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400">
                    <a:solidFill>
                      <a:srgbClr val="1C1C1C"/>
                    </a:solidFill>
                    <a:latin typeface="Arial" panose="020B0604020202020204" pitchFamily="34" charset="0"/>
                    <a:ea typeface="楷体_GB2312" pitchFamily="49" charset="-122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000">
                    <a:solidFill>
                      <a:srgbClr val="1C1C1C"/>
                    </a:solidFill>
                    <a:latin typeface="Arial" panose="020B0604020202020204" pitchFamily="34" charset="0"/>
                    <a:ea typeface="楷体_GB2312" pitchFamily="49" charset="-122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rgbClr val="1C1C1C"/>
                    </a:solidFill>
                    <a:latin typeface="Arial" panose="020B0604020202020204" pitchFamily="34" charset="0"/>
                    <a:ea typeface="楷体_GB2312" pitchFamily="49" charset="-122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1600">
                    <a:solidFill>
                      <a:srgbClr val="1C1C1C"/>
                    </a:solidFill>
                    <a:latin typeface="Arial" panose="020B0604020202020204" pitchFamily="34" charset="0"/>
                    <a:ea typeface="楷体_GB2312" pitchFamily="49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600">
                    <a:solidFill>
                      <a:srgbClr val="1C1C1C"/>
                    </a:solidFill>
                    <a:latin typeface="Arial" panose="020B0604020202020204" pitchFamily="34" charset="0"/>
                    <a:ea typeface="楷体_GB2312" pitchFamily="49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600">
                    <a:solidFill>
                      <a:srgbClr val="1C1C1C"/>
                    </a:solidFill>
                    <a:latin typeface="Arial" panose="020B0604020202020204" pitchFamily="34" charset="0"/>
                    <a:ea typeface="楷体_GB2312" pitchFamily="49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600">
                    <a:solidFill>
                      <a:srgbClr val="1C1C1C"/>
                    </a:solidFill>
                    <a:latin typeface="Arial" panose="020B0604020202020204" pitchFamily="34" charset="0"/>
                    <a:ea typeface="楷体_GB2312" pitchFamily="49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600">
                    <a:solidFill>
                      <a:srgbClr val="1C1C1C"/>
                    </a:solidFill>
                    <a:latin typeface="Arial" panose="020B0604020202020204" pitchFamily="34" charset="0"/>
                    <a:ea typeface="楷体_GB2312" pitchFamily="49" charset="-122"/>
                  </a:defRPr>
                </a:lvl9pPr>
              </a:lstStyle>
              <a:p>
                <a:pPr eaLnBrk="1" hangingPunct="1">
                  <a:spcBef>
                    <a:spcPct val="50000"/>
                  </a:spcBef>
                  <a:buFontTx/>
                  <a:buNone/>
                  <a:defRPr/>
                </a:pPr>
                <a:r>
                  <a:rPr lang="en-US" altLang="zh-CN" sz="3200" b="1" dirty="0">
                    <a:solidFill>
                      <a:srgbClr val="FF0000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rPr>
                  <a:t>×</a:t>
                </a:r>
              </a:p>
            </p:txBody>
          </p:sp>
          <p:sp>
            <p:nvSpPr>
              <p:cNvPr id="15" name="Line 43">
                <a:extLst>
                  <a:ext uri="{FF2B5EF4-FFF2-40B4-BE49-F238E27FC236}">
                    <a16:creationId xmlns:a16="http://schemas.microsoft.com/office/drawing/2014/main" id="{A36E23F9-101B-38A7-FB1F-C026A1870CB8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6855431" y="3201336"/>
                <a:ext cx="1576355" cy="0"/>
              </a:xfrm>
              <a:prstGeom prst="line">
                <a:avLst/>
              </a:prstGeom>
              <a:noFill/>
              <a:ln w="19050">
                <a:solidFill>
                  <a:srgbClr val="FF0000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anchor="ctr"/>
              <a:lstStyle/>
              <a:p>
                <a:endParaRPr lang="zh-CN" altLang="en-US" sz="100"/>
              </a:p>
            </p:txBody>
          </p:sp>
          <p:sp>
            <p:nvSpPr>
              <p:cNvPr id="16" name="Text Box 49">
                <a:extLst>
                  <a:ext uri="{FF2B5EF4-FFF2-40B4-BE49-F238E27FC236}">
                    <a16:creationId xmlns:a16="http://schemas.microsoft.com/office/drawing/2014/main" id="{890C4B18-24C8-42AC-2DF6-0867EEFAC300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7346453" y="2181225"/>
                <a:ext cx="1309392" cy="49926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9pPr>
              </a:lstStyle>
              <a:p>
                <a:pPr eaLnBrk="1" hangingPunct="1">
                  <a:lnSpc>
                    <a:spcPct val="100000"/>
                  </a:lnSpc>
                  <a:spcBef>
                    <a:spcPct val="50000"/>
                  </a:spcBef>
                  <a:buFontTx/>
                  <a:buNone/>
                </a:pPr>
                <a:r>
                  <a:rPr lang="en-US" altLang="zh-CN" sz="3735" b="1" dirty="0">
                    <a:solidFill>
                      <a:srgbClr val="FF0000"/>
                    </a:solidFill>
                    <a:latin typeface="Times New Roman" panose="02020603050405020304" pitchFamily="18" charset="0"/>
                    <a:ea typeface="楷体_GB2312" pitchFamily="49" charset="-122"/>
                    <a:cs typeface="Times New Roman" panose="02020603050405020304" pitchFamily="18" charset="0"/>
                  </a:rPr>
                  <a:t>1  0  5</a:t>
                </a:r>
              </a:p>
            </p:txBody>
          </p:sp>
        </p:grpSp>
        <p:sp>
          <p:nvSpPr>
            <p:cNvPr id="8" name="Text Box 44">
              <a:extLst>
                <a:ext uri="{FF2B5EF4-FFF2-40B4-BE49-F238E27FC236}">
                  <a16:creationId xmlns:a16="http://schemas.microsoft.com/office/drawing/2014/main" id="{21C5A99D-2B89-7713-4D8F-813E0AC5A5C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205749" y="4707384"/>
              <a:ext cx="673100" cy="66611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50000"/>
                </a:spcBef>
                <a:buFontTx/>
                <a:buNone/>
              </a:pPr>
              <a:r>
                <a:rPr lang="en-US" altLang="zh-CN" sz="3735" b="1" dirty="0">
                  <a:solidFill>
                    <a:srgbClr val="FF0000"/>
                  </a:solidFill>
                  <a:latin typeface="Times New Roman" panose="02020603050405020304" pitchFamily="18" charset="0"/>
                  <a:ea typeface="楷体_GB2312" pitchFamily="49" charset="-122"/>
                  <a:cs typeface="Times New Roman" panose="02020603050405020304" pitchFamily="18" charset="0"/>
                </a:rPr>
                <a:t> 0</a:t>
              </a:r>
            </a:p>
          </p:txBody>
        </p:sp>
        <p:sp>
          <p:nvSpPr>
            <p:cNvPr id="9" name="Text Box 45">
              <a:extLst>
                <a:ext uri="{FF2B5EF4-FFF2-40B4-BE49-F238E27FC236}">
                  <a16:creationId xmlns:a16="http://schemas.microsoft.com/office/drawing/2014/main" id="{42B8BC2F-6317-2D06-5E40-257986BBEFD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839565" y="4707384"/>
              <a:ext cx="673100" cy="66611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50000"/>
                </a:spcBef>
                <a:buFontTx/>
                <a:buNone/>
              </a:pPr>
              <a:r>
                <a:rPr lang="en-US" altLang="zh-CN" sz="3735" b="1" dirty="0">
                  <a:solidFill>
                    <a:srgbClr val="FF0000"/>
                  </a:solidFill>
                  <a:latin typeface="Times New Roman" panose="02020603050405020304" pitchFamily="18" charset="0"/>
                  <a:ea typeface="楷体_GB2312" pitchFamily="49" charset="-122"/>
                  <a:cs typeface="Times New Roman" panose="02020603050405020304" pitchFamily="18" charset="0"/>
                </a:rPr>
                <a:t>3</a:t>
              </a:r>
            </a:p>
          </p:txBody>
        </p:sp>
        <p:sp>
          <p:nvSpPr>
            <p:cNvPr id="10" name="Text Box 47">
              <a:extLst>
                <a:ext uri="{FF2B5EF4-FFF2-40B4-BE49-F238E27FC236}">
                  <a16:creationId xmlns:a16="http://schemas.microsoft.com/office/drawing/2014/main" id="{870A7CF4-308B-7DC4-EDC8-D4DAF95CA5A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361199" y="4707384"/>
              <a:ext cx="673100" cy="66611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50000"/>
                </a:spcBef>
                <a:buFontTx/>
                <a:buNone/>
              </a:pPr>
              <a:r>
                <a:rPr lang="en-US" altLang="zh-CN" sz="3735" b="1" dirty="0">
                  <a:solidFill>
                    <a:srgbClr val="FF0000"/>
                  </a:solidFill>
                  <a:latin typeface="Times New Roman" panose="02020603050405020304" pitchFamily="18" charset="0"/>
                  <a:ea typeface="楷体_GB2312" pitchFamily="49" charset="-122"/>
                  <a:cs typeface="Times New Roman" panose="02020603050405020304" pitchFamily="18" charset="0"/>
                </a:rPr>
                <a:t>6</a:t>
              </a:r>
            </a:p>
          </p:txBody>
        </p:sp>
        <p:sp>
          <p:nvSpPr>
            <p:cNvPr id="11" name="Text Box 48">
              <a:extLst>
                <a:ext uri="{FF2B5EF4-FFF2-40B4-BE49-F238E27FC236}">
                  <a16:creationId xmlns:a16="http://schemas.microsoft.com/office/drawing/2014/main" id="{99B1C408-DA25-ACB9-BF9F-93E850E4A41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034299" y="4184568"/>
              <a:ext cx="512233" cy="501650"/>
            </a:xfrm>
            <a:prstGeom prst="rect">
              <a:avLst/>
            </a:prstGeom>
            <a:noFill/>
            <a:ln>
              <a:noFill/>
            </a:ln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rgbClr val="1C1C1C"/>
                  </a:solidFill>
                  <a:latin typeface="Arial" panose="020B0604020202020204" pitchFamily="34" charset="0"/>
                  <a:ea typeface="楷体_GB2312" pitchFamily="49" charset="-122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rgbClr val="1C1C1C"/>
                  </a:solidFill>
                  <a:latin typeface="Arial" panose="020B0604020202020204" pitchFamily="34" charset="0"/>
                  <a:ea typeface="楷体_GB2312" pitchFamily="49" charset="-122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rgbClr val="1C1C1C"/>
                  </a:solidFill>
                  <a:latin typeface="Arial" panose="020B0604020202020204" pitchFamily="34" charset="0"/>
                  <a:ea typeface="楷体_GB2312" pitchFamily="49" charset="-122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rgbClr val="1C1C1C"/>
                  </a:solidFill>
                  <a:latin typeface="Arial" panose="020B0604020202020204" pitchFamily="34" charset="0"/>
                  <a:ea typeface="楷体_GB2312" pitchFamily="49" charset="-122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1600">
                  <a:solidFill>
                    <a:srgbClr val="1C1C1C"/>
                  </a:solidFill>
                  <a:latin typeface="Arial" panose="020B0604020202020204" pitchFamily="34" charset="0"/>
                  <a:ea typeface="楷体_GB2312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600">
                  <a:solidFill>
                    <a:srgbClr val="1C1C1C"/>
                  </a:solidFill>
                  <a:latin typeface="Arial" panose="020B0604020202020204" pitchFamily="34" charset="0"/>
                  <a:ea typeface="楷体_GB2312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600">
                  <a:solidFill>
                    <a:srgbClr val="1C1C1C"/>
                  </a:solidFill>
                  <a:latin typeface="Arial" panose="020B0604020202020204" pitchFamily="34" charset="0"/>
                  <a:ea typeface="楷体_GB2312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600">
                  <a:solidFill>
                    <a:srgbClr val="1C1C1C"/>
                  </a:solidFill>
                  <a:latin typeface="Arial" panose="020B0604020202020204" pitchFamily="34" charset="0"/>
                  <a:ea typeface="楷体_GB2312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600">
                  <a:solidFill>
                    <a:srgbClr val="1C1C1C"/>
                  </a:solidFill>
                  <a:latin typeface="Arial" panose="020B0604020202020204" pitchFamily="34" charset="0"/>
                  <a:ea typeface="楷体_GB2312" pitchFamily="49" charset="-122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  <a:defRPr/>
              </a:pPr>
              <a:r>
                <a:rPr lang="en-US" altLang="zh-CN" sz="2665" b="1" dirty="0">
                  <a:solidFill>
                    <a:srgbClr val="FF0000"/>
                  </a:solidFill>
                  <a:latin typeface="Times New Roman" panose="02020603050405020304" pitchFamily="18" charset="0"/>
                  <a:ea typeface="+mj-ea"/>
                  <a:cs typeface="Times New Roman" panose="02020603050405020304" pitchFamily="18" charset="0"/>
                </a:rPr>
                <a:t>3</a:t>
              </a:r>
            </a:p>
          </p:txBody>
        </p:sp>
      </p:grpSp>
      <p:sp>
        <p:nvSpPr>
          <p:cNvPr id="17" name="矩形 16">
            <a:extLst>
              <a:ext uri="{FF2B5EF4-FFF2-40B4-BE49-F238E27FC236}">
                <a16:creationId xmlns:a16="http://schemas.microsoft.com/office/drawing/2014/main" id="{55184743-5598-DE0E-91A0-5B5A91022C8F}"/>
              </a:ext>
            </a:extLst>
          </p:cNvPr>
          <p:cNvSpPr/>
          <p:nvPr/>
        </p:nvSpPr>
        <p:spPr>
          <a:xfrm>
            <a:off x="5303912" y="2996952"/>
            <a:ext cx="2305383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altLang="zh-CN" sz="36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sym typeface="Times New Roman" panose="02020603050405020304" pitchFamily="18" charset="0"/>
              </a:rPr>
              <a:t>630</a:t>
            </a:r>
            <a:r>
              <a:rPr lang="zh-CN" altLang="zh-CN" sz="36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sym typeface="Times New Roman" panose="02020603050405020304" pitchFamily="18" charset="0"/>
              </a:rPr>
              <a:t>（</a:t>
            </a:r>
            <a:r>
              <a:rPr lang="zh-CN" altLang="en-US" sz="36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sym typeface="Times New Roman" panose="02020603050405020304" pitchFamily="18" charset="0"/>
              </a:rPr>
              <a:t>元</a:t>
            </a:r>
            <a:r>
              <a:rPr lang="zh-CN" altLang="zh-CN" sz="36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sym typeface="Times New Roman" panose="02020603050405020304" pitchFamily="18" charset="0"/>
              </a:rPr>
              <a:t>）</a:t>
            </a:r>
            <a:endParaRPr lang="zh-CN" altLang="en-US" sz="3600" dirty="0">
              <a:latin typeface="Times New Roman" panose="02020603050405020304" pitchFamily="18" charset="0"/>
              <a:ea typeface="楷体" panose="02010609060101010101" pitchFamily="49" charset="-122"/>
              <a:sym typeface="Times New Roman" panose="02020603050405020304" pitchFamily="18" charset="0"/>
            </a:endParaRPr>
          </a:p>
        </p:txBody>
      </p:sp>
      <p:sp>
        <p:nvSpPr>
          <p:cNvPr id="18" name="矩形 17">
            <a:extLst>
              <a:ext uri="{FF2B5EF4-FFF2-40B4-BE49-F238E27FC236}">
                <a16:creationId xmlns:a16="http://schemas.microsoft.com/office/drawing/2014/main" id="{32EFA919-DB51-16C2-9F62-24687F52D2DF}"/>
              </a:ext>
            </a:extLst>
          </p:cNvPr>
          <p:cNvSpPr/>
          <p:nvPr/>
        </p:nvSpPr>
        <p:spPr>
          <a:xfrm>
            <a:off x="2855640" y="5760586"/>
            <a:ext cx="669674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zh-CN" altLang="en-US" sz="36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sym typeface="Times New Roman" panose="02020603050405020304" pitchFamily="18" charset="0"/>
              </a:rPr>
              <a:t>答：黄阿姨一共要付</a:t>
            </a:r>
            <a:r>
              <a:rPr lang="en-US" altLang="zh-CN" sz="36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sym typeface="Times New Roman" panose="02020603050405020304" pitchFamily="18" charset="0"/>
              </a:rPr>
              <a:t>630</a:t>
            </a:r>
            <a:r>
              <a:rPr lang="zh-CN" altLang="en-US" sz="36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sym typeface="Times New Roman" panose="02020603050405020304" pitchFamily="18" charset="0"/>
              </a:rPr>
              <a:t>元。</a:t>
            </a:r>
            <a:endParaRPr lang="zh-CN" altLang="en-US" sz="3600" dirty="0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  <a:sym typeface="Times New Roman" panose="02020603050405020304" pitchFamily="18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17" grpId="0"/>
      <p:bldP spid="18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8" name="文本框 7"/>
          <p:cNvSpPr txBox="1">
            <a:spLocks noChangeArrowheads="1"/>
          </p:cNvSpPr>
          <p:nvPr/>
        </p:nvSpPr>
        <p:spPr bwMode="auto">
          <a:xfrm>
            <a:off x="1793664" y="669502"/>
            <a:ext cx="2090420" cy="6661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zh-CN" altLang="en-US" sz="3735" b="1">
                <a:latin typeface="楷体" panose="02010609060101010101" pitchFamily="49" charset="-122"/>
                <a:ea typeface="楷体" panose="02010609060101010101" pitchFamily="49" charset="-122"/>
              </a:rPr>
              <a:t>课堂小结</a:t>
            </a:r>
            <a:endParaRPr lang="en-US" altLang="zh-CN" sz="3735" b="1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pic>
        <p:nvPicPr>
          <p:cNvPr id="33799" name="图片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7503" y="476886"/>
            <a:ext cx="1037167" cy="10371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圆角矩形 2">
            <a:extLst>
              <a:ext uri="{FF2B5EF4-FFF2-40B4-BE49-F238E27FC236}">
                <a16:creationId xmlns:a16="http://schemas.microsoft.com/office/drawing/2014/main" id="{4C4275DB-FB19-7CEF-2741-D302E44837A4}"/>
              </a:ext>
            </a:extLst>
          </p:cNvPr>
          <p:cNvSpPr>
            <a:spLocks noChangeArrowheads="1"/>
          </p:cNvSpPr>
          <p:nvPr/>
        </p:nvSpPr>
        <p:spPr bwMode="auto">
          <a:xfrm>
            <a:off x="767503" y="1692097"/>
            <a:ext cx="2880225" cy="1152128"/>
          </a:xfrm>
          <a:prstGeom prst="roundRect">
            <a:avLst>
              <a:gd name="adj" fmla="val 16667"/>
            </a:avLst>
          </a:prstGeom>
          <a:solidFill>
            <a:srgbClr val="CCFFC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pPr algn="ctr" eaLnBrk="0" hangingPunct="0"/>
            <a:r>
              <a:rPr lang="zh-CN" altLang="en-US" sz="3200" b="1" dirty="0">
                <a:latin typeface="Times New Roman" panose="02020603050405020304" pitchFamily="18" charset="0"/>
              </a:rPr>
              <a:t>探究一个因数是</a:t>
            </a:r>
            <a:r>
              <a:rPr lang="en-US" altLang="zh-CN" sz="3200" b="1" dirty="0">
                <a:latin typeface="Times New Roman" panose="02020603050405020304" pitchFamily="18" charset="0"/>
              </a:rPr>
              <a:t>0</a:t>
            </a:r>
            <a:r>
              <a:rPr lang="zh-CN" altLang="en-US" sz="3200" b="1" dirty="0">
                <a:latin typeface="Times New Roman" panose="02020603050405020304" pitchFamily="18" charset="0"/>
              </a:rPr>
              <a:t>的乘法</a:t>
            </a:r>
          </a:p>
        </p:txBody>
      </p:sp>
      <p:sp>
        <p:nvSpPr>
          <p:cNvPr id="4" name="箭头: 右 3">
            <a:extLst>
              <a:ext uri="{FF2B5EF4-FFF2-40B4-BE49-F238E27FC236}">
                <a16:creationId xmlns:a16="http://schemas.microsoft.com/office/drawing/2014/main" id="{88C85050-65FD-391B-75B9-12766B278B8D}"/>
              </a:ext>
            </a:extLst>
          </p:cNvPr>
          <p:cNvSpPr/>
          <p:nvPr/>
        </p:nvSpPr>
        <p:spPr>
          <a:xfrm>
            <a:off x="3850836" y="2016828"/>
            <a:ext cx="771756" cy="504056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TextBox 5">
            <a:extLst>
              <a:ext uri="{FF2B5EF4-FFF2-40B4-BE49-F238E27FC236}">
                <a16:creationId xmlns:a16="http://schemas.microsoft.com/office/drawing/2014/main" id="{5935556A-351A-EBE2-ECC5-45A7F545D6E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15880" y="1399945"/>
            <a:ext cx="1944216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zh-CN" sz="36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0×3=</a:t>
            </a:r>
            <a:r>
              <a:rPr lang="en-US" altLang="zh-CN" sz="36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0</a:t>
            </a:r>
            <a:endParaRPr lang="zh-CN" altLang="en-US" sz="3600" b="1" dirty="0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0" name="TextBox 5">
            <a:extLst>
              <a:ext uri="{FF2B5EF4-FFF2-40B4-BE49-F238E27FC236}">
                <a16:creationId xmlns:a16="http://schemas.microsoft.com/office/drawing/2014/main" id="{C1C5B51D-52E1-0E37-66D1-3AFFA8326ED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107539" y="1399945"/>
            <a:ext cx="1944216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zh-CN" sz="36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9×0=</a:t>
            </a:r>
            <a:r>
              <a:rPr lang="en-US" altLang="zh-CN" sz="36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0</a:t>
            </a:r>
            <a:endParaRPr lang="zh-CN" altLang="en-US" sz="3600" b="1" dirty="0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1" name="TextBox 5">
            <a:extLst>
              <a:ext uri="{FF2B5EF4-FFF2-40B4-BE49-F238E27FC236}">
                <a16:creationId xmlns:a16="http://schemas.microsoft.com/office/drawing/2014/main" id="{EA752579-2C09-5141-77A4-869562498B7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199198" y="1399945"/>
            <a:ext cx="1944216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zh-CN" sz="36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0×0=</a:t>
            </a:r>
            <a:r>
              <a:rPr lang="en-US" altLang="zh-CN" sz="36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0</a:t>
            </a:r>
            <a:endParaRPr lang="zh-CN" altLang="en-US" sz="3600" b="1" dirty="0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2" name="TextBox 1">
            <a:extLst>
              <a:ext uri="{FF2B5EF4-FFF2-40B4-BE49-F238E27FC236}">
                <a16:creationId xmlns:a16="http://schemas.microsoft.com/office/drawing/2014/main" id="{89D6867C-568D-C21C-67FB-FE4FA420DE1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416259" y="2268161"/>
            <a:ext cx="4739663" cy="584775"/>
          </a:xfrm>
          <a:prstGeom prst="rect">
            <a:avLst/>
          </a:prstGeom>
          <a:solidFill>
            <a:srgbClr val="E2F3F8"/>
          </a:solidFill>
          <a:ln w="28575">
            <a:solidFill>
              <a:srgbClr val="00B0F0"/>
            </a:solidFill>
            <a:prstDash val="solid"/>
            <a:miter lim="800000"/>
          </a:ln>
        </p:spPr>
        <p:txBody>
          <a:bodyPr wrap="square">
            <a:spAutoFit/>
          </a:bodyPr>
          <a:lstStyle/>
          <a:p>
            <a:pPr algn="ctr"/>
            <a:r>
              <a:rPr lang="en-US" altLang="zh-CN" sz="3200" b="1" dirty="0">
                <a:latin typeface="+mn-lt"/>
              </a:rPr>
              <a:t>0</a:t>
            </a:r>
            <a:r>
              <a:rPr lang="zh-CN" altLang="en-US" sz="3200" b="1" dirty="0">
                <a:latin typeface="+mn-lt"/>
              </a:rPr>
              <a:t>和任何数相乘都得</a:t>
            </a:r>
            <a:r>
              <a:rPr lang="en-US" altLang="zh-CN" sz="3200" b="1" dirty="0">
                <a:latin typeface="+mn-lt"/>
              </a:rPr>
              <a:t>0</a:t>
            </a:r>
            <a:r>
              <a:rPr lang="zh-CN" altLang="en-US" sz="3200" b="1" dirty="0">
                <a:latin typeface="+mn-lt"/>
              </a:rPr>
              <a:t>。</a:t>
            </a:r>
            <a:endParaRPr lang="en-US" altLang="zh-CN" sz="3200" b="1" dirty="0">
              <a:latin typeface="+mn-lt"/>
            </a:endParaRPr>
          </a:p>
        </p:txBody>
      </p:sp>
      <p:sp>
        <p:nvSpPr>
          <p:cNvPr id="13" name="圆角矩形 2">
            <a:extLst>
              <a:ext uri="{FF2B5EF4-FFF2-40B4-BE49-F238E27FC236}">
                <a16:creationId xmlns:a16="http://schemas.microsoft.com/office/drawing/2014/main" id="{8071338B-7FFF-C9F3-6B89-603019340BD5}"/>
              </a:ext>
            </a:extLst>
          </p:cNvPr>
          <p:cNvSpPr>
            <a:spLocks noChangeArrowheads="1"/>
          </p:cNvSpPr>
          <p:nvPr/>
        </p:nvSpPr>
        <p:spPr bwMode="auto">
          <a:xfrm>
            <a:off x="767503" y="4132129"/>
            <a:ext cx="3240360" cy="1152128"/>
          </a:xfrm>
          <a:prstGeom prst="roundRect">
            <a:avLst>
              <a:gd name="adj" fmla="val 16667"/>
            </a:avLst>
          </a:prstGeom>
          <a:solidFill>
            <a:srgbClr val="CCFFC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pPr algn="ctr" eaLnBrk="0" hangingPunct="0"/>
            <a:r>
              <a:rPr lang="zh-CN" altLang="en-US" sz="3200" b="1" dirty="0">
                <a:latin typeface="Times New Roman" panose="02020603050405020304" pitchFamily="18" charset="0"/>
              </a:rPr>
              <a:t>探究一个因数中间有</a:t>
            </a:r>
            <a:r>
              <a:rPr lang="en-US" altLang="zh-CN" sz="3200" b="1" dirty="0">
                <a:latin typeface="Times New Roman" panose="02020603050405020304" pitchFamily="18" charset="0"/>
              </a:rPr>
              <a:t>0</a:t>
            </a:r>
            <a:r>
              <a:rPr lang="zh-CN" altLang="en-US" sz="3200" b="1" dirty="0">
                <a:latin typeface="Times New Roman" panose="02020603050405020304" pitchFamily="18" charset="0"/>
              </a:rPr>
              <a:t>的乘法</a:t>
            </a:r>
          </a:p>
        </p:txBody>
      </p:sp>
      <p:sp>
        <p:nvSpPr>
          <p:cNvPr id="15" name="箭头: 右 14">
            <a:extLst>
              <a:ext uri="{FF2B5EF4-FFF2-40B4-BE49-F238E27FC236}">
                <a16:creationId xmlns:a16="http://schemas.microsoft.com/office/drawing/2014/main" id="{0524480A-F4CE-AA90-2214-8D237823379C}"/>
              </a:ext>
            </a:extLst>
          </p:cNvPr>
          <p:cNvSpPr/>
          <p:nvPr/>
        </p:nvSpPr>
        <p:spPr>
          <a:xfrm>
            <a:off x="4322631" y="4456165"/>
            <a:ext cx="771756" cy="504056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TextBox 1">
            <a:extLst>
              <a:ext uri="{FF2B5EF4-FFF2-40B4-BE49-F238E27FC236}">
                <a16:creationId xmlns:a16="http://schemas.microsoft.com/office/drawing/2014/main" id="{5CBA872B-9ACC-50EF-1571-DFB8D2A9E6A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409155" y="3212976"/>
            <a:ext cx="6231461" cy="2990434"/>
          </a:xfrm>
          <a:prstGeom prst="rect">
            <a:avLst/>
          </a:prstGeom>
          <a:solidFill>
            <a:srgbClr val="E2F3F8"/>
          </a:solidFill>
          <a:ln w="28575">
            <a:solidFill>
              <a:srgbClr val="00B0F0"/>
            </a:solidFill>
            <a:prstDash val="solid"/>
            <a:miter lim="800000"/>
          </a:ln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3200" b="1" dirty="0">
                <a:latin typeface="+mn-lt"/>
              </a:rPr>
              <a:t>        用一位数</a:t>
            </a:r>
            <a:r>
              <a:rPr lang="zh-CN" altLang="en-US" sz="3200" b="1" dirty="0">
                <a:solidFill>
                  <a:srgbClr val="FF0000"/>
                </a:solidFill>
                <a:latin typeface="+mn-lt"/>
              </a:rPr>
              <a:t>依次</a:t>
            </a:r>
            <a:r>
              <a:rPr lang="zh-CN" altLang="en-US" sz="3200" b="1" dirty="0">
                <a:latin typeface="+mn-lt"/>
              </a:rPr>
              <a:t>去乘另一个因数每一位上的数，在与中间的</a:t>
            </a:r>
            <a:r>
              <a:rPr lang="en-US" altLang="zh-CN" sz="3200" b="1" dirty="0">
                <a:latin typeface="+mn-lt"/>
              </a:rPr>
              <a:t>0</a:t>
            </a:r>
            <a:r>
              <a:rPr lang="zh-CN" altLang="en-US" sz="3200" b="1" dirty="0">
                <a:latin typeface="+mn-lt"/>
              </a:rPr>
              <a:t>相乘时，如果没有进上来的数，要在那一位</a:t>
            </a:r>
            <a:r>
              <a:rPr lang="zh-CN" altLang="en-US" sz="3200" b="1" dirty="0">
                <a:solidFill>
                  <a:srgbClr val="FF0000"/>
                </a:solidFill>
                <a:latin typeface="+mn-lt"/>
              </a:rPr>
              <a:t>写</a:t>
            </a:r>
            <a:r>
              <a:rPr lang="en-US" altLang="zh-CN" sz="3200" b="1" dirty="0">
                <a:solidFill>
                  <a:srgbClr val="FF0000"/>
                </a:solidFill>
                <a:latin typeface="+mn-lt"/>
              </a:rPr>
              <a:t>0</a:t>
            </a:r>
            <a:r>
              <a:rPr lang="zh-CN" altLang="en-US" sz="3200" b="1" dirty="0">
                <a:solidFill>
                  <a:srgbClr val="FF0000"/>
                </a:solidFill>
                <a:latin typeface="+mn-lt"/>
              </a:rPr>
              <a:t>占位</a:t>
            </a:r>
            <a:r>
              <a:rPr lang="zh-CN" altLang="en-US" sz="3200" b="1" dirty="0">
                <a:latin typeface="+mn-lt"/>
              </a:rPr>
              <a:t>，如果有进上来的数，必须加上。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" grpId="0" animBg="1"/>
      <p:bldP spid="9" grpId="0"/>
      <p:bldP spid="10" grpId="0"/>
      <p:bldP spid="11" grpId="0"/>
      <p:bldP spid="12" grpId="0" animBg="1"/>
      <p:bldP spid="13" grpId="0" animBg="1"/>
      <p:bldP spid="15" grpId="0" animBg="1"/>
      <p:bldP spid="16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 flipH="1">
            <a:off x="7109928" y="2818470"/>
            <a:ext cx="4016248" cy="4039530"/>
          </a:xfrm>
          <a:prstGeom prst="rect">
            <a:avLst/>
          </a:prstGeom>
        </p:spPr>
      </p:pic>
      <p:sp>
        <p:nvSpPr>
          <p:cNvPr id="6" name="TextBox 48"/>
          <p:cNvSpPr txBox="1"/>
          <p:nvPr/>
        </p:nvSpPr>
        <p:spPr>
          <a:xfrm>
            <a:off x="668687" y="1670087"/>
            <a:ext cx="10854627" cy="67691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 defTabSz="914400"/>
            <a:r>
              <a:rPr lang="zh-CN" altLang="en-US" sz="4400" b="1" dirty="0">
                <a:solidFill>
                  <a:schemeClr val="bg1"/>
                </a:solidFill>
                <a:effectLst>
                  <a:outerShdw dist="63500" dir="2700000" algn="tl">
                    <a:srgbClr val="000000">
                      <a:alpha val="43137"/>
                    </a:srgbClr>
                  </a:outerShdw>
                </a:effectLst>
                <a:latin typeface="黑体" panose="02010609060101010101" pitchFamily="49" charset="-122"/>
                <a:ea typeface="黑体" panose="02010609060101010101" pitchFamily="49" charset="-122"/>
                <a:cs typeface="+mn-ea"/>
                <a:sym typeface="+mn-lt"/>
              </a:rPr>
              <a:t>完成状元成才路系列丛书相关课时习题。</a:t>
            </a:r>
          </a:p>
        </p:txBody>
      </p:sp>
      <p:sp>
        <p:nvSpPr>
          <p:cNvPr id="4" name="流程图: 终止 3"/>
          <p:cNvSpPr/>
          <p:nvPr/>
        </p:nvSpPr>
        <p:spPr>
          <a:xfrm>
            <a:off x="217389" y="236513"/>
            <a:ext cx="2591125" cy="803480"/>
          </a:xfrm>
          <a:prstGeom prst="flowChartTerminator">
            <a:avLst/>
          </a:prstGeom>
          <a:solidFill>
            <a:srgbClr val="D4D794"/>
          </a:solidFill>
          <a:ln w="12700" cap="flat" cmpd="sng" algn="ctr">
            <a:noFill/>
            <a:prstDash val="solid"/>
            <a:miter lim="800000"/>
          </a:ln>
          <a:effectLst>
            <a:outerShdw dist="76200" dir="2700000" algn="tl" rotWithShape="0">
              <a:srgbClr val="D4D794">
                <a:alpha val="40000"/>
              </a:srgbClr>
            </a:outerShdw>
          </a:effectLst>
        </p:spPr>
        <p:txBody>
          <a:bodyPr rtlCol="0" anchor="ctr"/>
          <a:lstStyle/>
          <a:p>
            <a:pPr algn="dist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zh-CN" altLang="en-US" sz="4000" kern="0" dirty="0">
                <a:ln w="12700" cap="rnd" cmpd="sng">
                  <a:solidFill>
                    <a:schemeClr val="bg1"/>
                  </a:solidFill>
                  <a:round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华文琥珀" panose="02010800040101010101" pitchFamily="2" charset="-122"/>
                <a:ea typeface="华文琥珀" panose="02010800040101010101" pitchFamily="2" charset="-122"/>
              </a:rPr>
              <a:t>课后作业</a:t>
            </a:r>
            <a:endParaRPr lang="en-US" altLang="zh-CN" sz="4000" kern="0" dirty="0">
              <a:ln w="12700" cap="rnd" cmpd="sng">
                <a:solidFill>
                  <a:schemeClr val="bg1"/>
                </a:solidFill>
                <a:round/>
              </a:ln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华文琥珀" panose="02010800040101010101" pitchFamily="2" charset="-122"/>
              <a:ea typeface="华文琥珀" panose="02010800040101010101" pitchFamily="2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/>
    </mc:Choice>
    <mc:Fallback xmlns="">
      <p:transition spd="slow"/>
    </mc:Fallback>
  </mc:AlternateContent>
</p:sld>
</file>

<file path=ppt/theme/theme1.xml><?xml version="1.0" encoding="utf-8"?>
<a:theme xmlns:a="http://schemas.openxmlformats.org/drawingml/2006/main" name="1_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黑楷新">
      <a:majorFont>
        <a:latin typeface="Times New Roman"/>
        <a:ea typeface="楷体"/>
        <a:cs typeface=""/>
      </a:majorFont>
      <a:minorFont>
        <a:latin typeface="Times New Roman"/>
        <a:ea typeface="黑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422</TotalTime>
  <Words>1045</Words>
  <Application>Microsoft Office PowerPoint</Application>
  <PresentationFormat>宽屏</PresentationFormat>
  <Paragraphs>209</Paragraphs>
  <Slides>22</Slides>
  <Notes>3</Notes>
  <HiddenSlides>0</HiddenSlides>
  <MMClips>0</MMClips>
  <ScaleCrop>false</ScaleCrop>
  <HeadingPairs>
    <vt:vector size="6" baseType="variant">
      <vt:variant>
        <vt:lpstr>已用的字体</vt:lpstr>
      </vt:variant>
      <vt:variant>
        <vt:i4>8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22</vt:i4>
      </vt:variant>
    </vt:vector>
  </HeadingPairs>
  <TitlesOfParts>
    <vt:vector size="31" baseType="lpstr">
      <vt:lpstr>等线</vt:lpstr>
      <vt:lpstr>等线 Light</vt:lpstr>
      <vt:lpstr>方正卡通简体</vt:lpstr>
      <vt:lpstr>黑体</vt:lpstr>
      <vt:lpstr>华文琥珀</vt:lpstr>
      <vt:lpstr>楷体</vt:lpstr>
      <vt:lpstr>Arial</vt:lpstr>
      <vt:lpstr>Times New Roman</vt:lpstr>
      <vt:lpstr>1_Office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Manager>状元成才路</Manager>
  <Company>zyccl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状元成才路</dc:title>
  <dc:subject>状元成才路</dc:subject>
  <dc:creator>状元成才路</dc:creator>
  <cp:keywords>状元成才路</cp:keywords>
  <dc:description>状元成才路</dc:description>
  <cp:lastModifiedBy>Admin</cp:lastModifiedBy>
  <cp:revision>552</cp:revision>
  <dcterms:created xsi:type="dcterms:W3CDTF">2015-08-27T07:30:00Z</dcterms:created>
  <dcterms:modified xsi:type="dcterms:W3CDTF">2025-07-19T06:18:09Z</dcterms:modified>
  <cp:category>状元成才路</cp:category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2052-11.8.2.11734</vt:lpwstr>
  </property>
  <property fmtid="{D5CDD505-2E9C-101B-9397-08002B2CF9AE}" pid="3" name="ICV">
    <vt:lpwstr>5BC68E934CD64F85860A21B03381EB7C</vt:lpwstr>
  </property>
</Properties>
</file>