
<file path=[Content_Types].xml><?xml version="1.0" encoding="utf-8"?>
<Types xmlns="http://schemas.openxmlformats.org/package/2006/content-types">
  <Default Extension="jpeg" ContentType="image/jpeg"/>
  <Default Extension="png" ContentType="image/png"/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Masters/slideMaster2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notesMasters/notesMaster1.xml" ContentType="application/vnd.openxmlformats-officedocument.presentationml.notesMaster+xml"/>
  <Override PartName="/ppt/commentAuthors.xml" ContentType="application/vnd.openxmlformats-officedocument.presentationml.commentAuthors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theme/theme3.xml" ContentType="application/vnd.openxmlformats-officedocument.theme+xml"/>
  <Override PartName="/ppt/notesSlides/notesSlide1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  <Override PartName="/docProps/custom.xml" ContentType="application/vnd.openxmlformats-officedocument.custom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5" Type="http://schemas.openxmlformats.org/officeDocument/2006/relationships/custom-properties" Target="docProps/custom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  <p:sldMasterId id="2147483653" r:id="rId2"/>
  </p:sldMasterIdLst>
  <p:notesMasterIdLst>
    <p:notesMasterId r:id="rId21"/>
  </p:notesMasterIdLst>
  <p:sldIdLst>
    <p:sldId id="447" r:id="rId3"/>
    <p:sldId id="280" r:id="rId4"/>
    <p:sldId id="468" r:id="rId5"/>
    <p:sldId id="406" r:id="rId6"/>
    <p:sldId id="469" r:id="rId7"/>
    <p:sldId id="413" r:id="rId8"/>
    <p:sldId id="415" r:id="rId9"/>
    <p:sldId id="414" r:id="rId10"/>
    <p:sldId id="470" r:id="rId11"/>
    <p:sldId id="471" r:id="rId12"/>
    <p:sldId id="418" r:id="rId13"/>
    <p:sldId id="417" r:id="rId14"/>
    <p:sldId id="364" r:id="rId15"/>
    <p:sldId id="467" r:id="rId16"/>
    <p:sldId id="277" r:id="rId17"/>
    <p:sldId id="448" r:id="rId18"/>
  </p:sldIdLst>
  <p:sldSz cx="12192000" cy="6858000"/>
  <p:notesSz cx="6858000" cy="9144000"/>
  <p:defaultTextStyle>
    <a:defPPr>
      <a:defRPr lang="zh-CN"/>
    </a:defPPr>
    <a:lvl1pPr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1pPr>
    <a:lvl2pPr marL="4572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2pPr>
    <a:lvl3pPr marL="9144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3pPr>
    <a:lvl4pPr marL="13716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4pPr>
    <a:lvl5pPr marL="1828800" algn="l" rtl="0" eaLnBrk="0" fontAlgn="base" hangingPunct="0">
      <a:spcBef>
        <a:spcPct val="0"/>
      </a:spcBef>
      <a:spcAft>
        <a:spcPct val="0"/>
      </a:spcAft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5pPr>
    <a:lvl6pPr marL="22860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6pPr>
    <a:lvl7pPr marL="27432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7pPr>
    <a:lvl8pPr marL="32004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8pPr>
    <a:lvl9pPr marL="3657600" algn="l" defTabSz="914400" rtl="0" eaLnBrk="1" latinLnBrk="0" hangingPunct="1">
      <a:defRPr kern="1200">
        <a:solidFill>
          <a:schemeClr val="tx1"/>
        </a:solidFill>
        <a:latin typeface="Times New Roman" panose="02020603050405020304" pitchFamily="18" charset="0"/>
        <a:ea typeface="楷体" panose="02010609060101010101" pitchFamily="49" charset="-122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205">
          <p15:clr>
            <a:srgbClr val="A4A3A4"/>
          </p15:clr>
        </p15:guide>
        <p15:guide id="2" orient="horz" pos="953">
          <p15:clr>
            <a:srgbClr val="A4A3A4"/>
          </p15:clr>
        </p15:guide>
        <p15:guide id="3" orient="horz" pos="3992">
          <p15:clr>
            <a:srgbClr val="A4A3A4"/>
          </p15:clr>
        </p15:guide>
        <p15:guide id="4" pos="210">
          <p15:clr>
            <a:srgbClr val="A4A3A4"/>
          </p15:clr>
        </p15:guide>
        <p15:guide id="5" pos="4734">
          <p15:clr>
            <a:srgbClr val="A4A3A4"/>
          </p15:clr>
        </p15:guide>
      </p15:sldGuideLst>
    </p:ext>
  </p:extLst>
</p:presentation>
</file>

<file path=ppt/commentAuthors.xml><?xml version="1.0" encoding="utf-8"?>
<p:cmAuthorLst xmlns:a="http://schemas.openxmlformats.org/drawingml/2006/main" xmlns:r="http://schemas.openxmlformats.org/officeDocument/2006/relationships" xmlns:p="http://schemas.openxmlformats.org/presentationml/2006/main">
  <p:cmAuthor id="1" name="Administrator" initials="A" lastIdx="1" clrIdx="0"/>
  <p:cmAuthor id="2" name="lenovo" initials="l" lastIdx="20" clrIdx="1"/>
  <p:cmAuthor id="3" name="xbany" initials="xb21cn" lastIdx="44" clrIdx="2"/>
  <p:cmAuthor id="4" name="书强 谢" initials="书强" lastIdx="3" clrIdx="3"/>
</p:cmAuthorLst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showPr showNarration="1" useTimings="0">
    <p:present/>
    <p:sldAll/>
    <p:penClr>
      <a:srgbClr val="FF0000"/>
    </p:penClr>
    <p:extLst>
      <p:ext uri="{EC167BDD-8182-4AB7-AECC-EB403E3ABB37}">
        <p14:laserClr xmlns:p14="http://schemas.microsoft.com/office/powerpoint/2010/main">
          <a:srgbClr val="FF0000"/>
        </p14:laserClr>
      </p:ext>
      <p:ext uri="{2FDB2607-1784-4EEB-B798-7EB5836EED8A}">
        <p14:showMediaCtrls xmlns:p14="http://schemas.microsoft.com/office/powerpoint/2010/main" val="1"/>
      </p:ext>
    </p:extLst>
  </p:showPr>
  <p:clrMru>
    <a:srgbClr val="0000FF"/>
    <a:srgbClr val="FFF2ED"/>
    <a:srgbClr val="FFE8D9"/>
    <a:srgbClr val="FFF7F2"/>
    <a:srgbClr val="FFFFFF"/>
    <a:srgbClr val="000000"/>
    <a:srgbClr val="FF00FF"/>
    <a:srgbClr val="FFEBDC"/>
    <a:srgbClr val="FFF8F1"/>
    <a:srgbClr val="DD5A5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中度样式 2 - 强调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  <a:tblStyle styleId="{5940675A-B579-460E-94D1-54222C63F5DA}" styleName="无样式，网格型">
    <a:wholeTbl>
      <a:tcTxStyle>
        <a:fontRef idx="minor">
          <a:scrgbClr r="0" g="0" b="0"/>
        </a:fontRef>
        <a:schemeClr val="tx1"/>
      </a:tcTxStyle>
      <a:tcStyle>
        <a:tcBdr>
          <a:left>
            <a:ln w="12700" cmpd="sng">
              <a:solidFill>
                <a:schemeClr val="tx1"/>
              </a:solidFill>
            </a:ln>
          </a:left>
          <a:right>
            <a:ln w="12700" cmpd="sng">
              <a:solidFill>
                <a:schemeClr val="tx1"/>
              </a:solidFill>
            </a:ln>
          </a:right>
          <a:top>
            <a:ln w="12700" cmpd="sng">
              <a:solidFill>
                <a:schemeClr val="tx1"/>
              </a:solidFill>
            </a:ln>
          </a:top>
          <a:bottom>
            <a:ln w="12700" cmpd="sng">
              <a:solidFill>
                <a:schemeClr val="tx1"/>
              </a:solidFill>
            </a:ln>
          </a:bottom>
          <a:insideH>
            <a:ln w="12700" cmpd="sng">
              <a:solidFill>
                <a:schemeClr val="tx1"/>
              </a:solidFill>
            </a:ln>
          </a:insideH>
          <a:insideV>
            <a:ln w="12700" cmpd="sng">
              <a:solidFill>
                <a:schemeClr val="tx1"/>
              </a:solidFill>
            </a:ln>
          </a:insideV>
        </a:tcBdr>
        <a:fill>
          <a:noFill/>
        </a:fill>
      </a:tcStyle>
    </a:wholeTbl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lastView="sldThumbnailView">
  <p:normalViewPr horzBarState="maximized">
    <p:restoredLeft sz="17816" autoAdjust="0"/>
    <p:restoredTop sz="95238" autoAdjust="0"/>
  </p:normalViewPr>
  <p:slideViewPr>
    <p:cSldViewPr>
      <p:cViewPr varScale="1">
        <p:scale>
          <a:sx n="109" d="100"/>
          <a:sy n="109" d="100"/>
        </p:scale>
        <p:origin x="144" y="186"/>
      </p:cViewPr>
      <p:guideLst>
        <p:guide orient="horz" pos="2205"/>
        <p:guide orient="horz" pos="953"/>
        <p:guide orient="horz" pos="3992"/>
        <p:guide pos="210"/>
        <p:guide pos="4734"/>
      </p:guideLst>
    </p:cSldViewPr>
  </p:slideViewPr>
  <p:notesTextViewPr>
    <p:cViewPr>
      <p:scale>
        <a:sx n="100" d="100"/>
        <a:sy n="100" d="100"/>
      </p:scale>
      <p:origin x="0" y="0"/>
    </p:cViewPr>
  </p:notesTextViewPr>
  <p:sorterViewPr>
    <p:cViewPr>
      <p:scale>
        <a:sx n="200" d="100"/>
        <a:sy n="200" d="100"/>
      </p:scale>
      <p:origin x="0" y="0"/>
    </p:cViewPr>
  </p:sorterViewPr>
  <p:gridSpacing cx="72008" cy="72008"/>
</p:viewPr>
</file>

<file path=ppt/_rels/presentation.xml.rels><?xml version='1.0' encoding='UTF-8' standalone='yes'?>
<Relationships xmlns="http://schemas.openxmlformats.org/package/2006/relationships"><Relationship Id="rId8" Type="http://schemas.openxmlformats.org/officeDocument/2006/relationships/slide" Target="slides/slide6.xml"/><Relationship Id="rId13" Type="http://schemas.openxmlformats.org/officeDocument/2006/relationships/slide" Target="slides/slide11.xml"/><Relationship Id="rId18" Type="http://schemas.openxmlformats.org/officeDocument/2006/relationships/slide" Target="slides/slide16.xml"/><Relationship Id="rId26" Type="http://schemas.openxmlformats.org/officeDocument/2006/relationships/tableStyles" Target="tableStyles.xml"/><Relationship Id="rId3" Type="http://schemas.openxmlformats.org/officeDocument/2006/relationships/slide" Target="slides/slide1.xml"/><Relationship Id="rId21" Type="http://schemas.openxmlformats.org/officeDocument/2006/relationships/notesMaster" Target="notesMasters/notesMaster1.xml"/><Relationship Id="rId7" Type="http://schemas.openxmlformats.org/officeDocument/2006/relationships/slide" Target="slides/slide5.xml"/><Relationship Id="rId12" Type="http://schemas.openxmlformats.org/officeDocument/2006/relationships/slide" Target="slides/slide10.xml"/><Relationship Id="rId17" Type="http://schemas.openxmlformats.org/officeDocument/2006/relationships/slide" Target="slides/slide15.xml"/><Relationship Id="rId25" Type="http://schemas.openxmlformats.org/officeDocument/2006/relationships/theme" Target="theme/theme1.xml"/><Relationship Id="rId2" Type="http://schemas.openxmlformats.org/officeDocument/2006/relationships/slideMaster" Target="slideMasters/slideMaster2.xml"/><Relationship Id="rId16" Type="http://schemas.openxmlformats.org/officeDocument/2006/relationships/slide" Target="slides/slide14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4.xml"/><Relationship Id="rId11" Type="http://schemas.openxmlformats.org/officeDocument/2006/relationships/slide" Target="slides/slide9.xml"/><Relationship Id="rId24" Type="http://schemas.openxmlformats.org/officeDocument/2006/relationships/viewProps" Target="viewProps.xml"/><Relationship Id="rId5" Type="http://schemas.openxmlformats.org/officeDocument/2006/relationships/slide" Target="slides/slide3.xml"/><Relationship Id="rId15" Type="http://schemas.openxmlformats.org/officeDocument/2006/relationships/slide" Target="slides/slide13.xml"/><Relationship Id="rId23" Type="http://schemas.openxmlformats.org/officeDocument/2006/relationships/presProps" Target="presProps.xml"/><Relationship Id="rId10" Type="http://schemas.openxmlformats.org/officeDocument/2006/relationships/slide" Target="slides/slide8.xml"/><Relationship Id="rId4" Type="http://schemas.openxmlformats.org/officeDocument/2006/relationships/slide" Target="slides/slide2.xml"/><Relationship Id="rId9" Type="http://schemas.openxmlformats.org/officeDocument/2006/relationships/slide" Target="slides/slide7.xml"/><Relationship Id="rId14" Type="http://schemas.openxmlformats.org/officeDocument/2006/relationships/slide" Target="slides/slide12.xml"/><Relationship Id="rId22" Type="http://schemas.openxmlformats.org/officeDocument/2006/relationships/commentAuthors" Target="commentAuthors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3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页眉占位符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3" name="日期占位符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fld id="{EEE2A9EE-640F-4747-9200-3FF325F14BC9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4" name="幻灯片图像占位符 3"/>
          <p:cNvSpPr>
            <a:spLocks noGrp="1" noRot="1" noChangeAspect="1"/>
          </p:cNvSpPr>
          <p:nvPr>
            <p:ph type="sldImg" idx="2"/>
          </p:nvPr>
        </p:nvSpPr>
        <p:spPr>
          <a:xfrm>
            <a:off x="685800" y="1143000"/>
            <a:ext cx="54864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pPr lvl="0"/>
            <a:endParaRPr lang="zh-CN" altLang="en-US" noProof="0"/>
          </a:p>
        </p:txBody>
      </p:sp>
      <p:sp>
        <p:nvSpPr>
          <p:cNvPr id="5" name="备注占位符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zh-CN" altLang="en-US" noProof="0"/>
              <a:t>编辑母版文本样式</a:t>
            </a:r>
          </a:p>
          <a:p>
            <a:pPr lvl="1"/>
            <a:r>
              <a:rPr lang="zh-CN" altLang="en-US" noProof="0"/>
              <a:t>第二级</a:t>
            </a:r>
          </a:p>
          <a:p>
            <a:pPr lvl="2"/>
            <a:r>
              <a:rPr lang="zh-CN" altLang="en-US" noProof="0"/>
              <a:t>第三级</a:t>
            </a:r>
          </a:p>
          <a:p>
            <a:pPr lvl="3"/>
            <a:r>
              <a:rPr lang="zh-CN" altLang="en-US" noProof="0"/>
              <a:t>第四级</a:t>
            </a:r>
          </a:p>
          <a:p>
            <a:pPr lvl="4"/>
            <a:r>
              <a:rPr lang="zh-CN" altLang="en-US" noProof="0"/>
              <a:t>第五级</a:t>
            </a:r>
          </a:p>
        </p:txBody>
      </p:sp>
      <p:sp>
        <p:nvSpPr>
          <p:cNvPr id="6" name="页脚占位符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 eaLnBrk="1" fontAlgn="auto" hangingPunct="1">
              <a:spcBef>
                <a:spcPts val="0"/>
              </a:spcBef>
              <a:spcAft>
                <a:spcPts val="0"/>
              </a:spcAft>
              <a:defRPr sz="1200">
                <a:latin typeface="+mn-lt"/>
                <a:ea typeface="+mn-ea"/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7" name="灯片编号占位符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wrap="square" lIns="91440" tIns="45720" rIns="91440" bIns="45720" numCol="1" anchor="b" anchorCtr="0" compatLnSpc="1"/>
          <a:lstStyle>
            <a:lvl1pPr algn="r" eaLnBrk="1" hangingPunct="1">
              <a:defRPr sz="1200">
                <a:latin typeface="等线" panose="02010600030101010101" pitchFamily="2" charset="-122"/>
                <a:ea typeface="等线" panose="02010600030101010101" pitchFamily="2" charset="-122"/>
              </a:defRPr>
            </a:lvl1pPr>
          </a:lstStyle>
          <a:p>
            <a:fld id="{088EDC4C-EBAA-4688-91EE-B54A4530CE77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notesStyle>
    <a:lvl1pPr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rtl="0" eaLnBrk="0" fontAlgn="base" hangingPunct="0">
      <a:spcBef>
        <a:spcPct val="30000"/>
      </a:spcBef>
      <a:spcAft>
        <a:spcPct val="0"/>
      </a:spcAft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42" name="幻灯片图像占位符 1"/>
          <p:cNvSpPr>
            <a:spLocks noGrp="1" noRot="1" noChangeAspect="1" noChangeArrowheads="1" noTextEdit="1"/>
          </p:cNvSpPr>
          <p:nvPr>
            <p:ph type="sldImg"/>
          </p:nvPr>
        </p:nvSpPr>
        <p:spPr bwMode="auto">
          <a:noFill/>
          <a:ln>
            <a:solidFill>
              <a:srgbClr val="000000"/>
            </a:solidFill>
            <a:miter lim="800000"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</a:extLst>
        </p:spPr>
      </p:sp>
      <p:sp>
        <p:nvSpPr>
          <p:cNvPr id="10243" name="备注占位符 2"/>
          <p:cNvSpPr>
            <a:spLocks noGrp="1" noChangeArrowheads="1"/>
          </p:cNvSpPr>
          <p:nvPr>
            <p:ph type="body" idx="1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 numCol="1" anchor="t" anchorCtr="0" compatLnSpc="1"/>
          <a:lstStyle/>
          <a:p>
            <a:pPr eaLnBrk="1" hangingPunct="1">
              <a:spcBef>
                <a:spcPct val="0"/>
              </a:spcBef>
            </a:pPr>
            <a:endParaRPr lang="zh-CN" altLang="en-US"/>
          </a:p>
        </p:txBody>
      </p:sp>
      <p:sp>
        <p:nvSpPr>
          <p:cNvPr id="10244" name="灯片编号占位符 3"/>
          <p:cNvSpPr>
            <a:spLocks noGrp="1" noChangeArrowheads="1"/>
          </p:cNvSpPr>
          <p:nvPr>
            <p:ph type="sldNum" sz="quarter" idx="5"/>
          </p:nvPr>
        </p:nvSpPr>
        <p:spPr bwMode="auto">
          <a:noFill/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/>
          <a:lstStyle>
            <a:lvl1pPr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1pPr>
            <a:lvl2pPr marL="742950" indent="-28575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2pPr>
            <a:lvl3pPr marL="11430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3pPr>
            <a:lvl4pPr marL="16002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4pPr>
            <a:lvl5pPr marL="2057400" indent="-228600"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5pPr>
            <a:lvl6pPr marL="25146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6pPr>
            <a:lvl7pPr marL="29718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7pPr>
            <a:lvl8pPr marL="34290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8pPr>
            <a:lvl9pPr marL="3886200" indent="-228600" eaLnBrk="0" fontAlgn="base" hangingPunct="0">
              <a:spcBef>
                <a:spcPct val="0"/>
              </a:spcBef>
              <a:spcAft>
                <a:spcPct val="0"/>
              </a:spcAft>
              <a:defRPr>
                <a:solidFill>
                  <a:schemeClr val="tx1"/>
                </a:solidFill>
                <a:latin typeface="Times New Roman" panose="02020603050405020304" pitchFamily="18" charset="0"/>
                <a:ea typeface="楷体" panose="02010609060101010101" pitchFamily="49" charset="-122"/>
              </a:defRPr>
            </a:lvl9pPr>
          </a:lstStyle>
          <a:p>
            <a:fld id="{8948BF6C-F389-4163-8DEA-EE114D819A2E}" type="slidenum">
              <a:rPr lang="zh-CN" altLang="en-US">
                <a:latin typeface="等线" panose="02010600030101010101" pitchFamily="2" charset="-122"/>
                <a:ea typeface="等线" panose="02010600030101010101" pitchFamily="2" charset="-122"/>
              </a:rPr>
              <a:t>1</a:t>
            </a:fld>
            <a:endParaRPr lang="zh-CN" altLang="en-US">
              <a:latin typeface="等线" panose="02010600030101010101" pitchFamily="2" charset="-122"/>
              <a:ea typeface="等线" panose="02010600030101010101" pitchFamily="2" charset="-122"/>
            </a:endParaRPr>
          </a:p>
        </p:txBody>
      </p:sp>
    </p:spTree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1.jpeg"/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3" Type="http://schemas.openxmlformats.org/officeDocument/2006/relationships/image" Target="../media/image4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6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_rels/slideLayout7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png"/><Relationship Id="rId2" Type="http://schemas.openxmlformats.org/officeDocument/2006/relationships/image" Target="../media/image6.pn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5.png"/></Relationships>
</file>

<file path=ppt/slideLayouts/_rels/slideLayout8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8.jpeg"/><Relationship Id="rId1" Type="http://schemas.openxmlformats.org/officeDocument/2006/relationships/slideMaster" Target="../slideMasters/slideMaster2.xml"/><Relationship Id="rId4" Type="http://schemas.openxmlformats.org/officeDocument/2006/relationships/image" Target="../media/image7.png"/></Relationships>
</file>

<file path=ppt/slideLayouts/_rels/slideLayout9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image" Target="../media/image9.png"/><Relationship Id="rId1" Type="http://schemas.openxmlformats.org/officeDocument/2006/relationships/slideMaster" Target="../slideMasters/slideMaster2.xml"/></Relationships>
</file>

<file path=ppt/slideLayouts/_rels/slideLayout1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image" Target="../media/image10.jpeg"/><Relationship Id="rId1" Type="http://schemas.openxmlformats.org/officeDocument/2006/relationships/slideMaster" Target="../slideMasters/slideMaster2.xml"/></Relationships>
</file>

<file path=ppt/slideLayouts/_rels/slideLayout11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png"/><Relationship Id="rId2" Type="http://schemas.openxmlformats.org/officeDocument/2006/relationships/image" Target="../media/image3.jpeg"/><Relationship Id="rId1" Type="http://schemas.openxmlformats.org/officeDocument/2006/relationships/slideMaster" Target="../slideMasters/slideMaster2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0" r="1356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标题和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1603" t="24013" r="32903" b="14569"/>
          <a:stretch>
            <a:fillRect/>
          </a:stretch>
        </p:blipFill>
        <p:spPr bwMode="auto">
          <a:xfrm>
            <a:off x="0" y="-2117"/>
            <a:ext cx="12194117" cy="686011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3"/>
          <p:cNvSpPr/>
          <p:nvPr userDrawn="1"/>
        </p:nvSpPr>
        <p:spPr>
          <a:xfrm>
            <a:off x="1066800" y="836084"/>
            <a:ext cx="10060517" cy="5183716"/>
          </a:xfrm>
          <a:prstGeom prst="roundRect">
            <a:avLst/>
          </a:prstGeom>
          <a:solidFill>
            <a:srgbClr val="FED964"/>
          </a:solidFill>
          <a:ln w="38100"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bldLvl="0" animBg="1"/>
    </p:bldLst>
  </p:timing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4448" t="27852" r="32903" b="14569"/>
          <a:stretch>
            <a:fillRect/>
          </a:stretch>
        </p:blipFill>
        <p:spPr bwMode="auto">
          <a:xfrm flipH="1">
            <a:off x="-21167" y="0"/>
            <a:ext cx="12213167" cy="68685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3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4" name="文本框 3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两栏内容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图片 6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2360" r="13567"/>
          <a:stretch>
            <a:fillRect/>
          </a:stretch>
        </p:blipFill>
        <p:spPr bwMode="auto">
          <a:xfrm>
            <a:off x="0" y="0"/>
            <a:ext cx="1219200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矩形: 圆角 2"/>
          <p:cNvSpPr/>
          <p:nvPr userDrawn="1"/>
        </p:nvSpPr>
        <p:spPr>
          <a:xfrm>
            <a:off x="431800" y="309033"/>
            <a:ext cx="11328400" cy="6239933"/>
          </a:xfrm>
          <a:prstGeom prst="roundRect">
            <a:avLst/>
          </a:prstGeom>
          <a:solidFill>
            <a:schemeClr val="bg1"/>
          </a:solidFill>
          <a:ln w="101600">
            <a:solidFill>
              <a:srgbClr val="FCBF00"/>
            </a:solidFill>
          </a:ln>
          <a:effectLst>
            <a:outerShdw blurRad="63500" algn="ctr" rotWithShape="0">
              <a:prstClr val="black">
                <a:alpha val="42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92519" y="309033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空白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8890" y="-67310"/>
            <a:ext cx="12211050" cy="6993890"/>
          </a:xfrm>
          <a:prstGeom prst="rect">
            <a:avLst/>
          </a:prstGeom>
        </p:spPr>
      </p:pic>
      <p:pic>
        <p:nvPicPr>
          <p:cNvPr id="4" name="图片 3"/>
          <p:cNvPicPr>
            <a:picLocks noChangeAspect="1"/>
          </p:cNvPicPr>
          <p:nvPr userDrawn="1"/>
        </p:nvPicPr>
        <p:blipFill rotWithShape="1">
          <a:blip r:embed="rId3" cstate="print">
            <a:alphaModFix amt="95000"/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415" t="21891" r="20282" b="26965"/>
          <a:stretch>
            <a:fillRect/>
          </a:stretch>
        </p:blipFill>
        <p:spPr>
          <a:xfrm rot="5400000">
            <a:off x="5306695" y="-380365"/>
            <a:ext cx="5646420" cy="7711440"/>
          </a:xfrm>
          <a:prstGeom prst="rect">
            <a:avLst/>
          </a:prstGeom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-23495" y="-75565"/>
            <a:ext cx="12239625" cy="7010400"/>
          </a:xfrm>
          <a:prstGeom prst="rect">
            <a:avLst/>
          </a:prstGeom>
        </p:spPr>
      </p:pic>
      <p:grpSp>
        <p:nvGrpSpPr>
          <p:cNvPr id="28" name="组合 5"/>
          <p:cNvGrpSpPr/>
          <p:nvPr userDrawn="1"/>
        </p:nvGrpSpPr>
        <p:grpSpPr bwMode="auto">
          <a:xfrm>
            <a:off x="97155" y="147955"/>
            <a:ext cx="12111355" cy="6497320"/>
            <a:chOff x="314790" y="249767"/>
            <a:chExt cx="8514419" cy="4643965"/>
          </a:xfrm>
        </p:grpSpPr>
        <p:sp>
          <p:nvSpPr>
            <p:cNvPr id="29" name="任意多边形: 形状 6"/>
            <p:cNvSpPr/>
            <p:nvPr/>
          </p:nvSpPr>
          <p:spPr>
            <a:xfrm>
              <a:off x="314790" y="249767"/>
              <a:ext cx="8514419" cy="4643965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71447"/>
                <a:gd name="connsiteX1-2551" fmla="*/ 1709058 w 11585839"/>
                <a:gd name="connsiteY1-2552" fmla="*/ 85930 h 6271447"/>
                <a:gd name="connsiteX2-2553" fmla="*/ 3906158 w 11585839"/>
                <a:gd name="connsiteY2-2554" fmla="*/ 205 h 6271447"/>
                <a:gd name="connsiteX3-2555" fmla="*/ 6195333 w 11585839"/>
                <a:gd name="connsiteY3-2556" fmla="*/ 60530 h 6271447"/>
                <a:gd name="connsiteX4-2557" fmla="*/ 8401958 w 11585839"/>
                <a:gd name="connsiteY4-2558" fmla="*/ 9730 h 6271447"/>
                <a:gd name="connsiteX5-2559" fmla="*/ 10202183 w 11585839"/>
                <a:gd name="connsiteY5-2560" fmla="*/ 92280 h 6271447"/>
                <a:gd name="connsiteX6-2561" fmla="*/ 11507108 w 11585839"/>
                <a:gd name="connsiteY6-2562" fmla="*/ 124030 h 6271447"/>
                <a:gd name="connsiteX7-2563" fmla="*/ 11449958 w 11585839"/>
                <a:gd name="connsiteY7-2564" fmla="*/ 1533730 h 6271447"/>
                <a:gd name="connsiteX8-2565" fmla="*/ 11538858 w 11585839"/>
                <a:gd name="connsiteY8-2566" fmla="*/ 2416380 h 6271447"/>
                <a:gd name="connsiteX9-2567" fmla="*/ 11475358 w 11585839"/>
                <a:gd name="connsiteY9-2568" fmla="*/ 3556205 h 6271447"/>
                <a:gd name="connsiteX10-2569" fmla="*/ 11532508 w 11585839"/>
                <a:gd name="connsiteY10-2570" fmla="*/ 4565855 h 6271447"/>
                <a:gd name="connsiteX11-2571" fmla="*/ 11453133 w 11585839"/>
                <a:gd name="connsiteY11-2572" fmla="*/ 5391355 h 6271447"/>
                <a:gd name="connsiteX12-2573" fmla="*/ 11542033 w 11585839"/>
                <a:gd name="connsiteY12-2574" fmla="*/ 6134305 h 6271447"/>
                <a:gd name="connsiteX13-2575" fmla="*/ 10722883 w 11585839"/>
                <a:gd name="connsiteY13-2576" fmla="*/ 6267655 h 6271447"/>
                <a:gd name="connsiteX14-2577" fmla="*/ 9351283 w 11585839"/>
                <a:gd name="connsiteY14-2578" fmla="*/ 6229555 h 6271447"/>
                <a:gd name="connsiteX15-2579" fmla="*/ 7887608 w 11585839"/>
                <a:gd name="connsiteY15-2580" fmla="*/ 6172405 h 6271447"/>
                <a:gd name="connsiteX16-2581" fmla="*/ 6312808 w 11585839"/>
                <a:gd name="connsiteY16-2582" fmla="*/ 6254955 h 6271447"/>
                <a:gd name="connsiteX17-2583" fmla="*/ 4293508 w 11585839"/>
                <a:gd name="connsiteY17-2584" fmla="*/ 6188280 h 6271447"/>
                <a:gd name="connsiteX18-2585" fmla="*/ 2721767 w 11585839"/>
                <a:gd name="connsiteY18-2586" fmla="*/ 6215186 h 6271447"/>
                <a:gd name="connsiteX19-2587" fmla="*/ 1162958 w 11585839"/>
                <a:gd name="connsiteY19-2588" fmla="*/ 6200980 h 6271447"/>
                <a:gd name="connsiteX20-2589" fmla="*/ 77108 w 11585839"/>
                <a:gd name="connsiteY20-2590" fmla="*/ 6121605 h 6271447"/>
                <a:gd name="connsiteX21-2591" fmla="*/ 86633 w 11585839"/>
                <a:gd name="connsiteY21-2592" fmla="*/ 5054805 h 6271447"/>
                <a:gd name="connsiteX22-2593" fmla="*/ 70758 w 11585839"/>
                <a:gd name="connsiteY22-2594" fmla="*/ 3937205 h 6271447"/>
                <a:gd name="connsiteX23-2595" fmla="*/ 39008 w 11585839"/>
                <a:gd name="connsiteY23-2596" fmla="*/ 2489405 h 6271447"/>
                <a:gd name="connsiteX24-2597" fmla="*/ 105683 w 11585839"/>
                <a:gd name="connsiteY24-2598" fmla="*/ 1317830 h 6271447"/>
                <a:gd name="connsiteX25-2599" fmla="*/ 143783 w 11585839"/>
                <a:gd name="connsiteY25-2600" fmla="*/ 101805 h 6271447"/>
                <a:gd name="connsiteX0-2601" fmla="*/ 143783 w 11585839"/>
                <a:gd name="connsiteY0-2602" fmla="*/ 101805 h 6271447"/>
                <a:gd name="connsiteX1-2603" fmla="*/ 1709058 w 11585839"/>
                <a:gd name="connsiteY1-2604" fmla="*/ 85930 h 6271447"/>
                <a:gd name="connsiteX2-2605" fmla="*/ 3906158 w 11585839"/>
                <a:gd name="connsiteY2-2606" fmla="*/ 205 h 6271447"/>
                <a:gd name="connsiteX3-2607" fmla="*/ 6195333 w 11585839"/>
                <a:gd name="connsiteY3-2608" fmla="*/ 60530 h 6271447"/>
                <a:gd name="connsiteX4-2609" fmla="*/ 8401958 w 11585839"/>
                <a:gd name="connsiteY4-2610" fmla="*/ 9730 h 6271447"/>
                <a:gd name="connsiteX5-2611" fmla="*/ 10202183 w 11585839"/>
                <a:gd name="connsiteY5-2612" fmla="*/ 92280 h 6271447"/>
                <a:gd name="connsiteX6-2613" fmla="*/ 11507108 w 11585839"/>
                <a:gd name="connsiteY6-2614" fmla="*/ 124030 h 6271447"/>
                <a:gd name="connsiteX7-2615" fmla="*/ 11449958 w 11585839"/>
                <a:gd name="connsiteY7-2616" fmla="*/ 1533730 h 6271447"/>
                <a:gd name="connsiteX8-2617" fmla="*/ 11538858 w 11585839"/>
                <a:gd name="connsiteY8-2618" fmla="*/ 2416380 h 6271447"/>
                <a:gd name="connsiteX9-2619" fmla="*/ 11475358 w 11585839"/>
                <a:gd name="connsiteY9-2620" fmla="*/ 3556205 h 6271447"/>
                <a:gd name="connsiteX10-2621" fmla="*/ 11532508 w 11585839"/>
                <a:gd name="connsiteY10-2622" fmla="*/ 4565855 h 6271447"/>
                <a:gd name="connsiteX11-2623" fmla="*/ 11453133 w 11585839"/>
                <a:gd name="connsiteY11-2624" fmla="*/ 5391355 h 6271447"/>
                <a:gd name="connsiteX12-2625" fmla="*/ 11542033 w 11585839"/>
                <a:gd name="connsiteY12-2626" fmla="*/ 6134305 h 6271447"/>
                <a:gd name="connsiteX13-2627" fmla="*/ 10722883 w 11585839"/>
                <a:gd name="connsiteY13-2628" fmla="*/ 6267655 h 6271447"/>
                <a:gd name="connsiteX14-2629" fmla="*/ 9351283 w 11585839"/>
                <a:gd name="connsiteY14-2630" fmla="*/ 6229555 h 6271447"/>
                <a:gd name="connsiteX15-2631" fmla="*/ 7887608 w 11585839"/>
                <a:gd name="connsiteY15-2632" fmla="*/ 6172405 h 6271447"/>
                <a:gd name="connsiteX16-2633" fmla="*/ 6331625 w 11585839"/>
                <a:gd name="connsiteY16-2634" fmla="*/ 6217608 h 6271447"/>
                <a:gd name="connsiteX17-2635" fmla="*/ 4293508 w 11585839"/>
                <a:gd name="connsiteY17-2636" fmla="*/ 6188280 h 6271447"/>
                <a:gd name="connsiteX18-2637" fmla="*/ 2721767 w 11585839"/>
                <a:gd name="connsiteY18-2638" fmla="*/ 6215186 h 6271447"/>
                <a:gd name="connsiteX19-2639" fmla="*/ 1162958 w 11585839"/>
                <a:gd name="connsiteY19-2640" fmla="*/ 6200980 h 6271447"/>
                <a:gd name="connsiteX20-2641" fmla="*/ 77108 w 11585839"/>
                <a:gd name="connsiteY20-2642" fmla="*/ 6121605 h 6271447"/>
                <a:gd name="connsiteX21-2643" fmla="*/ 86633 w 11585839"/>
                <a:gd name="connsiteY21-2644" fmla="*/ 5054805 h 6271447"/>
                <a:gd name="connsiteX22-2645" fmla="*/ 70758 w 11585839"/>
                <a:gd name="connsiteY22-2646" fmla="*/ 3937205 h 6271447"/>
                <a:gd name="connsiteX23-2647" fmla="*/ 39008 w 11585839"/>
                <a:gd name="connsiteY23-2648" fmla="*/ 2489405 h 6271447"/>
                <a:gd name="connsiteX24-2649" fmla="*/ 105683 w 11585839"/>
                <a:gd name="connsiteY24-2650" fmla="*/ 1317830 h 6271447"/>
                <a:gd name="connsiteX25-2651" fmla="*/ 143783 w 11585839"/>
                <a:gd name="connsiteY25-2652" fmla="*/ 101805 h 6271447"/>
                <a:gd name="connsiteX0-2653" fmla="*/ 143783 w 11585839"/>
                <a:gd name="connsiteY0-2654" fmla="*/ 101805 h 6271055"/>
                <a:gd name="connsiteX1-2655" fmla="*/ 1709058 w 11585839"/>
                <a:gd name="connsiteY1-2656" fmla="*/ 85930 h 6271055"/>
                <a:gd name="connsiteX2-2657" fmla="*/ 3906158 w 11585839"/>
                <a:gd name="connsiteY2-2658" fmla="*/ 205 h 6271055"/>
                <a:gd name="connsiteX3-2659" fmla="*/ 6195333 w 11585839"/>
                <a:gd name="connsiteY3-2660" fmla="*/ 60530 h 6271055"/>
                <a:gd name="connsiteX4-2661" fmla="*/ 8401958 w 11585839"/>
                <a:gd name="connsiteY4-2662" fmla="*/ 9730 h 6271055"/>
                <a:gd name="connsiteX5-2663" fmla="*/ 10202183 w 11585839"/>
                <a:gd name="connsiteY5-2664" fmla="*/ 92280 h 6271055"/>
                <a:gd name="connsiteX6-2665" fmla="*/ 11507108 w 11585839"/>
                <a:gd name="connsiteY6-2666" fmla="*/ 124030 h 6271055"/>
                <a:gd name="connsiteX7-2667" fmla="*/ 11449958 w 11585839"/>
                <a:gd name="connsiteY7-2668" fmla="*/ 1533730 h 6271055"/>
                <a:gd name="connsiteX8-2669" fmla="*/ 11538858 w 11585839"/>
                <a:gd name="connsiteY8-2670" fmla="*/ 2416380 h 6271055"/>
                <a:gd name="connsiteX9-2671" fmla="*/ 11475358 w 11585839"/>
                <a:gd name="connsiteY9-2672" fmla="*/ 3556205 h 6271055"/>
                <a:gd name="connsiteX10-2673" fmla="*/ 11532508 w 11585839"/>
                <a:gd name="connsiteY10-2674" fmla="*/ 4565855 h 6271055"/>
                <a:gd name="connsiteX11-2675" fmla="*/ 11453133 w 11585839"/>
                <a:gd name="connsiteY11-2676" fmla="*/ 5391355 h 6271055"/>
                <a:gd name="connsiteX12-2677" fmla="*/ 11542033 w 11585839"/>
                <a:gd name="connsiteY12-2678" fmla="*/ 6134305 h 6271055"/>
                <a:gd name="connsiteX13-2679" fmla="*/ 10722883 w 11585839"/>
                <a:gd name="connsiteY13-2680" fmla="*/ 6267655 h 6271055"/>
                <a:gd name="connsiteX14-2681" fmla="*/ 9351283 w 11585839"/>
                <a:gd name="connsiteY14-2682" fmla="*/ 6229555 h 6271055"/>
                <a:gd name="connsiteX15-2683" fmla="*/ 7887609 w 11585839"/>
                <a:gd name="connsiteY15-2684" fmla="*/ 6209753 h 6271055"/>
                <a:gd name="connsiteX16-2685" fmla="*/ 6331625 w 11585839"/>
                <a:gd name="connsiteY16-2686" fmla="*/ 6217608 h 6271055"/>
                <a:gd name="connsiteX17-2687" fmla="*/ 4293508 w 11585839"/>
                <a:gd name="connsiteY17-2688" fmla="*/ 6188280 h 6271055"/>
                <a:gd name="connsiteX18-2689" fmla="*/ 2721767 w 11585839"/>
                <a:gd name="connsiteY18-2690" fmla="*/ 6215186 h 6271055"/>
                <a:gd name="connsiteX19-2691" fmla="*/ 1162958 w 11585839"/>
                <a:gd name="connsiteY19-2692" fmla="*/ 6200980 h 6271055"/>
                <a:gd name="connsiteX20-2693" fmla="*/ 77108 w 11585839"/>
                <a:gd name="connsiteY20-2694" fmla="*/ 6121605 h 6271055"/>
                <a:gd name="connsiteX21-2695" fmla="*/ 86633 w 11585839"/>
                <a:gd name="connsiteY21-2696" fmla="*/ 5054805 h 6271055"/>
                <a:gd name="connsiteX22-2697" fmla="*/ 70758 w 11585839"/>
                <a:gd name="connsiteY22-2698" fmla="*/ 3937205 h 6271055"/>
                <a:gd name="connsiteX23-2699" fmla="*/ 39008 w 11585839"/>
                <a:gd name="connsiteY23-2700" fmla="*/ 2489405 h 6271055"/>
                <a:gd name="connsiteX24-2701" fmla="*/ 105683 w 11585839"/>
                <a:gd name="connsiteY24-2702" fmla="*/ 1317830 h 6271055"/>
                <a:gd name="connsiteX25-2703" fmla="*/ 143783 w 11585839"/>
                <a:gd name="connsiteY25-2704" fmla="*/ 101805 h 6271055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055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3829" y="6239205"/>
                    <a:pt x="9351283" y="6229555"/>
                  </a:cubicBezTo>
                  <a:lnTo>
                    <a:pt x="7887609" y="6209753"/>
                  </a:lnTo>
                  <a:lnTo>
                    <a:pt x="6331625" y="6217608"/>
                  </a:lnTo>
                  <a:lnTo>
                    <a:pt x="4293508" y="6188280"/>
                  </a:lnTo>
                  <a:cubicBezTo>
                    <a:pt x="3691865" y="6187876"/>
                    <a:pt x="3245681" y="6206217"/>
                    <a:pt x="2721767" y="6215186"/>
                  </a:cubicBezTo>
                  <a:lnTo>
                    <a:pt x="1162958" y="6200980"/>
                  </a:lnTo>
                  <a:cubicBezTo>
                    <a:pt x="722182" y="6185383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noFill/>
            <a:ln w="22225">
              <a:solidFill>
                <a:schemeClr val="bg1"/>
              </a:solidFill>
              <a:prstDash val="dash"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  <p:sp>
          <p:nvSpPr>
            <p:cNvPr id="30" name="任意多边形: 形状 5"/>
            <p:cNvSpPr/>
            <p:nvPr/>
          </p:nvSpPr>
          <p:spPr>
            <a:xfrm>
              <a:off x="431487" y="330386"/>
              <a:ext cx="8281024" cy="4482728"/>
            </a:xfrm>
            <a:custGeom>
              <a:avLst/>
              <a:gdLst>
                <a:gd name="connsiteX0" fmla="*/ 452469 w 11666851"/>
                <a:gd name="connsiteY0" fmla="*/ 787469 h 6184999"/>
                <a:gd name="connsiteX1" fmla="*/ 1836769 w 11666851"/>
                <a:gd name="connsiteY1" fmla="*/ 342969 h 6184999"/>
                <a:gd name="connsiteX2" fmla="*/ 3843369 w 11666851"/>
                <a:gd name="connsiteY2" fmla="*/ 266769 h 6184999"/>
                <a:gd name="connsiteX3" fmla="*/ 6218269 w 11666851"/>
                <a:gd name="connsiteY3" fmla="*/ 88969 h 6184999"/>
                <a:gd name="connsiteX4" fmla="*/ 8491569 w 11666851"/>
                <a:gd name="connsiteY4" fmla="*/ 69 h 6184999"/>
                <a:gd name="connsiteX5" fmla="*/ 10777569 w 11666851"/>
                <a:gd name="connsiteY5" fmla="*/ 101669 h 6184999"/>
                <a:gd name="connsiteX6" fmla="*/ 11501469 w 11666851"/>
                <a:gd name="connsiteY6" fmla="*/ 152469 h 6184999"/>
                <a:gd name="connsiteX7" fmla="*/ 11463369 w 11666851"/>
                <a:gd name="connsiteY7" fmla="*/ 1371669 h 6184999"/>
                <a:gd name="connsiteX8" fmla="*/ 11666569 w 11666851"/>
                <a:gd name="connsiteY8" fmla="*/ 2540069 h 6184999"/>
                <a:gd name="connsiteX9" fmla="*/ 11412569 w 11666851"/>
                <a:gd name="connsiteY9" fmla="*/ 3365569 h 6184999"/>
                <a:gd name="connsiteX10" fmla="*/ 11564969 w 11666851"/>
                <a:gd name="connsiteY10" fmla="*/ 4394269 h 6184999"/>
                <a:gd name="connsiteX11" fmla="*/ 11590369 w 11666851"/>
                <a:gd name="connsiteY11" fmla="*/ 5181669 h 6184999"/>
                <a:gd name="connsiteX12" fmla="*/ 11336369 w 11666851"/>
                <a:gd name="connsiteY12" fmla="*/ 5867469 h 6184999"/>
                <a:gd name="connsiteX13" fmla="*/ 10764869 w 11666851"/>
                <a:gd name="connsiteY13" fmla="*/ 5943669 h 6184999"/>
                <a:gd name="connsiteX14" fmla="*/ 9317069 w 11666851"/>
                <a:gd name="connsiteY14" fmla="*/ 5905569 h 6184999"/>
                <a:gd name="connsiteX15" fmla="*/ 8682069 w 11666851"/>
                <a:gd name="connsiteY15" fmla="*/ 5753169 h 6184999"/>
                <a:gd name="connsiteX16" fmla="*/ 6345269 w 11666851"/>
                <a:gd name="connsiteY16" fmla="*/ 5930969 h 6184999"/>
                <a:gd name="connsiteX17" fmla="*/ 4325969 w 11666851"/>
                <a:gd name="connsiteY17" fmla="*/ 5702369 h 6184999"/>
                <a:gd name="connsiteX18" fmla="*/ 2611469 w 11666851"/>
                <a:gd name="connsiteY18" fmla="*/ 6184969 h 6184999"/>
                <a:gd name="connsiteX19" fmla="*/ 947769 w 11666851"/>
                <a:gd name="connsiteY19" fmla="*/ 5676969 h 6184999"/>
                <a:gd name="connsiteX20" fmla="*/ 71469 w 11666851"/>
                <a:gd name="connsiteY20" fmla="*/ 5702369 h 6184999"/>
                <a:gd name="connsiteX21" fmla="*/ 71469 w 11666851"/>
                <a:gd name="connsiteY21" fmla="*/ 4483169 h 6184999"/>
                <a:gd name="connsiteX22" fmla="*/ 236569 w 11666851"/>
                <a:gd name="connsiteY22" fmla="*/ 3022669 h 6184999"/>
                <a:gd name="connsiteX23" fmla="*/ 33369 w 11666851"/>
                <a:gd name="connsiteY23" fmla="*/ 2260669 h 6184999"/>
                <a:gd name="connsiteX24" fmla="*/ 261969 w 11666851"/>
                <a:gd name="connsiteY24" fmla="*/ 1346269 h 6184999"/>
                <a:gd name="connsiteX25" fmla="*/ 452469 w 11666851"/>
                <a:gd name="connsiteY25" fmla="*/ 787469 h 6184999"/>
                <a:gd name="connsiteX0-1" fmla="*/ 452469 w 11666851"/>
                <a:gd name="connsiteY0-2" fmla="*/ 792368 h 6189898"/>
                <a:gd name="connsiteX1-3" fmla="*/ 1798669 w 11666851"/>
                <a:gd name="connsiteY1-4" fmla="*/ 14493 h 6189898"/>
                <a:gd name="connsiteX2-5" fmla="*/ 3843369 w 11666851"/>
                <a:gd name="connsiteY2-6" fmla="*/ 271668 h 6189898"/>
                <a:gd name="connsiteX3-7" fmla="*/ 6218269 w 11666851"/>
                <a:gd name="connsiteY3-8" fmla="*/ 93868 h 6189898"/>
                <a:gd name="connsiteX4-9" fmla="*/ 8491569 w 11666851"/>
                <a:gd name="connsiteY4-10" fmla="*/ 4968 h 6189898"/>
                <a:gd name="connsiteX5-11" fmla="*/ 10777569 w 11666851"/>
                <a:gd name="connsiteY5-12" fmla="*/ 106568 h 6189898"/>
                <a:gd name="connsiteX6-13" fmla="*/ 11501469 w 11666851"/>
                <a:gd name="connsiteY6-14" fmla="*/ 157368 h 6189898"/>
                <a:gd name="connsiteX7-15" fmla="*/ 11463369 w 11666851"/>
                <a:gd name="connsiteY7-16" fmla="*/ 1376568 h 6189898"/>
                <a:gd name="connsiteX8-17" fmla="*/ 11666569 w 11666851"/>
                <a:gd name="connsiteY8-18" fmla="*/ 2544968 h 6189898"/>
                <a:gd name="connsiteX9-19" fmla="*/ 11412569 w 11666851"/>
                <a:gd name="connsiteY9-20" fmla="*/ 3370468 h 6189898"/>
                <a:gd name="connsiteX10-21" fmla="*/ 11564969 w 11666851"/>
                <a:gd name="connsiteY10-22" fmla="*/ 4399168 h 6189898"/>
                <a:gd name="connsiteX11-23" fmla="*/ 11590369 w 11666851"/>
                <a:gd name="connsiteY11-24" fmla="*/ 5186568 h 6189898"/>
                <a:gd name="connsiteX12-25" fmla="*/ 11336369 w 11666851"/>
                <a:gd name="connsiteY12-26" fmla="*/ 5872368 h 6189898"/>
                <a:gd name="connsiteX13-27" fmla="*/ 10764869 w 11666851"/>
                <a:gd name="connsiteY13-28" fmla="*/ 5948568 h 6189898"/>
                <a:gd name="connsiteX14-29" fmla="*/ 9317069 w 11666851"/>
                <a:gd name="connsiteY14-30" fmla="*/ 5910468 h 6189898"/>
                <a:gd name="connsiteX15-31" fmla="*/ 8682069 w 11666851"/>
                <a:gd name="connsiteY15-32" fmla="*/ 5758068 h 6189898"/>
                <a:gd name="connsiteX16-33" fmla="*/ 6345269 w 11666851"/>
                <a:gd name="connsiteY16-34" fmla="*/ 5935868 h 6189898"/>
                <a:gd name="connsiteX17-35" fmla="*/ 4325969 w 11666851"/>
                <a:gd name="connsiteY17-36" fmla="*/ 5707268 h 6189898"/>
                <a:gd name="connsiteX18-37" fmla="*/ 2611469 w 11666851"/>
                <a:gd name="connsiteY18-38" fmla="*/ 6189868 h 6189898"/>
                <a:gd name="connsiteX19-39" fmla="*/ 947769 w 11666851"/>
                <a:gd name="connsiteY19-40" fmla="*/ 5681868 h 6189898"/>
                <a:gd name="connsiteX20-41" fmla="*/ 71469 w 11666851"/>
                <a:gd name="connsiteY20-42" fmla="*/ 5707268 h 6189898"/>
                <a:gd name="connsiteX21-43" fmla="*/ 71469 w 11666851"/>
                <a:gd name="connsiteY21-44" fmla="*/ 4488068 h 6189898"/>
                <a:gd name="connsiteX22-45" fmla="*/ 236569 w 11666851"/>
                <a:gd name="connsiteY22-46" fmla="*/ 3027568 h 6189898"/>
                <a:gd name="connsiteX23-47" fmla="*/ 33369 w 11666851"/>
                <a:gd name="connsiteY23-48" fmla="*/ 2265568 h 6189898"/>
                <a:gd name="connsiteX24-49" fmla="*/ 261969 w 11666851"/>
                <a:gd name="connsiteY24-50" fmla="*/ 1351168 h 6189898"/>
                <a:gd name="connsiteX25-51" fmla="*/ 452469 w 11666851"/>
                <a:gd name="connsiteY25-52" fmla="*/ 792368 h 6189898"/>
                <a:gd name="connsiteX0-53" fmla="*/ 290544 w 11666851"/>
                <a:gd name="connsiteY0-54" fmla="*/ 108417 h 6286997"/>
                <a:gd name="connsiteX1-55" fmla="*/ 1798669 w 11666851"/>
                <a:gd name="connsiteY1-56" fmla="*/ 111592 h 6286997"/>
                <a:gd name="connsiteX2-57" fmla="*/ 3843369 w 11666851"/>
                <a:gd name="connsiteY2-58" fmla="*/ 368767 h 6286997"/>
                <a:gd name="connsiteX3-59" fmla="*/ 6218269 w 11666851"/>
                <a:gd name="connsiteY3-60" fmla="*/ 190967 h 6286997"/>
                <a:gd name="connsiteX4-61" fmla="*/ 8491569 w 11666851"/>
                <a:gd name="connsiteY4-62" fmla="*/ 102067 h 6286997"/>
                <a:gd name="connsiteX5-63" fmla="*/ 10777569 w 11666851"/>
                <a:gd name="connsiteY5-64" fmla="*/ 203667 h 6286997"/>
                <a:gd name="connsiteX6-65" fmla="*/ 11501469 w 11666851"/>
                <a:gd name="connsiteY6-66" fmla="*/ 254467 h 6286997"/>
                <a:gd name="connsiteX7-67" fmla="*/ 11463369 w 11666851"/>
                <a:gd name="connsiteY7-68" fmla="*/ 1473667 h 6286997"/>
                <a:gd name="connsiteX8-69" fmla="*/ 11666569 w 11666851"/>
                <a:gd name="connsiteY8-70" fmla="*/ 2642067 h 6286997"/>
                <a:gd name="connsiteX9-71" fmla="*/ 11412569 w 11666851"/>
                <a:gd name="connsiteY9-72" fmla="*/ 3467567 h 6286997"/>
                <a:gd name="connsiteX10-73" fmla="*/ 11564969 w 11666851"/>
                <a:gd name="connsiteY10-74" fmla="*/ 4496267 h 6286997"/>
                <a:gd name="connsiteX11-75" fmla="*/ 11590369 w 11666851"/>
                <a:gd name="connsiteY11-76" fmla="*/ 5283667 h 6286997"/>
                <a:gd name="connsiteX12-77" fmla="*/ 11336369 w 11666851"/>
                <a:gd name="connsiteY12-78" fmla="*/ 5969467 h 6286997"/>
                <a:gd name="connsiteX13-79" fmla="*/ 10764869 w 11666851"/>
                <a:gd name="connsiteY13-80" fmla="*/ 6045667 h 6286997"/>
                <a:gd name="connsiteX14-81" fmla="*/ 9317069 w 11666851"/>
                <a:gd name="connsiteY14-82" fmla="*/ 6007567 h 6286997"/>
                <a:gd name="connsiteX15-83" fmla="*/ 8682069 w 11666851"/>
                <a:gd name="connsiteY15-84" fmla="*/ 5855167 h 6286997"/>
                <a:gd name="connsiteX16-85" fmla="*/ 6345269 w 11666851"/>
                <a:gd name="connsiteY16-86" fmla="*/ 6032967 h 6286997"/>
                <a:gd name="connsiteX17-87" fmla="*/ 4325969 w 11666851"/>
                <a:gd name="connsiteY17-88" fmla="*/ 5804367 h 6286997"/>
                <a:gd name="connsiteX18-89" fmla="*/ 2611469 w 11666851"/>
                <a:gd name="connsiteY18-90" fmla="*/ 6286967 h 6286997"/>
                <a:gd name="connsiteX19-91" fmla="*/ 947769 w 11666851"/>
                <a:gd name="connsiteY19-92" fmla="*/ 5778967 h 6286997"/>
                <a:gd name="connsiteX20-93" fmla="*/ 71469 w 11666851"/>
                <a:gd name="connsiteY20-94" fmla="*/ 5804367 h 6286997"/>
                <a:gd name="connsiteX21-95" fmla="*/ 71469 w 11666851"/>
                <a:gd name="connsiteY21-96" fmla="*/ 4585167 h 6286997"/>
                <a:gd name="connsiteX22-97" fmla="*/ 236569 w 11666851"/>
                <a:gd name="connsiteY22-98" fmla="*/ 3124667 h 6286997"/>
                <a:gd name="connsiteX23-99" fmla="*/ 33369 w 11666851"/>
                <a:gd name="connsiteY23-100" fmla="*/ 2362667 h 6286997"/>
                <a:gd name="connsiteX24-101" fmla="*/ 261969 w 11666851"/>
                <a:gd name="connsiteY24-102" fmla="*/ 1448267 h 6286997"/>
                <a:gd name="connsiteX25-103" fmla="*/ 290544 w 11666851"/>
                <a:gd name="connsiteY25-104" fmla="*/ 108417 h 6286997"/>
                <a:gd name="connsiteX0-105" fmla="*/ 287043 w 11663350"/>
                <a:gd name="connsiteY0-106" fmla="*/ 108417 h 6292818"/>
                <a:gd name="connsiteX1-107" fmla="*/ 1795168 w 11663350"/>
                <a:gd name="connsiteY1-108" fmla="*/ 111592 h 6292818"/>
                <a:gd name="connsiteX2-109" fmla="*/ 3839868 w 11663350"/>
                <a:gd name="connsiteY2-110" fmla="*/ 368767 h 6292818"/>
                <a:gd name="connsiteX3-111" fmla="*/ 6214768 w 11663350"/>
                <a:gd name="connsiteY3-112" fmla="*/ 190967 h 6292818"/>
                <a:gd name="connsiteX4-113" fmla="*/ 8488068 w 11663350"/>
                <a:gd name="connsiteY4-114" fmla="*/ 102067 h 6292818"/>
                <a:gd name="connsiteX5-115" fmla="*/ 10774068 w 11663350"/>
                <a:gd name="connsiteY5-116" fmla="*/ 203667 h 6292818"/>
                <a:gd name="connsiteX6-117" fmla="*/ 11497968 w 11663350"/>
                <a:gd name="connsiteY6-118" fmla="*/ 254467 h 6292818"/>
                <a:gd name="connsiteX7-119" fmla="*/ 11459868 w 11663350"/>
                <a:gd name="connsiteY7-120" fmla="*/ 1473667 h 6292818"/>
                <a:gd name="connsiteX8-121" fmla="*/ 11663068 w 11663350"/>
                <a:gd name="connsiteY8-122" fmla="*/ 2642067 h 6292818"/>
                <a:gd name="connsiteX9-123" fmla="*/ 11409068 w 11663350"/>
                <a:gd name="connsiteY9-124" fmla="*/ 3467567 h 6292818"/>
                <a:gd name="connsiteX10-125" fmla="*/ 11561468 w 11663350"/>
                <a:gd name="connsiteY10-126" fmla="*/ 4496267 h 6292818"/>
                <a:gd name="connsiteX11-127" fmla="*/ 11586868 w 11663350"/>
                <a:gd name="connsiteY11-128" fmla="*/ 5283667 h 6292818"/>
                <a:gd name="connsiteX12-129" fmla="*/ 11332868 w 11663350"/>
                <a:gd name="connsiteY12-130" fmla="*/ 5969467 h 6292818"/>
                <a:gd name="connsiteX13-131" fmla="*/ 10761368 w 11663350"/>
                <a:gd name="connsiteY13-132" fmla="*/ 6045667 h 6292818"/>
                <a:gd name="connsiteX14-133" fmla="*/ 9313568 w 11663350"/>
                <a:gd name="connsiteY14-134" fmla="*/ 6007567 h 6292818"/>
                <a:gd name="connsiteX15-135" fmla="*/ 8678568 w 11663350"/>
                <a:gd name="connsiteY15-136" fmla="*/ 5855167 h 6292818"/>
                <a:gd name="connsiteX16-137" fmla="*/ 6341768 w 11663350"/>
                <a:gd name="connsiteY16-138" fmla="*/ 6032967 h 6292818"/>
                <a:gd name="connsiteX17-139" fmla="*/ 4322468 w 11663350"/>
                <a:gd name="connsiteY17-140" fmla="*/ 5804367 h 6292818"/>
                <a:gd name="connsiteX18-141" fmla="*/ 2607968 w 11663350"/>
                <a:gd name="connsiteY18-142" fmla="*/ 6286967 h 6292818"/>
                <a:gd name="connsiteX19-143" fmla="*/ 896643 w 11663350"/>
                <a:gd name="connsiteY19-144" fmla="*/ 6055192 h 6292818"/>
                <a:gd name="connsiteX20-145" fmla="*/ 67968 w 11663350"/>
                <a:gd name="connsiteY20-146" fmla="*/ 5804367 h 6292818"/>
                <a:gd name="connsiteX21-147" fmla="*/ 67968 w 11663350"/>
                <a:gd name="connsiteY21-148" fmla="*/ 4585167 h 6292818"/>
                <a:gd name="connsiteX22-149" fmla="*/ 233068 w 11663350"/>
                <a:gd name="connsiteY22-150" fmla="*/ 3124667 h 6292818"/>
                <a:gd name="connsiteX23-151" fmla="*/ 29868 w 11663350"/>
                <a:gd name="connsiteY23-152" fmla="*/ 2362667 h 6292818"/>
                <a:gd name="connsiteX24-153" fmla="*/ 258468 w 11663350"/>
                <a:gd name="connsiteY24-154" fmla="*/ 1448267 h 6292818"/>
                <a:gd name="connsiteX25-155" fmla="*/ 287043 w 11663350"/>
                <a:gd name="connsiteY25-156" fmla="*/ 108417 h 6292818"/>
                <a:gd name="connsiteX0-157" fmla="*/ 260670 w 11636977"/>
                <a:gd name="connsiteY0-158" fmla="*/ 108417 h 6292447"/>
                <a:gd name="connsiteX1-159" fmla="*/ 1768795 w 11636977"/>
                <a:gd name="connsiteY1-160" fmla="*/ 111592 h 6292447"/>
                <a:gd name="connsiteX2-161" fmla="*/ 3813495 w 11636977"/>
                <a:gd name="connsiteY2-162" fmla="*/ 368767 h 6292447"/>
                <a:gd name="connsiteX3-163" fmla="*/ 6188395 w 11636977"/>
                <a:gd name="connsiteY3-164" fmla="*/ 190967 h 6292447"/>
                <a:gd name="connsiteX4-165" fmla="*/ 8461695 w 11636977"/>
                <a:gd name="connsiteY4-166" fmla="*/ 102067 h 6292447"/>
                <a:gd name="connsiteX5-167" fmla="*/ 10747695 w 11636977"/>
                <a:gd name="connsiteY5-168" fmla="*/ 203667 h 6292447"/>
                <a:gd name="connsiteX6-169" fmla="*/ 11471595 w 11636977"/>
                <a:gd name="connsiteY6-170" fmla="*/ 254467 h 6292447"/>
                <a:gd name="connsiteX7-171" fmla="*/ 11433495 w 11636977"/>
                <a:gd name="connsiteY7-172" fmla="*/ 1473667 h 6292447"/>
                <a:gd name="connsiteX8-173" fmla="*/ 11636695 w 11636977"/>
                <a:gd name="connsiteY8-174" fmla="*/ 2642067 h 6292447"/>
                <a:gd name="connsiteX9-175" fmla="*/ 11382695 w 11636977"/>
                <a:gd name="connsiteY9-176" fmla="*/ 3467567 h 6292447"/>
                <a:gd name="connsiteX10-177" fmla="*/ 11535095 w 11636977"/>
                <a:gd name="connsiteY10-178" fmla="*/ 4496267 h 6292447"/>
                <a:gd name="connsiteX11-179" fmla="*/ 11560495 w 11636977"/>
                <a:gd name="connsiteY11-180" fmla="*/ 5283667 h 6292447"/>
                <a:gd name="connsiteX12-181" fmla="*/ 11306495 w 11636977"/>
                <a:gd name="connsiteY12-182" fmla="*/ 5969467 h 6292447"/>
                <a:gd name="connsiteX13-183" fmla="*/ 10734995 w 11636977"/>
                <a:gd name="connsiteY13-184" fmla="*/ 6045667 h 6292447"/>
                <a:gd name="connsiteX14-185" fmla="*/ 9287195 w 11636977"/>
                <a:gd name="connsiteY14-186" fmla="*/ 6007567 h 6292447"/>
                <a:gd name="connsiteX15-187" fmla="*/ 8652195 w 11636977"/>
                <a:gd name="connsiteY15-188" fmla="*/ 5855167 h 6292447"/>
                <a:gd name="connsiteX16-189" fmla="*/ 6315395 w 11636977"/>
                <a:gd name="connsiteY16-190" fmla="*/ 6032967 h 6292447"/>
                <a:gd name="connsiteX17-191" fmla="*/ 4296095 w 11636977"/>
                <a:gd name="connsiteY17-192" fmla="*/ 5804367 h 6292447"/>
                <a:gd name="connsiteX18-193" fmla="*/ 2581595 w 11636977"/>
                <a:gd name="connsiteY18-194" fmla="*/ 6286967 h 6292447"/>
                <a:gd name="connsiteX19-195" fmla="*/ 870270 w 11636977"/>
                <a:gd name="connsiteY19-196" fmla="*/ 6055192 h 6292447"/>
                <a:gd name="connsiteX20-197" fmla="*/ 79695 w 11636977"/>
                <a:gd name="connsiteY20-198" fmla="*/ 5899617 h 6292447"/>
                <a:gd name="connsiteX21-199" fmla="*/ 41595 w 11636977"/>
                <a:gd name="connsiteY21-200" fmla="*/ 4585167 h 6292447"/>
                <a:gd name="connsiteX22-201" fmla="*/ 206695 w 11636977"/>
                <a:gd name="connsiteY22-202" fmla="*/ 3124667 h 6292447"/>
                <a:gd name="connsiteX23-203" fmla="*/ 3495 w 11636977"/>
                <a:gd name="connsiteY23-204" fmla="*/ 2362667 h 6292447"/>
                <a:gd name="connsiteX24-205" fmla="*/ 232095 w 11636977"/>
                <a:gd name="connsiteY24-206" fmla="*/ 1448267 h 6292447"/>
                <a:gd name="connsiteX25-207" fmla="*/ 260670 w 11636977"/>
                <a:gd name="connsiteY25-208" fmla="*/ 108417 h 6292447"/>
                <a:gd name="connsiteX0-209" fmla="*/ 260670 w 11636977"/>
                <a:gd name="connsiteY0-210" fmla="*/ 93006 h 6277036"/>
                <a:gd name="connsiteX1-211" fmla="*/ 1768795 w 11636977"/>
                <a:gd name="connsiteY1-212" fmla="*/ 96181 h 6277036"/>
                <a:gd name="connsiteX2-213" fmla="*/ 3813495 w 11636977"/>
                <a:gd name="connsiteY2-214" fmla="*/ 353356 h 6277036"/>
                <a:gd name="connsiteX3-215" fmla="*/ 6188395 w 11636977"/>
                <a:gd name="connsiteY3-216" fmla="*/ 175556 h 6277036"/>
                <a:gd name="connsiteX4-217" fmla="*/ 8461695 w 11636977"/>
                <a:gd name="connsiteY4-218" fmla="*/ 86656 h 6277036"/>
                <a:gd name="connsiteX5-219" fmla="*/ 10747695 w 11636977"/>
                <a:gd name="connsiteY5-220" fmla="*/ 188256 h 6277036"/>
                <a:gd name="connsiteX6-221" fmla="*/ 11471595 w 11636977"/>
                <a:gd name="connsiteY6-222" fmla="*/ 239056 h 6277036"/>
                <a:gd name="connsiteX7-223" fmla="*/ 11433495 w 11636977"/>
                <a:gd name="connsiteY7-224" fmla="*/ 1458256 h 6277036"/>
                <a:gd name="connsiteX8-225" fmla="*/ 11636695 w 11636977"/>
                <a:gd name="connsiteY8-226" fmla="*/ 2626656 h 6277036"/>
                <a:gd name="connsiteX9-227" fmla="*/ 11382695 w 11636977"/>
                <a:gd name="connsiteY9-228" fmla="*/ 3452156 h 6277036"/>
                <a:gd name="connsiteX10-229" fmla="*/ 11535095 w 11636977"/>
                <a:gd name="connsiteY10-230" fmla="*/ 4480856 h 6277036"/>
                <a:gd name="connsiteX11-231" fmla="*/ 11560495 w 11636977"/>
                <a:gd name="connsiteY11-232" fmla="*/ 5268256 h 6277036"/>
                <a:gd name="connsiteX12-233" fmla="*/ 11306495 w 11636977"/>
                <a:gd name="connsiteY12-234" fmla="*/ 5954056 h 6277036"/>
                <a:gd name="connsiteX13-235" fmla="*/ 10734995 w 11636977"/>
                <a:gd name="connsiteY13-236" fmla="*/ 6030256 h 6277036"/>
                <a:gd name="connsiteX14-237" fmla="*/ 9287195 w 11636977"/>
                <a:gd name="connsiteY14-238" fmla="*/ 5992156 h 6277036"/>
                <a:gd name="connsiteX15-239" fmla="*/ 8652195 w 11636977"/>
                <a:gd name="connsiteY15-240" fmla="*/ 5839756 h 6277036"/>
                <a:gd name="connsiteX16-241" fmla="*/ 6315395 w 11636977"/>
                <a:gd name="connsiteY16-242" fmla="*/ 6017556 h 6277036"/>
                <a:gd name="connsiteX17-243" fmla="*/ 4296095 w 11636977"/>
                <a:gd name="connsiteY17-244" fmla="*/ 5788956 h 6277036"/>
                <a:gd name="connsiteX18-245" fmla="*/ 2581595 w 11636977"/>
                <a:gd name="connsiteY18-246" fmla="*/ 6271556 h 6277036"/>
                <a:gd name="connsiteX19-247" fmla="*/ 870270 w 11636977"/>
                <a:gd name="connsiteY19-248" fmla="*/ 6039781 h 6277036"/>
                <a:gd name="connsiteX20-249" fmla="*/ 79695 w 11636977"/>
                <a:gd name="connsiteY20-250" fmla="*/ 5884206 h 6277036"/>
                <a:gd name="connsiteX21-251" fmla="*/ 41595 w 11636977"/>
                <a:gd name="connsiteY21-252" fmla="*/ 4569756 h 6277036"/>
                <a:gd name="connsiteX22-253" fmla="*/ 206695 w 11636977"/>
                <a:gd name="connsiteY22-254" fmla="*/ 3109256 h 6277036"/>
                <a:gd name="connsiteX23-255" fmla="*/ 3495 w 11636977"/>
                <a:gd name="connsiteY23-256" fmla="*/ 2347256 h 6277036"/>
                <a:gd name="connsiteX24-257" fmla="*/ 193995 w 11636977"/>
                <a:gd name="connsiteY24-258" fmla="*/ 1223306 h 6277036"/>
                <a:gd name="connsiteX25-259" fmla="*/ 260670 w 11636977"/>
                <a:gd name="connsiteY25-260" fmla="*/ 93006 h 6277036"/>
                <a:gd name="connsiteX0-261" fmla="*/ 260670 w 11636977"/>
                <a:gd name="connsiteY0-262" fmla="*/ 93006 h 6277036"/>
                <a:gd name="connsiteX1-263" fmla="*/ 1768795 w 11636977"/>
                <a:gd name="connsiteY1-264" fmla="*/ 96181 h 6277036"/>
                <a:gd name="connsiteX2-265" fmla="*/ 3813495 w 11636977"/>
                <a:gd name="connsiteY2-266" fmla="*/ 353356 h 6277036"/>
                <a:gd name="connsiteX3-267" fmla="*/ 6188395 w 11636977"/>
                <a:gd name="connsiteY3-268" fmla="*/ 175556 h 6277036"/>
                <a:gd name="connsiteX4-269" fmla="*/ 8461695 w 11636977"/>
                <a:gd name="connsiteY4-270" fmla="*/ 86656 h 6277036"/>
                <a:gd name="connsiteX5-271" fmla="*/ 10747695 w 11636977"/>
                <a:gd name="connsiteY5-272" fmla="*/ 188256 h 6277036"/>
                <a:gd name="connsiteX6-273" fmla="*/ 11471595 w 11636977"/>
                <a:gd name="connsiteY6-274" fmla="*/ 239056 h 6277036"/>
                <a:gd name="connsiteX7-275" fmla="*/ 11433495 w 11636977"/>
                <a:gd name="connsiteY7-276" fmla="*/ 1458256 h 6277036"/>
                <a:gd name="connsiteX8-277" fmla="*/ 11636695 w 11636977"/>
                <a:gd name="connsiteY8-278" fmla="*/ 2626656 h 6277036"/>
                <a:gd name="connsiteX9-279" fmla="*/ 11382695 w 11636977"/>
                <a:gd name="connsiteY9-280" fmla="*/ 3452156 h 6277036"/>
                <a:gd name="connsiteX10-281" fmla="*/ 11535095 w 11636977"/>
                <a:gd name="connsiteY10-282" fmla="*/ 4480856 h 6277036"/>
                <a:gd name="connsiteX11-283" fmla="*/ 11560495 w 11636977"/>
                <a:gd name="connsiteY11-284" fmla="*/ 5268256 h 6277036"/>
                <a:gd name="connsiteX12-285" fmla="*/ 11306495 w 11636977"/>
                <a:gd name="connsiteY12-286" fmla="*/ 5954056 h 6277036"/>
                <a:gd name="connsiteX13-287" fmla="*/ 10734995 w 11636977"/>
                <a:gd name="connsiteY13-288" fmla="*/ 6030256 h 6277036"/>
                <a:gd name="connsiteX14-289" fmla="*/ 9287195 w 11636977"/>
                <a:gd name="connsiteY14-290" fmla="*/ 5992156 h 6277036"/>
                <a:gd name="connsiteX15-291" fmla="*/ 8652195 w 11636977"/>
                <a:gd name="connsiteY15-292" fmla="*/ 5839756 h 6277036"/>
                <a:gd name="connsiteX16-293" fmla="*/ 6315395 w 11636977"/>
                <a:gd name="connsiteY16-294" fmla="*/ 6017556 h 6277036"/>
                <a:gd name="connsiteX17-295" fmla="*/ 4296095 w 11636977"/>
                <a:gd name="connsiteY17-296" fmla="*/ 5788956 h 6277036"/>
                <a:gd name="connsiteX18-297" fmla="*/ 2581595 w 11636977"/>
                <a:gd name="connsiteY18-298" fmla="*/ 6271556 h 6277036"/>
                <a:gd name="connsiteX19-299" fmla="*/ 870270 w 11636977"/>
                <a:gd name="connsiteY19-300" fmla="*/ 6039781 h 6277036"/>
                <a:gd name="connsiteX20-301" fmla="*/ 79695 w 11636977"/>
                <a:gd name="connsiteY20-302" fmla="*/ 5884206 h 6277036"/>
                <a:gd name="connsiteX21-303" fmla="*/ 41595 w 11636977"/>
                <a:gd name="connsiteY21-304" fmla="*/ 4569756 h 6277036"/>
                <a:gd name="connsiteX22-305" fmla="*/ 206695 w 11636977"/>
                <a:gd name="connsiteY22-306" fmla="*/ 3109256 h 6277036"/>
                <a:gd name="connsiteX23-307" fmla="*/ 127320 w 11636977"/>
                <a:gd name="connsiteY23-308" fmla="*/ 2394881 h 6277036"/>
                <a:gd name="connsiteX24-309" fmla="*/ 193995 w 11636977"/>
                <a:gd name="connsiteY24-310" fmla="*/ 1223306 h 6277036"/>
                <a:gd name="connsiteX25-311" fmla="*/ 260670 w 11636977"/>
                <a:gd name="connsiteY25-312" fmla="*/ 93006 h 6277036"/>
                <a:gd name="connsiteX0-313" fmla="*/ 261190 w 11637497"/>
                <a:gd name="connsiteY0-314" fmla="*/ 93006 h 6277036"/>
                <a:gd name="connsiteX1-315" fmla="*/ 1769315 w 11637497"/>
                <a:gd name="connsiteY1-316" fmla="*/ 96181 h 6277036"/>
                <a:gd name="connsiteX2-317" fmla="*/ 3814015 w 11637497"/>
                <a:gd name="connsiteY2-318" fmla="*/ 353356 h 6277036"/>
                <a:gd name="connsiteX3-319" fmla="*/ 6188915 w 11637497"/>
                <a:gd name="connsiteY3-320" fmla="*/ 175556 h 6277036"/>
                <a:gd name="connsiteX4-321" fmla="*/ 8462215 w 11637497"/>
                <a:gd name="connsiteY4-322" fmla="*/ 86656 h 6277036"/>
                <a:gd name="connsiteX5-323" fmla="*/ 10748215 w 11637497"/>
                <a:gd name="connsiteY5-324" fmla="*/ 188256 h 6277036"/>
                <a:gd name="connsiteX6-325" fmla="*/ 11472115 w 11637497"/>
                <a:gd name="connsiteY6-326" fmla="*/ 239056 h 6277036"/>
                <a:gd name="connsiteX7-327" fmla="*/ 11434015 w 11637497"/>
                <a:gd name="connsiteY7-328" fmla="*/ 1458256 h 6277036"/>
                <a:gd name="connsiteX8-329" fmla="*/ 11637215 w 11637497"/>
                <a:gd name="connsiteY8-330" fmla="*/ 2626656 h 6277036"/>
                <a:gd name="connsiteX9-331" fmla="*/ 11383215 w 11637497"/>
                <a:gd name="connsiteY9-332" fmla="*/ 3452156 h 6277036"/>
                <a:gd name="connsiteX10-333" fmla="*/ 11535615 w 11637497"/>
                <a:gd name="connsiteY10-334" fmla="*/ 4480856 h 6277036"/>
                <a:gd name="connsiteX11-335" fmla="*/ 11561015 w 11637497"/>
                <a:gd name="connsiteY11-336" fmla="*/ 5268256 h 6277036"/>
                <a:gd name="connsiteX12-337" fmla="*/ 11307015 w 11637497"/>
                <a:gd name="connsiteY12-338" fmla="*/ 5954056 h 6277036"/>
                <a:gd name="connsiteX13-339" fmla="*/ 10735515 w 11637497"/>
                <a:gd name="connsiteY13-340" fmla="*/ 6030256 h 6277036"/>
                <a:gd name="connsiteX14-341" fmla="*/ 9287715 w 11637497"/>
                <a:gd name="connsiteY14-342" fmla="*/ 5992156 h 6277036"/>
                <a:gd name="connsiteX15-343" fmla="*/ 8652715 w 11637497"/>
                <a:gd name="connsiteY15-344" fmla="*/ 5839756 h 6277036"/>
                <a:gd name="connsiteX16-345" fmla="*/ 6315915 w 11637497"/>
                <a:gd name="connsiteY16-346" fmla="*/ 6017556 h 6277036"/>
                <a:gd name="connsiteX17-347" fmla="*/ 4296615 w 11637497"/>
                <a:gd name="connsiteY17-348" fmla="*/ 5788956 h 6277036"/>
                <a:gd name="connsiteX18-349" fmla="*/ 2582115 w 11637497"/>
                <a:gd name="connsiteY18-350" fmla="*/ 6271556 h 6277036"/>
                <a:gd name="connsiteX19-351" fmla="*/ 870790 w 11637497"/>
                <a:gd name="connsiteY19-352" fmla="*/ 6039781 h 6277036"/>
                <a:gd name="connsiteX20-353" fmla="*/ 80215 w 11637497"/>
                <a:gd name="connsiteY20-354" fmla="*/ 5884206 h 6277036"/>
                <a:gd name="connsiteX21-355" fmla="*/ 42115 w 11637497"/>
                <a:gd name="connsiteY21-356" fmla="*/ 4569756 h 6277036"/>
                <a:gd name="connsiteX22-357" fmla="*/ 216740 w 11637497"/>
                <a:gd name="connsiteY22-358" fmla="*/ 3442631 h 6277036"/>
                <a:gd name="connsiteX23-359" fmla="*/ 127840 w 11637497"/>
                <a:gd name="connsiteY23-360" fmla="*/ 2394881 h 6277036"/>
                <a:gd name="connsiteX24-361" fmla="*/ 194515 w 11637497"/>
                <a:gd name="connsiteY24-362" fmla="*/ 1223306 h 6277036"/>
                <a:gd name="connsiteX25-363" fmla="*/ 261190 w 11637497"/>
                <a:gd name="connsiteY25-364" fmla="*/ 93006 h 6277036"/>
                <a:gd name="connsiteX0-365" fmla="*/ 238248 w 11614555"/>
                <a:gd name="connsiteY0-366" fmla="*/ 93006 h 6277036"/>
                <a:gd name="connsiteX1-367" fmla="*/ 1746373 w 11614555"/>
                <a:gd name="connsiteY1-368" fmla="*/ 96181 h 6277036"/>
                <a:gd name="connsiteX2-369" fmla="*/ 3791073 w 11614555"/>
                <a:gd name="connsiteY2-370" fmla="*/ 353356 h 6277036"/>
                <a:gd name="connsiteX3-371" fmla="*/ 6165973 w 11614555"/>
                <a:gd name="connsiteY3-372" fmla="*/ 175556 h 6277036"/>
                <a:gd name="connsiteX4-373" fmla="*/ 8439273 w 11614555"/>
                <a:gd name="connsiteY4-374" fmla="*/ 86656 h 6277036"/>
                <a:gd name="connsiteX5-375" fmla="*/ 10725273 w 11614555"/>
                <a:gd name="connsiteY5-376" fmla="*/ 188256 h 6277036"/>
                <a:gd name="connsiteX6-377" fmla="*/ 11449173 w 11614555"/>
                <a:gd name="connsiteY6-378" fmla="*/ 239056 h 6277036"/>
                <a:gd name="connsiteX7-379" fmla="*/ 11411073 w 11614555"/>
                <a:gd name="connsiteY7-380" fmla="*/ 1458256 h 6277036"/>
                <a:gd name="connsiteX8-381" fmla="*/ 11614273 w 11614555"/>
                <a:gd name="connsiteY8-382" fmla="*/ 2626656 h 6277036"/>
                <a:gd name="connsiteX9-383" fmla="*/ 11360273 w 11614555"/>
                <a:gd name="connsiteY9-384" fmla="*/ 3452156 h 6277036"/>
                <a:gd name="connsiteX10-385" fmla="*/ 11512673 w 11614555"/>
                <a:gd name="connsiteY10-386" fmla="*/ 4480856 h 6277036"/>
                <a:gd name="connsiteX11-387" fmla="*/ 11538073 w 11614555"/>
                <a:gd name="connsiteY11-388" fmla="*/ 5268256 h 6277036"/>
                <a:gd name="connsiteX12-389" fmla="*/ 11284073 w 11614555"/>
                <a:gd name="connsiteY12-390" fmla="*/ 5954056 h 6277036"/>
                <a:gd name="connsiteX13-391" fmla="*/ 10712573 w 11614555"/>
                <a:gd name="connsiteY13-392" fmla="*/ 6030256 h 6277036"/>
                <a:gd name="connsiteX14-393" fmla="*/ 9264773 w 11614555"/>
                <a:gd name="connsiteY14-394" fmla="*/ 5992156 h 6277036"/>
                <a:gd name="connsiteX15-395" fmla="*/ 8629773 w 11614555"/>
                <a:gd name="connsiteY15-396" fmla="*/ 5839756 h 6277036"/>
                <a:gd name="connsiteX16-397" fmla="*/ 6292973 w 11614555"/>
                <a:gd name="connsiteY16-398" fmla="*/ 6017556 h 6277036"/>
                <a:gd name="connsiteX17-399" fmla="*/ 4273673 w 11614555"/>
                <a:gd name="connsiteY17-400" fmla="*/ 5788956 h 6277036"/>
                <a:gd name="connsiteX18-401" fmla="*/ 2559173 w 11614555"/>
                <a:gd name="connsiteY18-402" fmla="*/ 6271556 h 6277036"/>
                <a:gd name="connsiteX19-403" fmla="*/ 847848 w 11614555"/>
                <a:gd name="connsiteY19-404" fmla="*/ 6039781 h 6277036"/>
                <a:gd name="connsiteX20-405" fmla="*/ 57273 w 11614555"/>
                <a:gd name="connsiteY20-406" fmla="*/ 5884206 h 6277036"/>
                <a:gd name="connsiteX21-407" fmla="*/ 76323 w 11614555"/>
                <a:gd name="connsiteY21-408" fmla="*/ 4960281 h 6277036"/>
                <a:gd name="connsiteX22-409" fmla="*/ 193798 w 11614555"/>
                <a:gd name="connsiteY22-410" fmla="*/ 3442631 h 6277036"/>
                <a:gd name="connsiteX23-411" fmla="*/ 104898 w 11614555"/>
                <a:gd name="connsiteY23-412" fmla="*/ 2394881 h 6277036"/>
                <a:gd name="connsiteX24-413" fmla="*/ 171573 w 11614555"/>
                <a:gd name="connsiteY24-414" fmla="*/ 1223306 h 6277036"/>
                <a:gd name="connsiteX25-415" fmla="*/ 238248 w 11614555"/>
                <a:gd name="connsiteY25-416" fmla="*/ 93006 h 6277036"/>
                <a:gd name="connsiteX0-417" fmla="*/ 238596 w 11614903"/>
                <a:gd name="connsiteY0-418" fmla="*/ 93006 h 6277036"/>
                <a:gd name="connsiteX1-419" fmla="*/ 1746721 w 11614903"/>
                <a:gd name="connsiteY1-420" fmla="*/ 96181 h 6277036"/>
                <a:gd name="connsiteX2-421" fmla="*/ 3791421 w 11614903"/>
                <a:gd name="connsiteY2-422" fmla="*/ 353356 h 6277036"/>
                <a:gd name="connsiteX3-423" fmla="*/ 6166321 w 11614903"/>
                <a:gd name="connsiteY3-424" fmla="*/ 175556 h 6277036"/>
                <a:gd name="connsiteX4-425" fmla="*/ 8439621 w 11614903"/>
                <a:gd name="connsiteY4-426" fmla="*/ 86656 h 6277036"/>
                <a:gd name="connsiteX5-427" fmla="*/ 10725621 w 11614903"/>
                <a:gd name="connsiteY5-428" fmla="*/ 188256 h 6277036"/>
                <a:gd name="connsiteX6-429" fmla="*/ 11449521 w 11614903"/>
                <a:gd name="connsiteY6-430" fmla="*/ 239056 h 6277036"/>
                <a:gd name="connsiteX7-431" fmla="*/ 11411421 w 11614903"/>
                <a:gd name="connsiteY7-432" fmla="*/ 1458256 h 6277036"/>
                <a:gd name="connsiteX8-433" fmla="*/ 11614621 w 11614903"/>
                <a:gd name="connsiteY8-434" fmla="*/ 2626656 h 6277036"/>
                <a:gd name="connsiteX9-435" fmla="*/ 11360621 w 11614903"/>
                <a:gd name="connsiteY9-436" fmla="*/ 3452156 h 6277036"/>
                <a:gd name="connsiteX10-437" fmla="*/ 11513021 w 11614903"/>
                <a:gd name="connsiteY10-438" fmla="*/ 4480856 h 6277036"/>
                <a:gd name="connsiteX11-439" fmla="*/ 11538421 w 11614903"/>
                <a:gd name="connsiteY11-440" fmla="*/ 5268256 h 6277036"/>
                <a:gd name="connsiteX12-441" fmla="*/ 11284421 w 11614903"/>
                <a:gd name="connsiteY12-442" fmla="*/ 5954056 h 6277036"/>
                <a:gd name="connsiteX13-443" fmla="*/ 10712921 w 11614903"/>
                <a:gd name="connsiteY13-444" fmla="*/ 6030256 h 6277036"/>
                <a:gd name="connsiteX14-445" fmla="*/ 9265121 w 11614903"/>
                <a:gd name="connsiteY14-446" fmla="*/ 5992156 h 6277036"/>
                <a:gd name="connsiteX15-447" fmla="*/ 8630121 w 11614903"/>
                <a:gd name="connsiteY15-448" fmla="*/ 5839756 h 6277036"/>
                <a:gd name="connsiteX16-449" fmla="*/ 6293321 w 11614903"/>
                <a:gd name="connsiteY16-450" fmla="*/ 6017556 h 6277036"/>
                <a:gd name="connsiteX17-451" fmla="*/ 4274021 w 11614903"/>
                <a:gd name="connsiteY17-452" fmla="*/ 5788956 h 6277036"/>
                <a:gd name="connsiteX18-453" fmla="*/ 2559521 w 11614903"/>
                <a:gd name="connsiteY18-454" fmla="*/ 6271556 h 6277036"/>
                <a:gd name="connsiteX19-455" fmla="*/ 848196 w 11614903"/>
                <a:gd name="connsiteY19-456" fmla="*/ 6039781 h 6277036"/>
                <a:gd name="connsiteX20-457" fmla="*/ 57621 w 11614903"/>
                <a:gd name="connsiteY20-458" fmla="*/ 5884206 h 6277036"/>
                <a:gd name="connsiteX21-459" fmla="*/ 76671 w 11614903"/>
                <a:gd name="connsiteY21-460" fmla="*/ 4960281 h 6277036"/>
                <a:gd name="connsiteX22-461" fmla="*/ 203671 w 11614903"/>
                <a:gd name="connsiteY22-462" fmla="*/ 3842681 h 6277036"/>
                <a:gd name="connsiteX23-463" fmla="*/ 105246 w 11614903"/>
                <a:gd name="connsiteY23-464" fmla="*/ 2394881 h 6277036"/>
                <a:gd name="connsiteX24-465" fmla="*/ 171921 w 11614903"/>
                <a:gd name="connsiteY24-466" fmla="*/ 1223306 h 6277036"/>
                <a:gd name="connsiteX25-467" fmla="*/ 238596 w 11614903"/>
                <a:gd name="connsiteY25-468" fmla="*/ 93006 h 6277036"/>
                <a:gd name="connsiteX0-469" fmla="*/ 236217 w 11612524"/>
                <a:gd name="connsiteY0-470" fmla="*/ 93006 h 6277036"/>
                <a:gd name="connsiteX1-471" fmla="*/ 1744342 w 11612524"/>
                <a:gd name="connsiteY1-472" fmla="*/ 96181 h 6277036"/>
                <a:gd name="connsiteX2-473" fmla="*/ 3789042 w 11612524"/>
                <a:gd name="connsiteY2-474" fmla="*/ 353356 h 6277036"/>
                <a:gd name="connsiteX3-475" fmla="*/ 6163942 w 11612524"/>
                <a:gd name="connsiteY3-476" fmla="*/ 175556 h 6277036"/>
                <a:gd name="connsiteX4-477" fmla="*/ 8437242 w 11612524"/>
                <a:gd name="connsiteY4-478" fmla="*/ 86656 h 6277036"/>
                <a:gd name="connsiteX5-479" fmla="*/ 10723242 w 11612524"/>
                <a:gd name="connsiteY5-480" fmla="*/ 188256 h 6277036"/>
                <a:gd name="connsiteX6-481" fmla="*/ 11447142 w 11612524"/>
                <a:gd name="connsiteY6-482" fmla="*/ 239056 h 6277036"/>
                <a:gd name="connsiteX7-483" fmla="*/ 11409042 w 11612524"/>
                <a:gd name="connsiteY7-484" fmla="*/ 1458256 h 6277036"/>
                <a:gd name="connsiteX8-485" fmla="*/ 11612242 w 11612524"/>
                <a:gd name="connsiteY8-486" fmla="*/ 2626656 h 6277036"/>
                <a:gd name="connsiteX9-487" fmla="*/ 11358242 w 11612524"/>
                <a:gd name="connsiteY9-488" fmla="*/ 3452156 h 6277036"/>
                <a:gd name="connsiteX10-489" fmla="*/ 11510642 w 11612524"/>
                <a:gd name="connsiteY10-490" fmla="*/ 4480856 h 6277036"/>
                <a:gd name="connsiteX11-491" fmla="*/ 11536042 w 11612524"/>
                <a:gd name="connsiteY11-492" fmla="*/ 5268256 h 6277036"/>
                <a:gd name="connsiteX12-493" fmla="*/ 11282042 w 11612524"/>
                <a:gd name="connsiteY12-494" fmla="*/ 5954056 h 6277036"/>
                <a:gd name="connsiteX13-495" fmla="*/ 10710542 w 11612524"/>
                <a:gd name="connsiteY13-496" fmla="*/ 6030256 h 6277036"/>
                <a:gd name="connsiteX14-497" fmla="*/ 9262742 w 11612524"/>
                <a:gd name="connsiteY14-498" fmla="*/ 5992156 h 6277036"/>
                <a:gd name="connsiteX15-499" fmla="*/ 8627742 w 11612524"/>
                <a:gd name="connsiteY15-500" fmla="*/ 5839756 h 6277036"/>
                <a:gd name="connsiteX16-501" fmla="*/ 6290942 w 11612524"/>
                <a:gd name="connsiteY16-502" fmla="*/ 6017556 h 6277036"/>
                <a:gd name="connsiteX17-503" fmla="*/ 4271642 w 11612524"/>
                <a:gd name="connsiteY17-504" fmla="*/ 5788956 h 6277036"/>
                <a:gd name="connsiteX18-505" fmla="*/ 2557142 w 11612524"/>
                <a:gd name="connsiteY18-506" fmla="*/ 6271556 h 6277036"/>
                <a:gd name="connsiteX19-507" fmla="*/ 845817 w 11612524"/>
                <a:gd name="connsiteY19-508" fmla="*/ 6039781 h 6277036"/>
                <a:gd name="connsiteX20-509" fmla="*/ 55242 w 11612524"/>
                <a:gd name="connsiteY20-510" fmla="*/ 5884206 h 6277036"/>
                <a:gd name="connsiteX21-511" fmla="*/ 74292 w 11612524"/>
                <a:gd name="connsiteY21-512" fmla="*/ 4960281 h 6277036"/>
                <a:gd name="connsiteX22-513" fmla="*/ 134617 w 11612524"/>
                <a:gd name="connsiteY22-514" fmla="*/ 3842681 h 6277036"/>
                <a:gd name="connsiteX23-515" fmla="*/ 102867 w 11612524"/>
                <a:gd name="connsiteY23-516" fmla="*/ 2394881 h 6277036"/>
                <a:gd name="connsiteX24-517" fmla="*/ 169542 w 11612524"/>
                <a:gd name="connsiteY24-518" fmla="*/ 1223306 h 6277036"/>
                <a:gd name="connsiteX25-519" fmla="*/ 236217 w 11612524"/>
                <a:gd name="connsiteY25-520" fmla="*/ 93006 h 6277036"/>
                <a:gd name="connsiteX0-521" fmla="*/ 163227 w 11539534"/>
                <a:gd name="connsiteY0-522" fmla="*/ 93006 h 6276333"/>
                <a:gd name="connsiteX1-523" fmla="*/ 1671352 w 11539534"/>
                <a:gd name="connsiteY1-524" fmla="*/ 96181 h 6276333"/>
                <a:gd name="connsiteX2-525" fmla="*/ 3716052 w 11539534"/>
                <a:gd name="connsiteY2-526" fmla="*/ 353356 h 6276333"/>
                <a:gd name="connsiteX3-527" fmla="*/ 6090952 w 11539534"/>
                <a:gd name="connsiteY3-528" fmla="*/ 175556 h 6276333"/>
                <a:gd name="connsiteX4-529" fmla="*/ 8364252 w 11539534"/>
                <a:gd name="connsiteY4-530" fmla="*/ 86656 h 6276333"/>
                <a:gd name="connsiteX5-531" fmla="*/ 10650252 w 11539534"/>
                <a:gd name="connsiteY5-532" fmla="*/ 188256 h 6276333"/>
                <a:gd name="connsiteX6-533" fmla="*/ 11374152 w 11539534"/>
                <a:gd name="connsiteY6-534" fmla="*/ 239056 h 6276333"/>
                <a:gd name="connsiteX7-535" fmla="*/ 11336052 w 11539534"/>
                <a:gd name="connsiteY7-536" fmla="*/ 1458256 h 6276333"/>
                <a:gd name="connsiteX8-537" fmla="*/ 11539252 w 11539534"/>
                <a:gd name="connsiteY8-538" fmla="*/ 2626656 h 6276333"/>
                <a:gd name="connsiteX9-539" fmla="*/ 11285252 w 11539534"/>
                <a:gd name="connsiteY9-540" fmla="*/ 3452156 h 6276333"/>
                <a:gd name="connsiteX10-541" fmla="*/ 11437652 w 11539534"/>
                <a:gd name="connsiteY10-542" fmla="*/ 4480856 h 6276333"/>
                <a:gd name="connsiteX11-543" fmla="*/ 11463052 w 11539534"/>
                <a:gd name="connsiteY11-544" fmla="*/ 5268256 h 6276333"/>
                <a:gd name="connsiteX12-545" fmla="*/ 11209052 w 11539534"/>
                <a:gd name="connsiteY12-546" fmla="*/ 5954056 h 6276333"/>
                <a:gd name="connsiteX13-547" fmla="*/ 10637552 w 11539534"/>
                <a:gd name="connsiteY13-548" fmla="*/ 6030256 h 6276333"/>
                <a:gd name="connsiteX14-549" fmla="*/ 9189752 w 11539534"/>
                <a:gd name="connsiteY14-550" fmla="*/ 5992156 h 6276333"/>
                <a:gd name="connsiteX15-551" fmla="*/ 8554752 w 11539534"/>
                <a:gd name="connsiteY15-552" fmla="*/ 5839756 h 6276333"/>
                <a:gd name="connsiteX16-553" fmla="*/ 6217952 w 11539534"/>
                <a:gd name="connsiteY16-554" fmla="*/ 6017556 h 6276333"/>
                <a:gd name="connsiteX17-555" fmla="*/ 4198652 w 11539534"/>
                <a:gd name="connsiteY17-556" fmla="*/ 5788956 h 6276333"/>
                <a:gd name="connsiteX18-557" fmla="*/ 2484152 w 11539534"/>
                <a:gd name="connsiteY18-558" fmla="*/ 6271556 h 6276333"/>
                <a:gd name="connsiteX19-559" fmla="*/ 772827 w 11539534"/>
                <a:gd name="connsiteY19-560" fmla="*/ 6039781 h 6276333"/>
                <a:gd name="connsiteX20-561" fmla="*/ 96552 w 11539534"/>
                <a:gd name="connsiteY20-562" fmla="*/ 6103281 h 6276333"/>
                <a:gd name="connsiteX21-563" fmla="*/ 1302 w 11539534"/>
                <a:gd name="connsiteY21-564" fmla="*/ 4960281 h 6276333"/>
                <a:gd name="connsiteX22-565" fmla="*/ 61627 w 11539534"/>
                <a:gd name="connsiteY22-566" fmla="*/ 3842681 h 6276333"/>
                <a:gd name="connsiteX23-567" fmla="*/ 29877 w 11539534"/>
                <a:gd name="connsiteY23-568" fmla="*/ 2394881 h 6276333"/>
                <a:gd name="connsiteX24-569" fmla="*/ 96552 w 11539534"/>
                <a:gd name="connsiteY24-570" fmla="*/ 1223306 h 6276333"/>
                <a:gd name="connsiteX25-571" fmla="*/ 163227 w 11539534"/>
                <a:gd name="connsiteY25-572" fmla="*/ 93006 h 6276333"/>
                <a:gd name="connsiteX0-573" fmla="*/ 133783 w 11510090"/>
                <a:gd name="connsiteY0-574" fmla="*/ 93006 h 6276333"/>
                <a:gd name="connsiteX1-575" fmla="*/ 1641908 w 11510090"/>
                <a:gd name="connsiteY1-576" fmla="*/ 96181 h 6276333"/>
                <a:gd name="connsiteX2-577" fmla="*/ 3686608 w 11510090"/>
                <a:gd name="connsiteY2-578" fmla="*/ 353356 h 6276333"/>
                <a:gd name="connsiteX3-579" fmla="*/ 6061508 w 11510090"/>
                <a:gd name="connsiteY3-580" fmla="*/ 175556 h 6276333"/>
                <a:gd name="connsiteX4-581" fmla="*/ 8334808 w 11510090"/>
                <a:gd name="connsiteY4-582" fmla="*/ 86656 h 6276333"/>
                <a:gd name="connsiteX5-583" fmla="*/ 10620808 w 11510090"/>
                <a:gd name="connsiteY5-584" fmla="*/ 188256 h 6276333"/>
                <a:gd name="connsiteX6-585" fmla="*/ 11344708 w 11510090"/>
                <a:gd name="connsiteY6-586" fmla="*/ 239056 h 6276333"/>
                <a:gd name="connsiteX7-587" fmla="*/ 11306608 w 11510090"/>
                <a:gd name="connsiteY7-588" fmla="*/ 1458256 h 6276333"/>
                <a:gd name="connsiteX8-589" fmla="*/ 11509808 w 11510090"/>
                <a:gd name="connsiteY8-590" fmla="*/ 2626656 h 6276333"/>
                <a:gd name="connsiteX9-591" fmla="*/ 11255808 w 11510090"/>
                <a:gd name="connsiteY9-592" fmla="*/ 3452156 h 6276333"/>
                <a:gd name="connsiteX10-593" fmla="*/ 11408208 w 11510090"/>
                <a:gd name="connsiteY10-594" fmla="*/ 4480856 h 6276333"/>
                <a:gd name="connsiteX11-595" fmla="*/ 11433608 w 11510090"/>
                <a:gd name="connsiteY11-596" fmla="*/ 5268256 h 6276333"/>
                <a:gd name="connsiteX12-597" fmla="*/ 11179608 w 11510090"/>
                <a:gd name="connsiteY12-598" fmla="*/ 5954056 h 6276333"/>
                <a:gd name="connsiteX13-599" fmla="*/ 10608108 w 11510090"/>
                <a:gd name="connsiteY13-600" fmla="*/ 6030256 h 6276333"/>
                <a:gd name="connsiteX14-601" fmla="*/ 9160308 w 11510090"/>
                <a:gd name="connsiteY14-602" fmla="*/ 5992156 h 6276333"/>
                <a:gd name="connsiteX15-603" fmla="*/ 8525308 w 11510090"/>
                <a:gd name="connsiteY15-604" fmla="*/ 5839756 h 6276333"/>
                <a:gd name="connsiteX16-605" fmla="*/ 6188508 w 11510090"/>
                <a:gd name="connsiteY16-606" fmla="*/ 6017556 h 6276333"/>
                <a:gd name="connsiteX17-607" fmla="*/ 4169208 w 11510090"/>
                <a:gd name="connsiteY17-608" fmla="*/ 5788956 h 6276333"/>
                <a:gd name="connsiteX18-609" fmla="*/ 2454708 w 11510090"/>
                <a:gd name="connsiteY18-610" fmla="*/ 6271556 h 6276333"/>
                <a:gd name="connsiteX19-611" fmla="*/ 743383 w 11510090"/>
                <a:gd name="connsiteY19-612" fmla="*/ 6039781 h 6276333"/>
                <a:gd name="connsiteX20-613" fmla="*/ 67108 w 11510090"/>
                <a:gd name="connsiteY20-614" fmla="*/ 6103281 h 6276333"/>
                <a:gd name="connsiteX21-615" fmla="*/ 48058 w 11510090"/>
                <a:gd name="connsiteY21-616" fmla="*/ 4960281 h 6276333"/>
                <a:gd name="connsiteX22-617" fmla="*/ 32183 w 11510090"/>
                <a:gd name="connsiteY22-618" fmla="*/ 3842681 h 6276333"/>
                <a:gd name="connsiteX23-619" fmla="*/ 433 w 11510090"/>
                <a:gd name="connsiteY23-620" fmla="*/ 2394881 h 6276333"/>
                <a:gd name="connsiteX24-621" fmla="*/ 67108 w 11510090"/>
                <a:gd name="connsiteY24-622" fmla="*/ 1223306 h 6276333"/>
                <a:gd name="connsiteX25-623" fmla="*/ 133783 w 11510090"/>
                <a:gd name="connsiteY25-624" fmla="*/ 93006 h 6276333"/>
                <a:gd name="connsiteX0-625" fmla="*/ 144180 w 11520487"/>
                <a:gd name="connsiteY0-626" fmla="*/ 93006 h 6276557"/>
                <a:gd name="connsiteX1-627" fmla="*/ 1652305 w 11520487"/>
                <a:gd name="connsiteY1-628" fmla="*/ 96181 h 6276557"/>
                <a:gd name="connsiteX2-629" fmla="*/ 3697005 w 11520487"/>
                <a:gd name="connsiteY2-630" fmla="*/ 353356 h 6276557"/>
                <a:gd name="connsiteX3-631" fmla="*/ 6071905 w 11520487"/>
                <a:gd name="connsiteY3-632" fmla="*/ 175556 h 6276557"/>
                <a:gd name="connsiteX4-633" fmla="*/ 8345205 w 11520487"/>
                <a:gd name="connsiteY4-634" fmla="*/ 86656 h 6276557"/>
                <a:gd name="connsiteX5-635" fmla="*/ 10631205 w 11520487"/>
                <a:gd name="connsiteY5-636" fmla="*/ 188256 h 6276557"/>
                <a:gd name="connsiteX6-637" fmla="*/ 11355105 w 11520487"/>
                <a:gd name="connsiteY6-638" fmla="*/ 239056 h 6276557"/>
                <a:gd name="connsiteX7-639" fmla="*/ 11317005 w 11520487"/>
                <a:gd name="connsiteY7-640" fmla="*/ 1458256 h 6276557"/>
                <a:gd name="connsiteX8-641" fmla="*/ 11520205 w 11520487"/>
                <a:gd name="connsiteY8-642" fmla="*/ 2626656 h 6276557"/>
                <a:gd name="connsiteX9-643" fmla="*/ 11266205 w 11520487"/>
                <a:gd name="connsiteY9-644" fmla="*/ 3452156 h 6276557"/>
                <a:gd name="connsiteX10-645" fmla="*/ 11418605 w 11520487"/>
                <a:gd name="connsiteY10-646" fmla="*/ 4480856 h 6276557"/>
                <a:gd name="connsiteX11-647" fmla="*/ 11444005 w 11520487"/>
                <a:gd name="connsiteY11-648" fmla="*/ 5268256 h 6276557"/>
                <a:gd name="connsiteX12-649" fmla="*/ 11190005 w 11520487"/>
                <a:gd name="connsiteY12-650" fmla="*/ 5954056 h 6276557"/>
                <a:gd name="connsiteX13-651" fmla="*/ 10618505 w 11520487"/>
                <a:gd name="connsiteY13-652" fmla="*/ 6030256 h 6276557"/>
                <a:gd name="connsiteX14-653" fmla="*/ 9170705 w 11520487"/>
                <a:gd name="connsiteY14-654" fmla="*/ 5992156 h 6276557"/>
                <a:gd name="connsiteX15-655" fmla="*/ 8535705 w 11520487"/>
                <a:gd name="connsiteY15-656" fmla="*/ 5839756 h 6276557"/>
                <a:gd name="connsiteX16-657" fmla="*/ 6198905 w 11520487"/>
                <a:gd name="connsiteY16-658" fmla="*/ 6017556 h 6276557"/>
                <a:gd name="connsiteX17-659" fmla="*/ 4179605 w 11520487"/>
                <a:gd name="connsiteY17-660" fmla="*/ 5788956 h 6276557"/>
                <a:gd name="connsiteX18-661" fmla="*/ 2465105 w 11520487"/>
                <a:gd name="connsiteY18-662" fmla="*/ 6271556 h 6276557"/>
                <a:gd name="connsiteX19-663" fmla="*/ 753780 w 11520487"/>
                <a:gd name="connsiteY19-664" fmla="*/ 6039781 h 6276557"/>
                <a:gd name="connsiteX20-665" fmla="*/ 48930 w 11520487"/>
                <a:gd name="connsiteY20-666" fmla="*/ 6027081 h 6276557"/>
                <a:gd name="connsiteX21-667" fmla="*/ 58455 w 11520487"/>
                <a:gd name="connsiteY21-668" fmla="*/ 4960281 h 6276557"/>
                <a:gd name="connsiteX22-669" fmla="*/ 42580 w 11520487"/>
                <a:gd name="connsiteY22-670" fmla="*/ 3842681 h 6276557"/>
                <a:gd name="connsiteX23-671" fmla="*/ 10830 w 11520487"/>
                <a:gd name="connsiteY23-672" fmla="*/ 2394881 h 6276557"/>
                <a:gd name="connsiteX24-673" fmla="*/ 77505 w 11520487"/>
                <a:gd name="connsiteY24-674" fmla="*/ 1223306 h 6276557"/>
                <a:gd name="connsiteX25-675" fmla="*/ 144180 w 11520487"/>
                <a:gd name="connsiteY25-676" fmla="*/ 93006 h 6276557"/>
                <a:gd name="connsiteX0-677" fmla="*/ 172358 w 11548665"/>
                <a:gd name="connsiteY0-678" fmla="*/ 93006 h 6281330"/>
                <a:gd name="connsiteX1-679" fmla="*/ 1680483 w 11548665"/>
                <a:gd name="connsiteY1-680" fmla="*/ 96181 h 6281330"/>
                <a:gd name="connsiteX2-681" fmla="*/ 3725183 w 11548665"/>
                <a:gd name="connsiteY2-682" fmla="*/ 353356 h 6281330"/>
                <a:gd name="connsiteX3-683" fmla="*/ 6100083 w 11548665"/>
                <a:gd name="connsiteY3-684" fmla="*/ 175556 h 6281330"/>
                <a:gd name="connsiteX4-685" fmla="*/ 8373383 w 11548665"/>
                <a:gd name="connsiteY4-686" fmla="*/ 86656 h 6281330"/>
                <a:gd name="connsiteX5-687" fmla="*/ 10659383 w 11548665"/>
                <a:gd name="connsiteY5-688" fmla="*/ 188256 h 6281330"/>
                <a:gd name="connsiteX6-689" fmla="*/ 11383283 w 11548665"/>
                <a:gd name="connsiteY6-690" fmla="*/ 239056 h 6281330"/>
                <a:gd name="connsiteX7-691" fmla="*/ 11345183 w 11548665"/>
                <a:gd name="connsiteY7-692" fmla="*/ 1458256 h 6281330"/>
                <a:gd name="connsiteX8-693" fmla="*/ 11548383 w 11548665"/>
                <a:gd name="connsiteY8-694" fmla="*/ 2626656 h 6281330"/>
                <a:gd name="connsiteX9-695" fmla="*/ 11294383 w 11548665"/>
                <a:gd name="connsiteY9-696" fmla="*/ 3452156 h 6281330"/>
                <a:gd name="connsiteX10-697" fmla="*/ 11446783 w 11548665"/>
                <a:gd name="connsiteY10-698" fmla="*/ 4480856 h 6281330"/>
                <a:gd name="connsiteX11-699" fmla="*/ 11472183 w 11548665"/>
                <a:gd name="connsiteY11-700" fmla="*/ 5268256 h 6281330"/>
                <a:gd name="connsiteX12-701" fmla="*/ 11218183 w 11548665"/>
                <a:gd name="connsiteY12-702" fmla="*/ 5954056 h 6281330"/>
                <a:gd name="connsiteX13-703" fmla="*/ 10646683 w 11548665"/>
                <a:gd name="connsiteY13-704" fmla="*/ 6030256 h 6281330"/>
                <a:gd name="connsiteX14-705" fmla="*/ 9198883 w 11548665"/>
                <a:gd name="connsiteY14-706" fmla="*/ 5992156 h 6281330"/>
                <a:gd name="connsiteX15-707" fmla="*/ 8563883 w 11548665"/>
                <a:gd name="connsiteY15-708" fmla="*/ 5839756 h 6281330"/>
                <a:gd name="connsiteX16-709" fmla="*/ 6227083 w 11548665"/>
                <a:gd name="connsiteY16-710" fmla="*/ 6017556 h 6281330"/>
                <a:gd name="connsiteX17-711" fmla="*/ 4207783 w 11548665"/>
                <a:gd name="connsiteY17-712" fmla="*/ 5788956 h 6281330"/>
                <a:gd name="connsiteX18-713" fmla="*/ 2493283 w 11548665"/>
                <a:gd name="connsiteY18-714" fmla="*/ 6271556 h 6281330"/>
                <a:gd name="connsiteX19-715" fmla="*/ 1162958 w 11548665"/>
                <a:gd name="connsiteY19-716" fmla="*/ 6106456 h 6281330"/>
                <a:gd name="connsiteX20-717" fmla="*/ 77108 w 11548665"/>
                <a:gd name="connsiteY20-718" fmla="*/ 6027081 h 6281330"/>
                <a:gd name="connsiteX21-719" fmla="*/ 86633 w 11548665"/>
                <a:gd name="connsiteY21-720" fmla="*/ 4960281 h 6281330"/>
                <a:gd name="connsiteX22-721" fmla="*/ 70758 w 11548665"/>
                <a:gd name="connsiteY22-722" fmla="*/ 3842681 h 6281330"/>
                <a:gd name="connsiteX23-723" fmla="*/ 39008 w 11548665"/>
                <a:gd name="connsiteY23-724" fmla="*/ 2394881 h 6281330"/>
                <a:gd name="connsiteX24-725" fmla="*/ 105683 w 11548665"/>
                <a:gd name="connsiteY24-726" fmla="*/ 1223306 h 6281330"/>
                <a:gd name="connsiteX25-727" fmla="*/ 172358 w 11548665"/>
                <a:gd name="connsiteY25-728" fmla="*/ 93006 h 6281330"/>
                <a:gd name="connsiteX0-729" fmla="*/ 172358 w 11548665"/>
                <a:gd name="connsiteY0-730" fmla="*/ 93006 h 6263058"/>
                <a:gd name="connsiteX1-731" fmla="*/ 1680483 w 11548665"/>
                <a:gd name="connsiteY1-732" fmla="*/ 96181 h 6263058"/>
                <a:gd name="connsiteX2-733" fmla="*/ 3725183 w 11548665"/>
                <a:gd name="connsiteY2-734" fmla="*/ 353356 h 6263058"/>
                <a:gd name="connsiteX3-735" fmla="*/ 6100083 w 11548665"/>
                <a:gd name="connsiteY3-736" fmla="*/ 175556 h 6263058"/>
                <a:gd name="connsiteX4-737" fmla="*/ 8373383 w 11548665"/>
                <a:gd name="connsiteY4-738" fmla="*/ 86656 h 6263058"/>
                <a:gd name="connsiteX5-739" fmla="*/ 10659383 w 11548665"/>
                <a:gd name="connsiteY5-740" fmla="*/ 188256 h 6263058"/>
                <a:gd name="connsiteX6-741" fmla="*/ 11383283 w 11548665"/>
                <a:gd name="connsiteY6-742" fmla="*/ 239056 h 6263058"/>
                <a:gd name="connsiteX7-743" fmla="*/ 11345183 w 11548665"/>
                <a:gd name="connsiteY7-744" fmla="*/ 1458256 h 6263058"/>
                <a:gd name="connsiteX8-745" fmla="*/ 11548383 w 11548665"/>
                <a:gd name="connsiteY8-746" fmla="*/ 2626656 h 6263058"/>
                <a:gd name="connsiteX9-747" fmla="*/ 11294383 w 11548665"/>
                <a:gd name="connsiteY9-748" fmla="*/ 3452156 h 6263058"/>
                <a:gd name="connsiteX10-749" fmla="*/ 11446783 w 11548665"/>
                <a:gd name="connsiteY10-750" fmla="*/ 4480856 h 6263058"/>
                <a:gd name="connsiteX11-751" fmla="*/ 11472183 w 11548665"/>
                <a:gd name="connsiteY11-752" fmla="*/ 5268256 h 6263058"/>
                <a:gd name="connsiteX12-753" fmla="*/ 11218183 w 11548665"/>
                <a:gd name="connsiteY12-754" fmla="*/ 5954056 h 6263058"/>
                <a:gd name="connsiteX13-755" fmla="*/ 10646683 w 11548665"/>
                <a:gd name="connsiteY13-756" fmla="*/ 6030256 h 6263058"/>
                <a:gd name="connsiteX14-757" fmla="*/ 9198883 w 11548665"/>
                <a:gd name="connsiteY14-758" fmla="*/ 5992156 h 6263058"/>
                <a:gd name="connsiteX15-759" fmla="*/ 8563883 w 11548665"/>
                <a:gd name="connsiteY15-760" fmla="*/ 5839756 h 6263058"/>
                <a:gd name="connsiteX16-761" fmla="*/ 6227083 w 11548665"/>
                <a:gd name="connsiteY16-762" fmla="*/ 6017556 h 6263058"/>
                <a:gd name="connsiteX17-763" fmla="*/ 4207783 w 11548665"/>
                <a:gd name="connsiteY17-764" fmla="*/ 5788956 h 6263058"/>
                <a:gd name="connsiteX18-765" fmla="*/ 2798083 w 11548665"/>
                <a:gd name="connsiteY18-766" fmla="*/ 6252506 h 6263058"/>
                <a:gd name="connsiteX19-767" fmla="*/ 1162958 w 11548665"/>
                <a:gd name="connsiteY19-768" fmla="*/ 6106456 h 6263058"/>
                <a:gd name="connsiteX20-769" fmla="*/ 77108 w 11548665"/>
                <a:gd name="connsiteY20-770" fmla="*/ 6027081 h 6263058"/>
                <a:gd name="connsiteX21-771" fmla="*/ 86633 w 11548665"/>
                <a:gd name="connsiteY21-772" fmla="*/ 4960281 h 6263058"/>
                <a:gd name="connsiteX22-773" fmla="*/ 70758 w 11548665"/>
                <a:gd name="connsiteY22-774" fmla="*/ 3842681 h 6263058"/>
                <a:gd name="connsiteX23-775" fmla="*/ 39008 w 11548665"/>
                <a:gd name="connsiteY23-776" fmla="*/ 2394881 h 6263058"/>
                <a:gd name="connsiteX24-777" fmla="*/ 105683 w 11548665"/>
                <a:gd name="connsiteY24-778" fmla="*/ 1223306 h 6263058"/>
                <a:gd name="connsiteX25-779" fmla="*/ 172358 w 11548665"/>
                <a:gd name="connsiteY25-780" fmla="*/ 93006 h 6263058"/>
                <a:gd name="connsiteX0-781" fmla="*/ 172358 w 11548665"/>
                <a:gd name="connsiteY0-782" fmla="*/ 93006 h 6252535"/>
                <a:gd name="connsiteX1-783" fmla="*/ 1680483 w 11548665"/>
                <a:gd name="connsiteY1-784" fmla="*/ 96181 h 6252535"/>
                <a:gd name="connsiteX2-785" fmla="*/ 3725183 w 11548665"/>
                <a:gd name="connsiteY2-786" fmla="*/ 353356 h 6252535"/>
                <a:gd name="connsiteX3-787" fmla="*/ 6100083 w 11548665"/>
                <a:gd name="connsiteY3-788" fmla="*/ 175556 h 6252535"/>
                <a:gd name="connsiteX4-789" fmla="*/ 8373383 w 11548665"/>
                <a:gd name="connsiteY4-790" fmla="*/ 86656 h 6252535"/>
                <a:gd name="connsiteX5-791" fmla="*/ 10659383 w 11548665"/>
                <a:gd name="connsiteY5-792" fmla="*/ 188256 h 6252535"/>
                <a:gd name="connsiteX6-793" fmla="*/ 11383283 w 11548665"/>
                <a:gd name="connsiteY6-794" fmla="*/ 239056 h 6252535"/>
                <a:gd name="connsiteX7-795" fmla="*/ 11345183 w 11548665"/>
                <a:gd name="connsiteY7-796" fmla="*/ 1458256 h 6252535"/>
                <a:gd name="connsiteX8-797" fmla="*/ 11548383 w 11548665"/>
                <a:gd name="connsiteY8-798" fmla="*/ 2626656 h 6252535"/>
                <a:gd name="connsiteX9-799" fmla="*/ 11294383 w 11548665"/>
                <a:gd name="connsiteY9-800" fmla="*/ 3452156 h 6252535"/>
                <a:gd name="connsiteX10-801" fmla="*/ 11446783 w 11548665"/>
                <a:gd name="connsiteY10-802" fmla="*/ 4480856 h 6252535"/>
                <a:gd name="connsiteX11-803" fmla="*/ 11472183 w 11548665"/>
                <a:gd name="connsiteY11-804" fmla="*/ 5268256 h 6252535"/>
                <a:gd name="connsiteX12-805" fmla="*/ 11218183 w 11548665"/>
                <a:gd name="connsiteY12-806" fmla="*/ 5954056 h 6252535"/>
                <a:gd name="connsiteX13-807" fmla="*/ 10646683 w 11548665"/>
                <a:gd name="connsiteY13-808" fmla="*/ 6030256 h 6252535"/>
                <a:gd name="connsiteX14-809" fmla="*/ 9198883 w 11548665"/>
                <a:gd name="connsiteY14-810" fmla="*/ 5992156 h 6252535"/>
                <a:gd name="connsiteX15-811" fmla="*/ 8563883 w 11548665"/>
                <a:gd name="connsiteY15-812" fmla="*/ 5839756 h 6252535"/>
                <a:gd name="connsiteX16-813" fmla="*/ 6227083 w 11548665"/>
                <a:gd name="connsiteY16-814" fmla="*/ 6017556 h 6252535"/>
                <a:gd name="connsiteX17-815" fmla="*/ 4293508 w 11548665"/>
                <a:gd name="connsiteY17-816" fmla="*/ 6093756 h 6252535"/>
                <a:gd name="connsiteX18-817" fmla="*/ 2798083 w 11548665"/>
                <a:gd name="connsiteY18-818" fmla="*/ 6252506 h 6252535"/>
                <a:gd name="connsiteX19-819" fmla="*/ 1162958 w 11548665"/>
                <a:gd name="connsiteY19-820" fmla="*/ 6106456 h 6252535"/>
                <a:gd name="connsiteX20-821" fmla="*/ 77108 w 11548665"/>
                <a:gd name="connsiteY20-822" fmla="*/ 6027081 h 6252535"/>
                <a:gd name="connsiteX21-823" fmla="*/ 86633 w 11548665"/>
                <a:gd name="connsiteY21-824" fmla="*/ 4960281 h 6252535"/>
                <a:gd name="connsiteX22-825" fmla="*/ 70758 w 11548665"/>
                <a:gd name="connsiteY22-826" fmla="*/ 3842681 h 6252535"/>
                <a:gd name="connsiteX23-827" fmla="*/ 39008 w 11548665"/>
                <a:gd name="connsiteY23-828" fmla="*/ 2394881 h 6252535"/>
                <a:gd name="connsiteX24-829" fmla="*/ 105683 w 11548665"/>
                <a:gd name="connsiteY24-830" fmla="*/ 1223306 h 6252535"/>
                <a:gd name="connsiteX25-831" fmla="*/ 172358 w 11548665"/>
                <a:gd name="connsiteY25-832" fmla="*/ 93006 h 6252535"/>
                <a:gd name="connsiteX0-833" fmla="*/ 172358 w 11548665"/>
                <a:gd name="connsiteY0-834" fmla="*/ 93006 h 6252535"/>
                <a:gd name="connsiteX1-835" fmla="*/ 1680483 w 11548665"/>
                <a:gd name="connsiteY1-836" fmla="*/ 96181 h 6252535"/>
                <a:gd name="connsiteX2-837" fmla="*/ 3725183 w 11548665"/>
                <a:gd name="connsiteY2-838" fmla="*/ 353356 h 6252535"/>
                <a:gd name="connsiteX3-839" fmla="*/ 6100083 w 11548665"/>
                <a:gd name="connsiteY3-840" fmla="*/ 175556 h 6252535"/>
                <a:gd name="connsiteX4-841" fmla="*/ 8373383 w 11548665"/>
                <a:gd name="connsiteY4-842" fmla="*/ 86656 h 6252535"/>
                <a:gd name="connsiteX5-843" fmla="*/ 10659383 w 11548665"/>
                <a:gd name="connsiteY5-844" fmla="*/ 188256 h 6252535"/>
                <a:gd name="connsiteX6-845" fmla="*/ 11383283 w 11548665"/>
                <a:gd name="connsiteY6-846" fmla="*/ 239056 h 6252535"/>
                <a:gd name="connsiteX7-847" fmla="*/ 11345183 w 11548665"/>
                <a:gd name="connsiteY7-848" fmla="*/ 1458256 h 6252535"/>
                <a:gd name="connsiteX8-849" fmla="*/ 11548383 w 11548665"/>
                <a:gd name="connsiteY8-850" fmla="*/ 2626656 h 6252535"/>
                <a:gd name="connsiteX9-851" fmla="*/ 11294383 w 11548665"/>
                <a:gd name="connsiteY9-852" fmla="*/ 3452156 h 6252535"/>
                <a:gd name="connsiteX10-853" fmla="*/ 11446783 w 11548665"/>
                <a:gd name="connsiteY10-854" fmla="*/ 4480856 h 6252535"/>
                <a:gd name="connsiteX11-855" fmla="*/ 11472183 w 11548665"/>
                <a:gd name="connsiteY11-856" fmla="*/ 5268256 h 6252535"/>
                <a:gd name="connsiteX12-857" fmla="*/ 11218183 w 11548665"/>
                <a:gd name="connsiteY12-858" fmla="*/ 5954056 h 6252535"/>
                <a:gd name="connsiteX13-859" fmla="*/ 10646683 w 11548665"/>
                <a:gd name="connsiteY13-860" fmla="*/ 6030256 h 6252535"/>
                <a:gd name="connsiteX14-861" fmla="*/ 9198883 w 11548665"/>
                <a:gd name="connsiteY14-862" fmla="*/ 5992156 h 6252535"/>
                <a:gd name="connsiteX15-863" fmla="*/ 8563883 w 11548665"/>
                <a:gd name="connsiteY15-864" fmla="*/ 5839756 h 6252535"/>
                <a:gd name="connsiteX16-865" fmla="*/ 6312808 w 11548665"/>
                <a:gd name="connsiteY16-866" fmla="*/ 6160431 h 6252535"/>
                <a:gd name="connsiteX17-867" fmla="*/ 4293508 w 11548665"/>
                <a:gd name="connsiteY17-868" fmla="*/ 6093756 h 6252535"/>
                <a:gd name="connsiteX18-869" fmla="*/ 2798083 w 11548665"/>
                <a:gd name="connsiteY18-870" fmla="*/ 6252506 h 6252535"/>
                <a:gd name="connsiteX19-871" fmla="*/ 1162958 w 11548665"/>
                <a:gd name="connsiteY19-872" fmla="*/ 6106456 h 6252535"/>
                <a:gd name="connsiteX20-873" fmla="*/ 77108 w 11548665"/>
                <a:gd name="connsiteY20-874" fmla="*/ 6027081 h 6252535"/>
                <a:gd name="connsiteX21-875" fmla="*/ 86633 w 11548665"/>
                <a:gd name="connsiteY21-876" fmla="*/ 4960281 h 6252535"/>
                <a:gd name="connsiteX22-877" fmla="*/ 70758 w 11548665"/>
                <a:gd name="connsiteY22-878" fmla="*/ 3842681 h 6252535"/>
                <a:gd name="connsiteX23-879" fmla="*/ 39008 w 11548665"/>
                <a:gd name="connsiteY23-880" fmla="*/ 2394881 h 6252535"/>
                <a:gd name="connsiteX24-881" fmla="*/ 105683 w 11548665"/>
                <a:gd name="connsiteY24-882" fmla="*/ 1223306 h 6252535"/>
                <a:gd name="connsiteX25-883" fmla="*/ 172358 w 11548665"/>
                <a:gd name="connsiteY25-884" fmla="*/ 93006 h 6252535"/>
                <a:gd name="connsiteX0-885" fmla="*/ 172358 w 11548665"/>
                <a:gd name="connsiteY0-886" fmla="*/ 93006 h 6252535"/>
                <a:gd name="connsiteX1-887" fmla="*/ 1680483 w 11548665"/>
                <a:gd name="connsiteY1-888" fmla="*/ 96181 h 6252535"/>
                <a:gd name="connsiteX2-889" fmla="*/ 3725183 w 11548665"/>
                <a:gd name="connsiteY2-890" fmla="*/ 353356 h 6252535"/>
                <a:gd name="connsiteX3-891" fmla="*/ 6100083 w 11548665"/>
                <a:gd name="connsiteY3-892" fmla="*/ 175556 h 6252535"/>
                <a:gd name="connsiteX4-893" fmla="*/ 8373383 w 11548665"/>
                <a:gd name="connsiteY4-894" fmla="*/ 86656 h 6252535"/>
                <a:gd name="connsiteX5-895" fmla="*/ 10659383 w 11548665"/>
                <a:gd name="connsiteY5-896" fmla="*/ 188256 h 6252535"/>
                <a:gd name="connsiteX6-897" fmla="*/ 11383283 w 11548665"/>
                <a:gd name="connsiteY6-898" fmla="*/ 239056 h 6252535"/>
                <a:gd name="connsiteX7-899" fmla="*/ 11345183 w 11548665"/>
                <a:gd name="connsiteY7-900" fmla="*/ 1458256 h 6252535"/>
                <a:gd name="connsiteX8-901" fmla="*/ 11548383 w 11548665"/>
                <a:gd name="connsiteY8-902" fmla="*/ 2626656 h 6252535"/>
                <a:gd name="connsiteX9-903" fmla="*/ 11294383 w 11548665"/>
                <a:gd name="connsiteY9-904" fmla="*/ 3452156 h 6252535"/>
                <a:gd name="connsiteX10-905" fmla="*/ 11446783 w 11548665"/>
                <a:gd name="connsiteY10-906" fmla="*/ 4480856 h 6252535"/>
                <a:gd name="connsiteX11-907" fmla="*/ 11472183 w 11548665"/>
                <a:gd name="connsiteY11-908" fmla="*/ 5268256 h 6252535"/>
                <a:gd name="connsiteX12-909" fmla="*/ 11218183 w 11548665"/>
                <a:gd name="connsiteY12-910" fmla="*/ 5954056 h 6252535"/>
                <a:gd name="connsiteX13-911" fmla="*/ 10646683 w 11548665"/>
                <a:gd name="connsiteY13-912" fmla="*/ 6030256 h 6252535"/>
                <a:gd name="connsiteX14-913" fmla="*/ 9198883 w 11548665"/>
                <a:gd name="connsiteY14-914" fmla="*/ 5992156 h 6252535"/>
                <a:gd name="connsiteX15-915" fmla="*/ 7878083 w 11548665"/>
                <a:gd name="connsiteY15-916" fmla="*/ 6011206 h 6252535"/>
                <a:gd name="connsiteX16-917" fmla="*/ 6312808 w 11548665"/>
                <a:gd name="connsiteY16-918" fmla="*/ 6160431 h 6252535"/>
                <a:gd name="connsiteX17-919" fmla="*/ 4293508 w 11548665"/>
                <a:gd name="connsiteY17-920" fmla="*/ 6093756 h 6252535"/>
                <a:gd name="connsiteX18-921" fmla="*/ 2798083 w 11548665"/>
                <a:gd name="connsiteY18-922" fmla="*/ 6252506 h 6252535"/>
                <a:gd name="connsiteX19-923" fmla="*/ 1162958 w 11548665"/>
                <a:gd name="connsiteY19-924" fmla="*/ 6106456 h 6252535"/>
                <a:gd name="connsiteX20-925" fmla="*/ 77108 w 11548665"/>
                <a:gd name="connsiteY20-926" fmla="*/ 6027081 h 6252535"/>
                <a:gd name="connsiteX21-927" fmla="*/ 86633 w 11548665"/>
                <a:gd name="connsiteY21-928" fmla="*/ 4960281 h 6252535"/>
                <a:gd name="connsiteX22-929" fmla="*/ 70758 w 11548665"/>
                <a:gd name="connsiteY22-930" fmla="*/ 3842681 h 6252535"/>
                <a:gd name="connsiteX23-931" fmla="*/ 39008 w 11548665"/>
                <a:gd name="connsiteY23-932" fmla="*/ 2394881 h 6252535"/>
                <a:gd name="connsiteX24-933" fmla="*/ 105683 w 11548665"/>
                <a:gd name="connsiteY24-934" fmla="*/ 1223306 h 6252535"/>
                <a:gd name="connsiteX25-935" fmla="*/ 172358 w 11548665"/>
                <a:gd name="connsiteY25-936" fmla="*/ 93006 h 6252535"/>
                <a:gd name="connsiteX0-937" fmla="*/ 172358 w 11548665"/>
                <a:gd name="connsiteY0-938" fmla="*/ 93006 h 6252535"/>
                <a:gd name="connsiteX1-939" fmla="*/ 1680483 w 11548665"/>
                <a:gd name="connsiteY1-940" fmla="*/ 96181 h 6252535"/>
                <a:gd name="connsiteX2-941" fmla="*/ 3725183 w 11548665"/>
                <a:gd name="connsiteY2-942" fmla="*/ 353356 h 6252535"/>
                <a:gd name="connsiteX3-943" fmla="*/ 6100083 w 11548665"/>
                <a:gd name="connsiteY3-944" fmla="*/ 175556 h 6252535"/>
                <a:gd name="connsiteX4-945" fmla="*/ 8373383 w 11548665"/>
                <a:gd name="connsiteY4-946" fmla="*/ 86656 h 6252535"/>
                <a:gd name="connsiteX5-947" fmla="*/ 10659383 w 11548665"/>
                <a:gd name="connsiteY5-948" fmla="*/ 188256 h 6252535"/>
                <a:gd name="connsiteX6-949" fmla="*/ 11383283 w 11548665"/>
                <a:gd name="connsiteY6-950" fmla="*/ 239056 h 6252535"/>
                <a:gd name="connsiteX7-951" fmla="*/ 11345183 w 11548665"/>
                <a:gd name="connsiteY7-952" fmla="*/ 1458256 h 6252535"/>
                <a:gd name="connsiteX8-953" fmla="*/ 11548383 w 11548665"/>
                <a:gd name="connsiteY8-954" fmla="*/ 2626656 h 6252535"/>
                <a:gd name="connsiteX9-955" fmla="*/ 11294383 w 11548665"/>
                <a:gd name="connsiteY9-956" fmla="*/ 3452156 h 6252535"/>
                <a:gd name="connsiteX10-957" fmla="*/ 11446783 w 11548665"/>
                <a:gd name="connsiteY10-958" fmla="*/ 4480856 h 6252535"/>
                <a:gd name="connsiteX11-959" fmla="*/ 11472183 w 11548665"/>
                <a:gd name="connsiteY11-960" fmla="*/ 5268256 h 6252535"/>
                <a:gd name="connsiteX12-961" fmla="*/ 11218183 w 11548665"/>
                <a:gd name="connsiteY12-962" fmla="*/ 5954056 h 6252535"/>
                <a:gd name="connsiteX13-963" fmla="*/ 10646683 w 11548665"/>
                <a:gd name="connsiteY13-964" fmla="*/ 6030256 h 6252535"/>
                <a:gd name="connsiteX14-965" fmla="*/ 9351283 w 11548665"/>
                <a:gd name="connsiteY14-966" fmla="*/ 6135031 h 6252535"/>
                <a:gd name="connsiteX15-967" fmla="*/ 7878083 w 11548665"/>
                <a:gd name="connsiteY15-968" fmla="*/ 6011206 h 6252535"/>
                <a:gd name="connsiteX16-969" fmla="*/ 6312808 w 11548665"/>
                <a:gd name="connsiteY16-970" fmla="*/ 6160431 h 6252535"/>
                <a:gd name="connsiteX17-971" fmla="*/ 4293508 w 11548665"/>
                <a:gd name="connsiteY17-972" fmla="*/ 6093756 h 6252535"/>
                <a:gd name="connsiteX18-973" fmla="*/ 2798083 w 11548665"/>
                <a:gd name="connsiteY18-974" fmla="*/ 6252506 h 6252535"/>
                <a:gd name="connsiteX19-975" fmla="*/ 1162958 w 11548665"/>
                <a:gd name="connsiteY19-976" fmla="*/ 6106456 h 6252535"/>
                <a:gd name="connsiteX20-977" fmla="*/ 77108 w 11548665"/>
                <a:gd name="connsiteY20-978" fmla="*/ 6027081 h 6252535"/>
                <a:gd name="connsiteX21-979" fmla="*/ 86633 w 11548665"/>
                <a:gd name="connsiteY21-980" fmla="*/ 4960281 h 6252535"/>
                <a:gd name="connsiteX22-981" fmla="*/ 70758 w 11548665"/>
                <a:gd name="connsiteY22-982" fmla="*/ 3842681 h 6252535"/>
                <a:gd name="connsiteX23-983" fmla="*/ 39008 w 11548665"/>
                <a:gd name="connsiteY23-984" fmla="*/ 2394881 h 6252535"/>
                <a:gd name="connsiteX24-985" fmla="*/ 105683 w 11548665"/>
                <a:gd name="connsiteY24-986" fmla="*/ 1223306 h 6252535"/>
                <a:gd name="connsiteX25-987" fmla="*/ 172358 w 11548665"/>
                <a:gd name="connsiteY25-988" fmla="*/ 93006 h 6252535"/>
                <a:gd name="connsiteX0-989" fmla="*/ 172358 w 11548665"/>
                <a:gd name="connsiteY0-990" fmla="*/ 93006 h 6252535"/>
                <a:gd name="connsiteX1-991" fmla="*/ 1680483 w 11548665"/>
                <a:gd name="connsiteY1-992" fmla="*/ 96181 h 6252535"/>
                <a:gd name="connsiteX2-993" fmla="*/ 3725183 w 11548665"/>
                <a:gd name="connsiteY2-994" fmla="*/ 353356 h 6252535"/>
                <a:gd name="connsiteX3-995" fmla="*/ 6100083 w 11548665"/>
                <a:gd name="connsiteY3-996" fmla="*/ 175556 h 6252535"/>
                <a:gd name="connsiteX4-997" fmla="*/ 8373383 w 11548665"/>
                <a:gd name="connsiteY4-998" fmla="*/ 86656 h 6252535"/>
                <a:gd name="connsiteX5-999" fmla="*/ 10659383 w 11548665"/>
                <a:gd name="connsiteY5-1000" fmla="*/ 188256 h 6252535"/>
                <a:gd name="connsiteX6-1001" fmla="*/ 11383283 w 11548665"/>
                <a:gd name="connsiteY6-1002" fmla="*/ 239056 h 6252535"/>
                <a:gd name="connsiteX7-1003" fmla="*/ 11345183 w 11548665"/>
                <a:gd name="connsiteY7-1004" fmla="*/ 1458256 h 6252535"/>
                <a:gd name="connsiteX8-1005" fmla="*/ 11548383 w 11548665"/>
                <a:gd name="connsiteY8-1006" fmla="*/ 2626656 h 6252535"/>
                <a:gd name="connsiteX9-1007" fmla="*/ 11294383 w 11548665"/>
                <a:gd name="connsiteY9-1008" fmla="*/ 3452156 h 6252535"/>
                <a:gd name="connsiteX10-1009" fmla="*/ 11446783 w 11548665"/>
                <a:gd name="connsiteY10-1010" fmla="*/ 4480856 h 6252535"/>
                <a:gd name="connsiteX11-1011" fmla="*/ 11472183 w 11548665"/>
                <a:gd name="connsiteY11-1012" fmla="*/ 5268256 h 6252535"/>
                <a:gd name="connsiteX12-1013" fmla="*/ 11218183 w 11548665"/>
                <a:gd name="connsiteY12-1014" fmla="*/ 5954056 h 6252535"/>
                <a:gd name="connsiteX13-1015" fmla="*/ 10722883 w 11548665"/>
                <a:gd name="connsiteY13-1016" fmla="*/ 6173131 h 6252535"/>
                <a:gd name="connsiteX14-1017" fmla="*/ 9351283 w 11548665"/>
                <a:gd name="connsiteY14-1018" fmla="*/ 6135031 h 6252535"/>
                <a:gd name="connsiteX15-1019" fmla="*/ 7878083 w 11548665"/>
                <a:gd name="connsiteY15-1020" fmla="*/ 6011206 h 6252535"/>
                <a:gd name="connsiteX16-1021" fmla="*/ 6312808 w 11548665"/>
                <a:gd name="connsiteY16-1022" fmla="*/ 6160431 h 6252535"/>
                <a:gd name="connsiteX17-1023" fmla="*/ 4293508 w 11548665"/>
                <a:gd name="connsiteY17-1024" fmla="*/ 6093756 h 6252535"/>
                <a:gd name="connsiteX18-1025" fmla="*/ 2798083 w 11548665"/>
                <a:gd name="connsiteY18-1026" fmla="*/ 6252506 h 6252535"/>
                <a:gd name="connsiteX19-1027" fmla="*/ 1162958 w 11548665"/>
                <a:gd name="connsiteY19-1028" fmla="*/ 6106456 h 6252535"/>
                <a:gd name="connsiteX20-1029" fmla="*/ 77108 w 11548665"/>
                <a:gd name="connsiteY20-1030" fmla="*/ 6027081 h 6252535"/>
                <a:gd name="connsiteX21-1031" fmla="*/ 86633 w 11548665"/>
                <a:gd name="connsiteY21-1032" fmla="*/ 4960281 h 6252535"/>
                <a:gd name="connsiteX22-1033" fmla="*/ 70758 w 11548665"/>
                <a:gd name="connsiteY22-1034" fmla="*/ 3842681 h 6252535"/>
                <a:gd name="connsiteX23-1035" fmla="*/ 39008 w 11548665"/>
                <a:gd name="connsiteY23-1036" fmla="*/ 2394881 h 6252535"/>
                <a:gd name="connsiteX24-1037" fmla="*/ 105683 w 11548665"/>
                <a:gd name="connsiteY24-1038" fmla="*/ 1223306 h 6252535"/>
                <a:gd name="connsiteX25-1039" fmla="*/ 172358 w 11548665"/>
                <a:gd name="connsiteY25-1040" fmla="*/ 93006 h 6252535"/>
                <a:gd name="connsiteX0-1041" fmla="*/ 172358 w 11548665"/>
                <a:gd name="connsiteY0-1042" fmla="*/ 93006 h 6252535"/>
                <a:gd name="connsiteX1-1043" fmla="*/ 1680483 w 11548665"/>
                <a:gd name="connsiteY1-1044" fmla="*/ 96181 h 6252535"/>
                <a:gd name="connsiteX2-1045" fmla="*/ 3725183 w 11548665"/>
                <a:gd name="connsiteY2-1046" fmla="*/ 353356 h 6252535"/>
                <a:gd name="connsiteX3-1047" fmla="*/ 6100083 w 11548665"/>
                <a:gd name="connsiteY3-1048" fmla="*/ 175556 h 6252535"/>
                <a:gd name="connsiteX4-1049" fmla="*/ 8373383 w 11548665"/>
                <a:gd name="connsiteY4-1050" fmla="*/ 86656 h 6252535"/>
                <a:gd name="connsiteX5-1051" fmla="*/ 10659383 w 11548665"/>
                <a:gd name="connsiteY5-1052" fmla="*/ 188256 h 6252535"/>
                <a:gd name="connsiteX6-1053" fmla="*/ 11383283 w 11548665"/>
                <a:gd name="connsiteY6-1054" fmla="*/ 239056 h 6252535"/>
                <a:gd name="connsiteX7-1055" fmla="*/ 11345183 w 11548665"/>
                <a:gd name="connsiteY7-1056" fmla="*/ 1458256 h 6252535"/>
                <a:gd name="connsiteX8-1057" fmla="*/ 11548383 w 11548665"/>
                <a:gd name="connsiteY8-1058" fmla="*/ 2626656 h 6252535"/>
                <a:gd name="connsiteX9-1059" fmla="*/ 11294383 w 11548665"/>
                <a:gd name="connsiteY9-1060" fmla="*/ 3452156 h 6252535"/>
                <a:gd name="connsiteX10-1061" fmla="*/ 11446783 w 11548665"/>
                <a:gd name="connsiteY10-1062" fmla="*/ 4480856 h 6252535"/>
                <a:gd name="connsiteX11-1063" fmla="*/ 11472183 w 11548665"/>
                <a:gd name="connsiteY11-1064" fmla="*/ 5268256 h 6252535"/>
                <a:gd name="connsiteX12-1065" fmla="*/ 11418208 w 11548665"/>
                <a:gd name="connsiteY12-1066" fmla="*/ 6011206 h 6252535"/>
                <a:gd name="connsiteX13-1067" fmla="*/ 10722883 w 11548665"/>
                <a:gd name="connsiteY13-1068" fmla="*/ 6173131 h 6252535"/>
                <a:gd name="connsiteX14-1069" fmla="*/ 9351283 w 11548665"/>
                <a:gd name="connsiteY14-1070" fmla="*/ 6135031 h 6252535"/>
                <a:gd name="connsiteX15-1071" fmla="*/ 7878083 w 11548665"/>
                <a:gd name="connsiteY15-1072" fmla="*/ 6011206 h 6252535"/>
                <a:gd name="connsiteX16-1073" fmla="*/ 6312808 w 11548665"/>
                <a:gd name="connsiteY16-1074" fmla="*/ 6160431 h 6252535"/>
                <a:gd name="connsiteX17-1075" fmla="*/ 4293508 w 11548665"/>
                <a:gd name="connsiteY17-1076" fmla="*/ 6093756 h 6252535"/>
                <a:gd name="connsiteX18-1077" fmla="*/ 2798083 w 11548665"/>
                <a:gd name="connsiteY18-1078" fmla="*/ 6252506 h 6252535"/>
                <a:gd name="connsiteX19-1079" fmla="*/ 1162958 w 11548665"/>
                <a:gd name="connsiteY19-1080" fmla="*/ 6106456 h 6252535"/>
                <a:gd name="connsiteX20-1081" fmla="*/ 77108 w 11548665"/>
                <a:gd name="connsiteY20-1082" fmla="*/ 6027081 h 6252535"/>
                <a:gd name="connsiteX21-1083" fmla="*/ 86633 w 11548665"/>
                <a:gd name="connsiteY21-1084" fmla="*/ 4960281 h 6252535"/>
                <a:gd name="connsiteX22-1085" fmla="*/ 70758 w 11548665"/>
                <a:gd name="connsiteY22-1086" fmla="*/ 3842681 h 6252535"/>
                <a:gd name="connsiteX23-1087" fmla="*/ 39008 w 11548665"/>
                <a:gd name="connsiteY23-1088" fmla="*/ 2394881 h 6252535"/>
                <a:gd name="connsiteX24-1089" fmla="*/ 105683 w 11548665"/>
                <a:gd name="connsiteY24-1090" fmla="*/ 1223306 h 6252535"/>
                <a:gd name="connsiteX25-1091" fmla="*/ 172358 w 11548665"/>
                <a:gd name="connsiteY25-1092" fmla="*/ 93006 h 6252535"/>
                <a:gd name="connsiteX0-1093" fmla="*/ 172358 w 11548665"/>
                <a:gd name="connsiteY0-1094" fmla="*/ 93006 h 6252535"/>
                <a:gd name="connsiteX1-1095" fmla="*/ 1680483 w 11548665"/>
                <a:gd name="connsiteY1-1096" fmla="*/ 96181 h 6252535"/>
                <a:gd name="connsiteX2-1097" fmla="*/ 3725183 w 11548665"/>
                <a:gd name="connsiteY2-1098" fmla="*/ 353356 h 6252535"/>
                <a:gd name="connsiteX3-1099" fmla="*/ 6100083 w 11548665"/>
                <a:gd name="connsiteY3-1100" fmla="*/ 175556 h 6252535"/>
                <a:gd name="connsiteX4-1101" fmla="*/ 8373383 w 11548665"/>
                <a:gd name="connsiteY4-1102" fmla="*/ 86656 h 6252535"/>
                <a:gd name="connsiteX5-1103" fmla="*/ 10659383 w 11548665"/>
                <a:gd name="connsiteY5-1104" fmla="*/ 188256 h 6252535"/>
                <a:gd name="connsiteX6-1105" fmla="*/ 11383283 w 11548665"/>
                <a:gd name="connsiteY6-1106" fmla="*/ 239056 h 6252535"/>
                <a:gd name="connsiteX7-1107" fmla="*/ 11345183 w 11548665"/>
                <a:gd name="connsiteY7-1108" fmla="*/ 1458256 h 6252535"/>
                <a:gd name="connsiteX8-1109" fmla="*/ 11548383 w 11548665"/>
                <a:gd name="connsiteY8-1110" fmla="*/ 2626656 h 6252535"/>
                <a:gd name="connsiteX9-1111" fmla="*/ 11294383 w 11548665"/>
                <a:gd name="connsiteY9-1112" fmla="*/ 3452156 h 6252535"/>
                <a:gd name="connsiteX10-1113" fmla="*/ 11446783 w 11548665"/>
                <a:gd name="connsiteY10-1114" fmla="*/ 4480856 h 6252535"/>
                <a:gd name="connsiteX11-1115" fmla="*/ 11424558 w 11548665"/>
                <a:gd name="connsiteY11-1116" fmla="*/ 5306356 h 6252535"/>
                <a:gd name="connsiteX12-1117" fmla="*/ 11418208 w 11548665"/>
                <a:gd name="connsiteY12-1118" fmla="*/ 6011206 h 6252535"/>
                <a:gd name="connsiteX13-1119" fmla="*/ 10722883 w 11548665"/>
                <a:gd name="connsiteY13-1120" fmla="*/ 6173131 h 6252535"/>
                <a:gd name="connsiteX14-1121" fmla="*/ 9351283 w 11548665"/>
                <a:gd name="connsiteY14-1122" fmla="*/ 6135031 h 6252535"/>
                <a:gd name="connsiteX15-1123" fmla="*/ 7878083 w 11548665"/>
                <a:gd name="connsiteY15-1124" fmla="*/ 6011206 h 6252535"/>
                <a:gd name="connsiteX16-1125" fmla="*/ 6312808 w 11548665"/>
                <a:gd name="connsiteY16-1126" fmla="*/ 6160431 h 6252535"/>
                <a:gd name="connsiteX17-1127" fmla="*/ 4293508 w 11548665"/>
                <a:gd name="connsiteY17-1128" fmla="*/ 6093756 h 6252535"/>
                <a:gd name="connsiteX18-1129" fmla="*/ 2798083 w 11548665"/>
                <a:gd name="connsiteY18-1130" fmla="*/ 6252506 h 6252535"/>
                <a:gd name="connsiteX19-1131" fmla="*/ 1162958 w 11548665"/>
                <a:gd name="connsiteY19-1132" fmla="*/ 6106456 h 6252535"/>
                <a:gd name="connsiteX20-1133" fmla="*/ 77108 w 11548665"/>
                <a:gd name="connsiteY20-1134" fmla="*/ 6027081 h 6252535"/>
                <a:gd name="connsiteX21-1135" fmla="*/ 86633 w 11548665"/>
                <a:gd name="connsiteY21-1136" fmla="*/ 4960281 h 6252535"/>
                <a:gd name="connsiteX22-1137" fmla="*/ 70758 w 11548665"/>
                <a:gd name="connsiteY22-1138" fmla="*/ 3842681 h 6252535"/>
                <a:gd name="connsiteX23-1139" fmla="*/ 39008 w 11548665"/>
                <a:gd name="connsiteY23-1140" fmla="*/ 2394881 h 6252535"/>
                <a:gd name="connsiteX24-1141" fmla="*/ 105683 w 11548665"/>
                <a:gd name="connsiteY24-1142" fmla="*/ 1223306 h 6252535"/>
                <a:gd name="connsiteX25-1143" fmla="*/ 172358 w 11548665"/>
                <a:gd name="connsiteY25-1144" fmla="*/ 93006 h 6252535"/>
                <a:gd name="connsiteX0-1145" fmla="*/ 172358 w 11548665"/>
                <a:gd name="connsiteY0-1146" fmla="*/ 93006 h 6252535"/>
                <a:gd name="connsiteX1-1147" fmla="*/ 1680483 w 11548665"/>
                <a:gd name="connsiteY1-1148" fmla="*/ 96181 h 6252535"/>
                <a:gd name="connsiteX2-1149" fmla="*/ 3725183 w 11548665"/>
                <a:gd name="connsiteY2-1150" fmla="*/ 353356 h 6252535"/>
                <a:gd name="connsiteX3-1151" fmla="*/ 6100083 w 11548665"/>
                <a:gd name="connsiteY3-1152" fmla="*/ 175556 h 6252535"/>
                <a:gd name="connsiteX4-1153" fmla="*/ 8373383 w 11548665"/>
                <a:gd name="connsiteY4-1154" fmla="*/ 86656 h 6252535"/>
                <a:gd name="connsiteX5-1155" fmla="*/ 10659383 w 11548665"/>
                <a:gd name="connsiteY5-1156" fmla="*/ 188256 h 6252535"/>
                <a:gd name="connsiteX6-1157" fmla="*/ 11383283 w 11548665"/>
                <a:gd name="connsiteY6-1158" fmla="*/ 239056 h 6252535"/>
                <a:gd name="connsiteX7-1159" fmla="*/ 11345183 w 11548665"/>
                <a:gd name="connsiteY7-1160" fmla="*/ 1458256 h 6252535"/>
                <a:gd name="connsiteX8-1161" fmla="*/ 11548383 w 11548665"/>
                <a:gd name="connsiteY8-1162" fmla="*/ 2626656 h 6252535"/>
                <a:gd name="connsiteX9-1163" fmla="*/ 11294383 w 11548665"/>
                <a:gd name="connsiteY9-1164" fmla="*/ 3452156 h 6252535"/>
                <a:gd name="connsiteX10-1165" fmla="*/ 11446783 w 11548665"/>
                <a:gd name="connsiteY10-1166" fmla="*/ 4480856 h 6252535"/>
                <a:gd name="connsiteX11-1167" fmla="*/ 11338833 w 11548665"/>
                <a:gd name="connsiteY11-1168" fmla="*/ 5315881 h 6252535"/>
                <a:gd name="connsiteX12-1169" fmla="*/ 11418208 w 11548665"/>
                <a:gd name="connsiteY12-1170" fmla="*/ 6011206 h 6252535"/>
                <a:gd name="connsiteX13-1171" fmla="*/ 10722883 w 11548665"/>
                <a:gd name="connsiteY13-1172" fmla="*/ 6173131 h 6252535"/>
                <a:gd name="connsiteX14-1173" fmla="*/ 9351283 w 11548665"/>
                <a:gd name="connsiteY14-1174" fmla="*/ 6135031 h 6252535"/>
                <a:gd name="connsiteX15-1175" fmla="*/ 7878083 w 11548665"/>
                <a:gd name="connsiteY15-1176" fmla="*/ 6011206 h 6252535"/>
                <a:gd name="connsiteX16-1177" fmla="*/ 6312808 w 11548665"/>
                <a:gd name="connsiteY16-1178" fmla="*/ 6160431 h 6252535"/>
                <a:gd name="connsiteX17-1179" fmla="*/ 4293508 w 11548665"/>
                <a:gd name="connsiteY17-1180" fmla="*/ 6093756 h 6252535"/>
                <a:gd name="connsiteX18-1181" fmla="*/ 2798083 w 11548665"/>
                <a:gd name="connsiteY18-1182" fmla="*/ 6252506 h 6252535"/>
                <a:gd name="connsiteX19-1183" fmla="*/ 1162958 w 11548665"/>
                <a:gd name="connsiteY19-1184" fmla="*/ 6106456 h 6252535"/>
                <a:gd name="connsiteX20-1185" fmla="*/ 77108 w 11548665"/>
                <a:gd name="connsiteY20-1186" fmla="*/ 6027081 h 6252535"/>
                <a:gd name="connsiteX21-1187" fmla="*/ 86633 w 11548665"/>
                <a:gd name="connsiteY21-1188" fmla="*/ 4960281 h 6252535"/>
                <a:gd name="connsiteX22-1189" fmla="*/ 70758 w 11548665"/>
                <a:gd name="connsiteY22-1190" fmla="*/ 3842681 h 6252535"/>
                <a:gd name="connsiteX23-1191" fmla="*/ 39008 w 11548665"/>
                <a:gd name="connsiteY23-1192" fmla="*/ 2394881 h 6252535"/>
                <a:gd name="connsiteX24-1193" fmla="*/ 105683 w 11548665"/>
                <a:gd name="connsiteY24-1194" fmla="*/ 1223306 h 6252535"/>
                <a:gd name="connsiteX25-1195" fmla="*/ 172358 w 11548665"/>
                <a:gd name="connsiteY25-1196" fmla="*/ 93006 h 6252535"/>
                <a:gd name="connsiteX0-1197" fmla="*/ 172358 w 11563976"/>
                <a:gd name="connsiteY0-1198" fmla="*/ 93006 h 6252535"/>
                <a:gd name="connsiteX1-1199" fmla="*/ 1680483 w 11563976"/>
                <a:gd name="connsiteY1-1200" fmla="*/ 96181 h 6252535"/>
                <a:gd name="connsiteX2-1201" fmla="*/ 3725183 w 11563976"/>
                <a:gd name="connsiteY2-1202" fmla="*/ 353356 h 6252535"/>
                <a:gd name="connsiteX3-1203" fmla="*/ 6100083 w 11563976"/>
                <a:gd name="connsiteY3-1204" fmla="*/ 175556 h 6252535"/>
                <a:gd name="connsiteX4-1205" fmla="*/ 8373383 w 11563976"/>
                <a:gd name="connsiteY4-1206" fmla="*/ 86656 h 6252535"/>
                <a:gd name="connsiteX5-1207" fmla="*/ 10659383 w 11563976"/>
                <a:gd name="connsiteY5-1208" fmla="*/ 188256 h 6252535"/>
                <a:gd name="connsiteX6-1209" fmla="*/ 11383283 w 11563976"/>
                <a:gd name="connsiteY6-1210" fmla="*/ 239056 h 6252535"/>
                <a:gd name="connsiteX7-1211" fmla="*/ 11345183 w 11563976"/>
                <a:gd name="connsiteY7-1212" fmla="*/ 1458256 h 6252535"/>
                <a:gd name="connsiteX8-1213" fmla="*/ 11548383 w 11563976"/>
                <a:gd name="connsiteY8-1214" fmla="*/ 2626656 h 6252535"/>
                <a:gd name="connsiteX9-1215" fmla="*/ 11294383 w 11563976"/>
                <a:gd name="connsiteY9-1216" fmla="*/ 3452156 h 6252535"/>
                <a:gd name="connsiteX10-1217" fmla="*/ 11446783 w 11563976"/>
                <a:gd name="connsiteY10-1218" fmla="*/ 4480856 h 6252535"/>
                <a:gd name="connsiteX11-1219" fmla="*/ 11338833 w 11563976"/>
                <a:gd name="connsiteY11-1220" fmla="*/ 5315881 h 6252535"/>
                <a:gd name="connsiteX12-1221" fmla="*/ 11542033 w 11563976"/>
                <a:gd name="connsiteY12-1222" fmla="*/ 6039781 h 6252535"/>
                <a:gd name="connsiteX13-1223" fmla="*/ 10722883 w 11563976"/>
                <a:gd name="connsiteY13-1224" fmla="*/ 6173131 h 6252535"/>
                <a:gd name="connsiteX14-1225" fmla="*/ 9351283 w 11563976"/>
                <a:gd name="connsiteY14-1226" fmla="*/ 6135031 h 6252535"/>
                <a:gd name="connsiteX15-1227" fmla="*/ 7878083 w 11563976"/>
                <a:gd name="connsiteY15-1228" fmla="*/ 6011206 h 6252535"/>
                <a:gd name="connsiteX16-1229" fmla="*/ 6312808 w 11563976"/>
                <a:gd name="connsiteY16-1230" fmla="*/ 6160431 h 6252535"/>
                <a:gd name="connsiteX17-1231" fmla="*/ 4293508 w 11563976"/>
                <a:gd name="connsiteY17-1232" fmla="*/ 6093756 h 6252535"/>
                <a:gd name="connsiteX18-1233" fmla="*/ 2798083 w 11563976"/>
                <a:gd name="connsiteY18-1234" fmla="*/ 6252506 h 6252535"/>
                <a:gd name="connsiteX19-1235" fmla="*/ 1162958 w 11563976"/>
                <a:gd name="connsiteY19-1236" fmla="*/ 6106456 h 6252535"/>
                <a:gd name="connsiteX20-1237" fmla="*/ 77108 w 11563976"/>
                <a:gd name="connsiteY20-1238" fmla="*/ 6027081 h 6252535"/>
                <a:gd name="connsiteX21-1239" fmla="*/ 86633 w 11563976"/>
                <a:gd name="connsiteY21-1240" fmla="*/ 4960281 h 6252535"/>
                <a:gd name="connsiteX22-1241" fmla="*/ 70758 w 11563976"/>
                <a:gd name="connsiteY22-1242" fmla="*/ 3842681 h 6252535"/>
                <a:gd name="connsiteX23-1243" fmla="*/ 39008 w 11563976"/>
                <a:gd name="connsiteY23-1244" fmla="*/ 2394881 h 6252535"/>
                <a:gd name="connsiteX24-1245" fmla="*/ 105683 w 11563976"/>
                <a:gd name="connsiteY24-1246" fmla="*/ 1223306 h 6252535"/>
                <a:gd name="connsiteX25-1247" fmla="*/ 172358 w 11563976"/>
                <a:gd name="connsiteY25-1248" fmla="*/ 93006 h 6252535"/>
                <a:gd name="connsiteX0-1249" fmla="*/ 172358 w 11581839"/>
                <a:gd name="connsiteY0-1250" fmla="*/ 93006 h 6252535"/>
                <a:gd name="connsiteX1-1251" fmla="*/ 1680483 w 11581839"/>
                <a:gd name="connsiteY1-1252" fmla="*/ 96181 h 6252535"/>
                <a:gd name="connsiteX2-1253" fmla="*/ 3725183 w 11581839"/>
                <a:gd name="connsiteY2-1254" fmla="*/ 353356 h 6252535"/>
                <a:gd name="connsiteX3-1255" fmla="*/ 6100083 w 11581839"/>
                <a:gd name="connsiteY3-1256" fmla="*/ 175556 h 6252535"/>
                <a:gd name="connsiteX4-1257" fmla="*/ 8373383 w 11581839"/>
                <a:gd name="connsiteY4-1258" fmla="*/ 86656 h 6252535"/>
                <a:gd name="connsiteX5-1259" fmla="*/ 10659383 w 11581839"/>
                <a:gd name="connsiteY5-1260" fmla="*/ 188256 h 6252535"/>
                <a:gd name="connsiteX6-1261" fmla="*/ 11383283 w 11581839"/>
                <a:gd name="connsiteY6-1262" fmla="*/ 239056 h 6252535"/>
                <a:gd name="connsiteX7-1263" fmla="*/ 11345183 w 11581839"/>
                <a:gd name="connsiteY7-1264" fmla="*/ 1458256 h 6252535"/>
                <a:gd name="connsiteX8-1265" fmla="*/ 11548383 w 11581839"/>
                <a:gd name="connsiteY8-1266" fmla="*/ 2626656 h 6252535"/>
                <a:gd name="connsiteX9-1267" fmla="*/ 11294383 w 11581839"/>
                <a:gd name="connsiteY9-1268" fmla="*/ 3452156 h 6252535"/>
                <a:gd name="connsiteX10-1269" fmla="*/ 11446783 w 11581839"/>
                <a:gd name="connsiteY10-1270" fmla="*/ 4480856 h 6252535"/>
                <a:gd name="connsiteX11-1271" fmla="*/ 11453133 w 11581839"/>
                <a:gd name="connsiteY11-1272" fmla="*/ 5296831 h 6252535"/>
                <a:gd name="connsiteX12-1273" fmla="*/ 11542033 w 11581839"/>
                <a:gd name="connsiteY12-1274" fmla="*/ 6039781 h 6252535"/>
                <a:gd name="connsiteX13-1275" fmla="*/ 10722883 w 11581839"/>
                <a:gd name="connsiteY13-1276" fmla="*/ 6173131 h 6252535"/>
                <a:gd name="connsiteX14-1277" fmla="*/ 9351283 w 11581839"/>
                <a:gd name="connsiteY14-1278" fmla="*/ 6135031 h 6252535"/>
                <a:gd name="connsiteX15-1279" fmla="*/ 7878083 w 11581839"/>
                <a:gd name="connsiteY15-1280" fmla="*/ 6011206 h 6252535"/>
                <a:gd name="connsiteX16-1281" fmla="*/ 6312808 w 11581839"/>
                <a:gd name="connsiteY16-1282" fmla="*/ 6160431 h 6252535"/>
                <a:gd name="connsiteX17-1283" fmla="*/ 4293508 w 11581839"/>
                <a:gd name="connsiteY17-1284" fmla="*/ 6093756 h 6252535"/>
                <a:gd name="connsiteX18-1285" fmla="*/ 2798083 w 11581839"/>
                <a:gd name="connsiteY18-1286" fmla="*/ 6252506 h 6252535"/>
                <a:gd name="connsiteX19-1287" fmla="*/ 1162958 w 11581839"/>
                <a:gd name="connsiteY19-1288" fmla="*/ 6106456 h 6252535"/>
                <a:gd name="connsiteX20-1289" fmla="*/ 77108 w 11581839"/>
                <a:gd name="connsiteY20-1290" fmla="*/ 6027081 h 6252535"/>
                <a:gd name="connsiteX21-1291" fmla="*/ 86633 w 11581839"/>
                <a:gd name="connsiteY21-1292" fmla="*/ 4960281 h 6252535"/>
                <a:gd name="connsiteX22-1293" fmla="*/ 70758 w 11581839"/>
                <a:gd name="connsiteY22-1294" fmla="*/ 3842681 h 6252535"/>
                <a:gd name="connsiteX23-1295" fmla="*/ 39008 w 11581839"/>
                <a:gd name="connsiteY23-1296" fmla="*/ 2394881 h 6252535"/>
                <a:gd name="connsiteX24-1297" fmla="*/ 105683 w 11581839"/>
                <a:gd name="connsiteY24-1298" fmla="*/ 1223306 h 6252535"/>
                <a:gd name="connsiteX25-1299" fmla="*/ 172358 w 11581839"/>
                <a:gd name="connsiteY25-1300" fmla="*/ 93006 h 6252535"/>
                <a:gd name="connsiteX0-1301" fmla="*/ 172358 w 11581839"/>
                <a:gd name="connsiteY0-1302" fmla="*/ 93006 h 6252535"/>
                <a:gd name="connsiteX1-1303" fmla="*/ 1680483 w 11581839"/>
                <a:gd name="connsiteY1-1304" fmla="*/ 96181 h 6252535"/>
                <a:gd name="connsiteX2-1305" fmla="*/ 3725183 w 11581839"/>
                <a:gd name="connsiteY2-1306" fmla="*/ 353356 h 6252535"/>
                <a:gd name="connsiteX3-1307" fmla="*/ 6100083 w 11581839"/>
                <a:gd name="connsiteY3-1308" fmla="*/ 175556 h 6252535"/>
                <a:gd name="connsiteX4-1309" fmla="*/ 8373383 w 11581839"/>
                <a:gd name="connsiteY4-1310" fmla="*/ 86656 h 6252535"/>
                <a:gd name="connsiteX5-1311" fmla="*/ 10659383 w 11581839"/>
                <a:gd name="connsiteY5-1312" fmla="*/ 188256 h 6252535"/>
                <a:gd name="connsiteX6-1313" fmla="*/ 11383283 w 11581839"/>
                <a:gd name="connsiteY6-1314" fmla="*/ 239056 h 6252535"/>
                <a:gd name="connsiteX7-1315" fmla="*/ 11345183 w 11581839"/>
                <a:gd name="connsiteY7-1316" fmla="*/ 1458256 h 6252535"/>
                <a:gd name="connsiteX8-1317" fmla="*/ 11548383 w 11581839"/>
                <a:gd name="connsiteY8-1318" fmla="*/ 2626656 h 6252535"/>
                <a:gd name="connsiteX9-1319" fmla="*/ 11399158 w 11581839"/>
                <a:gd name="connsiteY9-1320" fmla="*/ 3461681 h 6252535"/>
                <a:gd name="connsiteX10-1321" fmla="*/ 11446783 w 11581839"/>
                <a:gd name="connsiteY10-1322" fmla="*/ 4480856 h 6252535"/>
                <a:gd name="connsiteX11-1323" fmla="*/ 11453133 w 11581839"/>
                <a:gd name="connsiteY11-1324" fmla="*/ 5296831 h 6252535"/>
                <a:gd name="connsiteX12-1325" fmla="*/ 11542033 w 11581839"/>
                <a:gd name="connsiteY12-1326" fmla="*/ 6039781 h 6252535"/>
                <a:gd name="connsiteX13-1327" fmla="*/ 10722883 w 11581839"/>
                <a:gd name="connsiteY13-1328" fmla="*/ 6173131 h 6252535"/>
                <a:gd name="connsiteX14-1329" fmla="*/ 9351283 w 11581839"/>
                <a:gd name="connsiteY14-1330" fmla="*/ 6135031 h 6252535"/>
                <a:gd name="connsiteX15-1331" fmla="*/ 7878083 w 11581839"/>
                <a:gd name="connsiteY15-1332" fmla="*/ 6011206 h 6252535"/>
                <a:gd name="connsiteX16-1333" fmla="*/ 6312808 w 11581839"/>
                <a:gd name="connsiteY16-1334" fmla="*/ 6160431 h 6252535"/>
                <a:gd name="connsiteX17-1335" fmla="*/ 4293508 w 11581839"/>
                <a:gd name="connsiteY17-1336" fmla="*/ 6093756 h 6252535"/>
                <a:gd name="connsiteX18-1337" fmla="*/ 2798083 w 11581839"/>
                <a:gd name="connsiteY18-1338" fmla="*/ 6252506 h 6252535"/>
                <a:gd name="connsiteX19-1339" fmla="*/ 1162958 w 11581839"/>
                <a:gd name="connsiteY19-1340" fmla="*/ 6106456 h 6252535"/>
                <a:gd name="connsiteX20-1341" fmla="*/ 77108 w 11581839"/>
                <a:gd name="connsiteY20-1342" fmla="*/ 6027081 h 6252535"/>
                <a:gd name="connsiteX21-1343" fmla="*/ 86633 w 11581839"/>
                <a:gd name="connsiteY21-1344" fmla="*/ 4960281 h 6252535"/>
                <a:gd name="connsiteX22-1345" fmla="*/ 70758 w 11581839"/>
                <a:gd name="connsiteY22-1346" fmla="*/ 3842681 h 6252535"/>
                <a:gd name="connsiteX23-1347" fmla="*/ 39008 w 11581839"/>
                <a:gd name="connsiteY23-1348" fmla="*/ 2394881 h 6252535"/>
                <a:gd name="connsiteX24-1349" fmla="*/ 105683 w 11581839"/>
                <a:gd name="connsiteY24-1350" fmla="*/ 1223306 h 6252535"/>
                <a:gd name="connsiteX25-1351" fmla="*/ 172358 w 11581839"/>
                <a:gd name="connsiteY25-1352" fmla="*/ 93006 h 6252535"/>
                <a:gd name="connsiteX0-1353" fmla="*/ 172358 w 11581839"/>
                <a:gd name="connsiteY0-1354" fmla="*/ 93006 h 6252535"/>
                <a:gd name="connsiteX1-1355" fmla="*/ 1680483 w 11581839"/>
                <a:gd name="connsiteY1-1356" fmla="*/ 96181 h 6252535"/>
                <a:gd name="connsiteX2-1357" fmla="*/ 3725183 w 11581839"/>
                <a:gd name="connsiteY2-1358" fmla="*/ 353356 h 6252535"/>
                <a:gd name="connsiteX3-1359" fmla="*/ 6100083 w 11581839"/>
                <a:gd name="connsiteY3-1360" fmla="*/ 175556 h 6252535"/>
                <a:gd name="connsiteX4-1361" fmla="*/ 8373383 w 11581839"/>
                <a:gd name="connsiteY4-1362" fmla="*/ 86656 h 6252535"/>
                <a:gd name="connsiteX5-1363" fmla="*/ 10659383 w 11581839"/>
                <a:gd name="connsiteY5-1364" fmla="*/ 188256 h 6252535"/>
                <a:gd name="connsiteX6-1365" fmla="*/ 11383283 w 11581839"/>
                <a:gd name="connsiteY6-1366" fmla="*/ 239056 h 6252535"/>
                <a:gd name="connsiteX7-1367" fmla="*/ 11345183 w 11581839"/>
                <a:gd name="connsiteY7-1368" fmla="*/ 1458256 h 6252535"/>
                <a:gd name="connsiteX8-1369" fmla="*/ 11434083 w 11581839"/>
                <a:gd name="connsiteY8-1370" fmla="*/ 2331381 h 6252535"/>
                <a:gd name="connsiteX9-1371" fmla="*/ 11399158 w 11581839"/>
                <a:gd name="connsiteY9-1372" fmla="*/ 3461681 h 6252535"/>
                <a:gd name="connsiteX10-1373" fmla="*/ 11446783 w 11581839"/>
                <a:gd name="connsiteY10-1374" fmla="*/ 4480856 h 6252535"/>
                <a:gd name="connsiteX11-1375" fmla="*/ 11453133 w 11581839"/>
                <a:gd name="connsiteY11-1376" fmla="*/ 5296831 h 6252535"/>
                <a:gd name="connsiteX12-1377" fmla="*/ 11542033 w 11581839"/>
                <a:gd name="connsiteY12-1378" fmla="*/ 6039781 h 6252535"/>
                <a:gd name="connsiteX13-1379" fmla="*/ 10722883 w 11581839"/>
                <a:gd name="connsiteY13-1380" fmla="*/ 6173131 h 6252535"/>
                <a:gd name="connsiteX14-1381" fmla="*/ 9351283 w 11581839"/>
                <a:gd name="connsiteY14-1382" fmla="*/ 6135031 h 6252535"/>
                <a:gd name="connsiteX15-1383" fmla="*/ 7878083 w 11581839"/>
                <a:gd name="connsiteY15-1384" fmla="*/ 6011206 h 6252535"/>
                <a:gd name="connsiteX16-1385" fmla="*/ 6312808 w 11581839"/>
                <a:gd name="connsiteY16-1386" fmla="*/ 6160431 h 6252535"/>
                <a:gd name="connsiteX17-1387" fmla="*/ 4293508 w 11581839"/>
                <a:gd name="connsiteY17-1388" fmla="*/ 6093756 h 6252535"/>
                <a:gd name="connsiteX18-1389" fmla="*/ 2798083 w 11581839"/>
                <a:gd name="connsiteY18-1390" fmla="*/ 6252506 h 6252535"/>
                <a:gd name="connsiteX19-1391" fmla="*/ 1162958 w 11581839"/>
                <a:gd name="connsiteY19-1392" fmla="*/ 6106456 h 6252535"/>
                <a:gd name="connsiteX20-1393" fmla="*/ 77108 w 11581839"/>
                <a:gd name="connsiteY20-1394" fmla="*/ 6027081 h 6252535"/>
                <a:gd name="connsiteX21-1395" fmla="*/ 86633 w 11581839"/>
                <a:gd name="connsiteY21-1396" fmla="*/ 4960281 h 6252535"/>
                <a:gd name="connsiteX22-1397" fmla="*/ 70758 w 11581839"/>
                <a:gd name="connsiteY22-1398" fmla="*/ 3842681 h 6252535"/>
                <a:gd name="connsiteX23-1399" fmla="*/ 39008 w 11581839"/>
                <a:gd name="connsiteY23-1400" fmla="*/ 2394881 h 6252535"/>
                <a:gd name="connsiteX24-1401" fmla="*/ 105683 w 11581839"/>
                <a:gd name="connsiteY24-1402" fmla="*/ 1223306 h 6252535"/>
                <a:gd name="connsiteX25-1403" fmla="*/ 172358 w 11581839"/>
                <a:gd name="connsiteY25-1404" fmla="*/ 93006 h 6252535"/>
                <a:gd name="connsiteX0-1405" fmla="*/ 172358 w 11596332"/>
                <a:gd name="connsiteY0-1406" fmla="*/ 93006 h 6252535"/>
                <a:gd name="connsiteX1-1407" fmla="*/ 1680483 w 11596332"/>
                <a:gd name="connsiteY1-1408" fmla="*/ 96181 h 6252535"/>
                <a:gd name="connsiteX2-1409" fmla="*/ 3725183 w 11596332"/>
                <a:gd name="connsiteY2-1410" fmla="*/ 353356 h 6252535"/>
                <a:gd name="connsiteX3-1411" fmla="*/ 6100083 w 11596332"/>
                <a:gd name="connsiteY3-1412" fmla="*/ 175556 h 6252535"/>
                <a:gd name="connsiteX4-1413" fmla="*/ 8373383 w 11596332"/>
                <a:gd name="connsiteY4-1414" fmla="*/ 86656 h 6252535"/>
                <a:gd name="connsiteX5-1415" fmla="*/ 10659383 w 11596332"/>
                <a:gd name="connsiteY5-1416" fmla="*/ 188256 h 6252535"/>
                <a:gd name="connsiteX6-1417" fmla="*/ 11383283 w 11596332"/>
                <a:gd name="connsiteY6-1418" fmla="*/ 239056 h 6252535"/>
                <a:gd name="connsiteX7-1419" fmla="*/ 11345183 w 11596332"/>
                <a:gd name="connsiteY7-1420" fmla="*/ 1458256 h 6252535"/>
                <a:gd name="connsiteX8-1421" fmla="*/ 11596008 w 11596332"/>
                <a:gd name="connsiteY8-1422" fmla="*/ 2321856 h 6252535"/>
                <a:gd name="connsiteX9-1423" fmla="*/ 11399158 w 11596332"/>
                <a:gd name="connsiteY9-1424" fmla="*/ 3461681 h 6252535"/>
                <a:gd name="connsiteX10-1425" fmla="*/ 11446783 w 11596332"/>
                <a:gd name="connsiteY10-1426" fmla="*/ 4480856 h 6252535"/>
                <a:gd name="connsiteX11-1427" fmla="*/ 11453133 w 11596332"/>
                <a:gd name="connsiteY11-1428" fmla="*/ 5296831 h 6252535"/>
                <a:gd name="connsiteX12-1429" fmla="*/ 11542033 w 11596332"/>
                <a:gd name="connsiteY12-1430" fmla="*/ 6039781 h 6252535"/>
                <a:gd name="connsiteX13-1431" fmla="*/ 10722883 w 11596332"/>
                <a:gd name="connsiteY13-1432" fmla="*/ 6173131 h 6252535"/>
                <a:gd name="connsiteX14-1433" fmla="*/ 9351283 w 11596332"/>
                <a:gd name="connsiteY14-1434" fmla="*/ 6135031 h 6252535"/>
                <a:gd name="connsiteX15-1435" fmla="*/ 7878083 w 11596332"/>
                <a:gd name="connsiteY15-1436" fmla="*/ 6011206 h 6252535"/>
                <a:gd name="connsiteX16-1437" fmla="*/ 6312808 w 11596332"/>
                <a:gd name="connsiteY16-1438" fmla="*/ 6160431 h 6252535"/>
                <a:gd name="connsiteX17-1439" fmla="*/ 4293508 w 11596332"/>
                <a:gd name="connsiteY17-1440" fmla="*/ 6093756 h 6252535"/>
                <a:gd name="connsiteX18-1441" fmla="*/ 2798083 w 11596332"/>
                <a:gd name="connsiteY18-1442" fmla="*/ 6252506 h 6252535"/>
                <a:gd name="connsiteX19-1443" fmla="*/ 1162958 w 11596332"/>
                <a:gd name="connsiteY19-1444" fmla="*/ 6106456 h 6252535"/>
                <a:gd name="connsiteX20-1445" fmla="*/ 77108 w 11596332"/>
                <a:gd name="connsiteY20-1446" fmla="*/ 6027081 h 6252535"/>
                <a:gd name="connsiteX21-1447" fmla="*/ 86633 w 11596332"/>
                <a:gd name="connsiteY21-1448" fmla="*/ 4960281 h 6252535"/>
                <a:gd name="connsiteX22-1449" fmla="*/ 70758 w 11596332"/>
                <a:gd name="connsiteY22-1450" fmla="*/ 3842681 h 6252535"/>
                <a:gd name="connsiteX23-1451" fmla="*/ 39008 w 11596332"/>
                <a:gd name="connsiteY23-1452" fmla="*/ 2394881 h 6252535"/>
                <a:gd name="connsiteX24-1453" fmla="*/ 105683 w 11596332"/>
                <a:gd name="connsiteY24-1454" fmla="*/ 1223306 h 6252535"/>
                <a:gd name="connsiteX25-1455" fmla="*/ 172358 w 11596332"/>
                <a:gd name="connsiteY25-1456" fmla="*/ 93006 h 6252535"/>
                <a:gd name="connsiteX0-1457" fmla="*/ 172358 w 11581839"/>
                <a:gd name="connsiteY0-1458" fmla="*/ 93006 h 6252535"/>
                <a:gd name="connsiteX1-1459" fmla="*/ 1680483 w 11581839"/>
                <a:gd name="connsiteY1-1460" fmla="*/ 96181 h 6252535"/>
                <a:gd name="connsiteX2-1461" fmla="*/ 3725183 w 11581839"/>
                <a:gd name="connsiteY2-1462" fmla="*/ 353356 h 6252535"/>
                <a:gd name="connsiteX3-1463" fmla="*/ 6100083 w 11581839"/>
                <a:gd name="connsiteY3-1464" fmla="*/ 175556 h 6252535"/>
                <a:gd name="connsiteX4-1465" fmla="*/ 8373383 w 11581839"/>
                <a:gd name="connsiteY4-1466" fmla="*/ 86656 h 6252535"/>
                <a:gd name="connsiteX5-1467" fmla="*/ 10659383 w 11581839"/>
                <a:gd name="connsiteY5-1468" fmla="*/ 188256 h 6252535"/>
                <a:gd name="connsiteX6-1469" fmla="*/ 11383283 w 11581839"/>
                <a:gd name="connsiteY6-1470" fmla="*/ 239056 h 6252535"/>
                <a:gd name="connsiteX7-1471" fmla="*/ 11345183 w 11581839"/>
                <a:gd name="connsiteY7-1472" fmla="*/ 1458256 h 6252535"/>
                <a:gd name="connsiteX8-1473" fmla="*/ 11538858 w 11581839"/>
                <a:gd name="connsiteY8-1474" fmla="*/ 2321856 h 6252535"/>
                <a:gd name="connsiteX9-1475" fmla="*/ 11399158 w 11581839"/>
                <a:gd name="connsiteY9-1476" fmla="*/ 3461681 h 6252535"/>
                <a:gd name="connsiteX10-1477" fmla="*/ 11446783 w 11581839"/>
                <a:gd name="connsiteY10-1478" fmla="*/ 4480856 h 6252535"/>
                <a:gd name="connsiteX11-1479" fmla="*/ 11453133 w 11581839"/>
                <a:gd name="connsiteY11-1480" fmla="*/ 5296831 h 6252535"/>
                <a:gd name="connsiteX12-1481" fmla="*/ 11542033 w 11581839"/>
                <a:gd name="connsiteY12-1482" fmla="*/ 6039781 h 6252535"/>
                <a:gd name="connsiteX13-1483" fmla="*/ 10722883 w 11581839"/>
                <a:gd name="connsiteY13-1484" fmla="*/ 6173131 h 6252535"/>
                <a:gd name="connsiteX14-1485" fmla="*/ 9351283 w 11581839"/>
                <a:gd name="connsiteY14-1486" fmla="*/ 6135031 h 6252535"/>
                <a:gd name="connsiteX15-1487" fmla="*/ 7878083 w 11581839"/>
                <a:gd name="connsiteY15-1488" fmla="*/ 6011206 h 6252535"/>
                <a:gd name="connsiteX16-1489" fmla="*/ 6312808 w 11581839"/>
                <a:gd name="connsiteY16-1490" fmla="*/ 6160431 h 6252535"/>
                <a:gd name="connsiteX17-1491" fmla="*/ 4293508 w 11581839"/>
                <a:gd name="connsiteY17-1492" fmla="*/ 6093756 h 6252535"/>
                <a:gd name="connsiteX18-1493" fmla="*/ 2798083 w 11581839"/>
                <a:gd name="connsiteY18-1494" fmla="*/ 6252506 h 6252535"/>
                <a:gd name="connsiteX19-1495" fmla="*/ 1162958 w 11581839"/>
                <a:gd name="connsiteY19-1496" fmla="*/ 6106456 h 6252535"/>
                <a:gd name="connsiteX20-1497" fmla="*/ 77108 w 11581839"/>
                <a:gd name="connsiteY20-1498" fmla="*/ 6027081 h 6252535"/>
                <a:gd name="connsiteX21-1499" fmla="*/ 86633 w 11581839"/>
                <a:gd name="connsiteY21-1500" fmla="*/ 4960281 h 6252535"/>
                <a:gd name="connsiteX22-1501" fmla="*/ 70758 w 11581839"/>
                <a:gd name="connsiteY22-1502" fmla="*/ 3842681 h 6252535"/>
                <a:gd name="connsiteX23-1503" fmla="*/ 39008 w 11581839"/>
                <a:gd name="connsiteY23-1504" fmla="*/ 2394881 h 6252535"/>
                <a:gd name="connsiteX24-1505" fmla="*/ 105683 w 11581839"/>
                <a:gd name="connsiteY24-1506" fmla="*/ 1223306 h 6252535"/>
                <a:gd name="connsiteX25-1507" fmla="*/ 172358 w 11581839"/>
                <a:gd name="connsiteY25-1508" fmla="*/ 93006 h 6252535"/>
                <a:gd name="connsiteX0-1509" fmla="*/ 172358 w 11580086"/>
                <a:gd name="connsiteY0-1510" fmla="*/ 93006 h 6252535"/>
                <a:gd name="connsiteX1-1511" fmla="*/ 1680483 w 11580086"/>
                <a:gd name="connsiteY1-1512" fmla="*/ 96181 h 6252535"/>
                <a:gd name="connsiteX2-1513" fmla="*/ 3725183 w 11580086"/>
                <a:gd name="connsiteY2-1514" fmla="*/ 353356 h 6252535"/>
                <a:gd name="connsiteX3-1515" fmla="*/ 6100083 w 11580086"/>
                <a:gd name="connsiteY3-1516" fmla="*/ 175556 h 6252535"/>
                <a:gd name="connsiteX4-1517" fmla="*/ 8373383 w 11580086"/>
                <a:gd name="connsiteY4-1518" fmla="*/ 86656 h 6252535"/>
                <a:gd name="connsiteX5-1519" fmla="*/ 10659383 w 11580086"/>
                <a:gd name="connsiteY5-1520" fmla="*/ 188256 h 6252535"/>
                <a:gd name="connsiteX6-1521" fmla="*/ 11383283 w 11580086"/>
                <a:gd name="connsiteY6-1522" fmla="*/ 239056 h 6252535"/>
                <a:gd name="connsiteX7-1523" fmla="*/ 11345183 w 11580086"/>
                <a:gd name="connsiteY7-1524" fmla="*/ 1458256 h 6252535"/>
                <a:gd name="connsiteX8-1525" fmla="*/ 11538858 w 11580086"/>
                <a:gd name="connsiteY8-1526" fmla="*/ 2321856 h 6252535"/>
                <a:gd name="connsiteX9-1527" fmla="*/ 11399158 w 11580086"/>
                <a:gd name="connsiteY9-1528" fmla="*/ 3461681 h 6252535"/>
                <a:gd name="connsiteX10-1529" fmla="*/ 11532508 w 11580086"/>
                <a:gd name="connsiteY10-1530" fmla="*/ 4471331 h 6252535"/>
                <a:gd name="connsiteX11-1531" fmla="*/ 11453133 w 11580086"/>
                <a:gd name="connsiteY11-1532" fmla="*/ 5296831 h 6252535"/>
                <a:gd name="connsiteX12-1533" fmla="*/ 11542033 w 11580086"/>
                <a:gd name="connsiteY12-1534" fmla="*/ 6039781 h 6252535"/>
                <a:gd name="connsiteX13-1535" fmla="*/ 10722883 w 11580086"/>
                <a:gd name="connsiteY13-1536" fmla="*/ 6173131 h 6252535"/>
                <a:gd name="connsiteX14-1537" fmla="*/ 9351283 w 11580086"/>
                <a:gd name="connsiteY14-1538" fmla="*/ 6135031 h 6252535"/>
                <a:gd name="connsiteX15-1539" fmla="*/ 7878083 w 11580086"/>
                <a:gd name="connsiteY15-1540" fmla="*/ 6011206 h 6252535"/>
                <a:gd name="connsiteX16-1541" fmla="*/ 6312808 w 11580086"/>
                <a:gd name="connsiteY16-1542" fmla="*/ 6160431 h 6252535"/>
                <a:gd name="connsiteX17-1543" fmla="*/ 4293508 w 11580086"/>
                <a:gd name="connsiteY17-1544" fmla="*/ 6093756 h 6252535"/>
                <a:gd name="connsiteX18-1545" fmla="*/ 2798083 w 11580086"/>
                <a:gd name="connsiteY18-1546" fmla="*/ 6252506 h 6252535"/>
                <a:gd name="connsiteX19-1547" fmla="*/ 1162958 w 11580086"/>
                <a:gd name="connsiteY19-1548" fmla="*/ 6106456 h 6252535"/>
                <a:gd name="connsiteX20-1549" fmla="*/ 77108 w 11580086"/>
                <a:gd name="connsiteY20-1550" fmla="*/ 6027081 h 6252535"/>
                <a:gd name="connsiteX21-1551" fmla="*/ 86633 w 11580086"/>
                <a:gd name="connsiteY21-1552" fmla="*/ 4960281 h 6252535"/>
                <a:gd name="connsiteX22-1553" fmla="*/ 70758 w 11580086"/>
                <a:gd name="connsiteY22-1554" fmla="*/ 3842681 h 6252535"/>
                <a:gd name="connsiteX23-1555" fmla="*/ 39008 w 11580086"/>
                <a:gd name="connsiteY23-1556" fmla="*/ 2394881 h 6252535"/>
                <a:gd name="connsiteX24-1557" fmla="*/ 105683 w 11580086"/>
                <a:gd name="connsiteY24-1558" fmla="*/ 1223306 h 6252535"/>
                <a:gd name="connsiteX25-1559" fmla="*/ 172358 w 11580086"/>
                <a:gd name="connsiteY25-1560" fmla="*/ 93006 h 6252535"/>
                <a:gd name="connsiteX0-1561" fmla="*/ 172358 w 11580086"/>
                <a:gd name="connsiteY0-1562" fmla="*/ 93006 h 6252535"/>
                <a:gd name="connsiteX1-1563" fmla="*/ 1680483 w 11580086"/>
                <a:gd name="connsiteY1-1564" fmla="*/ 96181 h 6252535"/>
                <a:gd name="connsiteX2-1565" fmla="*/ 3725183 w 11580086"/>
                <a:gd name="connsiteY2-1566" fmla="*/ 353356 h 6252535"/>
                <a:gd name="connsiteX3-1567" fmla="*/ 6100083 w 11580086"/>
                <a:gd name="connsiteY3-1568" fmla="*/ 175556 h 6252535"/>
                <a:gd name="connsiteX4-1569" fmla="*/ 8373383 w 11580086"/>
                <a:gd name="connsiteY4-1570" fmla="*/ 86656 h 6252535"/>
                <a:gd name="connsiteX5-1571" fmla="*/ 10659383 w 11580086"/>
                <a:gd name="connsiteY5-1572" fmla="*/ 188256 h 6252535"/>
                <a:gd name="connsiteX6-1573" fmla="*/ 11516633 w 11580086"/>
                <a:gd name="connsiteY6-1574" fmla="*/ 239056 h 6252535"/>
                <a:gd name="connsiteX7-1575" fmla="*/ 11345183 w 11580086"/>
                <a:gd name="connsiteY7-1576" fmla="*/ 1458256 h 6252535"/>
                <a:gd name="connsiteX8-1577" fmla="*/ 11538858 w 11580086"/>
                <a:gd name="connsiteY8-1578" fmla="*/ 2321856 h 6252535"/>
                <a:gd name="connsiteX9-1579" fmla="*/ 11399158 w 11580086"/>
                <a:gd name="connsiteY9-1580" fmla="*/ 3461681 h 6252535"/>
                <a:gd name="connsiteX10-1581" fmla="*/ 11532508 w 11580086"/>
                <a:gd name="connsiteY10-1582" fmla="*/ 4471331 h 6252535"/>
                <a:gd name="connsiteX11-1583" fmla="*/ 11453133 w 11580086"/>
                <a:gd name="connsiteY11-1584" fmla="*/ 5296831 h 6252535"/>
                <a:gd name="connsiteX12-1585" fmla="*/ 11542033 w 11580086"/>
                <a:gd name="connsiteY12-1586" fmla="*/ 6039781 h 6252535"/>
                <a:gd name="connsiteX13-1587" fmla="*/ 10722883 w 11580086"/>
                <a:gd name="connsiteY13-1588" fmla="*/ 6173131 h 6252535"/>
                <a:gd name="connsiteX14-1589" fmla="*/ 9351283 w 11580086"/>
                <a:gd name="connsiteY14-1590" fmla="*/ 6135031 h 6252535"/>
                <a:gd name="connsiteX15-1591" fmla="*/ 7878083 w 11580086"/>
                <a:gd name="connsiteY15-1592" fmla="*/ 6011206 h 6252535"/>
                <a:gd name="connsiteX16-1593" fmla="*/ 6312808 w 11580086"/>
                <a:gd name="connsiteY16-1594" fmla="*/ 6160431 h 6252535"/>
                <a:gd name="connsiteX17-1595" fmla="*/ 4293508 w 11580086"/>
                <a:gd name="connsiteY17-1596" fmla="*/ 6093756 h 6252535"/>
                <a:gd name="connsiteX18-1597" fmla="*/ 2798083 w 11580086"/>
                <a:gd name="connsiteY18-1598" fmla="*/ 6252506 h 6252535"/>
                <a:gd name="connsiteX19-1599" fmla="*/ 1162958 w 11580086"/>
                <a:gd name="connsiteY19-1600" fmla="*/ 6106456 h 6252535"/>
                <a:gd name="connsiteX20-1601" fmla="*/ 77108 w 11580086"/>
                <a:gd name="connsiteY20-1602" fmla="*/ 6027081 h 6252535"/>
                <a:gd name="connsiteX21-1603" fmla="*/ 86633 w 11580086"/>
                <a:gd name="connsiteY21-1604" fmla="*/ 4960281 h 6252535"/>
                <a:gd name="connsiteX22-1605" fmla="*/ 70758 w 11580086"/>
                <a:gd name="connsiteY22-1606" fmla="*/ 3842681 h 6252535"/>
                <a:gd name="connsiteX23-1607" fmla="*/ 39008 w 11580086"/>
                <a:gd name="connsiteY23-1608" fmla="*/ 2394881 h 6252535"/>
                <a:gd name="connsiteX24-1609" fmla="*/ 105683 w 11580086"/>
                <a:gd name="connsiteY24-1610" fmla="*/ 1223306 h 6252535"/>
                <a:gd name="connsiteX25-1611" fmla="*/ 172358 w 11580086"/>
                <a:gd name="connsiteY25-1612" fmla="*/ 93006 h 6252535"/>
                <a:gd name="connsiteX0-1613" fmla="*/ 172358 w 11580086"/>
                <a:gd name="connsiteY0-1614" fmla="*/ 93006 h 6252535"/>
                <a:gd name="connsiteX1-1615" fmla="*/ 1680483 w 11580086"/>
                <a:gd name="connsiteY1-1616" fmla="*/ 96181 h 6252535"/>
                <a:gd name="connsiteX2-1617" fmla="*/ 3725183 w 11580086"/>
                <a:gd name="connsiteY2-1618" fmla="*/ 353356 h 6252535"/>
                <a:gd name="connsiteX3-1619" fmla="*/ 6100083 w 11580086"/>
                <a:gd name="connsiteY3-1620" fmla="*/ 175556 h 6252535"/>
                <a:gd name="connsiteX4-1621" fmla="*/ 8373383 w 11580086"/>
                <a:gd name="connsiteY4-1622" fmla="*/ 86656 h 6252535"/>
                <a:gd name="connsiteX5-1623" fmla="*/ 10659383 w 11580086"/>
                <a:gd name="connsiteY5-1624" fmla="*/ 188256 h 6252535"/>
                <a:gd name="connsiteX6-1625" fmla="*/ 11516633 w 11580086"/>
                <a:gd name="connsiteY6-1626" fmla="*/ 239056 h 6252535"/>
                <a:gd name="connsiteX7-1627" fmla="*/ 11449958 w 11580086"/>
                <a:gd name="connsiteY7-1628" fmla="*/ 1439206 h 6252535"/>
                <a:gd name="connsiteX8-1629" fmla="*/ 11538858 w 11580086"/>
                <a:gd name="connsiteY8-1630" fmla="*/ 2321856 h 6252535"/>
                <a:gd name="connsiteX9-1631" fmla="*/ 11399158 w 11580086"/>
                <a:gd name="connsiteY9-1632" fmla="*/ 3461681 h 6252535"/>
                <a:gd name="connsiteX10-1633" fmla="*/ 11532508 w 11580086"/>
                <a:gd name="connsiteY10-1634" fmla="*/ 4471331 h 6252535"/>
                <a:gd name="connsiteX11-1635" fmla="*/ 11453133 w 11580086"/>
                <a:gd name="connsiteY11-1636" fmla="*/ 5296831 h 6252535"/>
                <a:gd name="connsiteX12-1637" fmla="*/ 11542033 w 11580086"/>
                <a:gd name="connsiteY12-1638" fmla="*/ 6039781 h 6252535"/>
                <a:gd name="connsiteX13-1639" fmla="*/ 10722883 w 11580086"/>
                <a:gd name="connsiteY13-1640" fmla="*/ 6173131 h 6252535"/>
                <a:gd name="connsiteX14-1641" fmla="*/ 9351283 w 11580086"/>
                <a:gd name="connsiteY14-1642" fmla="*/ 6135031 h 6252535"/>
                <a:gd name="connsiteX15-1643" fmla="*/ 7878083 w 11580086"/>
                <a:gd name="connsiteY15-1644" fmla="*/ 6011206 h 6252535"/>
                <a:gd name="connsiteX16-1645" fmla="*/ 6312808 w 11580086"/>
                <a:gd name="connsiteY16-1646" fmla="*/ 6160431 h 6252535"/>
                <a:gd name="connsiteX17-1647" fmla="*/ 4293508 w 11580086"/>
                <a:gd name="connsiteY17-1648" fmla="*/ 6093756 h 6252535"/>
                <a:gd name="connsiteX18-1649" fmla="*/ 2798083 w 11580086"/>
                <a:gd name="connsiteY18-1650" fmla="*/ 6252506 h 6252535"/>
                <a:gd name="connsiteX19-1651" fmla="*/ 1162958 w 11580086"/>
                <a:gd name="connsiteY19-1652" fmla="*/ 6106456 h 6252535"/>
                <a:gd name="connsiteX20-1653" fmla="*/ 77108 w 11580086"/>
                <a:gd name="connsiteY20-1654" fmla="*/ 6027081 h 6252535"/>
                <a:gd name="connsiteX21-1655" fmla="*/ 86633 w 11580086"/>
                <a:gd name="connsiteY21-1656" fmla="*/ 4960281 h 6252535"/>
                <a:gd name="connsiteX22-1657" fmla="*/ 70758 w 11580086"/>
                <a:gd name="connsiteY22-1658" fmla="*/ 3842681 h 6252535"/>
                <a:gd name="connsiteX23-1659" fmla="*/ 39008 w 11580086"/>
                <a:gd name="connsiteY23-1660" fmla="*/ 2394881 h 6252535"/>
                <a:gd name="connsiteX24-1661" fmla="*/ 105683 w 11580086"/>
                <a:gd name="connsiteY24-1662" fmla="*/ 1223306 h 6252535"/>
                <a:gd name="connsiteX25-1663" fmla="*/ 172358 w 11580086"/>
                <a:gd name="connsiteY25-1664" fmla="*/ 93006 h 6252535"/>
                <a:gd name="connsiteX0-1665" fmla="*/ 172358 w 11580086"/>
                <a:gd name="connsiteY0-1666" fmla="*/ 128654 h 6288183"/>
                <a:gd name="connsiteX1-1667" fmla="*/ 1680483 w 11580086"/>
                <a:gd name="connsiteY1-1668" fmla="*/ 131829 h 6288183"/>
                <a:gd name="connsiteX2-1669" fmla="*/ 3725183 w 11580086"/>
                <a:gd name="connsiteY2-1670" fmla="*/ 389004 h 6288183"/>
                <a:gd name="connsiteX3-1671" fmla="*/ 6100083 w 11580086"/>
                <a:gd name="connsiteY3-1672" fmla="*/ 211204 h 6288183"/>
                <a:gd name="connsiteX4-1673" fmla="*/ 8373383 w 11580086"/>
                <a:gd name="connsiteY4-1674" fmla="*/ 122304 h 6288183"/>
                <a:gd name="connsiteX5-1675" fmla="*/ 10659383 w 11580086"/>
                <a:gd name="connsiteY5-1676" fmla="*/ 223904 h 6288183"/>
                <a:gd name="connsiteX6-1677" fmla="*/ 11507108 w 11580086"/>
                <a:gd name="connsiteY6-1678" fmla="*/ 65154 h 6288183"/>
                <a:gd name="connsiteX7-1679" fmla="*/ 11449958 w 11580086"/>
                <a:gd name="connsiteY7-1680" fmla="*/ 1474854 h 6288183"/>
                <a:gd name="connsiteX8-1681" fmla="*/ 11538858 w 11580086"/>
                <a:gd name="connsiteY8-1682" fmla="*/ 2357504 h 6288183"/>
                <a:gd name="connsiteX9-1683" fmla="*/ 11399158 w 11580086"/>
                <a:gd name="connsiteY9-1684" fmla="*/ 3497329 h 6288183"/>
                <a:gd name="connsiteX10-1685" fmla="*/ 11532508 w 11580086"/>
                <a:gd name="connsiteY10-1686" fmla="*/ 4506979 h 6288183"/>
                <a:gd name="connsiteX11-1687" fmla="*/ 11453133 w 11580086"/>
                <a:gd name="connsiteY11-1688" fmla="*/ 5332479 h 6288183"/>
                <a:gd name="connsiteX12-1689" fmla="*/ 11542033 w 11580086"/>
                <a:gd name="connsiteY12-1690" fmla="*/ 6075429 h 6288183"/>
                <a:gd name="connsiteX13-1691" fmla="*/ 10722883 w 11580086"/>
                <a:gd name="connsiteY13-1692" fmla="*/ 6208779 h 6288183"/>
                <a:gd name="connsiteX14-1693" fmla="*/ 9351283 w 11580086"/>
                <a:gd name="connsiteY14-1694" fmla="*/ 6170679 h 6288183"/>
                <a:gd name="connsiteX15-1695" fmla="*/ 7878083 w 11580086"/>
                <a:gd name="connsiteY15-1696" fmla="*/ 6046854 h 6288183"/>
                <a:gd name="connsiteX16-1697" fmla="*/ 6312808 w 11580086"/>
                <a:gd name="connsiteY16-1698" fmla="*/ 6196079 h 6288183"/>
                <a:gd name="connsiteX17-1699" fmla="*/ 4293508 w 11580086"/>
                <a:gd name="connsiteY17-1700" fmla="*/ 6129404 h 6288183"/>
                <a:gd name="connsiteX18-1701" fmla="*/ 2798083 w 11580086"/>
                <a:gd name="connsiteY18-1702" fmla="*/ 6288154 h 6288183"/>
                <a:gd name="connsiteX19-1703" fmla="*/ 1162958 w 11580086"/>
                <a:gd name="connsiteY19-1704" fmla="*/ 6142104 h 6288183"/>
                <a:gd name="connsiteX20-1705" fmla="*/ 77108 w 11580086"/>
                <a:gd name="connsiteY20-1706" fmla="*/ 6062729 h 6288183"/>
                <a:gd name="connsiteX21-1707" fmla="*/ 86633 w 11580086"/>
                <a:gd name="connsiteY21-1708" fmla="*/ 4995929 h 6288183"/>
                <a:gd name="connsiteX22-1709" fmla="*/ 70758 w 11580086"/>
                <a:gd name="connsiteY22-1710" fmla="*/ 3878329 h 6288183"/>
                <a:gd name="connsiteX23-1711" fmla="*/ 39008 w 11580086"/>
                <a:gd name="connsiteY23-1712" fmla="*/ 2430529 h 6288183"/>
                <a:gd name="connsiteX24-1713" fmla="*/ 105683 w 11580086"/>
                <a:gd name="connsiteY24-1714" fmla="*/ 1258954 h 6288183"/>
                <a:gd name="connsiteX25-1715" fmla="*/ 172358 w 11580086"/>
                <a:gd name="connsiteY25-1716" fmla="*/ 128654 h 6288183"/>
                <a:gd name="connsiteX0-1717" fmla="*/ 172358 w 11580086"/>
                <a:gd name="connsiteY0-1718" fmla="*/ 178015 h 6337544"/>
                <a:gd name="connsiteX1-1719" fmla="*/ 1680483 w 11580086"/>
                <a:gd name="connsiteY1-1720" fmla="*/ 181190 h 6337544"/>
                <a:gd name="connsiteX2-1721" fmla="*/ 3725183 w 11580086"/>
                <a:gd name="connsiteY2-1722" fmla="*/ 438365 h 6337544"/>
                <a:gd name="connsiteX3-1723" fmla="*/ 6100083 w 11580086"/>
                <a:gd name="connsiteY3-1724" fmla="*/ 260565 h 6337544"/>
                <a:gd name="connsiteX4-1725" fmla="*/ 8373383 w 11580086"/>
                <a:gd name="connsiteY4-1726" fmla="*/ 171665 h 6337544"/>
                <a:gd name="connsiteX5-1727" fmla="*/ 10554608 w 11580086"/>
                <a:gd name="connsiteY5-1728" fmla="*/ 92290 h 6337544"/>
                <a:gd name="connsiteX6-1729" fmla="*/ 11507108 w 11580086"/>
                <a:gd name="connsiteY6-1730" fmla="*/ 114515 h 6337544"/>
                <a:gd name="connsiteX7-1731" fmla="*/ 11449958 w 11580086"/>
                <a:gd name="connsiteY7-1732" fmla="*/ 1524215 h 6337544"/>
                <a:gd name="connsiteX8-1733" fmla="*/ 11538858 w 11580086"/>
                <a:gd name="connsiteY8-1734" fmla="*/ 2406865 h 6337544"/>
                <a:gd name="connsiteX9-1735" fmla="*/ 11399158 w 11580086"/>
                <a:gd name="connsiteY9-1736" fmla="*/ 3546690 h 6337544"/>
                <a:gd name="connsiteX10-1737" fmla="*/ 11532508 w 11580086"/>
                <a:gd name="connsiteY10-1738" fmla="*/ 4556340 h 6337544"/>
                <a:gd name="connsiteX11-1739" fmla="*/ 11453133 w 11580086"/>
                <a:gd name="connsiteY11-1740" fmla="*/ 5381840 h 6337544"/>
                <a:gd name="connsiteX12-1741" fmla="*/ 11542033 w 11580086"/>
                <a:gd name="connsiteY12-1742" fmla="*/ 6124790 h 6337544"/>
                <a:gd name="connsiteX13-1743" fmla="*/ 10722883 w 11580086"/>
                <a:gd name="connsiteY13-1744" fmla="*/ 6258140 h 6337544"/>
                <a:gd name="connsiteX14-1745" fmla="*/ 9351283 w 11580086"/>
                <a:gd name="connsiteY14-1746" fmla="*/ 6220040 h 6337544"/>
                <a:gd name="connsiteX15-1747" fmla="*/ 7878083 w 11580086"/>
                <a:gd name="connsiteY15-1748" fmla="*/ 6096215 h 6337544"/>
                <a:gd name="connsiteX16-1749" fmla="*/ 6312808 w 11580086"/>
                <a:gd name="connsiteY16-1750" fmla="*/ 6245440 h 6337544"/>
                <a:gd name="connsiteX17-1751" fmla="*/ 4293508 w 11580086"/>
                <a:gd name="connsiteY17-1752" fmla="*/ 6178765 h 6337544"/>
                <a:gd name="connsiteX18-1753" fmla="*/ 2798083 w 11580086"/>
                <a:gd name="connsiteY18-1754" fmla="*/ 6337515 h 6337544"/>
                <a:gd name="connsiteX19-1755" fmla="*/ 1162958 w 11580086"/>
                <a:gd name="connsiteY19-1756" fmla="*/ 6191465 h 6337544"/>
                <a:gd name="connsiteX20-1757" fmla="*/ 77108 w 11580086"/>
                <a:gd name="connsiteY20-1758" fmla="*/ 6112090 h 6337544"/>
                <a:gd name="connsiteX21-1759" fmla="*/ 86633 w 11580086"/>
                <a:gd name="connsiteY21-1760" fmla="*/ 5045290 h 6337544"/>
                <a:gd name="connsiteX22-1761" fmla="*/ 70758 w 11580086"/>
                <a:gd name="connsiteY22-1762" fmla="*/ 3927690 h 6337544"/>
                <a:gd name="connsiteX23-1763" fmla="*/ 39008 w 11580086"/>
                <a:gd name="connsiteY23-1764" fmla="*/ 2479890 h 6337544"/>
                <a:gd name="connsiteX24-1765" fmla="*/ 105683 w 11580086"/>
                <a:gd name="connsiteY24-1766" fmla="*/ 1308315 h 6337544"/>
                <a:gd name="connsiteX25-1767" fmla="*/ 172358 w 11580086"/>
                <a:gd name="connsiteY25-1768" fmla="*/ 178015 h 6337544"/>
                <a:gd name="connsiteX0-1769" fmla="*/ 172358 w 11580086"/>
                <a:gd name="connsiteY0-1770" fmla="*/ 173362 h 6332891"/>
                <a:gd name="connsiteX1-1771" fmla="*/ 1680483 w 11580086"/>
                <a:gd name="connsiteY1-1772" fmla="*/ 176537 h 6332891"/>
                <a:gd name="connsiteX2-1773" fmla="*/ 3725183 w 11580086"/>
                <a:gd name="connsiteY2-1774" fmla="*/ 433712 h 6332891"/>
                <a:gd name="connsiteX3-1775" fmla="*/ 6100083 w 11580086"/>
                <a:gd name="connsiteY3-1776" fmla="*/ 255912 h 6332891"/>
                <a:gd name="connsiteX4-1777" fmla="*/ 8401958 w 11580086"/>
                <a:gd name="connsiteY4-1778" fmla="*/ 52712 h 6332891"/>
                <a:gd name="connsiteX5-1779" fmla="*/ 10554608 w 11580086"/>
                <a:gd name="connsiteY5-1780" fmla="*/ 87637 h 6332891"/>
                <a:gd name="connsiteX6-1781" fmla="*/ 11507108 w 11580086"/>
                <a:gd name="connsiteY6-1782" fmla="*/ 109862 h 6332891"/>
                <a:gd name="connsiteX7-1783" fmla="*/ 11449958 w 11580086"/>
                <a:gd name="connsiteY7-1784" fmla="*/ 1519562 h 6332891"/>
                <a:gd name="connsiteX8-1785" fmla="*/ 11538858 w 11580086"/>
                <a:gd name="connsiteY8-1786" fmla="*/ 2402212 h 6332891"/>
                <a:gd name="connsiteX9-1787" fmla="*/ 11399158 w 11580086"/>
                <a:gd name="connsiteY9-1788" fmla="*/ 3542037 h 6332891"/>
                <a:gd name="connsiteX10-1789" fmla="*/ 11532508 w 11580086"/>
                <a:gd name="connsiteY10-1790" fmla="*/ 4551687 h 6332891"/>
                <a:gd name="connsiteX11-1791" fmla="*/ 11453133 w 11580086"/>
                <a:gd name="connsiteY11-1792" fmla="*/ 5377187 h 6332891"/>
                <a:gd name="connsiteX12-1793" fmla="*/ 11542033 w 11580086"/>
                <a:gd name="connsiteY12-1794" fmla="*/ 6120137 h 6332891"/>
                <a:gd name="connsiteX13-1795" fmla="*/ 10722883 w 11580086"/>
                <a:gd name="connsiteY13-1796" fmla="*/ 6253487 h 6332891"/>
                <a:gd name="connsiteX14-1797" fmla="*/ 9351283 w 11580086"/>
                <a:gd name="connsiteY14-1798" fmla="*/ 6215387 h 6332891"/>
                <a:gd name="connsiteX15-1799" fmla="*/ 7878083 w 11580086"/>
                <a:gd name="connsiteY15-1800" fmla="*/ 6091562 h 6332891"/>
                <a:gd name="connsiteX16-1801" fmla="*/ 6312808 w 11580086"/>
                <a:gd name="connsiteY16-1802" fmla="*/ 6240787 h 6332891"/>
                <a:gd name="connsiteX17-1803" fmla="*/ 4293508 w 11580086"/>
                <a:gd name="connsiteY17-1804" fmla="*/ 6174112 h 6332891"/>
                <a:gd name="connsiteX18-1805" fmla="*/ 2798083 w 11580086"/>
                <a:gd name="connsiteY18-1806" fmla="*/ 6332862 h 6332891"/>
                <a:gd name="connsiteX19-1807" fmla="*/ 1162958 w 11580086"/>
                <a:gd name="connsiteY19-1808" fmla="*/ 6186812 h 6332891"/>
                <a:gd name="connsiteX20-1809" fmla="*/ 77108 w 11580086"/>
                <a:gd name="connsiteY20-1810" fmla="*/ 6107437 h 6332891"/>
                <a:gd name="connsiteX21-1811" fmla="*/ 86633 w 11580086"/>
                <a:gd name="connsiteY21-1812" fmla="*/ 5040637 h 6332891"/>
                <a:gd name="connsiteX22-1813" fmla="*/ 70758 w 11580086"/>
                <a:gd name="connsiteY22-1814" fmla="*/ 3923037 h 6332891"/>
                <a:gd name="connsiteX23-1815" fmla="*/ 39008 w 11580086"/>
                <a:gd name="connsiteY23-1816" fmla="*/ 2475237 h 6332891"/>
                <a:gd name="connsiteX24-1817" fmla="*/ 105683 w 11580086"/>
                <a:gd name="connsiteY24-1818" fmla="*/ 1303662 h 6332891"/>
                <a:gd name="connsiteX25-1819" fmla="*/ 172358 w 11580086"/>
                <a:gd name="connsiteY25-1820" fmla="*/ 173362 h 6332891"/>
                <a:gd name="connsiteX0-1821" fmla="*/ 172358 w 11580086"/>
                <a:gd name="connsiteY0-1822" fmla="*/ 173362 h 6332891"/>
                <a:gd name="connsiteX1-1823" fmla="*/ 1680483 w 11580086"/>
                <a:gd name="connsiteY1-1824" fmla="*/ 176537 h 6332891"/>
                <a:gd name="connsiteX2-1825" fmla="*/ 3906158 w 11580086"/>
                <a:gd name="connsiteY2-1826" fmla="*/ 52712 h 6332891"/>
                <a:gd name="connsiteX3-1827" fmla="*/ 6100083 w 11580086"/>
                <a:gd name="connsiteY3-1828" fmla="*/ 255912 h 6332891"/>
                <a:gd name="connsiteX4-1829" fmla="*/ 8401958 w 11580086"/>
                <a:gd name="connsiteY4-1830" fmla="*/ 52712 h 6332891"/>
                <a:gd name="connsiteX5-1831" fmla="*/ 10554608 w 11580086"/>
                <a:gd name="connsiteY5-1832" fmla="*/ 87637 h 6332891"/>
                <a:gd name="connsiteX6-1833" fmla="*/ 11507108 w 11580086"/>
                <a:gd name="connsiteY6-1834" fmla="*/ 109862 h 6332891"/>
                <a:gd name="connsiteX7-1835" fmla="*/ 11449958 w 11580086"/>
                <a:gd name="connsiteY7-1836" fmla="*/ 1519562 h 6332891"/>
                <a:gd name="connsiteX8-1837" fmla="*/ 11538858 w 11580086"/>
                <a:gd name="connsiteY8-1838" fmla="*/ 2402212 h 6332891"/>
                <a:gd name="connsiteX9-1839" fmla="*/ 11399158 w 11580086"/>
                <a:gd name="connsiteY9-1840" fmla="*/ 3542037 h 6332891"/>
                <a:gd name="connsiteX10-1841" fmla="*/ 11532508 w 11580086"/>
                <a:gd name="connsiteY10-1842" fmla="*/ 4551687 h 6332891"/>
                <a:gd name="connsiteX11-1843" fmla="*/ 11453133 w 11580086"/>
                <a:gd name="connsiteY11-1844" fmla="*/ 5377187 h 6332891"/>
                <a:gd name="connsiteX12-1845" fmla="*/ 11542033 w 11580086"/>
                <a:gd name="connsiteY12-1846" fmla="*/ 6120137 h 6332891"/>
                <a:gd name="connsiteX13-1847" fmla="*/ 10722883 w 11580086"/>
                <a:gd name="connsiteY13-1848" fmla="*/ 6253487 h 6332891"/>
                <a:gd name="connsiteX14-1849" fmla="*/ 9351283 w 11580086"/>
                <a:gd name="connsiteY14-1850" fmla="*/ 6215387 h 6332891"/>
                <a:gd name="connsiteX15-1851" fmla="*/ 7878083 w 11580086"/>
                <a:gd name="connsiteY15-1852" fmla="*/ 6091562 h 6332891"/>
                <a:gd name="connsiteX16-1853" fmla="*/ 6312808 w 11580086"/>
                <a:gd name="connsiteY16-1854" fmla="*/ 6240787 h 6332891"/>
                <a:gd name="connsiteX17-1855" fmla="*/ 4293508 w 11580086"/>
                <a:gd name="connsiteY17-1856" fmla="*/ 6174112 h 6332891"/>
                <a:gd name="connsiteX18-1857" fmla="*/ 2798083 w 11580086"/>
                <a:gd name="connsiteY18-1858" fmla="*/ 6332862 h 6332891"/>
                <a:gd name="connsiteX19-1859" fmla="*/ 1162958 w 11580086"/>
                <a:gd name="connsiteY19-1860" fmla="*/ 6186812 h 6332891"/>
                <a:gd name="connsiteX20-1861" fmla="*/ 77108 w 11580086"/>
                <a:gd name="connsiteY20-1862" fmla="*/ 6107437 h 6332891"/>
                <a:gd name="connsiteX21-1863" fmla="*/ 86633 w 11580086"/>
                <a:gd name="connsiteY21-1864" fmla="*/ 5040637 h 6332891"/>
                <a:gd name="connsiteX22-1865" fmla="*/ 70758 w 11580086"/>
                <a:gd name="connsiteY22-1866" fmla="*/ 3923037 h 6332891"/>
                <a:gd name="connsiteX23-1867" fmla="*/ 39008 w 11580086"/>
                <a:gd name="connsiteY23-1868" fmla="*/ 2475237 h 6332891"/>
                <a:gd name="connsiteX24-1869" fmla="*/ 105683 w 11580086"/>
                <a:gd name="connsiteY24-1870" fmla="*/ 1303662 h 6332891"/>
                <a:gd name="connsiteX25-1871" fmla="*/ 172358 w 11580086"/>
                <a:gd name="connsiteY25-1872" fmla="*/ 173362 h 6332891"/>
                <a:gd name="connsiteX0-1873" fmla="*/ 172358 w 11580086"/>
                <a:gd name="connsiteY0-1874" fmla="*/ 173362 h 6332891"/>
                <a:gd name="connsiteX1-1875" fmla="*/ 1680483 w 11580086"/>
                <a:gd name="connsiteY1-1876" fmla="*/ 176537 h 6332891"/>
                <a:gd name="connsiteX2-1877" fmla="*/ 3906158 w 11580086"/>
                <a:gd name="connsiteY2-1878" fmla="*/ 52712 h 6332891"/>
                <a:gd name="connsiteX3-1879" fmla="*/ 6100083 w 11580086"/>
                <a:gd name="connsiteY3-1880" fmla="*/ 151137 h 6332891"/>
                <a:gd name="connsiteX4-1881" fmla="*/ 8401958 w 11580086"/>
                <a:gd name="connsiteY4-1882" fmla="*/ 52712 h 6332891"/>
                <a:gd name="connsiteX5-1883" fmla="*/ 10554608 w 11580086"/>
                <a:gd name="connsiteY5-1884" fmla="*/ 87637 h 6332891"/>
                <a:gd name="connsiteX6-1885" fmla="*/ 11507108 w 11580086"/>
                <a:gd name="connsiteY6-1886" fmla="*/ 109862 h 6332891"/>
                <a:gd name="connsiteX7-1887" fmla="*/ 11449958 w 11580086"/>
                <a:gd name="connsiteY7-1888" fmla="*/ 1519562 h 6332891"/>
                <a:gd name="connsiteX8-1889" fmla="*/ 11538858 w 11580086"/>
                <a:gd name="connsiteY8-1890" fmla="*/ 2402212 h 6332891"/>
                <a:gd name="connsiteX9-1891" fmla="*/ 11399158 w 11580086"/>
                <a:gd name="connsiteY9-1892" fmla="*/ 3542037 h 6332891"/>
                <a:gd name="connsiteX10-1893" fmla="*/ 11532508 w 11580086"/>
                <a:gd name="connsiteY10-1894" fmla="*/ 4551687 h 6332891"/>
                <a:gd name="connsiteX11-1895" fmla="*/ 11453133 w 11580086"/>
                <a:gd name="connsiteY11-1896" fmla="*/ 5377187 h 6332891"/>
                <a:gd name="connsiteX12-1897" fmla="*/ 11542033 w 11580086"/>
                <a:gd name="connsiteY12-1898" fmla="*/ 6120137 h 6332891"/>
                <a:gd name="connsiteX13-1899" fmla="*/ 10722883 w 11580086"/>
                <a:gd name="connsiteY13-1900" fmla="*/ 6253487 h 6332891"/>
                <a:gd name="connsiteX14-1901" fmla="*/ 9351283 w 11580086"/>
                <a:gd name="connsiteY14-1902" fmla="*/ 6215387 h 6332891"/>
                <a:gd name="connsiteX15-1903" fmla="*/ 7878083 w 11580086"/>
                <a:gd name="connsiteY15-1904" fmla="*/ 6091562 h 6332891"/>
                <a:gd name="connsiteX16-1905" fmla="*/ 6312808 w 11580086"/>
                <a:gd name="connsiteY16-1906" fmla="*/ 6240787 h 6332891"/>
                <a:gd name="connsiteX17-1907" fmla="*/ 4293508 w 11580086"/>
                <a:gd name="connsiteY17-1908" fmla="*/ 6174112 h 6332891"/>
                <a:gd name="connsiteX18-1909" fmla="*/ 2798083 w 11580086"/>
                <a:gd name="connsiteY18-1910" fmla="*/ 6332862 h 6332891"/>
                <a:gd name="connsiteX19-1911" fmla="*/ 1162958 w 11580086"/>
                <a:gd name="connsiteY19-1912" fmla="*/ 6186812 h 6332891"/>
                <a:gd name="connsiteX20-1913" fmla="*/ 77108 w 11580086"/>
                <a:gd name="connsiteY20-1914" fmla="*/ 6107437 h 6332891"/>
                <a:gd name="connsiteX21-1915" fmla="*/ 86633 w 11580086"/>
                <a:gd name="connsiteY21-1916" fmla="*/ 5040637 h 6332891"/>
                <a:gd name="connsiteX22-1917" fmla="*/ 70758 w 11580086"/>
                <a:gd name="connsiteY22-1918" fmla="*/ 3923037 h 6332891"/>
                <a:gd name="connsiteX23-1919" fmla="*/ 39008 w 11580086"/>
                <a:gd name="connsiteY23-1920" fmla="*/ 2475237 h 6332891"/>
                <a:gd name="connsiteX24-1921" fmla="*/ 105683 w 11580086"/>
                <a:gd name="connsiteY24-1922" fmla="*/ 1303662 h 6332891"/>
                <a:gd name="connsiteX25-1923" fmla="*/ 172358 w 11580086"/>
                <a:gd name="connsiteY25-1924" fmla="*/ 173362 h 6332891"/>
                <a:gd name="connsiteX0-1925" fmla="*/ 172358 w 11580086"/>
                <a:gd name="connsiteY0-1926" fmla="*/ 173442 h 6332971"/>
                <a:gd name="connsiteX1-1927" fmla="*/ 1670958 w 11580086"/>
                <a:gd name="connsiteY1-1928" fmla="*/ 5167 h 6332971"/>
                <a:gd name="connsiteX2-1929" fmla="*/ 3906158 w 11580086"/>
                <a:gd name="connsiteY2-1930" fmla="*/ 52792 h 6332971"/>
                <a:gd name="connsiteX3-1931" fmla="*/ 6100083 w 11580086"/>
                <a:gd name="connsiteY3-1932" fmla="*/ 151217 h 6332971"/>
                <a:gd name="connsiteX4-1933" fmla="*/ 8401958 w 11580086"/>
                <a:gd name="connsiteY4-1934" fmla="*/ 52792 h 6332971"/>
                <a:gd name="connsiteX5-1935" fmla="*/ 10554608 w 11580086"/>
                <a:gd name="connsiteY5-1936" fmla="*/ 87717 h 6332971"/>
                <a:gd name="connsiteX6-1937" fmla="*/ 11507108 w 11580086"/>
                <a:gd name="connsiteY6-1938" fmla="*/ 109942 h 6332971"/>
                <a:gd name="connsiteX7-1939" fmla="*/ 11449958 w 11580086"/>
                <a:gd name="connsiteY7-1940" fmla="*/ 1519642 h 6332971"/>
                <a:gd name="connsiteX8-1941" fmla="*/ 11538858 w 11580086"/>
                <a:gd name="connsiteY8-1942" fmla="*/ 2402292 h 6332971"/>
                <a:gd name="connsiteX9-1943" fmla="*/ 11399158 w 11580086"/>
                <a:gd name="connsiteY9-1944" fmla="*/ 3542117 h 6332971"/>
                <a:gd name="connsiteX10-1945" fmla="*/ 11532508 w 11580086"/>
                <a:gd name="connsiteY10-1946" fmla="*/ 4551767 h 6332971"/>
                <a:gd name="connsiteX11-1947" fmla="*/ 11453133 w 11580086"/>
                <a:gd name="connsiteY11-1948" fmla="*/ 5377267 h 6332971"/>
                <a:gd name="connsiteX12-1949" fmla="*/ 11542033 w 11580086"/>
                <a:gd name="connsiteY12-1950" fmla="*/ 6120217 h 6332971"/>
                <a:gd name="connsiteX13-1951" fmla="*/ 10722883 w 11580086"/>
                <a:gd name="connsiteY13-1952" fmla="*/ 6253567 h 6332971"/>
                <a:gd name="connsiteX14-1953" fmla="*/ 9351283 w 11580086"/>
                <a:gd name="connsiteY14-1954" fmla="*/ 6215467 h 6332971"/>
                <a:gd name="connsiteX15-1955" fmla="*/ 7878083 w 11580086"/>
                <a:gd name="connsiteY15-1956" fmla="*/ 6091642 h 6332971"/>
                <a:gd name="connsiteX16-1957" fmla="*/ 6312808 w 11580086"/>
                <a:gd name="connsiteY16-1958" fmla="*/ 6240867 h 6332971"/>
                <a:gd name="connsiteX17-1959" fmla="*/ 4293508 w 11580086"/>
                <a:gd name="connsiteY17-1960" fmla="*/ 6174192 h 6332971"/>
                <a:gd name="connsiteX18-1961" fmla="*/ 2798083 w 11580086"/>
                <a:gd name="connsiteY18-1962" fmla="*/ 6332942 h 6332971"/>
                <a:gd name="connsiteX19-1963" fmla="*/ 1162958 w 11580086"/>
                <a:gd name="connsiteY19-1964" fmla="*/ 6186892 h 6332971"/>
                <a:gd name="connsiteX20-1965" fmla="*/ 77108 w 11580086"/>
                <a:gd name="connsiteY20-1966" fmla="*/ 6107517 h 6332971"/>
                <a:gd name="connsiteX21-1967" fmla="*/ 86633 w 11580086"/>
                <a:gd name="connsiteY21-1968" fmla="*/ 5040717 h 6332971"/>
                <a:gd name="connsiteX22-1969" fmla="*/ 70758 w 11580086"/>
                <a:gd name="connsiteY22-1970" fmla="*/ 3923117 h 6332971"/>
                <a:gd name="connsiteX23-1971" fmla="*/ 39008 w 11580086"/>
                <a:gd name="connsiteY23-1972" fmla="*/ 2475317 h 6332971"/>
                <a:gd name="connsiteX24-1973" fmla="*/ 105683 w 11580086"/>
                <a:gd name="connsiteY24-1974" fmla="*/ 1303742 h 6332971"/>
                <a:gd name="connsiteX25-1975" fmla="*/ 172358 w 11580086"/>
                <a:gd name="connsiteY25-1976" fmla="*/ 173442 h 6332971"/>
                <a:gd name="connsiteX0-1977" fmla="*/ 172358 w 11580086"/>
                <a:gd name="connsiteY0-1978" fmla="*/ 173362 h 6332891"/>
                <a:gd name="connsiteX1-1979" fmla="*/ 1709058 w 11580086"/>
                <a:gd name="connsiteY1-1980" fmla="*/ 71762 h 6332891"/>
                <a:gd name="connsiteX2-1981" fmla="*/ 3906158 w 11580086"/>
                <a:gd name="connsiteY2-1982" fmla="*/ 52712 h 6332891"/>
                <a:gd name="connsiteX3-1983" fmla="*/ 6100083 w 11580086"/>
                <a:gd name="connsiteY3-1984" fmla="*/ 151137 h 6332891"/>
                <a:gd name="connsiteX4-1985" fmla="*/ 8401958 w 11580086"/>
                <a:gd name="connsiteY4-1986" fmla="*/ 52712 h 6332891"/>
                <a:gd name="connsiteX5-1987" fmla="*/ 10554608 w 11580086"/>
                <a:gd name="connsiteY5-1988" fmla="*/ 87637 h 6332891"/>
                <a:gd name="connsiteX6-1989" fmla="*/ 11507108 w 11580086"/>
                <a:gd name="connsiteY6-1990" fmla="*/ 109862 h 6332891"/>
                <a:gd name="connsiteX7-1991" fmla="*/ 11449958 w 11580086"/>
                <a:gd name="connsiteY7-1992" fmla="*/ 1519562 h 6332891"/>
                <a:gd name="connsiteX8-1993" fmla="*/ 11538858 w 11580086"/>
                <a:gd name="connsiteY8-1994" fmla="*/ 2402212 h 6332891"/>
                <a:gd name="connsiteX9-1995" fmla="*/ 11399158 w 11580086"/>
                <a:gd name="connsiteY9-1996" fmla="*/ 3542037 h 6332891"/>
                <a:gd name="connsiteX10-1997" fmla="*/ 11532508 w 11580086"/>
                <a:gd name="connsiteY10-1998" fmla="*/ 4551687 h 6332891"/>
                <a:gd name="connsiteX11-1999" fmla="*/ 11453133 w 11580086"/>
                <a:gd name="connsiteY11-2000" fmla="*/ 5377187 h 6332891"/>
                <a:gd name="connsiteX12-2001" fmla="*/ 11542033 w 11580086"/>
                <a:gd name="connsiteY12-2002" fmla="*/ 6120137 h 6332891"/>
                <a:gd name="connsiteX13-2003" fmla="*/ 10722883 w 11580086"/>
                <a:gd name="connsiteY13-2004" fmla="*/ 6253487 h 6332891"/>
                <a:gd name="connsiteX14-2005" fmla="*/ 9351283 w 11580086"/>
                <a:gd name="connsiteY14-2006" fmla="*/ 6215387 h 6332891"/>
                <a:gd name="connsiteX15-2007" fmla="*/ 7878083 w 11580086"/>
                <a:gd name="connsiteY15-2008" fmla="*/ 6091562 h 6332891"/>
                <a:gd name="connsiteX16-2009" fmla="*/ 6312808 w 11580086"/>
                <a:gd name="connsiteY16-2010" fmla="*/ 6240787 h 6332891"/>
                <a:gd name="connsiteX17-2011" fmla="*/ 4293508 w 11580086"/>
                <a:gd name="connsiteY17-2012" fmla="*/ 6174112 h 6332891"/>
                <a:gd name="connsiteX18-2013" fmla="*/ 2798083 w 11580086"/>
                <a:gd name="connsiteY18-2014" fmla="*/ 6332862 h 6332891"/>
                <a:gd name="connsiteX19-2015" fmla="*/ 1162958 w 11580086"/>
                <a:gd name="connsiteY19-2016" fmla="*/ 6186812 h 6332891"/>
                <a:gd name="connsiteX20-2017" fmla="*/ 77108 w 11580086"/>
                <a:gd name="connsiteY20-2018" fmla="*/ 6107437 h 6332891"/>
                <a:gd name="connsiteX21-2019" fmla="*/ 86633 w 11580086"/>
                <a:gd name="connsiteY21-2020" fmla="*/ 5040637 h 6332891"/>
                <a:gd name="connsiteX22-2021" fmla="*/ 70758 w 11580086"/>
                <a:gd name="connsiteY22-2022" fmla="*/ 3923037 h 6332891"/>
                <a:gd name="connsiteX23-2023" fmla="*/ 39008 w 11580086"/>
                <a:gd name="connsiteY23-2024" fmla="*/ 2475237 h 6332891"/>
                <a:gd name="connsiteX24-2025" fmla="*/ 105683 w 11580086"/>
                <a:gd name="connsiteY24-2026" fmla="*/ 1303662 h 6332891"/>
                <a:gd name="connsiteX25-2027" fmla="*/ 172358 w 11580086"/>
                <a:gd name="connsiteY25-2028" fmla="*/ 173362 h 6332891"/>
                <a:gd name="connsiteX0-2029" fmla="*/ 143783 w 11580086"/>
                <a:gd name="connsiteY0-2030" fmla="*/ 94173 h 6339427"/>
                <a:gd name="connsiteX1-2031" fmla="*/ 1709058 w 11580086"/>
                <a:gd name="connsiteY1-2032" fmla="*/ 78298 h 6339427"/>
                <a:gd name="connsiteX2-2033" fmla="*/ 3906158 w 11580086"/>
                <a:gd name="connsiteY2-2034" fmla="*/ 59248 h 6339427"/>
                <a:gd name="connsiteX3-2035" fmla="*/ 6100083 w 11580086"/>
                <a:gd name="connsiteY3-2036" fmla="*/ 157673 h 6339427"/>
                <a:gd name="connsiteX4-2037" fmla="*/ 8401958 w 11580086"/>
                <a:gd name="connsiteY4-2038" fmla="*/ 59248 h 6339427"/>
                <a:gd name="connsiteX5-2039" fmla="*/ 10554608 w 11580086"/>
                <a:gd name="connsiteY5-2040" fmla="*/ 94173 h 6339427"/>
                <a:gd name="connsiteX6-2041" fmla="*/ 11507108 w 11580086"/>
                <a:gd name="connsiteY6-2042" fmla="*/ 116398 h 6339427"/>
                <a:gd name="connsiteX7-2043" fmla="*/ 11449958 w 11580086"/>
                <a:gd name="connsiteY7-2044" fmla="*/ 1526098 h 6339427"/>
                <a:gd name="connsiteX8-2045" fmla="*/ 11538858 w 11580086"/>
                <a:gd name="connsiteY8-2046" fmla="*/ 2408748 h 6339427"/>
                <a:gd name="connsiteX9-2047" fmla="*/ 11399158 w 11580086"/>
                <a:gd name="connsiteY9-2048" fmla="*/ 3548573 h 6339427"/>
                <a:gd name="connsiteX10-2049" fmla="*/ 11532508 w 11580086"/>
                <a:gd name="connsiteY10-2050" fmla="*/ 4558223 h 6339427"/>
                <a:gd name="connsiteX11-2051" fmla="*/ 11453133 w 11580086"/>
                <a:gd name="connsiteY11-2052" fmla="*/ 5383723 h 6339427"/>
                <a:gd name="connsiteX12-2053" fmla="*/ 11542033 w 11580086"/>
                <a:gd name="connsiteY12-2054" fmla="*/ 6126673 h 6339427"/>
                <a:gd name="connsiteX13-2055" fmla="*/ 10722883 w 11580086"/>
                <a:gd name="connsiteY13-2056" fmla="*/ 6260023 h 6339427"/>
                <a:gd name="connsiteX14-2057" fmla="*/ 9351283 w 11580086"/>
                <a:gd name="connsiteY14-2058" fmla="*/ 6221923 h 6339427"/>
                <a:gd name="connsiteX15-2059" fmla="*/ 7878083 w 11580086"/>
                <a:gd name="connsiteY15-2060" fmla="*/ 6098098 h 6339427"/>
                <a:gd name="connsiteX16-2061" fmla="*/ 6312808 w 11580086"/>
                <a:gd name="connsiteY16-2062" fmla="*/ 6247323 h 6339427"/>
                <a:gd name="connsiteX17-2063" fmla="*/ 4293508 w 11580086"/>
                <a:gd name="connsiteY17-2064" fmla="*/ 6180648 h 6339427"/>
                <a:gd name="connsiteX18-2065" fmla="*/ 2798083 w 11580086"/>
                <a:gd name="connsiteY18-2066" fmla="*/ 6339398 h 6339427"/>
                <a:gd name="connsiteX19-2067" fmla="*/ 1162958 w 11580086"/>
                <a:gd name="connsiteY19-2068" fmla="*/ 6193348 h 6339427"/>
                <a:gd name="connsiteX20-2069" fmla="*/ 77108 w 11580086"/>
                <a:gd name="connsiteY20-2070" fmla="*/ 6113973 h 6339427"/>
                <a:gd name="connsiteX21-2071" fmla="*/ 86633 w 11580086"/>
                <a:gd name="connsiteY21-2072" fmla="*/ 5047173 h 6339427"/>
                <a:gd name="connsiteX22-2073" fmla="*/ 70758 w 11580086"/>
                <a:gd name="connsiteY22-2074" fmla="*/ 3929573 h 6339427"/>
                <a:gd name="connsiteX23-2075" fmla="*/ 39008 w 11580086"/>
                <a:gd name="connsiteY23-2076" fmla="*/ 2481773 h 6339427"/>
                <a:gd name="connsiteX24-2077" fmla="*/ 105683 w 11580086"/>
                <a:gd name="connsiteY24-2078" fmla="*/ 1310198 h 6339427"/>
                <a:gd name="connsiteX25-2079" fmla="*/ 143783 w 11580086"/>
                <a:gd name="connsiteY25-2080" fmla="*/ 94173 h 6339427"/>
                <a:gd name="connsiteX0-2081" fmla="*/ 143783 w 11580086"/>
                <a:gd name="connsiteY0-2082" fmla="*/ 94173 h 6339427"/>
                <a:gd name="connsiteX1-2083" fmla="*/ 1709058 w 11580086"/>
                <a:gd name="connsiteY1-2084" fmla="*/ 78298 h 6339427"/>
                <a:gd name="connsiteX2-2085" fmla="*/ 3906158 w 11580086"/>
                <a:gd name="connsiteY2-2086" fmla="*/ 59248 h 6339427"/>
                <a:gd name="connsiteX3-2087" fmla="*/ 6128658 w 11580086"/>
                <a:gd name="connsiteY3-2088" fmla="*/ 52898 h 6339427"/>
                <a:gd name="connsiteX4-2089" fmla="*/ 8401958 w 11580086"/>
                <a:gd name="connsiteY4-2090" fmla="*/ 59248 h 6339427"/>
                <a:gd name="connsiteX5-2091" fmla="*/ 10554608 w 11580086"/>
                <a:gd name="connsiteY5-2092" fmla="*/ 94173 h 6339427"/>
                <a:gd name="connsiteX6-2093" fmla="*/ 11507108 w 11580086"/>
                <a:gd name="connsiteY6-2094" fmla="*/ 116398 h 6339427"/>
                <a:gd name="connsiteX7-2095" fmla="*/ 11449958 w 11580086"/>
                <a:gd name="connsiteY7-2096" fmla="*/ 1526098 h 6339427"/>
                <a:gd name="connsiteX8-2097" fmla="*/ 11538858 w 11580086"/>
                <a:gd name="connsiteY8-2098" fmla="*/ 2408748 h 6339427"/>
                <a:gd name="connsiteX9-2099" fmla="*/ 11399158 w 11580086"/>
                <a:gd name="connsiteY9-2100" fmla="*/ 3548573 h 6339427"/>
                <a:gd name="connsiteX10-2101" fmla="*/ 11532508 w 11580086"/>
                <a:gd name="connsiteY10-2102" fmla="*/ 4558223 h 6339427"/>
                <a:gd name="connsiteX11-2103" fmla="*/ 11453133 w 11580086"/>
                <a:gd name="connsiteY11-2104" fmla="*/ 5383723 h 6339427"/>
                <a:gd name="connsiteX12-2105" fmla="*/ 11542033 w 11580086"/>
                <a:gd name="connsiteY12-2106" fmla="*/ 6126673 h 6339427"/>
                <a:gd name="connsiteX13-2107" fmla="*/ 10722883 w 11580086"/>
                <a:gd name="connsiteY13-2108" fmla="*/ 6260023 h 6339427"/>
                <a:gd name="connsiteX14-2109" fmla="*/ 9351283 w 11580086"/>
                <a:gd name="connsiteY14-2110" fmla="*/ 6221923 h 6339427"/>
                <a:gd name="connsiteX15-2111" fmla="*/ 7878083 w 11580086"/>
                <a:gd name="connsiteY15-2112" fmla="*/ 6098098 h 6339427"/>
                <a:gd name="connsiteX16-2113" fmla="*/ 6312808 w 11580086"/>
                <a:gd name="connsiteY16-2114" fmla="*/ 6247323 h 6339427"/>
                <a:gd name="connsiteX17-2115" fmla="*/ 4293508 w 11580086"/>
                <a:gd name="connsiteY17-2116" fmla="*/ 6180648 h 6339427"/>
                <a:gd name="connsiteX18-2117" fmla="*/ 2798083 w 11580086"/>
                <a:gd name="connsiteY18-2118" fmla="*/ 6339398 h 6339427"/>
                <a:gd name="connsiteX19-2119" fmla="*/ 1162958 w 11580086"/>
                <a:gd name="connsiteY19-2120" fmla="*/ 6193348 h 6339427"/>
                <a:gd name="connsiteX20-2121" fmla="*/ 77108 w 11580086"/>
                <a:gd name="connsiteY20-2122" fmla="*/ 6113973 h 6339427"/>
                <a:gd name="connsiteX21-2123" fmla="*/ 86633 w 11580086"/>
                <a:gd name="connsiteY21-2124" fmla="*/ 5047173 h 6339427"/>
                <a:gd name="connsiteX22-2125" fmla="*/ 70758 w 11580086"/>
                <a:gd name="connsiteY22-2126" fmla="*/ 3929573 h 6339427"/>
                <a:gd name="connsiteX23-2127" fmla="*/ 39008 w 11580086"/>
                <a:gd name="connsiteY23-2128" fmla="*/ 2481773 h 6339427"/>
                <a:gd name="connsiteX24-2129" fmla="*/ 105683 w 11580086"/>
                <a:gd name="connsiteY24-2130" fmla="*/ 1310198 h 6339427"/>
                <a:gd name="connsiteX25-2131" fmla="*/ 143783 w 11580086"/>
                <a:gd name="connsiteY25-2132" fmla="*/ 94173 h 6339427"/>
                <a:gd name="connsiteX0-2133" fmla="*/ 143783 w 11580086"/>
                <a:gd name="connsiteY0-2134" fmla="*/ 101600 h 6346854"/>
                <a:gd name="connsiteX1-2135" fmla="*/ 1709058 w 11580086"/>
                <a:gd name="connsiteY1-2136" fmla="*/ 85725 h 6346854"/>
                <a:gd name="connsiteX2-2137" fmla="*/ 3906158 w 11580086"/>
                <a:gd name="connsiteY2-2138" fmla="*/ 0 h 6346854"/>
                <a:gd name="connsiteX3-2139" fmla="*/ 6128658 w 11580086"/>
                <a:gd name="connsiteY3-2140" fmla="*/ 60325 h 6346854"/>
                <a:gd name="connsiteX4-2141" fmla="*/ 8401958 w 11580086"/>
                <a:gd name="connsiteY4-2142" fmla="*/ 66675 h 6346854"/>
                <a:gd name="connsiteX5-2143" fmla="*/ 10554608 w 11580086"/>
                <a:gd name="connsiteY5-2144" fmla="*/ 101600 h 6346854"/>
                <a:gd name="connsiteX6-2145" fmla="*/ 11507108 w 11580086"/>
                <a:gd name="connsiteY6-2146" fmla="*/ 123825 h 6346854"/>
                <a:gd name="connsiteX7-2147" fmla="*/ 11449958 w 11580086"/>
                <a:gd name="connsiteY7-2148" fmla="*/ 1533525 h 6346854"/>
                <a:gd name="connsiteX8-2149" fmla="*/ 11538858 w 11580086"/>
                <a:gd name="connsiteY8-2150" fmla="*/ 2416175 h 6346854"/>
                <a:gd name="connsiteX9-2151" fmla="*/ 11399158 w 11580086"/>
                <a:gd name="connsiteY9-2152" fmla="*/ 3556000 h 6346854"/>
                <a:gd name="connsiteX10-2153" fmla="*/ 11532508 w 11580086"/>
                <a:gd name="connsiteY10-2154" fmla="*/ 4565650 h 6346854"/>
                <a:gd name="connsiteX11-2155" fmla="*/ 11453133 w 11580086"/>
                <a:gd name="connsiteY11-2156" fmla="*/ 5391150 h 6346854"/>
                <a:gd name="connsiteX12-2157" fmla="*/ 11542033 w 11580086"/>
                <a:gd name="connsiteY12-2158" fmla="*/ 6134100 h 6346854"/>
                <a:gd name="connsiteX13-2159" fmla="*/ 10722883 w 11580086"/>
                <a:gd name="connsiteY13-2160" fmla="*/ 6267450 h 6346854"/>
                <a:gd name="connsiteX14-2161" fmla="*/ 9351283 w 11580086"/>
                <a:gd name="connsiteY14-2162" fmla="*/ 6229350 h 6346854"/>
                <a:gd name="connsiteX15-2163" fmla="*/ 7878083 w 11580086"/>
                <a:gd name="connsiteY15-2164" fmla="*/ 6105525 h 6346854"/>
                <a:gd name="connsiteX16-2165" fmla="*/ 6312808 w 11580086"/>
                <a:gd name="connsiteY16-2166" fmla="*/ 6254750 h 6346854"/>
                <a:gd name="connsiteX17-2167" fmla="*/ 4293508 w 11580086"/>
                <a:gd name="connsiteY17-2168" fmla="*/ 6188075 h 6346854"/>
                <a:gd name="connsiteX18-2169" fmla="*/ 2798083 w 11580086"/>
                <a:gd name="connsiteY18-2170" fmla="*/ 6346825 h 6346854"/>
                <a:gd name="connsiteX19-2171" fmla="*/ 1162958 w 11580086"/>
                <a:gd name="connsiteY19-2172" fmla="*/ 6200775 h 6346854"/>
                <a:gd name="connsiteX20-2173" fmla="*/ 77108 w 11580086"/>
                <a:gd name="connsiteY20-2174" fmla="*/ 6121400 h 6346854"/>
                <a:gd name="connsiteX21-2175" fmla="*/ 86633 w 11580086"/>
                <a:gd name="connsiteY21-2176" fmla="*/ 5054600 h 6346854"/>
                <a:gd name="connsiteX22-2177" fmla="*/ 70758 w 11580086"/>
                <a:gd name="connsiteY22-2178" fmla="*/ 3937000 h 6346854"/>
                <a:gd name="connsiteX23-2179" fmla="*/ 39008 w 11580086"/>
                <a:gd name="connsiteY23-2180" fmla="*/ 2489200 h 6346854"/>
                <a:gd name="connsiteX24-2181" fmla="*/ 105683 w 11580086"/>
                <a:gd name="connsiteY24-2182" fmla="*/ 1317625 h 6346854"/>
                <a:gd name="connsiteX25-2183" fmla="*/ 143783 w 11580086"/>
                <a:gd name="connsiteY25-2184" fmla="*/ 101600 h 6346854"/>
                <a:gd name="connsiteX0-2185" fmla="*/ 143783 w 11580086"/>
                <a:gd name="connsiteY0-2186" fmla="*/ 101869 h 6347123"/>
                <a:gd name="connsiteX1-2187" fmla="*/ 1709058 w 11580086"/>
                <a:gd name="connsiteY1-2188" fmla="*/ 85994 h 6347123"/>
                <a:gd name="connsiteX2-2189" fmla="*/ 3906158 w 11580086"/>
                <a:gd name="connsiteY2-2190" fmla="*/ 269 h 6347123"/>
                <a:gd name="connsiteX3-2191" fmla="*/ 6185808 w 11580086"/>
                <a:gd name="connsiteY3-2192" fmla="*/ 117744 h 6347123"/>
                <a:gd name="connsiteX4-2193" fmla="*/ 8401958 w 11580086"/>
                <a:gd name="connsiteY4-2194" fmla="*/ 66944 h 6347123"/>
                <a:gd name="connsiteX5-2195" fmla="*/ 10554608 w 11580086"/>
                <a:gd name="connsiteY5-2196" fmla="*/ 101869 h 6347123"/>
                <a:gd name="connsiteX6-2197" fmla="*/ 11507108 w 11580086"/>
                <a:gd name="connsiteY6-2198" fmla="*/ 124094 h 6347123"/>
                <a:gd name="connsiteX7-2199" fmla="*/ 11449958 w 11580086"/>
                <a:gd name="connsiteY7-2200" fmla="*/ 1533794 h 6347123"/>
                <a:gd name="connsiteX8-2201" fmla="*/ 11538858 w 11580086"/>
                <a:gd name="connsiteY8-2202" fmla="*/ 2416444 h 6347123"/>
                <a:gd name="connsiteX9-2203" fmla="*/ 11399158 w 11580086"/>
                <a:gd name="connsiteY9-2204" fmla="*/ 3556269 h 6347123"/>
                <a:gd name="connsiteX10-2205" fmla="*/ 11532508 w 11580086"/>
                <a:gd name="connsiteY10-2206" fmla="*/ 4565919 h 6347123"/>
                <a:gd name="connsiteX11-2207" fmla="*/ 11453133 w 11580086"/>
                <a:gd name="connsiteY11-2208" fmla="*/ 5391419 h 6347123"/>
                <a:gd name="connsiteX12-2209" fmla="*/ 11542033 w 11580086"/>
                <a:gd name="connsiteY12-2210" fmla="*/ 6134369 h 6347123"/>
                <a:gd name="connsiteX13-2211" fmla="*/ 10722883 w 11580086"/>
                <a:gd name="connsiteY13-2212" fmla="*/ 6267719 h 6347123"/>
                <a:gd name="connsiteX14-2213" fmla="*/ 9351283 w 11580086"/>
                <a:gd name="connsiteY14-2214" fmla="*/ 6229619 h 6347123"/>
                <a:gd name="connsiteX15-2215" fmla="*/ 7878083 w 11580086"/>
                <a:gd name="connsiteY15-2216" fmla="*/ 6105794 h 6347123"/>
                <a:gd name="connsiteX16-2217" fmla="*/ 6312808 w 11580086"/>
                <a:gd name="connsiteY16-2218" fmla="*/ 6255019 h 6347123"/>
                <a:gd name="connsiteX17-2219" fmla="*/ 4293508 w 11580086"/>
                <a:gd name="connsiteY17-2220" fmla="*/ 6188344 h 6347123"/>
                <a:gd name="connsiteX18-2221" fmla="*/ 2798083 w 11580086"/>
                <a:gd name="connsiteY18-2222" fmla="*/ 6347094 h 6347123"/>
                <a:gd name="connsiteX19-2223" fmla="*/ 1162958 w 11580086"/>
                <a:gd name="connsiteY19-2224" fmla="*/ 6201044 h 6347123"/>
                <a:gd name="connsiteX20-2225" fmla="*/ 77108 w 11580086"/>
                <a:gd name="connsiteY20-2226" fmla="*/ 6121669 h 6347123"/>
                <a:gd name="connsiteX21-2227" fmla="*/ 86633 w 11580086"/>
                <a:gd name="connsiteY21-2228" fmla="*/ 5054869 h 6347123"/>
                <a:gd name="connsiteX22-2229" fmla="*/ 70758 w 11580086"/>
                <a:gd name="connsiteY22-2230" fmla="*/ 3937269 h 6347123"/>
                <a:gd name="connsiteX23-2231" fmla="*/ 39008 w 11580086"/>
                <a:gd name="connsiteY23-2232" fmla="*/ 2489469 h 6347123"/>
                <a:gd name="connsiteX24-2233" fmla="*/ 105683 w 11580086"/>
                <a:gd name="connsiteY24-2234" fmla="*/ 1317894 h 6347123"/>
                <a:gd name="connsiteX25-2235" fmla="*/ 143783 w 11580086"/>
                <a:gd name="connsiteY25-2236" fmla="*/ 101869 h 6347123"/>
                <a:gd name="connsiteX0-2237" fmla="*/ 143783 w 11580086"/>
                <a:gd name="connsiteY0-2238" fmla="*/ 101869 h 6347123"/>
                <a:gd name="connsiteX1-2239" fmla="*/ 1709058 w 11580086"/>
                <a:gd name="connsiteY1-2240" fmla="*/ 85994 h 6347123"/>
                <a:gd name="connsiteX2-2241" fmla="*/ 3906158 w 11580086"/>
                <a:gd name="connsiteY2-2242" fmla="*/ 269 h 6347123"/>
                <a:gd name="connsiteX3-2243" fmla="*/ 6185808 w 11580086"/>
                <a:gd name="connsiteY3-2244" fmla="*/ 117744 h 6347123"/>
                <a:gd name="connsiteX4-2245" fmla="*/ 8401958 w 11580086"/>
                <a:gd name="connsiteY4-2246" fmla="*/ 9794 h 6347123"/>
                <a:gd name="connsiteX5-2247" fmla="*/ 10554608 w 11580086"/>
                <a:gd name="connsiteY5-2248" fmla="*/ 101869 h 6347123"/>
                <a:gd name="connsiteX6-2249" fmla="*/ 11507108 w 11580086"/>
                <a:gd name="connsiteY6-2250" fmla="*/ 124094 h 6347123"/>
                <a:gd name="connsiteX7-2251" fmla="*/ 11449958 w 11580086"/>
                <a:gd name="connsiteY7-2252" fmla="*/ 1533794 h 6347123"/>
                <a:gd name="connsiteX8-2253" fmla="*/ 11538858 w 11580086"/>
                <a:gd name="connsiteY8-2254" fmla="*/ 2416444 h 6347123"/>
                <a:gd name="connsiteX9-2255" fmla="*/ 11399158 w 11580086"/>
                <a:gd name="connsiteY9-2256" fmla="*/ 3556269 h 6347123"/>
                <a:gd name="connsiteX10-2257" fmla="*/ 11532508 w 11580086"/>
                <a:gd name="connsiteY10-2258" fmla="*/ 4565919 h 6347123"/>
                <a:gd name="connsiteX11-2259" fmla="*/ 11453133 w 11580086"/>
                <a:gd name="connsiteY11-2260" fmla="*/ 5391419 h 6347123"/>
                <a:gd name="connsiteX12-2261" fmla="*/ 11542033 w 11580086"/>
                <a:gd name="connsiteY12-2262" fmla="*/ 6134369 h 6347123"/>
                <a:gd name="connsiteX13-2263" fmla="*/ 10722883 w 11580086"/>
                <a:gd name="connsiteY13-2264" fmla="*/ 6267719 h 6347123"/>
                <a:gd name="connsiteX14-2265" fmla="*/ 9351283 w 11580086"/>
                <a:gd name="connsiteY14-2266" fmla="*/ 6229619 h 6347123"/>
                <a:gd name="connsiteX15-2267" fmla="*/ 7878083 w 11580086"/>
                <a:gd name="connsiteY15-2268" fmla="*/ 6105794 h 6347123"/>
                <a:gd name="connsiteX16-2269" fmla="*/ 6312808 w 11580086"/>
                <a:gd name="connsiteY16-2270" fmla="*/ 6255019 h 6347123"/>
                <a:gd name="connsiteX17-2271" fmla="*/ 4293508 w 11580086"/>
                <a:gd name="connsiteY17-2272" fmla="*/ 6188344 h 6347123"/>
                <a:gd name="connsiteX18-2273" fmla="*/ 2798083 w 11580086"/>
                <a:gd name="connsiteY18-2274" fmla="*/ 6347094 h 6347123"/>
                <a:gd name="connsiteX19-2275" fmla="*/ 1162958 w 11580086"/>
                <a:gd name="connsiteY19-2276" fmla="*/ 6201044 h 6347123"/>
                <a:gd name="connsiteX20-2277" fmla="*/ 77108 w 11580086"/>
                <a:gd name="connsiteY20-2278" fmla="*/ 6121669 h 6347123"/>
                <a:gd name="connsiteX21-2279" fmla="*/ 86633 w 11580086"/>
                <a:gd name="connsiteY21-2280" fmla="*/ 5054869 h 6347123"/>
                <a:gd name="connsiteX22-2281" fmla="*/ 70758 w 11580086"/>
                <a:gd name="connsiteY22-2282" fmla="*/ 3937269 h 6347123"/>
                <a:gd name="connsiteX23-2283" fmla="*/ 39008 w 11580086"/>
                <a:gd name="connsiteY23-2284" fmla="*/ 2489469 h 6347123"/>
                <a:gd name="connsiteX24-2285" fmla="*/ 105683 w 11580086"/>
                <a:gd name="connsiteY24-2286" fmla="*/ 1317894 h 6347123"/>
                <a:gd name="connsiteX25-2287" fmla="*/ 143783 w 11580086"/>
                <a:gd name="connsiteY25-2288" fmla="*/ 101869 h 6347123"/>
                <a:gd name="connsiteX0-2289" fmla="*/ 143783 w 11580086"/>
                <a:gd name="connsiteY0-2290" fmla="*/ 101805 h 6347059"/>
                <a:gd name="connsiteX1-2291" fmla="*/ 1709058 w 11580086"/>
                <a:gd name="connsiteY1-2292" fmla="*/ 85930 h 6347059"/>
                <a:gd name="connsiteX2-2293" fmla="*/ 3906158 w 11580086"/>
                <a:gd name="connsiteY2-2294" fmla="*/ 205 h 6347059"/>
                <a:gd name="connsiteX3-2295" fmla="*/ 6195333 w 11580086"/>
                <a:gd name="connsiteY3-2296" fmla="*/ 60530 h 6347059"/>
                <a:gd name="connsiteX4-2297" fmla="*/ 8401958 w 11580086"/>
                <a:gd name="connsiteY4-2298" fmla="*/ 9730 h 6347059"/>
                <a:gd name="connsiteX5-2299" fmla="*/ 10554608 w 11580086"/>
                <a:gd name="connsiteY5-2300" fmla="*/ 101805 h 6347059"/>
                <a:gd name="connsiteX6-2301" fmla="*/ 11507108 w 11580086"/>
                <a:gd name="connsiteY6-2302" fmla="*/ 124030 h 6347059"/>
                <a:gd name="connsiteX7-2303" fmla="*/ 11449958 w 11580086"/>
                <a:gd name="connsiteY7-2304" fmla="*/ 1533730 h 6347059"/>
                <a:gd name="connsiteX8-2305" fmla="*/ 11538858 w 11580086"/>
                <a:gd name="connsiteY8-2306" fmla="*/ 2416380 h 6347059"/>
                <a:gd name="connsiteX9-2307" fmla="*/ 11399158 w 11580086"/>
                <a:gd name="connsiteY9-2308" fmla="*/ 3556205 h 6347059"/>
                <a:gd name="connsiteX10-2309" fmla="*/ 11532508 w 11580086"/>
                <a:gd name="connsiteY10-2310" fmla="*/ 4565855 h 6347059"/>
                <a:gd name="connsiteX11-2311" fmla="*/ 11453133 w 11580086"/>
                <a:gd name="connsiteY11-2312" fmla="*/ 5391355 h 6347059"/>
                <a:gd name="connsiteX12-2313" fmla="*/ 11542033 w 11580086"/>
                <a:gd name="connsiteY12-2314" fmla="*/ 6134305 h 6347059"/>
                <a:gd name="connsiteX13-2315" fmla="*/ 10722883 w 11580086"/>
                <a:gd name="connsiteY13-2316" fmla="*/ 6267655 h 6347059"/>
                <a:gd name="connsiteX14-2317" fmla="*/ 9351283 w 11580086"/>
                <a:gd name="connsiteY14-2318" fmla="*/ 6229555 h 6347059"/>
                <a:gd name="connsiteX15-2319" fmla="*/ 7878083 w 11580086"/>
                <a:gd name="connsiteY15-2320" fmla="*/ 6105730 h 6347059"/>
                <a:gd name="connsiteX16-2321" fmla="*/ 6312808 w 11580086"/>
                <a:gd name="connsiteY16-2322" fmla="*/ 6254955 h 6347059"/>
                <a:gd name="connsiteX17-2323" fmla="*/ 4293508 w 11580086"/>
                <a:gd name="connsiteY17-2324" fmla="*/ 6188280 h 6347059"/>
                <a:gd name="connsiteX18-2325" fmla="*/ 2798083 w 11580086"/>
                <a:gd name="connsiteY18-2326" fmla="*/ 6347030 h 6347059"/>
                <a:gd name="connsiteX19-2327" fmla="*/ 1162958 w 11580086"/>
                <a:gd name="connsiteY19-2328" fmla="*/ 6200980 h 6347059"/>
                <a:gd name="connsiteX20-2329" fmla="*/ 77108 w 11580086"/>
                <a:gd name="connsiteY20-2330" fmla="*/ 6121605 h 6347059"/>
                <a:gd name="connsiteX21-2331" fmla="*/ 86633 w 11580086"/>
                <a:gd name="connsiteY21-2332" fmla="*/ 5054805 h 6347059"/>
                <a:gd name="connsiteX22-2333" fmla="*/ 70758 w 11580086"/>
                <a:gd name="connsiteY22-2334" fmla="*/ 3937205 h 6347059"/>
                <a:gd name="connsiteX23-2335" fmla="*/ 39008 w 11580086"/>
                <a:gd name="connsiteY23-2336" fmla="*/ 2489405 h 6347059"/>
                <a:gd name="connsiteX24-2337" fmla="*/ 105683 w 11580086"/>
                <a:gd name="connsiteY24-2338" fmla="*/ 1317830 h 6347059"/>
                <a:gd name="connsiteX25-2339" fmla="*/ 143783 w 11580086"/>
                <a:gd name="connsiteY25-2340" fmla="*/ 101805 h 6347059"/>
                <a:gd name="connsiteX0-2341" fmla="*/ 143783 w 11585839"/>
                <a:gd name="connsiteY0-2342" fmla="*/ 101805 h 6347059"/>
                <a:gd name="connsiteX1-2343" fmla="*/ 1709058 w 11585839"/>
                <a:gd name="connsiteY1-2344" fmla="*/ 85930 h 6347059"/>
                <a:gd name="connsiteX2-2345" fmla="*/ 3906158 w 11585839"/>
                <a:gd name="connsiteY2-2346" fmla="*/ 205 h 6347059"/>
                <a:gd name="connsiteX3-2347" fmla="*/ 6195333 w 11585839"/>
                <a:gd name="connsiteY3-2348" fmla="*/ 60530 h 6347059"/>
                <a:gd name="connsiteX4-2349" fmla="*/ 8401958 w 11585839"/>
                <a:gd name="connsiteY4-2350" fmla="*/ 9730 h 6347059"/>
                <a:gd name="connsiteX5-2351" fmla="*/ 10202183 w 11585839"/>
                <a:gd name="connsiteY5-2352" fmla="*/ 92280 h 6347059"/>
                <a:gd name="connsiteX6-2353" fmla="*/ 11507108 w 11585839"/>
                <a:gd name="connsiteY6-2354" fmla="*/ 124030 h 6347059"/>
                <a:gd name="connsiteX7-2355" fmla="*/ 11449958 w 11585839"/>
                <a:gd name="connsiteY7-2356" fmla="*/ 1533730 h 6347059"/>
                <a:gd name="connsiteX8-2357" fmla="*/ 11538858 w 11585839"/>
                <a:gd name="connsiteY8-2358" fmla="*/ 2416380 h 6347059"/>
                <a:gd name="connsiteX9-2359" fmla="*/ 11399158 w 11585839"/>
                <a:gd name="connsiteY9-2360" fmla="*/ 3556205 h 6347059"/>
                <a:gd name="connsiteX10-2361" fmla="*/ 11532508 w 11585839"/>
                <a:gd name="connsiteY10-2362" fmla="*/ 4565855 h 6347059"/>
                <a:gd name="connsiteX11-2363" fmla="*/ 11453133 w 11585839"/>
                <a:gd name="connsiteY11-2364" fmla="*/ 5391355 h 6347059"/>
                <a:gd name="connsiteX12-2365" fmla="*/ 11542033 w 11585839"/>
                <a:gd name="connsiteY12-2366" fmla="*/ 6134305 h 6347059"/>
                <a:gd name="connsiteX13-2367" fmla="*/ 10722883 w 11585839"/>
                <a:gd name="connsiteY13-2368" fmla="*/ 6267655 h 6347059"/>
                <a:gd name="connsiteX14-2369" fmla="*/ 9351283 w 11585839"/>
                <a:gd name="connsiteY14-2370" fmla="*/ 6229555 h 6347059"/>
                <a:gd name="connsiteX15-2371" fmla="*/ 7878083 w 11585839"/>
                <a:gd name="connsiteY15-2372" fmla="*/ 6105730 h 6347059"/>
                <a:gd name="connsiteX16-2373" fmla="*/ 6312808 w 11585839"/>
                <a:gd name="connsiteY16-2374" fmla="*/ 6254955 h 6347059"/>
                <a:gd name="connsiteX17-2375" fmla="*/ 4293508 w 11585839"/>
                <a:gd name="connsiteY17-2376" fmla="*/ 6188280 h 6347059"/>
                <a:gd name="connsiteX18-2377" fmla="*/ 2798083 w 11585839"/>
                <a:gd name="connsiteY18-2378" fmla="*/ 6347030 h 6347059"/>
                <a:gd name="connsiteX19-2379" fmla="*/ 1162958 w 11585839"/>
                <a:gd name="connsiteY19-2380" fmla="*/ 6200980 h 6347059"/>
                <a:gd name="connsiteX20-2381" fmla="*/ 77108 w 11585839"/>
                <a:gd name="connsiteY20-2382" fmla="*/ 6121605 h 6347059"/>
                <a:gd name="connsiteX21-2383" fmla="*/ 86633 w 11585839"/>
                <a:gd name="connsiteY21-2384" fmla="*/ 5054805 h 6347059"/>
                <a:gd name="connsiteX22-2385" fmla="*/ 70758 w 11585839"/>
                <a:gd name="connsiteY22-2386" fmla="*/ 3937205 h 6347059"/>
                <a:gd name="connsiteX23-2387" fmla="*/ 39008 w 11585839"/>
                <a:gd name="connsiteY23-2388" fmla="*/ 2489405 h 6347059"/>
                <a:gd name="connsiteX24-2389" fmla="*/ 105683 w 11585839"/>
                <a:gd name="connsiteY24-2390" fmla="*/ 1317830 h 6347059"/>
                <a:gd name="connsiteX25-2391" fmla="*/ 143783 w 11585839"/>
                <a:gd name="connsiteY25-2392" fmla="*/ 101805 h 6347059"/>
                <a:gd name="connsiteX0-2393" fmla="*/ 143783 w 11585839"/>
                <a:gd name="connsiteY0-2394" fmla="*/ 101805 h 6347059"/>
                <a:gd name="connsiteX1-2395" fmla="*/ 1709058 w 11585839"/>
                <a:gd name="connsiteY1-2396" fmla="*/ 85930 h 6347059"/>
                <a:gd name="connsiteX2-2397" fmla="*/ 3906158 w 11585839"/>
                <a:gd name="connsiteY2-2398" fmla="*/ 205 h 6347059"/>
                <a:gd name="connsiteX3-2399" fmla="*/ 6195333 w 11585839"/>
                <a:gd name="connsiteY3-2400" fmla="*/ 60530 h 6347059"/>
                <a:gd name="connsiteX4-2401" fmla="*/ 8401958 w 11585839"/>
                <a:gd name="connsiteY4-2402" fmla="*/ 9730 h 6347059"/>
                <a:gd name="connsiteX5-2403" fmla="*/ 10202183 w 11585839"/>
                <a:gd name="connsiteY5-2404" fmla="*/ 92280 h 6347059"/>
                <a:gd name="connsiteX6-2405" fmla="*/ 11507108 w 11585839"/>
                <a:gd name="connsiteY6-2406" fmla="*/ 124030 h 6347059"/>
                <a:gd name="connsiteX7-2407" fmla="*/ 11449958 w 11585839"/>
                <a:gd name="connsiteY7-2408" fmla="*/ 1533730 h 6347059"/>
                <a:gd name="connsiteX8-2409" fmla="*/ 11538858 w 11585839"/>
                <a:gd name="connsiteY8-2410" fmla="*/ 2416380 h 6347059"/>
                <a:gd name="connsiteX9-2411" fmla="*/ 11475358 w 11585839"/>
                <a:gd name="connsiteY9-2412" fmla="*/ 3556205 h 6347059"/>
                <a:gd name="connsiteX10-2413" fmla="*/ 11532508 w 11585839"/>
                <a:gd name="connsiteY10-2414" fmla="*/ 4565855 h 6347059"/>
                <a:gd name="connsiteX11-2415" fmla="*/ 11453133 w 11585839"/>
                <a:gd name="connsiteY11-2416" fmla="*/ 5391355 h 6347059"/>
                <a:gd name="connsiteX12-2417" fmla="*/ 11542033 w 11585839"/>
                <a:gd name="connsiteY12-2418" fmla="*/ 6134305 h 6347059"/>
                <a:gd name="connsiteX13-2419" fmla="*/ 10722883 w 11585839"/>
                <a:gd name="connsiteY13-2420" fmla="*/ 6267655 h 6347059"/>
                <a:gd name="connsiteX14-2421" fmla="*/ 9351283 w 11585839"/>
                <a:gd name="connsiteY14-2422" fmla="*/ 6229555 h 6347059"/>
                <a:gd name="connsiteX15-2423" fmla="*/ 7878083 w 11585839"/>
                <a:gd name="connsiteY15-2424" fmla="*/ 6105730 h 6347059"/>
                <a:gd name="connsiteX16-2425" fmla="*/ 6312808 w 11585839"/>
                <a:gd name="connsiteY16-2426" fmla="*/ 6254955 h 6347059"/>
                <a:gd name="connsiteX17-2427" fmla="*/ 4293508 w 11585839"/>
                <a:gd name="connsiteY17-2428" fmla="*/ 6188280 h 6347059"/>
                <a:gd name="connsiteX18-2429" fmla="*/ 2798083 w 11585839"/>
                <a:gd name="connsiteY18-2430" fmla="*/ 6347030 h 6347059"/>
                <a:gd name="connsiteX19-2431" fmla="*/ 1162958 w 11585839"/>
                <a:gd name="connsiteY19-2432" fmla="*/ 6200980 h 6347059"/>
                <a:gd name="connsiteX20-2433" fmla="*/ 77108 w 11585839"/>
                <a:gd name="connsiteY20-2434" fmla="*/ 6121605 h 6347059"/>
                <a:gd name="connsiteX21-2435" fmla="*/ 86633 w 11585839"/>
                <a:gd name="connsiteY21-2436" fmla="*/ 5054805 h 6347059"/>
                <a:gd name="connsiteX22-2437" fmla="*/ 70758 w 11585839"/>
                <a:gd name="connsiteY22-2438" fmla="*/ 3937205 h 6347059"/>
                <a:gd name="connsiteX23-2439" fmla="*/ 39008 w 11585839"/>
                <a:gd name="connsiteY23-2440" fmla="*/ 2489405 h 6347059"/>
                <a:gd name="connsiteX24-2441" fmla="*/ 105683 w 11585839"/>
                <a:gd name="connsiteY24-2442" fmla="*/ 1317830 h 6347059"/>
                <a:gd name="connsiteX25-2443" fmla="*/ 143783 w 11585839"/>
                <a:gd name="connsiteY25-2444" fmla="*/ 101805 h 6347059"/>
                <a:gd name="connsiteX0-2445" fmla="*/ 143783 w 11585839"/>
                <a:gd name="connsiteY0-2446" fmla="*/ 101805 h 6347059"/>
                <a:gd name="connsiteX1-2447" fmla="*/ 1709058 w 11585839"/>
                <a:gd name="connsiteY1-2448" fmla="*/ 85930 h 6347059"/>
                <a:gd name="connsiteX2-2449" fmla="*/ 3906158 w 11585839"/>
                <a:gd name="connsiteY2-2450" fmla="*/ 205 h 6347059"/>
                <a:gd name="connsiteX3-2451" fmla="*/ 6195333 w 11585839"/>
                <a:gd name="connsiteY3-2452" fmla="*/ 60530 h 6347059"/>
                <a:gd name="connsiteX4-2453" fmla="*/ 8401958 w 11585839"/>
                <a:gd name="connsiteY4-2454" fmla="*/ 9730 h 6347059"/>
                <a:gd name="connsiteX5-2455" fmla="*/ 10202183 w 11585839"/>
                <a:gd name="connsiteY5-2456" fmla="*/ 92280 h 6347059"/>
                <a:gd name="connsiteX6-2457" fmla="*/ 11507108 w 11585839"/>
                <a:gd name="connsiteY6-2458" fmla="*/ 124030 h 6347059"/>
                <a:gd name="connsiteX7-2459" fmla="*/ 11449958 w 11585839"/>
                <a:gd name="connsiteY7-2460" fmla="*/ 1533730 h 6347059"/>
                <a:gd name="connsiteX8-2461" fmla="*/ 11538858 w 11585839"/>
                <a:gd name="connsiteY8-2462" fmla="*/ 2416380 h 6347059"/>
                <a:gd name="connsiteX9-2463" fmla="*/ 11475358 w 11585839"/>
                <a:gd name="connsiteY9-2464" fmla="*/ 3556205 h 6347059"/>
                <a:gd name="connsiteX10-2465" fmla="*/ 11532508 w 11585839"/>
                <a:gd name="connsiteY10-2466" fmla="*/ 4565855 h 6347059"/>
                <a:gd name="connsiteX11-2467" fmla="*/ 11453133 w 11585839"/>
                <a:gd name="connsiteY11-2468" fmla="*/ 5391355 h 6347059"/>
                <a:gd name="connsiteX12-2469" fmla="*/ 11542033 w 11585839"/>
                <a:gd name="connsiteY12-2470" fmla="*/ 6134305 h 6347059"/>
                <a:gd name="connsiteX13-2471" fmla="*/ 10722883 w 11585839"/>
                <a:gd name="connsiteY13-2472" fmla="*/ 6267655 h 6347059"/>
                <a:gd name="connsiteX14-2473" fmla="*/ 9351283 w 11585839"/>
                <a:gd name="connsiteY14-2474" fmla="*/ 6229555 h 6347059"/>
                <a:gd name="connsiteX15-2475" fmla="*/ 7887608 w 11585839"/>
                <a:gd name="connsiteY15-2476" fmla="*/ 6172405 h 6347059"/>
                <a:gd name="connsiteX16-2477" fmla="*/ 6312808 w 11585839"/>
                <a:gd name="connsiteY16-2478" fmla="*/ 6254955 h 6347059"/>
                <a:gd name="connsiteX17-2479" fmla="*/ 4293508 w 11585839"/>
                <a:gd name="connsiteY17-2480" fmla="*/ 6188280 h 6347059"/>
                <a:gd name="connsiteX18-2481" fmla="*/ 2798083 w 11585839"/>
                <a:gd name="connsiteY18-2482" fmla="*/ 6347030 h 6347059"/>
                <a:gd name="connsiteX19-2483" fmla="*/ 1162958 w 11585839"/>
                <a:gd name="connsiteY19-2484" fmla="*/ 6200980 h 6347059"/>
                <a:gd name="connsiteX20-2485" fmla="*/ 77108 w 11585839"/>
                <a:gd name="connsiteY20-2486" fmla="*/ 6121605 h 6347059"/>
                <a:gd name="connsiteX21-2487" fmla="*/ 86633 w 11585839"/>
                <a:gd name="connsiteY21-2488" fmla="*/ 5054805 h 6347059"/>
                <a:gd name="connsiteX22-2489" fmla="*/ 70758 w 11585839"/>
                <a:gd name="connsiteY22-2490" fmla="*/ 3937205 h 6347059"/>
                <a:gd name="connsiteX23-2491" fmla="*/ 39008 w 11585839"/>
                <a:gd name="connsiteY23-2492" fmla="*/ 2489405 h 6347059"/>
                <a:gd name="connsiteX24-2493" fmla="*/ 105683 w 11585839"/>
                <a:gd name="connsiteY24-2494" fmla="*/ 1317830 h 6347059"/>
                <a:gd name="connsiteX25-2495" fmla="*/ 143783 w 11585839"/>
                <a:gd name="connsiteY25-2496" fmla="*/ 101805 h 6347059"/>
                <a:gd name="connsiteX0-2497" fmla="*/ 143783 w 11585839"/>
                <a:gd name="connsiteY0-2498" fmla="*/ 101805 h 6289932"/>
                <a:gd name="connsiteX1-2499" fmla="*/ 1709058 w 11585839"/>
                <a:gd name="connsiteY1-2500" fmla="*/ 85930 h 6289932"/>
                <a:gd name="connsiteX2-2501" fmla="*/ 3906158 w 11585839"/>
                <a:gd name="connsiteY2-2502" fmla="*/ 205 h 6289932"/>
                <a:gd name="connsiteX3-2503" fmla="*/ 6195333 w 11585839"/>
                <a:gd name="connsiteY3-2504" fmla="*/ 60530 h 6289932"/>
                <a:gd name="connsiteX4-2505" fmla="*/ 8401958 w 11585839"/>
                <a:gd name="connsiteY4-2506" fmla="*/ 9730 h 6289932"/>
                <a:gd name="connsiteX5-2507" fmla="*/ 10202183 w 11585839"/>
                <a:gd name="connsiteY5-2508" fmla="*/ 92280 h 6289932"/>
                <a:gd name="connsiteX6-2509" fmla="*/ 11507108 w 11585839"/>
                <a:gd name="connsiteY6-2510" fmla="*/ 124030 h 6289932"/>
                <a:gd name="connsiteX7-2511" fmla="*/ 11449958 w 11585839"/>
                <a:gd name="connsiteY7-2512" fmla="*/ 1533730 h 6289932"/>
                <a:gd name="connsiteX8-2513" fmla="*/ 11538858 w 11585839"/>
                <a:gd name="connsiteY8-2514" fmla="*/ 2416380 h 6289932"/>
                <a:gd name="connsiteX9-2515" fmla="*/ 11475358 w 11585839"/>
                <a:gd name="connsiteY9-2516" fmla="*/ 3556205 h 6289932"/>
                <a:gd name="connsiteX10-2517" fmla="*/ 11532508 w 11585839"/>
                <a:gd name="connsiteY10-2518" fmla="*/ 4565855 h 6289932"/>
                <a:gd name="connsiteX11-2519" fmla="*/ 11453133 w 11585839"/>
                <a:gd name="connsiteY11-2520" fmla="*/ 5391355 h 6289932"/>
                <a:gd name="connsiteX12-2521" fmla="*/ 11542033 w 11585839"/>
                <a:gd name="connsiteY12-2522" fmla="*/ 6134305 h 6289932"/>
                <a:gd name="connsiteX13-2523" fmla="*/ 10722883 w 11585839"/>
                <a:gd name="connsiteY13-2524" fmla="*/ 6267655 h 6289932"/>
                <a:gd name="connsiteX14-2525" fmla="*/ 9351283 w 11585839"/>
                <a:gd name="connsiteY14-2526" fmla="*/ 6229555 h 6289932"/>
                <a:gd name="connsiteX15-2527" fmla="*/ 7887608 w 11585839"/>
                <a:gd name="connsiteY15-2528" fmla="*/ 6172405 h 6289932"/>
                <a:gd name="connsiteX16-2529" fmla="*/ 6312808 w 11585839"/>
                <a:gd name="connsiteY16-2530" fmla="*/ 6254955 h 6289932"/>
                <a:gd name="connsiteX17-2531" fmla="*/ 4293508 w 11585839"/>
                <a:gd name="connsiteY17-2532" fmla="*/ 6188280 h 6289932"/>
                <a:gd name="connsiteX18-2533" fmla="*/ 2712358 w 11585839"/>
                <a:gd name="connsiteY18-2534" fmla="*/ 6289880 h 6289932"/>
                <a:gd name="connsiteX19-2535" fmla="*/ 1162958 w 11585839"/>
                <a:gd name="connsiteY19-2536" fmla="*/ 6200980 h 6289932"/>
                <a:gd name="connsiteX20-2537" fmla="*/ 77108 w 11585839"/>
                <a:gd name="connsiteY20-2538" fmla="*/ 6121605 h 6289932"/>
                <a:gd name="connsiteX21-2539" fmla="*/ 86633 w 11585839"/>
                <a:gd name="connsiteY21-2540" fmla="*/ 5054805 h 6289932"/>
                <a:gd name="connsiteX22-2541" fmla="*/ 70758 w 11585839"/>
                <a:gd name="connsiteY22-2542" fmla="*/ 3937205 h 6289932"/>
                <a:gd name="connsiteX23-2543" fmla="*/ 39008 w 11585839"/>
                <a:gd name="connsiteY23-2544" fmla="*/ 2489405 h 6289932"/>
                <a:gd name="connsiteX24-2545" fmla="*/ 105683 w 11585839"/>
                <a:gd name="connsiteY24-2546" fmla="*/ 1317830 h 6289932"/>
                <a:gd name="connsiteX25-2547" fmla="*/ 143783 w 11585839"/>
                <a:gd name="connsiteY25-2548" fmla="*/ 101805 h 6289932"/>
                <a:gd name="connsiteX0-2549" fmla="*/ 143783 w 11585839"/>
                <a:gd name="connsiteY0-2550" fmla="*/ 101805 h 6291080"/>
                <a:gd name="connsiteX1-2551" fmla="*/ 1709058 w 11585839"/>
                <a:gd name="connsiteY1-2552" fmla="*/ 85930 h 6291080"/>
                <a:gd name="connsiteX2-2553" fmla="*/ 3906158 w 11585839"/>
                <a:gd name="connsiteY2-2554" fmla="*/ 205 h 6291080"/>
                <a:gd name="connsiteX3-2555" fmla="*/ 6195333 w 11585839"/>
                <a:gd name="connsiteY3-2556" fmla="*/ 60530 h 6291080"/>
                <a:gd name="connsiteX4-2557" fmla="*/ 8401958 w 11585839"/>
                <a:gd name="connsiteY4-2558" fmla="*/ 9730 h 6291080"/>
                <a:gd name="connsiteX5-2559" fmla="*/ 10202183 w 11585839"/>
                <a:gd name="connsiteY5-2560" fmla="*/ 92280 h 6291080"/>
                <a:gd name="connsiteX6-2561" fmla="*/ 11507108 w 11585839"/>
                <a:gd name="connsiteY6-2562" fmla="*/ 124030 h 6291080"/>
                <a:gd name="connsiteX7-2563" fmla="*/ 11449958 w 11585839"/>
                <a:gd name="connsiteY7-2564" fmla="*/ 1533730 h 6291080"/>
                <a:gd name="connsiteX8-2565" fmla="*/ 11538858 w 11585839"/>
                <a:gd name="connsiteY8-2566" fmla="*/ 2416380 h 6291080"/>
                <a:gd name="connsiteX9-2567" fmla="*/ 11475358 w 11585839"/>
                <a:gd name="connsiteY9-2568" fmla="*/ 3556205 h 6291080"/>
                <a:gd name="connsiteX10-2569" fmla="*/ 11532508 w 11585839"/>
                <a:gd name="connsiteY10-2570" fmla="*/ 4565855 h 6291080"/>
                <a:gd name="connsiteX11-2571" fmla="*/ 11453133 w 11585839"/>
                <a:gd name="connsiteY11-2572" fmla="*/ 5391355 h 6291080"/>
                <a:gd name="connsiteX12-2573" fmla="*/ 11542033 w 11585839"/>
                <a:gd name="connsiteY12-2574" fmla="*/ 6134305 h 6291080"/>
                <a:gd name="connsiteX13-2575" fmla="*/ 10722883 w 11585839"/>
                <a:gd name="connsiteY13-2576" fmla="*/ 6267655 h 6291080"/>
                <a:gd name="connsiteX14-2577" fmla="*/ 9351283 w 11585839"/>
                <a:gd name="connsiteY14-2578" fmla="*/ 6229555 h 6291080"/>
                <a:gd name="connsiteX15-2579" fmla="*/ 7887608 w 11585839"/>
                <a:gd name="connsiteY15-2580" fmla="*/ 6172405 h 6291080"/>
                <a:gd name="connsiteX16-2581" fmla="*/ 6312808 w 11585839"/>
                <a:gd name="connsiteY16-2582" fmla="*/ 6254955 h 6291080"/>
                <a:gd name="connsiteX17-2583" fmla="*/ 4302744 w 11585839"/>
                <a:gd name="connsiteY17-2584" fmla="*/ 6132862 h 6291080"/>
                <a:gd name="connsiteX18-2585" fmla="*/ 2712358 w 11585839"/>
                <a:gd name="connsiteY18-2586" fmla="*/ 6289880 h 6291080"/>
                <a:gd name="connsiteX19-2587" fmla="*/ 1162958 w 11585839"/>
                <a:gd name="connsiteY19-2588" fmla="*/ 6200980 h 6291080"/>
                <a:gd name="connsiteX20-2589" fmla="*/ 77108 w 11585839"/>
                <a:gd name="connsiteY20-2590" fmla="*/ 6121605 h 6291080"/>
                <a:gd name="connsiteX21-2591" fmla="*/ 86633 w 11585839"/>
                <a:gd name="connsiteY21-2592" fmla="*/ 5054805 h 6291080"/>
                <a:gd name="connsiteX22-2593" fmla="*/ 70758 w 11585839"/>
                <a:gd name="connsiteY22-2594" fmla="*/ 3937205 h 6291080"/>
                <a:gd name="connsiteX23-2595" fmla="*/ 39008 w 11585839"/>
                <a:gd name="connsiteY23-2596" fmla="*/ 2489405 h 6291080"/>
                <a:gd name="connsiteX24-2597" fmla="*/ 105683 w 11585839"/>
                <a:gd name="connsiteY24-2598" fmla="*/ 1317830 h 6291080"/>
                <a:gd name="connsiteX25-2599" fmla="*/ 143783 w 11585839"/>
                <a:gd name="connsiteY25-2600" fmla="*/ 101805 h 6291080"/>
                <a:gd name="connsiteX0-2601" fmla="*/ 143783 w 11585839"/>
                <a:gd name="connsiteY0-2602" fmla="*/ 101805 h 6291080"/>
                <a:gd name="connsiteX1-2603" fmla="*/ 1709058 w 11585839"/>
                <a:gd name="connsiteY1-2604" fmla="*/ 85930 h 6291080"/>
                <a:gd name="connsiteX2-2605" fmla="*/ 3906158 w 11585839"/>
                <a:gd name="connsiteY2-2606" fmla="*/ 205 h 6291080"/>
                <a:gd name="connsiteX3-2607" fmla="*/ 6195333 w 11585839"/>
                <a:gd name="connsiteY3-2608" fmla="*/ 60530 h 6291080"/>
                <a:gd name="connsiteX4-2609" fmla="*/ 8401958 w 11585839"/>
                <a:gd name="connsiteY4-2610" fmla="*/ 9730 h 6291080"/>
                <a:gd name="connsiteX5-2611" fmla="*/ 10202183 w 11585839"/>
                <a:gd name="connsiteY5-2612" fmla="*/ 92280 h 6291080"/>
                <a:gd name="connsiteX6-2613" fmla="*/ 11507108 w 11585839"/>
                <a:gd name="connsiteY6-2614" fmla="*/ 124030 h 6291080"/>
                <a:gd name="connsiteX7-2615" fmla="*/ 11449958 w 11585839"/>
                <a:gd name="connsiteY7-2616" fmla="*/ 1533730 h 6291080"/>
                <a:gd name="connsiteX8-2617" fmla="*/ 11538858 w 11585839"/>
                <a:gd name="connsiteY8-2618" fmla="*/ 2416380 h 6291080"/>
                <a:gd name="connsiteX9-2619" fmla="*/ 11475358 w 11585839"/>
                <a:gd name="connsiteY9-2620" fmla="*/ 3556205 h 6291080"/>
                <a:gd name="connsiteX10-2621" fmla="*/ 11532508 w 11585839"/>
                <a:gd name="connsiteY10-2622" fmla="*/ 4565855 h 6291080"/>
                <a:gd name="connsiteX11-2623" fmla="*/ 11453133 w 11585839"/>
                <a:gd name="connsiteY11-2624" fmla="*/ 5391355 h 6291080"/>
                <a:gd name="connsiteX12-2625" fmla="*/ 11542033 w 11585839"/>
                <a:gd name="connsiteY12-2626" fmla="*/ 6134305 h 6291080"/>
                <a:gd name="connsiteX13-2627" fmla="*/ 10722883 w 11585839"/>
                <a:gd name="connsiteY13-2628" fmla="*/ 6267655 h 6291080"/>
                <a:gd name="connsiteX14-2629" fmla="*/ 9351283 w 11585839"/>
                <a:gd name="connsiteY14-2630" fmla="*/ 6229555 h 6291080"/>
                <a:gd name="connsiteX15-2631" fmla="*/ 7887608 w 11585839"/>
                <a:gd name="connsiteY15-2632" fmla="*/ 6172405 h 6291080"/>
                <a:gd name="connsiteX16-2633" fmla="*/ 6312808 w 11585839"/>
                <a:gd name="connsiteY16-2634" fmla="*/ 6134883 h 6291080"/>
                <a:gd name="connsiteX17-2635" fmla="*/ 4302744 w 11585839"/>
                <a:gd name="connsiteY17-2636" fmla="*/ 6132862 h 6291080"/>
                <a:gd name="connsiteX18-2637" fmla="*/ 2712358 w 11585839"/>
                <a:gd name="connsiteY18-2638" fmla="*/ 6289880 h 6291080"/>
                <a:gd name="connsiteX19-2639" fmla="*/ 1162958 w 11585839"/>
                <a:gd name="connsiteY19-2640" fmla="*/ 6200980 h 6291080"/>
                <a:gd name="connsiteX20-2641" fmla="*/ 77108 w 11585839"/>
                <a:gd name="connsiteY20-2642" fmla="*/ 6121605 h 6291080"/>
                <a:gd name="connsiteX21-2643" fmla="*/ 86633 w 11585839"/>
                <a:gd name="connsiteY21-2644" fmla="*/ 5054805 h 6291080"/>
                <a:gd name="connsiteX22-2645" fmla="*/ 70758 w 11585839"/>
                <a:gd name="connsiteY22-2646" fmla="*/ 3937205 h 6291080"/>
                <a:gd name="connsiteX23-2647" fmla="*/ 39008 w 11585839"/>
                <a:gd name="connsiteY23-2648" fmla="*/ 2489405 h 6291080"/>
                <a:gd name="connsiteX24-2649" fmla="*/ 105683 w 11585839"/>
                <a:gd name="connsiteY24-2650" fmla="*/ 1317830 h 6291080"/>
                <a:gd name="connsiteX25-2651" fmla="*/ 143783 w 11585839"/>
                <a:gd name="connsiteY25-2652" fmla="*/ 101805 h 6291080"/>
                <a:gd name="connsiteX0-2653" fmla="*/ 143783 w 11585839"/>
                <a:gd name="connsiteY0-2654" fmla="*/ 101805 h 6291080"/>
                <a:gd name="connsiteX1-2655" fmla="*/ 1709058 w 11585839"/>
                <a:gd name="connsiteY1-2656" fmla="*/ 85930 h 6291080"/>
                <a:gd name="connsiteX2-2657" fmla="*/ 3906158 w 11585839"/>
                <a:gd name="connsiteY2-2658" fmla="*/ 205 h 6291080"/>
                <a:gd name="connsiteX3-2659" fmla="*/ 6195333 w 11585839"/>
                <a:gd name="connsiteY3-2660" fmla="*/ 60530 h 6291080"/>
                <a:gd name="connsiteX4-2661" fmla="*/ 8401958 w 11585839"/>
                <a:gd name="connsiteY4-2662" fmla="*/ 9730 h 6291080"/>
                <a:gd name="connsiteX5-2663" fmla="*/ 10202183 w 11585839"/>
                <a:gd name="connsiteY5-2664" fmla="*/ 92280 h 6291080"/>
                <a:gd name="connsiteX6-2665" fmla="*/ 11507108 w 11585839"/>
                <a:gd name="connsiteY6-2666" fmla="*/ 124030 h 6291080"/>
                <a:gd name="connsiteX7-2667" fmla="*/ 11449958 w 11585839"/>
                <a:gd name="connsiteY7-2668" fmla="*/ 1533730 h 6291080"/>
                <a:gd name="connsiteX8-2669" fmla="*/ 11538858 w 11585839"/>
                <a:gd name="connsiteY8-2670" fmla="*/ 2416380 h 6291080"/>
                <a:gd name="connsiteX9-2671" fmla="*/ 11475358 w 11585839"/>
                <a:gd name="connsiteY9-2672" fmla="*/ 3556205 h 6291080"/>
                <a:gd name="connsiteX10-2673" fmla="*/ 11532508 w 11585839"/>
                <a:gd name="connsiteY10-2674" fmla="*/ 4565855 h 6291080"/>
                <a:gd name="connsiteX11-2675" fmla="*/ 11453133 w 11585839"/>
                <a:gd name="connsiteY11-2676" fmla="*/ 5391355 h 6291080"/>
                <a:gd name="connsiteX12-2677" fmla="*/ 11542033 w 11585839"/>
                <a:gd name="connsiteY12-2678" fmla="*/ 6134305 h 6291080"/>
                <a:gd name="connsiteX13-2679" fmla="*/ 10722883 w 11585839"/>
                <a:gd name="connsiteY13-2680" fmla="*/ 6267655 h 6291080"/>
                <a:gd name="connsiteX14-2681" fmla="*/ 9351283 w 11585839"/>
                <a:gd name="connsiteY14-2682" fmla="*/ 6229555 h 6291080"/>
                <a:gd name="connsiteX15-2683" fmla="*/ 7896844 w 11585839"/>
                <a:gd name="connsiteY15-2684" fmla="*/ 6135459 h 6291080"/>
                <a:gd name="connsiteX16-2685" fmla="*/ 6312808 w 11585839"/>
                <a:gd name="connsiteY16-2686" fmla="*/ 6134883 h 6291080"/>
                <a:gd name="connsiteX17-2687" fmla="*/ 4302744 w 11585839"/>
                <a:gd name="connsiteY17-2688" fmla="*/ 6132862 h 6291080"/>
                <a:gd name="connsiteX18-2689" fmla="*/ 2712358 w 11585839"/>
                <a:gd name="connsiteY18-2690" fmla="*/ 6289880 h 6291080"/>
                <a:gd name="connsiteX19-2691" fmla="*/ 1162958 w 11585839"/>
                <a:gd name="connsiteY19-2692" fmla="*/ 6200980 h 6291080"/>
                <a:gd name="connsiteX20-2693" fmla="*/ 77108 w 11585839"/>
                <a:gd name="connsiteY20-2694" fmla="*/ 6121605 h 6291080"/>
                <a:gd name="connsiteX21-2695" fmla="*/ 86633 w 11585839"/>
                <a:gd name="connsiteY21-2696" fmla="*/ 5054805 h 6291080"/>
                <a:gd name="connsiteX22-2697" fmla="*/ 70758 w 11585839"/>
                <a:gd name="connsiteY22-2698" fmla="*/ 3937205 h 6291080"/>
                <a:gd name="connsiteX23-2699" fmla="*/ 39008 w 11585839"/>
                <a:gd name="connsiteY23-2700" fmla="*/ 2489405 h 6291080"/>
                <a:gd name="connsiteX24-2701" fmla="*/ 105683 w 11585839"/>
                <a:gd name="connsiteY24-2702" fmla="*/ 1317830 h 6291080"/>
                <a:gd name="connsiteX25-2703" fmla="*/ 143783 w 11585839"/>
                <a:gd name="connsiteY25-2704" fmla="*/ 101805 h 6291080"/>
                <a:gd name="connsiteX0-2705" fmla="*/ 143783 w 11585839"/>
                <a:gd name="connsiteY0-2706" fmla="*/ 101805 h 6271922"/>
                <a:gd name="connsiteX1-2707" fmla="*/ 1709058 w 11585839"/>
                <a:gd name="connsiteY1-2708" fmla="*/ 85930 h 6271922"/>
                <a:gd name="connsiteX2-2709" fmla="*/ 3906158 w 11585839"/>
                <a:gd name="connsiteY2-2710" fmla="*/ 205 h 6271922"/>
                <a:gd name="connsiteX3-2711" fmla="*/ 6195333 w 11585839"/>
                <a:gd name="connsiteY3-2712" fmla="*/ 60530 h 6271922"/>
                <a:gd name="connsiteX4-2713" fmla="*/ 8401958 w 11585839"/>
                <a:gd name="connsiteY4-2714" fmla="*/ 9730 h 6271922"/>
                <a:gd name="connsiteX5-2715" fmla="*/ 10202183 w 11585839"/>
                <a:gd name="connsiteY5-2716" fmla="*/ 92280 h 6271922"/>
                <a:gd name="connsiteX6-2717" fmla="*/ 11507108 w 11585839"/>
                <a:gd name="connsiteY6-2718" fmla="*/ 124030 h 6271922"/>
                <a:gd name="connsiteX7-2719" fmla="*/ 11449958 w 11585839"/>
                <a:gd name="connsiteY7-2720" fmla="*/ 1533730 h 6271922"/>
                <a:gd name="connsiteX8-2721" fmla="*/ 11538858 w 11585839"/>
                <a:gd name="connsiteY8-2722" fmla="*/ 2416380 h 6271922"/>
                <a:gd name="connsiteX9-2723" fmla="*/ 11475358 w 11585839"/>
                <a:gd name="connsiteY9-2724" fmla="*/ 3556205 h 6271922"/>
                <a:gd name="connsiteX10-2725" fmla="*/ 11532508 w 11585839"/>
                <a:gd name="connsiteY10-2726" fmla="*/ 4565855 h 6271922"/>
                <a:gd name="connsiteX11-2727" fmla="*/ 11453133 w 11585839"/>
                <a:gd name="connsiteY11-2728" fmla="*/ 5391355 h 6271922"/>
                <a:gd name="connsiteX12-2729" fmla="*/ 11542033 w 11585839"/>
                <a:gd name="connsiteY12-2730" fmla="*/ 6134305 h 6271922"/>
                <a:gd name="connsiteX13-2731" fmla="*/ 10722883 w 11585839"/>
                <a:gd name="connsiteY13-2732" fmla="*/ 6267655 h 6271922"/>
                <a:gd name="connsiteX14-2733" fmla="*/ 9351283 w 11585839"/>
                <a:gd name="connsiteY14-2734" fmla="*/ 6229555 h 6271922"/>
                <a:gd name="connsiteX15-2735" fmla="*/ 7896844 w 11585839"/>
                <a:gd name="connsiteY15-2736" fmla="*/ 6135459 h 6271922"/>
                <a:gd name="connsiteX16-2737" fmla="*/ 6312808 w 11585839"/>
                <a:gd name="connsiteY16-2738" fmla="*/ 6134883 h 6271922"/>
                <a:gd name="connsiteX17-2739" fmla="*/ 4302744 w 11585839"/>
                <a:gd name="connsiteY17-2740" fmla="*/ 6132862 h 6271922"/>
                <a:gd name="connsiteX18-2741" fmla="*/ 2777012 w 11585839"/>
                <a:gd name="connsiteY18-2742" fmla="*/ 6142098 h 6271922"/>
                <a:gd name="connsiteX19-2743" fmla="*/ 1162958 w 11585839"/>
                <a:gd name="connsiteY19-2744" fmla="*/ 6200980 h 6271922"/>
                <a:gd name="connsiteX20-2745" fmla="*/ 77108 w 11585839"/>
                <a:gd name="connsiteY20-2746" fmla="*/ 6121605 h 6271922"/>
                <a:gd name="connsiteX21-2747" fmla="*/ 86633 w 11585839"/>
                <a:gd name="connsiteY21-2748" fmla="*/ 5054805 h 6271922"/>
                <a:gd name="connsiteX22-2749" fmla="*/ 70758 w 11585839"/>
                <a:gd name="connsiteY22-2750" fmla="*/ 3937205 h 6271922"/>
                <a:gd name="connsiteX23-2751" fmla="*/ 39008 w 11585839"/>
                <a:gd name="connsiteY23-2752" fmla="*/ 2489405 h 6271922"/>
                <a:gd name="connsiteX24-2753" fmla="*/ 105683 w 11585839"/>
                <a:gd name="connsiteY24-2754" fmla="*/ 1317830 h 6271922"/>
                <a:gd name="connsiteX25-2755" fmla="*/ 143783 w 11585839"/>
                <a:gd name="connsiteY25-2756" fmla="*/ 101805 h 6271922"/>
                <a:gd name="connsiteX0-2757" fmla="*/ 143783 w 11585839"/>
                <a:gd name="connsiteY0-2758" fmla="*/ 101805 h 6271343"/>
                <a:gd name="connsiteX1-2759" fmla="*/ 1709058 w 11585839"/>
                <a:gd name="connsiteY1-2760" fmla="*/ 85930 h 6271343"/>
                <a:gd name="connsiteX2-2761" fmla="*/ 3906158 w 11585839"/>
                <a:gd name="connsiteY2-2762" fmla="*/ 205 h 6271343"/>
                <a:gd name="connsiteX3-2763" fmla="*/ 6195333 w 11585839"/>
                <a:gd name="connsiteY3-2764" fmla="*/ 60530 h 6271343"/>
                <a:gd name="connsiteX4-2765" fmla="*/ 8401958 w 11585839"/>
                <a:gd name="connsiteY4-2766" fmla="*/ 9730 h 6271343"/>
                <a:gd name="connsiteX5-2767" fmla="*/ 10202183 w 11585839"/>
                <a:gd name="connsiteY5-2768" fmla="*/ 92280 h 6271343"/>
                <a:gd name="connsiteX6-2769" fmla="*/ 11507108 w 11585839"/>
                <a:gd name="connsiteY6-2770" fmla="*/ 124030 h 6271343"/>
                <a:gd name="connsiteX7-2771" fmla="*/ 11449958 w 11585839"/>
                <a:gd name="connsiteY7-2772" fmla="*/ 1533730 h 6271343"/>
                <a:gd name="connsiteX8-2773" fmla="*/ 11538858 w 11585839"/>
                <a:gd name="connsiteY8-2774" fmla="*/ 2416380 h 6271343"/>
                <a:gd name="connsiteX9-2775" fmla="*/ 11475358 w 11585839"/>
                <a:gd name="connsiteY9-2776" fmla="*/ 3556205 h 6271343"/>
                <a:gd name="connsiteX10-2777" fmla="*/ 11532508 w 11585839"/>
                <a:gd name="connsiteY10-2778" fmla="*/ 4565855 h 6271343"/>
                <a:gd name="connsiteX11-2779" fmla="*/ 11453133 w 11585839"/>
                <a:gd name="connsiteY11-2780" fmla="*/ 5391355 h 6271343"/>
                <a:gd name="connsiteX12-2781" fmla="*/ 11542033 w 11585839"/>
                <a:gd name="connsiteY12-2782" fmla="*/ 6134305 h 6271343"/>
                <a:gd name="connsiteX13-2783" fmla="*/ 10722883 w 11585839"/>
                <a:gd name="connsiteY13-2784" fmla="*/ 6267655 h 6271343"/>
                <a:gd name="connsiteX14-2785" fmla="*/ 9351283 w 11585839"/>
                <a:gd name="connsiteY14-2786" fmla="*/ 6229555 h 6271343"/>
                <a:gd name="connsiteX15-2787" fmla="*/ 7896844 w 11585839"/>
                <a:gd name="connsiteY15-2788" fmla="*/ 6181640 h 6271343"/>
                <a:gd name="connsiteX16-2789" fmla="*/ 6312808 w 11585839"/>
                <a:gd name="connsiteY16-2790" fmla="*/ 6134883 h 6271343"/>
                <a:gd name="connsiteX17-2791" fmla="*/ 4302744 w 11585839"/>
                <a:gd name="connsiteY17-2792" fmla="*/ 6132862 h 6271343"/>
                <a:gd name="connsiteX18-2793" fmla="*/ 2777012 w 11585839"/>
                <a:gd name="connsiteY18-2794" fmla="*/ 6142098 h 6271343"/>
                <a:gd name="connsiteX19-2795" fmla="*/ 1162958 w 11585839"/>
                <a:gd name="connsiteY19-2796" fmla="*/ 6200980 h 6271343"/>
                <a:gd name="connsiteX20-2797" fmla="*/ 77108 w 11585839"/>
                <a:gd name="connsiteY20-2798" fmla="*/ 6121605 h 6271343"/>
                <a:gd name="connsiteX21-2799" fmla="*/ 86633 w 11585839"/>
                <a:gd name="connsiteY21-2800" fmla="*/ 5054805 h 6271343"/>
                <a:gd name="connsiteX22-2801" fmla="*/ 70758 w 11585839"/>
                <a:gd name="connsiteY22-2802" fmla="*/ 3937205 h 6271343"/>
                <a:gd name="connsiteX23-2803" fmla="*/ 39008 w 11585839"/>
                <a:gd name="connsiteY23-2804" fmla="*/ 2489405 h 6271343"/>
                <a:gd name="connsiteX24-2805" fmla="*/ 105683 w 11585839"/>
                <a:gd name="connsiteY24-2806" fmla="*/ 1317830 h 6271343"/>
                <a:gd name="connsiteX25-2807" fmla="*/ 143783 w 11585839"/>
                <a:gd name="connsiteY25-2808" fmla="*/ 101805 h 6271343"/>
                <a:gd name="connsiteX0-2809" fmla="*/ 143783 w 11585839"/>
                <a:gd name="connsiteY0-2810" fmla="*/ 101805 h 6271343"/>
                <a:gd name="connsiteX1-2811" fmla="*/ 1709058 w 11585839"/>
                <a:gd name="connsiteY1-2812" fmla="*/ 85930 h 6271343"/>
                <a:gd name="connsiteX2-2813" fmla="*/ 3906158 w 11585839"/>
                <a:gd name="connsiteY2-2814" fmla="*/ 205 h 6271343"/>
                <a:gd name="connsiteX3-2815" fmla="*/ 6195333 w 11585839"/>
                <a:gd name="connsiteY3-2816" fmla="*/ 60530 h 6271343"/>
                <a:gd name="connsiteX4-2817" fmla="*/ 8401958 w 11585839"/>
                <a:gd name="connsiteY4-2818" fmla="*/ 9730 h 6271343"/>
                <a:gd name="connsiteX5-2819" fmla="*/ 10202183 w 11585839"/>
                <a:gd name="connsiteY5-2820" fmla="*/ 92280 h 6271343"/>
                <a:gd name="connsiteX6-2821" fmla="*/ 11507108 w 11585839"/>
                <a:gd name="connsiteY6-2822" fmla="*/ 124030 h 6271343"/>
                <a:gd name="connsiteX7-2823" fmla="*/ 11449958 w 11585839"/>
                <a:gd name="connsiteY7-2824" fmla="*/ 1533730 h 6271343"/>
                <a:gd name="connsiteX8-2825" fmla="*/ 11538858 w 11585839"/>
                <a:gd name="connsiteY8-2826" fmla="*/ 2416380 h 6271343"/>
                <a:gd name="connsiteX9-2827" fmla="*/ 11475358 w 11585839"/>
                <a:gd name="connsiteY9-2828" fmla="*/ 3556205 h 6271343"/>
                <a:gd name="connsiteX10-2829" fmla="*/ 11532508 w 11585839"/>
                <a:gd name="connsiteY10-2830" fmla="*/ 4565855 h 6271343"/>
                <a:gd name="connsiteX11-2831" fmla="*/ 11453133 w 11585839"/>
                <a:gd name="connsiteY11-2832" fmla="*/ 5391355 h 6271343"/>
                <a:gd name="connsiteX12-2833" fmla="*/ 11542033 w 11585839"/>
                <a:gd name="connsiteY12-2834" fmla="*/ 6134305 h 6271343"/>
                <a:gd name="connsiteX13-2835" fmla="*/ 10722883 w 11585839"/>
                <a:gd name="connsiteY13-2836" fmla="*/ 6267655 h 6271343"/>
                <a:gd name="connsiteX14-2837" fmla="*/ 9351283 w 11585839"/>
                <a:gd name="connsiteY14-2838" fmla="*/ 6229555 h 6271343"/>
                <a:gd name="connsiteX15-2839" fmla="*/ 7896844 w 11585839"/>
                <a:gd name="connsiteY15-2840" fmla="*/ 6181640 h 6271343"/>
                <a:gd name="connsiteX16-2841" fmla="*/ 6312808 w 11585839"/>
                <a:gd name="connsiteY16-2842" fmla="*/ 6199538 h 6271343"/>
                <a:gd name="connsiteX17-2843" fmla="*/ 4302744 w 11585839"/>
                <a:gd name="connsiteY17-2844" fmla="*/ 6132862 h 6271343"/>
                <a:gd name="connsiteX18-2845" fmla="*/ 2777012 w 11585839"/>
                <a:gd name="connsiteY18-2846" fmla="*/ 6142098 h 6271343"/>
                <a:gd name="connsiteX19-2847" fmla="*/ 1162958 w 11585839"/>
                <a:gd name="connsiteY19-2848" fmla="*/ 6200980 h 6271343"/>
                <a:gd name="connsiteX20-2849" fmla="*/ 77108 w 11585839"/>
                <a:gd name="connsiteY20-2850" fmla="*/ 6121605 h 6271343"/>
                <a:gd name="connsiteX21-2851" fmla="*/ 86633 w 11585839"/>
                <a:gd name="connsiteY21-2852" fmla="*/ 5054805 h 6271343"/>
                <a:gd name="connsiteX22-2853" fmla="*/ 70758 w 11585839"/>
                <a:gd name="connsiteY22-2854" fmla="*/ 3937205 h 6271343"/>
                <a:gd name="connsiteX23-2855" fmla="*/ 39008 w 11585839"/>
                <a:gd name="connsiteY23-2856" fmla="*/ 2489405 h 6271343"/>
                <a:gd name="connsiteX24-2857" fmla="*/ 105683 w 11585839"/>
                <a:gd name="connsiteY24-2858" fmla="*/ 1317830 h 6271343"/>
                <a:gd name="connsiteX25-2859" fmla="*/ 143783 w 11585839"/>
                <a:gd name="connsiteY25-2860" fmla="*/ 101805 h 6271343"/>
                <a:gd name="connsiteX0-2861" fmla="*/ 143783 w 11585839"/>
                <a:gd name="connsiteY0-2862" fmla="*/ 101805 h 6271343"/>
                <a:gd name="connsiteX1-2863" fmla="*/ 1709058 w 11585839"/>
                <a:gd name="connsiteY1-2864" fmla="*/ 85930 h 6271343"/>
                <a:gd name="connsiteX2-2865" fmla="*/ 3906158 w 11585839"/>
                <a:gd name="connsiteY2-2866" fmla="*/ 205 h 6271343"/>
                <a:gd name="connsiteX3-2867" fmla="*/ 6195333 w 11585839"/>
                <a:gd name="connsiteY3-2868" fmla="*/ 60530 h 6271343"/>
                <a:gd name="connsiteX4-2869" fmla="*/ 8401958 w 11585839"/>
                <a:gd name="connsiteY4-2870" fmla="*/ 9730 h 6271343"/>
                <a:gd name="connsiteX5-2871" fmla="*/ 10202183 w 11585839"/>
                <a:gd name="connsiteY5-2872" fmla="*/ 92280 h 6271343"/>
                <a:gd name="connsiteX6-2873" fmla="*/ 11507108 w 11585839"/>
                <a:gd name="connsiteY6-2874" fmla="*/ 124030 h 6271343"/>
                <a:gd name="connsiteX7-2875" fmla="*/ 11449958 w 11585839"/>
                <a:gd name="connsiteY7-2876" fmla="*/ 1533730 h 6271343"/>
                <a:gd name="connsiteX8-2877" fmla="*/ 11538858 w 11585839"/>
                <a:gd name="connsiteY8-2878" fmla="*/ 2416380 h 6271343"/>
                <a:gd name="connsiteX9-2879" fmla="*/ 11475358 w 11585839"/>
                <a:gd name="connsiteY9-2880" fmla="*/ 3556205 h 6271343"/>
                <a:gd name="connsiteX10-2881" fmla="*/ 11532508 w 11585839"/>
                <a:gd name="connsiteY10-2882" fmla="*/ 4565855 h 6271343"/>
                <a:gd name="connsiteX11-2883" fmla="*/ 11453133 w 11585839"/>
                <a:gd name="connsiteY11-2884" fmla="*/ 5391355 h 6271343"/>
                <a:gd name="connsiteX12-2885" fmla="*/ 11542033 w 11585839"/>
                <a:gd name="connsiteY12-2886" fmla="*/ 6134305 h 6271343"/>
                <a:gd name="connsiteX13-2887" fmla="*/ 10722883 w 11585839"/>
                <a:gd name="connsiteY13-2888" fmla="*/ 6267655 h 6271343"/>
                <a:gd name="connsiteX14-2889" fmla="*/ 9351283 w 11585839"/>
                <a:gd name="connsiteY14-2890" fmla="*/ 6229555 h 6271343"/>
                <a:gd name="connsiteX15-2891" fmla="*/ 7896844 w 11585839"/>
                <a:gd name="connsiteY15-2892" fmla="*/ 6181640 h 6271343"/>
                <a:gd name="connsiteX16-2893" fmla="*/ 6312808 w 11585839"/>
                <a:gd name="connsiteY16-2894" fmla="*/ 6199538 h 6271343"/>
                <a:gd name="connsiteX17-2895" fmla="*/ 4302744 w 11585839"/>
                <a:gd name="connsiteY17-2896" fmla="*/ 6132862 h 6271343"/>
                <a:gd name="connsiteX18-2897" fmla="*/ 2777012 w 11585839"/>
                <a:gd name="connsiteY18-2898" fmla="*/ 6142098 h 6271343"/>
                <a:gd name="connsiteX19-2899" fmla="*/ 1162958 w 11585839"/>
                <a:gd name="connsiteY19-2900" fmla="*/ 6200980 h 6271343"/>
                <a:gd name="connsiteX20-2901" fmla="*/ 77108 w 11585839"/>
                <a:gd name="connsiteY20-2902" fmla="*/ 6121605 h 6271343"/>
                <a:gd name="connsiteX21-2903" fmla="*/ 86633 w 11585839"/>
                <a:gd name="connsiteY21-2904" fmla="*/ 5054805 h 6271343"/>
                <a:gd name="connsiteX22-2905" fmla="*/ 70758 w 11585839"/>
                <a:gd name="connsiteY22-2906" fmla="*/ 3937205 h 6271343"/>
                <a:gd name="connsiteX23-2907" fmla="*/ 39008 w 11585839"/>
                <a:gd name="connsiteY23-2908" fmla="*/ 2489405 h 6271343"/>
                <a:gd name="connsiteX24-2909" fmla="*/ 105683 w 11585839"/>
                <a:gd name="connsiteY24-2910" fmla="*/ 1317830 h 6271343"/>
                <a:gd name="connsiteX25-2911" fmla="*/ 143783 w 11585839"/>
                <a:gd name="connsiteY25-2912" fmla="*/ 101805 h 6271343"/>
                <a:gd name="connsiteX0-2913" fmla="*/ 143783 w 11585839"/>
                <a:gd name="connsiteY0-2914" fmla="*/ 101805 h 6271343"/>
                <a:gd name="connsiteX1-2915" fmla="*/ 1709058 w 11585839"/>
                <a:gd name="connsiteY1-2916" fmla="*/ 85930 h 6271343"/>
                <a:gd name="connsiteX2-2917" fmla="*/ 3906158 w 11585839"/>
                <a:gd name="connsiteY2-2918" fmla="*/ 205 h 6271343"/>
                <a:gd name="connsiteX3-2919" fmla="*/ 6195333 w 11585839"/>
                <a:gd name="connsiteY3-2920" fmla="*/ 60530 h 6271343"/>
                <a:gd name="connsiteX4-2921" fmla="*/ 8401958 w 11585839"/>
                <a:gd name="connsiteY4-2922" fmla="*/ 9730 h 6271343"/>
                <a:gd name="connsiteX5-2923" fmla="*/ 10202183 w 11585839"/>
                <a:gd name="connsiteY5-2924" fmla="*/ 92280 h 6271343"/>
                <a:gd name="connsiteX6-2925" fmla="*/ 11507108 w 11585839"/>
                <a:gd name="connsiteY6-2926" fmla="*/ 124030 h 6271343"/>
                <a:gd name="connsiteX7-2927" fmla="*/ 11449958 w 11585839"/>
                <a:gd name="connsiteY7-2928" fmla="*/ 1533730 h 6271343"/>
                <a:gd name="connsiteX8-2929" fmla="*/ 11538858 w 11585839"/>
                <a:gd name="connsiteY8-2930" fmla="*/ 2416380 h 6271343"/>
                <a:gd name="connsiteX9-2931" fmla="*/ 11475358 w 11585839"/>
                <a:gd name="connsiteY9-2932" fmla="*/ 3556205 h 6271343"/>
                <a:gd name="connsiteX10-2933" fmla="*/ 11532508 w 11585839"/>
                <a:gd name="connsiteY10-2934" fmla="*/ 4565855 h 6271343"/>
                <a:gd name="connsiteX11-2935" fmla="*/ 11453133 w 11585839"/>
                <a:gd name="connsiteY11-2936" fmla="*/ 5391355 h 6271343"/>
                <a:gd name="connsiteX12-2937" fmla="*/ 11542033 w 11585839"/>
                <a:gd name="connsiteY12-2938" fmla="*/ 6134305 h 6271343"/>
                <a:gd name="connsiteX13-2939" fmla="*/ 10722883 w 11585839"/>
                <a:gd name="connsiteY13-2940" fmla="*/ 6267655 h 6271343"/>
                <a:gd name="connsiteX14-2941" fmla="*/ 9351283 w 11585839"/>
                <a:gd name="connsiteY14-2942" fmla="*/ 6229555 h 6271343"/>
                <a:gd name="connsiteX15-2943" fmla="*/ 7896844 w 11585839"/>
                <a:gd name="connsiteY15-2944" fmla="*/ 6181640 h 6271343"/>
                <a:gd name="connsiteX16-2945" fmla="*/ 6312808 w 11585839"/>
                <a:gd name="connsiteY16-2946" fmla="*/ 6199538 h 6271343"/>
                <a:gd name="connsiteX17-2947" fmla="*/ 4330453 w 11585839"/>
                <a:gd name="connsiteY17-2948" fmla="*/ 6197517 h 6271343"/>
                <a:gd name="connsiteX18-2949" fmla="*/ 2777012 w 11585839"/>
                <a:gd name="connsiteY18-2950" fmla="*/ 6142098 h 6271343"/>
                <a:gd name="connsiteX19-2951" fmla="*/ 1162958 w 11585839"/>
                <a:gd name="connsiteY19-2952" fmla="*/ 6200980 h 6271343"/>
                <a:gd name="connsiteX20-2953" fmla="*/ 77108 w 11585839"/>
                <a:gd name="connsiteY20-2954" fmla="*/ 6121605 h 6271343"/>
                <a:gd name="connsiteX21-2955" fmla="*/ 86633 w 11585839"/>
                <a:gd name="connsiteY21-2956" fmla="*/ 5054805 h 6271343"/>
                <a:gd name="connsiteX22-2957" fmla="*/ 70758 w 11585839"/>
                <a:gd name="connsiteY22-2958" fmla="*/ 3937205 h 6271343"/>
                <a:gd name="connsiteX23-2959" fmla="*/ 39008 w 11585839"/>
                <a:gd name="connsiteY23-2960" fmla="*/ 2489405 h 6271343"/>
                <a:gd name="connsiteX24-2961" fmla="*/ 105683 w 11585839"/>
                <a:gd name="connsiteY24-2962" fmla="*/ 1317830 h 6271343"/>
                <a:gd name="connsiteX25-2963" fmla="*/ 143783 w 11585839"/>
                <a:gd name="connsiteY25-2964" fmla="*/ 101805 h 6271343"/>
                <a:gd name="connsiteX0-2965" fmla="*/ 143783 w 11585839"/>
                <a:gd name="connsiteY0-2966" fmla="*/ 101805 h 6271343"/>
                <a:gd name="connsiteX1-2967" fmla="*/ 1709058 w 11585839"/>
                <a:gd name="connsiteY1-2968" fmla="*/ 85930 h 6271343"/>
                <a:gd name="connsiteX2-2969" fmla="*/ 3906158 w 11585839"/>
                <a:gd name="connsiteY2-2970" fmla="*/ 205 h 6271343"/>
                <a:gd name="connsiteX3-2971" fmla="*/ 6195333 w 11585839"/>
                <a:gd name="connsiteY3-2972" fmla="*/ 60530 h 6271343"/>
                <a:gd name="connsiteX4-2973" fmla="*/ 8401958 w 11585839"/>
                <a:gd name="connsiteY4-2974" fmla="*/ 9730 h 6271343"/>
                <a:gd name="connsiteX5-2975" fmla="*/ 10202183 w 11585839"/>
                <a:gd name="connsiteY5-2976" fmla="*/ 92280 h 6271343"/>
                <a:gd name="connsiteX6-2977" fmla="*/ 11507108 w 11585839"/>
                <a:gd name="connsiteY6-2978" fmla="*/ 124030 h 6271343"/>
                <a:gd name="connsiteX7-2979" fmla="*/ 11449958 w 11585839"/>
                <a:gd name="connsiteY7-2980" fmla="*/ 1533730 h 6271343"/>
                <a:gd name="connsiteX8-2981" fmla="*/ 11538858 w 11585839"/>
                <a:gd name="connsiteY8-2982" fmla="*/ 2416380 h 6271343"/>
                <a:gd name="connsiteX9-2983" fmla="*/ 11475358 w 11585839"/>
                <a:gd name="connsiteY9-2984" fmla="*/ 3556205 h 6271343"/>
                <a:gd name="connsiteX10-2985" fmla="*/ 11532508 w 11585839"/>
                <a:gd name="connsiteY10-2986" fmla="*/ 4565855 h 6271343"/>
                <a:gd name="connsiteX11-2987" fmla="*/ 11453133 w 11585839"/>
                <a:gd name="connsiteY11-2988" fmla="*/ 5391355 h 6271343"/>
                <a:gd name="connsiteX12-2989" fmla="*/ 11542033 w 11585839"/>
                <a:gd name="connsiteY12-2990" fmla="*/ 6134305 h 6271343"/>
                <a:gd name="connsiteX13-2991" fmla="*/ 10722883 w 11585839"/>
                <a:gd name="connsiteY13-2992" fmla="*/ 6267655 h 6271343"/>
                <a:gd name="connsiteX14-2993" fmla="*/ 9351283 w 11585839"/>
                <a:gd name="connsiteY14-2994" fmla="*/ 6229555 h 6271343"/>
                <a:gd name="connsiteX15-2995" fmla="*/ 7896844 w 11585839"/>
                <a:gd name="connsiteY15-2996" fmla="*/ 6181640 h 6271343"/>
                <a:gd name="connsiteX16-2997" fmla="*/ 6312808 w 11585839"/>
                <a:gd name="connsiteY16-2998" fmla="*/ 6199538 h 6271343"/>
                <a:gd name="connsiteX17-2999" fmla="*/ 4330453 w 11585839"/>
                <a:gd name="connsiteY17-3000" fmla="*/ 6197517 h 6271343"/>
                <a:gd name="connsiteX18-3001" fmla="*/ 2878612 w 11585839"/>
                <a:gd name="connsiteY18-3002" fmla="*/ 6188280 h 6271343"/>
                <a:gd name="connsiteX19-3003" fmla="*/ 1162958 w 11585839"/>
                <a:gd name="connsiteY19-3004" fmla="*/ 6200980 h 6271343"/>
                <a:gd name="connsiteX20-3005" fmla="*/ 77108 w 11585839"/>
                <a:gd name="connsiteY20-3006" fmla="*/ 6121605 h 6271343"/>
                <a:gd name="connsiteX21-3007" fmla="*/ 86633 w 11585839"/>
                <a:gd name="connsiteY21-3008" fmla="*/ 5054805 h 6271343"/>
                <a:gd name="connsiteX22-3009" fmla="*/ 70758 w 11585839"/>
                <a:gd name="connsiteY22-3010" fmla="*/ 3937205 h 6271343"/>
                <a:gd name="connsiteX23-3011" fmla="*/ 39008 w 11585839"/>
                <a:gd name="connsiteY23-3012" fmla="*/ 2489405 h 6271343"/>
                <a:gd name="connsiteX24-3013" fmla="*/ 105683 w 11585839"/>
                <a:gd name="connsiteY24-3014" fmla="*/ 1317830 h 6271343"/>
                <a:gd name="connsiteX25-3015" fmla="*/ 143783 w 11585839"/>
                <a:gd name="connsiteY25-3016" fmla="*/ 101805 h 6271343"/>
              </a:gdLst>
              <a:ahLst/>
              <a:cxnLst>
                <a:cxn ang="0">
                  <a:pos x="connsiteX0-1" y="connsiteY0-2"/>
                </a:cxn>
                <a:cxn ang="0">
                  <a:pos x="connsiteX1-3" y="connsiteY1-4"/>
                </a:cxn>
                <a:cxn ang="0">
                  <a:pos x="connsiteX2-5" y="connsiteY2-6"/>
                </a:cxn>
                <a:cxn ang="0">
                  <a:pos x="connsiteX3-7" y="connsiteY3-8"/>
                </a:cxn>
                <a:cxn ang="0">
                  <a:pos x="connsiteX4-9" y="connsiteY4-10"/>
                </a:cxn>
                <a:cxn ang="0">
                  <a:pos x="connsiteX5-11" y="connsiteY5-12"/>
                </a:cxn>
                <a:cxn ang="0">
                  <a:pos x="connsiteX6-13" y="connsiteY6-14"/>
                </a:cxn>
                <a:cxn ang="0">
                  <a:pos x="connsiteX7-15" y="connsiteY7-16"/>
                </a:cxn>
                <a:cxn ang="0">
                  <a:pos x="connsiteX8-17" y="connsiteY8-18"/>
                </a:cxn>
                <a:cxn ang="0">
                  <a:pos x="connsiteX9-19" y="connsiteY9-20"/>
                </a:cxn>
                <a:cxn ang="0">
                  <a:pos x="connsiteX10-21" y="connsiteY10-22"/>
                </a:cxn>
                <a:cxn ang="0">
                  <a:pos x="connsiteX11-23" y="connsiteY11-24"/>
                </a:cxn>
                <a:cxn ang="0">
                  <a:pos x="connsiteX12-25" y="connsiteY12-26"/>
                </a:cxn>
                <a:cxn ang="0">
                  <a:pos x="connsiteX13-27" y="connsiteY13-28"/>
                </a:cxn>
                <a:cxn ang="0">
                  <a:pos x="connsiteX14-29" y="connsiteY14-30"/>
                </a:cxn>
                <a:cxn ang="0">
                  <a:pos x="connsiteX15-31" y="connsiteY15-32"/>
                </a:cxn>
                <a:cxn ang="0">
                  <a:pos x="connsiteX16-33" y="connsiteY16-34"/>
                </a:cxn>
                <a:cxn ang="0">
                  <a:pos x="connsiteX17-35" y="connsiteY17-36"/>
                </a:cxn>
                <a:cxn ang="0">
                  <a:pos x="connsiteX18-37" y="connsiteY18-38"/>
                </a:cxn>
                <a:cxn ang="0">
                  <a:pos x="connsiteX19-39" y="connsiteY19-40"/>
                </a:cxn>
                <a:cxn ang="0">
                  <a:pos x="connsiteX20-41" y="connsiteY20-42"/>
                </a:cxn>
                <a:cxn ang="0">
                  <a:pos x="connsiteX21-43" y="connsiteY21-44"/>
                </a:cxn>
                <a:cxn ang="0">
                  <a:pos x="connsiteX22-45" y="connsiteY22-46"/>
                </a:cxn>
                <a:cxn ang="0">
                  <a:pos x="connsiteX23-47" y="connsiteY23-48"/>
                </a:cxn>
                <a:cxn ang="0">
                  <a:pos x="connsiteX24-49" y="connsiteY24-50"/>
                </a:cxn>
                <a:cxn ang="0">
                  <a:pos x="connsiteX25-51" y="connsiteY25-52"/>
                </a:cxn>
              </a:cxnLst>
              <a:rect l="l" t="t" r="r" b="b"/>
              <a:pathLst>
                <a:path w="11585839" h="6271343">
                  <a:moveTo>
                    <a:pt x="143783" y="101805"/>
                  </a:moveTo>
                  <a:cubicBezTo>
                    <a:pt x="411012" y="-103512"/>
                    <a:pt x="1081996" y="102863"/>
                    <a:pt x="1709058" y="85930"/>
                  </a:cubicBezTo>
                  <a:cubicBezTo>
                    <a:pt x="2336121" y="68997"/>
                    <a:pt x="3158446" y="4438"/>
                    <a:pt x="3906158" y="205"/>
                  </a:cubicBezTo>
                  <a:cubicBezTo>
                    <a:pt x="4653870" y="-4028"/>
                    <a:pt x="5446033" y="58943"/>
                    <a:pt x="6195333" y="60530"/>
                  </a:cubicBezTo>
                  <a:cubicBezTo>
                    <a:pt x="6944633" y="62118"/>
                    <a:pt x="7734150" y="4438"/>
                    <a:pt x="8401958" y="9730"/>
                  </a:cubicBezTo>
                  <a:cubicBezTo>
                    <a:pt x="9069766" y="15022"/>
                    <a:pt x="9684658" y="73230"/>
                    <a:pt x="10202183" y="92280"/>
                  </a:cubicBezTo>
                  <a:cubicBezTo>
                    <a:pt x="10719708" y="111330"/>
                    <a:pt x="11299146" y="-116212"/>
                    <a:pt x="11507108" y="124030"/>
                  </a:cubicBezTo>
                  <a:cubicBezTo>
                    <a:pt x="11715070" y="364272"/>
                    <a:pt x="11444666" y="1151672"/>
                    <a:pt x="11449958" y="1533730"/>
                  </a:cubicBezTo>
                  <a:cubicBezTo>
                    <a:pt x="11455250" y="1915788"/>
                    <a:pt x="11534625" y="2079301"/>
                    <a:pt x="11538858" y="2416380"/>
                  </a:cubicBezTo>
                  <a:cubicBezTo>
                    <a:pt x="11543091" y="2753459"/>
                    <a:pt x="11476416" y="3197959"/>
                    <a:pt x="11475358" y="3556205"/>
                  </a:cubicBezTo>
                  <a:cubicBezTo>
                    <a:pt x="11474300" y="3914451"/>
                    <a:pt x="11536212" y="4259997"/>
                    <a:pt x="11532508" y="4565855"/>
                  </a:cubicBezTo>
                  <a:cubicBezTo>
                    <a:pt x="11528804" y="4871713"/>
                    <a:pt x="11451546" y="5129947"/>
                    <a:pt x="11453133" y="5391355"/>
                  </a:cubicBezTo>
                  <a:cubicBezTo>
                    <a:pt x="11454720" y="5652763"/>
                    <a:pt x="11663741" y="5988255"/>
                    <a:pt x="11542033" y="6134305"/>
                  </a:cubicBezTo>
                  <a:cubicBezTo>
                    <a:pt x="11420325" y="6280355"/>
                    <a:pt x="11088008" y="6251780"/>
                    <a:pt x="10722883" y="6267655"/>
                  </a:cubicBezTo>
                  <a:cubicBezTo>
                    <a:pt x="10357758" y="6283530"/>
                    <a:pt x="9822289" y="6243891"/>
                    <a:pt x="9351283" y="6229555"/>
                  </a:cubicBezTo>
                  <a:cubicBezTo>
                    <a:pt x="8880277" y="6215219"/>
                    <a:pt x="8403256" y="6186643"/>
                    <a:pt x="7896844" y="6181640"/>
                  </a:cubicBezTo>
                  <a:lnTo>
                    <a:pt x="6312808" y="6199538"/>
                  </a:lnTo>
                  <a:lnTo>
                    <a:pt x="4330453" y="6197517"/>
                  </a:lnTo>
                  <a:lnTo>
                    <a:pt x="2878612" y="6188280"/>
                  </a:lnTo>
                  <a:cubicBezTo>
                    <a:pt x="2350696" y="6188857"/>
                    <a:pt x="1629875" y="6212092"/>
                    <a:pt x="1162958" y="6200980"/>
                  </a:cubicBezTo>
                  <a:cubicBezTo>
                    <a:pt x="696041" y="6189868"/>
                    <a:pt x="256496" y="6312634"/>
                    <a:pt x="77108" y="6121605"/>
                  </a:cubicBezTo>
                  <a:cubicBezTo>
                    <a:pt x="-102280" y="5930576"/>
                    <a:pt x="87691" y="5418872"/>
                    <a:pt x="86633" y="5054805"/>
                  </a:cubicBezTo>
                  <a:cubicBezTo>
                    <a:pt x="85575" y="4690738"/>
                    <a:pt x="78696" y="4364772"/>
                    <a:pt x="70758" y="3937205"/>
                  </a:cubicBezTo>
                  <a:cubicBezTo>
                    <a:pt x="62821" y="3509638"/>
                    <a:pt x="34775" y="2768805"/>
                    <a:pt x="39008" y="2489405"/>
                  </a:cubicBezTo>
                  <a:cubicBezTo>
                    <a:pt x="43241" y="2210005"/>
                    <a:pt x="88221" y="1715763"/>
                    <a:pt x="105683" y="1317830"/>
                  </a:cubicBezTo>
                  <a:cubicBezTo>
                    <a:pt x="123145" y="919897"/>
                    <a:pt x="-123446" y="307122"/>
                    <a:pt x="143783" y="101805"/>
                  </a:cubicBezTo>
                  <a:close/>
                </a:path>
              </a:pathLst>
            </a:custGeom>
            <a:solidFill>
              <a:srgbClr val="FFFFFF">
                <a:alpha val="95000"/>
              </a:srgbClr>
            </a:solidFill>
            <a:ln>
              <a:noFill/>
            </a:ln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anchor="ctr"/>
            <a:lstStyle/>
            <a:p>
              <a:pPr algn="ctr">
                <a:defRPr/>
              </a:pPr>
              <a:endParaRPr lang="zh-CN" altLang="en-US"/>
            </a:p>
          </p:txBody>
        </p:sp>
      </p:grp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2"/>
          <p:cNvPicPr>
            <a:picLocks noChangeAspect="1"/>
          </p:cNvPicPr>
          <p:nvPr userDrawn="1"/>
        </p:nvPicPr>
        <p:blipFill>
          <a:blip r:embed="rId2">
            <a:alphaModFix amt="40000"/>
          </a:blip>
          <a:srcRect/>
          <a:stretch>
            <a:fillRect/>
          </a:stretch>
        </p:blipFill>
        <p:spPr bwMode="auto">
          <a:xfrm>
            <a:off x="0" y="0"/>
            <a:ext cx="12259310" cy="6896100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3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  <p:pic>
        <p:nvPicPr>
          <p:cNvPr id="8" name="图片 8"/>
          <p:cNvPicPr>
            <a:picLocks noChangeAspect="1"/>
          </p:cNvPicPr>
          <p:nvPr userDrawn="1"/>
        </p:nvPicPr>
        <p:blipFill>
          <a:blip r:embed="rId4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4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6" name="图片 5" descr="未命名项目"/>
          <p:cNvPicPr>
            <a:picLocks noChangeAspect="1"/>
          </p:cNvPicPr>
          <p:nvPr userDrawn="1"/>
        </p:nvPicPr>
        <p:blipFill>
          <a:blip r:embed="rId2">
            <a:lum bright="12000"/>
          </a:blip>
          <a:srcRect l="2447" r="14564" b="17212"/>
          <a:stretch>
            <a:fillRect/>
          </a:stretch>
        </p:blipFill>
        <p:spPr>
          <a:xfrm>
            <a:off x="-29845" y="-8572"/>
            <a:ext cx="12251690" cy="6875145"/>
          </a:xfrm>
          <a:prstGeom prst="rect">
            <a:avLst/>
          </a:prstGeom>
        </p:spPr>
      </p:pic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14" name="图片 10"/>
          <p:cNvPicPr>
            <a:picLocks noChangeAspect="1"/>
          </p:cNvPicPr>
          <p:nvPr userDrawn="1"/>
        </p:nvPicPr>
        <p:blipFill>
          <a:blip r:embed="rId4"/>
          <a:srcRect l="5487"/>
          <a:stretch>
            <a:fillRect/>
          </a:stretch>
        </p:blipFill>
        <p:spPr bwMode="auto">
          <a:xfrm>
            <a:off x="0" y="3546475"/>
            <a:ext cx="3130550" cy="3311525"/>
          </a:xfrm>
          <a:prstGeom prst="rect">
            <a:avLst/>
          </a:prstGeom>
          <a:noFill/>
          <a:ln w="9525">
            <a:noFill/>
            <a:miter lim="800000"/>
            <a:headEnd/>
            <a:tailEnd/>
          </a:ln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3_自定义版式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/>
          <p:cNvPicPr>
            <a:picLocks noChangeAspect="1"/>
          </p:cNvPicPr>
          <p:nvPr userDrawn="1"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>
          <a:xfrm>
            <a:off x="0" y="-317"/>
            <a:ext cx="12183110" cy="6852920"/>
          </a:xfrm>
          <a:prstGeom prst="rect">
            <a:avLst/>
          </a:prstGeom>
        </p:spPr>
      </p:pic>
      <p:sp>
        <p:nvSpPr>
          <p:cNvPr id="8" name="矩形 7"/>
          <p:cNvSpPr/>
          <p:nvPr userDrawn="1"/>
        </p:nvSpPr>
        <p:spPr>
          <a:xfrm>
            <a:off x="0" y="-635"/>
            <a:ext cx="12183110" cy="6853555"/>
          </a:xfrm>
          <a:prstGeom prst="rect">
            <a:avLst/>
          </a:prstGeom>
          <a:solidFill>
            <a:schemeClr val="bg1">
              <a:alpha val="50000"/>
            </a:schemeClr>
          </a:solidFill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pic>
        <p:nvPicPr>
          <p:cNvPr id="31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776585" y="476885"/>
            <a:ext cx="995680" cy="9753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2_标题幻灯片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 userDrawn="1"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0" y="0"/>
            <a:ext cx="12192000" cy="6858000"/>
          </a:xfrm>
          <a:prstGeom prst="rect">
            <a:avLst/>
          </a:prstGeom>
        </p:spPr>
      </p:pic>
      <p:pic>
        <p:nvPicPr>
          <p:cNvPr id="6" name="图片 4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1105640" y="96230"/>
            <a:ext cx="980357" cy="9609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 userDrawn="1">
  <p:cSld name="节标题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7" name="图片 26" descr="未命名项目-图层 1 (7)"/>
          <p:cNvPicPr>
            <a:picLocks noChangeAspect="1"/>
          </p:cNvPicPr>
          <p:nvPr userDrawn="1"/>
        </p:nvPicPr>
        <p:blipFill>
          <a:blip r:embed="rId2"/>
          <a:srcRect l="9421" t="4680" b="3094"/>
          <a:stretch>
            <a:fillRect/>
          </a:stretch>
        </p:blipFill>
        <p:spPr>
          <a:xfrm>
            <a:off x="30799" y="-44767"/>
            <a:ext cx="12130405" cy="6947535"/>
          </a:xfrm>
          <a:prstGeom prst="rect">
            <a:avLst/>
          </a:prstGeom>
        </p:spPr>
      </p:pic>
      <p:sp>
        <p:nvSpPr>
          <p:cNvPr id="3" name="矩形 2"/>
          <p:cNvSpPr/>
          <p:nvPr userDrawn="1"/>
        </p:nvSpPr>
        <p:spPr>
          <a:xfrm>
            <a:off x="334433" y="357717"/>
            <a:ext cx="11523133" cy="6142567"/>
          </a:xfrm>
          <a:prstGeom prst="rect">
            <a:avLst/>
          </a:prstGeom>
          <a:solidFill>
            <a:schemeClr val="bg1"/>
          </a:solidFill>
          <a:ln>
            <a:noFill/>
          </a:ln>
          <a:effectLst>
            <a:outerShdw blurRad="63500" sx="101000" sy="101000" algn="ctr" rotWithShape="0">
              <a:prstClr val="black">
                <a:alpha val="33000"/>
              </a:prstClr>
            </a:outerShdw>
          </a:effectLst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endParaRPr lang="zh-CN" altLang="en-US" sz="100"/>
          </a:p>
        </p:txBody>
      </p:sp>
      <p:pic>
        <p:nvPicPr>
          <p:cNvPr id="4" name="图片 8"/>
          <p:cNvPicPr>
            <a:picLocks noChangeAspect="1"/>
          </p:cNvPicPr>
          <p:nvPr userDrawn="1"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 bwMode="auto">
          <a:xfrm>
            <a:off x="10920789" y="404918"/>
            <a:ext cx="786013" cy="7704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5" name="文本框 4"/>
          <p:cNvSpPr txBox="1"/>
          <p:nvPr userDrawn="1"/>
        </p:nvSpPr>
        <p:spPr>
          <a:xfrm rot="19524300">
            <a:off x="4888295" y="3340109"/>
            <a:ext cx="387350" cy="176530"/>
          </a:xfrm>
          <a:prstGeom prst="rect">
            <a:avLst/>
          </a:prstGeom>
          <a:noFill/>
        </p:spPr>
        <p:txBody>
          <a:bodyPr wrap="none" lIns="162556" tIns="81277" rIns="162556" bIns="81277">
            <a:spAutoFit/>
          </a:bodyPr>
          <a:lstStyle/>
          <a:p>
            <a:pPr>
              <a:defRPr/>
            </a:pPr>
            <a:r>
              <a:rPr lang="zh-CN" altLang="en-US" sz="100" dirty="0">
                <a:solidFill>
                  <a:schemeClr val="bg1">
                    <a:lumMod val="65000"/>
                    <a:alpha val="34000"/>
                  </a:schemeClr>
                </a:solidFill>
                <a:latin typeface="楷体" panose="02010609060101010101" pitchFamily="49" charset="-122"/>
              </a:rPr>
              <a:t>状元成才路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Layout>
</file>

<file path=ppt/slideMasters/_rels/slideMaster1.xml.rels><?xml version="1.0" encoding="UTF-8" standalone="yes"?>
<Relationships xmlns="http://schemas.openxmlformats.org/package/2006/relationships"><Relationship Id="rId3" Type="http://schemas.openxmlformats.org/officeDocument/2006/relationships/slideLayout" Target="../slideLayouts/slideLayout3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5" Type="http://schemas.openxmlformats.org/officeDocument/2006/relationships/theme" Target="../theme/theme1.xml"/><Relationship Id="rId4" Type="http://schemas.openxmlformats.org/officeDocument/2006/relationships/slideLayout" Target="../slideLayouts/slideLayout4.xml"/></Relationships>
</file>

<file path=ppt/slideMasters/_rels/slideMaster2.xml.rels><?xml version="1.0" encoding="UTF-8" standalone="yes"?>
<Relationships xmlns="http://schemas.openxmlformats.org/package/2006/relationships"><Relationship Id="rId8" Type="http://schemas.openxmlformats.org/officeDocument/2006/relationships/theme" Target="../theme/theme2.xml"/><Relationship Id="rId3" Type="http://schemas.openxmlformats.org/officeDocument/2006/relationships/slideLayout" Target="../slideLayouts/slideLayout7.xml"/><Relationship Id="rId7" Type="http://schemas.openxmlformats.org/officeDocument/2006/relationships/slideLayout" Target="../slideLayouts/slideLayout11.xml"/><Relationship Id="rId2" Type="http://schemas.openxmlformats.org/officeDocument/2006/relationships/slideLayout" Target="../slideLayouts/slideLayout6.xml"/><Relationship Id="rId1" Type="http://schemas.openxmlformats.org/officeDocument/2006/relationships/slideLayout" Target="../slideLayouts/slideLayout5.xml"/><Relationship Id="rId6" Type="http://schemas.openxmlformats.org/officeDocument/2006/relationships/slideLayout" Target="../slideLayouts/slideLayout10.xml"/><Relationship Id="rId5" Type="http://schemas.openxmlformats.org/officeDocument/2006/relationships/slideLayout" Target="../slideLayouts/slideLayout9.xml"/><Relationship Id="rId4" Type="http://schemas.openxmlformats.org/officeDocument/2006/relationships/slideLayout" Target="../slideLayouts/slideLayout8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026" name="标题占位符 1"/>
          <p:cNvSpPr>
            <a:spLocks noGrp="1"/>
          </p:cNvSpPr>
          <p:nvPr>
            <p:ph type="title"/>
          </p:nvPr>
        </p:nvSpPr>
        <p:spPr bwMode="auto">
          <a:xfrm>
            <a:off x="838200" y="366184"/>
            <a:ext cx="10515600" cy="132503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ctr" anchorCtr="0" compatLnSpc="1"/>
          <a:lstStyle/>
          <a:p>
            <a:pPr lvl="0"/>
            <a:r>
              <a:rPr lang="zh-CN" altLang="en-US"/>
              <a:t>单击此处编辑母版标题样式</a:t>
            </a:r>
          </a:p>
        </p:txBody>
      </p:sp>
      <p:sp>
        <p:nvSpPr>
          <p:cNvPr id="1027" name="文本占位符 2"/>
          <p:cNvSpPr>
            <a:spLocks noGrp="1"/>
          </p:cNvSpPr>
          <p:nvPr>
            <p:ph type="body" idx="1"/>
          </p:nvPr>
        </p:nvSpPr>
        <p:spPr bwMode="auto">
          <a:xfrm>
            <a:off x="838200" y="1826684"/>
            <a:ext cx="10515600" cy="434974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vert="horz" wrap="square" lIns="91440" tIns="45720" rIns="91440" bIns="45720" numCol="1" anchor="t" anchorCtr="0" compatLnSpc="1"/>
          <a:lstStyle/>
          <a:p>
            <a:pPr lvl="0"/>
            <a:r>
              <a:rPr lang="zh-CN" altLang="en-US"/>
              <a:t>编辑母版文本样式</a:t>
            </a:r>
          </a:p>
          <a:p>
            <a:pPr lvl="1"/>
            <a:r>
              <a:rPr lang="zh-CN" altLang="en-US"/>
              <a:t>第二级</a:t>
            </a:r>
          </a:p>
          <a:p>
            <a:pPr lvl="2"/>
            <a:r>
              <a:rPr lang="zh-CN" altLang="en-US"/>
              <a:t>第三级</a:t>
            </a:r>
          </a:p>
          <a:p>
            <a:pPr lvl="3"/>
            <a:r>
              <a:rPr lang="zh-CN" altLang="en-US"/>
              <a:t>第四级</a:t>
            </a:r>
          </a:p>
          <a:p>
            <a:pPr lvl="4"/>
            <a:r>
              <a:rPr lang="zh-CN" altLang="en-US"/>
              <a:t>第五级</a:t>
            </a:r>
          </a:p>
        </p:txBody>
      </p:sp>
      <p:sp>
        <p:nvSpPr>
          <p:cNvPr id="4" name="日期占位符 3"/>
          <p:cNvSpPr>
            <a:spLocks noGrp="1"/>
          </p:cNvSpPr>
          <p:nvPr>
            <p:ph type="dt" sz="half" idx="2"/>
          </p:nvPr>
        </p:nvSpPr>
        <p:spPr>
          <a:xfrm>
            <a:off x="838200" y="6356351"/>
            <a:ext cx="27432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fld id="{27DA665C-2BED-4067-AE8D-9B94BBBFCCB3}" type="datetimeFigureOut">
              <a:rPr lang="zh-CN" altLang="en-US"/>
              <a:t>2025/7/19</a:t>
            </a:fld>
            <a:endParaRPr lang="zh-CN" altLang="en-US"/>
          </a:p>
        </p:txBody>
      </p:sp>
      <p:sp>
        <p:nvSpPr>
          <p:cNvPr id="5" name="页脚占位符 4"/>
          <p:cNvSpPr>
            <a:spLocks noGrp="1"/>
          </p:cNvSpPr>
          <p:nvPr>
            <p:ph type="ftr" sz="quarter" idx="3"/>
          </p:nvPr>
        </p:nvSpPr>
        <p:spPr>
          <a:xfrm>
            <a:off x="4038600" y="6356351"/>
            <a:ext cx="4114800" cy="366183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6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pPr>
              <a:defRPr/>
            </a:pPr>
            <a:endParaRPr lang="zh-CN" altLang="en-US"/>
          </a:p>
        </p:txBody>
      </p:sp>
      <p:sp>
        <p:nvSpPr>
          <p:cNvPr id="6" name="灯片编号占位符 5"/>
          <p:cNvSpPr>
            <a:spLocks noGrp="1"/>
          </p:cNvSpPr>
          <p:nvPr>
            <p:ph type="sldNum" sz="quarter" idx="4"/>
          </p:nvPr>
        </p:nvSpPr>
        <p:spPr>
          <a:xfrm>
            <a:off x="8610600" y="6356351"/>
            <a:ext cx="2743200" cy="366183"/>
          </a:xfrm>
          <a:prstGeom prst="rect">
            <a:avLst/>
          </a:prstGeom>
        </p:spPr>
        <p:txBody>
          <a:bodyPr vert="horz" wrap="square" lIns="91440" tIns="45720" rIns="91440" bIns="45720" numCol="1" anchor="ctr" anchorCtr="0" compatLnSpc="1"/>
          <a:lstStyle>
            <a:lvl1pPr algn="r">
              <a:defRPr sz="1600">
                <a:solidFill>
                  <a:srgbClr val="898989"/>
                </a:solidFill>
              </a:defRPr>
            </a:lvl1pPr>
          </a:lstStyle>
          <a:p>
            <a:fld id="{BB032C99-91D5-4E7F-B16D-3A6E844B266E}" type="slidenum">
              <a:rPr lang="zh-CN" altLang="en-US"/>
              <a:t>‹#›</a:t>
            </a:fld>
            <a:endParaRPr lang="zh-CN" altLang="en-US"/>
          </a:p>
        </p:txBody>
      </p:sp>
    </p:spTree>
  </p:cSld>
  <p:clrMap bg1="lt1" tx1="dk1" bg2="lt2" tx2="dk2" accent1="accent1" accent2="accent2" accent3="accent3" accent4="accent4" accent5="accent5" accent6="accent6" hlink="hlink" folHlink="folHlink"/>
  <p:sldLayoutIdLst>
    <p:sldLayoutId id="2147483649" r:id="rId1"/>
    <p:sldLayoutId id="2147483650" r:id="rId2"/>
    <p:sldLayoutId id="2147483651" r:id="rId3"/>
    <p:sldLayoutId id="2147483652" r:id="rId4"/>
  </p:sldLayoutIdLst>
  <p:txStyles>
    <p:titleStyle>
      <a:lvl1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5865" kern="1200">
          <a:solidFill>
            <a:schemeClr val="tx1"/>
          </a:solidFill>
          <a:latin typeface="+mj-lt"/>
          <a:ea typeface="+mj-ea"/>
          <a:cs typeface="+mj-cs"/>
        </a:defRPr>
      </a:lvl1pPr>
      <a:lvl2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rtl="0" eaLnBrk="0" fontAlgn="base" hangingPunct="0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rtl="0" fontAlgn="base">
        <a:lnSpc>
          <a:spcPct val="90000"/>
        </a:lnSpc>
        <a:spcBef>
          <a:spcPct val="0"/>
        </a:spcBef>
        <a:spcAft>
          <a:spcPct val="0"/>
        </a:spcAft>
        <a:defRPr sz="44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304800" indent="-304800" algn="l" rtl="0" eaLnBrk="0" fontAlgn="base" hangingPunct="0">
        <a:lnSpc>
          <a:spcPct val="90000"/>
        </a:lnSpc>
        <a:spcBef>
          <a:spcPct val="267000"/>
        </a:spcBef>
        <a:spcAft>
          <a:spcPct val="0"/>
        </a:spcAft>
        <a:buFont typeface="Arial" panose="020B0604020202020204" pitchFamily="34" charset="0"/>
        <a:buChar char="•"/>
        <a:defRPr sz="3735" kern="1200">
          <a:solidFill>
            <a:schemeClr val="tx1"/>
          </a:solidFill>
          <a:latin typeface="+mn-lt"/>
          <a:ea typeface="+mn-ea"/>
          <a:cs typeface="+mn-cs"/>
        </a:defRPr>
      </a:lvl1pPr>
      <a:lvl2pPr marL="9144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2pPr>
      <a:lvl3pPr marL="15240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sz="2665" kern="1200">
          <a:solidFill>
            <a:schemeClr val="tx1"/>
          </a:solidFill>
          <a:latin typeface="+mn-lt"/>
          <a:ea typeface="+mn-ea"/>
          <a:cs typeface="+mn-cs"/>
        </a:defRPr>
      </a:lvl3pPr>
      <a:lvl4pPr marL="21336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4pPr>
      <a:lvl5pPr marL="2743200" indent="-304800" algn="l" rtl="0" eaLnBrk="0" fontAlgn="base" hangingPunct="0">
        <a:lnSpc>
          <a:spcPct val="90000"/>
        </a:lnSpc>
        <a:spcBef>
          <a:spcPct val="1340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5pPr>
      <a:lvl6pPr marL="33528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9624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5720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5181600" indent="-304800" algn="l" defTabSz="1219200" rtl="0" eaLnBrk="1" latinLnBrk="0" hangingPunct="1">
        <a:lnSpc>
          <a:spcPct val="90000"/>
        </a:lnSpc>
        <a:spcBef>
          <a:spcPct val="134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1pPr>
      <a:lvl2pPr marL="609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2pPr>
      <a:lvl3pPr marL="1219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828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4pPr>
      <a:lvl5pPr marL="24384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5pPr>
      <a:lvl6pPr marL="30480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6pPr>
      <a:lvl7pPr marL="36576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7pPr>
      <a:lvl8pPr marL="42672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8pPr>
      <a:lvl9pPr marL="4876800" algn="l" defTabSz="1219200" rtl="0" eaLnBrk="1" latinLnBrk="0" hangingPunct="1">
        <a:defRPr sz="24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Masters/slideMaster2.xml><?xml version="1.0" encoding="utf-8"?>
<p:sldMaster xmlns:a="http://schemas.openxmlformats.org/drawingml/2006/main" xmlns:r="http://schemas.openxmlformats.org/officeDocument/2006/relationships" xmlns:p="http://schemas.openxmlformats.org/presentationml/2006/main" preserve="1">
  <p:cSld>
    <p:bg>
      <p:bgPr>
        <a:solidFill>
          <a:schemeClr val="bg1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147483654" r:id="rId1"/>
    <p:sldLayoutId id="2147483655" r:id="rId2"/>
    <p:sldLayoutId id="2147483656" r:id="rId3"/>
    <p:sldLayoutId id="2147483657" r:id="rId4"/>
    <p:sldLayoutId id="2147483658" r:id="rId5"/>
    <p:sldLayoutId id="2147483659" r:id="rId6"/>
    <p:sldLayoutId id="2147483660" r:id="rId7"/>
  </p:sldLayoutIdLst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xStyles>
    <p:titleStyle>
      <a:lvl1pPr algn="l" defTabSz="914400" rtl="0" fontAlgn="base">
        <a:lnSpc>
          <a:spcPct val="90000"/>
        </a:lnSpc>
        <a:spcBef>
          <a:spcPct val="0"/>
        </a:spcBef>
        <a:spcAft>
          <a:spcPct val="0"/>
        </a:spcAft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  <a:lvl2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2pPr>
      <a:lvl3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3pPr>
      <a:lvl4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4pPr>
      <a:lvl5pPr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5pPr>
      <a:lvl6pPr marL="4572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6pPr>
      <a:lvl7pPr marL="9144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7pPr>
      <a:lvl8pPr marL="13716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8pPr>
      <a:lvl9pPr marL="1828800" algn="l" defTabSz="685800" rtl="0" fontAlgn="base">
        <a:lnSpc>
          <a:spcPct val="90000"/>
        </a:lnSpc>
        <a:spcBef>
          <a:spcPct val="0"/>
        </a:spcBef>
        <a:spcAft>
          <a:spcPct val="0"/>
        </a:spcAft>
        <a:defRPr sz="3300">
          <a:solidFill>
            <a:schemeClr val="tx1"/>
          </a:solidFill>
          <a:latin typeface="等线 Light" panose="02010600030101010101" pitchFamily="2" charset="-122"/>
          <a:ea typeface="等线 Light" panose="02010600030101010101" pitchFamily="2" charset="-122"/>
        </a:defRPr>
      </a:lvl9pPr>
    </p:titleStyle>
    <p:bodyStyle>
      <a:lvl1pPr marL="228600" indent="-228600" algn="l" defTabSz="914400" rtl="0" fontAlgn="base">
        <a:lnSpc>
          <a:spcPct val="90000"/>
        </a:lnSpc>
        <a:spcBef>
          <a:spcPts val="1000"/>
        </a:spcBef>
        <a:spcAft>
          <a:spcPct val="0"/>
        </a:spcAft>
        <a:buFont typeface="Arial" panose="020B0604020202020204" pitchFamily="34" charset="0"/>
        <a:buChar char="•"/>
        <a:defRPr sz="2800" kern="1200">
          <a:solidFill>
            <a:schemeClr val="tx1"/>
          </a:solidFill>
          <a:latin typeface="+mn-lt"/>
          <a:ea typeface="+mn-ea"/>
          <a:cs typeface="+mn-cs"/>
        </a:defRPr>
      </a:lvl1pPr>
      <a:lvl2pPr marL="6858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fontAlgn="base">
        <a:lnSpc>
          <a:spcPct val="90000"/>
        </a:lnSpc>
        <a:spcBef>
          <a:spcPts val="500"/>
        </a:spcBef>
        <a:spcAft>
          <a:spcPct val="0"/>
        </a:spcAft>
        <a:buFont typeface="Arial" panose="020B0604020202020204" pitchFamily="34" charset="0"/>
        <a:buChar char="•"/>
        <a:defRPr sz="1735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lnSpc>
          <a:spcPct val="90000"/>
        </a:lnSpc>
        <a:spcBef>
          <a:spcPts val="500"/>
        </a:spcBef>
        <a:buFont typeface="Arial" panose="020B0604020202020204" pitchFamily="34" charset="0"/>
        <a:buChar char="•"/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zh-CN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5.xml"/></Relationships>
</file>

<file path=ppt/slides/_rels/slide2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15.png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5.xml.rels><?xml version="1.0" encoding="UTF-8" standalone="yes"?>
<Relationships xmlns="http://schemas.openxmlformats.org/package/2006/relationships"><Relationship Id="rId3" Type="http://schemas.openxmlformats.org/officeDocument/2006/relationships/slide" Target="slide6.xml"/><Relationship Id="rId2" Type="http://schemas.openxmlformats.org/officeDocument/2006/relationships/image" Target="../media/image16.png"/><Relationship Id="rId1" Type="http://schemas.openxmlformats.org/officeDocument/2006/relationships/slideLayout" Target="../slideLayouts/slideLayout6.xml"/><Relationship Id="rId4" Type="http://schemas.openxmlformats.org/officeDocument/2006/relationships/slide" Target="slide7.xml"/></Relationships>
</file>

<file path=ppt/slides/_rels/slide6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image" Target="../media/image17.png"/><Relationship Id="rId1" Type="http://schemas.openxmlformats.org/officeDocument/2006/relationships/slideLayout" Target="../slideLayouts/slideLayout6.xml"/></Relationships>
</file>

<file path=ppt/slides/_rels/slide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9.png"/><Relationship Id="rId2" Type="http://schemas.openxmlformats.org/officeDocument/2006/relationships/image" Target="../media/image18.png"/><Relationship Id="rId1" Type="http://schemas.openxmlformats.org/officeDocument/2006/relationships/slideLayout" Target="../slideLayouts/slideLayout6.xml"/><Relationship Id="rId4" Type="http://schemas.openxmlformats.org/officeDocument/2006/relationships/image" Target="../media/image20.png"/></Relationships>
</file>

<file path=ppt/slides/_rels/slide9.xml.rels><?xml version="1.0" encoding="UTF-8" standalone="yes"?>
<Relationships xmlns="http://schemas.openxmlformats.org/package/2006/relationships"><Relationship Id="rId3" Type="http://schemas.openxmlformats.org/officeDocument/2006/relationships/image" Target="../media/image22.png"/><Relationship Id="rId2" Type="http://schemas.openxmlformats.org/officeDocument/2006/relationships/image" Target="../media/image21.png"/><Relationship Id="rId1" Type="http://schemas.openxmlformats.org/officeDocument/2006/relationships/slideLayout" Target="../slideLayouts/slideLayout6.xml"/><Relationship Id="rId5" Type="http://schemas.openxmlformats.org/officeDocument/2006/relationships/image" Target="../media/image17.png"/><Relationship Id="rId4" Type="http://schemas.openxmlformats.org/officeDocument/2006/relationships/image" Target="../media/image23.png"/></Relationships>
</file>

<file path=ppt/slides/_rels/slide10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6.xml"/></Relationships>
</file>

<file path=ppt/slides/_rels/slide14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image" Target="../media/image13.png"/><Relationship Id="rId1" Type="http://schemas.openxmlformats.org/officeDocument/2006/relationships/slideLayout" Target="../slideLayouts/slideLayout6.xml"/></Relationships>
</file>

<file path=ppt/slides/_rels/slide16.xml.rels><?xml version="1.0" encoding="UTF-8" standalone="yes"?>
<Relationships xmlns="http://schemas.openxmlformats.org/package/2006/relationships"><Relationship Id="rId2" Type="http://schemas.openxmlformats.org/officeDocument/2006/relationships/image" Target="../media/image24.png"/><Relationship Id="rId1" Type="http://schemas.openxmlformats.org/officeDocument/2006/relationships/slideLayout" Target="../slideLayouts/slideLayout10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9218" name="图片 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4439921" y="1413087"/>
            <a:ext cx="2544233" cy="67521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221" name="矩形 4"/>
          <p:cNvSpPr>
            <a:spLocks noChangeArrowheads="1"/>
          </p:cNvSpPr>
          <p:nvPr/>
        </p:nvSpPr>
        <p:spPr bwMode="auto">
          <a:xfrm>
            <a:off x="4871508" y="2852421"/>
            <a:ext cx="6675967" cy="133794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 eaLnBrk="1" hangingPunct="1">
              <a:lnSpc>
                <a:spcPct val="150000"/>
              </a:lnSpc>
              <a:spcBef>
                <a:spcPct val="0"/>
              </a:spcBef>
              <a:buFontTx/>
              <a:buNone/>
            </a:pPr>
            <a:r>
              <a:rPr sz="5400" b="1">
                <a:solidFill>
                  <a:srgbClr val="000000"/>
                </a:solidFill>
                <a:latin typeface="楷体" panose="02010609060101010101" pitchFamily="49" charset="-122"/>
              </a:rPr>
              <a:t>解决问题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6635" name="文本框 25"/>
          <p:cNvSpPr txBox="1">
            <a:spLocks noChangeArrowheads="1"/>
          </p:cNvSpPr>
          <p:nvPr/>
        </p:nvSpPr>
        <p:spPr bwMode="auto">
          <a:xfrm>
            <a:off x="1575859" y="59647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 dirty="0">
                <a:latin typeface="Times New Roman" panose="02020603050405020304" pitchFamily="18" charset="0"/>
                <a:ea typeface="楷体" panose="02010609060101010101" pitchFamily="49" charset="-122"/>
              </a:rPr>
              <a:t>复习导入</a:t>
            </a:r>
          </a:p>
        </p:txBody>
      </p:sp>
      <p:pic>
        <p:nvPicPr>
          <p:cNvPr id="26636" name="图片 26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549698" y="33210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>
            <a:extLst>
              <a:ext uri="{FF2B5EF4-FFF2-40B4-BE49-F238E27FC236}">
                <a16:creationId xmlns:a16="http://schemas.microsoft.com/office/drawing/2014/main" id="{DE48B924-F68D-D7EC-EBB1-A8FB16AB87EA}"/>
              </a:ext>
            </a:extLst>
          </p:cNvPr>
          <p:cNvSpPr txBox="1"/>
          <p:nvPr/>
        </p:nvSpPr>
        <p:spPr>
          <a:xfrm>
            <a:off x="695400" y="1526963"/>
            <a:ext cx="10225136" cy="707886"/>
          </a:xfrm>
          <a:prstGeom prst="rect">
            <a:avLst/>
          </a:prstGeom>
          <a:noFill/>
        </p:spPr>
        <p:txBody>
          <a:bodyPr wrap="square">
            <a:spAutoFit/>
          </a:bodyPr>
          <a:lstStyle/>
          <a:p>
            <a:r>
              <a:rPr lang="zh-CN" altLang="en-US" sz="4000" b="1" dirty="0"/>
              <a:t>请说出下面各数接近哪个</a:t>
            </a:r>
            <a:r>
              <a:rPr lang="zh-CN" altLang="en-US" sz="4000" b="1" dirty="0">
                <a:solidFill>
                  <a:srgbClr val="FF0000"/>
                </a:solidFill>
              </a:rPr>
              <a:t>整十</a:t>
            </a:r>
            <a:r>
              <a:rPr lang="zh-CN" altLang="en-US" sz="4000" b="1" dirty="0"/>
              <a:t>或</a:t>
            </a:r>
            <a:r>
              <a:rPr lang="zh-CN" altLang="en-US" sz="4000" b="1" dirty="0">
                <a:solidFill>
                  <a:srgbClr val="FF0000"/>
                </a:solidFill>
              </a:rPr>
              <a:t>整百数</a:t>
            </a:r>
            <a:r>
              <a:rPr lang="zh-CN" altLang="en-US" sz="4000" b="1" dirty="0"/>
              <a:t>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8CBEF0ED-7227-B3B3-ADBB-8D3D694A4BA1}"/>
              </a:ext>
            </a:extLst>
          </p:cNvPr>
          <p:cNvSpPr txBox="1"/>
          <p:nvPr/>
        </p:nvSpPr>
        <p:spPr>
          <a:xfrm>
            <a:off x="1260236" y="2499220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29</a:t>
            </a:r>
            <a:endParaRPr lang="zh-CN" altLang="en-US" sz="4000" b="1" dirty="0"/>
          </a:p>
        </p:txBody>
      </p:sp>
      <p:sp>
        <p:nvSpPr>
          <p:cNvPr id="8" name="箭头: 下 7">
            <a:extLst>
              <a:ext uri="{FF2B5EF4-FFF2-40B4-BE49-F238E27FC236}">
                <a16:creationId xmlns:a16="http://schemas.microsoft.com/office/drawing/2014/main" id="{07F0BBBB-9170-109D-D903-950C40AE23B9}"/>
              </a:ext>
            </a:extLst>
          </p:cNvPr>
          <p:cNvSpPr/>
          <p:nvPr/>
        </p:nvSpPr>
        <p:spPr>
          <a:xfrm>
            <a:off x="1520446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9" name="文本框 8">
            <a:extLst>
              <a:ext uri="{FF2B5EF4-FFF2-40B4-BE49-F238E27FC236}">
                <a16:creationId xmlns:a16="http://schemas.microsoft.com/office/drawing/2014/main" id="{762B2D86-9FDE-BBFD-B2DA-6AC6D4DA9E7D}"/>
              </a:ext>
            </a:extLst>
          </p:cNvPr>
          <p:cNvSpPr txBox="1"/>
          <p:nvPr/>
        </p:nvSpPr>
        <p:spPr>
          <a:xfrm>
            <a:off x="1260236" y="4108386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30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1" name="文本框 10">
            <a:extLst>
              <a:ext uri="{FF2B5EF4-FFF2-40B4-BE49-F238E27FC236}">
                <a16:creationId xmlns:a16="http://schemas.microsoft.com/office/drawing/2014/main" id="{34693807-EB83-C874-5D2D-918CE24B1EA1}"/>
              </a:ext>
            </a:extLst>
          </p:cNvPr>
          <p:cNvSpPr txBox="1"/>
          <p:nvPr/>
        </p:nvSpPr>
        <p:spPr>
          <a:xfrm>
            <a:off x="2589501" y="2499220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41</a:t>
            </a:r>
            <a:endParaRPr lang="zh-CN" altLang="en-US" sz="4000" b="1" dirty="0"/>
          </a:p>
        </p:txBody>
      </p:sp>
      <p:sp>
        <p:nvSpPr>
          <p:cNvPr id="12" name="箭头: 下 11">
            <a:extLst>
              <a:ext uri="{FF2B5EF4-FFF2-40B4-BE49-F238E27FC236}">
                <a16:creationId xmlns:a16="http://schemas.microsoft.com/office/drawing/2014/main" id="{9228E0C5-1D73-0A5B-14E0-6F72F4759EEF}"/>
              </a:ext>
            </a:extLst>
          </p:cNvPr>
          <p:cNvSpPr/>
          <p:nvPr/>
        </p:nvSpPr>
        <p:spPr>
          <a:xfrm>
            <a:off x="2849711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285A37A-1938-5C3F-0891-472E42361E83}"/>
              </a:ext>
            </a:extLst>
          </p:cNvPr>
          <p:cNvSpPr txBox="1"/>
          <p:nvPr/>
        </p:nvSpPr>
        <p:spPr>
          <a:xfrm>
            <a:off x="2589501" y="4108386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40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14FD53C5-6908-34E6-2545-92524A7B6323}"/>
              </a:ext>
            </a:extLst>
          </p:cNvPr>
          <p:cNvSpPr txBox="1"/>
          <p:nvPr/>
        </p:nvSpPr>
        <p:spPr>
          <a:xfrm>
            <a:off x="3955547" y="2499220"/>
            <a:ext cx="114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597</a:t>
            </a:r>
            <a:endParaRPr lang="zh-CN" altLang="en-US" sz="4000" b="1" dirty="0"/>
          </a:p>
        </p:txBody>
      </p:sp>
      <p:sp>
        <p:nvSpPr>
          <p:cNvPr id="16" name="箭头: 下 15">
            <a:extLst>
              <a:ext uri="{FF2B5EF4-FFF2-40B4-BE49-F238E27FC236}">
                <a16:creationId xmlns:a16="http://schemas.microsoft.com/office/drawing/2014/main" id="{45521036-1518-4EF4-5F4E-97A15C7207F5}"/>
              </a:ext>
            </a:extLst>
          </p:cNvPr>
          <p:cNvSpPr/>
          <p:nvPr/>
        </p:nvSpPr>
        <p:spPr>
          <a:xfrm>
            <a:off x="4354159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9618E539-8D9D-25A2-7485-474DE61030DE}"/>
              </a:ext>
            </a:extLst>
          </p:cNvPr>
          <p:cNvSpPr txBox="1"/>
          <p:nvPr/>
        </p:nvSpPr>
        <p:spPr>
          <a:xfrm>
            <a:off x="3920653" y="4108386"/>
            <a:ext cx="1210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600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19" name="文本框 18">
            <a:extLst>
              <a:ext uri="{FF2B5EF4-FFF2-40B4-BE49-F238E27FC236}">
                <a16:creationId xmlns:a16="http://schemas.microsoft.com/office/drawing/2014/main" id="{DDA7BFB1-6544-ECAA-71AD-A75E65C8F357}"/>
              </a:ext>
            </a:extLst>
          </p:cNvPr>
          <p:cNvSpPr txBox="1"/>
          <p:nvPr/>
        </p:nvSpPr>
        <p:spPr>
          <a:xfrm>
            <a:off x="5461669" y="2499220"/>
            <a:ext cx="114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320</a:t>
            </a:r>
            <a:endParaRPr lang="zh-CN" altLang="en-US" sz="4000" b="1" dirty="0"/>
          </a:p>
        </p:txBody>
      </p:sp>
      <p:sp>
        <p:nvSpPr>
          <p:cNvPr id="20" name="箭头: 下 19">
            <a:extLst>
              <a:ext uri="{FF2B5EF4-FFF2-40B4-BE49-F238E27FC236}">
                <a16:creationId xmlns:a16="http://schemas.microsoft.com/office/drawing/2014/main" id="{089447B3-C02D-2886-36B3-5E761CD30070}"/>
              </a:ext>
            </a:extLst>
          </p:cNvPr>
          <p:cNvSpPr/>
          <p:nvPr/>
        </p:nvSpPr>
        <p:spPr>
          <a:xfrm>
            <a:off x="5860281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1" name="文本框 20">
            <a:extLst>
              <a:ext uri="{FF2B5EF4-FFF2-40B4-BE49-F238E27FC236}">
                <a16:creationId xmlns:a16="http://schemas.microsoft.com/office/drawing/2014/main" id="{D37B10A2-F6F9-1521-5781-EA0A1776E7CB}"/>
              </a:ext>
            </a:extLst>
          </p:cNvPr>
          <p:cNvSpPr txBox="1"/>
          <p:nvPr/>
        </p:nvSpPr>
        <p:spPr>
          <a:xfrm>
            <a:off x="5426775" y="4108386"/>
            <a:ext cx="1210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300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BCA5F43B-B318-7799-5BC6-1F06A06A71DD}"/>
              </a:ext>
            </a:extLst>
          </p:cNvPr>
          <p:cNvSpPr txBox="1"/>
          <p:nvPr/>
        </p:nvSpPr>
        <p:spPr>
          <a:xfrm>
            <a:off x="7065827" y="2499220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77</a:t>
            </a:r>
            <a:endParaRPr lang="zh-CN" altLang="en-US" sz="4000" b="1" dirty="0"/>
          </a:p>
        </p:txBody>
      </p:sp>
      <p:sp>
        <p:nvSpPr>
          <p:cNvPr id="23" name="箭头: 下 22">
            <a:extLst>
              <a:ext uri="{FF2B5EF4-FFF2-40B4-BE49-F238E27FC236}">
                <a16:creationId xmlns:a16="http://schemas.microsoft.com/office/drawing/2014/main" id="{8FC1110E-2A6F-C0EE-0EAC-91941A502139}"/>
              </a:ext>
            </a:extLst>
          </p:cNvPr>
          <p:cNvSpPr/>
          <p:nvPr/>
        </p:nvSpPr>
        <p:spPr>
          <a:xfrm>
            <a:off x="7326037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761C112F-B076-DD78-23E5-932B60AF00F2}"/>
              </a:ext>
            </a:extLst>
          </p:cNvPr>
          <p:cNvSpPr txBox="1"/>
          <p:nvPr/>
        </p:nvSpPr>
        <p:spPr>
          <a:xfrm>
            <a:off x="7065827" y="4108386"/>
            <a:ext cx="864096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80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25" name="文本框 24">
            <a:extLst>
              <a:ext uri="{FF2B5EF4-FFF2-40B4-BE49-F238E27FC236}">
                <a16:creationId xmlns:a16="http://schemas.microsoft.com/office/drawing/2014/main" id="{BA8301EE-7960-067D-8A37-6E51D0BEABC7}"/>
              </a:ext>
            </a:extLst>
          </p:cNvPr>
          <p:cNvSpPr txBox="1"/>
          <p:nvPr/>
        </p:nvSpPr>
        <p:spPr>
          <a:xfrm>
            <a:off x="8333721" y="2499220"/>
            <a:ext cx="114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186</a:t>
            </a:r>
            <a:endParaRPr lang="zh-CN" altLang="en-US" sz="4000" b="1" dirty="0"/>
          </a:p>
        </p:txBody>
      </p:sp>
      <p:sp>
        <p:nvSpPr>
          <p:cNvPr id="26" name="箭头: 下 25">
            <a:extLst>
              <a:ext uri="{FF2B5EF4-FFF2-40B4-BE49-F238E27FC236}">
                <a16:creationId xmlns:a16="http://schemas.microsoft.com/office/drawing/2014/main" id="{74D9E4AC-07DB-CB81-4B88-7D6BBE85F0E0}"/>
              </a:ext>
            </a:extLst>
          </p:cNvPr>
          <p:cNvSpPr/>
          <p:nvPr/>
        </p:nvSpPr>
        <p:spPr>
          <a:xfrm>
            <a:off x="8732333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7" name="文本框 26">
            <a:extLst>
              <a:ext uri="{FF2B5EF4-FFF2-40B4-BE49-F238E27FC236}">
                <a16:creationId xmlns:a16="http://schemas.microsoft.com/office/drawing/2014/main" id="{FB50FF99-B28B-956D-2A59-DF10A3974B60}"/>
              </a:ext>
            </a:extLst>
          </p:cNvPr>
          <p:cNvSpPr txBox="1"/>
          <p:nvPr/>
        </p:nvSpPr>
        <p:spPr>
          <a:xfrm>
            <a:off x="8298827" y="4108386"/>
            <a:ext cx="1210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190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E72B92DC-D1AF-104A-EDD9-549EAC9BA1F4}"/>
              </a:ext>
            </a:extLst>
          </p:cNvPr>
          <p:cNvSpPr txBox="1"/>
          <p:nvPr/>
        </p:nvSpPr>
        <p:spPr>
          <a:xfrm>
            <a:off x="9833643" y="2499220"/>
            <a:ext cx="1140900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/>
              <a:t>196</a:t>
            </a:r>
            <a:endParaRPr lang="zh-CN" altLang="en-US" sz="4000" b="1" dirty="0"/>
          </a:p>
        </p:txBody>
      </p:sp>
      <p:sp>
        <p:nvSpPr>
          <p:cNvPr id="29" name="箭头: 下 28">
            <a:extLst>
              <a:ext uri="{FF2B5EF4-FFF2-40B4-BE49-F238E27FC236}">
                <a16:creationId xmlns:a16="http://schemas.microsoft.com/office/drawing/2014/main" id="{E81A7E34-0199-2EFF-74B2-48A84F934F7B}"/>
              </a:ext>
            </a:extLst>
          </p:cNvPr>
          <p:cNvSpPr/>
          <p:nvPr/>
        </p:nvSpPr>
        <p:spPr>
          <a:xfrm>
            <a:off x="10232255" y="3258767"/>
            <a:ext cx="343677" cy="797958"/>
          </a:xfrm>
          <a:prstGeom prst="downArrow">
            <a:avLst/>
          </a:prstGeom>
          <a:ln>
            <a:noFill/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3337E3C8-D216-0DD7-5D1B-45F5FF4BA197}"/>
              </a:ext>
            </a:extLst>
          </p:cNvPr>
          <p:cNvSpPr txBox="1"/>
          <p:nvPr/>
        </p:nvSpPr>
        <p:spPr>
          <a:xfrm>
            <a:off x="9798749" y="4108386"/>
            <a:ext cx="1210687" cy="70788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altLang="zh-CN" sz="4000" b="1" dirty="0">
                <a:solidFill>
                  <a:srgbClr val="FF0000"/>
                </a:solidFill>
              </a:rPr>
              <a:t>200</a:t>
            </a:r>
            <a:endParaRPr lang="zh-CN" altLang="en-US" sz="40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7" fill="hold">
                      <p:stCondLst>
                        <p:cond delay="indefinite"/>
                      </p:stCondLst>
                      <p:childTnLst>
                        <p:par>
                          <p:cTn id="18" fill="hold">
                            <p:stCondLst>
                              <p:cond delay="0"/>
                            </p:stCondLst>
                            <p:childTnLst>
                              <p:par>
                                <p:cTn id="1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2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3" fill="hold">
                      <p:stCondLst>
                        <p:cond delay="indefinite"/>
                      </p:stCondLst>
                      <p:childTnLst>
                        <p:par>
                          <p:cTn id="34" fill="hold">
                            <p:stCondLst>
                              <p:cond delay="0"/>
                            </p:stCondLst>
                            <p:childTnLst>
                              <p:par>
                                <p:cTn id="3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7" fill="hold">
                      <p:stCondLst>
                        <p:cond delay="indefinite"/>
                      </p:stCondLst>
                      <p:childTnLst>
                        <p:par>
                          <p:cTn id="38" fill="hold">
                            <p:stCondLst>
                              <p:cond delay="0"/>
                            </p:stCondLst>
                            <p:childTnLst>
                              <p:par>
                                <p:cTn id="3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7" fill="hold">
                      <p:stCondLst>
                        <p:cond delay="indefinite"/>
                      </p:stCondLst>
                      <p:childTnLst>
                        <p:par>
                          <p:cTn id="48" fill="hold">
                            <p:stCondLst>
                              <p:cond delay="0"/>
                            </p:stCondLst>
                            <p:childTnLst>
                              <p:par>
                                <p:cTn id="4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5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3" fill="hold">
                      <p:stCondLst>
                        <p:cond delay="indefinite"/>
                      </p:stCondLst>
                      <p:childTnLst>
                        <p:par>
                          <p:cTn id="54" fill="hold">
                            <p:stCondLst>
                              <p:cond delay="0"/>
                            </p:stCondLst>
                            <p:childTnLst>
                              <p:par>
                                <p:cTn id="5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7" fill="hold">
                      <p:stCondLst>
                        <p:cond delay="indefinite"/>
                      </p:stCondLst>
                      <p:childTnLst>
                        <p:par>
                          <p:cTn id="58" fill="hold">
                            <p:stCondLst>
                              <p:cond delay="0"/>
                            </p:stCondLst>
                            <p:childTnLst>
                              <p:par>
                                <p:cTn id="5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6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3" fill="hold">
                      <p:stCondLst>
                        <p:cond delay="indefinite"/>
                      </p:stCondLst>
                      <p:childTnLst>
                        <p:par>
                          <p:cTn id="64" fill="hold">
                            <p:stCondLst>
                              <p:cond delay="0"/>
                            </p:stCondLst>
                            <p:childTnLst>
                              <p:par>
                                <p:cTn id="6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67" fill="hold">
                      <p:stCondLst>
                        <p:cond delay="indefinite"/>
                      </p:stCondLst>
                      <p:childTnLst>
                        <p:par>
                          <p:cTn id="68" fill="hold">
                            <p:stCondLst>
                              <p:cond delay="0"/>
                            </p:stCondLst>
                            <p:childTnLst>
                              <p:par>
                                <p:cTn id="6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7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 animBg="1"/>
      <p:bldP spid="9" grpId="0"/>
      <p:bldP spid="11" grpId="0"/>
      <p:bldP spid="12" grpId="0" animBg="1"/>
      <p:bldP spid="14" grpId="0"/>
      <p:bldP spid="15" grpId="0"/>
      <p:bldP spid="16" grpId="0" animBg="1"/>
      <p:bldP spid="17" grpId="0"/>
      <p:bldP spid="19" grpId="0"/>
      <p:bldP spid="20" grpId="0" animBg="1"/>
      <p:bldP spid="21" grpId="0"/>
      <p:bldP spid="22" grpId="0"/>
      <p:bldP spid="23" grpId="0" animBg="1"/>
      <p:bldP spid="24" grpId="0"/>
      <p:bldP spid="25" grpId="0"/>
      <p:bldP spid="26" grpId="0" animBg="1"/>
      <p:bldP spid="27" grpId="0"/>
      <p:bldP spid="28" grpId="0"/>
      <p:bldP spid="29" grpId="0" animBg="1"/>
      <p:bldP spid="30" grpId="0"/>
    </p:bldLst>
  </p:timing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>
          <a:extLst>
            <a:ext uri="{FF2B5EF4-FFF2-40B4-BE49-F238E27FC236}">
              <a16:creationId xmlns:a16="http://schemas.microsoft.com/office/drawing/2014/main" id="{0A50FB69-DC5C-EE8E-C6F6-5CC2581BBAAB}"/>
            </a:ext>
          </a:extLst>
        </p:cNvPr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4">
            <a:extLst>
              <a:ext uri="{FF2B5EF4-FFF2-40B4-BE49-F238E27FC236}">
                <a16:creationId xmlns:a16="http://schemas.microsoft.com/office/drawing/2014/main" id="{D3237B4E-9CB5-18CC-429E-4D3F8DFE855B}"/>
              </a:ext>
            </a:extLst>
          </p:cNvPr>
          <p:cNvSpPr>
            <a:spLocks noChangeArrowheads="1"/>
          </p:cNvSpPr>
          <p:nvPr/>
        </p:nvSpPr>
        <p:spPr bwMode="auto">
          <a:xfrm>
            <a:off x="1619250" y="1509395"/>
            <a:ext cx="5067300" cy="208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3600" b="1" dirty="0">
                <a:latin typeface="+mj-lt"/>
                <a:ea typeface="楷体" panose="02010609060101010101" pitchFamily="49" charset="-122"/>
              </a:rPr>
              <a:t>学校组织987名学生去植</a:t>
            </a:r>
            <a:r>
              <a:rPr sz="3600" b="1" dirty="0">
                <a:latin typeface="+mj-lt"/>
                <a:ea typeface="楷体" panose="02010609060101010101" pitchFamily="49" charset="-122"/>
                <a:sym typeface="+mn-ea"/>
              </a:rPr>
              <a:t>物园参观。</a:t>
            </a:r>
            <a:r>
              <a:rPr sz="3600" b="1" dirty="0">
                <a:latin typeface="+mj-lt"/>
                <a:ea typeface="楷体" panose="02010609060101010101" pitchFamily="49" charset="-122"/>
              </a:rPr>
              <a:t>8000元买门票够不够</a:t>
            </a:r>
            <a:r>
              <a:rPr lang="zh-CN" sz="3600" b="1" dirty="0">
                <a:latin typeface="+mj-lt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2" name="椭圆 1">
            <a:extLst>
              <a:ext uri="{FF2B5EF4-FFF2-40B4-BE49-F238E27FC236}">
                <a16:creationId xmlns:a16="http://schemas.microsoft.com/office/drawing/2014/main" id="{5FF012AF-948B-4FCF-71FE-71DFC67140E7}"/>
              </a:ext>
            </a:extLst>
          </p:cNvPr>
          <p:cNvSpPr/>
          <p:nvPr/>
        </p:nvSpPr>
        <p:spPr>
          <a:xfrm>
            <a:off x="839470" y="155682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8679" name="文本框 22">
            <a:extLst>
              <a:ext uri="{FF2B5EF4-FFF2-40B4-BE49-F238E27FC236}">
                <a16:creationId xmlns:a16="http://schemas.microsoft.com/office/drawing/2014/main" id="{85B848D8-C2F1-5605-9160-F4834E9743AE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1703494" y="57044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探究新知</a:t>
            </a:r>
          </a:p>
        </p:txBody>
      </p:sp>
      <p:pic>
        <p:nvPicPr>
          <p:cNvPr id="28680" name="图片 23">
            <a:extLst>
              <a:ext uri="{FF2B5EF4-FFF2-40B4-BE49-F238E27FC236}">
                <a16:creationId xmlns:a16="http://schemas.microsoft.com/office/drawing/2014/main" id="{69A1AEEC-6885-5C2B-A2B8-013F6D322EA1}"/>
              </a:ext>
            </a:extLst>
          </p:cNvPr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8" name="Picture 9" descr="04">
            <a:extLst>
              <a:ext uri="{FF2B5EF4-FFF2-40B4-BE49-F238E27FC236}">
                <a16:creationId xmlns:a16="http://schemas.microsoft.com/office/drawing/2014/main" id="{01930833-1042-877F-8187-00750655B941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950" y="1509102"/>
            <a:ext cx="4694994" cy="296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pic>
        <p:nvPicPr>
          <p:cNvPr id="7" name="图片 6" descr="6">
            <a:extLst>
              <a:ext uri="{FF2B5EF4-FFF2-40B4-BE49-F238E27FC236}">
                <a16:creationId xmlns:a16="http://schemas.microsoft.com/office/drawing/2014/main" id="{3CC62031-04E8-A1ED-1420-92588ABEA47E}"/>
              </a:ext>
            </a:extLst>
          </p:cNvPr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07368" y="3459715"/>
            <a:ext cx="1864995" cy="3167380"/>
          </a:xfrm>
          <a:prstGeom prst="rect">
            <a:avLst/>
          </a:prstGeom>
        </p:spPr>
      </p:pic>
      <p:sp>
        <p:nvSpPr>
          <p:cNvPr id="9" name="文本框 8">
            <a:extLst>
              <a:ext uri="{FF2B5EF4-FFF2-40B4-BE49-F238E27FC236}">
                <a16:creationId xmlns:a16="http://schemas.microsoft.com/office/drawing/2014/main" id="{F38E16F5-1D86-B77E-216D-460F2147B9C9}"/>
              </a:ext>
            </a:extLst>
          </p:cNvPr>
          <p:cNvSpPr txBox="1"/>
          <p:nvPr/>
        </p:nvSpPr>
        <p:spPr>
          <a:xfrm>
            <a:off x="2855640" y="4752697"/>
            <a:ext cx="5904656" cy="1191816"/>
          </a:xfrm>
          <a:prstGeom prst="wedgeRoundRectCallout">
            <a:avLst>
              <a:gd name="adj1" fmla="val -58843"/>
              <a:gd name="adj2" fmla="val -43067"/>
              <a:gd name="adj3" fmla="val 16667"/>
            </a:avLst>
          </a:prstGeom>
          <a:noFill/>
          <a:ln w="19050">
            <a:solidFill>
              <a:srgbClr val="FF8A14"/>
            </a:solidFill>
          </a:ln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Yuanti SC" panose="02010600040101010101" charset="-122"/>
                <a:sym typeface="+mn-ea"/>
              </a:rPr>
              <a:t>说一说，你知道了哪些数学信息？要求的问题是什么？</a:t>
            </a:r>
          </a:p>
        </p:txBody>
      </p:sp>
    </p:spTree>
    <p:extLst>
      <p:ext uri="{BB962C8B-B14F-4D97-AF65-F5344CB8AC3E}">
        <p14:creationId xmlns:p14="http://schemas.microsoft.com/office/powerpoint/2010/main" val="8261171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 animBg="1"/>
    </p:bldLst>
  </p:timing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14339" name="Rectangle 14"/>
          <p:cNvSpPr>
            <a:spLocks noChangeArrowheads="1"/>
          </p:cNvSpPr>
          <p:nvPr/>
        </p:nvSpPr>
        <p:spPr bwMode="auto">
          <a:xfrm>
            <a:off x="1619250" y="1509395"/>
            <a:ext cx="5067300" cy="20840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3600" b="1" dirty="0">
                <a:latin typeface="+mj-lt"/>
                <a:ea typeface="楷体" panose="02010609060101010101" pitchFamily="49" charset="-122"/>
              </a:rPr>
              <a:t>学校组织987名学生去植</a:t>
            </a:r>
            <a:r>
              <a:rPr sz="3600" b="1" dirty="0">
                <a:latin typeface="+mj-lt"/>
                <a:ea typeface="楷体" panose="02010609060101010101" pitchFamily="49" charset="-122"/>
                <a:sym typeface="+mn-ea"/>
              </a:rPr>
              <a:t>物园参观。</a:t>
            </a:r>
            <a:r>
              <a:rPr sz="3600" b="1" dirty="0">
                <a:latin typeface="+mj-lt"/>
                <a:ea typeface="楷体" panose="02010609060101010101" pitchFamily="49" charset="-122"/>
              </a:rPr>
              <a:t>8000元买门票够不够</a:t>
            </a:r>
            <a:r>
              <a:rPr lang="zh-CN" sz="3600" b="1" dirty="0">
                <a:latin typeface="+mj-lt"/>
                <a:ea typeface="楷体" panose="02010609060101010101" pitchFamily="49" charset="-122"/>
              </a:rPr>
              <a:t>？</a:t>
            </a:r>
          </a:p>
        </p:txBody>
      </p:sp>
      <p:sp>
        <p:nvSpPr>
          <p:cNvPr id="14" name="矩形: 圆角 13"/>
          <p:cNvSpPr/>
          <p:nvPr/>
        </p:nvSpPr>
        <p:spPr>
          <a:xfrm>
            <a:off x="911285" y="3716464"/>
            <a:ext cx="2520000" cy="757767"/>
          </a:xfrm>
          <a:prstGeom prst="roundRect">
            <a:avLst>
              <a:gd name="adj" fmla="val 50000"/>
            </a:avLst>
          </a:prstGeom>
          <a:solidFill>
            <a:srgbClr val="FF8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阅读理解</a:t>
            </a:r>
          </a:p>
        </p:txBody>
      </p:sp>
      <p:sp>
        <p:nvSpPr>
          <p:cNvPr id="2" name="椭圆 1"/>
          <p:cNvSpPr/>
          <p:nvPr/>
        </p:nvSpPr>
        <p:spPr>
          <a:xfrm>
            <a:off x="839470" y="1556822"/>
            <a:ext cx="791845" cy="791845"/>
          </a:xfrm>
          <a:prstGeom prst="ellipse">
            <a:avLst/>
          </a:prstGeom>
          <a:solidFill>
            <a:srgbClr val="FFFFFF"/>
          </a:solidFill>
          <a:ln w="57150">
            <a:solidFill>
              <a:srgbClr val="3590BF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r>
              <a:rPr lang="en-US" altLang="zh-CN" sz="4000" b="1">
                <a:solidFill>
                  <a:srgbClr val="3590B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7</a:t>
            </a:r>
          </a:p>
        </p:txBody>
      </p:sp>
      <p:sp>
        <p:nvSpPr>
          <p:cNvPr id="28679" name="文本框 22"/>
          <p:cNvSpPr txBox="1">
            <a:spLocks noChangeArrowheads="1"/>
          </p:cNvSpPr>
          <p:nvPr/>
        </p:nvSpPr>
        <p:spPr bwMode="auto">
          <a:xfrm>
            <a:off x="1703494" y="570442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探究新知</a:t>
            </a:r>
          </a:p>
        </p:txBody>
      </p:sp>
      <p:pic>
        <p:nvPicPr>
          <p:cNvPr id="28680" name="图片 23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332741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3" name="文本框 2"/>
          <p:cNvSpPr txBox="1"/>
          <p:nvPr/>
        </p:nvSpPr>
        <p:spPr>
          <a:xfrm>
            <a:off x="911285" y="4644390"/>
            <a:ext cx="10356215" cy="156845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latinLnBrk="0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已知条件：</a:t>
            </a:r>
            <a:r>
              <a:rPr lang="en-US" altLang="zh-CN" sz="3200" b="1" dirty="0">
                <a:solidFill>
                  <a:srgbClr val="0000FF"/>
                </a:solidFill>
              </a:rPr>
              <a:t>________________________________________</a:t>
            </a:r>
          </a:p>
          <a:p>
            <a:pPr latinLnBrk="0">
              <a:lnSpc>
                <a:spcPct val="150000"/>
              </a:lnSpc>
            </a:pPr>
            <a:r>
              <a:rPr lang="zh-CN" altLang="en-US" sz="3200" b="1" dirty="0">
                <a:solidFill>
                  <a:srgbClr val="0000FF"/>
                </a:solidFill>
              </a:rPr>
              <a:t>要解决的问题：</a:t>
            </a:r>
            <a:r>
              <a:rPr lang="en-US" altLang="zh-CN" sz="3200" b="1" dirty="0">
                <a:solidFill>
                  <a:srgbClr val="0000FF"/>
                </a:solidFill>
              </a:rPr>
              <a:t>____________________________________</a:t>
            </a:r>
          </a:p>
        </p:txBody>
      </p:sp>
      <p:sp>
        <p:nvSpPr>
          <p:cNvPr id="4" name="Rectangle 14"/>
          <p:cNvSpPr>
            <a:spLocks noChangeArrowheads="1"/>
          </p:cNvSpPr>
          <p:nvPr/>
        </p:nvSpPr>
        <p:spPr bwMode="auto">
          <a:xfrm>
            <a:off x="2999740" y="4653280"/>
            <a:ext cx="506730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门票的价格是每人</a:t>
            </a:r>
            <a:r>
              <a:rPr lang="en-US" alt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元，</a:t>
            </a:r>
          </a:p>
        </p:txBody>
      </p:sp>
      <p:sp>
        <p:nvSpPr>
          <p:cNvPr id="5" name="Rectangle 14"/>
          <p:cNvSpPr>
            <a:spLocks noChangeArrowheads="1"/>
          </p:cNvSpPr>
          <p:nvPr/>
        </p:nvSpPr>
        <p:spPr bwMode="auto">
          <a:xfrm>
            <a:off x="7176135" y="4653280"/>
            <a:ext cx="4248457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有</a:t>
            </a:r>
            <a:r>
              <a:rPr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987名学生去</a:t>
            </a:r>
            <a:r>
              <a:rPr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sym typeface="+mn-ea"/>
              </a:rPr>
              <a:t>参观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sym typeface="+mn-ea"/>
              </a:rPr>
              <a:t>。</a:t>
            </a:r>
            <a:endParaRPr lang="zh-CN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sp>
        <p:nvSpPr>
          <p:cNvPr id="6" name="Rectangle 14"/>
          <p:cNvSpPr>
            <a:spLocks noChangeArrowheads="1"/>
          </p:cNvSpPr>
          <p:nvPr/>
        </p:nvSpPr>
        <p:spPr bwMode="auto">
          <a:xfrm>
            <a:off x="3863340" y="5407025"/>
            <a:ext cx="5067300" cy="6267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8000元</a:t>
            </a:r>
            <a:r>
              <a:rPr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  <a:sym typeface="+mn-ea"/>
              </a:rPr>
              <a:t>够不够</a:t>
            </a:r>
            <a:r>
              <a:rPr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买门票</a:t>
            </a:r>
            <a:r>
              <a:rPr lang="zh-CN" altLang="en-US" sz="3200" b="1" dirty="0">
                <a:solidFill>
                  <a:srgbClr val="FF0000"/>
                </a:solidFill>
                <a:latin typeface="+mj-lt"/>
                <a:ea typeface="楷体" panose="02010609060101010101" pitchFamily="49" charset="-122"/>
              </a:rPr>
              <a:t>。</a:t>
            </a:r>
            <a:endParaRPr lang="zh-CN" sz="3200" b="1" dirty="0">
              <a:solidFill>
                <a:srgbClr val="FF0000"/>
              </a:solidFill>
              <a:latin typeface="+mj-lt"/>
              <a:ea typeface="楷体" panose="02010609060101010101" pitchFamily="49" charset="-122"/>
            </a:endParaRPr>
          </a:p>
        </p:txBody>
      </p:sp>
      <p:pic>
        <p:nvPicPr>
          <p:cNvPr id="8" name="Picture 9" descr="04">
            <a:extLst>
              <a:ext uri="{FF2B5EF4-FFF2-40B4-BE49-F238E27FC236}">
                <a16:creationId xmlns:a16="http://schemas.microsoft.com/office/drawing/2014/main" id="{449D967C-0F0A-3052-148B-B847DF681566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820950" y="1509102"/>
            <a:ext cx="4694994" cy="2965129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9" name="椭圆 8">
            <a:extLst>
              <a:ext uri="{FF2B5EF4-FFF2-40B4-BE49-F238E27FC236}">
                <a16:creationId xmlns:a16="http://schemas.microsoft.com/office/drawing/2014/main" id="{D1AB9E9A-8549-7582-78D9-E59EBC20A4A3}"/>
              </a:ext>
            </a:extLst>
          </p:cNvPr>
          <p:cNvSpPr/>
          <p:nvPr/>
        </p:nvSpPr>
        <p:spPr>
          <a:xfrm>
            <a:off x="8184232" y="1700808"/>
            <a:ext cx="1224136" cy="864096"/>
          </a:xfrm>
          <a:prstGeom prst="ellipse">
            <a:avLst/>
          </a:prstGeom>
          <a:noFill/>
          <a:ln w="28575">
            <a:solidFill>
              <a:srgbClr val="FF0000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cxnSp>
        <p:nvCxnSpPr>
          <p:cNvPr id="11" name="直接连接符 10">
            <a:extLst>
              <a:ext uri="{FF2B5EF4-FFF2-40B4-BE49-F238E27FC236}">
                <a16:creationId xmlns:a16="http://schemas.microsoft.com/office/drawing/2014/main" id="{397D2B58-AE64-4439-8629-5F88DD641509}"/>
              </a:ext>
            </a:extLst>
          </p:cNvPr>
          <p:cNvCxnSpPr/>
          <p:nvPr/>
        </p:nvCxnSpPr>
        <p:spPr>
          <a:xfrm>
            <a:off x="2485872" y="2185408"/>
            <a:ext cx="3240360" cy="0"/>
          </a:xfrm>
          <a:prstGeom prst="line">
            <a:avLst/>
          </a:prstGeom>
          <a:ln w="28575">
            <a:solidFill>
              <a:srgbClr val="FF0000"/>
            </a:solidFill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graphicFrame>
        <p:nvGraphicFramePr>
          <p:cNvPr id="12" name="Group 47">
            <a:extLst>
              <a:ext uri="{FF2B5EF4-FFF2-40B4-BE49-F238E27FC236}">
                <a16:creationId xmlns:a16="http://schemas.microsoft.com/office/drawing/2014/main" id="{43CDD318-883A-1820-401E-CDAA9A3D58EE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1083422290"/>
              </p:ext>
            </p:extLst>
          </p:nvPr>
        </p:nvGraphicFramePr>
        <p:xfrm>
          <a:off x="1619250" y="4779553"/>
          <a:ext cx="4704715" cy="1341192"/>
        </p:xfrm>
        <a:graphic>
          <a:graphicData uri="http://schemas.openxmlformats.org/drawingml/2006/table">
            <a:tbl>
              <a:tblPr/>
              <a:tblGrid>
                <a:gridCol w="1566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0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单价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数量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总价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0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8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987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？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13" name="文本框 12">
            <a:extLst>
              <a:ext uri="{FF2B5EF4-FFF2-40B4-BE49-F238E27FC236}">
                <a16:creationId xmlns:a16="http://schemas.microsoft.com/office/drawing/2014/main" id="{E1147785-4720-E0E3-D191-C15CE6258AFD}"/>
              </a:ext>
            </a:extLst>
          </p:cNvPr>
          <p:cNvSpPr txBox="1"/>
          <p:nvPr/>
        </p:nvSpPr>
        <p:spPr>
          <a:xfrm>
            <a:off x="7031930" y="4724107"/>
            <a:ext cx="3012110" cy="1191816"/>
          </a:xfrm>
          <a:prstGeom prst="wedgeRoundRectCallout">
            <a:avLst>
              <a:gd name="adj1" fmla="val -67563"/>
              <a:gd name="adj2" fmla="val 45083"/>
              <a:gd name="adj3" fmla="val 16667"/>
            </a:avLst>
          </a:prstGeom>
          <a:solidFill>
            <a:schemeClr val="bg1"/>
          </a:solidFill>
          <a:ln w="19050">
            <a:solidFill>
              <a:srgbClr val="FF8A14"/>
            </a:solidFill>
          </a:ln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Yuanti SC" panose="02010600040101010101" charset="-122"/>
                <a:sym typeface="+mn-ea"/>
              </a:rPr>
              <a:t>这些信息可以这样表示。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down)">
                                      <p:cBhvr>
                                        <p:cTn id="7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1" dur="10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12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13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22" presetClass="entr" presetSubtype="8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8" dur="500"/>
                                        <p:tgtEl>
                                          <p:spTgt spid="1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47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23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24" dur="10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5" fill="hold">
                      <p:stCondLst>
                        <p:cond delay="indefinite"/>
                      </p:stCondLst>
                      <p:childTnLst>
                        <p:par>
                          <p:cTn id="26" fill="hold">
                            <p:stCondLst>
                              <p:cond delay="0"/>
                            </p:stCondLst>
                            <p:childTnLst>
                              <p:par>
                                <p:cTn id="27" presetID="47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9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30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31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-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" presetClass="exit" presetSubtype="0" fill="hold" grpId="1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6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38" presetID="1" presetClass="exit" presetSubtype="0" fill="hold" grpId="1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40" presetID="1" presetClass="exit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2" fill="hold">
                            <p:stCondLst>
                              <p:cond delay="0"/>
                            </p:stCondLst>
                            <p:childTnLst>
                              <p:par>
                                <p:cTn id="43" presetID="10" presetClass="entr" presetSubtype="0" fill="hold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46" fill="hold">
                            <p:stCondLst>
                              <p:cond delay="500"/>
                            </p:stCondLst>
                            <p:childTnLst>
                              <p:par>
                                <p:cTn id="47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9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4" grpId="1"/>
      <p:bldP spid="5" grpId="0"/>
      <p:bldP spid="5" grpId="1"/>
      <p:bldP spid="6" grpId="0"/>
      <p:bldP spid="6" grpId="1"/>
      <p:bldP spid="9" grpId="0" animBg="1"/>
      <p:bldP spid="13" grpId="0" animBg="1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2" name="Group 47">
            <a:extLst>
              <a:ext uri="{FF2B5EF4-FFF2-40B4-BE49-F238E27FC236}">
                <a16:creationId xmlns:a16="http://schemas.microsoft.com/office/drawing/2014/main" id="{22886BC6-EB5D-B1D0-B1D6-962BF7BED071}"/>
              </a:ext>
            </a:extLst>
          </p:cNvPr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56446021"/>
              </p:ext>
            </p:extLst>
          </p:nvPr>
        </p:nvGraphicFramePr>
        <p:xfrm>
          <a:off x="3743642" y="642868"/>
          <a:ext cx="4704715" cy="1341192"/>
        </p:xfrm>
        <a:graphic>
          <a:graphicData uri="http://schemas.openxmlformats.org/drawingml/2006/table">
            <a:tbl>
              <a:tblPr/>
              <a:tblGrid>
                <a:gridCol w="1566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190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单价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数量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总价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19093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8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987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600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？</a:t>
                      </a:r>
                    </a:p>
                  </a:txBody>
                  <a:tcPr marL="121954" marR="121954" marT="60978" marB="60978" horzOverflow="overflow">
                    <a:lnL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905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pic>
        <p:nvPicPr>
          <p:cNvPr id="3" name="图片 2">
            <a:extLst>
              <a:ext uri="{FF2B5EF4-FFF2-40B4-BE49-F238E27FC236}">
                <a16:creationId xmlns:a16="http://schemas.microsoft.com/office/drawing/2014/main" id="{4E00E2DE-6D60-6810-04E0-67E58191D512}"/>
              </a:ext>
            </a:extLst>
          </p:cNvPr>
          <p:cNvPicPr>
            <a:picLocks noChangeAspect="1"/>
          </p:cNvPicPr>
          <p:nvPr/>
        </p:nvPicPr>
        <p:blipFill rotWithShape="1"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1604" t="21112" r="1851" b="21110"/>
          <a:stretch>
            <a:fillRect/>
          </a:stretch>
        </p:blipFill>
        <p:spPr>
          <a:xfrm flipH="1">
            <a:off x="686435" y="2299052"/>
            <a:ext cx="10819130" cy="3218180"/>
          </a:xfrm>
          <a:prstGeom prst="rect">
            <a:avLst/>
          </a:prstGeom>
        </p:spPr>
      </p:pic>
      <p:sp>
        <p:nvSpPr>
          <p:cNvPr id="4" name="文本框 3">
            <a:extLst>
              <a:ext uri="{FF2B5EF4-FFF2-40B4-BE49-F238E27FC236}">
                <a16:creationId xmlns:a16="http://schemas.microsoft.com/office/drawing/2014/main" id="{0DC9134B-FC67-6CAB-2BA8-448029374418}"/>
              </a:ext>
            </a:extLst>
          </p:cNvPr>
          <p:cNvSpPr txBox="1"/>
          <p:nvPr/>
        </p:nvSpPr>
        <p:spPr>
          <a:xfrm>
            <a:off x="1379801" y="2597073"/>
            <a:ext cx="2988007" cy="707886"/>
          </a:xfrm>
          <a:prstGeom prst="rect">
            <a:avLst/>
          </a:prstGeom>
          <a:noFill/>
        </p:spPr>
        <p:txBody>
          <a:bodyPr wrap="square" rtlCol="0" anchor="t">
            <a:spAutoFit/>
          </a:bodyPr>
          <a:lstStyle/>
          <a:p>
            <a:pPr latinLnBrk="0"/>
            <a:r>
              <a:rPr lang="zh-CN" altLang="en-US" sz="4000" b="1" dirty="0">
                <a:solidFill>
                  <a:srgbClr val="FD5A01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</a:rPr>
              <a:t>活动要求：</a:t>
            </a:r>
          </a:p>
        </p:txBody>
      </p:sp>
      <p:sp>
        <p:nvSpPr>
          <p:cNvPr id="5" name="矩形 4">
            <a:extLst>
              <a:ext uri="{FF2B5EF4-FFF2-40B4-BE49-F238E27FC236}">
                <a16:creationId xmlns:a16="http://schemas.microsoft.com/office/drawing/2014/main" id="{296A676D-4BA0-35DF-7BA4-1662EA370546}"/>
              </a:ext>
            </a:extLst>
          </p:cNvPr>
          <p:cNvSpPr/>
          <p:nvPr/>
        </p:nvSpPr>
        <p:spPr>
          <a:xfrm>
            <a:off x="1631504" y="3379172"/>
            <a:ext cx="9001000" cy="646331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先独立尝试解决问题。</a:t>
            </a:r>
          </a:p>
        </p:txBody>
      </p:sp>
      <p:sp>
        <p:nvSpPr>
          <p:cNvPr id="7" name="矩形 6">
            <a:extLst>
              <a:ext uri="{FF2B5EF4-FFF2-40B4-BE49-F238E27FC236}">
                <a16:creationId xmlns:a16="http://schemas.microsoft.com/office/drawing/2014/main" id="{A8A0663A-31A7-C7EF-319A-503FB5E6D3B9}"/>
              </a:ext>
            </a:extLst>
          </p:cNvPr>
          <p:cNvSpPr/>
          <p:nvPr/>
        </p:nvSpPr>
        <p:spPr>
          <a:xfrm>
            <a:off x="1631504" y="4099716"/>
            <a:ext cx="9001000" cy="1200329"/>
          </a:xfrm>
          <a:prstGeom prst="rect">
            <a:avLst/>
          </a:prstGeom>
        </p:spPr>
        <p:txBody>
          <a:bodyPr wrap="square">
            <a:spAutoFit/>
          </a:bodyPr>
          <a:lstStyle>
            <a:defPPr>
              <a:defRPr lang="en-US"/>
            </a:defPPr>
            <a:lvl1pPr marL="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1pPr>
            <a:lvl2pPr marL="457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2pPr>
            <a:lvl3pPr marL="914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3pPr>
            <a:lvl4pPr marL="1371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4pPr>
            <a:lvl5pPr marL="18288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5pPr>
            <a:lvl6pPr marL="22860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6pPr>
            <a:lvl7pPr marL="27432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7pPr>
            <a:lvl8pPr marL="32004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8pPr>
            <a:lvl9pPr marL="3657600" algn="l" defTabSz="457200" rtl="0" eaLnBrk="1" latinLnBrk="0" hangingPunct="1">
              <a:defRPr sz="1800" kern="1200">
                <a:solidFill>
                  <a:schemeClr val="tx1"/>
                </a:solidFill>
                <a:latin typeface="+mn-lt"/>
                <a:ea typeface="+mn-ea"/>
                <a:cs typeface="+mn-cs"/>
              </a:defRPr>
            </a:lvl9pPr>
          </a:lstStyle>
          <a:p>
            <a:pPr latinLnBrk="1"/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再在小组内交流，说说你是怎样解决这个问题的。</a:t>
            </a:r>
          </a:p>
        </p:txBody>
      </p:sp>
      <p:sp>
        <p:nvSpPr>
          <p:cNvPr id="8" name="矩形 7">
            <a:extLst>
              <a:ext uri="{FF2B5EF4-FFF2-40B4-BE49-F238E27FC236}">
                <a16:creationId xmlns:a16="http://schemas.microsoft.com/office/drawing/2014/main" id="{C3C8CE53-B43F-0A28-CABB-DE6B44706B25}"/>
              </a:ext>
            </a:extLst>
          </p:cNvPr>
          <p:cNvSpPr>
            <a:spLocks noChangeArrowheads="1"/>
          </p:cNvSpPr>
          <p:nvPr/>
        </p:nvSpPr>
        <p:spPr bwMode="auto">
          <a:xfrm>
            <a:off x="3928744" y="5674407"/>
            <a:ext cx="2167255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  <a:hlinkClick r:id="rId3" action="ppaction://hlinksldjump"/>
              </a:rPr>
              <a:t>直接计算</a:t>
            </a:r>
            <a:endParaRPr lang="zh-CN" altLang="en-US" b="1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  <p:sp>
        <p:nvSpPr>
          <p:cNvPr id="9" name="矩形 8">
            <a:extLst>
              <a:ext uri="{FF2B5EF4-FFF2-40B4-BE49-F238E27FC236}">
                <a16:creationId xmlns:a16="http://schemas.microsoft.com/office/drawing/2014/main" id="{D016AFE4-D2F9-9EA1-D7F9-B83F398CEDB9}"/>
              </a:ext>
            </a:extLst>
          </p:cNvPr>
          <p:cNvSpPr>
            <a:spLocks noChangeArrowheads="1"/>
          </p:cNvSpPr>
          <p:nvPr/>
        </p:nvSpPr>
        <p:spPr bwMode="auto">
          <a:xfrm>
            <a:off x="6102834" y="5674407"/>
            <a:ext cx="1728192" cy="54072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b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  <a:hlinkClick r:id="rId4" action="ppaction://hlinksldjump"/>
              </a:rPr>
              <a:t>估算</a:t>
            </a:r>
            <a:endParaRPr lang="zh-CN" altLang="en-US" b="1" dirty="0">
              <a:gradFill>
                <a:gsLst>
                  <a:gs pos="0">
                    <a:srgbClr val="14CD68"/>
                  </a:gs>
                  <a:gs pos="100000">
                    <a:srgbClr val="0B6E38"/>
                  </a:gs>
                </a:gsLst>
                <a:lin scaled="0"/>
              </a:gradFill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  <p:extLst>
      <p:ext uri="{BB962C8B-B14F-4D97-AF65-F5344CB8AC3E}">
        <p14:creationId xmlns:p14="http://schemas.microsoft.com/office/powerpoint/2010/main" val="3210333757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6" presetClass="entr" presetSubtype="2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6" presetClass="entr" presetSubtype="2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arn(inVertical)">
                                      <p:cBhvr>
                                        <p:cTn id="10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8" grpId="0"/>
      <p:bldP spid="9" grpId="0"/>
    </p:bld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3" name="Group 47"/>
          <p:cNvGraphicFramePr>
            <a:graphicFrameLocks noGrp="1"/>
          </p:cNvGraphicFramePr>
          <p:nvPr/>
        </p:nvGraphicFramePr>
        <p:xfrm>
          <a:off x="766869" y="1707939"/>
          <a:ext cx="4704715" cy="1383030"/>
        </p:xfrm>
        <a:graphic>
          <a:graphicData uri="http://schemas.openxmlformats.org/drawingml/2006/table">
            <a:tbl>
              <a:tblPr/>
              <a:tblGrid>
                <a:gridCol w="1566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单价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数量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总价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5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8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987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？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4" name="矩形: 圆角 3"/>
          <p:cNvSpPr/>
          <p:nvPr/>
        </p:nvSpPr>
        <p:spPr>
          <a:xfrm>
            <a:off x="766869" y="692362"/>
            <a:ext cx="2520000" cy="757767"/>
          </a:xfrm>
          <a:prstGeom prst="roundRect">
            <a:avLst>
              <a:gd name="adj" fmla="val 50000"/>
            </a:avLst>
          </a:prstGeom>
          <a:solidFill>
            <a:srgbClr val="FF8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879889" y="1700954"/>
            <a:ext cx="470323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Wingdings" panose="05000000000000000000" charset="0"/>
              <a:buChar char="u"/>
            </a:pPr>
            <a:r>
              <a:rPr lang="zh-CN" altLang="en-US" sz="3600" b="1" dirty="0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直接计算</a:t>
            </a:r>
          </a:p>
        </p:txBody>
      </p:sp>
      <p:grpSp>
        <p:nvGrpSpPr>
          <p:cNvPr id="10" name="组合 5"/>
          <p:cNvGrpSpPr/>
          <p:nvPr/>
        </p:nvGrpSpPr>
        <p:grpSpPr bwMode="auto">
          <a:xfrm>
            <a:off x="1343286" y="3573146"/>
            <a:ext cx="2802891" cy="1955166"/>
            <a:chOff x="2087390" y="2542133"/>
            <a:chExt cx="2100575" cy="1466540"/>
          </a:xfrm>
        </p:grpSpPr>
        <p:grpSp>
          <p:nvGrpSpPr>
            <p:cNvPr id="16411" name="组合 7"/>
            <p:cNvGrpSpPr/>
            <p:nvPr/>
          </p:nvGrpSpPr>
          <p:grpSpPr bwMode="auto">
            <a:xfrm>
              <a:off x="2087390" y="2542133"/>
              <a:ext cx="1956383" cy="993410"/>
              <a:chOff x="-68692" y="2199847"/>
              <a:chExt cx="1954784" cy="993411"/>
            </a:xfrm>
          </p:grpSpPr>
          <p:sp>
            <p:nvSpPr>
              <p:cNvPr id="16414" name="Text Box 8"/>
              <p:cNvSpPr txBox="1">
                <a:spLocks noChangeArrowheads="1"/>
              </p:cNvSpPr>
              <p:nvPr/>
            </p:nvSpPr>
            <p:spPr bwMode="auto">
              <a:xfrm>
                <a:off x="515225" y="2199847"/>
                <a:ext cx="1370867" cy="499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 wrap="square"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9</a:t>
                </a:r>
                <a:r>
                  <a:rPr lang="en-US" altLang="zh-CN" sz="3730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  <a:sym typeface="+mn-ea"/>
                  </a:rPr>
                  <a:t>   8   7</a:t>
                </a: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 </a:t>
                </a:r>
              </a:p>
            </p:txBody>
          </p:sp>
          <p:sp>
            <p:nvSpPr>
              <p:cNvPr id="16415" name="Text Box 9"/>
              <p:cNvSpPr txBox="1">
                <a:spLocks noChangeArrowheads="1"/>
              </p:cNvSpPr>
              <p:nvPr/>
            </p:nvSpPr>
            <p:spPr bwMode="auto">
              <a:xfrm>
                <a:off x="1321892" y="2693615"/>
                <a:ext cx="504030" cy="499643"/>
              </a:xfrm>
              <a:prstGeom prst="rect">
                <a:avLst/>
              </a:prstGeom>
              <a:noFill/>
              <a:ln>
                <a:noFill/>
              </a:ln>
              <a:extLst>
                <a:ext uri="{909E8E84-426E-40DD-AFC4-6F175D3DCCD1}">
                  <a14:hiddenFill xmlns:a14="http://schemas.microsoft.com/office/drawing/2010/main">
                    <a:solidFill>
                      <a:srgbClr val="FFFFFF"/>
                    </a:solidFill>
                  </a14:hiddenFill>
                </a:ext>
                <a:ext uri="{91240B29-F687-4F45-9708-019B960494DF}">
                  <a14:hiddenLine xmlns:a14="http://schemas.microsoft.com/office/drawing/2010/main" w="9525">
                    <a:solidFill>
                      <a:srgbClr val="000000"/>
                    </a:solidFill>
                    <a:miter lim="800000"/>
                    <a:headEnd/>
                    <a:tailEnd/>
                  </a14:hiddenLine>
                </a:ext>
              </a:extLst>
            </p:spPr>
            <p:txBody>
              <a:bodyPr>
                <a:spAutoFit/>
              </a:bodyPr>
              <a:lstStyle>
                <a:lvl1pPr>
                  <a:lnSpc>
                    <a:spcPct val="90000"/>
                  </a:lnSpc>
                  <a:spcBef>
                    <a:spcPts val="1000"/>
                  </a:spcBef>
                  <a:buFont typeface="Arial" panose="020B0604020202020204" pitchFamily="34" charset="0"/>
                  <a:buChar char="•"/>
                  <a:defRPr sz="28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1pPr>
                <a:lvl2pPr marL="742950" indent="-28575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4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2pPr>
                <a:lvl3pPr marL="11430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 sz="2000"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3pPr>
                <a:lvl4pPr marL="16002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4pPr>
                <a:lvl5pPr marL="2057400" indent="-228600">
                  <a:lnSpc>
                    <a:spcPct val="90000"/>
                  </a:lnSpc>
                  <a:spcBef>
                    <a:spcPts val="500"/>
                  </a:spcBef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5pPr>
                <a:lvl6pPr marL="25146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6pPr>
                <a:lvl7pPr marL="29718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7pPr>
                <a:lvl8pPr marL="34290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8pPr>
                <a:lvl9pPr marL="3886200" indent="-228600" eaLnBrk="0" fontAlgn="base" hangingPunct="0">
                  <a:lnSpc>
                    <a:spcPct val="90000"/>
                  </a:lnSpc>
                  <a:spcBef>
                    <a:spcPts val="500"/>
                  </a:spcBef>
                  <a:spcAft>
                    <a:spcPct val="0"/>
                  </a:spcAft>
                  <a:buFont typeface="Arial" panose="020B0604020202020204" pitchFamily="34" charset="0"/>
                  <a:buChar char="•"/>
                  <a:defRPr>
                    <a:solidFill>
                      <a:schemeClr val="tx1"/>
                    </a:solidFill>
                    <a:latin typeface="等线" panose="02010600030101010101" pitchFamily="2" charset="-122"/>
                    <a:ea typeface="等线" panose="02010600030101010101" pitchFamily="2" charset="-122"/>
                  </a:defRPr>
                </a:lvl9pPr>
              </a:lstStyle>
              <a:p>
                <a:pPr algn="ctr" eaLnBrk="1" hangingPunct="1">
                  <a:lnSpc>
                    <a:spcPct val="100000"/>
                  </a:lnSpc>
                  <a:spcBef>
                    <a:spcPct val="50000"/>
                  </a:spcBef>
                  <a:buFontTx/>
                  <a:buNone/>
                </a:pPr>
                <a:r>
                  <a:rPr lang="en-US" altLang="zh-CN" sz="3735" b="1">
                    <a:latin typeface="Times New Roman" panose="02020603050405020304" pitchFamily="18" charset="0"/>
                    <a:ea typeface="楷体_GB2312" pitchFamily="49" charset="-122"/>
                    <a:cs typeface="Times New Roman" panose="02020603050405020304" pitchFamily="18" charset="0"/>
                  </a:rPr>
                  <a:t>8</a:t>
                </a:r>
              </a:p>
            </p:txBody>
          </p:sp>
          <p:sp>
            <p:nvSpPr>
              <p:cNvPr id="16" name="Text Box 10"/>
              <p:cNvSpPr txBox="1">
                <a:spLocks noChangeArrowheads="1"/>
              </p:cNvSpPr>
              <p:nvPr/>
            </p:nvSpPr>
            <p:spPr bwMode="auto">
              <a:xfrm>
                <a:off x="-68692" y="2704730"/>
                <a:ext cx="504030" cy="427943"/>
              </a:xfrm>
              <a:prstGeom prst="rect">
                <a:avLst/>
              </a:prstGeom>
              <a:noFill/>
              <a:ln>
                <a:noFill/>
              </a:ln>
            </p:spPr>
            <p:txBody>
              <a:bodyPr>
                <a:spAutoFit/>
              </a:bodyPr>
              <a:lstStyle>
                <a:lvl1pPr eaLnBrk="0" hangingPunct="0">
                  <a:spcBef>
                    <a:spcPct val="20000"/>
                  </a:spcBef>
                  <a:buChar char="•"/>
                  <a:defRPr sz="28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1pPr>
                <a:lvl2pPr marL="742950" indent="-285750" eaLnBrk="0" hangingPunct="0">
                  <a:spcBef>
                    <a:spcPct val="20000"/>
                  </a:spcBef>
                  <a:buChar char="–"/>
                  <a:defRPr sz="24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2pPr>
                <a:lvl3pPr marL="1143000" indent="-228600" eaLnBrk="0" hangingPunct="0">
                  <a:spcBef>
                    <a:spcPct val="20000"/>
                  </a:spcBef>
                  <a:buChar char="•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3pPr>
                <a:lvl4pPr marL="1600200" indent="-228600" eaLnBrk="0" hangingPunct="0">
                  <a:spcBef>
                    <a:spcPct val="20000"/>
                  </a:spcBef>
                  <a:buChar char="–"/>
                  <a:defRPr sz="20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4pPr>
                <a:lvl5pPr marL="2057400" indent="-228600" eaLnBrk="0" hangingPunct="0">
                  <a:spcBef>
                    <a:spcPct val="20000"/>
                  </a:spcBef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5pPr>
                <a:lvl6pPr marL="25146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6pPr>
                <a:lvl7pPr marL="29718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7pPr>
                <a:lvl8pPr marL="34290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8pPr>
                <a:lvl9pPr marL="3886200" indent="-228600" eaLnBrk="0" fontAlgn="base" hangingPunct="0">
                  <a:spcBef>
                    <a:spcPct val="20000"/>
                  </a:spcBef>
                  <a:spcAft>
                    <a:spcPct val="0"/>
                  </a:spcAft>
                  <a:buChar char="»"/>
                  <a:defRPr sz="1600">
                    <a:solidFill>
                      <a:srgbClr val="1C1C1C"/>
                    </a:solidFill>
                    <a:latin typeface="Arial" panose="020B0604020202020204" pitchFamily="34" charset="0"/>
                    <a:ea typeface="楷体_GB2312" pitchFamily="49" charset="-122"/>
                  </a:defRPr>
                </a:lvl9pPr>
              </a:lstStyle>
              <a:p>
                <a:pPr eaLnBrk="1" hangingPunct="1">
                  <a:spcBef>
                    <a:spcPct val="50000"/>
                  </a:spcBef>
                  <a:buFontTx/>
                  <a:buNone/>
                  <a:defRPr/>
                </a:pPr>
                <a:r>
                  <a:rPr lang="en-US" altLang="zh-CN" sz="3200" b="1" dirty="0">
                    <a:solidFill>
                      <a:schemeClr val="tx1"/>
                    </a:solidFill>
                    <a:latin typeface="Times New Roman" panose="02020603050405020304" pitchFamily="18" charset="0"/>
                    <a:ea typeface="+mn-ea"/>
                    <a:cs typeface="Times New Roman" panose="02020603050405020304" pitchFamily="18" charset="0"/>
                  </a:rPr>
                  <a:t>×</a:t>
                </a:r>
              </a:p>
            </p:txBody>
          </p:sp>
          <p:sp>
            <p:nvSpPr>
              <p:cNvPr id="16417" name="Line 11"/>
              <p:cNvSpPr>
                <a:spLocks noChangeShapeType="1"/>
              </p:cNvSpPr>
              <p:nvPr/>
            </p:nvSpPr>
            <p:spPr bwMode="auto">
              <a:xfrm>
                <a:off x="-24891" y="3165157"/>
                <a:ext cx="1806152" cy="0"/>
              </a:xfrm>
              <a:prstGeom prst="line">
                <a:avLst/>
              </a:prstGeom>
              <a:noFill/>
              <a:ln w="19050">
                <a:solidFill>
                  <a:schemeClr val="tx1"/>
                </a:solidFill>
                <a:round/>
              </a:ln>
              <a:extLst>
                <a:ext uri="{909E8E84-426E-40DD-AFC4-6F175D3DCCD1}">
                  <a14:hiddenFill xmlns:a14="http://schemas.microsoft.com/office/drawing/2010/main">
                    <a:noFill/>
                  </a14:hiddenFill>
                </a:ext>
              </a:extLst>
            </p:spPr>
            <p:txBody>
              <a:bodyPr anchor="ctr"/>
              <a:lstStyle/>
              <a:p>
                <a:endParaRPr lang="zh-CN" altLang="en-US" sz="100"/>
              </a:p>
            </p:txBody>
          </p:sp>
        </p:grpSp>
        <p:sp>
          <p:nvSpPr>
            <p:cNvPr id="12" name="Text Box 48"/>
            <p:cNvSpPr txBox="1">
              <a:spLocks noChangeArrowheads="1"/>
            </p:cNvSpPr>
            <p:nvPr/>
          </p:nvSpPr>
          <p:spPr bwMode="auto">
            <a:xfrm>
              <a:off x="3290341" y="3178792"/>
              <a:ext cx="348985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5</a:t>
              </a:r>
            </a:p>
          </p:txBody>
        </p:sp>
        <p:sp>
          <p:nvSpPr>
            <p:cNvPr id="16413" name="Text Box 13"/>
            <p:cNvSpPr txBox="1">
              <a:spLocks noChangeArrowheads="1"/>
            </p:cNvSpPr>
            <p:nvPr/>
          </p:nvSpPr>
          <p:spPr bwMode="auto">
            <a:xfrm>
              <a:off x="2279174" y="3509030"/>
              <a:ext cx="1908791" cy="499643"/>
            </a:xfrm>
            <a:prstGeom prst="rect">
              <a:avLst/>
            </a:prstGeom>
            <a:noFill/>
            <a:ln>
              <a:noFill/>
            </a:ln>
            <a:extLst>
              <a:ext uri="{909E8E84-426E-40DD-AFC4-6F175D3DCCD1}">
                <a14:hiddenFill xmlns:a14="http://schemas.microsoft.com/office/drawing/2010/main">
                  <a:solidFill>
                    <a:srgbClr val="FFFFFF"/>
                  </a:solidFill>
                </a14:hiddenFill>
              </a:ext>
              <a:ext uri="{91240B29-F687-4F45-9708-019B960494DF}">
                <a14:hiddenLine xmlns:a14="http://schemas.microsoft.com/office/drawing/2010/main" w="9525">
                  <a:solidFill>
                    <a:srgbClr val="000000"/>
                  </a:solidFill>
                  <a:miter lim="800000"/>
                  <a:headEnd/>
                  <a:tailEnd/>
                </a14:hiddenLine>
              </a:ext>
            </a:extLst>
          </p:spPr>
          <p:txBody>
            <a:bodyPr wrap="square">
              <a:spAutoFit/>
            </a:bodyPr>
            <a:lstStyle>
              <a:lvl1pPr>
                <a:lnSpc>
                  <a:spcPct val="90000"/>
                </a:lnSpc>
                <a:spcBef>
                  <a:spcPts val="1000"/>
                </a:spcBef>
                <a:buFont typeface="Arial" panose="020B0604020202020204" pitchFamily="34" charset="0"/>
                <a:buChar char="•"/>
                <a:defRPr sz="28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1pPr>
              <a:lvl2pPr marL="742950" indent="-28575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4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2pPr>
              <a:lvl3pPr marL="11430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 sz="2000"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3pPr>
              <a:lvl4pPr marL="16002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4pPr>
              <a:lvl5pPr marL="2057400" indent="-228600">
                <a:lnSpc>
                  <a:spcPct val="90000"/>
                </a:lnSpc>
                <a:spcBef>
                  <a:spcPts val="500"/>
                </a:spcBef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5pPr>
              <a:lvl6pPr marL="25146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6pPr>
              <a:lvl7pPr marL="29718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7pPr>
              <a:lvl8pPr marL="34290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8pPr>
              <a:lvl9pPr marL="3886200" indent="-228600" eaLnBrk="0" fontAlgn="base" hangingPunct="0">
                <a:lnSpc>
                  <a:spcPct val="90000"/>
                </a:lnSpc>
                <a:spcBef>
                  <a:spcPts val="500"/>
                </a:spcBef>
                <a:spcAft>
                  <a:spcPct val="0"/>
                </a:spcAft>
                <a:buFont typeface="Arial" panose="020B0604020202020204" pitchFamily="34" charset="0"/>
                <a:buChar char="•"/>
                <a:defRPr>
                  <a:solidFill>
                    <a:schemeClr val="tx1"/>
                  </a:solidFill>
                  <a:latin typeface="等线" panose="02010600030101010101" pitchFamily="2" charset="-122"/>
                  <a:ea typeface="等线" panose="02010600030101010101" pitchFamily="2" charset="-122"/>
                </a:defRPr>
              </a:lvl9pPr>
            </a:lstStyle>
            <a:p>
              <a:pPr eaLnBrk="1" hangingPunct="1">
                <a:lnSpc>
                  <a:spcPct val="100000"/>
                </a:lnSpc>
                <a:spcBef>
                  <a:spcPct val="50000"/>
                </a:spcBef>
                <a:buFontTx/>
                <a:buNone/>
              </a:pPr>
              <a:r>
                <a:rPr lang="en-US" altLang="zh-CN" sz="3730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  <a:sym typeface="+mn-ea"/>
                </a:rPr>
                <a:t>7   </a:t>
              </a:r>
              <a:r>
                <a:rPr lang="en-US" altLang="zh-CN" sz="3735" b="1">
                  <a:solidFill>
                    <a:srgbClr val="FF0000"/>
                  </a:solidFill>
                  <a:latin typeface="Times New Roman" panose="02020603050405020304" pitchFamily="18" charset="0"/>
                  <a:ea typeface="楷体_GB2312" pitchFamily="49" charset="-122"/>
                  <a:cs typeface="Times New Roman" panose="02020603050405020304" pitchFamily="18" charset="0"/>
                </a:rPr>
                <a:t>8   9   6</a:t>
              </a:r>
            </a:p>
          </p:txBody>
        </p:sp>
        <p:sp>
          <p:nvSpPr>
            <p:cNvPr id="7" name="Text Box 48"/>
            <p:cNvSpPr txBox="1">
              <a:spLocks noChangeArrowheads="1"/>
            </p:cNvSpPr>
            <p:nvPr/>
          </p:nvSpPr>
          <p:spPr bwMode="auto">
            <a:xfrm>
              <a:off x="2926286" y="3190223"/>
              <a:ext cx="348985" cy="345320"/>
            </a:xfrm>
            <a:prstGeom prst="rect">
              <a:avLst/>
            </a:prstGeom>
            <a:noFill/>
            <a:ln>
              <a:noFill/>
            </a:ln>
          </p:spPr>
          <p:txBody>
            <a:bodyPr>
              <a:spAutoFit/>
            </a:bodyPr>
            <a:lstStyle>
              <a:lvl1pPr eaLnBrk="0" hangingPunct="0">
                <a:spcBef>
                  <a:spcPct val="20000"/>
                </a:spcBef>
                <a:buChar char="•"/>
                <a:defRPr sz="28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1pPr>
              <a:lvl2pPr marL="742950" indent="-285750" eaLnBrk="0" hangingPunct="0">
                <a:spcBef>
                  <a:spcPct val="20000"/>
                </a:spcBef>
                <a:buChar char="–"/>
                <a:defRPr sz="24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2pPr>
              <a:lvl3pPr marL="1143000" indent="-228600" eaLnBrk="0" hangingPunct="0">
                <a:spcBef>
                  <a:spcPct val="20000"/>
                </a:spcBef>
                <a:buChar char="•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3pPr>
              <a:lvl4pPr marL="1600200" indent="-228600" eaLnBrk="0" hangingPunct="0">
                <a:spcBef>
                  <a:spcPct val="20000"/>
                </a:spcBef>
                <a:buChar char="–"/>
                <a:defRPr sz="20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4pPr>
              <a:lvl5pPr marL="2057400" indent="-228600" eaLnBrk="0" hangingPunct="0">
                <a:spcBef>
                  <a:spcPct val="20000"/>
                </a:spcBef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5pPr>
              <a:lvl6pPr marL="25146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6pPr>
              <a:lvl7pPr marL="29718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7pPr>
              <a:lvl8pPr marL="34290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8pPr>
              <a:lvl9pPr marL="3886200" indent="-228600" eaLnBrk="0" fontAlgn="base" hangingPunct="0">
                <a:spcBef>
                  <a:spcPct val="20000"/>
                </a:spcBef>
                <a:spcAft>
                  <a:spcPct val="0"/>
                </a:spcAft>
                <a:buChar char="»"/>
                <a:defRPr sz="1600">
                  <a:solidFill>
                    <a:srgbClr val="1C1C1C"/>
                  </a:solidFill>
                  <a:latin typeface="Arial" panose="020B0604020202020204" pitchFamily="34" charset="0"/>
                  <a:ea typeface="楷体_GB2312" pitchFamily="49" charset="-122"/>
                </a:defRPr>
              </a:lvl9pPr>
            </a:lstStyle>
            <a:p>
              <a:pPr eaLnBrk="1" hangingPunct="1">
                <a:spcBef>
                  <a:spcPct val="50000"/>
                </a:spcBef>
                <a:buFontTx/>
                <a:buNone/>
                <a:defRPr/>
              </a:pPr>
              <a:r>
                <a:rPr lang="en-US" altLang="zh-CN" sz="2400" b="1" dirty="0">
                  <a:solidFill>
                    <a:srgbClr val="0000FF"/>
                  </a:solidFill>
                  <a:latin typeface="Times New Roman" panose="02020603050405020304" pitchFamily="18" charset="0"/>
                  <a:ea typeface="+mj-ea"/>
                  <a:cs typeface="Times New Roman" panose="02020603050405020304" pitchFamily="18" charset="0"/>
                </a:rPr>
                <a:t>6</a:t>
              </a:r>
            </a:p>
          </p:txBody>
        </p:sp>
      </p:grpSp>
      <p:sp>
        <p:nvSpPr>
          <p:cNvPr id="19" name="TextBox 2"/>
          <p:cNvSpPr txBox="1">
            <a:spLocks noChangeArrowheads="1"/>
          </p:cNvSpPr>
          <p:nvPr/>
        </p:nvSpPr>
        <p:spPr bwMode="auto">
          <a:xfrm>
            <a:off x="5969514" y="3206644"/>
            <a:ext cx="2633133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987×8</a:t>
            </a:r>
            <a:r>
              <a:rPr lang="zh-CN" altLang="zh-CN" sz="3600" b="1" dirty="0">
                <a:latin typeface="Times New Roman" panose="02020603050405020304" pitchFamily="18" charset="0"/>
                <a:ea typeface="黑体" panose="02010609060101010101" pitchFamily="49" charset="-122"/>
              </a:rPr>
              <a:t>＝</a:t>
            </a:r>
          </a:p>
        </p:txBody>
      </p:sp>
      <p:sp>
        <p:nvSpPr>
          <p:cNvPr id="20" name="文本框 19"/>
          <p:cNvSpPr txBox="1">
            <a:spLocks noChangeArrowheads="1"/>
          </p:cNvSpPr>
          <p:nvPr/>
        </p:nvSpPr>
        <p:spPr bwMode="auto">
          <a:xfrm>
            <a:off x="8112004" y="3213206"/>
            <a:ext cx="2525184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3600" b="1">
                <a:solidFill>
                  <a:srgbClr val="FF0000"/>
                </a:solidFill>
                <a:latin typeface="Times New Roman" panose="02020603050405020304" pitchFamily="18" charset="0"/>
                <a:ea typeface="黑体" panose="02010609060101010101" pitchFamily="49" charset="-122"/>
                <a:sym typeface="黑体" panose="02010609060101010101" pitchFamily="49" charset="-122"/>
              </a:rPr>
              <a:t>7896</a:t>
            </a:r>
            <a:r>
              <a:rPr lang="zh-CN" altLang="en-US" sz="3600" b="1">
                <a:solidFill>
                  <a:srgbClr val="FF0000"/>
                </a:solidFill>
                <a:latin typeface="楷体" panose="02010609060101010101" pitchFamily="49" charset="-122"/>
                <a:ea typeface="楷体" panose="02010609060101010101" pitchFamily="49" charset="-122"/>
                <a:sym typeface="黑体" panose="02010609060101010101" pitchFamily="49" charset="-122"/>
              </a:rPr>
              <a:t>（元）</a:t>
            </a:r>
          </a:p>
        </p:txBody>
      </p:sp>
      <p:sp>
        <p:nvSpPr>
          <p:cNvPr id="21" name="TextBox 10"/>
          <p:cNvSpPr txBox="1">
            <a:spLocks noChangeArrowheads="1"/>
          </p:cNvSpPr>
          <p:nvPr/>
        </p:nvSpPr>
        <p:spPr bwMode="auto">
          <a:xfrm>
            <a:off x="5969514" y="3789256"/>
            <a:ext cx="4895849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7896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</a:t>
            </a:r>
            <a:r>
              <a:rPr lang="zh-CN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＜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8000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</a:t>
            </a:r>
          </a:p>
        </p:txBody>
      </p:sp>
      <p:sp>
        <p:nvSpPr>
          <p:cNvPr id="2" name="文本框 1"/>
          <p:cNvSpPr txBox="1"/>
          <p:nvPr/>
        </p:nvSpPr>
        <p:spPr>
          <a:xfrm>
            <a:off x="3575685" y="748666"/>
            <a:ext cx="4098290" cy="64516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zh-CN" altLang="en-US" sz="3600">
                <a:solidFill>
                  <a:srgbClr val="0000FF"/>
                </a:solidFill>
              </a:rPr>
              <a:t>总价</a:t>
            </a:r>
            <a:r>
              <a:rPr lang="en-US" altLang="zh-CN" sz="3600">
                <a:solidFill>
                  <a:srgbClr val="0000FF"/>
                </a:solidFill>
              </a:rPr>
              <a:t> = </a:t>
            </a:r>
            <a:r>
              <a:rPr lang="zh-CN" altLang="en-US" sz="3600">
                <a:solidFill>
                  <a:srgbClr val="0000FF"/>
                </a:solidFill>
              </a:rPr>
              <a:t>单价</a:t>
            </a:r>
            <a:r>
              <a:rPr lang="en-US" altLang="zh-CN" sz="3600">
                <a:solidFill>
                  <a:srgbClr val="0000FF"/>
                </a:solidFill>
              </a:rPr>
              <a:t> </a:t>
            </a:r>
            <a:r>
              <a:rPr lang="zh-CN" altLang="en-US" sz="3600">
                <a:solidFill>
                  <a:srgbClr val="0000FF"/>
                </a:solidFill>
              </a:rPr>
              <a:t>×</a:t>
            </a:r>
            <a:r>
              <a:rPr lang="en-US" altLang="zh-CN" sz="3600">
                <a:solidFill>
                  <a:srgbClr val="0000FF"/>
                </a:solidFill>
              </a:rPr>
              <a:t> </a:t>
            </a:r>
            <a:r>
              <a:rPr lang="zh-CN" altLang="en-US" sz="3600">
                <a:solidFill>
                  <a:srgbClr val="0000FF"/>
                </a:solidFill>
              </a:rPr>
              <a:t>数量</a:t>
            </a:r>
          </a:p>
        </p:txBody>
      </p:sp>
      <p:sp>
        <p:nvSpPr>
          <p:cNvPr id="8" name="TextBox 10"/>
          <p:cNvSpPr txBox="1">
            <a:spLocks noChangeArrowheads="1"/>
          </p:cNvSpPr>
          <p:nvPr/>
        </p:nvSpPr>
        <p:spPr bwMode="auto">
          <a:xfrm>
            <a:off x="5951855" y="4798060"/>
            <a:ext cx="591058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8000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元买门票够了。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7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 additive="base">
                                        <p:cTn id="6" dur="500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9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ppt_w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w"/>
                                          </p:val>
                                        </p:tav>
                                        <p:tav tm="100000">
                                          <p:val>
                                            <p:strVal val="#ppt_w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0" dur="500" fill="hold"/>
                                        <p:tgtEl>
                                          <p:spTgt spid="2"/>
                                        </p:tgtEl>
                                        <p:attrNameLst>
                                          <p:attrName>ppt_h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fltVal val="0"/>
                                          </p:val>
                                        </p:tav>
                                        <p:tav tm="100000">
                                          <p:val>
                                            <p:strVal val="#ppt_h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2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5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6" fill="hold">
                      <p:stCondLst>
                        <p:cond delay="indefinite"/>
                      </p:stCondLst>
                      <p:childTnLst>
                        <p:par>
                          <p:cTn id="27" fill="hold">
                            <p:stCondLst>
                              <p:cond delay="0"/>
                            </p:stCondLst>
                            <p:childTnLst>
                              <p:par>
                                <p:cTn id="28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0" dur="500"/>
                                        <p:tgtEl>
                                          <p:spTgt spid="2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35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9" grpId="0"/>
      <p:bldP spid="20" grpId="0"/>
      <p:bldP spid="21" grpId="0"/>
      <p:bldP spid="2" grpId="0"/>
      <p:bldP spid="8" grpId="0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矩形 4"/>
          <p:cNvSpPr>
            <a:spLocks noChangeArrowheads="1"/>
          </p:cNvSpPr>
          <p:nvPr/>
        </p:nvSpPr>
        <p:spPr bwMode="auto">
          <a:xfrm>
            <a:off x="5879888" y="1700954"/>
            <a:ext cx="4703233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Wingdings" panose="05000000000000000000" charset="0"/>
              <a:buChar char="u"/>
            </a:pPr>
            <a:r>
              <a:rPr lang="zh-CN" altLang="en-US" sz="3600" b="1">
                <a:gradFill>
                  <a:gsLst>
                    <a:gs pos="0">
                      <a:srgbClr val="14CD68"/>
                    </a:gs>
                    <a:gs pos="100000">
                      <a:srgbClr val="0B6E38"/>
                    </a:gs>
                  </a:gsLst>
                  <a:lin scaled="0"/>
                </a:gradFill>
                <a:latin typeface="楷体" panose="02010609060101010101" pitchFamily="49" charset="-122"/>
                <a:ea typeface="楷体" panose="02010609060101010101" pitchFamily="49" charset="-122"/>
              </a:rPr>
              <a:t>估算</a:t>
            </a:r>
          </a:p>
        </p:txBody>
      </p:sp>
      <p:sp>
        <p:nvSpPr>
          <p:cNvPr id="24" name="TextBox 2"/>
          <p:cNvSpPr txBox="1">
            <a:spLocks noChangeArrowheads="1"/>
          </p:cNvSpPr>
          <p:nvPr/>
        </p:nvSpPr>
        <p:spPr bwMode="auto">
          <a:xfrm>
            <a:off x="5879888" y="2493205"/>
            <a:ext cx="4758267" cy="75565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把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987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看成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 1000</a:t>
            </a:r>
          </a:p>
        </p:txBody>
      </p:sp>
      <p:graphicFrame>
        <p:nvGraphicFramePr>
          <p:cNvPr id="4" name="Group 47"/>
          <p:cNvGraphicFramePr>
            <a:graphicFrameLocks noGrp="1"/>
          </p:cNvGraphicFramePr>
          <p:nvPr/>
        </p:nvGraphicFramePr>
        <p:xfrm>
          <a:off x="766869" y="1707939"/>
          <a:ext cx="4704715" cy="1383030"/>
        </p:xfrm>
        <a:graphic>
          <a:graphicData uri="http://schemas.openxmlformats.org/drawingml/2006/table">
            <a:tbl>
              <a:tblPr/>
              <a:tblGrid>
                <a:gridCol w="1566545">
                  <a:extLst>
                    <a:ext uri="{9D8B030D-6E8A-4147-A177-3AD203B41FA5}">
                      <a16:colId xmlns:a16="http://schemas.microsoft.com/office/drawing/2014/main" val="20000"/>
                    </a:ext>
                  </a:extLst>
                </a:gridCol>
                <a:gridCol w="1570355">
                  <a:extLst>
                    <a:ext uri="{9D8B030D-6E8A-4147-A177-3AD203B41FA5}">
                      <a16:colId xmlns:a16="http://schemas.microsoft.com/office/drawing/2014/main" val="20001"/>
                    </a:ext>
                  </a:extLst>
                </a:gridCol>
                <a:gridCol w="1567815">
                  <a:extLst>
                    <a:ext uri="{9D8B030D-6E8A-4147-A177-3AD203B41FA5}">
                      <a16:colId xmlns:a16="http://schemas.microsoft.com/office/drawing/2014/main" val="20002"/>
                    </a:ext>
                  </a:extLst>
                </a:gridCol>
              </a:tblGrid>
              <a:tr h="6915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单价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数量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总价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0"/>
                  </a:ext>
                </a:extLst>
              </a:tr>
              <a:tr h="691515"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8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en-US" altLang="zh-CN" sz="3735" b="1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Times New Roman" panose="02020603050405020304" pitchFamily="18" charset="0"/>
                          <a:ea typeface="楷体" panose="02010609060101010101" pitchFamily="49" charset="-122"/>
                        </a:rPr>
                        <a:t>987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tc>
                  <a:txBody>
                    <a:bodyPr/>
                    <a:lstStyle/>
                    <a:p>
                      <a:pPr marL="0" marR="0" lvl="0" indent="0" algn="ctr" defTabSz="914400" rtl="0" eaLnBrk="0" fontAlgn="base" latinLnBrk="0" hangingPunct="0">
                        <a:lnSpc>
                          <a:spcPct val="100000"/>
                        </a:lnSpc>
                        <a:spcBef>
                          <a:spcPct val="20000"/>
                        </a:spcBef>
                        <a:spcAft>
                          <a:spcPct val="0"/>
                        </a:spcAft>
                        <a:buClrTx/>
                        <a:buSzTx/>
                        <a:buFontTx/>
                        <a:buNone/>
                      </a:pPr>
                      <a:r>
                        <a:rPr kumimoji="0" lang="zh-CN" altLang="en-US" sz="3735" b="0" i="0" u="none" strike="noStrike" cap="none" normalizeH="0" baseline="0" dirty="0">
                          <a:ln>
                            <a:noFill/>
                          </a:ln>
                          <a:solidFill>
                            <a:srgbClr val="1C1C1C"/>
                          </a:solidFill>
                          <a:effectLst/>
                          <a:latin typeface="Arial" panose="020B0604020202020204" pitchFamily="34" charset="0"/>
                          <a:ea typeface="楷体" panose="02010609060101010101" pitchFamily="49" charset="-122"/>
                        </a:rPr>
                        <a:t>？</a:t>
                      </a:r>
                    </a:p>
                  </a:txBody>
                  <a:tcPr marL="121954" marR="121954" marT="60978" marB="60978" horzOverflow="overflow">
                    <a:lnL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L>
                    <a:lnR w="28575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R>
                    <a:lnT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T>
                    <a:lnB w="12700" cap="flat" cmpd="sng" algn="ctr">
                      <a:solidFill>
                        <a:schemeClr val="tx1"/>
                      </a:solidFill>
                      <a:prstDash val="solid"/>
                      <a:round/>
                      <a:headEnd type="none" w="med" len="med"/>
                      <a:tailEnd type="none" w="med" len="med"/>
                    </a:lnB>
                    <a:lnTlToBr>
                      <a:noFill/>
                    </a:lnTlToBr>
                    <a:lnBlToTr>
                      <a:noFill/>
                    </a:lnBlToTr>
                    <a:solidFill>
                      <a:srgbClr val="FEFAEC"/>
                    </a:solidFill>
                  </a:tcPr>
                </a:tc>
                <a:extLst>
                  <a:ext uri="{0D108BD9-81ED-4DB2-BD59-A6C34878D82A}">
                    <a16:rowId xmlns:a16="http://schemas.microsoft.com/office/drawing/2014/main" val="10001"/>
                  </a:ext>
                </a:extLst>
              </a:tr>
            </a:tbl>
          </a:graphicData>
        </a:graphic>
      </p:graphicFrame>
      <p:sp>
        <p:nvSpPr>
          <p:cNvPr id="7" name="矩形: 圆角 3"/>
          <p:cNvSpPr/>
          <p:nvPr/>
        </p:nvSpPr>
        <p:spPr>
          <a:xfrm>
            <a:off x="766869" y="692362"/>
            <a:ext cx="2520000" cy="757767"/>
          </a:xfrm>
          <a:prstGeom prst="roundRect">
            <a:avLst>
              <a:gd name="adj" fmla="val 50000"/>
            </a:avLst>
          </a:prstGeom>
          <a:solidFill>
            <a:srgbClr val="FF8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</a:rPr>
              <a:t>分析解答</a:t>
            </a:r>
          </a:p>
        </p:txBody>
      </p:sp>
      <p:sp>
        <p:nvSpPr>
          <p:cNvPr id="10" name="矩形 18"/>
          <p:cNvSpPr>
            <a:spLocks noChangeArrowheads="1"/>
          </p:cNvSpPr>
          <p:nvPr/>
        </p:nvSpPr>
        <p:spPr bwMode="auto">
          <a:xfrm>
            <a:off x="5231765" y="4726940"/>
            <a:ext cx="206883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987</a:t>
            </a:r>
            <a:r>
              <a:rPr lang="zh-CN" alt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×</a:t>
            </a:r>
            <a:r>
              <a:rPr lang="en-US" alt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8</a:t>
            </a:r>
          </a:p>
        </p:txBody>
      </p:sp>
      <p:sp>
        <p:nvSpPr>
          <p:cNvPr id="16" name="下箭头 16"/>
          <p:cNvSpPr>
            <a:spLocks noChangeArrowheads="1"/>
          </p:cNvSpPr>
          <p:nvPr/>
        </p:nvSpPr>
        <p:spPr bwMode="auto">
          <a:xfrm>
            <a:off x="6312535" y="4078605"/>
            <a:ext cx="287655" cy="584835"/>
          </a:xfrm>
          <a:prstGeom prst="downArrow">
            <a:avLst>
              <a:gd name="adj1" fmla="val 50000"/>
              <a:gd name="adj2" fmla="val 500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3" name="矩形 18"/>
          <p:cNvSpPr>
            <a:spLocks noChangeArrowheads="1"/>
          </p:cNvSpPr>
          <p:nvPr/>
        </p:nvSpPr>
        <p:spPr bwMode="auto">
          <a:xfrm>
            <a:off x="5982335" y="3214370"/>
            <a:ext cx="324612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eaLnBrk="1" hangingPunct="1">
              <a:lnSpc>
                <a:spcPct val="130000"/>
              </a:lnSpc>
            </a:pP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987   </a:t>
            </a:r>
            <a:r>
              <a:rPr lang="zh-CN" altLang="en-US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  <a:r>
              <a:rPr lang="en-US" altLang="zh-CN" sz="3600" b="1" dirty="0">
                <a:solidFill>
                  <a:srgbClr val="FF0000"/>
                </a:solidFill>
                <a:ea typeface="黑体" panose="02010609060101010101" pitchFamily="49" charset="-122"/>
              </a:rPr>
              <a:t>   1000</a:t>
            </a:r>
          </a:p>
        </p:txBody>
      </p:sp>
      <p:sp>
        <p:nvSpPr>
          <p:cNvPr id="26" name="下箭头 16"/>
          <p:cNvSpPr>
            <a:spLocks noChangeArrowheads="1"/>
          </p:cNvSpPr>
          <p:nvPr/>
        </p:nvSpPr>
        <p:spPr bwMode="auto">
          <a:xfrm>
            <a:off x="8183245" y="4079240"/>
            <a:ext cx="287655" cy="584835"/>
          </a:xfrm>
          <a:prstGeom prst="downArrow">
            <a:avLst>
              <a:gd name="adj1" fmla="val 50000"/>
              <a:gd name="adj2" fmla="val 500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sz="3200" b="1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27" name="文本框 5"/>
          <p:cNvSpPr txBox="1">
            <a:spLocks noChangeArrowheads="1"/>
          </p:cNvSpPr>
          <p:nvPr/>
        </p:nvSpPr>
        <p:spPr bwMode="auto">
          <a:xfrm>
            <a:off x="6528435" y="4078605"/>
            <a:ext cx="9734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28" name="文本框 5"/>
          <p:cNvSpPr txBox="1">
            <a:spLocks noChangeArrowheads="1"/>
          </p:cNvSpPr>
          <p:nvPr/>
        </p:nvSpPr>
        <p:spPr bwMode="auto">
          <a:xfrm>
            <a:off x="8399780" y="4078605"/>
            <a:ext cx="973455" cy="58356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sz="3200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</a:t>
            </a:r>
          </a:p>
        </p:txBody>
      </p:sp>
      <p:sp>
        <p:nvSpPr>
          <p:cNvPr id="31" name="矩形 18"/>
          <p:cNvSpPr>
            <a:spLocks noChangeArrowheads="1"/>
          </p:cNvSpPr>
          <p:nvPr/>
        </p:nvSpPr>
        <p:spPr bwMode="auto">
          <a:xfrm>
            <a:off x="6849745" y="4726305"/>
            <a:ext cx="14262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zh-CN" sz="3600" b="1">
                <a:solidFill>
                  <a:srgbClr val="FF0000"/>
                </a:solidFill>
                <a:ea typeface="黑体" panose="02010609060101010101" pitchFamily="49" charset="-122"/>
              </a:rPr>
              <a:t>＜</a:t>
            </a:r>
          </a:p>
        </p:txBody>
      </p:sp>
      <p:sp>
        <p:nvSpPr>
          <p:cNvPr id="32" name="矩形 18"/>
          <p:cNvSpPr>
            <a:spLocks noChangeArrowheads="1"/>
          </p:cNvSpPr>
          <p:nvPr/>
        </p:nvSpPr>
        <p:spPr bwMode="auto">
          <a:xfrm>
            <a:off x="7680325" y="4726305"/>
            <a:ext cx="1426210" cy="811530"/>
          </a:xfrm>
          <a:prstGeom prst="rect">
            <a:avLst/>
          </a:prstGeom>
          <a:noFill/>
          <a:ln w="9525">
            <a:noFill/>
            <a:miter lim="800000"/>
          </a:ln>
        </p:spPr>
        <p:txBody>
          <a:bodyPr wrap="square">
            <a:spAutoFit/>
          </a:bodyPr>
          <a:lstStyle/>
          <a:p>
            <a:pPr algn="ctr" eaLnBrk="1" hangingPunct="1">
              <a:lnSpc>
                <a:spcPct val="130000"/>
              </a:lnSpc>
            </a:pPr>
            <a:r>
              <a:rPr lang="en-US" sz="3600" b="1">
                <a:solidFill>
                  <a:srgbClr val="FF0000"/>
                </a:solidFill>
                <a:ea typeface="黑体" panose="02010609060101010101" pitchFamily="49" charset="-122"/>
              </a:rPr>
              <a:t>8000</a:t>
            </a:r>
          </a:p>
        </p:txBody>
      </p:sp>
      <p:sp>
        <p:nvSpPr>
          <p:cNvPr id="35" name="TextBox 10"/>
          <p:cNvSpPr txBox="1">
            <a:spLocks noChangeArrowheads="1"/>
          </p:cNvSpPr>
          <p:nvPr/>
        </p:nvSpPr>
        <p:spPr bwMode="auto">
          <a:xfrm>
            <a:off x="5231765" y="5304155"/>
            <a:ext cx="5910580" cy="9220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5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答：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8000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元买门票够了。</a:t>
            </a:r>
          </a:p>
        </p:txBody>
      </p:sp>
      <p:grpSp>
        <p:nvGrpSpPr>
          <p:cNvPr id="40" name="组合 39"/>
          <p:cNvGrpSpPr/>
          <p:nvPr/>
        </p:nvGrpSpPr>
        <p:grpSpPr>
          <a:xfrm>
            <a:off x="731815" y="3430270"/>
            <a:ext cx="4212000" cy="2747010"/>
            <a:chOff x="1152" y="5402"/>
            <a:chExt cx="6633" cy="4326"/>
          </a:xfrm>
        </p:grpSpPr>
        <p:sp>
          <p:nvSpPr>
            <p:cNvPr id="37" name="圆角矩形 36"/>
            <p:cNvSpPr/>
            <p:nvPr/>
          </p:nvSpPr>
          <p:spPr>
            <a:xfrm>
              <a:off x="1152" y="5402"/>
              <a:ext cx="6633" cy="3515"/>
            </a:xfrm>
            <a:prstGeom prst="roundRect">
              <a:avLst>
                <a:gd name="adj" fmla="val 50000"/>
              </a:avLst>
            </a:prstGeom>
            <a:solidFill>
              <a:srgbClr val="FFEBDC"/>
            </a:soli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38" name="文本框 37"/>
            <p:cNvSpPr txBox="1"/>
            <p:nvPr/>
          </p:nvSpPr>
          <p:spPr>
            <a:xfrm>
              <a:off x="1898" y="5786"/>
              <a:ext cx="5142" cy="2701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711200" eaLnBrk="1" latinLnBrk="0" hangingPunct="1">
                <a:lnSpc>
                  <a:spcPct val="120000"/>
                </a:lnSpc>
                <a:extLst>
                  <a:ext uri="{35155182-B16C-46BC-9424-99874614C6A1}">
                    <wpsdc:indentchars xmlns:wpsdc="http://www.wps.cn/officeDocument/2017/drawingmlCustomData" xmlns="" val="200" checksum="3773799597"/>
                  </a:ext>
                </a:extLst>
              </a:pPr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把人数</a:t>
              </a:r>
              <a:r>
                <a:rPr lang="zh-CN" altLang="en-US" sz="3200" b="1">
                  <a:solidFill>
                    <a:srgbClr val="FF00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往大估</a:t>
              </a:r>
              <a:r>
                <a:rPr lang="zh-CN" altLang="en-US" sz="280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，钱数都够，实际一定够。</a:t>
              </a:r>
            </a:p>
          </p:txBody>
        </p:sp>
        <p:pic>
          <p:nvPicPr>
            <p:cNvPr id="123" name="图片 122" descr="E:\本地\1.日常\状元成才路人物图\公司画图\77.png77"/>
            <p:cNvPicPr>
              <a:picLocks noChangeAspect="1"/>
            </p:cNvPicPr>
            <p:nvPr/>
          </p:nvPicPr>
          <p:blipFill>
            <a:blip r:embed="rId2"/>
            <a:srcRect l="6500" t="-8086" r="18762" b="52478"/>
            <a:stretch>
              <a:fillRect/>
            </a:stretch>
          </p:blipFill>
          <p:spPr>
            <a:xfrm>
              <a:off x="4724" y="7781"/>
              <a:ext cx="1947" cy="194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896" h="2896">
                  <a:moveTo>
                    <a:pt x="1448" y="0"/>
                  </a:moveTo>
                  <a:cubicBezTo>
                    <a:pt x="2248" y="0"/>
                    <a:pt x="2896" y="648"/>
                    <a:pt x="2896" y="1448"/>
                  </a:cubicBezTo>
                  <a:cubicBezTo>
                    <a:pt x="2896" y="2248"/>
                    <a:pt x="2248" y="2896"/>
                    <a:pt x="1448" y="2896"/>
                  </a:cubicBezTo>
                  <a:cubicBezTo>
                    <a:pt x="648" y="2896"/>
                    <a:pt x="0" y="2248"/>
                    <a:pt x="0" y="1448"/>
                  </a:cubicBezTo>
                  <a:cubicBezTo>
                    <a:pt x="0" y="648"/>
                    <a:pt x="648" y="0"/>
                    <a:pt x="144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pic>
      </p:grp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2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8" fill="hold">
                      <p:stCondLst>
                        <p:cond delay="indefinite"/>
                      </p:stCondLst>
                      <p:childTnLst>
                        <p:par>
                          <p:cTn id="19" fill="hold">
                            <p:stCondLst>
                              <p:cond delay="0"/>
                            </p:stCondLst>
                            <p:childTnLst>
                              <p:par>
                                <p:cTn id="20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2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2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2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2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2" fill="hold">
                      <p:stCondLst>
                        <p:cond delay="indefinite"/>
                      </p:stCondLst>
                      <p:childTnLst>
                        <p:par>
                          <p:cTn id="33" fill="hold">
                            <p:stCondLst>
                              <p:cond delay="0"/>
                            </p:stCondLst>
                            <p:childTnLst>
                              <p:par>
                                <p:cTn id="34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6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9" dur="500"/>
                                        <p:tgtEl>
                                          <p:spTgt spid="31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2" dur="500"/>
                                        <p:tgtEl>
                                          <p:spTgt spid="3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7" dur="500"/>
                                        <p:tgtEl>
                                          <p:spTgt spid="3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8" fill="hold">
                      <p:stCondLst>
                        <p:cond delay="indefinite"/>
                      </p:stCondLst>
                      <p:childTnLst>
                        <p:par>
                          <p:cTn id="49" fill="hold">
                            <p:stCondLst>
                              <p:cond delay="0"/>
                            </p:stCondLst>
                            <p:childTnLst>
                              <p:par>
                                <p:cTn id="50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52" dur="1000"/>
                                        <p:tgtEl>
                                          <p:spTgt spid="4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53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54" dur="1000" fill="hold"/>
                                        <p:tgtEl>
                                          <p:spTgt spid="4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24" grpId="0"/>
      <p:bldP spid="10" grpId="0"/>
      <p:bldP spid="16" grpId="0" bldLvl="0" animBg="1"/>
      <p:bldP spid="13" grpId="0"/>
      <p:bldP spid="26" grpId="0" bldLvl="0" animBg="1"/>
      <p:bldP spid="27" grpId="0"/>
      <p:bldP spid="28" grpId="0"/>
      <p:bldP spid="31" grpId="0"/>
      <p:bldP spid="32" grpId="0"/>
      <p:bldP spid="35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7" name="图片 6">
            <a:extLst>
              <a:ext uri="{FF2B5EF4-FFF2-40B4-BE49-F238E27FC236}">
                <a16:creationId xmlns:a16="http://schemas.microsoft.com/office/drawing/2014/main" id="{39DCF4B0-C49E-FC89-0AA2-940A32725630}"/>
              </a:ext>
            </a:extLst>
          </p:cNvPr>
          <p:cNvPicPr>
            <a:picLocks noChangeAspect="1"/>
          </p:cNvPicPr>
          <p:nvPr/>
        </p:nvPicPr>
        <p:blipFill>
          <a:blip r:embed="rId2"/>
          <a:stretch>
            <a:fillRect/>
          </a:stretch>
        </p:blipFill>
        <p:spPr>
          <a:xfrm>
            <a:off x="6528048" y="2245361"/>
            <a:ext cx="4580412" cy="3490275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</p:pic>
      <p:pic>
        <p:nvPicPr>
          <p:cNvPr id="3" name="图片 2">
            <a:extLst>
              <a:ext uri="{FF2B5EF4-FFF2-40B4-BE49-F238E27FC236}">
                <a16:creationId xmlns:a16="http://schemas.microsoft.com/office/drawing/2014/main" id="{680E8C80-1B0D-9148-BA29-F9567B670922}"/>
              </a:ext>
            </a:extLst>
          </p:cNvPr>
          <p:cNvPicPr>
            <a:picLocks noChangeAspect="1"/>
          </p:cNvPicPr>
          <p:nvPr/>
        </p:nvPicPr>
        <p:blipFill>
          <a:blip r:embed="rId3"/>
          <a:stretch>
            <a:fillRect/>
          </a:stretch>
        </p:blipFill>
        <p:spPr>
          <a:xfrm>
            <a:off x="1083540" y="1847161"/>
            <a:ext cx="4800311" cy="4286677"/>
          </a:xfrm>
          <a:prstGeom prst="rect">
            <a:avLst/>
          </a:prstGeom>
          <a:solidFill>
            <a:schemeClr val="bg1"/>
          </a:solidFill>
          <a:ln w="19050">
            <a:solidFill>
              <a:srgbClr val="0000FF"/>
            </a:solidFill>
          </a:ln>
        </p:spPr>
      </p:pic>
      <p:pic>
        <p:nvPicPr>
          <p:cNvPr id="4" name="图片 3" descr="E:\本地\1.日常\状元成才路人物图\公司画图\82.png82"/>
          <p:cNvPicPr>
            <a:picLocks noChangeAspect="1"/>
          </p:cNvPicPr>
          <p:nvPr/>
        </p:nvPicPr>
        <p:blipFill>
          <a:blip r:embed="rId4"/>
          <a:srcRect l="15661" t="1034" r="8591" b="51288"/>
          <a:stretch>
            <a:fillRect/>
          </a:stretch>
        </p:blipFill>
        <p:spPr>
          <a:xfrm>
            <a:off x="9192344" y="620688"/>
            <a:ext cx="1469390" cy="1469390"/>
          </a:xfrm>
          <a:custGeom>
            <a:avLst/>
            <a:gdLst/>
            <a:ahLst/>
            <a:cxnLst>
              <a:cxn ang="3">
                <a:pos x="hc" y="t"/>
              </a:cxn>
              <a:cxn ang="cd2">
                <a:pos x="l" y="vc"/>
              </a:cxn>
              <a:cxn ang="cd4">
                <a:pos x="hc" y="b"/>
              </a:cxn>
              <a:cxn ang="0">
                <a:pos x="r" y="vc"/>
              </a:cxn>
            </a:cxnLst>
            <a:rect l="l" t="t" r="r" b="b"/>
            <a:pathLst>
              <a:path w="3289" h="3289">
                <a:moveTo>
                  <a:pt x="1645" y="0"/>
                </a:moveTo>
                <a:cubicBezTo>
                  <a:pt x="2553" y="0"/>
                  <a:pt x="3289" y="736"/>
                  <a:pt x="3289" y="1645"/>
                </a:cubicBezTo>
                <a:cubicBezTo>
                  <a:pt x="3289" y="2553"/>
                  <a:pt x="2553" y="3289"/>
                  <a:pt x="1645" y="3289"/>
                </a:cubicBezTo>
                <a:cubicBezTo>
                  <a:pt x="736" y="3289"/>
                  <a:pt x="0" y="2553"/>
                  <a:pt x="0" y="1645"/>
                </a:cubicBezTo>
                <a:cubicBezTo>
                  <a:pt x="0" y="736"/>
                  <a:pt x="736" y="0"/>
                  <a:pt x="1645" y="0"/>
                </a:cubicBezTo>
                <a:close/>
              </a:path>
            </a:pathLst>
          </a:custGeom>
          <a:solidFill>
            <a:srgbClr val="FFEBDC"/>
          </a:solidFill>
          <a:ln w="12700">
            <a:solidFill>
              <a:srgbClr val="000000"/>
            </a:solidFill>
          </a:ln>
        </p:spPr>
      </p:pic>
      <p:sp>
        <p:nvSpPr>
          <p:cNvPr id="5" name="对话气泡: 圆角矩形 4"/>
          <p:cNvSpPr/>
          <p:nvPr/>
        </p:nvSpPr>
        <p:spPr>
          <a:xfrm>
            <a:off x="4727848" y="380047"/>
            <a:ext cx="3878580" cy="1382395"/>
          </a:xfrm>
          <a:prstGeom prst="wedgeRoundRectCallout">
            <a:avLst>
              <a:gd name="adj1" fmla="val 60595"/>
              <a:gd name="adj2" fmla="val 31213"/>
              <a:gd name="adj3" fmla="val 16667"/>
            </a:avLst>
          </a:prstGeom>
          <a:ln w="19050">
            <a:solidFill>
              <a:srgbClr val="72BDB9"/>
            </a:solidFill>
          </a:ln>
        </p:spPr>
        <p:style>
          <a:lnRef idx="2">
            <a:schemeClr val="accent5"/>
          </a:lnRef>
          <a:fillRef idx="1">
            <a:schemeClr val="lt1"/>
          </a:fillRef>
          <a:effectRef idx="0">
            <a:schemeClr val="accent5"/>
          </a:effectRef>
          <a:fontRef idx="minor">
            <a:schemeClr val="dk1"/>
          </a:fontRef>
        </p:style>
        <p:txBody>
          <a:bodyPr rtlCol="0" anchor="ctr"/>
          <a:lstStyle/>
          <a:p>
            <a:pPr algn="just" eaLnBrk="1" latinLnBrk="0" hangingPunct="1">
              <a:lnSpc>
                <a:spcPct val="120000"/>
              </a:lnSpc>
            </a:pPr>
            <a:r>
              <a:rPr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有时用估算就能很方便地解决问题</a:t>
            </a:r>
            <a:r>
              <a:rPr lang="zh-CN" sz="3200" b="1" dirty="0">
                <a:latin typeface="Times New Roman" panose="02020603050405020304" pitchFamily="18" charset="0"/>
                <a:ea typeface="楷体" panose="02010609060101010101" pitchFamily="49" charset="-122"/>
              </a:rPr>
              <a:t>。</a:t>
            </a:r>
          </a:p>
        </p:txBody>
      </p:sp>
      <p:sp>
        <p:nvSpPr>
          <p:cNvPr id="6" name="矩形: 圆角 3"/>
          <p:cNvSpPr/>
          <p:nvPr/>
        </p:nvSpPr>
        <p:spPr>
          <a:xfrm>
            <a:off x="766869" y="692362"/>
            <a:ext cx="2520000" cy="757767"/>
          </a:xfrm>
          <a:prstGeom prst="roundRect">
            <a:avLst>
              <a:gd name="adj" fmla="val 50000"/>
            </a:avLst>
          </a:prstGeom>
          <a:solidFill>
            <a:srgbClr val="FF8A14"/>
          </a:solidFill>
          <a:ln>
            <a:noFill/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anchor="ctr"/>
          <a:lstStyle/>
          <a:p>
            <a:pPr algn="ctr">
              <a:defRPr/>
            </a:pPr>
            <a:r>
              <a:rPr lang="zh-CN" altLang="en-US" sz="3465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回顾反思</a:t>
            </a:r>
            <a:endParaRPr lang="zh-CN" altLang="en-US" sz="3465" b="1" dirty="0">
              <a:latin typeface="楷体" panose="02010609060101010101" pitchFamily="49" charset="-122"/>
              <a:ea typeface="楷体" panose="02010609060101010101" pitchFamily="49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8" fill="hold">
                            <p:stCondLst>
                              <p:cond delay="500"/>
                            </p:stCondLst>
                            <p:childTnLst>
                              <p:par>
                                <p:cTn id="9" presetID="22" presetClass="entr" presetSubtype="2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 animBg="1"/>
    </p:bld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7AA5B886-F355-C303-DE0D-71CBC0134DD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76300" y="1631712"/>
            <a:ext cx="10439400" cy="64516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陈老师要买5双轮滑鞋，1000元够吗</a:t>
            </a:r>
            <a:r>
              <a:rPr 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？</a:t>
            </a:r>
          </a:p>
        </p:txBody>
      </p:sp>
      <p:pic>
        <p:nvPicPr>
          <p:cNvPr id="8" name="图片 7">
            <a:extLst>
              <a:ext uri="{FF2B5EF4-FFF2-40B4-BE49-F238E27FC236}">
                <a16:creationId xmlns:a16="http://schemas.microsoft.com/office/drawing/2014/main" id="{862A9385-B3A5-7118-9107-94FE3CF1B499}"/>
              </a:ext>
            </a:extLst>
          </p:cNvPr>
          <p:cNvPicPr>
            <a:picLocks noChangeAspect="1"/>
          </p:cNvPicPr>
          <p:nvPr/>
        </p:nvPicPr>
        <p:blipFill>
          <a:blip r:embed="rId2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549467" y="504582"/>
            <a:ext cx="3210535" cy="970153"/>
          </a:xfrm>
          <a:prstGeom prst="rect">
            <a:avLst/>
          </a:prstGeom>
        </p:spPr>
      </p:pic>
      <p:sp>
        <p:nvSpPr>
          <p:cNvPr id="9" name="矩形 5">
            <a:extLst>
              <a:ext uri="{FF2B5EF4-FFF2-40B4-BE49-F238E27FC236}">
                <a16:creationId xmlns:a16="http://schemas.microsoft.com/office/drawing/2014/main" id="{F35C5DAA-6667-AD23-F5BE-166895C7BFF8}"/>
              </a:ext>
            </a:extLst>
          </p:cNvPr>
          <p:cNvSpPr>
            <a:spLocks noChangeArrowheads="1"/>
          </p:cNvSpPr>
          <p:nvPr/>
        </p:nvSpPr>
        <p:spPr bwMode="auto">
          <a:xfrm>
            <a:off x="8400256" y="1754237"/>
            <a:ext cx="2254143" cy="40011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[</a:t>
            </a:r>
            <a:r>
              <a:rPr lang="zh-CN" altLang="en-US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教材</a:t>
            </a: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P51 </a:t>
            </a:r>
            <a:r>
              <a:rPr lang="zh-CN" altLang="en-US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做一做</a:t>
            </a:r>
            <a:r>
              <a:rPr lang="en-US" altLang="zh-CN" sz="2000" b="1">
                <a:solidFill>
                  <a:srgbClr val="FF6600"/>
                </a:solidFill>
                <a:latin typeface="楷体" panose="02010609060101010101" pitchFamily="49" charset="-122"/>
                <a:ea typeface="楷体" panose="02010609060101010101" pitchFamily="49" charset="-122"/>
                <a:cs typeface="Times New Roman" panose="02020603050405020304" pitchFamily="18" charset="0"/>
              </a:rPr>
              <a:t>]</a:t>
            </a:r>
            <a:endParaRPr lang="zh-CN" altLang="en-US" sz="2000" b="1">
              <a:latin typeface="楷体" panose="02010609060101010101" pitchFamily="49" charset="-122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pic>
        <p:nvPicPr>
          <p:cNvPr id="4" name="图片 3">
            <a:extLst>
              <a:ext uri="{FF2B5EF4-FFF2-40B4-BE49-F238E27FC236}">
                <a16:creationId xmlns:a16="http://schemas.microsoft.com/office/drawing/2014/main" id="{A12AFBC4-BFF4-4CEC-AF7C-A8B3A66A01D4}"/>
              </a:ext>
            </a:extLst>
          </p:cNvPr>
          <p:cNvPicPr>
            <a:picLocks noChangeAspect="1"/>
          </p:cNvPicPr>
          <p:nvPr/>
        </p:nvPicPr>
        <p:blipFill>
          <a:blip r:embed="rId3" cstate="print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9539242" y="2225623"/>
            <a:ext cx="2129309" cy="2185169"/>
          </a:xfrm>
          <a:prstGeom prst="rect">
            <a:avLst/>
          </a:prstGeom>
        </p:spPr>
      </p:pic>
      <p:pic>
        <p:nvPicPr>
          <p:cNvPr id="7" name="Picture 34">
            <a:extLst>
              <a:ext uri="{FF2B5EF4-FFF2-40B4-BE49-F238E27FC236}">
                <a16:creationId xmlns:a16="http://schemas.microsoft.com/office/drawing/2014/main" id="{6DB29A3D-4A30-8AC4-22B5-359BAF2FF038}"/>
              </a:ext>
            </a:extLst>
          </p:cNvPr>
          <p:cNvPicPr>
            <a:picLocks noChangeAspect="1" noChangeArrowheads="1"/>
          </p:cNvPicPr>
          <p:nvPr/>
        </p:nvPicPr>
        <p:blipFill>
          <a:blip r:embed="rId4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 flipH="1">
            <a:off x="9356653" y="296354"/>
            <a:ext cx="1297746" cy="138660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10" name="文本框 9">
            <a:extLst>
              <a:ext uri="{FF2B5EF4-FFF2-40B4-BE49-F238E27FC236}">
                <a16:creationId xmlns:a16="http://schemas.microsoft.com/office/drawing/2014/main" id="{11BA7EB2-9532-ED3B-AB3E-A1BC852740E4}"/>
              </a:ext>
            </a:extLst>
          </p:cNvPr>
          <p:cNvSpPr txBox="1"/>
          <p:nvPr/>
        </p:nvSpPr>
        <p:spPr>
          <a:xfrm>
            <a:off x="4401604" y="361408"/>
            <a:ext cx="4392488" cy="1191816"/>
          </a:xfrm>
          <a:prstGeom prst="wedgeRoundRectCallout">
            <a:avLst>
              <a:gd name="adj1" fmla="val 61410"/>
              <a:gd name="adj2" fmla="val 12435"/>
              <a:gd name="adj3" fmla="val 16667"/>
            </a:avLst>
          </a:prstGeom>
          <a:noFill/>
          <a:ln w="19050">
            <a:solidFill>
              <a:srgbClr val="FF8A14"/>
            </a:solidFill>
          </a:ln>
        </p:spPr>
        <p:txBody>
          <a:bodyPr wrap="square" rtlCol="0" anchor="t">
            <a:spAutoFit/>
          </a:bodyPr>
          <a:lstStyle/>
          <a:p>
            <a:pPr eaLnBrk="1" latinLnBrk="0" hangingPunct="1"/>
            <a:r>
              <a:rPr lang="zh-CN" altLang="en-US" sz="3200" b="1" spc="300" dirty="0">
                <a:latin typeface="宋体" panose="02010600030101010101" pitchFamily="2" charset="-122"/>
                <a:ea typeface="宋体" panose="02010600030101010101" pitchFamily="2" charset="-122"/>
                <a:cs typeface="Yuanti SC" panose="02010600040101010101" charset="-122"/>
                <a:sym typeface="+mn-ea"/>
              </a:rPr>
              <a:t>同桌交流：用上面的方法估算一下。</a:t>
            </a:r>
          </a:p>
        </p:txBody>
      </p:sp>
      <p:sp>
        <p:nvSpPr>
          <p:cNvPr id="12" name="TextBox 2">
            <a:extLst>
              <a:ext uri="{FF2B5EF4-FFF2-40B4-BE49-F238E27FC236}">
                <a16:creationId xmlns:a16="http://schemas.microsoft.com/office/drawing/2014/main" id="{8FE506C2-5136-8422-AA95-80E3905E8B29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530096" y="2433849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r>
              <a:rPr 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把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218 </a:t>
            </a:r>
            <a:r>
              <a:rPr lang="zh-CN" altLang="en-US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看成</a:t>
            </a:r>
            <a:r>
              <a:rPr lang="en-US" altLang="zh-CN" sz="3600" b="1" dirty="0">
                <a:solidFill>
                  <a:srgbClr val="FF0000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 200</a:t>
            </a:r>
          </a:p>
        </p:txBody>
      </p:sp>
      <p:sp>
        <p:nvSpPr>
          <p:cNvPr id="13" name="矩形 18">
            <a:extLst>
              <a:ext uri="{FF2B5EF4-FFF2-40B4-BE49-F238E27FC236}">
                <a16:creationId xmlns:a16="http://schemas.microsoft.com/office/drawing/2014/main" id="{965F2787-819D-49FB-9544-4B5B894B1A0E}"/>
              </a:ext>
            </a:extLst>
          </p:cNvPr>
          <p:cNvSpPr>
            <a:spLocks noChangeArrowheads="1"/>
          </p:cNvSpPr>
          <p:nvPr/>
        </p:nvSpPr>
        <p:spPr bwMode="auto">
          <a:xfrm>
            <a:off x="5776131" y="3097631"/>
            <a:ext cx="324612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218   </a:t>
            </a:r>
            <a:r>
              <a:rPr lang="zh-CN" altLang="en-US" sz="3600" b="1" dirty="0">
                <a:solidFill>
                  <a:srgbClr val="FF0000"/>
                </a:solidFill>
              </a:rPr>
              <a:t> ＞</a:t>
            </a:r>
            <a:r>
              <a:rPr lang="en-US" altLang="zh-CN" sz="3600" b="1" dirty="0">
                <a:solidFill>
                  <a:srgbClr val="FF0000"/>
                </a:solidFill>
              </a:rPr>
              <a:t>   200</a:t>
            </a:r>
          </a:p>
        </p:txBody>
      </p:sp>
      <p:sp>
        <p:nvSpPr>
          <p:cNvPr id="14" name="下箭头 16">
            <a:extLst>
              <a:ext uri="{FF2B5EF4-FFF2-40B4-BE49-F238E27FC236}">
                <a16:creationId xmlns:a16="http://schemas.microsoft.com/office/drawing/2014/main" id="{C36C0DDC-63D7-4181-2D3D-34040C2C208D}"/>
              </a:ext>
            </a:extLst>
          </p:cNvPr>
          <p:cNvSpPr>
            <a:spLocks noChangeArrowheads="1"/>
          </p:cNvSpPr>
          <p:nvPr/>
        </p:nvSpPr>
        <p:spPr bwMode="auto">
          <a:xfrm>
            <a:off x="5937815" y="3766743"/>
            <a:ext cx="287655" cy="584835"/>
          </a:xfrm>
          <a:prstGeom prst="downArrow">
            <a:avLst>
              <a:gd name="adj1" fmla="val 50000"/>
              <a:gd name="adj2" fmla="val 500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5" name="下箭头 16">
            <a:extLst>
              <a:ext uri="{FF2B5EF4-FFF2-40B4-BE49-F238E27FC236}">
                <a16:creationId xmlns:a16="http://schemas.microsoft.com/office/drawing/2014/main" id="{ABBB917C-16BC-3260-C288-D8B49A723B84}"/>
              </a:ext>
            </a:extLst>
          </p:cNvPr>
          <p:cNvSpPr>
            <a:spLocks noChangeArrowheads="1"/>
          </p:cNvSpPr>
          <p:nvPr/>
        </p:nvSpPr>
        <p:spPr bwMode="auto">
          <a:xfrm>
            <a:off x="7812586" y="3766743"/>
            <a:ext cx="287655" cy="584835"/>
          </a:xfrm>
          <a:prstGeom prst="downArrow">
            <a:avLst>
              <a:gd name="adj1" fmla="val 50000"/>
              <a:gd name="adj2" fmla="val 50050"/>
            </a:avLst>
          </a:prstGeom>
          <a:solidFill>
            <a:srgbClr val="FF0000"/>
          </a:solidFill>
          <a:ln>
            <a:noFill/>
          </a:ln>
          <a:extLs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anchor="ctr"/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algn="ctr">
              <a:lnSpc>
                <a:spcPct val="120000"/>
              </a:lnSpc>
              <a:spcBef>
                <a:spcPct val="0"/>
              </a:spcBef>
              <a:buFont typeface="Arial" panose="020B0604020202020204" pitchFamily="34" charset="0"/>
              <a:buNone/>
            </a:pPr>
            <a:endParaRPr lang="zh-CN" altLang="en-US" b="1">
              <a:latin typeface="楷体" panose="02010609060101010101" pitchFamily="49" charset="-122"/>
              <a:ea typeface="楷体" panose="02010609060101010101" pitchFamily="49" charset="-122"/>
              <a:cs typeface="Arial" panose="020B0604020202020204" pitchFamily="34" charset="0"/>
            </a:endParaRPr>
          </a:p>
        </p:txBody>
      </p:sp>
      <p:sp>
        <p:nvSpPr>
          <p:cNvPr id="16" name="文本框 5">
            <a:extLst>
              <a:ext uri="{FF2B5EF4-FFF2-40B4-BE49-F238E27FC236}">
                <a16:creationId xmlns:a16="http://schemas.microsoft.com/office/drawing/2014/main" id="{BFB08C0A-FF22-6BE2-8D11-84F990BE7BED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6153715" y="3766743"/>
            <a:ext cx="9734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</a:p>
        </p:txBody>
      </p:sp>
      <p:sp>
        <p:nvSpPr>
          <p:cNvPr id="17" name="文本框 5">
            <a:extLst>
              <a:ext uri="{FF2B5EF4-FFF2-40B4-BE49-F238E27FC236}">
                <a16:creationId xmlns:a16="http://schemas.microsoft.com/office/drawing/2014/main" id="{681A48BB-FA61-0E1E-D3DA-7B626948D782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8029121" y="3766743"/>
            <a:ext cx="973455" cy="52197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latinLnBrk="0" hangingPunct="1"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×</a:t>
            </a:r>
            <a:r>
              <a:rPr lang="en-US" altLang="zh-CN" b="1" dirty="0">
                <a:solidFill>
                  <a:srgbClr val="0000FF"/>
                </a:solidFill>
                <a:latin typeface="Times New Roman" panose="02020603050405020304" pitchFamily="18" charset="0"/>
                <a:ea typeface="楷体" panose="02010609060101010101" pitchFamily="49" charset="-122"/>
              </a:rPr>
              <a:t>5</a:t>
            </a:r>
          </a:p>
        </p:txBody>
      </p:sp>
      <p:sp>
        <p:nvSpPr>
          <p:cNvPr id="18" name="矩形 18">
            <a:extLst>
              <a:ext uri="{FF2B5EF4-FFF2-40B4-BE49-F238E27FC236}">
                <a16:creationId xmlns:a16="http://schemas.microsoft.com/office/drawing/2014/main" id="{25868D27-65DC-3EA4-DE35-59F99EB030B2}"/>
              </a:ext>
            </a:extLst>
          </p:cNvPr>
          <p:cNvSpPr>
            <a:spLocks noChangeArrowheads="1"/>
          </p:cNvSpPr>
          <p:nvPr/>
        </p:nvSpPr>
        <p:spPr bwMode="auto">
          <a:xfrm>
            <a:off x="5087888" y="4426907"/>
            <a:ext cx="450649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218×5   </a:t>
            </a:r>
            <a:r>
              <a:rPr lang="zh-CN" altLang="en-US" sz="3600" b="1" dirty="0">
                <a:solidFill>
                  <a:srgbClr val="FF0000"/>
                </a:solidFill>
              </a:rPr>
              <a:t> ＞</a:t>
            </a:r>
            <a:r>
              <a:rPr lang="en-US" altLang="zh-CN" sz="3600" b="1" dirty="0">
                <a:solidFill>
                  <a:srgbClr val="FF0000"/>
                </a:solidFill>
              </a:rPr>
              <a:t>   1000</a:t>
            </a:r>
          </a:p>
        </p:txBody>
      </p:sp>
      <p:sp>
        <p:nvSpPr>
          <p:cNvPr id="19" name="矩形 18">
            <a:extLst>
              <a:ext uri="{FF2B5EF4-FFF2-40B4-BE49-F238E27FC236}">
                <a16:creationId xmlns:a16="http://schemas.microsoft.com/office/drawing/2014/main" id="{900E71D1-4290-E9A6-7778-D8B3B8A1469B}"/>
              </a:ext>
            </a:extLst>
          </p:cNvPr>
          <p:cNvSpPr>
            <a:spLocks noChangeArrowheads="1"/>
          </p:cNvSpPr>
          <p:nvPr/>
        </p:nvSpPr>
        <p:spPr bwMode="auto">
          <a:xfrm>
            <a:off x="5868784" y="5375139"/>
            <a:ext cx="3887603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zh-CN" altLang="en-US" sz="3600" b="1" dirty="0">
                <a:solidFill>
                  <a:srgbClr val="FF0000"/>
                </a:solidFill>
              </a:rPr>
              <a:t>答：</a:t>
            </a:r>
            <a:r>
              <a:rPr lang="en-US" sz="3600" b="1" dirty="0">
                <a:solidFill>
                  <a:srgbClr val="FF0000"/>
                </a:solidFill>
              </a:rPr>
              <a:t>1000</a:t>
            </a:r>
            <a:r>
              <a:rPr lang="zh-CN" altLang="en-US" sz="3600" b="1" dirty="0">
                <a:solidFill>
                  <a:srgbClr val="FF0000"/>
                </a:solidFill>
              </a:rPr>
              <a:t>元不够。</a:t>
            </a:r>
          </a:p>
        </p:txBody>
      </p:sp>
      <p:grpSp>
        <p:nvGrpSpPr>
          <p:cNvPr id="20" name="组合 19">
            <a:extLst>
              <a:ext uri="{FF2B5EF4-FFF2-40B4-BE49-F238E27FC236}">
                <a16:creationId xmlns:a16="http://schemas.microsoft.com/office/drawing/2014/main" id="{20C2C69A-F321-F7F1-D82C-36BE92E849E1}"/>
              </a:ext>
            </a:extLst>
          </p:cNvPr>
          <p:cNvGrpSpPr/>
          <p:nvPr/>
        </p:nvGrpSpPr>
        <p:grpSpPr>
          <a:xfrm>
            <a:off x="515428" y="3376567"/>
            <a:ext cx="4212000" cy="2747010"/>
            <a:chOff x="1152" y="5402"/>
            <a:chExt cx="6633" cy="4326"/>
          </a:xfrm>
        </p:grpSpPr>
        <p:sp>
          <p:nvSpPr>
            <p:cNvPr id="21" name="圆角矩形 36">
              <a:extLst>
                <a:ext uri="{FF2B5EF4-FFF2-40B4-BE49-F238E27FC236}">
                  <a16:creationId xmlns:a16="http://schemas.microsoft.com/office/drawing/2014/main" id="{73DC718C-57D2-8D1D-F3C3-80EDA4E664B3}"/>
                </a:ext>
              </a:extLst>
            </p:cNvPr>
            <p:cNvSpPr/>
            <p:nvPr/>
          </p:nvSpPr>
          <p:spPr>
            <a:xfrm>
              <a:off x="1152" y="5402"/>
              <a:ext cx="6633" cy="3515"/>
            </a:xfrm>
            <a:prstGeom prst="roundRect">
              <a:avLst>
                <a:gd name="adj" fmla="val 50000"/>
              </a:avLst>
            </a:prstGeom>
            <a:solidFill>
              <a:srgbClr val="FFEBDC"/>
            </a:solidFill>
            <a:ln>
              <a:noFill/>
            </a:ln>
            <a:effectLst>
              <a:softEdge rad="215900"/>
            </a:effectLst>
          </p:spPr>
          <p:style>
            <a:lnRef idx="2">
              <a:schemeClr val="accent1">
                <a:shade val="50000"/>
              </a:schemeClr>
            </a:lnRef>
            <a:fillRef idx="1">
              <a:schemeClr val="accent1"/>
            </a:fillRef>
            <a:effectRef idx="0">
              <a:schemeClr val="accent1"/>
            </a:effectRef>
            <a:fontRef idx="minor">
              <a:schemeClr val="lt1"/>
            </a:fontRef>
          </p:style>
          <p:txBody>
            <a:bodyPr rtlCol="0" anchor="ctr"/>
            <a:lstStyle/>
            <a:p>
              <a:pPr algn="ctr"/>
              <a:endParaRPr lang="zh-CN" altLang="en-US"/>
            </a:p>
          </p:txBody>
        </p:sp>
        <p:sp>
          <p:nvSpPr>
            <p:cNvPr id="22" name="文本框 21">
              <a:extLst>
                <a:ext uri="{FF2B5EF4-FFF2-40B4-BE49-F238E27FC236}">
                  <a16:creationId xmlns:a16="http://schemas.microsoft.com/office/drawing/2014/main" id="{16611EFF-53A2-2136-2B17-5EAE20B0D187}"/>
                </a:ext>
              </a:extLst>
            </p:cNvPr>
            <p:cNvSpPr txBox="1"/>
            <p:nvPr/>
          </p:nvSpPr>
          <p:spPr>
            <a:xfrm>
              <a:off x="1898" y="5786"/>
              <a:ext cx="5142" cy="2596"/>
            </a:xfrm>
            <a:prstGeom prst="rect">
              <a:avLst/>
            </a:prstGeom>
            <a:noFill/>
          </p:spPr>
          <p:txBody>
            <a:bodyPr wrap="square" rtlCol="0" anchor="t">
              <a:spAutoFit/>
            </a:bodyPr>
            <a:lstStyle/>
            <a:p>
              <a:pPr indent="711200" eaLnBrk="1" latinLnBrk="0" hangingPunct="1">
                <a:lnSpc>
                  <a:spcPct val="120000"/>
                </a:lnSpc>
                <a:extLst>
                  <a:ext uri="{35155182-B16C-46BC-9424-99874614C6A1}">
                    <wpsdc:indentchars xmlns:wpsdc="http://www.wps.cn/officeDocument/2017/drawingmlCustomData" xmlns="" val="200" checksum="3773799597"/>
                  </a:ext>
                </a:extLst>
              </a:pPr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把钱数</a:t>
              </a:r>
              <a:r>
                <a:rPr lang="zh-CN" altLang="en-US" sz="3200" b="1" dirty="0">
                  <a:solidFill>
                    <a:srgbClr val="FF00FF"/>
                  </a:solidFill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往小估</a:t>
              </a:r>
              <a:r>
                <a:rPr lang="zh-CN" altLang="en-US" sz="2800" dirty="0">
                  <a:latin typeface="黑体" panose="02010609060101010101" pitchFamily="49" charset="-122"/>
                  <a:ea typeface="黑体" panose="02010609060101010101" pitchFamily="49" charset="-122"/>
                  <a:sym typeface="+mn-ea"/>
                </a:rPr>
                <a:t>，钱数都不够，实际一定不够。</a:t>
              </a:r>
            </a:p>
          </p:txBody>
        </p:sp>
        <p:pic>
          <p:nvPicPr>
            <p:cNvPr id="23" name="图片 22" descr="E:\本地\1.日常\状元成才路人物图\公司画图\77.png77">
              <a:extLst>
                <a:ext uri="{FF2B5EF4-FFF2-40B4-BE49-F238E27FC236}">
                  <a16:creationId xmlns:a16="http://schemas.microsoft.com/office/drawing/2014/main" id="{07CA811B-8ED3-85C7-881C-719549D1BBA3}"/>
                </a:ext>
              </a:extLst>
            </p:cNvPr>
            <p:cNvPicPr>
              <a:picLocks noChangeAspect="1"/>
            </p:cNvPicPr>
            <p:nvPr/>
          </p:nvPicPr>
          <p:blipFill>
            <a:blip r:embed="rId5"/>
            <a:srcRect l="6500" t="-8086" r="18762" b="52478"/>
            <a:stretch>
              <a:fillRect/>
            </a:stretch>
          </p:blipFill>
          <p:spPr>
            <a:xfrm>
              <a:off x="4724" y="7781"/>
              <a:ext cx="1947" cy="1947"/>
            </a:xfrm>
            <a:custGeom>
              <a:avLst/>
              <a:gdLst/>
              <a:ahLst/>
              <a:cxnLst>
                <a:cxn ang="3">
                  <a:pos x="hc" y="t"/>
                </a:cxn>
                <a:cxn ang="cd2">
                  <a:pos x="l" y="vc"/>
                </a:cxn>
                <a:cxn ang="cd4">
                  <a:pos x="hc" y="b"/>
                </a:cxn>
                <a:cxn ang="0">
                  <a:pos x="r" y="vc"/>
                </a:cxn>
              </a:cxnLst>
              <a:rect l="l" t="t" r="r" b="b"/>
              <a:pathLst>
                <a:path w="2896" h="2896">
                  <a:moveTo>
                    <a:pt x="1448" y="0"/>
                  </a:moveTo>
                  <a:cubicBezTo>
                    <a:pt x="2248" y="0"/>
                    <a:pt x="2896" y="648"/>
                    <a:pt x="2896" y="1448"/>
                  </a:cubicBezTo>
                  <a:cubicBezTo>
                    <a:pt x="2896" y="2248"/>
                    <a:pt x="2248" y="2896"/>
                    <a:pt x="1448" y="2896"/>
                  </a:cubicBezTo>
                  <a:cubicBezTo>
                    <a:pt x="648" y="2896"/>
                    <a:pt x="0" y="2248"/>
                    <a:pt x="0" y="1448"/>
                  </a:cubicBezTo>
                  <a:cubicBezTo>
                    <a:pt x="0" y="648"/>
                    <a:pt x="648" y="0"/>
                    <a:pt x="1448" y="0"/>
                  </a:cubicBezTo>
                  <a:close/>
                </a:path>
              </a:pathLst>
            </a:custGeom>
            <a:solidFill>
              <a:srgbClr val="FFFFFF"/>
            </a:solidFill>
            <a:ln w="12700">
              <a:solidFill>
                <a:srgbClr val="000000"/>
              </a:solidFill>
            </a:ln>
          </p:spPr>
        </p:pic>
      </p:grpSp>
    </p:spTree>
    <p:extLst>
      <p:ext uri="{BB962C8B-B14F-4D97-AF65-F5344CB8AC3E}">
        <p14:creationId xmlns:p14="http://schemas.microsoft.com/office/powerpoint/2010/main" val="721428675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2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right)">
                                      <p:cBhvr>
                                        <p:cTn id="10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5" dur="500"/>
                                        <p:tgtEl>
                                          <p:spTgt spid="1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6" fill="hold">
                      <p:stCondLst>
                        <p:cond delay="indefinite"/>
                      </p:stCondLst>
                      <p:childTnLst>
                        <p:par>
                          <p:cTn id="17" fill="hold">
                            <p:stCondLst>
                              <p:cond delay="0"/>
                            </p:stCondLst>
                            <p:childTnLst>
                              <p:par>
                                <p:cTn id="18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5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28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9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1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2" presetID="2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up)">
                                      <p:cBhvr>
                                        <p:cTn id="34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7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42" dur="500"/>
                                        <p:tgtEl>
                                          <p:spTgt spid="1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3" fill="hold">
                      <p:stCondLst>
                        <p:cond delay="indefinite"/>
                      </p:stCondLst>
                      <p:childTnLst>
                        <p:par>
                          <p:cTn id="44" fill="hold">
                            <p:stCondLst>
                              <p:cond delay="0"/>
                            </p:stCondLst>
                            <p:childTnLst>
                              <p:par>
                                <p:cTn id="45" presetID="42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7" dur="10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  <p:anim calcmode="lin" valueType="num">
                                      <p:cBhvr>
                                        <p:cTn id="48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>
                                        <p:cTn id="49" dur="1000" fill="hold"/>
                                        <p:tgtEl>
                                          <p:spTgt spid="2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+.1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0" grpId="0" animBg="1"/>
      <p:bldP spid="12" grpId="0"/>
      <p:bldP spid="13" grpId="0"/>
      <p:bldP spid="14" grpId="0" bldLvl="0" animBg="1"/>
      <p:bldP spid="15" grpId="0" bldLvl="0" animBg="1"/>
      <p:bldP spid="16" grpId="0"/>
      <p:bldP spid="17" grpId="0"/>
      <p:bldP spid="18" grpId="0"/>
      <p:bldP spid="19" grpId="0"/>
    </p:bld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文本框 1">
            <a:extLst>
              <a:ext uri="{FF2B5EF4-FFF2-40B4-BE49-F238E27FC236}">
                <a16:creationId xmlns:a16="http://schemas.microsoft.com/office/drawing/2014/main" id="{2926DCF4-79F3-F3F3-CC86-CA7270394B5E}"/>
              </a:ext>
            </a:extLst>
          </p:cNvPr>
          <p:cNvSpPr txBox="1"/>
          <p:nvPr/>
        </p:nvSpPr>
        <p:spPr>
          <a:xfrm>
            <a:off x="623392" y="908720"/>
            <a:ext cx="2583684" cy="769441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zh-CN" altLang="en-US" sz="4400" b="1" dirty="0">
                <a:solidFill>
                  <a:srgbClr val="0000FF"/>
                </a:solidFill>
              </a:rPr>
              <a:t>归纳小结</a:t>
            </a: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6A53A50F-F50E-CD46-8D4B-8F24246FC2A4}"/>
              </a:ext>
            </a:extLst>
          </p:cNvPr>
          <p:cNvSpPr txBox="1"/>
          <p:nvPr/>
        </p:nvSpPr>
        <p:spPr>
          <a:xfrm>
            <a:off x="1415480" y="1688787"/>
            <a:ext cx="9892402" cy="1406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 dirty="0"/>
              <a:t>1.</a:t>
            </a:r>
            <a:r>
              <a:rPr lang="zh-CN" altLang="en-US" sz="3600" b="1" dirty="0"/>
              <a:t>在解决实际问题的时候，根据实际情况，可以用估算的方法解决。</a:t>
            </a:r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5226A90C-B345-D1FF-0496-2F934E44DFDC}"/>
              </a:ext>
            </a:extLst>
          </p:cNvPr>
          <p:cNvSpPr txBox="1"/>
          <p:nvPr/>
        </p:nvSpPr>
        <p:spPr>
          <a:xfrm>
            <a:off x="1415480" y="3106208"/>
            <a:ext cx="9892402" cy="1406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 dirty="0"/>
              <a:t>2.</a:t>
            </a:r>
            <a:r>
              <a:rPr lang="zh-CN" altLang="en-US" sz="3600" b="1" dirty="0"/>
              <a:t>估算的策略要注意，结合题目具体情境选择估大还是估小。</a:t>
            </a:r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A69645A0-47CF-8DE8-7705-00C68EA02AE6}"/>
              </a:ext>
            </a:extLst>
          </p:cNvPr>
          <p:cNvSpPr txBox="1"/>
          <p:nvPr/>
        </p:nvSpPr>
        <p:spPr>
          <a:xfrm>
            <a:off x="1415480" y="4523630"/>
            <a:ext cx="9892402" cy="14067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>
              <a:lnSpc>
                <a:spcPct val="125000"/>
              </a:lnSpc>
            </a:pPr>
            <a:r>
              <a:rPr lang="en-US" altLang="zh-CN" sz="3600" b="1" dirty="0"/>
              <a:t>3.</a:t>
            </a:r>
            <a:r>
              <a:rPr lang="zh-CN" altLang="en-US" sz="3600" b="1" dirty="0"/>
              <a:t>多位数乘一位数要把多位数估成</a:t>
            </a:r>
            <a:r>
              <a:rPr lang="zh-CN" altLang="en-US" sz="3600" b="1" dirty="0">
                <a:solidFill>
                  <a:srgbClr val="FF0000"/>
                </a:solidFill>
              </a:rPr>
              <a:t>整十、整百</a:t>
            </a:r>
            <a:r>
              <a:rPr lang="zh-CN" altLang="en-US" sz="3600" b="1" dirty="0"/>
              <a:t>或</a:t>
            </a:r>
            <a:r>
              <a:rPr lang="zh-CN" altLang="en-US" sz="3600" b="1" dirty="0">
                <a:solidFill>
                  <a:srgbClr val="FF0000"/>
                </a:solidFill>
              </a:rPr>
              <a:t>整千</a:t>
            </a:r>
            <a:r>
              <a:rPr lang="zh-CN" altLang="en-US" sz="3600" b="1" dirty="0"/>
              <a:t>数，再与一位数相乘。</a:t>
            </a:r>
          </a:p>
        </p:txBody>
      </p:sp>
    </p:spTree>
    <p:extLst>
      <p:ext uri="{BB962C8B-B14F-4D97-AF65-F5344CB8AC3E}">
        <p14:creationId xmlns:p14="http://schemas.microsoft.com/office/powerpoint/2010/main" val="3068160696"/>
      </p:ext>
    </p:extLst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  <p:bldP spid="8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3555" name="矩形 18"/>
          <p:cNvSpPr>
            <a:spLocks noChangeArrowheads="1"/>
          </p:cNvSpPr>
          <p:nvPr/>
        </p:nvSpPr>
        <p:spPr bwMode="auto">
          <a:xfrm>
            <a:off x="905932" y="1526117"/>
            <a:ext cx="8502436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/>
          <a:p>
            <a:pPr>
              <a:buFont typeface="Arial" panose="020B0604020202020204" pitchFamily="34" charset="0"/>
              <a:buNone/>
            </a:pPr>
            <a:r>
              <a:rPr lang="en-US" altLang="zh-CN" sz="3600" b="1" dirty="0">
                <a:cs typeface="Times New Roman" panose="02020603050405020304" pitchFamily="18" charset="0"/>
              </a:rPr>
              <a:t>1.</a:t>
            </a:r>
            <a:r>
              <a:rPr lang="zh-CN" altLang="en-US" sz="3600" b="1" dirty="0">
                <a:cs typeface="Times New Roman" panose="02020603050405020304" pitchFamily="18" charset="0"/>
              </a:rPr>
              <a:t>估一估，在      里填上“</a:t>
            </a:r>
            <a:r>
              <a:rPr lang="en-US" altLang="zh-CN" sz="3600" b="1" dirty="0">
                <a:cs typeface="Times New Roman" panose="02020603050405020304" pitchFamily="18" charset="0"/>
              </a:rPr>
              <a:t>&gt;</a:t>
            </a:r>
            <a:r>
              <a:rPr lang="zh-CN" altLang="en-US" sz="3600" b="1" dirty="0">
                <a:cs typeface="Times New Roman" panose="02020603050405020304" pitchFamily="18" charset="0"/>
              </a:rPr>
              <a:t>”或“</a:t>
            </a:r>
            <a:r>
              <a:rPr lang="en-US" altLang="zh-CN" sz="3600" b="1" dirty="0">
                <a:cs typeface="Times New Roman" panose="02020603050405020304" pitchFamily="18" charset="0"/>
              </a:rPr>
              <a:t>&lt;</a:t>
            </a:r>
            <a:r>
              <a:rPr lang="zh-CN" altLang="en-US" sz="3600" b="1" dirty="0">
                <a:cs typeface="Times New Roman" panose="02020603050405020304" pitchFamily="18" charset="0"/>
              </a:rPr>
              <a:t>”。</a:t>
            </a:r>
          </a:p>
        </p:txBody>
      </p:sp>
      <p:sp>
        <p:nvSpPr>
          <p:cNvPr id="30731" name="文本框 29"/>
          <p:cNvSpPr txBox="1">
            <a:spLocks noChangeArrowheads="1"/>
          </p:cNvSpPr>
          <p:nvPr/>
        </p:nvSpPr>
        <p:spPr bwMode="auto">
          <a:xfrm>
            <a:off x="1721274" y="66886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随堂练习</a:t>
            </a:r>
          </a:p>
        </p:txBody>
      </p:sp>
      <p:pic>
        <p:nvPicPr>
          <p:cNvPr id="30732" name="图片 30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695113" y="40449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" name="椭圆 1">
            <a:extLst>
              <a:ext uri="{FF2B5EF4-FFF2-40B4-BE49-F238E27FC236}">
                <a16:creationId xmlns:a16="http://schemas.microsoft.com/office/drawing/2014/main" id="{D4DE3F8F-4E40-D7C8-43FD-AFFD929B17CA}"/>
              </a:ext>
            </a:extLst>
          </p:cNvPr>
          <p:cNvSpPr/>
          <p:nvPr/>
        </p:nvSpPr>
        <p:spPr>
          <a:xfrm>
            <a:off x="3691161" y="1561250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4" name="文本框 3">
            <a:extLst>
              <a:ext uri="{FF2B5EF4-FFF2-40B4-BE49-F238E27FC236}">
                <a16:creationId xmlns:a16="http://schemas.microsoft.com/office/drawing/2014/main" id="{F63EE3DD-AD83-A127-53D5-7F4B8417FD18}"/>
              </a:ext>
            </a:extLst>
          </p:cNvPr>
          <p:cNvSpPr txBox="1"/>
          <p:nvPr/>
        </p:nvSpPr>
        <p:spPr>
          <a:xfrm>
            <a:off x="1631504" y="2460748"/>
            <a:ext cx="3312369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72×7       490</a:t>
            </a:r>
            <a:endParaRPr lang="zh-CN" altLang="en-US" dirty="0"/>
          </a:p>
        </p:txBody>
      </p:sp>
      <p:sp>
        <p:nvSpPr>
          <p:cNvPr id="6" name="椭圆 5">
            <a:extLst>
              <a:ext uri="{FF2B5EF4-FFF2-40B4-BE49-F238E27FC236}">
                <a16:creationId xmlns:a16="http://schemas.microsoft.com/office/drawing/2014/main" id="{EEB399F2-6409-6A2B-1561-ACC624F61FE1}"/>
              </a:ext>
            </a:extLst>
          </p:cNvPr>
          <p:cNvSpPr/>
          <p:nvPr/>
        </p:nvSpPr>
        <p:spPr>
          <a:xfrm>
            <a:off x="2984416" y="2495881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8" name="文本框 7">
            <a:extLst>
              <a:ext uri="{FF2B5EF4-FFF2-40B4-BE49-F238E27FC236}">
                <a16:creationId xmlns:a16="http://schemas.microsoft.com/office/drawing/2014/main" id="{445B1686-F72D-F01E-7572-945EAB8DAD5F}"/>
              </a:ext>
            </a:extLst>
          </p:cNvPr>
          <p:cNvSpPr txBox="1"/>
          <p:nvPr/>
        </p:nvSpPr>
        <p:spPr>
          <a:xfrm>
            <a:off x="1631504" y="3395379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803×5       4000</a:t>
            </a:r>
            <a:endParaRPr lang="zh-CN" altLang="en-US" dirty="0"/>
          </a:p>
        </p:txBody>
      </p:sp>
      <p:sp>
        <p:nvSpPr>
          <p:cNvPr id="10" name="椭圆 9">
            <a:extLst>
              <a:ext uri="{FF2B5EF4-FFF2-40B4-BE49-F238E27FC236}">
                <a16:creationId xmlns:a16="http://schemas.microsoft.com/office/drawing/2014/main" id="{B0B1C9A5-4CE2-8CBB-9A82-83ABADE83A5A}"/>
              </a:ext>
            </a:extLst>
          </p:cNvPr>
          <p:cNvSpPr/>
          <p:nvPr/>
        </p:nvSpPr>
        <p:spPr>
          <a:xfrm>
            <a:off x="3217760" y="3430512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88A50422-A308-1B8E-000D-810D287AC45F}"/>
              </a:ext>
            </a:extLst>
          </p:cNvPr>
          <p:cNvSpPr txBox="1"/>
          <p:nvPr/>
        </p:nvSpPr>
        <p:spPr>
          <a:xfrm>
            <a:off x="1631504" y="4330010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263×2       500</a:t>
            </a:r>
            <a:endParaRPr lang="zh-CN" altLang="en-US" dirty="0"/>
          </a:p>
        </p:txBody>
      </p:sp>
      <p:sp>
        <p:nvSpPr>
          <p:cNvPr id="16" name="椭圆 15">
            <a:extLst>
              <a:ext uri="{FF2B5EF4-FFF2-40B4-BE49-F238E27FC236}">
                <a16:creationId xmlns:a16="http://schemas.microsoft.com/office/drawing/2014/main" id="{230E2D31-80BF-9520-A533-458FBBBC0FE5}"/>
              </a:ext>
            </a:extLst>
          </p:cNvPr>
          <p:cNvSpPr/>
          <p:nvPr/>
        </p:nvSpPr>
        <p:spPr>
          <a:xfrm>
            <a:off x="3217760" y="4365143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18" name="文本框 17">
            <a:extLst>
              <a:ext uri="{FF2B5EF4-FFF2-40B4-BE49-F238E27FC236}">
                <a16:creationId xmlns:a16="http://schemas.microsoft.com/office/drawing/2014/main" id="{202EBEF1-CE11-1570-AFC4-0E66F1DEDE69}"/>
              </a:ext>
            </a:extLst>
          </p:cNvPr>
          <p:cNvSpPr txBox="1"/>
          <p:nvPr/>
        </p:nvSpPr>
        <p:spPr>
          <a:xfrm>
            <a:off x="1631504" y="5264641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312×3       1000</a:t>
            </a:r>
            <a:endParaRPr lang="zh-CN" altLang="en-US" dirty="0"/>
          </a:p>
        </p:txBody>
      </p:sp>
      <p:sp>
        <p:nvSpPr>
          <p:cNvPr id="20" name="椭圆 19">
            <a:extLst>
              <a:ext uri="{FF2B5EF4-FFF2-40B4-BE49-F238E27FC236}">
                <a16:creationId xmlns:a16="http://schemas.microsoft.com/office/drawing/2014/main" id="{0F8C3142-7F1F-510C-6EB7-F46B5D80EA56}"/>
              </a:ext>
            </a:extLst>
          </p:cNvPr>
          <p:cNvSpPr/>
          <p:nvPr/>
        </p:nvSpPr>
        <p:spPr>
          <a:xfrm>
            <a:off x="3217760" y="5299774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2" name="文本框 21">
            <a:extLst>
              <a:ext uri="{FF2B5EF4-FFF2-40B4-BE49-F238E27FC236}">
                <a16:creationId xmlns:a16="http://schemas.microsoft.com/office/drawing/2014/main" id="{2AEC62FC-B548-1691-5C81-0233CBDE2E40}"/>
              </a:ext>
            </a:extLst>
          </p:cNvPr>
          <p:cNvSpPr txBox="1"/>
          <p:nvPr/>
        </p:nvSpPr>
        <p:spPr>
          <a:xfrm>
            <a:off x="6023992" y="2460748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703×3       2000</a:t>
            </a:r>
            <a:endParaRPr lang="zh-CN" altLang="en-US" dirty="0"/>
          </a:p>
        </p:txBody>
      </p:sp>
      <p:sp>
        <p:nvSpPr>
          <p:cNvPr id="23" name="椭圆 22">
            <a:extLst>
              <a:ext uri="{FF2B5EF4-FFF2-40B4-BE49-F238E27FC236}">
                <a16:creationId xmlns:a16="http://schemas.microsoft.com/office/drawing/2014/main" id="{66CCB7C2-7428-DBDD-009D-9F481392EC51}"/>
              </a:ext>
            </a:extLst>
          </p:cNvPr>
          <p:cNvSpPr/>
          <p:nvPr/>
        </p:nvSpPr>
        <p:spPr>
          <a:xfrm>
            <a:off x="7610248" y="2495881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4" name="文本框 23">
            <a:extLst>
              <a:ext uri="{FF2B5EF4-FFF2-40B4-BE49-F238E27FC236}">
                <a16:creationId xmlns:a16="http://schemas.microsoft.com/office/drawing/2014/main" id="{838EFE40-850C-EF0D-8895-D0CCCD659DBC}"/>
              </a:ext>
            </a:extLst>
          </p:cNvPr>
          <p:cNvSpPr txBox="1"/>
          <p:nvPr/>
        </p:nvSpPr>
        <p:spPr>
          <a:xfrm>
            <a:off x="6023992" y="3395379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298×9       3000</a:t>
            </a:r>
            <a:endParaRPr lang="zh-CN" altLang="en-US" dirty="0"/>
          </a:p>
        </p:txBody>
      </p:sp>
      <p:sp>
        <p:nvSpPr>
          <p:cNvPr id="25" name="椭圆 24">
            <a:extLst>
              <a:ext uri="{FF2B5EF4-FFF2-40B4-BE49-F238E27FC236}">
                <a16:creationId xmlns:a16="http://schemas.microsoft.com/office/drawing/2014/main" id="{C0A5CA68-85D0-D06A-AF76-DFBA8D046B23}"/>
              </a:ext>
            </a:extLst>
          </p:cNvPr>
          <p:cNvSpPr/>
          <p:nvPr/>
        </p:nvSpPr>
        <p:spPr>
          <a:xfrm>
            <a:off x="7610248" y="3430512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6" name="文本框 25">
            <a:extLst>
              <a:ext uri="{FF2B5EF4-FFF2-40B4-BE49-F238E27FC236}">
                <a16:creationId xmlns:a16="http://schemas.microsoft.com/office/drawing/2014/main" id="{1D883516-E006-E9BA-D280-5FA21C22555E}"/>
              </a:ext>
            </a:extLst>
          </p:cNvPr>
          <p:cNvSpPr txBox="1"/>
          <p:nvPr/>
        </p:nvSpPr>
        <p:spPr>
          <a:xfrm>
            <a:off x="6023992" y="4330010"/>
            <a:ext cx="3816424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897×5       4500</a:t>
            </a:r>
            <a:endParaRPr lang="zh-CN" altLang="en-US" dirty="0"/>
          </a:p>
        </p:txBody>
      </p:sp>
      <p:sp>
        <p:nvSpPr>
          <p:cNvPr id="27" name="椭圆 26">
            <a:extLst>
              <a:ext uri="{FF2B5EF4-FFF2-40B4-BE49-F238E27FC236}">
                <a16:creationId xmlns:a16="http://schemas.microsoft.com/office/drawing/2014/main" id="{EF998C73-9B64-066D-5D70-903AC036B2BE}"/>
              </a:ext>
            </a:extLst>
          </p:cNvPr>
          <p:cNvSpPr/>
          <p:nvPr/>
        </p:nvSpPr>
        <p:spPr>
          <a:xfrm>
            <a:off x="7610248" y="4365143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28" name="文本框 27">
            <a:extLst>
              <a:ext uri="{FF2B5EF4-FFF2-40B4-BE49-F238E27FC236}">
                <a16:creationId xmlns:a16="http://schemas.microsoft.com/office/drawing/2014/main" id="{7C235F33-3DCA-71BD-3235-19B5420ACA29}"/>
              </a:ext>
            </a:extLst>
          </p:cNvPr>
          <p:cNvSpPr txBox="1"/>
          <p:nvPr/>
        </p:nvSpPr>
        <p:spPr>
          <a:xfrm>
            <a:off x="6023992" y="5264641"/>
            <a:ext cx="3600400" cy="646331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buFont typeface="Arial" panose="020B0604020202020204" pitchFamily="34" charset="0"/>
              <a:buNone/>
              <a:defRPr sz="3600" b="1">
                <a:cs typeface="Times New Roman" panose="02020603050405020304" pitchFamily="18" charset="0"/>
              </a:defRPr>
            </a:lvl1pPr>
          </a:lstStyle>
          <a:p>
            <a:r>
              <a:rPr lang="en-US" altLang="zh-CN" dirty="0"/>
              <a:t>312×3       900</a:t>
            </a:r>
            <a:endParaRPr lang="zh-CN" altLang="en-US" dirty="0"/>
          </a:p>
        </p:txBody>
      </p:sp>
      <p:sp>
        <p:nvSpPr>
          <p:cNvPr id="29" name="椭圆 28">
            <a:extLst>
              <a:ext uri="{FF2B5EF4-FFF2-40B4-BE49-F238E27FC236}">
                <a16:creationId xmlns:a16="http://schemas.microsoft.com/office/drawing/2014/main" id="{175D7819-C366-9D28-2380-510B5C4922A0}"/>
              </a:ext>
            </a:extLst>
          </p:cNvPr>
          <p:cNvSpPr/>
          <p:nvPr/>
        </p:nvSpPr>
        <p:spPr>
          <a:xfrm>
            <a:off x="7610248" y="5299774"/>
            <a:ext cx="576064" cy="576064"/>
          </a:xfrm>
          <a:prstGeom prst="ellipse">
            <a:avLst/>
          </a:prstGeom>
          <a:solidFill>
            <a:schemeClr val="bg1"/>
          </a:solidFill>
          <a:ln w="19050">
            <a:solidFill>
              <a:schemeClr val="tx1"/>
            </a:solidFill>
          </a:ln>
        </p:spPr>
        <p:style>
          <a:lnRef idx="2">
            <a:schemeClr val="accent1">
              <a:shade val="15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zh-CN" altLang="en-US"/>
          </a:p>
        </p:txBody>
      </p:sp>
      <p:sp>
        <p:nvSpPr>
          <p:cNvPr id="30" name="文本框 29">
            <a:extLst>
              <a:ext uri="{FF2B5EF4-FFF2-40B4-BE49-F238E27FC236}">
                <a16:creationId xmlns:a16="http://schemas.microsoft.com/office/drawing/2014/main" id="{A9EC4A66-23E9-F208-E309-484F3C441CD4}"/>
              </a:ext>
            </a:extLst>
          </p:cNvPr>
          <p:cNvSpPr txBox="1"/>
          <p:nvPr/>
        </p:nvSpPr>
        <p:spPr>
          <a:xfrm>
            <a:off x="3048669" y="2460747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&gt;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1" name="文本框 30">
            <a:extLst>
              <a:ext uri="{FF2B5EF4-FFF2-40B4-BE49-F238E27FC236}">
                <a16:creationId xmlns:a16="http://schemas.microsoft.com/office/drawing/2014/main" id="{98BEC757-BF1E-A0F7-9861-73BF7C1929B2}"/>
              </a:ext>
            </a:extLst>
          </p:cNvPr>
          <p:cNvSpPr txBox="1"/>
          <p:nvPr/>
        </p:nvSpPr>
        <p:spPr>
          <a:xfrm>
            <a:off x="7674501" y="2460747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&gt;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3" name="文本框 32">
            <a:extLst>
              <a:ext uri="{FF2B5EF4-FFF2-40B4-BE49-F238E27FC236}">
                <a16:creationId xmlns:a16="http://schemas.microsoft.com/office/drawing/2014/main" id="{6E25A005-77DC-3480-72F8-16A984DF34F8}"/>
              </a:ext>
            </a:extLst>
          </p:cNvPr>
          <p:cNvSpPr txBox="1"/>
          <p:nvPr/>
        </p:nvSpPr>
        <p:spPr>
          <a:xfrm>
            <a:off x="3287688" y="339537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&gt;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4" name="文本框 33">
            <a:extLst>
              <a:ext uri="{FF2B5EF4-FFF2-40B4-BE49-F238E27FC236}">
                <a16:creationId xmlns:a16="http://schemas.microsoft.com/office/drawing/2014/main" id="{438582A9-032F-6885-0F96-DE50054A5E9F}"/>
              </a:ext>
            </a:extLst>
          </p:cNvPr>
          <p:cNvSpPr txBox="1"/>
          <p:nvPr/>
        </p:nvSpPr>
        <p:spPr>
          <a:xfrm>
            <a:off x="7677084" y="3395379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&lt;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5" name="文本框 34">
            <a:extLst>
              <a:ext uri="{FF2B5EF4-FFF2-40B4-BE49-F238E27FC236}">
                <a16:creationId xmlns:a16="http://schemas.microsoft.com/office/drawing/2014/main" id="{F5131B92-3EDC-D82C-921F-C47C7F5A47B0}"/>
              </a:ext>
            </a:extLst>
          </p:cNvPr>
          <p:cNvSpPr txBox="1"/>
          <p:nvPr/>
        </p:nvSpPr>
        <p:spPr>
          <a:xfrm>
            <a:off x="3287688" y="4326834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&gt;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7" name="文本框 36">
            <a:extLst>
              <a:ext uri="{FF2B5EF4-FFF2-40B4-BE49-F238E27FC236}">
                <a16:creationId xmlns:a16="http://schemas.microsoft.com/office/drawing/2014/main" id="{4B04A194-7DE5-7775-FBA5-7C3D3D02835D}"/>
              </a:ext>
            </a:extLst>
          </p:cNvPr>
          <p:cNvSpPr txBox="1"/>
          <p:nvPr/>
        </p:nvSpPr>
        <p:spPr>
          <a:xfrm>
            <a:off x="7677084" y="4326833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&lt;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8" name="文本框 37">
            <a:extLst>
              <a:ext uri="{FF2B5EF4-FFF2-40B4-BE49-F238E27FC236}">
                <a16:creationId xmlns:a16="http://schemas.microsoft.com/office/drawing/2014/main" id="{BAFA6885-BA5A-FC32-99EB-674518B26A30}"/>
              </a:ext>
            </a:extLst>
          </p:cNvPr>
          <p:cNvSpPr txBox="1"/>
          <p:nvPr/>
        </p:nvSpPr>
        <p:spPr>
          <a:xfrm>
            <a:off x="3287688" y="526464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&lt;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  <p:sp>
        <p:nvSpPr>
          <p:cNvPr id="39" name="文本框 38">
            <a:extLst>
              <a:ext uri="{FF2B5EF4-FFF2-40B4-BE49-F238E27FC236}">
                <a16:creationId xmlns:a16="http://schemas.microsoft.com/office/drawing/2014/main" id="{F100D01E-C286-6FC7-B182-0C6BC5CECC4B}"/>
              </a:ext>
            </a:extLst>
          </p:cNvPr>
          <p:cNvSpPr txBox="1"/>
          <p:nvPr/>
        </p:nvSpPr>
        <p:spPr>
          <a:xfrm>
            <a:off x="7674501" y="5264641"/>
            <a:ext cx="447558" cy="646331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altLang="zh-CN" sz="3600" b="1" dirty="0">
                <a:solidFill>
                  <a:srgbClr val="FF0000"/>
                </a:solidFill>
              </a:rPr>
              <a:t>&gt;</a:t>
            </a:r>
            <a:endParaRPr lang="zh-CN" altLang="en-US" sz="3600" b="1" dirty="0">
              <a:solidFill>
                <a:srgbClr val="FF0000"/>
              </a:solidFill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7" fill="hold">
                      <p:stCondLst>
                        <p:cond delay="indefinite"/>
                      </p:stCondLst>
                      <p:childTnLst>
                        <p:par>
                          <p:cTn id="8" fill="hold">
                            <p:stCondLst>
                              <p:cond delay="0"/>
                            </p:stCondLst>
                            <p:childTnLst>
                              <p:par>
                                <p:cTn id="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1" fill="hold">
                      <p:stCondLst>
                        <p:cond delay="indefinite"/>
                      </p:stCondLst>
                      <p:childTnLst>
                        <p:par>
                          <p:cTn id="12" fill="hold">
                            <p:stCondLst>
                              <p:cond delay="0"/>
                            </p:stCondLst>
                            <p:childTnLst>
                              <p:par>
                                <p:cTn id="1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9" fill="hold">
                      <p:stCondLst>
                        <p:cond delay="indefinite"/>
                      </p:stCondLst>
                      <p:childTnLst>
                        <p:par>
                          <p:cTn id="20" fill="hold">
                            <p:stCondLst>
                              <p:cond delay="0"/>
                            </p:stCondLst>
                            <p:childTnLst>
                              <p:par>
                                <p:cTn id="21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3" fill="hold">
                      <p:stCondLst>
                        <p:cond delay="indefinite"/>
                      </p:stCondLst>
                      <p:childTnLst>
                        <p:par>
                          <p:cTn id="24" fill="hold">
                            <p:stCondLst>
                              <p:cond delay="0"/>
                            </p:stCondLst>
                            <p:childTnLst>
                              <p:par>
                                <p:cTn id="2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1" fill="hold">
                      <p:stCondLst>
                        <p:cond delay="indefinite"/>
                      </p:stCondLst>
                      <p:childTnLst>
                        <p:par>
                          <p:cTn id="32" fill="hold">
                            <p:stCondLst>
                              <p:cond delay="0"/>
                            </p:stCondLst>
                            <p:childTnLst>
                              <p:par>
                                <p:cTn id="33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0" grpId="0"/>
      <p:bldP spid="31" grpId="0"/>
      <p:bldP spid="33" grpId="0"/>
      <p:bldP spid="34" grpId="0"/>
      <p:bldP spid="35" grpId="0"/>
      <p:bldP spid="37" grpId="0"/>
      <p:bldP spid="38" grpId="0"/>
      <p:bldP spid="39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Box 3">
            <a:extLst>
              <a:ext uri="{FF2B5EF4-FFF2-40B4-BE49-F238E27FC236}">
                <a16:creationId xmlns:a16="http://schemas.microsoft.com/office/drawing/2014/main" id="{EE01B427-2B45-09D3-A0E0-483E0D827FEB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731404" y="1268760"/>
            <a:ext cx="10729192" cy="14067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25000"/>
              </a:lnSpc>
              <a:spcBef>
                <a:spcPct val="0"/>
              </a:spcBef>
              <a:buNone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陈伯伯家一共摘了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180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千克苹果。一个箱子最多能装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6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千克，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32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个箱子能装下这些苹果吗？</a:t>
            </a:r>
            <a:endParaRPr 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6" name="文本框 5">
            <a:extLst>
              <a:ext uri="{FF2B5EF4-FFF2-40B4-BE49-F238E27FC236}">
                <a16:creationId xmlns:a16="http://schemas.microsoft.com/office/drawing/2014/main" id="{5CF9BDB5-6F16-F7AE-A577-341D7272F6F0}"/>
              </a:ext>
            </a:extLst>
          </p:cNvPr>
          <p:cNvSpPr txBox="1"/>
          <p:nvPr/>
        </p:nvSpPr>
        <p:spPr>
          <a:xfrm>
            <a:off x="3036652" y="2833902"/>
            <a:ext cx="6118696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把</a:t>
            </a:r>
            <a:r>
              <a:rPr lang="en-US" altLang="zh-CN" dirty="0"/>
              <a:t>32</a:t>
            </a:r>
            <a:r>
              <a:rPr lang="zh-CN" altLang="en-US" dirty="0"/>
              <a:t>看成</a:t>
            </a:r>
            <a:r>
              <a:rPr lang="en-US" altLang="zh-CN" dirty="0"/>
              <a:t>30</a:t>
            </a:r>
            <a:r>
              <a:rPr lang="zh-CN" altLang="en-US" dirty="0"/>
              <a:t>。 </a:t>
            </a:r>
          </a:p>
          <a:p>
            <a:r>
              <a:rPr lang="en-US" altLang="zh-CN" dirty="0"/>
              <a:t>30&lt;32</a:t>
            </a:r>
            <a:endParaRPr lang="zh-CN" altLang="en-US" dirty="0"/>
          </a:p>
          <a:p>
            <a:r>
              <a:rPr lang="en-US" altLang="zh-CN" dirty="0"/>
              <a:t>30×6=180</a:t>
            </a:r>
            <a:r>
              <a:rPr lang="zh-CN" altLang="en-US" dirty="0"/>
              <a:t>（千克） </a:t>
            </a:r>
          </a:p>
          <a:p>
            <a:r>
              <a:rPr lang="en-US" altLang="zh-CN" dirty="0"/>
              <a:t>180&lt;32×6</a:t>
            </a:r>
            <a:endParaRPr lang="zh-CN" altLang="en-US" dirty="0"/>
          </a:p>
        </p:txBody>
      </p:sp>
      <p:sp>
        <p:nvSpPr>
          <p:cNvPr id="7" name="文本框 6">
            <a:extLst>
              <a:ext uri="{FF2B5EF4-FFF2-40B4-BE49-F238E27FC236}">
                <a16:creationId xmlns:a16="http://schemas.microsoft.com/office/drawing/2014/main" id="{92D83819-453D-0DF8-B3C5-6F2CDCE4CE48}"/>
              </a:ext>
            </a:extLst>
          </p:cNvPr>
          <p:cNvSpPr txBox="1"/>
          <p:nvPr/>
        </p:nvSpPr>
        <p:spPr>
          <a:xfrm>
            <a:off x="2423592" y="5383673"/>
            <a:ext cx="7128792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答：</a:t>
            </a:r>
            <a:r>
              <a:rPr lang="en-US" altLang="zh-CN" dirty="0"/>
              <a:t>32</a:t>
            </a:r>
            <a:r>
              <a:rPr lang="zh-CN" altLang="en-US" dirty="0"/>
              <a:t>个箱子能装下这些苹果。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6" grpId="0"/>
      <p:bldP spid="7" grpId="0"/>
    </p:bld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1508" name="TextBox 3"/>
          <p:cNvSpPr txBox="1">
            <a:spLocks noChangeArrowheads="1"/>
          </p:cNvSpPr>
          <p:nvPr/>
        </p:nvSpPr>
        <p:spPr bwMode="auto">
          <a:xfrm>
            <a:off x="731404" y="1268760"/>
            <a:ext cx="10729192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新华小学组织师生观看载人飞船发射纪录片，多媒体会议室有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298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个座位，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910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名师生分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3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场观看，座位够吗？</a:t>
            </a:r>
            <a:endParaRPr 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3" name="文本框 2">
            <a:extLst>
              <a:ext uri="{FF2B5EF4-FFF2-40B4-BE49-F238E27FC236}">
                <a16:creationId xmlns:a16="http://schemas.microsoft.com/office/drawing/2014/main" id="{2E328C69-75BC-C281-CAF7-519F5A86DD2D}"/>
              </a:ext>
            </a:extLst>
          </p:cNvPr>
          <p:cNvSpPr txBox="1"/>
          <p:nvPr/>
        </p:nvSpPr>
        <p:spPr>
          <a:xfrm>
            <a:off x="3036652" y="2924944"/>
            <a:ext cx="6118696" cy="296619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把</a:t>
            </a:r>
            <a:r>
              <a:rPr lang="en-US" altLang="zh-CN" dirty="0"/>
              <a:t>298</a:t>
            </a:r>
            <a:r>
              <a:rPr lang="zh-CN" altLang="en-US" dirty="0"/>
              <a:t>看成</a:t>
            </a:r>
            <a:r>
              <a:rPr lang="en-US" altLang="zh-CN" dirty="0"/>
              <a:t>300</a:t>
            </a:r>
            <a:r>
              <a:rPr lang="zh-CN" altLang="en-US" dirty="0"/>
              <a:t>。 </a:t>
            </a:r>
          </a:p>
          <a:p>
            <a:r>
              <a:rPr lang="en-US" altLang="zh-CN" dirty="0"/>
              <a:t>298&lt;300 </a:t>
            </a:r>
            <a:endParaRPr lang="zh-CN" altLang="en-US" dirty="0"/>
          </a:p>
          <a:p>
            <a:r>
              <a:rPr lang="en-US" altLang="zh-CN" dirty="0"/>
              <a:t>300×3=900</a:t>
            </a:r>
            <a:r>
              <a:rPr lang="zh-CN" altLang="en-US" dirty="0"/>
              <a:t>（个） </a:t>
            </a:r>
          </a:p>
          <a:p>
            <a:r>
              <a:rPr lang="en-US" altLang="zh-CN" dirty="0"/>
              <a:t>298×3&lt;900 </a:t>
            </a:r>
            <a:endParaRPr lang="zh-CN" altLang="en-US" dirty="0"/>
          </a:p>
          <a:p>
            <a:r>
              <a:rPr lang="en-US" altLang="zh-CN" dirty="0"/>
              <a:t>900&lt;910</a:t>
            </a:r>
            <a:endParaRPr lang="zh-CN" altLang="en-US" dirty="0"/>
          </a:p>
        </p:txBody>
      </p:sp>
      <p:sp>
        <p:nvSpPr>
          <p:cNvPr id="5" name="文本框 4">
            <a:extLst>
              <a:ext uri="{FF2B5EF4-FFF2-40B4-BE49-F238E27FC236}">
                <a16:creationId xmlns:a16="http://schemas.microsoft.com/office/drawing/2014/main" id="{FD847C5C-C0BE-2AE0-A6E5-5A1233D10329}"/>
              </a:ext>
            </a:extLst>
          </p:cNvPr>
          <p:cNvSpPr txBox="1"/>
          <p:nvPr/>
        </p:nvSpPr>
        <p:spPr>
          <a:xfrm>
            <a:off x="6888088" y="5373216"/>
            <a:ext cx="3744416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答：座位不够。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5" grpId="0"/>
    </p:bld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3">
            <a:extLst>
              <a:ext uri="{FF2B5EF4-FFF2-40B4-BE49-F238E27FC236}">
                <a16:creationId xmlns:a16="http://schemas.microsoft.com/office/drawing/2014/main" id="{4E4B50D5-4BE2-DAB5-155D-35ADC6E27B18}"/>
              </a:ext>
            </a:extLst>
          </p:cNvPr>
          <p:cNvSpPr txBox="1">
            <a:spLocks noChangeArrowheads="1"/>
          </p:cNvSpPr>
          <p:nvPr/>
        </p:nvSpPr>
        <p:spPr bwMode="auto">
          <a:xfrm>
            <a:off x="587388" y="620688"/>
            <a:ext cx="10405156" cy="175432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None/>
            </a:pPr>
            <a:r>
              <a:rPr 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4.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学校举办书法比赛活动，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2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个评选组各选出了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187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幅优秀的书法作品准备张贴在展览板上展示，每块展板上张贴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52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幅作品，准备 </a:t>
            </a:r>
            <a:r>
              <a:rPr lang="en-US" altLang="zh-CN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8 </a:t>
            </a:r>
            <a:r>
              <a:rPr lang="zh-CN" altLang="en-US" sz="3600" b="1" dirty="0">
                <a:latin typeface="Times New Roman" panose="02020603050405020304" pitchFamily="18" charset="0"/>
                <a:ea typeface="楷体" panose="02010609060101010101" pitchFamily="49" charset="-122"/>
                <a:cs typeface="Times New Roman" panose="02020603050405020304" pitchFamily="18" charset="0"/>
              </a:rPr>
              <a:t>块展板够吗？</a:t>
            </a:r>
            <a:endParaRPr lang="zh-CN" sz="3600" b="1" dirty="0">
              <a:latin typeface="Times New Roman" panose="02020603050405020304" pitchFamily="18" charset="0"/>
              <a:ea typeface="楷体" panose="02010609060101010101" pitchFamily="49" charset="-122"/>
              <a:cs typeface="Times New Roman" panose="02020603050405020304" pitchFamily="18" charset="0"/>
            </a:endParaRPr>
          </a:p>
        </p:txBody>
      </p:sp>
      <p:sp>
        <p:nvSpPr>
          <p:cNvPr id="14" name="文本框 13">
            <a:extLst>
              <a:ext uri="{FF2B5EF4-FFF2-40B4-BE49-F238E27FC236}">
                <a16:creationId xmlns:a16="http://schemas.microsoft.com/office/drawing/2014/main" id="{4EC5AE9D-5C21-8066-25AF-6AC06F332EF2}"/>
              </a:ext>
            </a:extLst>
          </p:cNvPr>
          <p:cNvSpPr txBox="1"/>
          <p:nvPr/>
        </p:nvSpPr>
        <p:spPr>
          <a:xfrm>
            <a:off x="1740508" y="2473862"/>
            <a:ext cx="4355492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把</a:t>
            </a:r>
            <a:r>
              <a:rPr lang="en-US" altLang="zh-CN" dirty="0"/>
              <a:t>187</a:t>
            </a:r>
            <a:r>
              <a:rPr lang="zh-CN" altLang="en-US" dirty="0"/>
              <a:t>看成</a:t>
            </a:r>
            <a:r>
              <a:rPr lang="en-US" altLang="zh-CN" dirty="0"/>
              <a:t>200</a:t>
            </a:r>
            <a:r>
              <a:rPr lang="zh-CN" altLang="en-US" dirty="0"/>
              <a:t>。 </a:t>
            </a:r>
          </a:p>
          <a:p>
            <a:r>
              <a:rPr lang="en-US" altLang="zh-CN" dirty="0"/>
              <a:t>187&lt;200 </a:t>
            </a:r>
            <a:endParaRPr lang="zh-CN" altLang="en-US" dirty="0"/>
          </a:p>
          <a:p>
            <a:r>
              <a:rPr lang="en-US" altLang="zh-CN" dirty="0"/>
              <a:t>200×2=400</a:t>
            </a:r>
            <a:r>
              <a:rPr lang="zh-CN" altLang="en-US" dirty="0"/>
              <a:t>（幅） </a:t>
            </a:r>
          </a:p>
          <a:p>
            <a:r>
              <a:rPr lang="en-US" altLang="zh-CN" dirty="0"/>
              <a:t>187×2&lt;400 </a:t>
            </a:r>
            <a:endParaRPr lang="zh-CN" altLang="en-US" dirty="0"/>
          </a:p>
        </p:txBody>
      </p:sp>
      <p:sp>
        <p:nvSpPr>
          <p:cNvPr id="15" name="文本框 14">
            <a:extLst>
              <a:ext uri="{FF2B5EF4-FFF2-40B4-BE49-F238E27FC236}">
                <a16:creationId xmlns:a16="http://schemas.microsoft.com/office/drawing/2014/main" id="{36B8D377-F3BF-4E8E-FD65-C001C7418379}"/>
              </a:ext>
            </a:extLst>
          </p:cNvPr>
          <p:cNvSpPr txBox="1"/>
          <p:nvPr/>
        </p:nvSpPr>
        <p:spPr>
          <a:xfrm>
            <a:off x="6023992" y="2473862"/>
            <a:ext cx="4355492" cy="239142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把</a:t>
            </a:r>
            <a:r>
              <a:rPr lang="en-US" altLang="zh-CN" dirty="0"/>
              <a:t>52</a:t>
            </a:r>
            <a:r>
              <a:rPr lang="zh-CN" altLang="en-US" dirty="0"/>
              <a:t>看成</a:t>
            </a:r>
            <a:r>
              <a:rPr lang="en-US" altLang="zh-CN" dirty="0"/>
              <a:t>50</a:t>
            </a:r>
            <a:r>
              <a:rPr lang="zh-CN" altLang="en-US" dirty="0"/>
              <a:t>。 </a:t>
            </a:r>
          </a:p>
          <a:p>
            <a:r>
              <a:rPr lang="en-US" altLang="zh-CN" dirty="0"/>
              <a:t>52&gt;50 </a:t>
            </a:r>
            <a:endParaRPr lang="zh-CN" altLang="en-US" dirty="0"/>
          </a:p>
          <a:p>
            <a:r>
              <a:rPr lang="en-US" altLang="zh-CN" dirty="0"/>
              <a:t>50×8=400</a:t>
            </a:r>
            <a:r>
              <a:rPr lang="zh-CN" altLang="en-US" dirty="0"/>
              <a:t>（幅） </a:t>
            </a:r>
          </a:p>
          <a:p>
            <a:r>
              <a:rPr lang="en-US" altLang="zh-CN" dirty="0"/>
              <a:t>52×8&gt;400 </a:t>
            </a:r>
            <a:endParaRPr lang="zh-CN" altLang="en-US" dirty="0"/>
          </a:p>
        </p:txBody>
      </p:sp>
      <p:sp>
        <p:nvSpPr>
          <p:cNvPr id="16" name="文本框 15">
            <a:extLst>
              <a:ext uri="{FF2B5EF4-FFF2-40B4-BE49-F238E27FC236}">
                <a16:creationId xmlns:a16="http://schemas.microsoft.com/office/drawing/2014/main" id="{25B2655F-C4A4-847E-1F02-88DE1EB361B8}"/>
              </a:ext>
            </a:extLst>
          </p:cNvPr>
          <p:cNvSpPr txBox="1"/>
          <p:nvPr/>
        </p:nvSpPr>
        <p:spPr>
          <a:xfrm>
            <a:off x="2711624" y="4869160"/>
            <a:ext cx="3744416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en-US" altLang="zh-CN" dirty="0"/>
              <a:t>187×2&lt;52×8</a:t>
            </a:r>
            <a:endParaRPr lang="zh-CN" altLang="en-US" dirty="0"/>
          </a:p>
        </p:txBody>
      </p:sp>
      <p:sp>
        <p:nvSpPr>
          <p:cNvPr id="17" name="文本框 16">
            <a:extLst>
              <a:ext uri="{FF2B5EF4-FFF2-40B4-BE49-F238E27FC236}">
                <a16:creationId xmlns:a16="http://schemas.microsoft.com/office/drawing/2014/main" id="{CA730592-6EC0-3AB3-6109-A012564F4AE7}"/>
              </a:ext>
            </a:extLst>
          </p:cNvPr>
          <p:cNvSpPr txBox="1"/>
          <p:nvPr/>
        </p:nvSpPr>
        <p:spPr>
          <a:xfrm>
            <a:off x="4295800" y="5565420"/>
            <a:ext cx="5129284" cy="667106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defPPr>
              <a:defRPr lang="zh-CN"/>
            </a:defPPr>
            <a:lvl1pPr>
              <a:lnSpc>
                <a:spcPct val="100000"/>
              </a:lnSpc>
              <a:buFontTx/>
              <a:buNone/>
              <a:defRPr sz="3735" b="1">
                <a:solidFill>
                  <a:srgbClr val="FF0000"/>
                </a:solidFill>
                <a:ea typeface="黑体" panose="02010609060101010101" pitchFamily="49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r>
              <a:rPr lang="zh-CN" altLang="en-US" dirty="0"/>
              <a:t>答准备</a:t>
            </a:r>
            <a:r>
              <a:rPr lang="en-US" altLang="zh-CN" dirty="0"/>
              <a:t>8</a:t>
            </a:r>
            <a:r>
              <a:rPr lang="zh-CN" altLang="en-US" dirty="0"/>
              <a:t>块展板够了。</a:t>
            </a: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1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7" dur="500"/>
                                        <p:tgtEl>
                                          <p:spTgt spid="1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0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4" grpId="0"/>
      <p:bldP spid="15" grpId="0"/>
      <p:bldP spid="16" grpId="0"/>
      <p:bldP spid="17" grpId="0"/>
    </p:bld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9942" name="文本框 7"/>
          <p:cNvSpPr txBox="1">
            <a:spLocks noChangeArrowheads="1"/>
          </p:cNvSpPr>
          <p:nvPr/>
        </p:nvSpPr>
        <p:spPr bwMode="auto">
          <a:xfrm>
            <a:off x="1721909" y="741257"/>
            <a:ext cx="2090420" cy="66611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>
              <a:lnSpc>
                <a:spcPct val="100000"/>
              </a:lnSpc>
              <a:spcBef>
                <a:spcPct val="0"/>
              </a:spcBef>
              <a:buFontTx/>
              <a:buNone/>
            </a:pPr>
            <a:r>
              <a:rPr lang="zh-CN" altLang="en-US" sz="3735" b="1">
                <a:latin typeface="Times New Roman" panose="02020603050405020304" pitchFamily="18" charset="0"/>
                <a:ea typeface="楷体" panose="02010609060101010101" pitchFamily="49" charset="-122"/>
              </a:rPr>
              <a:t>课堂小结</a:t>
            </a:r>
          </a:p>
        </p:txBody>
      </p:sp>
      <p:pic>
        <p:nvPicPr>
          <p:cNvPr id="39943" name="图片 8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767503" y="476886"/>
            <a:ext cx="1037167" cy="1037167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  <p:sp>
        <p:nvSpPr>
          <p:cNvPr id="27653" name="矩形 2"/>
          <p:cNvSpPr>
            <a:spLocks noChangeArrowheads="1"/>
          </p:cNvSpPr>
          <p:nvPr/>
        </p:nvSpPr>
        <p:spPr bwMode="auto">
          <a:xfrm>
            <a:off x="1703070" y="1844675"/>
            <a:ext cx="9181465" cy="15316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square">
            <a:spAutoFit/>
          </a:bodyPr>
          <a:lstStyle>
            <a:lvl1pPr>
              <a:lnSpc>
                <a:spcPct val="90000"/>
              </a:lnSpc>
              <a:spcBef>
                <a:spcPts val="1000"/>
              </a:spcBef>
              <a:buFont typeface="Arial" panose="020B0604020202020204" pitchFamily="34" charset="0"/>
              <a:buChar char="•"/>
              <a:defRPr sz="28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1pPr>
            <a:lvl2pPr marL="742950" indent="-28575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4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2pPr>
            <a:lvl3pPr marL="11430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 sz="2000"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3pPr>
            <a:lvl4pPr marL="16002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4pPr>
            <a:lvl5pPr marL="2057400" indent="-228600">
              <a:lnSpc>
                <a:spcPct val="90000"/>
              </a:lnSpc>
              <a:spcBef>
                <a:spcPts val="500"/>
              </a:spcBef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5pPr>
            <a:lvl6pPr marL="25146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6pPr>
            <a:lvl7pPr marL="29718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7pPr>
            <a:lvl8pPr marL="34290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8pPr>
            <a:lvl9pPr marL="3886200" indent="-228600" eaLnBrk="0" fontAlgn="base" hangingPunct="0">
              <a:lnSpc>
                <a:spcPct val="90000"/>
              </a:lnSpc>
              <a:spcBef>
                <a:spcPts val="500"/>
              </a:spcBef>
              <a:spcAft>
                <a:spcPct val="0"/>
              </a:spcAft>
              <a:buFont typeface="Arial" panose="020B0604020202020204" pitchFamily="34" charset="0"/>
              <a:buChar char="•"/>
              <a:defRPr>
                <a:solidFill>
                  <a:schemeClr val="tx1"/>
                </a:solidFill>
                <a:latin typeface="等线" panose="02010600030101010101" pitchFamily="2" charset="-122"/>
                <a:ea typeface="等线" panose="02010600030101010101" pitchFamily="2" charset="-122"/>
              </a:defRPr>
            </a:lvl9pPr>
          </a:lstStyle>
          <a:p>
            <a:pPr eaLnBrk="1" hangingPunct="1">
              <a:lnSpc>
                <a:spcPct val="130000"/>
              </a:lnSpc>
              <a:spcBef>
                <a:spcPct val="0"/>
              </a:spcBef>
              <a:buFontTx/>
              <a:buNone/>
            </a:pPr>
            <a:r>
              <a:rPr lang="zh-CN" altLang="en-US" sz="3600" b="1">
                <a:latin typeface="楷体" panose="02010609060101010101" pitchFamily="49" charset="-122"/>
                <a:ea typeface="楷体" panose="02010609060101010101" pitchFamily="49" charset="-122"/>
              </a:rPr>
              <a:t>在解决实际问题的时候，根据实际情况，可以用估算的方法解决。</a:t>
            </a:r>
          </a:p>
        </p:txBody>
      </p:sp>
      <p:sp>
        <p:nvSpPr>
          <p:cNvPr id="4" name="Rectangle 5"/>
          <p:cNvSpPr>
            <a:spLocks noChangeArrowheads="1"/>
          </p:cNvSpPr>
          <p:nvPr/>
        </p:nvSpPr>
        <p:spPr bwMode="auto">
          <a:xfrm>
            <a:off x="3540125" y="3876040"/>
            <a:ext cx="2554605" cy="1249680"/>
          </a:xfrm>
          <a:prstGeom prst="rect">
            <a:avLst/>
          </a:prstGeom>
          <a:solidFill>
            <a:schemeClr val="accent5">
              <a:lumMod val="20000"/>
              <a:lumOff val="80000"/>
            </a:schemeClr>
          </a:solidFill>
          <a:effectLst>
            <a:softEdge rad="0"/>
          </a:effectLst>
        </p:spPr>
        <p:txBody>
          <a:bodyPr wrap="square" lIns="68580" tIns="34290" rIns="68580" bIns="34290" rtlCol="0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pPr algn="ctr">
              <a:lnSpc>
                <a:spcPct val="120000"/>
              </a:lnSpc>
            </a:pPr>
            <a:r>
              <a:rPr lang="zh-CN" altLang="zh-CN" sz="3200" b="1" dirty="0">
                <a:latin typeface="黑体" panose="02010609060101010101" pitchFamily="49" charset="-122"/>
                <a:ea typeface="黑体" panose="02010609060101010101" pitchFamily="49" charset="-122"/>
              </a:rPr>
              <a:t>根据实际情境的需要</a:t>
            </a:r>
          </a:p>
        </p:txBody>
      </p:sp>
      <p:sp>
        <p:nvSpPr>
          <p:cNvPr id="5" name="右箭头 4"/>
          <p:cNvSpPr/>
          <p:nvPr/>
        </p:nvSpPr>
        <p:spPr>
          <a:xfrm rot="19740000">
            <a:off x="6380480" y="4167505"/>
            <a:ext cx="533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6" name="文本框 5"/>
          <p:cNvSpPr txBox="1"/>
          <p:nvPr/>
        </p:nvSpPr>
        <p:spPr>
          <a:xfrm>
            <a:off x="7127875" y="378650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往大估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  <p:sp>
        <p:nvSpPr>
          <p:cNvPr id="7" name="右箭头 6"/>
          <p:cNvSpPr/>
          <p:nvPr/>
        </p:nvSpPr>
        <p:spPr>
          <a:xfrm rot="1860000" flipV="1">
            <a:off x="6380480" y="4827270"/>
            <a:ext cx="533400" cy="152400"/>
          </a:xfrm>
          <a:prstGeom prst="rightArrow">
            <a:avLst/>
          </a:prstGeom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lt1"/>
                </a:solidFill>
                <a:latin typeface="+mn-lt"/>
                <a:ea typeface="+mn-ea"/>
                <a:cs typeface="+mn-cs"/>
              </a:defRPr>
            </a:lvl9pPr>
          </a:lstStyle>
          <a:p>
            <a:pPr algn="ctr"/>
            <a:endParaRPr lang="zh-CN" altLang="en-US" sz="2000"/>
          </a:p>
        </p:txBody>
      </p:sp>
      <p:sp>
        <p:nvSpPr>
          <p:cNvPr id="10" name="文本框 9"/>
          <p:cNvSpPr txBox="1"/>
          <p:nvPr/>
        </p:nvSpPr>
        <p:spPr>
          <a:xfrm>
            <a:off x="7127875" y="4777105"/>
            <a:ext cx="1407795" cy="583565"/>
          </a:xfrm>
          <a:prstGeom prst="rect">
            <a:avLst/>
          </a:prstGeom>
          <a:noFill/>
        </p:spPr>
        <p:txBody>
          <a:bodyPr wrap="none" rtlCol="0" anchor="t">
            <a:spAutoFit/>
          </a:bodyPr>
          <a:lstStyle>
            <a:defPPr>
              <a:defRPr lang="zh-CN"/>
            </a:defPPr>
            <a:lvl1pPr marL="0" lvl="0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1pPr>
            <a:lvl2pPr marL="457200" lvl="1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2pPr>
            <a:lvl3pPr marL="914400" lvl="2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3pPr>
            <a:lvl4pPr marL="1371600" lvl="3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4pPr>
            <a:lvl5pPr marL="1828800" lvl="4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5pPr>
            <a:lvl6pPr marL="2286000" lvl="5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6pPr>
            <a:lvl7pPr marL="2743200" lvl="6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7pPr>
            <a:lvl8pPr marL="3200400" lvl="7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8pPr>
            <a:lvl9pPr marL="3657600" lvl="8" indent="0" algn="l" defTabSz="914400" rtl="0" eaLnBrk="1" fontAlgn="base" latinLnBrk="0" hangingPunct="1">
              <a:lnSpc>
                <a:spcPct val="100000"/>
              </a:lnSpc>
              <a:spcBef>
                <a:spcPct val="0"/>
              </a:spcBef>
              <a:spcAft>
                <a:spcPct val="0"/>
              </a:spcAft>
              <a:buFont typeface="Arial" panose="020B0604020202020204" pitchFamily="34" charset="0"/>
              <a:buNone/>
              <a:defRPr b="0" i="0" u="none" kern="1200" baseline="0">
                <a:solidFill>
                  <a:schemeClr val="tx1"/>
                </a:solidFill>
                <a:latin typeface="Arial" panose="020B0604020202020204" pitchFamily="34" charset="0"/>
                <a:ea typeface="宋体" panose="02010600030101010101" pitchFamily="2" charset="-122"/>
                <a:cs typeface="+mn-cs"/>
              </a:defRPr>
            </a:lvl9pPr>
          </a:lstStyle>
          <a:p>
            <a:r>
              <a:rPr lang="zh-CN" sz="3200" b="1" dirty="0">
                <a:latin typeface="楷体" panose="02010609060101010101" pitchFamily="49" charset="-122"/>
                <a:ea typeface="楷体" panose="02010609060101010101" pitchFamily="49" charset="-122"/>
                <a:sym typeface="+mn-ea"/>
              </a:rPr>
              <a:t>往小估</a:t>
            </a:r>
            <a:endParaRPr lang="zh-CN" altLang="en-US" sz="3200" b="1" dirty="0">
              <a:latin typeface="楷体" panose="02010609060101010101" pitchFamily="49" charset="-122"/>
              <a:ea typeface="楷体" panose="02010609060101010101" pitchFamily="49" charset="-122"/>
              <a:sym typeface="+mn-ea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  <p:cond evt="onBegin" delay="0">
                          <p:tn val="2"/>
                        </p:cond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4" presetClass="entr" presetSubtype="1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65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randombar(horizontal)">
                                      <p:cBhvr>
                                        <p:cTn id="7" dur="500"/>
                                        <p:tgtEl>
                                          <p:spTgt spid="2765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2" presetClass="entr" presetSubtype="8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8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0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22" presetClass="entr" presetSubtype="8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4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5" presetID="22" presetClass="entr" presetSubtype="8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wipe(left)">
                                      <p:cBhvr>
                                        <p:cTn id="2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27653" grpId="0"/>
      <p:bldP spid="4" grpId="0" bldLvl="0" animBg="1"/>
      <p:bldP spid="5" grpId="0" bldLvl="0" animBg="1"/>
      <p:bldP spid="6" grpId="0"/>
      <p:bldP spid="7" grpId="0" bldLvl="0" animBg="1"/>
      <p:bldP spid="10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3" name="图片 2"/>
          <p:cNvPicPr>
            <a:picLocks noChangeAspect="1"/>
          </p:cNvPicPr>
          <p:nvPr/>
        </p:nvPicPr>
        <p:blipFill>
          <a:blip r:embed="rId2" cstate="print"/>
          <a:stretch>
            <a:fillRect/>
          </a:stretch>
        </p:blipFill>
        <p:spPr>
          <a:xfrm flipH="1">
            <a:off x="7109928" y="2818470"/>
            <a:ext cx="4016248" cy="4039530"/>
          </a:xfrm>
          <a:prstGeom prst="rect">
            <a:avLst/>
          </a:prstGeom>
        </p:spPr>
      </p:pic>
      <p:sp>
        <p:nvSpPr>
          <p:cNvPr id="6" name="TextBox 48"/>
          <p:cNvSpPr txBox="1"/>
          <p:nvPr/>
        </p:nvSpPr>
        <p:spPr>
          <a:xfrm>
            <a:off x="668687" y="1670087"/>
            <a:ext cx="10854627" cy="676910"/>
          </a:xfrm>
          <a:prstGeom prst="rect">
            <a:avLst/>
          </a:prstGeom>
          <a:noFill/>
        </p:spPr>
        <p:txBody>
          <a:bodyPr wrap="square" lIns="0" tIns="0" rIns="0" bIns="0" rtlCol="0">
            <a:spAutoFit/>
          </a:bodyPr>
          <a:lstStyle/>
          <a:p>
            <a:pPr algn="ctr" defTabSz="914400"/>
            <a:r>
              <a:rPr lang="zh-CN" altLang="en-US" sz="4400" b="1" dirty="0">
                <a:solidFill>
                  <a:schemeClr val="bg1"/>
                </a:solidFill>
                <a:effectLst>
                  <a:outerShdw dist="63500" dir="2700000" algn="tl">
                    <a:srgbClr val="000000">
                      <a:alpha val="43137"/>
                    </a:srgbClr>
                  </a:outerShdw>
                </a:effectLst>
                <a:latin typeface="黑体" panose="02010609060101010101" pitchFamily="49" charset="-122"/>
                <a:ea typeface="黑体" panose="02010609060101010101" pitchFamily="49" charset="-122"/>
                <a:cs typeface="+mn-ea"/>
                <a:sym typeface="+mn-lt"/>
              </a:rPr>
              <a:t>完成状元成才路系列丛书相关课时习题。</a:t>
            </a:r>
          </a:p>
        </p:txBody>
      </p:sp>
      <p:sp>
        <p:nvSpPr>
          <p:cNvPr id="4" name="流程图: 终止 3"/>
          <p:cNvSpPr/>
          <p:nvPr/>
        </p:nvSpPr>
        <p:spPr>
          <a:xfrm>
            <a:off x="217389" y="236513"/>
            <a:ext cx="2591125" cy="803480"/>
          </a:xfrm>
          <a:prstGeom prst="flowChartTerminator">
            <a:avLst/>
          </a:prstGeom>
          <a:solidFill>
            <a:srgbClr val="D4D794"/>
          </a:solidFill>
          <a:ln w="12700" cap="flat" cmpd="sng" algn="ctr">
            <a:noFill/>
            <a:prstDash val="solid"/>
            <a:miter lim="800000"/>
          </a:ln>
          <a:effectLst>
            <a:outerShdw dist="76200" dir="2700000" algn="tl" rotWithShape="0">
              <a:srgbClr val="D4D794">
                <a:alpha val="40000"/>
              </a:srgbClr>
            </a:outerShdw>
          </a:effectLst>
        </p:spPr>
        <p:txBody>
          <a:bodyPr rtlCol="0" anchor="ctr"/>
          <a:lstStyle/>
          <a:p>
            <a:pPr algn="dist" eaLnBrk="1" fontAlgn="auto" hangingPunct="1">
              <a:spcBef>
                <a:spcPts val="0"/>
              </a:spcBef>
              <a:spcAft>
                <a:spcPts val="0"/>
              </a:spcAft>
            </a:pPr>
            <a:r>
              <a:rPr lang="zh-CN" altLang="en-US" sz="4000" kern="0" dirty="0">
                <a:ln w="12700" cap="rnd" cmpd="sng">
                  <a:solidFill>
                    <a:schemeClr val="bg1"/>
                  </a:solidFill>
                  <a:round/>
                </a:ln>
                <a:solidFill>
                  <a:prstClr val="white"/>
                </a:solidFill>
                <a:effectLst>
                  <a:outerShdw blurRad="38100" dist="38100" dir="2700000" algn="tl">
                    <a:srgbClr val="000000">
                      <a:alpha val="43137"/>
                    </a:srgbClr>
                  </a:outerShdw>
                </a:effectLst>
                <a:latin typeface="华文琥珀" panose="02010800040101010101" pitchFamily="2" charset="-122"/>
                <a:ea typeface="华文琥珀" panose="02010800040101010101" pitchFamily="2" charset="-122"/>
              </a:rPr>
              <a:t>课后作业</a:t>
            </a:r>
            <a:endParaRPr lang="en-US" altLang="zh-CN" sz="4000" kern="0" dirty="0">
              <a:ln w="12700" cap="rnd" cmpd="sng">
                <a:solidFill>
                  <a:schemeClr val="bg1"/>
                </a:solidFill>
                <a:round/>
              </a:ln>
              <a:solidFill>
                <a:prstClr val="white"/>
              </a:solidFill>
              <a:effectLst>
                <a:outerShdw blurRad="38100" dist="38100" dir="2700000" algn="tl">
                  <a:srgbClr val="000000">
                    <a:alpha val="43137"/>
                  </a:srgbClr>
                </a:outerShdw>
              </a:effectLst>
              <a:latin typeface="华文琥珀" panose="02010800040101010101" pitchFamily="2" charset="-122"/>
              <a:ea typeface="华文琥珀" panose="02010800040101010101" pitchFamily="2" charset="-122"/>
            </a:endParaRPr>
          </a:p>
        </p:txBody>
      </p:sp>
    </p:spTree>
  </p:cSld>
  <p:clrMapOvr>
    <a:masterClrMapping/>
  </p:clrMapOvr>
  <mc:AlternateContent xmlns:mc="http://schemas.openxmlformats.org/markup-compatibility/2006" xmlns:p14="http://schemas.microsoft.com/office/powerpoint/2010/main">
    <mc:Choice Requires="p14">
      <p:transition spd="slow"/>
    </mc:Choice>
    <mc:Fallback xmlns="">
      <p:transition spd="slow"/>
    </mc:Fallback>
  </mc:AlternateContent>
</p:sld>
</file>

<file path=ppt/theme/theme1.xml><?xml version="1.0" encoding="utf-8"?>
<a:theme xmlns:a="http://schemas.openxmlformats.org/drawingml/2006/main" name="1_自定义设计方案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2.xml><?xml version="1.0" encoding="utf-8"?>
<a:theme xmlns:a="http://schemas.openxmlformats.org/drawingml/2006/main" name="1_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4472C4"/>
      </a:accent1>
      <a:accent2>
        <a:srgbClr val="ED7D31"/>
      </a:accent2>
      <a:accent3>
        <a:srgbClr val="A5A5A5"/>
      </a:accent3>
      <a:accent4>
        <a:srgbClr val="FFC000"/>
      </a:accent4>
      <a:accent5>
        <a:srgbClr val="5B9BD5"/>
      </a:accent5>
      <a:accent6>
        <a:srgbClr val="70AD47"/>
      </a:accent6>
      <a:hlink>
        <a:srgbClr val="0563C1"/>
      </a:hlink>
      <a:folHlink>
        <a:srgbClr val="954F72"/>
      </a:folHlink>
    </a:clrScheme>
    <a:fontScheme name="黑楷新">
      <a:majorFont>
        <a:latin typeface="Times New Roman"/>
        <a:ea typeface="楷体"/>
        <a:cs typeface=""/>
      </a:majorFont>
      <a:minorFont>
        <a:latin typeface="Times New Roman"/>
        <a:ea typeface="黑体"/>
        <a:cs typeface="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ppt/theme/theme3.xml><?xml version="1.0" encoding="utf-8"?>
<a:theme xmlns:a="http://schemas.openxmlformats.org/drawingml/2006/main" name="Office 主题​​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等线 Light"/>
        <a:ea typeface=""/>
        <a:cs typeface=""/>
        <a:font script="Jpan" typeface="游ゴシック Light"/>
        <a:font script="Hang" typeface="맑은 고딕"/>
        <a:font script="Hans" typeface="等线 Light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等线"/>
        <a:ea typeface=""/>
        <a:cs typeface=""/>
        <a:font script="Jpan" typeface="游ゴシック"/>
        <a:font script="Hang" typeface="맑은 고딕"/>
        <a:font script="Hans" typeface="等线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otalTime>202</TotalTime>
  <Words>631</Words>
  <Application>Microsoft Office PowerPoint</Application>
  <PresentationFormat>宽屏</PresentationFormat>
  <Paragraphs>150</Paragraphs>
  <Slides>18</Slides>
  <Notes>1</Notes>
  <HiddenSlides>0</HiddenSlides>
  <MMClips>0</MMClips>
  <ScaleCrop>false</ScaleCrop>
  <HeadingPairs>
    <vt:vector size="6" baseType="variant">
      <vt:variant>
        <vt:lpstr>已用的字体</vt:lpstr>
      </vt:variant>
      <vt:variant>
        <vt:i4>9</vt:i4>
      </vt:variant>
      <vt:variant>
        <vt:lpstr>主题</vt:lpstr>
      </vt:variant>
      <vt:variant>
        <vt:i4>2</vt:i4>
      </vt:variant>
      <vt:variant>
        <vt:lpstr>幻灯片标题</vt:lpstr>
      </vt:variant>
      <vt:variant>
        <vt:i4>18</vt:i4>
      </vt:variant>
    </vt:vector>
  </HeadingPairs>
  <TitlesOfParts>
    <vt:vector size="29" baseType="lpstr">
      <vt:lpstr>等线</vt:lpstr>
      <vt:lpstr>等线 Light</vt:lpstr>
      <vt:lpstr>黑体</vt:lpstr>
      <vt:lpstr>华文琥珀</vt:lpstr>
      <vt:lpstr>楷体</vt:lpstr>
      <vt:lpstr>宋体</vt:lpstr>
      <vt:lpstr>Arial</vt:lpstr>
      <vt:lpstr>Times New Roman</vt:lpstr>
      <vt:lpstr>Wingdings</vt:lpstr>
      <vt:lpstr>1_自定义设计方案</vt:lpstr>
      <vt:lpstr>1_Office 主题​​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  <vt:lpstr>PowerPoint 演示文稿</vt:lpstr>
    </vt:vector>
  </TitlesOfParts>
  <Manager>状元成才路</Manager>
  <Company>zyccl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状元成才路</dc:title>
  <dc:subject>状元成才路</dc:subject>
  <dc:creator>状元成才路</dc:creator>
  <cp:keywords>状元成才路</cp:keywords>
  <dc:description>状元成才路</dc:description>
  <cp:lastModifiedBy>Admin</cp:lastModifiedBy>
  <cp:revision>562</cp:revision>
  <dcterms:created xsi:type="dcterms:W3CDTF">2015-08-27T07:30:00Z</dcterms:created>
  <dcterms:modified xsi:type="dcterms:W3CDTF">2025-07-19T07:13:58Z</dcterms:modified>
  <cp:category>状元成才路</cp:category>
</cp:coreProperties>
</file>

<file path=docProps/custom.xml><?xml version="1.0" encoding="utf-8"?>
<Properties xmlns="http://schemas.openxmlformats.org/officeDocument/2006/custom-properties" xmlns:vt="http://schemas.openxmlformats.org/officeDocument/2006/docPropsVTypes">
  <property fmtid="{D5CDD505-2E9C-101B-9397-08002B2CF9AE}" pid="2" name="KSOProductBuildVer">
    <vt:lpwstr>2052-11.8.2.11734</vt:lpwstr>
  </property>
  <property fmtid="{D5CDD505-2E9C-101B-9397-08002B2CF9AE}" pid="3" name="ICV">
    <vt:lpwstr>5FB1D7D7A44B4D1F823E0823A3224B45</vt:lpwstr>
  </property>
</Properties>
</file>