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90" r:id="rId4"/>
    <p:sldId id="258" r:id="rId5"/>
    <p:sldId id="270" r:id="rId6"/>
    <p:sldId id="271" r:id="rId7"/>
    <p:sldId id="291" r:id="rId8"/>
    <p:sldId id="287" r:id="rId9"/>
    <p:sldId id="263" r:id="rId10"/>
    <p:sldId id="288" r:id="rId11"/>
    <p:sldId id="276" r:id="rId12"/>
    <p:sldId id="293" r:id="rId13"/>
    <p:sldId id="273" r:id="rId14"/>
    <p:sldId id="294" r:id="rId15"/>
    <p:sldId id="274" r:id="rId16"/>
    <p:sldId id="267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592F"/>
    <a:srgbClr val="FEEFD0"/>
    <a:srgbClr val="F69037"/>
    <a:srgbClr val="FDD09E"/>
    <a:srgbClr val="EE1D23"/>
    <a:srgbClr val="3366FF"/>
    <a:srgbClr val="F0F5D5"/>
    <a:srgbClr val="D93B3B"/>
    <a:srgbClr val="CAE5D2"/>
    <a:srgbClr val="B2D5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30" autoAdjust="0"/>
    <p:restoredTop sz="95026" autoAdjust="0"/>
  </p:normalViewPr>
  <p:slideViewPr>
    <p:cSldViewPr snapToGrid="0">
      <p:cViewPr varScale="1">
        <p:scale>
          <a:sx n="58" d="100"/>
          <a:sy n="58" d="100"/>
        </p:scale>
        <p:origin x="90" y="12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2751070" y="3050295"/>
            <a:ext cx="668986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400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80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6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2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8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整理和复习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3848692" y="1322979"/>
            <a:ext cx="4494617" cy="1260000"/>
            <a:chOff x="3319498" y="1313251"/>
            <a:chExt cx="4494617" cy="1260000"/>
          </a:xfrm>
        </p:grpSpPr>
        <p:sp>
          <p:nvSpPr>
            <p:cNvPr id="4" name="文本框 3"/>
            <p:cNvSpPr txBox="1"/>
            <p:nvPr/>
          </p:nvSpPr>
          <p:spPr>
            <a:xfrm>
              <a:off x="4624894" y="1481586"/>
              <a:ext cx="318922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线和角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8" name="椭圆 7"/>
            <p:cNvSpPr>
              <a:spLocks noChangeAspect="1"/>
            </p:cNvSpPr>
            <p:nvPr/>
          </p:nvSpPr>
          <p:spPr>
            <a:xfrm>
              <a:off x="3319498" y="1313251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五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12" name="文本框 11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知识梳理</a:t>
              </a: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933" y="2904576"/>
            <a:ext cx="2389833" cy="2403687"/>
          </a:xfrm>
          <a:prstGeom prst="rect">
            <a:avLst/>
          </a:prstGeom>
        </p:spPr>
      </p:pic>
      <p:sp>
        <p:nvSpPr>
          <p:cNvPr id="22" name="对话气泡: 圆角矩形 21"/>
          <p:cNvSpPr/>
          <p:nvPr/>
        </p:nvSpPr>
        <p:spPr>
          <a:xfrm>
            <a:off x="2984766" y="1736513"/>
            <a:ext cx="8129543" cy="1913642"/>
          </a:xfrm>
          <a:prstGeom prst="wedgeRoundRectCallout">
            <a:avLst>
              <a:gd name="adj1" fmla="val -57528"/>
              <a:gd name="adj2" fmla="val 4186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回顾本单元学习过程，你有什么收获？把你对线和角的认识整理一下吧。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F27249EC-225C-A227-09E8-5DC3C3717E8B}"/>
              </a:ext>
            </a:extLst>
          </p:cNvPr>
          <p:cNvSpPr txBox="1"/>
          <p:nvPr/>
        </p:nvSpPr>
        <p:spPr>
          <a:xfrm>
            <a:off x="6489912" y="2724744"/>
            <a:ext cx="902811" cy="12840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两条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射线</a:t>
            </a:r>
          </a:p>
        </p:txBody>
      </p:sp>
      <p:sp>
        <p:nvSpPr>
          <p:cNvPr id="2" name="椭圆 1"/>
          <p:cNvSpPr/>
          <p:nvPr/>
        </p:nvSpPr>
        <p:spPr>
          <a:xfrm>
            <a:off x="213710" y="2909843"/>
            <a:ext cx="1040860" cy="104086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DD09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线</a:t>
            </a: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36D75D4D-7468-86CC-218E-B66362DF5743}"/>
              </a:ext>
            </a:extLst>
          </p:cNvPr>
          <p:cNvGrpSpPr/>
          <p:nvPr/>
        </p:nvGrpSpPr>
        <p:grpSpPr>
          <a:xfrm>
            <a:off x="1254570" y="808261"/>
            <a:ext cx="1799617" cy="5244029"/>
            <a:chOff x="1254570" y="808261"/>
            <a:chExt cx="1799617" cy="5244029"/>
          </a:xfrm>
        </p:grpSpPr>
        <p:sp>
          <p:nvSpPr>
            <p:cNvPr id="12" name="矩形: 圆角 11"/>
            <p:cNvSpPr/>
            <p:nvPr/>
          </p:nvSpPr>
          <p:spPr>
            <a:xfrm>
              <a:off x="1954961" y="808261"/>
              <a:ext cx="1099226" cy="710120"/>
            </a:xfrm>
            <a:prstGeom prst="roundRect">
              <a:avLst/>
            </a:prstGeom>
            <a:solidFill>
              <a:srgbClr val="FEEFD0"/>
            </a:solidFill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线段</a:t>
              </a:r>
            </a:p>
          </p:txBody>
        </p:sp>
        <p:sp>
          <p:nvSpPr>
            <p:cNvPr id="13" name="矩形: 圆角 12"/>
            <p:cNvSpPr/>
            <p:nvPr/>
          </p:nvSpPr>
          <p:spPr>
            <a:xfrm>
              <a:off x="1954961" y="3075213"/>
              <a:ext cx="1099226" cy="710120"/>
            </a:xfrm>
            <a:prstGeom prst="roundRect">
              <a:avLst/>
            </a:prstGeom>
            <a:solidFill>
              <a:srgbClr val="FEEFD0"/>
            </a:solidFill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射线</a:t>
              </a:r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1954961" y="5342170"/>
              <a:ext cx="1099226" cy="710120"/>
            </a:xfrm>
            <a:prstGeom prst="roundRect">
              <a:avLst/>
            </a:prstGeom>
            <a:solidFill>
              <a:srgbClr val="FEEFD0"/>
            </a:solidFill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直线</a:t>
              </a: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1254570" y="1158864"/>
              <a:ext cx="700391" cy="4542169"/>
              <a:chOff x="1410510" y="1089497"/>
              <a:chExt cx="700391" cy="4542169"/>
            </a:xfrm>
          </p:grpSpPr>
          <p:cxnSp>
            <p:nvCxnSpPr>
              <p:cNvPr id="23" name="直接连接符 22"/>
              <p:cNvCxnSpPr>
                <a:stCxn id="12" idx="1"/>
              </p:cNvCxnSpPr>
              <p:nvPr/>
            </p:nvCxnSpPr>
            <p:spPr>
              <a:xfrm flipH="1" flipV="1">
                <a:off x="1665375" y="1089497"/>
                <a:ext cx="445526" cy="0"/>
              </a:xfrm>
              <a:prstGeom prst="line">
                <a:avLst/>
              </a:prstGeom>
              <a:ln w="19050">
                <a:solidFill>
                  <a:srgbClr val="F69037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>
                <a:stCxn id="21" idx="1"/>
              </p:cNvCxnSpPr>
              <p:nvPr/>
            </p:nvCxnSpPr>
            <p:spPr>
              <a:xfrm flipH="1">
                <a:off x="1665375" y="5627870"/>
                <a:ext cx="445526" cy="0"/>
              </a:xfrm>
              <a:prstGeom prst="line">
                <a:avLst/>
              </a:prstGeom>
              <a:ln w="19050">
                <a:solidFill>
                  <a:srgbClr val="F69037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>
                <a:stCxn id="13" idx="1"/>
                <a:endCxn id="2" idx="6"/>
              </p:cNvCxnSpPr>
              <p:nvPr/>
            </p:nvCxnSpPr>
            <p:spPr>
              <a:xfrm flipH="1">
                <a:off x="1410510" y="3360906"/>
                <a:ext cx="700391" cy="0"/>
              </a:xfrm>
              <a:prstGeom prst="line">
                <a:avLst/>
              </a:prstGeom>
              <a:ln w="19050">
                <a:solidFill>
                  <a:srgbClr val="F69037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1665375" y="1089497"/>
                <a:ext cx="0" cy="4542169"/>
              </a:xfrm>
              <a:prstGeom prst="line">
                <a:avLst/>
              </a:prstGeom>
              <a:ln w="19050">
                <a:solidFill>
                  <a:srgbClr val="F69037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9179677B-0DF4-E394-2BB6-CF7E2DE19D5A}"/>
              </a:ext>
            </a:extLst>
          </p:cNvPr>
          <p:cNvGrpSpPr/>
          <p:nvPr/>
        </p:nvGrpSpPr>
        <p:grpSpPr>
          <a:xfrm>
            <a:off x="3041571" y="354901"/>
            <a:ext cx="2473118" cy="1607926"/>
            <a:chOff x="3041571" y="354901"/>
            <a:chExt cx="2473118" cy="1607926"/>
          </a:xfrm>
        </p:grpSpPr>
        <p:sp>
          <p:nvSpPr>
            <p:cNvPr id="31" name="矩形 30"/>
            <p:cNvSpPr/>
            <p:nvPr/>
          </p:nvSpPr>
          <p:spPr>
            <a:xfrm>
              <a:off x="3533489" y="354901"/>
              <a:ext cx="1981200" cy="66304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两个端点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3533489" y="1299781"/>
              <a:ext cx="1981200" cy="66304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可以度量</a:t>
              </a:r>
            </a:p>
          </p:txBody>
        </p:sp>
        <p:sp>
          <p:nvSpPr>
            <p:cNvPr id="35" name="左中括号 34"/>
            <p:cNvSpPr/>
            <p:nvPr/>
          </p:nvSpPr>
          <p:spPr>
            <a:xfrm>
              <a:off x="3290299" y="685167"/>
              <a:ext cx="243190" cy="948691"/>
            </a:xfrm>
            <a:prstGeom prst="leftBracket">
              <a:avLst>
                <a:gd name="adj" fmla="val 0"/>
              </a:avLst>
            </a:prstGeom>
            <a:ln>
              <a:solidFill>
                <a:srgbClr val="F6903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7" name="直接连接符 36"/>
            <p:cNvCxnSpPr/>
            <p:nvPr/>
          </p:nvCxnSpPr>
          <p:spPr>
            <a:xfrm flipH="1">
              <a:off x="3041571" y="1158864"/>
              <a:ext cx="240784" cy="0"/>
            </a:xfrm>
            <a:prstGeom prst="line">
              <a:avLst/>
            </a:prstGeom>
            <a:ln w="19050">
              <a:solidFill>
                <a:srgbClr val="F6903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797ADD52-0BB2-E4E3-EC22-8A83A3344EDE}"/>
              </a:ext>
            </a:extLst>
          </p:cNvPr>
          <p:cNvGrpSpPr/>
          <p:nvPr/>
        </p:nvGrpSpPr>
        <p:grpSpPr>
          <a:xfrm>
            <a:off x="5511150" y="685167"/>
            <a:ext cx="3857044" cy="948691"/>
            <a:chOff x="5511150" y="685167"/>
            <a:chExt cx="3857044" cy="948691"/>
          </a:xfrm>
        </p:grpSpPr>
        <p:sp>
          <p:nvSpPr>
            <p:cNvPr id="33" name="矩形 32"/>
            <p:cNvSpPr/>
            <p:nvPr/>
          </p:nvSpPr>
          <p:spPr>
            <a:xfrm>
              <a:off x="5993991" y="827341"/>
              <a:ext cx="3374203" cy="66304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两点间线段最短</a:t>
              </a:r>
            </a:p>
          </p:txBody>
        </p:sp>
        <p:sp>
          <p:nvSpPr>
            <p:cNvPr id="36" name="左中括号 35"/>
            <p:cNvSpPr/>
            <p:nvPr/>
          </p:nvSpPr>
          <p:spPr>
            <a:xfrm flipH="1">
              <a:off x="5511150" y="685167"/>
              <a:ext cx="243190" cy="948691"/>
            </a:xfrm>
            <a:prstGeom prst="leftBracket">
              <a:avLst>
                <a:gd name="adj" fmla="val 0"/>
              </a:avLst>
            </a:prstGeom>
            <a:ln>
              <a:solidFill>
                <a:srgbClr val="F6903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9" name="直接连接符 38"/>
            <p:cNvCxnSpPr>
              <a:stCxn id="33" idx="1"/>
            </p:cNvCxnSpPr>
            <p:nvPr/>
          </p:nvCxnSpPr>
          <p:spPr>
            <a:xfrm flipH="1">
              <a:off x="5753207" y="1158864"/>
              <a:ext cx="240784" cy="0"/>
            </a:xfrm>
            <a:prstGeom prst="line">
              <a:avLst/>
            </a:prstGeom>
            <a:ln w="19050">
              <a:solidFill>
                <a:srgbClr val="F6903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51BCD453-4A6B-1E13-D2BE-A0993F285BF0}"/>
              </a:ext>
            </a:extLst>
          </p:cNvPr>
          <p:cNvGrpSpPr/>
          <p:nvPr/>
        </p:nvGrpSpPr>
        <p:grpSpPr>
          <a:xfrm>
            <a:off x="3054187" y="2579673"/>
            <a:ext cx="3122577" cy="2051966"/>
            <a:chOff x="3054187" y="2579673"/>
            <a:chExt cx="3122577" cy="2051966"/>
          </a:xfrm>
        </p:grpSpPr>
        <p:sp>
          <p:nvSpPr>
            <p:cNvPr id="41" name="矩形 40"/>
            <p:cNvSpPr/>
            <p:nvPr/>
          </p:nvSpPr>
          <p:spPr>
            <a:xfrm>
              <a:off x="3533489" y="2579673"/>
              <a:ext cx="1981200" cy="66304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一个端点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3533488" y="3498367"/>
              <a:ext cx="2643276" cy="113327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向一端无限延伸、不可度量</a:t>
              </a:r>
            </a:p>
          </p:txBody>
        </p:sp>
        <p:sp>
          <p:nvSpPr>
            <p:cNvPr id="43" name="左中括号 42"/>
            <p:cNvSpPr/>
            <p:nvPr/>
          </p:nvSpPr>
          <p:spPr>
            <a:xfrm>
              <a:off x="3276406" y="2909844"/>
              <a:ext cx="243190" cy="1154307"/>
            </a:xfrm>
            <a:prstGeom prst="leftBracket">
              <a:avLst>
                <a:gd name="adj" fmla="val 0"/>
              </a:avLst>
            </a:prstGeom>
            <a:ln>
              <a:solidFill>
                <a:srgbClr val="F6903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4" name="直接连接符 43"/>
            <p:cNvCxnSpPr>
              <a:endCxn id="13" idx="3"/>
            </p:cNvCxnSpPr>
            <p:nvPr/>
          </p:nvCxnSpPr>
          <p:spPr>
            <a:xfrm flipH="1">
              <a:off x="3054187" y="3429948"/>
              <a:ext cx="228168" cy="325"/>
            </a:xfrm>
            <a:prstGeom prst="line">
              <a:avLst/>
            </a:prstGeom>
            <a:ln w="19050">
              <a:solidFill>
                <a:srgbClr val="F6903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组合 60"/>
          <p:cNvGrpSpPr/>
          <p:nvPr/>
        </p:nvGrpSpPr>
        <p:grpSpPr>
          <a:xfrm>
            <a:off x="5514689" y="2904007"/>
            <a:ext cx="949246" cy="1167765"/>
            <a:chOff x="5670629" y="2834640"/>
            <a:chExt cx="949246" cy="1167765"/>
          </a:xfrm>
        </p:grpSpPr>
        <p:cxnSp>
          <p:nvCxnSpPr>
            <p:cNvPr id="47" name="直接连接符 46"/>
            <p:cNvCxnSpPr>
              <a:endCxn id="41" idx="3"/>
            </p:cNvCxnSpPr>
            <p:nvPr/>
          </p:nvCxnSpPr>
          <p:spPr>
            <a:xfrm flipH="1">
              <a:off x="5670629" y="2841829"/>
              <a:ext cx="949246" cy="0"/>
            </a:xfrm>
            <a:prstGeom prst="line">
              <a:avLst/>
            </a:prstGeom>
            <a:ln w="19050">
              <a:solidFill>
                <a:srgbClr val="F6903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>
              <a:endCxn id="42" idx="3"/>
            </p:cNvCxnSpPr>
            <p:nvPr/>
          </p:nvCxnSpPr>
          <p:spPr>
            <a:xfrm flipH="1">
              <a:off x="6332704" y="3995636"/>
              <a:ext cx="276376" cy="0"/>
            </a:xfrm>
            <a:prstGeom prst="line">
              <a:avLst/>
            </a:prstGeom>
            <a:ln w="19050">
              <a:solidFill>
                <a:srgbClr val="F6903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6611390" y="2834640"/>
              <a:ext cx="0" cy="1167765"/>
            </a:xfrm>
            <a:prstGeom prst="line">
              <a:avLst/>
            </a:prstGeom>
            <a:ln w="19050">
              <a:solidFill>
                <a:srgbClr val="F6903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05CBB33E-1ADA-0622-A120-52E60AD2EF8C}"/>
              </a:ext>
            </a:extLst>
          </p:cNvPr>
          <p:cNvGrpSpPr/>
          <p:nvPr/>
        </p:nvGrpSpPr>
        <p:grpSpPr>
          <a:xfrm>
            <a:off x="3054156" y="4891362"/>
            <a:ext cx="5428065" cy="1611737"/>
            <a:chOff x="3054156" y="4891362"/>
            <a:chExt cx="5428065" cy="1611737"/>
          </a:xfrm>
        </p:grpSpPr>
        <p:sp>
          <p:nvSpPr>
            <p:cNvPr id="63" name="矩形 62"/>
            <p:cNvSpPr/>
            <p:nvPr/>
          </p:nvSpPr>
          <p:spPr>
            <a:xfrm>
              <a:off x="3533488" y="4891362"/>
              <a:ext cx="1981200" cy="66304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没有端点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3533488" y="5840053"/>
              <a:ext cx="4948733" cy="66304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向两端无限延伸、不可度量</a:t>
              </a:r>
            </a:p>
          </p:txBody>
        </p:sp>
        <p:sp>
          <p:nvSpPr>
            <p:cNvPr id="65" name="左中括号 64"/>
            <p:cNvSpPr/>
            <p:nvPr/>
          </p:nvSpPr>
          <p:spPr>
            <a:xfrm>
              <a:off x="3276406" y="5222885"/>
              <a:ext cx="243190" cy="948691"/>
            </a:xfrm>
            <a:prstGeom prst="leftBracket">
              <a:avLst>
                <a:gd name="adj" fmla="val 0"/>
              </a:avLst>
            </a:prstGeom>
            <a:ln>
              <a:solidFill>
                <a:srgbClr val="F6903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6" name="直接连接符 65"/>
            <p:cNvCxnSpPr>
              <a:stCxn id="65" idx="1"/>
              <a:endCxn id="21" idx="3"/>
            </p:cNvCxnSpPr>
            <p:nvPr/>
          </p:nvCxnSpPr>
          <p:spPr>
            <a:xfrm flipH="1">
              <a:off x="3054156" y="5697237"/>
              <a:ext cx="222250" cy="0"/>
            </a:xfrm>
            <a:prstGeom prst="line">
              <a:avLst/>
            </a:prstGeom>
            <a:ln w="19050">
              <a:solidFill>
                <a:srgbClr val="F6903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411D9EDF-1B94-E22B-9E26-6B6B226B1914}"/>
              </a:ext>
            </a:extLst>
          </p:cNvPr>
          <p:cNvCxnSpPr>
            <a:cxnSpLocks/>
            <a:stCxn id="10" idx="2"/>
          </p:cNvCxnSpPr>
          <p:nvPr/>
        </p:nvCxnSpPr>
        <p:spPr>
          <a:xfrm flipH="1">
            <a:off x="6463935" y="3430273"/>
            <a:ext cx="928788" cy="0"/>
          </a:xfrm>
          <a:prstGeom prst="line">
            <a:avLst/>
          </a:prstGeom>
          <a:ln w="19050">
            <a:solidFill>
              <a:srgbClr val="F690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椭圆 9">
            <a:extLst>
              <a:ext uri="{FF2B5EF4-FFF2-40B4-BE49-F238E27FC236}">
                <a16:creationId xmlns:a16="http://schemas.microsoft.com/office/drawing/2014/main" id="{B669A70B-523C-8C02-4FD2-C9F2E270398A}"/>
              </a:ext>
            </a:extLst>
          </p:cNvPr>
          <p:cNvSpPr/>
          <p:nvPr/>
        </p:nvSpPr>
        <p:spPr>
          <a:xfrm>
            <a:off x="7392723" y="2909843"/>
            <a:ext cx="1040860" cy="1040860"/>
          </a:xfrm>
          <a:prstGeom prst="ellipse">
            <a:avLst/>
          </a:prstGeom>
          <a:solidFill>
            <a:schemeClr val="bg1"/>
          </a:solidFill>
          <a:ln w="38100">
            <a:solidFill>
              <a:srgbClr val="FDD09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角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7A59A812-1400-82DC-6B8F-A1D6A8F84D23}"/>
              </a:ext>
            </a:extLst>
          </p:cNvPr>
          <p:cNvGrpSpPr/>
          <p:nvPr/>
        </p:nvGrpSpPr>
        <p:grpSpPr>
          <a:xfrm>
            <a:off x="8433583" y="1962827"/>
            <a:ext cx="1561366" cy="2934892"/>
            <a:chOff x="8433583" y="1962827"/>
            <a:chExt cx="1561366" cy="2934892"/>
          </a:xfrm>
        </p:grpSpPr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8AAA47CC-0E38-030E-68BB-23C36D1A8275}"/>
                </a:ext>
              </a:extLst>
            </p:cNvPr>
            <p:cNvSpPr/>
            <p:nvPr/>
          </p:nvSpPr>
          <p:spPr>
            <a:xfrm>
              <a:off x="8895723" y="1962827"/>
              <a:ext cx="1099226" cy="710120"/>
            </a:xfrm>
            <a:prstGeom prst="roundRect">
              <a:avLst/>
            </a:prstGeom>
            <a:solidFill>
              <a:srgbClr val="FEEFD0"/>
            </a:solidFill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直角</a:t>
              </a:r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73C26946-5A4C-53A4-759F-57D23CC98A60}"/>
                </a:ext>
              </a:extLst>
            </p:cNvPr>
            <p:cNvSpPr/>
            <p:nvPr/>
          </p:nvSpPr>
          <p:spPr>
            <a:xfrm>
              <a:off x="8895723" y="3075213"/>
              <a:ext cx="1099226" cy="710120"/>
            </a:xfrm>
            <a:prstGeom prst="roundRect">
              <a:avLst/>
            </a:prstGeom>
            <a:solidFill>
              <a:srgbClr val="FEEFD0"/>
            </a:solidFill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锐角</a:t>
              </a:r>
            </a:p>
          </p:txBody>
        </p:sp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498BB642-990F-9B5A-05EF-06C28C67AA16}"/>
                </a:ext>
              </a:extLst>
            </p:cNvPr>
            <p:cNvSpPr/>
            <p:nvPr/>
          </p:nvSpPr>
          <p:spPr>
            <a:xfrm>
              <a:off x="8895723" y="4187599"/>
              <a:ext cx="1099226" cy="710120"/>
            </a:xfrm>
            <a:prstGeom prst="roundRect">
              <a:avLst/>
            </a:prstGeom>
            <a:solidFill>
              <a:srgbClr val="FEEFD0"/>
            </a:solidFill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钝角</a:t>
              </a:r>
            </a:p>
          </p:txBody>
        </p:sp>
        <p:sp>
          <p:nvSpPr>
            <p:cNvPr id="18" name="左中括号 17">
              <a:extLst>
                <a:ext uri="{FF2B5EF4-FFF2-40B4-BE49-F238E27FC236}">
                  <a16:creationId xmlns:a16="http://schemas.microsoft.com/office/drawing/2014/main" id="{69C8997E-D083-377F-C3CB-C0D1471AFE32}"/>
                </a:ext>
              </a:extLst>
            </p:cNvPr>
            <p:cNvSpPr/>
            <p:nvPr/>
          </p:nvSpPr>
          <p:spPr>
            <a:xfrm>
              <a:off x="8652533" y="2317267"/>
              <a:ext cx="243190" cy="2226945"/>
            </a:xfrm>
            <a:prstGeom prst="leftBracket">
              <a:avLst>
                <a:gd name="adj" fmla="val 0"/>
              </a:avLst>
            </a:prstGeom>
            <a:ln>
              <a:solidFill>
                <a:srgbClr val="F6903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71D22838-221A-1499-4791-0C5E880E4033}"/>
                </a:ext>
              </a:extLst>
            </p:cNvPr>
            <p:cNvCxnSpPr>
              <a:cxnSpLocks/>
              <a:stCxn id="15" idx="1"/>
              <a:endCxn id="10" idx="6"/>
            </p:cNvCxnSpPr>
            <p:nvPr/>
          </p:nvCxnSpPr>
          <p:spPr>
            <a:xfrm flipH="1">
              <a:off x="8433583" y="3430273"/>
              <a:ext cx="462140" cy="0"/>
            </a:xfrm>
            <a:prstGeom prst="line">
              <a:avLst/>
            </a:prstGeom>
            <a:ln w="19050">
              <a:solidFill>
                <a:srgbClr val="F6903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15B6D80F-C1D9-8A10-E6F6-1C21CC967EB2}"/>
              </a:ext>
            </a:extLst>
          </p:cNvPr>
          <p:cNvGrpSpPr/>
          <p:nvPr/>
        </p:nvGrpSpPr>
        <p:grpSpPr>
          <a:xfrm>
            <a:off x="9994949" y="3098425"/>
            <a:ext cx="1983341" cy="663046"/>
            <a:chOff x="9994949" y="3098425"/>
            <a:chExt cx="1983341" cy="663046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38750C71-6275-8C64-843C-7E210CA7C182}"/>
                </a:ext>
              </a:extLst>
            </p:cNvPr>
            <p:cNvSpPr/>
            <p:nvPr/>
          </p:nvSpPr>
          <p:spPr>
            <a:xfrm>
              <a:off x="10214491" y="3098425"/>
              <a:ext cx="1763799" cy="66304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比直角小</a:t>
              </a:r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2BF31EED-6D47-AE4D-BDCB-E40CD7C12728}"/>
                </a:ext>
              </a:extLst>
            </p:cNvPr>
            <p:cNvCxnSpPr>
              <a:cxnSpLocks/>
              <a:stCxn id="25" idx="1"/>
              <a:endCxn id="15" idx="3"/>
            </p:cNvCxnSpPr>
            <p:nvPr/>
          </p:nvCxnSpPr>
          <p:spPr>
            <a:xfrm flipH="1">
              <a:off x="9994949" y="3429948"/>
              <a:ext cx="219542" cy="325"/>
            </a:xfrm>
            <a:prstGeom prst="line">
              <a:avLst/>
            </a:prstGeom>
            <a:ln w="19050">
              <a:solidFill>
                <a:srgbClr val="F6903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A4D1A5A7-C720-D52D-10DF-6F7E61595CB6}"/>
              </a:ext>
            </a:extLst>
          </p:cNvPr>
          <p:cNvGrpSpPr/>
          <p:nvPr/>
        </p:nvGrpSpPr>
        <p:grpSpPr>
          <a:xfrm>
            <a:off x="9994949" y="4211136"/>
            <a:ext cx="1983341" cy="663046"/>
            <a:chOff x="9994949" y="4211136"/>
            <a:chExt cx="1983341" cy="663046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13E591F9-8632-4BB2-C4FB-4DFCBBF5687F}"/>
                </a:ext>
              </a:extLst>
            </p:cNvPr>
            <p:cNvSpPr/>
            <p:nvPr/>
          </p:nvSpPr>
          <p:spPr>
            <a:xfrm>
              <a:off x="10214491" y="4211136"/>
              <a:ext cx="1763799" cy="66304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比直角大</a:t>
              </a:r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B3F23B3A-1ECB-6113-436A-6B169609F5A2}"/>
                </a:ext>
              </a:extLst>
            </p:cNvPr>
            <p:cNvCxnSpPr>
              <a:cxnSpLocks/>
              <a:stCxn id="27" idx="1"/>
              <a:endCxn id="16" idx="3"/>
            </p:cNvCxnSpPr>
            <p:nvPr/>
          </p:nvCxnSpPr>
          <p:spPr>
            <a:xfrm flipH="1">
              <a:off x="9994949" y="4542659"/>
              <a:ext cx="219542" cy="0"/>
            </a:xfrm>
            <a:prstGeom prst="line">
              <a:avLst/>
            </a:prstGeom>
            <a:ln w="19050">
              <a:solidFill>
                <a:srgbClr val="F6903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8336CD80-DBCB-9170-8DA4-3E19A6E81701}"/>
              </a:ext>
            </a:extLst>
          </p:cNvPr>
          <p:cNvGrpSpPr/>
          <p:nvPr/>
        </p:nvGrpSpPr>
        <p:grpSpPr>
          <a:xfrm>
            <a:off x="6463935" y="3937328"/>
            <a:ext cx="2038618" cy="1388621"/>
            <a:chOff x="6271758" y="4077777"/>
            <a:chExt cx="2038618" cy="1388621"/>
          </a:xfrm>
        </p:grpSpPr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id="{F08AFDA4-AD84-05AA-E609-B0DB4AD5A0E8}"/>
                </a:ext>
              </a:extLst>
            </p:cNvPr>
            <p:cNvGrpSpPr/>
            <p:nvPr/>
          </p:nvGrpSpPr>
          <p:grpSpPr>
            <a:xfrm>
              <a:off x="7051808" y="4181302"/>
              <a:ext cx="1258568" cy="831880"/>
              <a:chOff x="6975079" y="4135802"/>
              <a:chExt cx="1258568" cy="831880"/>
            </a:xfrm>
          </p:grpSpPr>
          <p:cxnSp>
            <p:nvCxnSpPr>
              <p:cNvPr id="68" name="直接连接符 67">
                <a:extLst>
                  <a:ext uri="{FF2B5EF4-FFF2-40B4-BE49-F238E27FC236}">
                    <a16:creationId xmlns:a16="http://schemas.microsoft.com/office/drawing/2014/main" id="{8C82B79A-7960-D433-E06A-79AB4F17E32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21830" y="4920932"/>
                <a:ext cx="1211817" cy="0"/>
              </a:xfrm>
              <a:prstGeom prst="line">
                <a:avLst/>
              </a:prstGeom>
              <a:ln>
                <a:solidFill>
                  <a:srgbClr val="F1592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>
                <a:extLst>
                  <a:ext uri="{FF2B5EF4-FFF2-40B4-BE49-F238E27FC236}">
                    <a16:creationId xmlns:a16="http://schemas.microsoft.com/office/drawing/2014/main" id="{FB9587BA-6DD6-8ED3-A4B1-F9DFE7F1A4B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21830" y="4135802"/>
                <a:ext cx="989236" cy="785130"/>
              </a:xfrm>
              <a:prstGeom prst="line">
                <a:avLst/>
              </a:prstGeom>
              <a:ln>
                <a:solidFill>
                  <a:srgbClr val="F1592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椭圆 72">
                <a:extLst>
                  <a:ext uri="{FF2B5EF4-FFF2-40B4-BE49-F238E27FC236}">
                    <a16:creationId xmlns:a16="http://schemas.microsoft.com/office/drawing/2014/main" id="{3AB1480E-2430-1DF7-EFAB-E70E6713C535}"/>
                  </a:ext>
                </a:extLst>
              </p:cNvPr>
              <p:cNvSpPr/>
              <p:nvPr/>
            </p:nvSpPr>
            <p:spPr>
              <a:xfrm>
                <a:off x="6975079" y="4874181"/>
                <a:ext cx="93501" cy="93501"/>
              </a:xfrm>
              <a:prstGeom prst="ellipse">
                <a:avLst/>
              </a:prstGeom>
              <a:solidFill>
                <a:srgbClr val="F1592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B8006305-9109-A080-EB0C-155B903138EA}"/>
                </a:ext>
              </a:extLst>
            </p:cNvPr>
            <p:cNvSpPr txBox="1"/>
            <p:nvPr/>
          </p:nvSpPr>
          <p:spPr>
            <a:xfrm>
              <a:off x="6271758" y="4728464"/>
              <a:ext cx="8034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1592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顶点</a:t>
              </a: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CE4F2E8C-B08C-0DDE-FC9E-54793AD15761}"/>
                </a:ext>
              </a:extLst>
            </p:cNvPr>
            <p:cNvSpPr txBox="1"/>
            <p:nvPr/>
          </p:nvSpPr>
          <p:spPr>
            <a:xfrm>
              <a:off x="7151025" y="4077777"/>
              <a:ext cx="4940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1592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边</a:t>
              </a: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39916131-124A-DAA9-67AC-D4831608B883}"/>
                </a:ext>
              </a:extLst>
            </p:cNvPr>
            <p:cNvSpPr txBox="1"/>
            <p:nvPr/>
          </p:nvSpPr>
          <p:spPr>
            <a:xfrm>
              <a:off x="7457444" y="5004733"/>
              <a:ext cx="4940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1592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边</a:t>
              </a:r>
            </a:p>
          </p:txBody>
        </p:sp>
        <p:sp>
          <p:nvSpPr>
            <p:cNvPr id="79" name="弧形 78">
              <a:extLst>
                <a:ext uri="{FF2B5EF4-FFF2-40B4-BE49-F238E27FC236}">
                  <a16:creationId xmlns:a16="http://schemas.microsoft.com/office/drawing/2014/main" id="{258913CB-0C2F-ABB0-C5CE-C7B688E993FD}"/>
                </a:ext>
              </a:extLst>
            </p:cNvPr>
            <p:cNvSpPr/>
            <p:nvPr/>
          </p:nvSpPr>
          <p:spPr>
            <a:xfrm rot="2217689">
              <a:off x="7115628" y="4725043"/>
              <a:ext cx="318843" cy="318843"/>
            </a:xfrm>
            <a:prstGeom prst="arc">
              <a:avLst>
                <a:gd name="adj1" fmla="val 16200000"/>
                <a:gd name="adj2" fmla="val 21204842"/>
              </a:avLst>
            </a:prstGeom>
            <a:ln>
              <a:solidFill>
                <a:srgbClr val="F1592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D4B81823-A680-1A31-864E-BFD9BC4FDA15}"/>
                </a:ext>
              </a:extLst>
            </p:cNvPr>
            <p:cNvSpPr txBox="1"/>
            <p:nvPr/>
          </p:nvSpPr>
          <p:spPr>
            <a:xfrm>
              <a:off x="7457444" y="4551517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1592F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  <a:endParaRPr lang="zh-CN" altLang="en-US" sz="2400" b="1" dirty="0">
                <a:solidFill>
                  <a:srgbClr val="F1592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2" name="文本框 81">
            <a:extLst>
              <a:ext uri="{FF2B5EF4-FFF2-40B4-BE49-F238E27FC236}">
                <a16:creationId xmlns:a16="http://schemas.microsoft.com/office/drawing/2014/main" id="{F4117BFC-B26E-8206-EF0A-1262831B561F}"/>
              </a:ext>
            </a:extLst>
          </p:cNvPr>
          <p:cNvSpPr txBox="1"/>
          <p:nvPr/>
        </p:nvSpPr>
        <p:spPr>
          <a:xfrm>
            <a:off x="5964115" y="5338007"/>
            <a:ext cx="3433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1592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记作：∠</a:t>
            </a:r>
            <a:r>
              <a:rPr lang="en-US" altLang="zh-CN" sz="2400" b="1" dirty="0">
                <a:solidFill>
                  <a:srgbClr val="F1592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1592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，读作：角一</a:t>
            </a: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2DF27A69-4AD5-095C-2441-3650717AE774}"/>
              </a:ext>
            </a:extLst>
          </p:cNvPr>
          <p:cNvSpPr txBox="1"/>
          <p:nvPr/>
        </p:nvSpPr>
        <p:spPr>
          <a:xfrm>
            <a:off x="8443759" y="1524928"/>
            <a:ext cx="23503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1592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所有直角都相等</a:t>
            </a: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145F707B-1975-CA42-80F6-77ABD35E0561}"/>
              </a:ext>
            </a:extLst>
          </p:cNvPr>
          <p:cNvSpPr txBox="1"/>
          <p:nvPr/>
        </p:nvSpPr>
        <p:spPr>
          <a:xfrm>
            <a:off x="9291459" y="4998409"/>
            <a:ext cx="2551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1592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锐角</a:t>
            </a:r>
            <a:r>
              <a:rPr lang="en-US" altLang="zh-CN" sz="2400" b="1" dirty="0">
                <a:solidFill>
                  <a:srgbClr val="F1592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zh-CN" altLang="en-US" sz="2400" b="1" dirty="0">
                <a:solidFill>
                  <a:srgbClr val="F1592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直角</a:t>
            </a:r>
            <a:r>
              <a:rPr lang="en-US" altLang="zh-CN" sz="2400" b="1" dirty="0">
                <a:solidFill>
                  <a:srgbClr val="F1592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  <a:r>
              <a:rPr lang="zh-CN" altLang="en-US" sz="2400" b="1" dirty="0">
                <a:solidFill>
                  <a:srgbClr val="F1592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钝角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10" grpId="0" animBg="1"/>
      <p:bldP spid="82" grpId="0"/>
      <p:bldP spid="83" grpId="0"/>
      <p:bldP spid="8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整体回顾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9531A50F-CCB1-2C4D-6799-CDA9CE22FAD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933" y="3235317"/>
            <a:ext cx="2389833" cy="2403687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8FF5EA2A-85B5-CEAC-2128-9A5C59967B0E}"/>
              </a:ext>
            </a:extLst>
          </p:cNvPr>
          <p:cNvSpPr/>
          <p:nvPr/>
        </p:nvSpPr>
        <p:spPr>
          <a:xfrm>
            <a:off x="2770757" y="1619782"/>
            <a:ext cx="8612301" cy="1775171"/>
          </a:xfrm>
          <a:prstGeom prst="wedgeRoundRectCallout">
            <a:avLst>
              <a:gd name="adj1" fmla="val -57528"/>
              <a:gd name="adj2" fmla="val 4186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在这个单元的学习中，你有哪些收获？你还想研究哪些问题？和同学说一说吧！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60B642CE-D974-A5B3-D966-5C7AF68DFC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426280"/>
              </p:ext>
            </p:extLst>
          </p:nvPr>
        </p:nvGraphicFramePr>
        <p:xfrm>
          <a:off x="497866" y="2460917"/>
          <a:ext cx="11196269" cy="3717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4248">
                  <a:extLst>
                    <a:ext uri="{9D8B030D-6E8A-4147-A177-3AD203B41FA5}">
                      <a16:colId xmlns:a16="http://schemas.microsoft.com/office/drawing/2014/main" val="2505460331"/>
                    </a:ext>
                  </a:extLst>
                </a:gridCol>
                <a:gridCol w="1937525">
                  <a:extLst>
                    <a:ext uri="{9D8B030D-6E8A-4147-A177-3AD203B41FA5}">
                      <a16:colId xmlns:a16="http://schemas.microsoft.com/office/drawing/2014/main" val="1111485459"/>
                    </a:ext>
                  </a:extLst>
                </a:gridCol>
                <a:gridCol w="8094496">
                  <a:extLst>
                    <a:ext uri="{9D8B030D-6E8A-4147-A177-3AD203B41FA5}">
                      <a16:colId xmlns:a16="http://schemas.microsoft.com/office/drawing/2014/main" val="1563635745"/>
                    </a:ext>
                  </a:extLst>
                </a:gridCol>
              </a:tblGrid>
              <a:tr h="9294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名称</a:t>
                      </a:r>
                    </a:p>
                  </a:txBody>
                  <a:tcPr anchor="ctr">
                    <a:solidFill>
                      <a:srgbClr val="FEEF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联系</a:t>
                      </a:r>
                    </a:p>
                  </a:txBody>
                  <a:tcPr anchor="ctr">
                    <a:solidFill>
                      <a:srgbClr val="FEEFD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区别</a:t>
                      </a:r>
                    </a:p>
                  </a:txBody>
                  <a:tcPr anchor="ctr">
                    <a:solidFill>
                      <a:srgbClr val="FEEF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9296574"/>
                  </a:ext>
                </a:extLst>
              </a:tr>
              <a:tr h="9294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线段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zh-CN" altLang="en-US" sz="3200" b="1" dirty="0">
                          <a:solidFill>
                            <a:srgbClr val="F1592F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线段、射线都可以看作直线的一部分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200" b="1" dirty="0">
                          <a:solidFill>
                            <a:srgbClr val="F1592F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两个端点，不能延伸，可以量出长度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586518"/>
                  </a:ext>
                </a:extLst>
              </a:tr>
              <a:tr h="9294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射线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200" b="1" dirty="0">
                          <a:solidFill>
                            <a:srgbClr val="F1592F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一个端点，向一端无限延伸，不可量出长度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1967991"/>
                  </a:ext>
                </a:extLst>
              </a:tr>
              <a:tr h="9294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直线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200" b="1" dirty="0">
                          <a:solidFill>
                            <a:srgbClr val="F1592F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没有端点，向两端无限延伸，不可量出长度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302993"/>
                  </a:ext>
                </a:extLst>
              </a:tr>
            </a:tbl>
          </a:graphicData>
        </a:graphic>
      </p:graphicFrame>
      <p:sp>
        <p:nvSpPr>
          <p:cNvPr id="2" name="对话气泡: 圆角矩形 1">
            <a:extLst>
              <a:ext uri="{FF2B5EF4-FFF2-40B4-BE49-F238E27FC236}">
                <a16:creationId xmlns:a16="http://schemas.microsoft.com/office/drawing/2014/main" id="{38CC3EB2-8925-C0E7-E1E8-F1AE00F71715}"/>
              </a:ext>
            </a:extLst>
          </p:cNvPr>
          <p:cNvSpPr/>
          <p:nvPr/>
        </p:nvSpPr>
        <p:spPr>
          <a:xfrm>
            <a:off x="2532982" y="835328"/>
            <a:ext cx="4499072" cy="1354648"/>
          </a:xfrm>
          <a:prstGeom prst="wedgeRoundRectCallout">
            <a:avLst>
              <a:gd name="adj1" fmla="val -60714"/>
              <a:gd name="adj2" fmla="val 9284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我知道了线段、射线、直线的</a:t>
            </a:r>
            <a:r>
              <a:rPr lang="zh-CN" altLang="en-US" sz="3200" b="1" dirty="0">
                <a:solidFill>
                  <a:srgbClr val="F1592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联系与区别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6867319-FDD0-33F5-A0F6-33FFBF1C9E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021" y="679425"/>
            <a:ext cx="1354648" cy="135464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F3E35C9-AF15-B894-D937-E9B36430B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7496" y="3610152"/>
            <a:ext cx="1758377" cy="241252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7781ADF-9B83-F6B0-DF4A-047413517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4894" y="3474720"/>
            <a:ext cx="7715921" cy="7620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7DE311FC-D5FB-4612-761D-E660C944F4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4894" y="4403292"/>
            <a:ext cx="7842383" cy="76200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E1E1B82E-26D5-BF03-CCEF-EAF7213EC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4894" y="5331864"/>
            <a:ext cx="7842383" cy="76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A1F7A46-E8B2-8894-52B8-CA0CD8685D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83021" y="679425"/>
            <a:ext cx="1354648" cy="1354648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5893B4D8-CC39-7776-529A-F3CFAE5B741B}"/>
              </a:ext>
            </a:extLst>
          </p:cNvPr>
          <p:cNvSpPr/>
          <p:nvPr/>
        </p:nvSpPr>
        <p:spPr>
          <a:xfrm>
            <a:off x="2532981" y="835328"/>
            <a:ext cx="8517640" cy="1354648"/>
          </a:xfrm>
          <a:prstGeom prst="wedgeRoundRectCallout">
            <a:avLst>
              <a:gd name="adj1" fmla="val -55917"/>
              <a:gd name="adj2" fmla="val 1359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以前我会用测量的方法比较线段的长短，现在我还学会了用圆规比较两条线段的长短。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5826EAB3-B209-8F4D-F693-676992225D5B}"/>
              </a:ext>
            </a:extLst>
          </p:cNvPr>
          <p:cNvGrpSpPr/>
          <p:nvPr/>
        </p:nvGrpSpPr>
        <p:grpSpPr>
          <a:xfrm>
            <a:off x="1714791" y="4811092"/>
            <a:ext cx="2625090" cy="925830"/>
            <a:chOff x="8349615" y="2760345"/>
            <a:chExt cx="2625090" cy="925830"/>
          </a:xfrm>
        </p:grpSpPr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91235CB5-9D0D-1736-1038-424A000865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89620" y="2807970"/>
              <a:ext cx="2537460" cy="8305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841F8230-E641-65FE-F596-C5619C7524BB}"/>
                </a:ext>
              </a:extLst>
            </p:cNvPr>
            <p:cNvSpPr/>
            <p:nvPr/>
          </p:nvSpPr>
          <p:spPr>
            <a:xfrm>
              <a:off x="10879455" y="2760345"/>
              <a:ext cx="95250" cy="952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BBFCD481-9C1E-AC99-5071-635E7415D085}"/>
                </a:ext>
              </a:extLst>
            </p:cNvPr>
            <p:cNvSpPr/>
            <p:nvPr/>
          </p:nvSpPr>
          <p:spPr>
            <a:xfrm>
              <a:off x="8349615" y="3590925"/>
              <a:ext cx="95250" cy="952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EF043CB3-A023-59C6-C32E-B44B6B882E79}"/>
              </a:ext>
            </a:extLst>
          </p:cNvPr>
          <p:cNvGrpSpPr/>
          <p:nvPr/>
        </p:nvGrpSpPr>
        <p:grpSpPr>
          <a:xfrm>
            <a:off x="1511328" y="5733112"/>
            <a:ext cx="2843421" cy="289560"/>
            <a:chOff x="8146152" y="3682365"/>
            <a:chExt cx="2843421" cy="289560"/>
          </a:xfrm>
        </p:grpSpPr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1DC5EAA8-C6B1-43F1-A633-7B8DB47F2B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80070" y="3725248"/>
              <a:ext cx="2779395" cy="20231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64CAFC16-ED2B-5B16-98E0-A5E915EFADE3}"/>
                </a:ext>
              </a:extLst>
            </p:cNvPr>
            <p:cNvSpPr>
              <a:spLocks/>
            </p:cNvSpPr>
            <p:nvPr/>
          </p:nvSpPr>
          <p:spPr>
            <a:xfrm>
              <a:off x="8146152" y="3876675"/>
              <a:ext cx="95250" cy="952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035C8FF2-0464-756A-ECC3-81C1C9EFDBCB}"/>
                </a:ext>
              </a:extLst>
            </p:cNvPr>
            <p:cNvSpPr>
              <a:spLocks/>
            </p:cNvSpPr>
            <p:nvPr/>
          </p:nvSpPr>
          <p:spPr>
            <a:xfrm>
              <a:off x="10894323" y="3682365"/>
              <a:ext cx="95250" cy="952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DB4AEB92-7741-3742-ED55-FEC928D134C7}"/>
              </a:ext>
            </a:extLst>
          </p:cNvPr>
          <p:cNvSpPr txBox="1"/>
          <p:nvPr/>
        </p:nvSpPr>
        <p:spPr>
          <a:xfrm>
            <a:off x="1377188" y="5085853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52A2400-EA28-79EF-9B83-D21E8F2CD405}"/>
              </a:ext>
            </a:extLst>
          </p:cNvPr>
          <p:cNvSpPr txBox="1"/>
          <p:nvPr/>
        </p:nvSpPr>
        <p:spPr>
          <a:xfrm>
            <a:off x="4125359" y="4279336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152D3D1-A8A3-C527-6E08-DA12D724A36D}"/>
              </a:ext>
            </a:extLst>
          </p:cNvPr>
          <p:cNvSpPr txBox="1"/>
          <p:nvPr/>
        </p:nvSpPr>
        <p:spPr>
          <a:xfrm>
            <a:off x="1086466" y="5987078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2A1A8FF-875B-05EB-569D-DB944863DA93}"/>
              </a:ext>
            </a:extLst>
          </p:cNvPr>
          <p:cNvSpPr txBox="1"/>
          <p:nvPr/>
        </p:nvSpPr>
        <p:spPr>
          <a:xfrm>
            <a:off x="4339881" y="5652007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68CD9992-E20B-1B0F-75E1-D8D5FF944D4A}"/>
              </a:ext>
            </a:extLst>
          </p:cNvPr>
          <p:cNvGrpSpPr/>
          <p:nvPr/>
        </p:nvGrpSpPr>
        <p:grpSpPr>
          <a:xfrm>
            <a:off x="1635934" y="2512400"/>
            <a:ext cx="2067290" cy="3164466"/>
            <a:chOff x="8270758" y="461653"/>
            <a:chExt cx="2067290" cy="3164466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B0600165-F1A2-1D05-632B-BE12D2BB036D}"/>
                </a:ext>
              </a:extLst>
            </p:cNvPr>
            <p:cNvGrpSpPr/>
            <p:nvPr/>
          </p:nvGrpSpPr>
          <p:grpSpPr>
            <a:xfrm rot="21480000">
              <a:off x="8270758" y="1065313"/>
              <a:ext cx="757064" cy="2560806"/>
              <a:chOff x="3045673" y="2430462"/>
              <a:chExt cx="859796" cy="2908301"/>
            </a:xfrm>
          </p:grpSpPr>
          <p:sp>
            <p:nvSpPr>
              <p:cNvPr id="40" name="任意多边形: 形状 39">
                <a:extLst>
                  <a:ext uri="{FF2B5EF4-FFF2-40B4-BE49-F238E27FC236}">
                    <a16:creationId xmlns:a16="http://schemas.microsoft.com/office/drawing/2014/main" id="{C7F696EA-6FB4-2D65-5D33-F93004B480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5673" y="2430462"/>
                <a:ext cx="859796" cy="2678113"/>
              </a:xfrm>
              <a:custGeom>
                <a:avLst/>
                <a:gdLst>
                  <a:gd name="connsiteX0" fmla="*/ 645998 w 859797"/>
                  <a:gd name="connsiteY0" fmla="*/ 0 h 2678113"/>
                  <a:gd name="connsiteX1" fmla="*/ 833356 w 859797"/>
                  <a:gd name="connsiteY1" fmla="*/ 0 h 2678113"/>
                  <a:gd name="connsiteX2" fmla="*/ 859797 w 859797"/>
                  <a:gd name="connsiteY2" fmla="*/ 0 h 2678113"/>
                  <a:gd name="connsiteX3" fmla="*/ 810349 w 859797"/>
                  <a:gd name="connsiteY3" fmla="*/ 191393 h 2678113"/>
                  <a:gd name="connsiteX4" fmla="*/ 809300 w 859797"/>
                  <a:gd name="connsiteY4" fmla="*/ 187378 h 2678113"/>
                  <a:gd name="connsiteX5" fmla="*/ 808038 w 859797"/>
                  <a:gd name="connsiteY5" fmla="*/ 182550 h 2678113"/>
                  <a:gd name="connsiteX6" fmla="*/ 162040 w 859797"/>
                  <a:gd name="connsiteY6" fmla="*/ 2654489 h 2678113"/>
                  <a:gd name="connsiteX7" fmla="*/ 131792 w 859797"/>
                  <a:gd name="connsiteY7" fmla="*/ 2678113 h 2678113"/>
                  <a:gd name="connsiteX8" fmla="*/ 30248 w 859797"/>
                  <a:gd name="connsiteY8" fmla="*/ 2678113 h 2678113"/>
                  <a:gd name="connsiteX9" fmla="*/ 0 w 859797"/>
                  <a:gd name="connsiteY9" fmla="*/ 2648046 h 2678113"/>
                  <a:gd name="connsiteX10" fmla="*/ 0 w 859797"/>
                  <a:gd name="connsiteY10" fmla="*/ 2383886 h 2678113"/>
                  <a:gd name="connsiteX11" fmla="*/ 0 w 859797"/>
                  <a:gd name="connsiteY11" fmla="*/ 2377443 h 2678113"/>
                  <a:gd name="connsiteX12" fmla="*/ 615751 w 859797"/>
                  <a:gd name="connsiteY12" fmla="*/ 23624 h 2678113"/>
                  <a:gd name="connsiteX13" fmla="*/ 645998 w 859797"/>
                  <a:gd name="connsiteY13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59797" h="2678113">
                    <a:moveTo>
                      <a:pt x="645998" y="0"/>
                    </a:moveTo>
                    <a:cubicBezTo>
                      <a:pt x="727018" y="0"/>
                      <a:pt x="787783" y="0"/>
                      <a:pt x="833356" y="0"/>
                    </a:cubicBezTo>
                    <a:lnTo>
                      <a:pt x="859797" y="0"/>
                    </a:lnTo>
                    <a:lnTo>
                      <a:pt x="810349" y="191393"/>
                    </a:lnTo>
                    <a:lnTo>
                      <a:pt x="809300" y="187378"/>
                    </a:lnTo>
                    <a:cubicBezTo>
                      <a:pt x="808038" y="182550"/>
                      <a:pt x="808038" y="182550"/>
                      <a:pt x="808038" y="182550"/>
                    </a:cubicBezTo>
                    <a:cubicBezTo>
                      <a:pt x="162040" y="2654489"/>
                      <a:pt x="162040" y="2654489"/>
                      <a:pt x="162040" y="2654489"/>
                    </a:cubicBezTo>
                    <a:cubicBezTo>
                      <a:pt x="157719" y="2667375"/>
                      <a:pt x="144756" y="2678113"/>
                      <a:pt x="131792" y="2678113"/>
                    </a:cubicBezTo>
                    <a:cubicBezTo>
                      <a:pt x="30248" y="2678113"/>
                      <a:pt x="30248" y="2678113"/>
                      <a:pt x="30248" y="2678113"/>
                    </a:cubicBezTo>
                    <a:cubicBezTo>
                      <a:pt x="12963" y="2678113"/>
                      <a:pt x="0" y="2663080"/>
                      <a:pt x="0" y="2648046"/>
                    </a:cubicBezTo>
                    <a:cubicBezTo>
                      <a:pt x="0" y="2383886"/>
                      <a:pt x="0" y="2383886"/>
                      <a:pt x="0" y="2383886"/>
                    </a:cubicBezTo>
                    <a:cubicBezTo>
                      <a:pt x="0" y="2381738"/>
                      <a:pt x="0" y="2379591"/>
                      <a:pt x="0" y="2377443"/>
                    </a:cubicBezTo>
                    <a:cubicBezTo>
                      <a:pt x="615751" y="23624"/>
                      <a:pt x="615751" y="23624"/>
                      <a:pt x="615751" y="23624"/>
                    </a:cubicBezTo>
                    <a:cubicBezTo>
                      <a:pt x="620072" y="10738"/>
                      <a:pt x="633035" y="0"/>
                      <a:pt x="645998" y="0"/>
                    </a:cubicBez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025" dirty="0"/>
              </a:p>
            </p:txBody>
          </p:sp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id="{A9BB4A81-3713-F15B-30CF-1D506E85B7C9}"/>
                  </a:ext>
                </a:extLst>
              </p:cNvPr>
              <p:cNvGrpSpPr/>
              <p:nvPr/>
            </p:nvGrpSpPr>
            <p:grpSpPr>
              <a:xfrm>
                <a:off x="3046412" y="4265613"/>
                <a:ext cx="357188" cy="1073150"/>
                <a:chOff x="3046412" y="4265613"/>
                <a:chExt cx="357188" cy="1073150"/>
              </a:xfrm>
            </p:grpSpPr>
            <p:sp>
              <p:nvSpPr>
                <p:cNvPr id="42" name="Freeform 51">
                  <a:extLst>
                    <a:ext uri="{FF2B5EF4-FFF2-40B4-BE49-F238E27FC236}">
                      <a16:creationId xmlns:a16="http://schemas.microsoft.com/office/drawing/2014/main" id="{7F4C0FFC-4396-9854-5836-7705442084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6262" y="4956176"/>
                  <a:ext cx="77788" cy="382587"/>
                </a:xfrm>
                <a:custGeom>
                  <a:avLst/>
                  <a:gdLst>
                    <a:gd name="T0" fmla="*/ 10 w 36"/>
                    <a:gd name="T1" fmla="*/ 178 h 178"/>
                    <a:gd name="T2" fmla="*/ 0 w 36"/>
                    <a:gd name="T3" fmla="*/ 168 h 178"/>
                    <a:gd name="T4" fmla="*/ 0 w 36"/>
                    <a:gd name="T5" fmla="*/ 9 h 178"/>
                    <a:gd name="T6" fmla="*/ 10 w 36"/>
                    <a:gd name="T7" fmla="*/ 0 h 178"/>
                    <a:gd name="T8" fmla="*/ 26 w 36"/>
                    <a:gd name="T9" fmla="*/ 0 h 178"/>
                    <a:gd name="T10" fmla="*/ 35 w 36"/>
                    <a:gd name="T11" fmla="*/ 10 h 178"/>
                    <a:gd name="T12" fmla="*/ 19 w 36"/>
                    <a:gd name="T13" fmla="*/ 169 h 178"/>
                    <a:gd name="T14" fmla="*/ 10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10" y="178"/>
                      </a:moveTo>
                      <a:cubicBezTo>
                        <a:pt x="5" y="178"/>
                        <a:pt x="0" y="173"/>
                        <a:pt x="0" y="16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5" y="0"/>
                        <a:pt x="10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32" y="0"/>
                        <a:pt x="36" y="4"/>
                        <a:pt x="35" y="10"/>
                      </a:cubicBezTo>
                      <a:cubicBezTo>
                        <a:pt x="19" y="169"/>
                        <a:pt x="19" y="169"/>
                        <a:pt x="19" y="169"/>
                      </a:cubicBezTo>
                      <a:cubicBezTo>
                        <a:pt x="19" y="174"/>
                        <a:pt x="15" y="178"/>
                        <a:pt x="10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43" name="Freeform 55">
                  <a:extLst>
                    <a:ext uri="{FF2B5EF4-FFF2-40B4-BE49-F238E27FC236}">
                      <a16:creationId xmlns:a16="http://schemas.microsoft.com/office/drawing/2014/main" id="{15EF0B5B-7709-3B86-E88C-B6440CECA6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6412" y="4343401"/>
                  <a:ext cx="357188" cy="765175"/>
                </a:xfrm>
                <a:custGeom>
                  <a:avLst/>
                  <a:gdLst>
                    <a:gd name="T0" fmla="*/ 165 w 165"/>
                    <a:gd name="T1" fmla="*/ 0 h 356"/>
                    <a:gd name="T2" fmla="*/ 75 w 165"/>
                    <a:gd name="T3" fmla="*/ 345 h 356"/>
                    <a:gd name="T4" fmla="*/ 61 w 165"/>
                    <a:gd name="T5" fmla="*/ 356 h 356"/>
                    <a:gd name="T6" fmla="*/ 14 w 165"/>
                    <a:gd name="T7" fmla="*/ 356 h 356"/>
                    <a:gd name="T8" fmla="*/ 0 w 165"/>
                    <a:gd name="T9" fmla="*/ 342 h 356"/>
                    <a:gd name="T10" fmla="*/ 0 w 165"/>
                    <a:gd name="T11" fmla="*/ 219 h 356"/>
                    <a:gd name="T12" fmla="*/ 0 w 165"/>
                    <a:gd name="T13" fmla="*/ 216 h 356"/>
                    <a:gd name="T14" fmla="*/ 57 w 165"/>
                    <a:gd name="T15" fmla="*/ 0 h 356"/>
                    <a:gd name="T16" fmla="*/ 165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165" y="0"/>
                      </a:moveTo>
                      <a:cubicBezTo>
                        <a:pt x="75" y="345"/>
                        <a:pt x="75" y="345"/>
                        <a:pt x="75" y="345"/>
                      </a:cubicBezTo>
                      <a:cubicBezTo>
                        <a:pt x="73" y="351"/>
                        <a:pt x="67" y="356"/>
                        <a:pt x="61" y="356"/>
                      </a:cubicBezTo>
                      <a:cubicBezTo>
                        <a:pt x="14" y="356"/>
                        <a:pt x="14" y="356"/>
                        <a:pt x="14" y="356"/>
                      </a:cubicBezTo>
                      <a:cubicBezTo>
                        <a:pt x="6" y="356"/>
                        <a:pt x="0" y="349"/>
                        <a:pt x="0" y="342"/>
                      </a:cubicBezTo>
                      <a:cubicBezTo>
                        <a:pt x="0" y="219"/>
                        <a:pt x="0" y="219"/>
                        <a:pt x="0" y="219"/>
                      </a:cubicBezTo>
                      <a:cubicBezTo>
                        <a:pt x="0" y="218"/>
                        <a:pt x="0" y="217"/>
                        <a:pt x="0" y="216"/>
                      </a:cubicBezTo>
                      <a:cubicBezTo>
                        <a:pt x="57" y="0"/>
                        <a:pt x="57" y="0"/>
                        <a:pt x="57" y="0"/>
                      </a:cubicBezTo>
                      <a:lnTo>
                        <a:pt x="165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44" name="Oval 59">
                  <a:extLst>
                    <a:ext uri="{FF2B5EF4-FFF2-40B4-BE49-F238E27FC236}">
                      <a16:creationId xmlns:a16="http://schemas.microsoft.com/office/drawing/2014/main" id="{E80CD5A8-081E-888E-F6BC-5A2F06B9DB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46412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45" name="Oval 63">
                  <a:extLst>
                    <a:ext uri="{FF2B5EF4-FFF2-40B4-BE49-F238E27FC236}">
                      <a16:creationId xmlns:a16="http://schemas.microsoft.com/office/drawing/2014/main" id="{7BEF1E51-B428-8037-F724-1AC559C207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4200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</p:grp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364BA3A6-D6E7-297C-91B3-0C240536D990}"/>
                </a:ext>
              </a:extLst>
            </p:cNvPr>
            <p:cNvGrpSpPr/>
            <p:nvPr/>
          </p:nvGrpSpPr>
          <p:grpSpPr>
            <a:xfrm rot="19560000">
              <a:off x="9572911" y="628973"/>
              <a:ext cx="765137" cy="2564160"/>
              <a:chOff x="3793524" y="2426653"/>
              <a:chExt cx="868964" cy="2912110"/>
            </a:xfrm>
          </p:grpSpPr>
          <p:sp>
            <p:nvSpPr>
              <p:cNvPr id="24" name="任意多边形: 形状 23">
                <a:extLst>
                  <a:ext uri="{FF2B5EF4-FFF2-40B4-BE49-F238E27FC236}">
                    <a16:creationId xmlns:a16="http://schemas.microsoft.com/office/drawing/2014/main" id="{976B29B6-8E44-53B9-6B52-42CAEFE8F3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3524" y="2426653"/>
                <a:ext cx="863109" cy="2678114"/>
              </a:xfrm>
              <a:custGeom>
                <a:avLst/>
                <a:gdLst>
                  <a:gd name="connsiteX0" fmla="*/ 0 w 863109"/>
                  <a:gd name="connsiteY0" fmla="*/ 0 h 2678113"/>
                  <a:gd name="connsiteX1" fmla="*/ 3 w 863109"/>
                  <a:gd name="connsiteY1" fmla="*/ 0 h 2678113"/>
                  <a:gd name="connsiteX2" fmla="*/ 217111 w 863109"/>
                  <a:gd name="connsiteY2" fmla="*/ 0 h 2678113"/>
                  <a:gd name="connsiteX3" fmla="*/ 247358 w 863109"/>
                  <a:gd name="connsiteY3" fmla="*/ 23624 h 2678113"/>
                  <a:gd name="connsiteX4" fmla="*/ 863109 w 863109"/>
                  <a:gd name="connsiteY4" fmla="*/ 2377443 h 2678113"/>
                  <a:gd name="connsiteX5" fmla="*/ 863109 w 863109"/>
                  <a:gd name="connsiteY5" fmla="*/ 2383886 h 2678113"/>
                  <a:gd name="connsiteX6" fmla="*/ 863109 w 863109"/>
                  <a:gd name="connsiteY6" fmla="*/ 2648046 h 2678113"/>
                  <a:gd name="connsiteX7" fmla="*/ 832862 w 863109"/>
                  <a:gd name="connsiteY7" fmla="*/ 2678113 h 2678113"/>
                  <a:gd name="connsiteX8" fmla="*/ 731317 w 863109"/>
                  <a:gd name="connsiteY8" fmla="*/ 2678113 h 2678113"/>
                  <a:gd name="connsiteX9" fmla="*/ 701069 w 863109"/>
                  <a:gd name="connsiteY9" fmla="*/ 2654489 h 2678113"/>
                  <a:gd name="connsiteX10" fmla="*/ 55072 w 863109"/>
                  <a:gd name="connsiteY10" fmla="*/ 182550 h 2678113"/>
                  <a:gd name="connsiteX11" fmla="*/ 51326 w 863109"/>
                  <a:gd name="connsiteY11" fmla="*/ 196886 h 2678113"/>
                  <a:gd name="connsiteX12" fmla="*/ 0 w 863109"/>
                  <a:gd name="connsiteY12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63109" h="2678113">
                    <a:moveTo>
                      <a:pt x="0" y="0"/>
                    </a:moveTo>
                    <a:lnTo>
                      <a:pt x="3" y="0"/>
                    </a:lnTo>
                    <a:cubicBezTo>
                      <a:pt x="217111" y="0"/>
                      <a:pt x="217111" y="0"/>
                      <a:pt x="217111" y="0"/>
                    </a:cubicBezTo>
                    <a:cubicBezTo>
                      <a:pt x="230074" y="0"/>
                      <a:pt x="243037" y="10738"/>
                      <a:pt x="247358" y="23624"/>
                    </a:cubicBezTo>
                    <a:cubicBezTo>
                      <a:pt x="863109" y="2377443"/>
                      <a:pt x="863109" y="2377443"/>
                      <a:pt x="863109" y="2377443"/>
                    </a:cubicBezTo>
                    <a:cubicBezTo>
                      <a:pt x="863109" y="2379591"/>
                      <a:pt x="863109" y="2381738"/>
                      <a:pt x="863109" y="2383886"/>
                    </a:cubicBezTo>
                    <a:cubicBezTo>
                      <a:pt x="863109" y="2648046"/>
                      <a:pt x="863109" y="2648046"/>
                      <a:pt x="863109" y="2648046"/>
                    </a:cubicBezTo>
                    <a:cubicBezTo>
                      <a:pt x="863109" y="2663080"/>
                      <a:pt x="850146" y="2678113"/>
                      <a:pt x="832862" y="2678113"/>
                    </a:cubicBezTo>
                    <a:cubicBezTo>
                      <a:pt x="731317" y="2678113"/>
                      <a:pt x="731317" y="2678113"/>
                      <a:pt x="731317" y="2678113"/>
                    </a:cubicBezTo>
                    <a:cubicBezTo>
                      <a:pt x="718354" y="2678113"/>
                      <a:pt x="705390" y="2667375"/>
                      <a:pt x="701069" y="2654489"/>
                    </a:cubicBezTo>
                    <a:cubicBezTo>
                      <a:pt x="55072" y="182550"/>
                      <a:pt x="55072" y="182550"/>
                      <a:pt x="55072" y="182550"/>
                    </a:cubicBezTo>
                    <a:lnTo>
                      <a:pt x="51326" y="1968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025"/>
              </a:p>
            </p:txBody>
          </p:sp>
          <p:grpSp>
            <p:nvGrpSpPr>
              <p:cNvPr id="25" name="组合 24">
                <a:extLst>
                  <a:ext uri="{FF2B5EF4-FFF2-40B4-BE49-F238E27FC236}">
                    <a16:creationId xmlns:a16="http://schemas.microsoft.com/office/drawing/2014/main" id="{F0668D0A-4BA4-A181-7CAC-E3EB609FBBE8}"/>
                  </a:ext>
                </a:extLst>
              </p:cNvPr>
              <p:cNvGrpSpPr/>
              <p:nvPr/>
            </p:nvGrpSpPr>
            <p:grpSpPr>
              <a:xfrm>
                <a:off x="4305300" y="4265613"/>
                <a:ext cx="357188" cy="1073150"/>
                <a:chOff x="4305300" y="4265613"/>
                <a:chExt cx="357188" cy="1073150"/>
              </a:xfrm>
            </p:grpSpPr>
            <p:sp>
              <p:nvSpPr>
                <p:cNvPr id="26" name="Line 49">
                  <a:extLst>
                    <a:ext uri="{FF2B5EF4-FFF2-40B4-BE49-F238E27FC236}">
                      <a16:creationId xmlns:a16="http://schemas.microsoft.com/office/drawing/2014/main" id="{B3BAC7F7-3114-1C89-1692-4BCBA4CEDE9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62487" y="48133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7" name="Line 50">
                  <a:extLst>
                    <a:ext uri="{FF2B5EF4-FFF2-40B4-BE49-F238E27FC236}">
                      <a16:creationId xmlns:a16="http://schemas.microsoft.com/office/drawing/2014/main" id="{9BC5A602-7790-5737-96FC-EDE515BBD7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62487" y="48133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8" name="Freeform 52">
                  <a:extLst>
                    <a:ext uri="{FF2B5EF4-FFF2-40B4-BE49-F238E27FC236}">
                      <a16:creationId xmlns:a16="http://schemas.microsoft.com/office/drawing/2014/main" id="{B8AB044A-A68E-E534-9616-970D914392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14850" y="4956176"/>
                  <a:ext cx="77788" cy="382587"/>
                </a:xfrm>
                <a:custGeom>
                  <a:avLst/>
                  <a:gdLst>
                    <a:gd name="T0" fmla="*/ 26 w 36"/>
                    <a:gd name="T1" fmla="*/ 178 h 178"/>
                    <a:gd name="T2" fmla="*/ 36 w 36"/>
                    <a:gd name="T3" fmla="*/ 168 h 178"/>
                    <a:gd name="T4" fmla="*/ 36 w 36"/>
                    <a:gd name="T5" fmla="*/ 9 h 178"/>
                    <a:gd name="T6" fmla="*/ 26 w 36"/>
                    <a:gd name="T7" fmla="*/ 0 h 178"/>
                    <a:gd name="T8" fmla="*/ 10 w 36"/>
                    <a:gd name="T9" fmla="*/ 0 h 178"/>
                    <a:gd name="T10" fmla="*/ 1 w 36"/>
                    <a:gd name="T11" fmla="*/ 10 h 178"/>
                    <a:gd name="T12" fmla="*/ 17 w 36"/>
                    <a:gd name="T13" fmla="*/ 169 h 178"/>
                    <a:gd name="T14" fmla="*/ 26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26" y="178"/>
                      </a:moveTo>
                      <a:cubicBezTo>
                        <a:pt x="31" y="178"/>
                        <a:pt x="36" y="173"/>
                        <a:pt x="36" y="168"/>
                      </a:cubicBezTo>
                      <a:cubicBezTo>
                        <a:pt x="36" y="9"/>
                        <a:pt x="36" y="9"/>
                        <a:pt x="36" y="9"/>
                      </a:cubicBezTo>
                      <a:cubicBezTo>
                        <a:pt x="36" y="4"/>
                        <a:pt x="31" y="0"/>
                        <a:pt x="26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1" y="10"/>
                      </a:cubicBezTo>
                      <a:cubicBezTo>
                        <a:pt x="17" y="169"/>
                        <a:pt x="17" y="169"/>
                        <a:pt x="17" y="169"/>
                      </a:cubicBezTo>
                      <a:cubicBezTo>
                        <a:pt x="17" y="174"/>
                        <a:pt x="21" y="178"/>
                        <a:pt x="26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29" name="Line 53">
                  <a:extLst>
                    <a:ext uri="{FF2B5EF4-FFF2-40B4-BE49-F238E27FC236}">
                      <a16:creationId xmlns:a16="http://schemas.microsoft.com/office/drawing/2014/main" id="{1ECA9760-0222-0269-8702-067CA9646FE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0412" y="533876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0" name="Line 54">
                  <a:extLst>
                    <a:ext uri="{FF2B5EF4-FFF2-40B4-BE49-F238E27FC236}">
                      <a16:creationId xmlns:a16="http://schemas.microsoft.com/office/drawing/2014/main" id="{D574CA10-BCF5-B63E-7A4D-2DF3369384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0412" y="533876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1" name="Freeform 56">
                  <a:extLst>
                    <a:ext uri="{FF2B5EF4-FFF2-40B4-BE49-F238E27FC236}">
                      <a16:creationId xmlns:a16="http://schemas.microsoft.com/office/drawing/2014/main" id="{0D4773DB-840D-8D04-B449-398C2755B8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05300" y="4343401"/>
                  <a:ext cx="357188" cy="765175"/>
                </a:xfrm>
                <a:custGeom>
                  <a:avLst/>
                  <a:gdLst>
                    <a:gd name="T0" fmla="*/ 0 w 165"/>
                    <a:gd name="T1" fmla="*/ 0 h 356"/>
                    <a:gd name="T2" fmla="*/ 90 w 165"/>
                    <a:gd name="T3" fmla="*/ 345 h 356"/>
                    <a:gd name="T4" fmla="*/ 104 w 165"/>
                    <a:gd name="T5" fmla="*/ 356 h 356"/>
                    <a:gd name="T6" fmla="*/ 151 w 165"/>
                    <a:gd name="T7" fmla="*/ 356 h 356"/>
                    <a:gd name="T8" fmla="*/ 165 w 165"/>
                    <a:gd name="T9" fmla="*/ 342 h 356"/>
                    <a:gd name="T10" fmla="*/ 165 w 165"/>
                    <a:gd name="T11" fmla="*/ 219 h 356"/>
                    <a:gd name="T12" fmla="*/ 165 w 165"/>
                    <a:gd name="T13" fmla="*/ 216 h 356"/>
                    <a:gd name="T14" fmla="*/ 108 w 165"/>
                    <a:gd name="T15" fmla="*/ 0 h 356"/>
                    <a:gd name="T16" fmla="*/ 0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0" y="0"/>
                      </a:moveTo>
                      <a:cubicBezTo>
                        <a:pt x="90" y="345"/>
                        <a:pt x="90" y="345"/>
                        <a:pt x="90" y="345"/>
                      </a:cubicBezTo>
                      <a:cubicBezTo>
                        <a:pt x="92" y="351"/>
                        <a:pt x="98" y="356"/>
                        <a:pt x="104" y="356"/>
                      </a:cubicBezTo>
                      <a:cubicBezTo>
                        <a:pt x="151" y="356"/>
                        <a:pt x="151" y="356"/>
                        <a:pt x="151" y="356"/>
                      </a:cubicBezTo>
                      <a:cubicBezTo>
                        <a:pt x="159" y="356"/>
                        <a:pt x="165" y="349"/>
                        <a:pt x="165" y="342"/>
                      </a:cubicBezTo>
                      <a:cubicBezTo>
                        <a:pt x="165" y="219"/>
                        <a:pt x="165" y="219"/>
                        <a:pt x="165" y="219"/>
                      </a:cubicBezTo>
                      <a:cubicBezTo>
                        <a:pt x="165" y="218"/>
                        <a:pt x="165" y="217"/>
                        <a:pt x="165" y="216"/>
                      </a:cubicBezTo>
                      <a:cubicBezTo>
                        <a:pt x="108" y="0"/>
                        <a:pt x="108" y="0"/>
                        <a:pt x="108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2" name="Line 57">
                  <a:extLst>
                    <a:ext uri="{FF2B5EF4-FFF2-40B4-BE49-F238E27FC236}">
                      <a16:creationId xmlns:a16="http://schemas.microsoft.com/office/drawing/2014/main" id="{5A1F3FF7-B2A0-D384-0E7B-B6D39B5F0C5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5300" y="43434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3" name="Line 58">
                  <a:extLst>
                    <a:ext uri="{FF2B5EF4-FFF2-40B4-BE49-F238E27FC236}">
                      <a16:creationId xmlns:a16="http://schemas.microsoft.com/office/drawing/2014/main" id="{3ED15029-F2CC-6869-4143-882FD75C03D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5300" y="43434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4" name="Oval 60">
                  <a:extLst>
                    <a:ext uri="{FF2B5EF4-FFF2-40B4-BE49-F238E27FC236}">
                      <a16:creationId xmlns:a16="http://schemas.microsoft.com/office/drawing/2014/main" id="{BA886182-5DF9-9BDA-61BB-6125231DFC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9125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5" name="Line 61">
                  <a:extLst>
                    <a:ext uri="{FF2B5EF4-FFF2-40B4-BE49-F238E27FC236}">
                      <a16:creationId xmlns:a16="http://schemas.microsoft.com/office/drawing/2014/main" id="{2D1467DD-FC5B-3AD1-3A6F-F7D21B76FF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29125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6" name="Line 62">
                  <a:extLst>
                    <a:ext uri="{FF2B5EF4-FFF2-40B4-BE49-F238E27FC236}">
                      <a16:creationId xmlns:a16="http://schemas.microsoft.com/office/drawing/2014/main" id="{172014DA-9AD6-08DB-E8B5-8750C837B1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29125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7" name="Oval 64">
                  <a:extLst>
                    <a:ext uri="{FF2B5EF4-FFF2-40B4-BE49-F238E27FC236}">
                      <a16:creationId xmlns:a16="http://schemas.microsoft.com/office/drawing/2014/main" id="{8973FB42-98EF-392B-33B2-3AB68774C1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06912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8" name="Line 65">
                  <a:extLst>
                    <a:ext uri="{FF2B5EF4-FFF2-40B4-BE49-F238E27FC236}">
                      <a16:creationId xmlns:a16="http://schemas.microsoft.com/office/drawing/2014/main" id="{65FCECB8-4152-2265-849E-E1FBAB9B106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06912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39" name="Line 66">
                  <a:extLst>
                    <a:ext uri="{FF2B5EF4-FFF2-40B4-BE49-F238E27FC236}">
                      <a16:creationId xmlns:a16="http://schemas.microsoft.com/office/drawing/2014/main" id="{63F5B239-1CF8-9ACB-01EC-8C31986B059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06912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</p:grp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0AE2DDDC-2471-8381-4F55-33C2A0537D2D}"/>
                </a:ext>
              </a:extLst>
            </p:cNvPr>
            <p:cNvGrpSpPr/>
            <p:nvPr/>
          </p:nvGrpSpPr>
          <p:grpSpPr>
            <a:xfrm rot="20513719">
              <a:off x="8570903" y="461653"/>
              <a:ext cx="684931" cy="1013421"/>
              <a:chOff x="3465512" y="1816101"/>
              <a:chExt cx="777875" cy="1150939"/>
            </a:xfrm>
          </p:grpSpPr>
          <p:sp>
            <p:nvSpPr>
              <p:cNvPr id="20" name="Freeform 67">
                <a:extLst>
                  <a:ext uri="{FF2B5EF4-FFF2-40B4-BE49-F238E27FC236}">
                    <a16:creationId xmlns:a16="http://schemas.microsoft.com/office/drawing/2014/main" id="{E5FC9AEB-AEDA-9D0E-634D-F4F7411737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65512" y="2124076"/>
                <a:ext cx="777875" cy="765175"/>
              </a:xfrm>
              <a:custGeom>
                <a:avLst/>
                <a:gdLst>
                  <a:gd name="T0" fmla="*/ 360 w 360"/>
                  <a:gd name="T1" fmla="*/ 178 h 356"/>
                  <a:gd name="T2" fmla="*/ 180 w 360"/>
                  <a:gd name="T3" fmla="*/ 356 h 356"/>
                  <a:gd name="T4" fmla="*/ 0 w 360"/>
                  <a:gd name="T5" fmla="*/ 178 h 356"/>
                  <a:gd name="T6" fmla="*/ 180 w 360"/>
                  <a:gd name="T7" fmla="*/ 0 h 356"/>
                  <a:gd name="T8" fmla="*/ 360 w 360"/>
                  <a:gd name="T9" fmla="*/ 178 h 356"/>
                  <a:gd name="T10" fmla="*/ 360 w 360"/>
                  <a:gd name="T11" fmla="*/ 178 h 356"/>
                  <a:gd name="T12" fmla="*/ 360 w 360"/>
                  <a:gd name="T13" fmla="*/ 178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0" h="356">
                    <a:moveTo>
                      <a:pt x="360" y="178"/>
                    </a:moveTo>
                    <a:cubicBezTo>
                      <a:pt x="360" y="276"/>
                      <a:pt x="279" y="356"/>
                      <a:pt x="180" y="356"/>
                    </a:cubicBezTo>
                    <a:cubicBezTo>
                      <a:pt x="81" y="356"/>
                      <a:pt x="0" y="276"/>
                      <a:pt x="0" y="178"/>
                    </a:cubicBezTo>
                    <a:cubicBezTo>
                      <a:pt x="0" y="79"/>
                      <a:pt x="81" y="0"/>
                      <a:pt x="180" y="0"/>
                    </a:cubicBezTo>
                    <a:cubicBezTo>
                      <a:pt x="279" y="0"/>
                      <a:pt x="360" y="79"/>
                      <a:pt x="360" y="178"/>
                    </a:cubicBezTo>
                    <a:close/>
                    <a:moveTo>
                      <a:pt x="360" y="178"/>
                    </a:moveTo>
                    <a:cubicBezTo>
                      <a:pt x="360" y="178"/>
                      <a:pt x="360" y="178"/>
                      <a:pt x="360" y="178"/>
                    </a:cubicBezTo>
                  </a:path>
                </a:pathLst>
              </a:custGeom>
              <a:solidFill>
                <a:srgbClr val="CBB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21" name="Freeform 68">
                <a:extLst>
                  <a:ext uri="{FF2B5EF4-FFF2-40B4-BE49-F238E27FC236}">
                    <a16:creationId xmlns:a16="http://schemas.microsoft.com/office/drawing/2014/main" id="{17C5E6A4-B5C9-C09B-75FF-3C7F692EF4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6662" y="1816101"/>
                <a:ext cx="155575" cy="307975"/>
              </a:xfrm>
              <a:custGeom>
                <a:avLst/>
                <a:gdLst>
                  <a:gd name="T0" fmla="*/ 72 w 72"/>
                  <a:gd name="T1" fmla="*/ 143 h 143"/>
                  <a:gd name="T2" fmla="*/ 0 w 72"/>
                  <a:gd name="T3" fmla="*/ 143 h 143"/>
                  <a:gd name="T4" fmla="*/ 0 w 72"/>
                  <a:gd name="T5" fmla="*/ 18 h 143"/>
                  <a:gd name="T6" fmla="*/ 18 w 72"/>
                  <a:gd name="T7" fmla="*/ 0 h 143"/>
                  <a:gd name="T8" fmla="*/ 54 w 72"/>
                  <a:gd name="T9" fmla="*/ 0 h 143"/>
                  <a:gd name="T10" fmla="*/ 72 w 72"/>
                  <a:gd name="T11" fmla="*/ 18 h 143"/>
                  <a:gd name="T12" fmla="*/ 72 w 72"/>
                  <a:gd name="T13" fmla="*/ 143 h 143"/>
                  <a:gd name="T14" fmla="*/ 72 w 72"/>
                  <a:gd name="T15" fmla="*/ 143 h 143"/>
                  <a:gd name="T16" fmla="*/ 72 w 72"/>
                  <a:gd name="T1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43">
                    <a:moveTo>
                      <a:pt x="72" y="143"/>
                    </a:move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64" y="0"/>
                      <a:pt x="72" y="8"/>
                      <a:pt x="72" y="18"/>
                    </a:cubicBezTo>
                    <a:lnTo>
                      <a:pt x="72" y="143"/>
                    </a:lnTo>
                    <a:close/>
                    <a:moveTo>
                      <a:pt x="72" y="143"/>
                    </a:moveTo>
                    <a:cubicBezTo>
                      <a:pt x="72" y="143"/>
                      <a:pt x="72" y="143"/>
                      <a:pt x="72" y="143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22" name="Freeform 69">
                <a:extLst>
                  <a:ext uri="{FF2B5EF4-FFF2-40B4-BE49-F238E27FC236}">
                    <a16:creationId xmlns:a16="http://schemas.microsoft.com/office/drawing/2014/main" id="{DACDB086-D266-E90A-90F9-632CAAD25C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8874" y="2046288"/>
                <a:ext cx="311150" cy="920752"/>
              </a:xfrm>
              <a:custGeom>
                <a:avLst/>
                <a:gdLst>
                  <a:gd name="T0" fmla="*/ 108 w 144"/>
                  <a:gd name="T1" fmla="*/ 428 h 428"/>
                  <a:gd name="T2" fmla="*/ 36 w 144"/>
                  <a:gd name="T3" fmla="*/ 428 h 428"/>
                  <a:gd name="T4" fmla="*/ 0 w 144"/>
                  <a:gd name="T5" fmla="*/ 392 h 428"/>
                  <a:gd name="T6" fmla="*/ 0 w 144"/>
                  <a:gd name="T7" fmla="*/ 36 h 428"/>
                  <a:gd name="T8" fmla="*/ 36 w 144"/>
                  <a:gd name="T9" fmla="*/ 0 h 428"/>
                  <a:gd name="T10" fmla="*/ 108 w 144"/>
                  <a:gd name="T11" fmla="*/ 0 h 428"/>
                  <a:gd name="T12" fmla="*/ 144 w 144"/>
                  <a:gd name="T13" fmla="*/ 36 h 428"/>
                  <a:gd name="T14" fmla="*/ 144 w 144"/>
                  <a:gd name="T15" fmla="*/ 392 h 428"/>
                  <a:gd name="T16" fmla="*/ 108 w 144"/>
                  <a:gd name="T17" fmla="*/ 428 h 428"/>
                  <a:gd name="T18" fmla="*/ 108 w 144"/>
                  <a:gd name="T19" fmla="*/ 428 h 428"/>
                  <a:gd name="T20" fmla="*/ 108 w 144"/>
                  <a:gd name="T21" fmla="*/ 428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" h="428">
                    <a:moveTo>
                      <a:pt x="108" y="428"/>
                    </a:moveTo>
                    <a:cubicBezTo>
                      <a:pt x="36" y="428"/>
                      <a:pt x="36" y="428"/>
                      <a:pt x="36" y="428"/>
                    </a:cubicBezTo>
                    <a:cubicBezTo>
                      <a:pt x="16" y="428"/>
                      <a:pt x="0" y="412"/>
                      <a:pt x="0" y="39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28" y="0"/>
                      <a:pt x="144" y="16"/>
                      <a:pt x="144" y="36"/>
                    </a:cubicBezTo>
                    <a:cubicBezTo>
                      <a:pt x="144" y="392"/>
                      <a:pt x="144" y="392"/>
                      <a:pt x="144" y="392"/>
                    </a:cubicBezTo>
                    <a:cubicBezTo>
                      <a:pt x="144" y="412"/>
                      <a:pt x="128" y="428"/>
                      <a:pt x="108" y="428"/>
                    </a:cubicBezTo>
                    <a:close/>
                    <a:moveTo>
                      <a:pt x="108" y="428"/>
                    </a:moveTo>
                    <a:cubicBezTo>
                      <a:pt x="108" y="428"/>
                      <a:pt x="108" y="428"/>
                      <a:pt x="108" y="428"/>
                    </a:cubicBezTo>
                  </a:path>
                </a:pathLst>
              </a:custGeom>
              <a:solidFill>
                <a:srgbClr val="54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23" name="Freeform 70">
                <a:extLst>
                  <a:ext uri="{FF2B5EF4-FFF2-40B4-BE49-F238E27FC236}">
                    <a16:creationId xmlns:a16="http://schemas.microsoft.com/office/drawing/2014/main" id="{5E7071E0-AFB7-7F2D-41FA-E9C70B4759D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16350" y="2276476"/>
                <a:ext cx="76200" cy="420687"/>
              </a:xfrm>
              <a:custGeom>
                <a:avLst/>
                <a:gdLst>
                  <a:gd name="T0" fmla="*/ 36 w 36"/>
                  <a:gd name="T1" fmla="*/ 18 h 196"/>
                  <a:gd name="T2" fmla="*/ 18 w 36"/>
                  <a:gd name="T3" fmla="*/ 36 h 196"/>
                  <a:gd name="T4" fmla="*/ 0 w 36"/>
                  <a:gd name="T5" fmla="*/ 18 h 196"/>
                  <a:gd name="T6" fmla="*/ 18 w 36"/>
                  <a:gd name="T7" fmla="*/ 0 h 196"/>
                  <a:gd name="T8" fmla="*/ 36 w 36"/>
                  <a:gd name="T9" fmla="*/ 18 h 196"/>
                  <a:gd name="T10" fmla="*/ 18 w 36"/>
                  <a:gd name="T11" fmla="*/ 160 h 196"/>
                  <a:gd name="T12" fmla="*/ 0 w 36"/>
                  <a:gd name="T13" fmla="*/ 178 h 196"/>
                  <a:gd name="T14" fmla="*/ 18 w 36"/>
                  <a:gd name="T15" fmla="*/ 196 h 196"/>
                  <a:gd name="T16" fmla="*/ 36 w 36"/>
                  <a:gd name="T17" fmla="*/ 178 h 196"/>
                  <a:gd name="T18" fmla="*/ 18 w 36"/>
                  <a:gd name="T19" fmla="*/ 160 h 196"/>
                  <a:gd name="T20" fmla="*/ 18 w 36"/>
                  <a:gd name="T21" fmla="*/ 160 h 196"/>
                  <a:gd name="T22" fmla="*/ 18 w 36"/>
                  <a:gd name="T23" fmla="*/ 16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96">
                    <a:moveTo>
                      <a:pt x="36" y="18"/>
                    </a:moveTo>
                    <a:cubicBezTo>
                      <a:pt x="36" y="28"/>
                      <a:pt x="28" y="36"/>
                      <a:pt x="18" y="36"/>
                    </a:cubicBezTo>
                    <a:cubicBezTo>
                      <a:pt x="8" y="36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8" y="0"/>
                      <a:pt x="36" y="8"/>
                      <a:pt x="36" y="18"/>
                    </a:cubicBezTo>
                    <a:close/>
                    <a:moveTo>
                      <a:pt x="18" y="160"/>
                    </a:moveTo>
                    <a:cubicBezTo>
                      <a:pt x="8" y="160"/>
                      <a:pt x="0" y="168"/>
                      <a:pt x="0" y="178"/>
                    </a:cubicBezTo>
                    <a:cubicBezTo>
                      <a:pt x="0" y="188"/>
                      <a:pt x="8" y="196"/>
                      <a:pt x="18" y="196"/>
                    </a:cubicBezTo>
                    <a:cubicBezTo>
                      <a:pt x="28" y="196"/>
                      <a:pt x="36" y="188"/>
                      <a:pt x="36" y="178"/>
                    </a:cubicBezTo>
                    <a:cubicBezTo>
                      <a:pt x="36" y="168"/>
                      <a:pt x="28" y="160"/>
                      <a:pt x="18" y="160"/>
                    </a:cubicBezTo>
                    <a:close/>
                    <a:moveTo>
                      <a:pt x="18" y="160"/>
                    </a:moveTo>
                    <a:cubicBezTo>
                      <a:pt x="18" y="160"/>
                      <a:pt x="18" y="160"/>
                      <a:pt x="18" y="160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</p:grp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63B9649D-F2C5-4ACA-FECC-B183C5DB369D}"/>
              </a:ext>
            </a:extLst>
          </p:cNvPr>
          <p:cNvGrpSpPr/>
          <p:nvPr/>
        </p:nvGrpSpPr>
        <p:grpSpPr>
          <a:xfrm>
            <a:off x="1635934" y="2512400"/>
            <a:ext cx="2067290" cy="3164466"/>
            <a:chOff x="8270758" y="461653"/>
            <a:chExt cx="2067290" cy="3164466"/>
          </a:xfrm>
        </p:grpSpPr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id="{474F0175-B989-A6EE-6221-A0BF02224369}"/>
                </a:ext>
              </a:extLst>
            </p:cNvPr>
            <p:cNvGrpSpPr/>
            <p:nvPr/>
          </p:nvGrpSpPr>
          <p:grpSpPr>
            <a:xfrm rot="21480000">
              <a:off x="8270758" y="1065313"/>
              <a:ext cx="757064" cy="2560806"/>
              <a:chOff x="3045673" y="2430462"/>
              <a:chExt cx="859796" cy="2908301"/>
            </a:xfrm>
          </p:grpSpPr>
          <p:sp>
            <p:nvSpPr>
              <p:cNvPr id="70" name="任意多边形: 形状 69">
                <a:extLst>
                  <a:ext uri="{FF2B5EF4-FFF2-40B4-BE49-F238E27FC236}">
                    <a16:creationId xmlns:a16="http://schemas.microsoft.com/office/drawing/2014/main" id="{67E9CD11-9B0E-3D22-2C72-C7D722B446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5673" y="2430462"/>
                <a:ext cx="859796" cy="2678113"/>
              </a:xfrm>
              <a:custGeom>
                <a:avLst/>
                <a:gdLst>
                  <a:gd name="connsiteX0" fmla="*/ 645998 w 859797"/>
                  <a:gd name="connsiteY0" fmla="*/ 0 h 2678113"/>
                  <a:gd name="connsiteX1" fmla="*/ 833356 w 859797"/>
                  <a:gd name="connsiteY1" fmla="*/ 0 h 2678113"/>
                  <a:gd name="connsiteX2" fmla="*/ 859797 w 859797"/>
                  <a:gd name="connsiteY2" fmla="*/ 0 h 2678113"/>
                  <a:gd name="connsiteX3" fmla="*/ 810349 w 859797"/>
                  <a:gd name="connsiteY3" fmla="*/ 191393 h 2678113"/>
                  <a:gd name="connsiteX4" fmla="*/ 809300 w 859797"/>
                  <a:gd name="connsiteY4" fmla="*/ 187378 h 2678113"/>
                  <a:gd name="connsiteX5" fmla="*/ 808038 w 859797"/>
                  <a:gd name="connsiteY5" fmla="*/ 182550 h 2678113"/>
                  <a:gd name="connsiteX6" fmla="*/ 162040 w 859797"/>
                  <a:gd name="connsiteY6" fmla="*/ 2654489 h 2678113"/>
                  <a:gd name="connsiteX7" fmla="*/ 131792 w 859797"/>
                  <a:gd name="connsiteY7" fmla="*/ 2678113 h 2678113"/>
                  <a:gd name="connsiteX8" fmla="*/ 30248 w 859797"/>
                  <a:gd name="connsiteY8" fmla="*/ 2678113 h 2678113"/>
                  <a:gd name="connsiteX9" fmla="*/ 0 w 859797"/>
                  <a:gd name="connsiteY9" fmla="*/ 2648046 h 2678113"/>
                  <a:gd name="connsiteX10" fmla="*/ 0 w 859797"/>
                  <a:gd name="connsiteY10" fmla="*/ 2383886 h 2678113"/>
                  <a:gd name="connsiteX11" fmla="*/ 0 w 859797"/>
                  <a:gd name="connsiteY11" fmla="*/ 2377443 h 2678113"/>
                  <a:gd name="connsiteX12" fmla="*/ 615751 w 859797"/>
                  <a:gd name="connsiteY12" fmla="*/ 23624 h 2678113"/>
                  <a:gd name="connsiteX13" fmla="*/ 645998 w 859797"/>
                  <a:gd name="connsiteY13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59797" h="2678113">
                    <a:moveTo>
                      <a:pt x="645998" y="0"/>
                    </a:moveTo>
                    <a:cubicBezTo>
                      <a:pt x="727018" y="0"/>
                      <a:pt x="787783" y="0"/>
                      <a:pt x="833356" y="0"/>
                    </a:cubicBezTo>
                    <a:lnTo>
                      <a:pt x="859797" y="0"/>
                    </a:lnTo>
                    <a:lnTo>
                      <a:pt x="810349" y="191393"/>
                    </a:lnTo>
                    <a:lnTo>
                      <a:pt x="809300" y="187378"/>
                    </a:lnTo>
                    <a:cubicBezTo>
                      <a:pt x="808038" y="182550"/>
                      <a:pt x="808038" y="182550"/>
                      <a:pt x="808038" y="182550"/>
                    </a:cubicBezTo>
                    <a:cubicBezTo>
                      <a:pt x="162040" y="2654489"/>
                      <a:pt x="162040" y="2654489"/>
                      <a:pt x="162040" y="2654489"/>
                    </a:cubicBezTo>
                    <a:cubicBezTo>
                      <a:pt x="157719" y="2667375"/>
                      <a:pt x="144756" y="2678113"/>
                      <a:pt x="131792" y="2678113"/>
                    </a:cubicBezTo>
                    <a:cubicBezTo>
                      <a:pt x="30248" y="2678113"/>
                      <a:pt x="30248" y="2678113"/>
                      <a:pt x="30248" y="2678113"/>
                    </a:cubicBezTo>
                    <a:cubicBezTo>
                      <a:pt x="12963" y="2678113"/>
                      <a:pt x="0" y="2663080"/>
                      <a:pt x="0" y="2648046"/>
                    </a:cubicBezTo>
                    <a:cubicBezTo>
                      <a:pt x="0" y="2383886"/>
                      <a:pt x="0" y="2383886"/>
                      <a:pt x="0" y="2383886"/>
                    </a:cubicBezTo>
                    <a:cubicBezTo>
                      <a:pt x="0" y="2381738"/>
                      <a:pt x="0" y="2379591"/>
                      <a:pt x="0" y="2377443"/>
                    </a:cubicBezTo>
                    <a:cubicBezTo>
                      <a:pt x="615751" y="23624"/>
                      <a:pt x="615751" y="23624"/>
                      <a:pt x="615751" y="23624"/>
                    </a:cubicBezTo>
                    <a:cubicBezTo>
                      <a:pt x="620072" y="10738"/>
                      <a:pt x="633035" y="0"/>
                      <a:pt x="645998" y="0"/>
                    </a:cubicBez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025" dirty="0"/>
              </a:p>
            </p:txBody>
          </p:sp>
          <p:grpSp>
            <p:nvGrpSpPr>
              <p:cNvPr id="71" name="组合 70">
                <a:extLst>
                  <a:ext uri="{FF2B5EF4-FFF2-40B4-BE49-F238E27FC236}">
                    <a16:creationId xmlns:a16="http://schemas.microsoft.com/office/drawing/2014/main" id="{076E09F3-5D01-53A8-7840-627171C5E2EA}"/>
                  </a:ext>
                </a:extLst>
              </p:cNvPr>
              <p:cNvGrpSpPr/>
              <p:nvPr/>
            </p:nvGrpSpPr>
            <p:grpSpPr>
              <a:xfrm>
                <a:off x="3046412" y="4265613"/>
                <a:ext cx="357188" cy="1073150"/>
                <a:chOff x="3046412" y="4265613"/>
                <a:chExt cx="357188" cy="1073150"/>
              </a:xfrm>
            </p:grpSpPr>
            <p:sp>
              <p:nvSpPr>
                <p:cNvPr id="72" name="Freeform 51">
                  <a:extLst>
                    <a:ext uri="{FF2B5EF4-FFF2-40B4-BE49-F238E27FC236}">
                      <a16:creationId xmlns:a16="http://schemas.microsoft.com/office/drawing/2014/main" id="{0AAC3A53-7502-6AA2-7FB8-CEF69F11E6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6262" y="4956176"/>
                  <a:ext cx="77788" cy="382587"/>
                </a:xfrm>
                <a:custGeom>
                  <a:avLst/>
                  <a:gdLst>
                    <a:gd name="T0" fmla="*/ 10 w 36"/>
                    <a:gd name="T1" fmla="*/ 178 h 178"/>
                    <a:gd name="T2" fmla="*/ 0 w 36"/>
                    <a:gd name="T3" fmla="*/ 168 h 178"/>
                    <a:gd name="T4" fmla="*/ 0 w 36"/>
                    <a:gd name="T5" fmla="*/ 9 h 178"/>
                    <a:gd name="T6" fmla="*/ 10 w 36"/>
                    <a:gd name="T7" fmla="*/ 0 h 178"/>
                    <a:gd name="T8" fmla="*/ 26 w 36"/>
                    <a:gd name="T9" fmla="*/ 0 h 178"/>
                    <a:gd name="T10" fmla="*/ 35 w 36"/>
                    <a:gd name="T11" fmla="*/ 10 h 178"/>
                    <a:gd name="T12" fmla="*/ 19 w 36"/>
                    <a:gd name="T13" fmla="*/ 169 h 178"/>
                    <a:gd name="T14" fmla="*/ 10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10" y="178"/>
                      </a:moveTo>
                      <a:cubicBezTo>
                        <a:pt x="5" y="178"/>
                        <a:pt x="0" y="173"/>
                        <a:pt x="0" y="16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5" y="0"/>
                        <a:pt x="10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32" y="0"/>
                        <a:pt x="36" y="4"/>
                        <a:pt x="35" y="10"/>
                      </a:cubicBezTo>
                      <a:cubicBezTo>
                        <a:pt x="19" y="169"/>
                        <a:pt x="19" y="169"/>
                        <a:pt x="19" y="169"/>
                      </a:cubicBezTo>
                      <a:cubicBezTo>
                        <a:pt x="19" y="174"/>
                        <a:pt x="15" y="178"/>
                        <a:pt x="10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73" name="Freeform 55">
                  <a:extLst>
                    <a:ext uri="{FF2B5EF4-FFF2-40B4-BE49-F238E27FC236}">
                      <a16:creationId xmlns:a16="http://schemas.microsoft.com/office/drawing/2014/main" id="{9291732C-3E35-9950-DBEF-41896EEFDE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6412" y="4343401"/>
                  <a:ext cx="357188" cy="765175"/>
                </a:xfrm>
                <a:custGeom>
                  <a:avLst/>
                  <a:gdLst>
                    <a:gd name="T0" fmla="*/ 165 w 165"/>
                    <a:gd name="T1" fmla="*/ 0 h 356"/>
                    <a:gd name="T2" fmla="*/ 75 w 165"/>
                    <a:gd name="T3" fmla="*/ 345 h 356"/>
                    <a:gd name="T4" fmla="*/ 61 w 165"/>
                    <a:gd name="T5" fmla="*/ 356 h 356"/>
                    <a:gd name="T6" fmla="*/ 14 w 165"/>
                    <a:gd name="T7" fmla="*/ 356 h 356"/>
                    <a:gd name="T8" fmla="*/ 0 w 165"/>
                    <a:gd name="T9" fmla="*/ 342 h 356"/>
                    <a:gd name="T10" fmla="*/ 0 w 165"/>
                    <a:gd name="T11" fmla="*/ 219 h 356"/>
                    <a:gd name="T12" fmla="*/ 0 w 165"/>
                    <a:gd name="T13" fmla="*/ 216 h 356"/>
                    <a:gd name="T14" fmla="*/ 57 w 165"/>
                    <a:gd name="T15" fmla="*/ 0 h 356"/>
                    <a:gd name="T16" fmla="*/ 165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165" y="0"/>
                      </a:moveTo>
                      <a:cubicBezTo>
                        <a:pt x="75" y="345"/>
                        <a:pt x="75" y="345"/>
                        <a:pt x="75" y="345"/>
                      </a:cubicBezTo>
                      <a:cubicBezTo>
                        <a:pt x="73" y="351"/>
                        <a:pt x="67" y="356"/>
                        <a:pt x="61" y="356"/>
                      </a:cubicBezTo>
                      <a:cubicBezTo>
                        <a:pt x="14" y="356"/>
                        <a:pt x="14" y="356"/>
                        <a:pt x="14" y="356"/>
                      </a:cubicBezTo>
                      <a:cubicBezTo>
                        <a:pt x="6" y="356"/>
                        <a:pt x="0" y="349"/>
                        <a:pt x="0" y="342"/>
                      </a:cubicBezTo>
                      <a:cubicBezTo>
                        <a:pt x="0" y="219"/>
                        <a:pt x="0" y="219"/>
                        <a:pt x="0" y="219"/>
                      </a:cubicBezTo>
                      <a:cubicBezTo>
                        <a:pt x="0" y="218"/>
                        <a:pt x="0" y="217"/>
                        <a:pt x="0" y="216"/>
                      </a:cubicBezTo>
                      <a:cubicBezTo>
                        <a:pt x="57" y="0"/>
                        <a:pt x="57" y="0"/>
                        <a:pt x="57" y="0"/>
                      </a:cubicBezTo>
                      <a:lnTo>
                        <a:pt x="165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74" name="Oval 59">
                  <a:extLst>
                    <a:ext uri="{FF2B5EF4-FFF2-40B4-BE49-F238E27FC236}">
                      <a16:creationId xmlns:a16="http://schemas.microsoft.com/office/drawing/2014/main" id="{C3F77F4D-0DCC-88E0-8AFC-FD8E25819B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46412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75" name="Oval 63">
                  <a:extLst>
                    <a:ext uri="{FF2B5EF4-FFF2-40B4-BE49-F238E27FC236}">
                      <a16:creationId xmlns:a16="http://schemas.microsoft.com/office/drawing/2014/main" id="{0F646700-56F4-332C-AC39-83E5E376BD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4200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</p:grpSp>
        </p:grp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96EF2ACF-2AC3-767A-7AB7-2A2B4A43F61E}"/>
                </a:ext>
              </a:extLst>
            </p:cNvPr>
            <p:cNvGrpSpPr/>
            <p:nvPr/>
          </p:nvGrpSpPr>
          <p:grpSpPr>
            <a:xfrm rot="19560000">
              <a:off x="9572911" y="628973"/>
              <a:ext cx="765137" cy="2564160"/>
              <a:chOff x="3793524" y="2426653"/>
              <a:chExt cx="868964" cy="2912110"/>
            </a:xfrm>
          </p:grpSpPr>
          <p:sp>
            <p:nvSpPr>
              <p:cNvPr id="54" name="任意多边形: 形状 53">
                <a:extLst>
                  <a:ext uri="{FF2B5EF4-FFF2-40B4-BE49-F238E27FC236}">
                    <a16:creationId xmlns:a16="http://schemas.microsoft.com/office/drawing/2014/main" id="{5122A96F-2C6D-C049-A07B-51029CC035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3524" y="2426653"/>
                <a:ext cx="863109" cy="2678114"/>
              </a:xfrm>
              <a:custGeom>
                <a:avLst/>
                <a:gdLst>
                  <a:gd name="connsiteX0" fmla="*/ 0 w 863109"/>
                  <a:gd name="connsiteY0" fmla="*/ 0 h 2678113"/>
                  <a:gd name="connsiteX1" fmla="*/ 3 w 863109"/>
                  <a:gd name="connsiteY1" fmla="*/ 0 h 2678113"/>
                  <a:gd name="connsiteX2" fmla="*/ 217111 w 863109"/>
                  <a:gd name="connsiteY2" fmla="*/ 0 h 2678113"/>
                  <a:gd name="connsiteX3" fmla="*/ 247358 w 863109"/>
                  <a:gd name="connsiteY3" fmla="*/ 23624 h 2678113"/>
                  <a:gd name="connsiteX4" fmla="*/ 863109 w 863109"/>
                  <a:gd name="connsiteY4" fmla="*/ 2377443 h 2678113"/>
                  <a:gd name="connsiteX5" fmla="*/ 863109 w 863109"/>
                  <a:gd name="connsiteY5" fmla="*/ 2383886 h 2678113"/>
                  <a:gd name="connsiteX6" fmla="*/ 863109 w 863109"/>
                  <a:gd name="connsiteY6" fmla="*/ 2648046 h 2678113"/>
                  <a:gd name="connsiteX7" fmla="*/ 832862 w 863109"/>
                  <a:gd name="connsiteY7" fmla="*/ 2678113 h 2678113"/>
                  <a:gd name="connsiteX8" fmla="*/ 731317 w 863109"/>
                  <a:gd name="connsiteY8" fmla="*/ 2678113 h 2678113"/>
                  <a:gd name="connsiteX9" fmla="*/ 701069 w 863109"/>
                  <a:gd name="connsiteY9" fmla="*/ 2654489 h 2678113"/>
                  <a:gd name="connsiteX10" fmla="*/ 55072 w 863109"/>
                  <a:gd name="connsiteY10" fmla="*/ 182550 h 2678113"/>
                  <a:gd name="connsiteX11" fmla="*/ 51326 w 863109"/>
                  <a:gd name="connsiteY11" fmla="*/ 196886 h 2678113"/>
                  <a:gd name="connsiteX12" fmla="*/ 0 w 863109"/>
                  <a:gd name="connsiteY12" fmla="*/ 0 h 267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63109" h="2678113">
                    <a:moveTo>
                      <a:pt x="0" y="0"/>
                    </a:moveTo>
                    <a:lnTo>
                      <a:pt x="3" y="0"/>
                    </a:lnTo>
                    <a:cubicBezTo>
                      <a:pt x="217111" y="0"/>
                      <a:pt x="217111" y="0"/>
                      <a:pt x="217111" y="0"/>
                    </a:cubicBezTo>
                    <a:cubicBezTo>
                      <a:pt x="230074" y="0"/>
                      <a:pt x="243037" y="10738"/>
                      <a:pt x="247358" y="23624"/>
                    </a:cubicBezTo>
                    <a:cubicBezTo>
                      <a:pt x="863109" y="2377443"/>
                      <a:pt x="863109" y="2377443"/>
                      <a:pt x="863109" y="2377443"/>
                    </a:cubicBezTo>
                    <a:cubicBezTo>
                      <a:pt x="863109" y="2379591"/>
                      <a:pt x="863109" y="2381738"/>
                      <a:pt x="863109" y="2383886"/>
                    </a:cubicBezTo>
                    <a:cubicBezTo>
                      <a:pt x="863109" y="2648046"/>
                      <a:pt x="863109" y="2648046"/>
                      <a:pt x="863109" y="2648046"/>
                    </a:cubicBezTo>
                    <a:cubicBezTo>
                      <a:pt x="863109" y="2663080"/>
                      <a:pt x="850146" y="2678113"/>
                      <a:pt x="832862" y="2678113"/>
                    </a:cubicBezTo>
                    <a:cubicBezTo>
                      <a:pt x="731317" y="2678113"/>
                      <a:pt x="731317" y="2678113"/>
                      <a:pt x="731317" y="2678113"/>
                    </a:cubicBezTo>
                    <a:cubicBezTo>
                      <a:pt x="718354" y="2678113"/>
                      <a:pt x="705390" y="2667375"/>
                      <a:pt x="701069" y="2654489"/>
                    </a:cubicBezTo>
                    <a:cubicBezTo>
                      <a:pt x="55072" y="182550"/>
                      <a:pt x="55072" y="182550"/>
                      <a:pt x="55072" y="182550"/>
                    </a:cubicBezTo>
                    <a:lnTo>
                      <a:pt x="51326" y="1968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443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025"/>
              </a:p>
            </p:txBody>
          </p:sp>
          <p:grpSp>
            <p:nvGrpSpPr>
              <p:cNvPr id="55" name="组合 54">
                <a:extLst>
                  <a:ext uri="{FF2B5EF4-FFF2-40B4-BE49-F238E27FC236}">
                    <a16:creationId xmlns:a16="http://schemas.microsoft.com/office/drawing/2014/main" id="{FC6D8EAE-8C5F-7C28-375A-A0C2B982ECFE}"/>
                  </a:ext>
                </a:extLst>
              </p:cNvPr>
              <p:cNvGrpSpPr/>
              <p:nvPr/>
            </p:nvGrpSpPr>
            <p:grpSpPr>
              <a:xfrm>
                <a:off x="4305300" y="4265613"/>
                <a:ext cx="357188" cy="1073150"/>
                <a:chOff x="4305300" y="4265613"/>
                <a:chExt cx="357188" cy="1073150"/>
              </a:xfrm>
            </p:grpSpPr>
            <p:sp>
              <p:nvSpPr>
                <p:cNvPr id="56" name="Line 49">
                  <a:extLst>
                    <a:ext uri="{FF2B5EF4-FFF2-40B4-BE49-F238E27FC236}">
                      <a16:creationId xmlns:a16="http://schemas.microsoft.com/office/drawing/2014/main" id="{51A4539D-2B47-8CB3-0952-D9D828A76AF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62487" y="48133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57" name="Line 50">
                  <a:extLst>
                    <a:ext uri="{FF2B5EF4-FFF2-40B4-BE49-F238E27FC236}">
                      <a16:creationId xmlns:a16="http://schemas.microsoft.com/office/drawing/2014/main" id="{42B95FAF-EC08-EEA8-6817-60A5129B47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62487" y="48133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58" name="Freeform 52">
                  <a:extLst>
                    <a:ext uri="{FF2B5EF4-FFF2-40B4-BE49-F238E27FC236}">
                      <a16:creationId xmlns:a16="http://schemas.microsoft.com/office/drawing/2014/main" id="{B837D212-ECFB-74F7-5CF8-3D62AB0F31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14850" y="4956176"/>
                  <a:ext cx="77788" cy="382587"/>
                </a:xfrm>
                <a:custGeom>
                  <a:avLst/>
                  <a:gdLst>
                    <a:gd name="T0" fmla="*/ 26 w 36"/>
                    <a:gd name="T1" fmla="*/ 178 h 178"/>
                    <a:gd name="T2" fmla="*/ 36 w 36"/>
                    <a:gd name="T3" fmla="*/ 168 h 178"/>
                    <a:gd name="T4" fmla="*/ 36 w 36"/>
                    <a:gd name="T5" fmla="*/ 9 h 178"/>
                    <a:gd name="T6" fmla="*/ 26 w 36"/>
                    <a:gd name="T7" fmla="*/ 0 h 178"/>
                    <a:gd name="T8" fmla="*/ 10 w 36"/>
                    <a:gd name="T9" fmla="*/ 0 h 178"/>
                    <a:gd name="T10" fmla="*/ 1 w 36"/>
                    <a:gd name="T11" fmla="*/ 10 h 178"/>
                    <a:gd name="T12" fmla="*/ 17 w 36"/>
                    <a:gd name="T13" fmla="*/ 169 h 178"/>
                    <a:gd name="T14" fmla="*/ 26 w 36"/>
                    <a:gd name="T15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78">
                      <a:moveTo>
                        <a:pt x="26" y="178"/>
                      </a:moveTo>
                      <a:cubicBezTo>
                        <a:pt x="31" y="178"/>
                        <a:pt x="36" y="173"/>
                        <a:pt x="36" y="168"/>
                      </a:cubicBezTo>
                      <a:cubicBezTo>
                        <a:pt x="36" y="9"/>
                        <a:pt x="36" y="9"/>
                        <a:pt x="36" y="9"/>
                      </a:cubicBezTo>
                      <a:cubicBezTo>
                        <a:pt x="36" y="4"/>
                        <a:pt x="31" y="0"/>
                        <a:pt x="26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1" y="10"/>
                      </a:cubicBezTo>
                      <a:cubicBezTo>
                        <a:pt x="17" y="169"/>
                        <a:pt x="17" y="169"/>
                        <a:pt x="17" y="169"/>
                      </a:cubicBezTo>
                      <a:cubicBezTo>
                        <a:pt x="17" y="174"/>
                        <a:pt x="21" y="178"/>
                        <a:pt x="26" y="178"/>
                      </a:cubicBezTo>
                      <a:close/>
                    </a:path>
                  </a:pathLst>
                </a:custGeom>
                <a:solidFill>
                  <a:srgbClr val="63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59" name="Line 53">
                  <a:extLst>
                    <a:ext uri="{FF2B5EF4-FFF2-40B4-BE49-F238E27FC236}">
                      <a16:creationId xmlns:a16="http://schemas.microsoft.com/office/drawing/2014/main" id="{52ACB59B-2481-0665-9278-7805876CF2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0412" y="533876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60" name="Line 54">
                  <a:extLst>
                    <a:ext uri="{FF2B5EF4-FFF2-40B4-BE49-F238E27FC236}">
                      <a16:creationId xmlns:a16="http://schemas.microsoft.com/office/drawing/2014/main" id="{C2A46E56-6993-DCCD-1676-52BFEBAA1F2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0412" y="533876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61" name="Freeform 56">
                  <a:extLst>
                    <a:ext uri="{FF2B5EF4-FFF2-40B4-BE49-F238E27FC236}">
                      <a16:creationId xmlns:a16="http://schemas.microsoft.com/office/drawing/2014/main" id="{EF792648-AB67-10BE-6A7C-8B6C1F1B10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05300" y="4343401"/>
                  <a:ext cx="357188" cy="765175"/>
                </a:xfrm>
                <a:custGeom>
                  <a:avLst/>
                  <a:gdLst>
                    <a:gd name="T0" fmla="*/ 0 w 165"/>
                    <a:gd name="T1" fmla="*/ 0 h 356"/>
                    <a:gd name="T2" fmla="*/ 90 w 165"/>
                    <a:gd name="T3" fmla="*/ 345 h 356"/>
                    <a:gd name="T4" fmla="*/ 104 w 165"/>
                    <a:gd name="T5" fmla="*/ 356 h 356"/>
                    <a:gd name="T6" fmla="*/ 151 w 165"/>
                    <a:gd name="T7" fmla="*/ 356 h 356"/>
                    <a:gd name="T8" fmla="*/ 165 w 165"/>
                    <a:gd name="T9" fmla="*/ 342 h 356"/>
                    <a:gd name="T10" fmla="*/ 165 w 165"/>
                    <a:gd name="T11" fmla="*/ 219 h 356"/>
                    <a:gd name="T12" fmla="*/ 165 w 165"/>
                    <a:gd name="T13" fmla="*/ 216 h 356"/>
                    <a:gd name="T14" fmla="*/ 108 w 165"/>
                    <a:gd name="T15" fmla="*/ 0 h 356"/>
                    <a:gd name="T16" fmla="*/ 0 w 165"/>
                    <a:gd name="T17" fmla="*/ 0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5" h="356">
                      <a:moveTo>
                        <a:pt x="0" y="0"/>
                      </a:moveTo>
                      <a:cubicBezTo>
                        <a:pt x="90" y="345"/>
                        <a:pt x="90" y="345"/>
                        <a:pt x="90" y="345"/>
                      </a:cubicBezTo>
                      <a:cubicBezTo>
                        <a:pt x="92" y="351"/>
                        <a:pt x="98" y="356"/>
                        <a:pt x="104" y="356"/>
                      </a:cubicBezTo>
                      <a:cubicBezTo>
                        <a:pt x="151" y="356"/>
                        <a:pt x="151" y="356"/>
                        <a:pt x="151" y="356"/>
                      </a:cubicBezTo>
                      <a:cubicBezTo>
                        <a:pt x="159" y="356"/>
                        <a:pt x="165" y="349"/>
                        <a:pt x="165" y="342"/>
                      </a:cubicBezTo>
                      <a:cubicBezTo>
                        <a:pt x="165" y="219"/>
                        <a:pt x="165" y="219"/>
                        <a:pt x="165" y="219"/>
                      </a:cubicBezTo>
                      <a:cubicBezTo>
                        <a:pt x="165" y="218"/>
                        <a:pt x="165" y="217"/>
                        <a:pt x="165" y="216"/>
                      </a:cubicBezTo>
                      <a:cubicBezTo>
                        <a:pt x="108" y="0"/>
                        <a:pt x="108" y="0"/>
                        <a:pt x="108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C79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62" name="Line 57">
                  <a:extLst>
                    <a:ext uri="{FF2B5EF4-FFF2-40B4-BE49-F238E27FC236}">
                      <a16:creationId xmlns:a16="http://schemas.microsoft.com/office/drawing/2014/main" id="{AB2D35F3-CA5C-9018-456B-733421CBE94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5300" y="43434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63" name="Line 58">
                  <a:extLst>
                    <a:ext uri="{FF2B5EF4-FFF2-40B4-BE49-F238E27FC236}">
                      <a16:creationId xmlns:a16="http://schemas.microsoft.com/office/drawing/2014/main" id="{BC1544B0-BD4B-C71D-BF4C-82815565620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5300" y="4343401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64" name="Oval 60">
                  <a:extLst>
                    <a:ext uri="{FF2B5EF4-FFF2-40B4-BE49-F238E27FC236}">
                      <a16:creationId xmlns:a16="http://schemas.microsoft.com/office/drawing/2014/main" id="{58FDF61C-46E3-693D-CBCD-5AAE4A82E6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9125" y="4265613"/>
                  <a:ext cx="233363" cy="230187"/>
                </a:xfrm>
                <a:prstGeom prst="ellipse">
                  <a:avLst/>
                </a:prstGeom>
                <a:solidFill>
                  <a:srgbClr val="E7C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65" name="Line 61">
                  <a:extLst>
                    <a:ext uri="{FF2B5EF4-FFF2-40B4-BE49-F238E27FC236}">
                      <a16:creationId xmlns:a16="http://schemas.microsoft.com/office/drawing/2014/main" id="{6B89DC04-CD2D-D02C-74F5-FDDA4D8AE9A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29125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66" name="Line 62">
                  <a:extLst>
                    <a:ext uri="{FF2B5EF4-FFF2-40B4-BE49-F238E27FC236}">
                      <a16:creationId xmlns:a16="http://schemas.microsoft.com/office/drawing/2014/main" id="{16AE76A5-2561-97CE-9464-AB64FD0B807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29125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67" name="Oval 64">
                  <a:extLst>
                    <a:ext uri="{FF2B5EF4-FFF2-40B4-BE49-F238E27FC236}">
                      <a16:creationId xmlns:a16="http://schemas.microsoft.com/office/drawing/2014/main" id="{0618E586-F1EA-AB9D-9906-10D046FC82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06912" y="4343401"/>
                  <a:ext cx="77788" cy="74612"/>
                </a:xfrm>
                <a:prstGeom prst="ellipse">
                  <a:avLst/>
                </a:prstGeom>
                <a:solidFill>
                  <a:srgbClr val="897C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68" name="Line 65">
                  <a:extLst>
                    <a:ext uri="{FF2B5EF4-FFF2-40B4-BE49-F238E27FC236}">
                      <a16:creationId xmlns:a16="http://schemas.microsoft.com/office/drawing/2014/main" id="{08DE0B8D-048E-7530-661C-EA4D09A9A1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06912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  <p:sp>
              <p:nvSpPr>
                <p:cNvPr id="69" name="Line 66">
                  <a:extLst>
                    <a:ext uri="{FF2B5EF4-FFF2-40B4-BE49-F238E27FC236}">
                      <a16:creationId xmlns:a16="http://schemas.microsoft.com/office/drawing/2014/main" id="{0F8C929E-40CB-5A26-A29C-0EF150ADFD8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06912" y="437991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025"/>
                </a:p>
              </p:txBody>
            </p:sp>
          </p:grpSp>
        </p:grpSp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30AFED51-CE1F-6835-B55F-1556E8318785}"/>
                </a:ext>
              </a:extLst>
            </p:cNvPr>
            <p:cNvGrpSpPr/>
            <p:nvPr/>
          </p:nvGrpSpPr>
          <p:grpSpPr>
            <a:xfrm rot="20513719">
              <a:off x="8570903" y="461653"/>
              <a:ext cx="684931" cy="1013421"/>
              <a:chOff x="3465512" y="1816101"/>
              <a:chExt cx="777875" cy="1150939"/>
            </a:xfrm>
          </p:grpSpPr>
          <p:sp>
            <p:nvSpPr>
              <p:cNvPr id="50" name="Freeform 67">
                <a:extLst>
                  <a:ext uri="{FF2B5EF4-FFF2-40B4-BE49-F238E27FC236}">
                    <a16:creationId xmlns:a16="http://schemas.microsoft.com/office/drawing/2014/main" id="{883EDBBD-58F1-6DBD-5C70-BAD9B10B553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65512" y="2124076"/>
                <a:ext cx="777875" cy="765175"/>
              </a:xfrm>
              <a:custGeom>
                <a:avLst/>
                <a:gdLst>
                  <a:gd name="T0" fmla="*/ 360 w 360"/>
                  <a:gd name="T1" fmla="*/ 178 h 356"/>
                  <a:gd name="T2" fmla="*/ 180 w 360"/>
                  <a:gd name="T3" fmla="*/ 356 h 356"/>
                  <a:gd name="T4" fmla="*/ 0 w 360"/>
                  <a:gd name="T5" fmla="*/ 178 h 356"/>
                  <a:gd name="T6" fmla="*/ 180 w 360"/>
                  <a:gd name="T7" fmla="*/ 0 h 356"/>
                  <a:gd name="T8" fmla="*/ 360 w 360"/>
                  <a:gd name="T9" fmla="*/ 178 h 356"/>
                  <a:gd name="T10" fmla="*/ 360 w 360"/>
                  <a:gd name="T11" fmla="*/ 178 h 356"/>
                  <a:gd name="T12" fmla="*/ 360 w 360"/>
                  <a:gd name="T13" fmla="*/ 178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0" h="356">
                    <a:moveTo>
                      <a:pt x="360" y="178"/>
                    </a:moveTo>
                    <a:cubicBezTo>
                      <a:pt x="360" y="276"/>
                      <a:pt x="279" y="356"/>
                      <a:pt x="180" y="356"/>
                    </a:cubicBezTo>
                    <a:cubicBezTo>
                      <a:pt x="81" y="356"/>
                      <a:pt x="0" y="276"/>
                      <a:pt x="0" y="178"/>
                    </a:cubicBezTo>
                    <a:cubicBezTo>
                      <a:pt x="0" y="79"/>
                      <a:pt x="81" y="0"/>
                      <a:pt x="180" y="0"/>
                    </a:cubicBezTo>
                    <a:cubicBezTo>
                      <a:pt x="279" y="0"/>
                      <a:pt x="360" y="79"/>
                      <a:pt x="360" y="178"/>
                    </a:cubicBezTo>
                    <a:close/>
                    <a:moveTo>
                      <a:pt x="360" y="178"/>
                    </a:moveTo>
                    <a:cubicBezTo>
                      <a:pt x="360" y="178"/>
                      <a:pt x="360" y="178"/>
                      <a:pt x="360" y="178"/>
                    </a:cubicBezTo>
                  </a:path>
                </a:pathLst>
              </a:custGeom>
              <a:solidFill>
                <a:srgbClr val="CBB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51" name="Freeform 68">
                <a:extLst>
                  <a:ext uri="{FF2B5EF4-FFF2-40B4-BE49-F238E27FC236}">
                    <a16:creationId xmlns:a16="http://schemas.microsoft.com/office/drawing/2014/main" id="{ED8223E1-2D28-FFB0-9C98-B9D32FE11DE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6662" y="1816101"/>
                <a:ext cx="155575" cy="307975"/>
              </a:xfrm>
              <a:custGeom>
                <a:avLst/>
                <a:gdLst>
                  <a:gd name="T0" fmla="*/ 72 w 72"/>
                  <a:gd name="T1" fmla="*/ 143 h 143"/>
                  <a:gd name="T2" fmla="*/ 0 w 72"/>
                  <a:gd name="T3" fmla="*/ 143 h 143"/>
                  <a:gd name="T4" fmla="*/ 0 w 72"/>
                  <a:gd name="T5" fmla="*/ 18 h 143"/>
                  <a:gd name="T6" fmla="*/ 18 w 72"/>
                  <a:gd name="T7" fmla="*/ 0 h 143"/>
                  <a:gd name="T8" fmla="*/ 54 w 72"/>
                  <a:gd name="T9" fmla="*/ 0 h 143"/>
                  <a:gd name="T10" fmla="*/ 72 w 72"/>
                  <a:gd name="T11" fmla="*/ 18 h 143"/>
                  <a:gd name="T12" fmla="*/ 72 w 72"/>
                  <a:gd name="T13" fmla="*/ 143 h 143"/>
                  <a:gd name="T14" fmla="*/ 72 w 72"/>
                  <a:gd name="T15" fmla="*/ 143 h 143"/>
                  <a:gd name="T16" fmla="*/ 72 w 72"/>
                  <a:gd name="T1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43">
                    <a:moveTo>
                      <a:pt x="72" y="143"/>
                    </a:move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64" y="0"/>
                      <a:pt x="72" y="8"/>
                      <a:pt x="72" y="18"/>
                    </a:cubicBezTo>
                    <a:lnTo>
                      <a:pt x="72" y="143"/>
                    </a:lnTo>
                    <a:close/>
                    <a:moveTo>
                      <a:pt x="72" y="143"/>
                    </a:moveTo>
                    <a:cubicBezTo>
                      <a:pt x="72" y="143"/>
                      <a:pt x="72" y="143"/>
                      <a:pt x="72" y="143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52" name="Freeform 69">
                <a:extLst>
                  <a:ext uri="{FF2B5EF4-FFF2-40B4-BE49-F238E27FC236}">
                    <a16:creationId xmlns:a16="http://schemas.microsoft.com/office/drawing/2014/main" id="{CB7D4E7A-61C7-9702-69AD-DBA123C19D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8874" y="2046288"/>
                <a:ext cx="311150" cy="920752"/>
              </a:xfrm>
              <a:custGeom>
                <a:avLst/>
                <a:gdLst>
                  <a:gd name="T0" fmla="*/ 108 w 144"/>
                  <a:gd name="T1" fmla="*/ 428 h 428"/>
                  <a:gd name="T2" fmla="*/ 36 w 144"/>
                  <a:gd name="T3" fmla="*/ 428 h 428"/>
                  <a:gd name="T4" fmla="*/ 0 w 144"/>
                  <a:gd name="T5" fmla="*/ 392 h 428"/>
                  <a:gd name="T6" fmla="*/ 0 w 144"/>
                  <a:gd name="T7" fmla="*/ 36 h 428"/>
                  <a:gd name="T8" fmla="*/ 36 w 144"/>
                  <a:gd name="T9" fmla="*/ 0 h 428"/>
                  <a:gd name="T10" fmla="*/ 108 w 144"/>
                  <a:gd name="T11" fmla="*/ 0 h 428"/>
                  <a:gd name="T12" fmla="*/ 144 w 144"/>
                  <a:gd name="T13" fmla="*/ 36 h 428"/>
                  <a:gd name="T14" fmla="*/ 144 w 144"/>
                  <a:gd name="T15" fmla="*/ 392 h 428"/>
                  <a:gd name="T16" fmla="*/ 108 w 144"/>
                  <a:gd name="T17" fmla="*/ 428 h 428"/>
                  <a:gd name="T18" fmla="*/ 108 w 144"/>
                  <a:gd name="T19" fmla="*/ 428 h 428"/>
                  <a:gd name="T20" fmla="*/ 108 w 144"/>
                  <a:gd name="T21" fmla="*/ 428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" h="428">
                    <a:moveTo>
                      <a:pt x="108" y="428"/>
                    </a:moveTo>
                    <a:cubicBezTo>
                      <a:pt x="36" y="428"/>
                      <a:pt x="36" y="428"/>
                      <a:pt x="36" y="428"/>
                    </a:cubicBezTo>
                    <a:cubicBezTo>
                      <a:pt x="16" y="428"/>
                      <a:pt x="0" y="412"/>
                      <a:pt x="0" y="39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28" y="0"/>
                      <a:pt x="144" y="16"/>
                      <a:pt x="144" y="36"/>
                    </a:cubicBezTo>
                    <a:cubicBezTo>
                      <a:pt x="144" y="392"/>
                      <a:pt x="144" y="392"/>
                      <a:pt x="144" y="392"/>
                    </a:cubicBezTo>
                    <a:cubicBezTo>
                      <a:pt x="144" y="412"/>
                      <a:pt x="128" y="428"/>
                      <a:pt x="108" y="428"/>
                    </a:cubicBezTo>
                    <a:close/>
                    <a:moveTo>
                      <a:pt x="108" y="428"/>
                    </a:moveTo>
                    <a:cubicBezTo>
                      <a:pt x="108" y="428"/>
                      <a:pt x="108" y="428"/>
                      <a:pt x="108" y="428"/>
                    </a:cubicBezTo>
                  </a:path>
                </a:pathLst>
              </a:custGeom>
              <a:solidFill>
                <a:srgbClr val="54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  <p:sp>
            <p:nvSpPr>
              <p:cNvPr id="53" name="Freeform 70">
                <a:extLst>
                  <a:ext uri="{FF2B5EF4-FFF2-40B4-BE49-F238E27FC236}">
                    <a16:creationId xmlns:a16="http://schemas.microsoft.com/office/drawing/2014/main" id="{96B691CE-363B-AE0F-D5F5-E6C613C902B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16350" y="2276476"/>
                <a:ext cx="76200" cy="420687"/>
              </a:xfrm>
              <a:custGeom>
                <a:avLst/>
                <a:gdLst>
                  <a:gd name="T0" fmla="*/ 36 w 36"/>
                  <a:gd name="T1" fmla="*/ 18 h 196"/>
                  <a:gd name="T2" fmla="*/ 18 w 36"/>
                  <a:gd name="T3" fmla="*/ 36 h 196"/>
                  <a:gd name="T4" fmla="*/ 0 w 36"/>
                  <a:gd name="T5" fmla="*/ 18 h 196"/>
                  <a:gd name="T6" fmla="*/ 18 w 36"/>
                  <a:gd name="T7" fmla="*/ 0 h 196"/>
                  <a:gd name="T8" fmla="*/ 36 w 36"/>
                  <a:gd name="T9" fmla="*/ 18 h 196"/>
                  <a:gd name="T10" fmla="*/ 18 w 36"/>
                  <a:gd name="T11" fmla="*/ 160 h 196"/>
                  <a:gd name="T12" fmla="*/ 0 w 36"/>
                  <a:gd name="T13" fmla="*/ 178 h 196"/>
                  <a:gd name="T14" fmla="*/ 18 w 36"/>
                  <a:gd name="T15" fmla="*/ 196 h 196"/>
                  <a:gd name="T16" fmla="*/ 36 w 36"/>
                  <a:gd name="T17" fmla="*/ 178 h 196"/>
                  <a:gd name="T18" fmla="*/ 18 w 36"/>
                  <a:gd name="T19" fmla="*/ 160 h 196"/>
                  <a:gd name="T20" fmla="*/ 18 w 36"/>
                  <a:gd name="T21" fmla="*/ 160 h 196"/>
                  <a:gd name="T22" fmla="*/ 18 w 36"/>
                  <a:gd name="T23" fmla="*/ 16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96">
                    <a:moveTo>
                      <a:pt x="36" y="18"/>
                    </a:moveTo>
                    <a:cubicBezTo>
                      <a:pt x="36" y="28"/>
                      <a:pt x="28" y="36"/>
                      <a:pt x="18" y="36"/>
                    </a:cubicBezTo>
                    <a:cubicBezTo>
                      <a:pt x="8" y="36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8" y="0"/>
                      <a:pt x="36" y="8"/>
                      <a:pt x="36" y="18"/>
                    </a:cubicBezTo>
                    <a:close/>
                    <a:moveTo>
                      <a:pt x="18" y="160"/>
                    </a:moveTo>
                    <a:cubicBezTo>
                      <a:pt x="8" y="160"/>
                      <a:pt x="0" y="168"/>
                      <a:pt x="0" y="178"/>
                    </a:cubicBezTo>
                    <a:cubicBezTo>
                      <a:pt x="0" y="188"/>
                      <a:pt x="8" y="196"/>
                      <a:pt x="18" y="196"/>
                    </a:cubicBezTo>
                    <a:cubicBezTo>
                      <a:pt x="28" y="196"/>
                      <a:pt x="36" y="188"/>
                      <a:pt x="36" y="178"/>
                    </a:cubicBezTo>
                    <a:cubicBezTo>
                      <a:pt x="36" y="168"/>
                      <a:pt x="28" y="160"/>
                      <a:pt x="18" y="160"/>
                    </a:cubicBezTo>
                    <a:close/>
                    <a:moveTo>
                      <a:pt x="18" y="160"/>
                    </a:moveTo>
                    <a:cubicBezTo>
                      <a:pt x="18" y="160"/>
                      <a:pt x="18" y="160"/>
                      <a:pt x="18" y="160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25"/>
              </a:p>
            </p:txBody>
          </p:sp>
        </p:grpSp>
      </p:grpSp>
      <p:sp>
        <p:nvSpPr>
          <p:cNvPr id="76" name="弧形 75">
            <a:extLst>
              <a:ext uri="{FF2B5EF4-FFF2-40B4-BE49-F238E27FC236}">
                <a16:creationId xmlns:a16="http://schemas.microsoft.com/office/drawing/2014/main" id="{4B912E5B-F9F5-6EE5-BF75-3F9F55F465CB}"/>
              </a:ext>
            </a:extLst>
          </p:cNvPr>
          <p:cNvSpPr/>
          <p:nvPr/>
        </p:nvSpPr>
        <p:spPr>
          <a:xfrm rot="3957586">
            <a:off x="3678057" y="5405200"/>
            <a:ext cx="545669" cy="545669"/>
          </a:xfrm>
          <a:prstGeom prst="arc">
            <a:avLst>
              <a:gd name="adj1" fmla="val 17136687"/>
              <a:gd name="adj2" fmla="val 20680298"/>
            </a:avLst>
          </a:prstGeom>
          <a:ln w="28575"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D6B59FB2-A9B0-D8F2-F1FD-2D1783682107}"/>
              </a:ext>
            </a:extLst>
          </p:cNvPr>
          <p:cNvSpPr txBox="1"/>
          <p:nvPr/>
        </p:nvSpPr>
        <p:spPr>
          <a:xfrm>
            <a:off x="5105585" y="2509727"/>
            <a:ext cx="6202156" cy="1727332"/>
          </a:xfrm>
          <a:prstGeom prst="rect">
            <a:avLst/>
          </a:prstGeom>
          <a:solidFill>
            <a:srgbClr val="F1F7E8"/>
          </a:solidFill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先将有针尖的脚固定在线段</a:t>
            </a:r>
            <a:r>
              <a:rPr lang="en-US" altLang="zh-CN" sz="3200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AB</a:t>
            </a: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的端点</a:t>
            </a:r>
            <a:r>
              <a:rPr lang="en-US" altLang="zh-CN" sz="3200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上，另一只脚与线段</a:t>
            </a:r>
            <a:r>
              <a:rPr lang="en-US" altLang="zh-CN" sz="3200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AB</a:t>
            </a: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的端点</a:t>
            </a:r>
            <a:r>
              <a:rPr lang="en-US" altLang="zh-CN" sz="3200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重合。</a:t>
            </a: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900FF656-9EF8-C487-AF08-9ED751E5A1B1}"/>
              </a:ext>
            </a:extLst>
          </p:cNvPr>
          <p:cNvSpPr txBox="1"/>
          <p:nvPr/>
        </p:nvSpPr>
        <p:spPr>
          <a:xfrm>
            <a:off x="5105585" y="4550081"/>
            <a:ext cx="6202156" cy="1727332"/>
          </a:xfrm>
          <a:prstGeom prst="rect">
            <a:avLst/>
          </a:prstGeom>
          <a:solidFill>
            <a:srgbClr val="F1F7E8"/>
          </a:solidFill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再将有针尖的脚固定在线段</a:t>
            </a:r>
            <a:r>
              <a:rPr lang="en-US" altLang="zh-CN" sz="3200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CD</a:t>
            </a: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的端点</a:t>
            </a:r>
            <a:r>
              <a:rPr lang="en-US" altLang="zh-CN" sz="3200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上，转动手柄使另一只脚在线段</a:t>
            </a:r>
            <a:r>
              <a:rPr lang="en-US" altLang="zh-CN" sz="3200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CD</a:t>
            </a:r>
            <a:r>
              <a:rPr lang="zh-CN" altLang="en-US" sz="32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所在直线上。</a:t>
            </a:r>
          </a:p>
        </p:txBody>
      </p:sp>
      <p:sp>
        <p:nvSpPr>
          <p:cNvPr id="79" name="对话气泡: 圆角矩形 78">
            <a:extLst>
              <a:ext uri="{FF2B5EF4-FFF2-40B4-BE49-F238E27FC236}">
                <a16:creationId xmlns:a16="http://schemas.microsoft.com/office/drawing/2014/main" id="{853A2120-5638-2CA8-0061-1210607823C8}"/>
              </a:ext>
            </a:extLst>
          </p:cNvPr>
          <p:cNvSpPr/>
          <p:nvPr/>
        </p:nvSpPr>
        <p:spPr>
          <a:xfrm>
            <a:off x="2532981" y="842058"/>
            <a:ext cx="4235385" cy="1354648"/>
          </a:xfrm>
          <a:prstGeom prst="wedgeRoundRectCallout">
            <a:avLst>
              <a:gd name="adj1" fmla="val -62348"/>
              <a:gd name="adj2" fmla="val 1359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线段</a:t>
            </a:r>
            <a:r>
              <a:rPr lang="en-US" altLang="zh-CN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AB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比线段</a:t>
            </a:r>
            <a:r>
              <a:rPr lang="en-US" altLang="zh-CN" sz="3200" b="1" i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CD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短，可以记作</a:t>
            </a:r>
            <a:r>
              <a:rPr lang="en-US" altLang="zh-CN" sz="3200" b="1" i="1" dirty="0">
                <a:solidFill>
                  <a:srgbClr val="F1592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AB</a:t>
            </a:r>
            <a:r>
              <a:rPr lang="en-US" altLang="zh-CN" sz="3200" b="1" dirty="0">
                <a:solidFill>
                  <a:srgbClr val="F1592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&lt;</a:t>
            </a:r>
            <a:r>
              <a:rPr lang="en-US" altLang="zh-CN" sz="3200" b="1" i="1" dirty="0">
                <a:solidFill>
                  <a:srgbClr val="F1592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CD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840000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7.40741E-7 L 0.01185 0.09329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" y="4653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76" grpId="0" animBg="1"/>
      <p:bldP spid="77" grpId="0" animBg="1"/>
      <p:bldP spid="78" grpId="0" animBg="1"/>
      <p:bldP spid="7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5775840-754F-8A3B-AC68-DE13183433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021" y="611331"/>
            <a:ext cx="1354648" cy="1354648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EB181BBB-5396-F7C7-EB9D-DC954BE4D2F4}"/>
              </a:ext>
            </a:extLst>
          </p:cNvPr>
          <p:cNvSpPr/>
          <p:nvPr/>
        </p:nvSpPr>
        <p:spPr>
          <a:xfrm>
            <a:off x="2532981" y="767234"/>
            <a:ext cx="5395062" cy="1354648"/>
          </a:xfrm>
          <a:prstGeom prst="wedgeRoundRectCallout">
            <a:avLst>
              <a:gd name="adj1" fmla="val -58802"/>
              <a:gd name="adj2" fmla="val 1359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我发现以前学过的图形上都有线段和各种角。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390E03D-05CD-0D9B-BCC0-7363F66427FD}"/>
              </a:ext>
            </a:extLst>
          </p:cNvPr>
          <p:cNvSpPr/>
          <p:nvPr/>
        </p:nvSpPr>
        <p:spPr>
          <a:xfrm>
            <a:off x="2610802" y="2534053"/>
            <a:ext cx="3363905" cy="1575881"/>
          </a:xfrm>
          <a:prstGeom prst="rect">
            <a:avLst/>
          </a:prstGeom>
          <a:solidFill>
            <a:schemeClr val="bg1"/>
          </a:solidFill>
          <a:ln w="28575">
            <a:solidFill>
              <a:srgbClr val="F159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6F5F369-54DD-8C10-3D0C-5975848EF70D}"/>
              </a:ext>
            </a:extLst>
          </p:cNvPr>
          <p:cNvSpPr/>
          <p:nvPr/>
        </p:nvSpPr>
        <p:spPr>
          <a:xfrm>
            <a:off x="6859924" y="2373546"/>
            <a:ext cx="1896894" cy="1896894"/>
          </a:xfrm>
          <a:prstGeom prst="rect">
            <a:avLst/>
          </a:prstGeom>
          <a:solidFill>
            <a:schemeClr val="bg1"/>
          </a:solidFill>
          <a:ln w="28575">
            <a:solidFill>
              <a:srgbClr val="F159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>
            <a:extLst>
              <a:ext uri="{FF2B5EF4-FFF2-40B4-BE49-F238E27FC236}">
                <a16:creationId xmlns:a16="http://schemas.microsoft.com/office/drawing/2014/main" id="{86892877-36AE-CB1A-3C03-F9072968D7F9}"/>
              </a:ext>
            </a:extLst>
          </p:cNvPr>
          <p:cNvSpPr/>
          <p:nvPr/>
        </p:nvSpPr>
        <p:spPr>
          <a:xfrm>
            <a:off x="2610802" y="4581726"/>
            <a:ext cx="3035029" cy="1507787"/>
          </a:xfrm>
          <a:prstGeom prst="parallelogram">
            <a:avLst/>
          </a:prstGeom>
          <a:solidFill>
            <a:schemeClr val="bg1"/>
          </a:solidFill>
          <a:ln w="28575">
            <a:solidFill>
              <a:srgbClr val="F159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>
            <a:extLst>
              <a:ext uri="{FF2B5EF4-FFF2-40B4-BE49-F238E27FC236}">
                <a16:creationId xmlns:a16="http://schemas.microsoft.com/office/drawing/2014/main" id="{5F18C710-D24D-05AD-513A-BC3A5CF71468}"/>
              </a:ext>
            </a:extLst>
          </p:cNvPr>
          <p:cNvSpPr/>
          <p:nvPr/>
        </p:nvSpPr>
        <p:spPr>
          <a:xfrm>
            <a:off x="6215975" y="4669274"/>
            <a:ext cx="1896894" cy="1635253"/>
          </a:xfrm>
          <a:prstGeom prst="triangle">
            <a:avLst/>
          </a:prstGeom>
          <a:solidFill>
            <a:schemeClr val="bg1"/>
          </a:solidFill>
          <a:ln w="28575">
            <a:solidFill>
              <a:srgbClr val="F159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BDE4B82-0B6B-11DB-1E74-67D1E16681AA}"/>
              </a:ext>
            </a:extLst>
          </p:cNvPr>
          <p:cNvSpPr txBox="1"/>
          <p:nvPr/>
        </p:nvSpPr>
        <p:spPr>
          <a:xfrm>
            <a:off x="8370610" y="4981676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F159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4000" dirty="0">
              <a:solidFill>
                <a:srgbClr val="F159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2DF557C-4487-DF10-FB3C-E0F611BE5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50" y="1366316"/>
            <a:ext cx="9488714" cy="907572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BE81DFF8-2F44-E4FE-8956-1B63877F5D7C}"/>
              </a:ext>
            </a:extLst>
          </p:cNvPr>
          <p:cNvGrpSpPr/>
          <p:nvPr/>
        </p:nvGrpSpPr>
        <p:grpSpPr>
          <a:xfrm>
            <a:off x="1131318" y="1330315"/>
            <a:ext cx="3456000" cy="72000"/>
            <a:chOff x="1131318" y="1330315"/>
            <a:chExt cx="3456000" cy="7200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620A591C-2DE3-58CC-0809-13422B2F510A}"/>
                </a:ext>
              </a:extLst>
            </p:cNvPr>
            <p:cNvCxnSpPr>
              <a:cxnSpLocks/>
            </p:cNvCxnSpPr>
            <p:nvPr/>
          </p:nvCxnSpPr>
          <p:spPr>
            <a:xfrm>
              <a:off x="1167318" y="1366316"/>
              <a:ext cx="3384000" cy="0"/>
            </a:xfrm>
            <a:prstGeom prst="line">
              <a:avLst/>
            </a:prstGeom>
            <a:ln w="28575">
              <a:solidFill>
                <a:srgbClr val="F1592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E711A9E4-0354-167E-8566-A9D17F0FC1DA}"/>
                </a:ext>
              </a:extLst>
            </p:cNvPr>
            <p:cNvSpPr/>
            <p:nvPr/>
          </p:nvSpPr>
          <p:spPr>
            <a:xfrm>
              <a:off x="1131318" y="1330315"/>
              <a:ext cx="72000" cy="72000"/>
            </a:xfrm>
            <a:prstGeom prst="ellipse">
              <a:avLst/>
            </a:prstGeom>
            <a:solidFill>
              <a:srgbClr val="F1592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11BC0A1E-35BD-EDA1-89EE-5B3C1E361A86}"/>
                </a:ext>
              </a:extLst>
            </p:cNvPr>
            <p:cNvSpPr/>
            <p:nvPr/>
          </p:nvSpPr>
          <p:spPr>
            <a:xfrm>
              <a:off x="4515318" y="1330315"/>
              <a:ext cx="72000" cy="72000"/>
            </a:xfrm>
            <a:prstGeom prst="ellipse">
              <a:avLst/>
            </a:prstGeom>
            <a:solidFill>
              <a:srgbClr val="F1592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7A09F98E-701F-CA1A-EF90-1D61D7639EF0}"/>
              </a:ext>
            </a:extLst>
          </p:cNvPr>
          <p:cNvGrpSpPr/>
          <p:nvPr/>
        </p:nvGrpSpPr>
        <p:grpSpPr>
          <a:xfrm>
            <a:off x="969391" y="4160056"/>
            <a:ext cx="3779854" cy="1260646"/>
            <a:chOff x="1394034" y="4160056"/>
            <a:chExt cx="3779854" cy="1260646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572530C9-FED2-022F-8C44-12DFF05C8F18}"/>
                </a:ext>
              </a:extLst>
            </p:cNvPr>
            <p:cNvGrpSpPr/>
            <p:nvPr/>
          </p:nvGrpSpPr>
          <p:grpSpPr>
            <a:xfrm>
              <a:off x="1394034" y="4160056"/>
              <a:ext cx="3779854" cy="1123596"/>
              <a:chOff x="771464" y="278719"/>
              <a:chExt cx="3779854" cy="1123596"/>
            </a:xfrm>
          </p:grpSpPr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id="{656CEDA0-9CA6-2309-CA11-609FDC1B9A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7318" y="1366316"/>
                <a:ext cx="3384000" cy="0"/>
              </a:xfrm>
              <a:prstGeom prst="line">
                <a:avLst/>
              </a:prstGeom>
              <a:ln w="28575">
                <a:solidFill>
                  <a:srgbClr val="F1592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B829F88E-C735-524C-70F3-227AB0E96110}"/>
                  </a:ext>
                </a:extLst>
              </p:cNvPr>
              <p:cNvSpPr/>
              <p:nvPr/>
            </p:nvSpPr>
            <p:spPr>
              <a:xfrm>
                <a:off x="1131318" y="1330315"/>
                <a:ext cx="72000" cy="72000"/>
              </a:xfrm>
              <a:prstGeom prst="ellipse">
                <a:avLst/>
              </a:prstGeom>
              <a:solidFill>
                <a:srgbClr val="F1592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F3E326E2-58FE-0465-EBE6-B881FA9383A1}"/>
                  </a:ext>
                </a:extLst>
              </p:cNvPr>
              <p:cNvCxnSpPr>
                <a:cxnSpLocks/>
              </p:cNvCxnSpPr>
              <p:nvPr/>
            </p:nvCxnSpPr>
            <p:spPr>
              <a:xfrm rot="19200000">
                <a:off x="771464" y="278719"/>
                <a:ext cx="3384000" cy="0"/>
              </a:xfrm>
              <a:prstGeom prst="line">
                <a:avLst/>
              </a:prstGeom>
              <a:ln w="28575">
                <a:solidFill>
                  <a:srgbClr val="F1592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弧形 13">
              <a:extLst>
                <a:ext uri="{FF2B5EF4-FFF2-40B4-BE49-F238E27FC236}">
                  <a16:creationId xmlns:a16="http://schemas.microsoft.com/office/drawing/2014/main" id="{5EFB9E18-6D61-434E-BEDC-515859B4B405}"/>
                </a:ext>
              </a:extLst>
            </p:cNvPr>
            <p:cNvSpPr/>
            <p:nvPr/>
          </p:nvSpPr>
          <p:spPr>
            <a:xfrm rot="1708376">
              <a:off x="1843550" y="4730038"/>
              <a:ext cx="690664" cy="690664"/>
            </a:xfrm>
            <a:prstGeom prst="arc">
              <a:avLst/>
            </a:prstGeom>
            <a:ln w="28575">
              <a:solidFill>
                <a:srgbClr val="F1592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8837ECBC-1B43-3E8C-8B1D-A32512AB63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57761" y="4735859"/>
            <a:ext cx="1354648" cy="1354648"/>
          </a:xfrm>
          <a:prstGeom prst="rect">
            <a:avLst/>
          </a:prstGeom>
        </p:spPr>
      </p:pic>
      <p:sp>
        <p:nvSpPr>
          <p:cNvPr id="17" name="对话气泡: 圆角矩形 16">
            <a:extLst>
              <a:ext uri="{FF2B5EF4-FFF2-40B4-BE49-F238E27FC236}">
                <a16:creationId xmlns:a16="http://schemas.microsoft.com/office/drawing/2014/main" id="{9D39DE5A-E75C-0D86-12A4-CD3B92B65FCA}"/>
              </a:ext>
            </a:extLst>
          </p:cNvPr>
          <p:cNvSpPr/>
          <p:nvPr/>
        </p:nvSpPr>
        <p:spPr>
          <a:xfrm>
            <a:off x="5317183" y="3072459"/>
            <a:ext cx="5417902" cy="1354648"/>
          </a:xfrm>
          <a:prstGeom prst="wedgeRoundRectCallout">
            <a:avLst>
              <a:gd name="adj1" fmla="val 36011"/>
              <a:gd name="adj2" fmla="val 9042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线段的长度可以测量，角的张开程度也能测量吗？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FB5826D4-3325-0A9B-A761-992915CBD7E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52555" y="3770673"/>
            <a:ext cx="1017614" cy="1356818"/>
          </a:xfrm>
          <a:prstGeom prst="rect">
            <a:avLst/>
          </a:prstGeom>
        </p:spPr>
      </p:pic>
      <p:sp>
        <p:nvSpPr>
          <p:cNvPr id="19" name="对话气泡: 圆角矩形 18">
            <a:extLst>
              <a:ext uri="{FF2B5EF4-FFF2-40B4-BE49-F238E27FC236}">
                <a16:creationId xmlns:a16="http://schemas.microsoft.com/office/drawing/2014/main" id="{CCCD941C-6EC6-B9CA-F9EF-CFB73A99B166}"/>
              </a:ext>
            </a:extLst>
          </p:cNvPr>
          <p:cNvSpPr/>
          <p:nvPr/>
        </p:nvSpPr>
        <p:spPr>
          <a:xfrm>
            <a:off x="6070607" y="4189940"/>
            <a:ext cx="3248837" cy="1354648"/>
          </a:xfrm>
          <a:prstGeom prst="wedgeRoundRectCallout">
            <a:avLst>
              <a:gd name="adj1" fmla="val 66552"/>
              <a:gd name="adj2" fmla="val 3370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我还想进一步研究</a:t>
            </a:r>
            <a:r>
              <a:rPr lang="zh-CN" altLang="en-US" sz="3200" b="1" dirty="0">
                <a:solidFill>
                  <a:srgbClr val="F1592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角的大小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81383C3-EF66-CDEA-1A61-41A2E9C876D0}"/>
              </a:ext>
            </a:extLst>
          </p:cNvPr>
          <p:cNvSpPr txBox="1"/>
          <p:nvPr/>
        </p:nvSpPr>
        <p:spPr>
          <a:xfrm>
            <a:off x="168676" y="6409678"/>
            <a:ext cx="18376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/>
              <a:t>四年级学习角的度量</a:t>
            </a:r>
            <a:endParaRPr lang="en-US" sz="11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椭圆 18"/>
          <p:cNvSpPr/>
          <p:nvPr/>
        </p:nvSpPr>
        <p:spPr>
          <a:xfrm>
            <a:off x="500743" y="138278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176121" y="1282512"/>
            <a:ext cx="10515136" cy="1355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下面的直线上有 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A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B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C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三个点，共有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条射线，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条线段。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4" name="TextBox 11"/>
          <p:cNvSpPr txBox="1">
            <a:spLocks noChangeArrowheads="1"/>
          </p:cNvSpPr>
          <p:nvPr/>
        </p:nvSpPr>
        <p:spPr bwMode="auto">
          <a:xfrm>
            <a:off x="5246417" y="215969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练习十四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595336" y="4096209"/>
            <a:ext cx="874516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3033409" y="4047571"/>
            <a:ext cx="97276" cy="972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295789" y="4047571"/>
            <a:ext cx="97276" cy="972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8550797" y="4047571"/>
            <a:ext cx="97276" cy="972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874159" y="3271032"/>
            <a:ext cx="8729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A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4215279" y="3271032"/>
            <a:ext cx="8729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B</a:t>
            </a:r>
            <a:endParaRPr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8302625" y="3271032"/>
            <a:ext cx="8729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C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9773180" y="1334443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643426" y="198027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>
            <a:off x="500743" y="66444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176121" y="612819"/>
            <a:ext cx="9867800" cy="691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下面的图形中各有几个角？几条线段？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" name="TextBox 11"/>
          <p:cNvSpPr txBox="1">
            <a:spLocks noChangeArrowheads="1"/>
          </p:cNvSpPr>
          <p:nvPr/>
        </p:nvSpPr>
        <p:spPr bwMode="auto">
          <a:xfrm>
            <a:off x="1176121" y="141801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练习十四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等腰三角形 3"/>
          <p:cNvSpPr/>
          <p:nvPr/>
        </p:nvSpPr>
        <p:spPr>
          <a:xfrm>
            <a:off x="1257252" y="2177568"/>
            <a:ext cx="1513840" cy="1305034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090862" y="2175802"/>
            <a:ext cx="1296000" cy="1306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五边形 5"/>
          <p:cNvSpPr/>
          <p:nvPr/>
        </p:nvSpPr>
        <p:spPr>
          <a:xfrm>
            <a:off x="6706632" y="2060202"/>
            <a:ext cx="1493520" cy="1422400"/>
          </a:xfrm>
          <a:prstGeom prst="pentag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八边形 6"/>
          <p:cNvSpPr/>
          <p:nvPr/>
        </p:nvSpPr>
        <p:spPr>
          <a:xfrm>
            <a:off x="9519921" y="1958602"/>
            <a:ext cx="1524000" cy="1524000"/>
          </a:xfrm>
          <a:prstGeom prst="octag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74337" y="3685147"/>
            <a:ext cx="29543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(    )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个角</a:t>
            </a:r>
            <a:endParaRPr lang="en-US" altLang="zh-CN" sz="32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(    )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条线段</a:t>
            </a:r>
            <a:endParaRPr lang="en-US" altLang="zh-CN" sz="32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497217" y="3685147"/>
            <a:ext cx="29543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(    )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个角</a:t>
            </a:r>
            <a:endParaRPr lang="en-US" altLang="zh-CN" sz="32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(    )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条线段</a:t>
            </a:r>
            <a:endParaRPr lang="en-US" altLang="zh-CN" sz="32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220097" y="3685147"/>
            <a:ext cx="29543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(    )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个角</a:t>
            </a:r>
            <a:endParaRPr lang="en-US" altLang="zh-CN" sz="32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(    )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条线段</a:t>
            </a:r>
            <a:endParaRPr lang="en-US" altLang="zh-CN" sz="32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942977" y="3685147"/>
            <a:ext cx="29543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(    )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个角</a:t>
            </a:r>
            <a:endParaRPr lang="en-US" altLang="zh-CN" sz="32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(    )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条线段</a:t>
            </a:r>
            <a:endParaRPr lang="en-US" altLang="zh-CN" sz="32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287732" y="367060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2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87732" y="4189315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2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005575" y="367060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2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005575" y="4189315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2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733492" y="367060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2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733492" y="4189315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2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447782" y="367060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2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447782" y="4189315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2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75827" y="5027393"/>
            <a:ext cx="1332487" cy="142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对话气泡: 圆角矩形 42"/>
          <p:cNvSpPr/>
          <p:nvPr/>
        </p:nvSpPr>
        <p:spPr>
          <a:xfrm>
            <a:off x="2980188" y="4964910"/>
            <a:ext cx="6259665" cy="1417349"/>
          </a:xfrm>
          <a:prstGeom prst="wedgeRoundRectCallout">
            <a:avLst>
              <a:gd name="adj1" fmla="val 60876"/>
              <a:gd name="adj2" fmla="val 840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用圆规比一比每个图形中各条线段的长度，你发现了什么？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36" grpId="0"/>
      <p:bldP spid="37" grpId="0"/>
      <p:bldP spid="38" grpId="0"/>
      <p:bldP spid="39" grpId="0"/>
      <p:bldP spid="40" grpId="0"/>
      <p:bldP spid="41" grpId="0"/>
      <p:bldP spid="4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Picture 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75827" y="5027393"/>
            <a:ext cx="1332487" cy="142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9" name="对话气泡: 圆角矩形 148"/>
          <p:cNvSpPr/>
          <p:nvPr/>
        </p:nvSpPr>
        <p:spPr>
          <a:xfrm>
            <a:off x="2980188" y="4964910"/>
            <a:ext cx="6259665" cy="1417349"/>
          </a:xfrm>
          <a:prstGeom prst="wedgeRoundRectCallout">
            <a:avLst>
              <a:gd name="adj1" fmla="val 60876"/>
              <a:gd name="adj2" fmla="val 840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用圆规比一比每个图形中各条线段的长度，你发现了什么？</a:t>
            </a:r>
          </a:p>
        </p:txBody>
      </p:sp>
      <p:sp>
        <p:nvSpPr>
          <p:cNvPr id="2" name="等腰三角形 1"/>
          <p:cNvSpPr/>
          <p:nvPr/>
        </p:nvSpPr>
        <p:spPr>
          <a:xfrm>
            <a:off x="1257252" y="2177568"/>
            <a:ext cx="1513840" cy="1305034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五边形 3"/>
          <p:cNvSpPr/>
          <p:nvPr/>
        </p:nvSpPr>
        <p:spPr>
          <a:xfrm>
            <a:off x="6706632" y="2060202"/>
            <a:ext cx="1493520" cy="1422400"/>
          </a:xfrm>
          <a:prstGeom prst="pentag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八边形 4"/>
          <p:cNvSpPr/>
          <p:nvPr/>
        </p:nvSpPr>
        <p:spPr>
          <a:xfrm>
            <a:off x="9519921" y="1958602"/>
            <a:ext cx="1524000" cy="1524000"/>
          </a:xfrm>
          <a:prstGeom prst="octago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47"/>
          <p:cNvGrpSpPr/>
          <p:nvPr/>
        </p:nvGrpSpPr>
        <p:grpSpPr>
          <a:xfrm>
            <a:off x="1353162" y="3439451"/>
            <a:ext cx="1328783" cy="2090099"/>
            <a:chOff x="1353162" y="3439451"/>
            <a:chExt cx="1328783" cy="2090099"/>
          </a:xfrm>
        </p:grpSpPr>
        <p:grpSp>
          <p:nvGrpSpPr>
            <p:cNvPr id="47" name="组合 46"/>
            <p:cNvGrpSpPr/>
            <p:nvPr/>
          </p:nvGrpSpPr>
          <p:grpSpPr>
            <a:xfrm>
              <a:off x="1353162" y="3439451"/>
              <a:ext cx="1328783" cy="1818633"/>
              <a:chOff x="1353162" y="3439451"/>
              <a:chExt cx="1328783" cy="1818633"/>
            </a:xfrm>
          </p:grpSpPr>
          <p:grpSp>
            <p:nvGrpSpPr>
              <p:cNvPr id="14" name="组合 13"/>
              <p:cNvGrpSpPr/>
              <p:nvPr/>
            </p:nvGrpSpPr>
            <p:grpSpPr>
              <a:xfrm rot="21000000" flipV="1">
                <a:off x="1353162" y="3439451"/>
                <a:ext cx="536807" cy="1815776"/>
                <a:chOff x="3045673" y="2430462"/>
                <a:chExt cx="859796" cy="2908301"/>
              </a:xfrm>
            </p:grpSpPr>
            <p:sp>
              <p:nvSpPr>
                <p:cNvPr id="37" name="任意多边形: 形状 36"/>
                <p:cNvSpPr/>
                <p:nvPr/>
              </p:nvSpPr>
              <p:spPr bwMode="auto">
                <a:xfrm>
                  <a:off x="3045673" y="2430462"/>
                  <a:ext cx="859796" cy="2678113"/>
                </a:xfrm>
                <a:custGeom>
                  <a:avLst/>
                  <a:gdLst>
                    <a:gd name="connsiteX0" fmla="*/ 645998 w 859797"/>
                    <a:gd name="connsiteY0" fmla="*/ 0 h 2678113"/>
                    <a:gd name="connsiteX1" fmla="*/ 833356 w 859797"/>
                    <a:gd name="connsiteY1" fmla="*/ 0 h 2678113"/>
                    <a:gd name="connsiteX2" fmla="*/ 859797 w 859797"/>
                    <a:gd name="connsiteY2" fmla="*/ 0 h 2678113"/>
                    <a:gd name="connsiteX3" fmla="*/ 810349 w 859797"/>
                    <a:gd name="connsiteY3" fmla="*/ 191393 h 2678113"/>
                    <a:gd name="connsiteX4" fmla="*/ 809300 w 859797"/>
                    <a:gd name="connsiteY4" fmla="*/ 187378 h 2678113"/>
                    <a:gd name="connsiteX5" fmla="*/ 808038 w 859797"/>
                    <a:gd name="connsiteY5" fmla="*/ 182550 h 2678113"/>
                    <a:gd name="connsiteX6" fmla="*/ 162040 w 859797"/>
                    <a:gd name="connsiteY6" fmla="*/ 2654489 h 2678113"/>
                    <a:gd name="connsiteX7" fmla="*/ 131792 w 859797"/>
                    <a:gd name="connsiteY7" fmla="*/ 2678113 h 2678113"/>
                    <a:gd name="connsiteX8" fmla="*/ 30248 w 859797"/>
                    <a:gd name="connsiteY8" fmla="*/ 2678113 h 2678113"/>
                    <a:gd name="connsiteX9" fmla="*/ 0 w 859797"/>
                    <a:gd name="connsiteY9" fmla="*/ 2648046 h 2678113"/>
                    <a:gd name="connsiteX10" fmla="*/ 0 w 859797"/>
                    <a:gd name="connsiteY10" fmla="*/ 2383886 h 2678113"/>
                    <a:gd name="connsiteX11" fmla="*/ 0 w 859797"/>
                    <a:gd name="connsiteY11" fmla="*/ 2377443 h 2678113"/>
                    <a:gd name="connsiteX12" fmla="*/ 615751 w 859797"/>
                    <a:gd name="connsiteY12" fmla="*/ 23624 h 2678113"/>
                    <a:gd name="connsiteX13" fmla="*/ 645998 w 859797"/>
                    <a:gd name="connsiteY13" fmla="*/ 0 h 2678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859797" h="2678113">
                      <a:moveTo>
                        <a:pt x="645998" y="0"/>
                      </a:moveTo>
                      <a:cubicBezTo>
                        <a:pt x="727018" y="0"/>
                        <a:pt x="787783" y="0"/>
                        <a:pt x="833356" y="0"/>
                      </a:cubicBezTo>
                      <a:lnTo>
                        <a:pt x="859797" y="0"/>
                      </a:lnTo>
                      <a:lnTo>
                        <a:pt x="810349" y="191393"/>
                      </a:lnTo>
                      <a:lnTo>
                        <a:pt x="809300" y="187378"/>
                      </a:lnTo>
                      <a:cubicBezTo>
                        <a:pt x="808038" y="182550"/>
                        <a:pt x="808038" y="182550"/>
                        <a:pt x="808038" y="182550"/>
                      </a:cubicBezTo>
                      <a:cubicBezTo>
                        <a:pt x="162040" y="2654489"/>
                        <a:pt x="162040" y="2654489"/>
                        <a:pt x="162040" y="2654489"/>
                      </a:cubicBezTo>
                      <a:cubicBezTo>
                        <a:pt x="157719" y="2667375"/>
                        <a:pt x="144756" y="2678113"/>
                        <a:pt x="131792" y="2678113"/>
                      </a:cubicBezTo>
                      <a:cubicBezTo>
                        <a:pt x="30248" y="2678113"/>
                        <a:pt x="30248" y="2678113"/>
                        <a:pt x="30248" y="2678113"/>
                      </a:cubicBezTo>
                      <a:cubicBezTo>
                        <a:pt x="12963" y="2678113"/>
                        <a:pt x="0" y="2663080"/>
                        <a:pt x="0" y="2648046"/>
                      </a:cubicBezTo>
                      <a:cubicBezTo>
                        <a:pt x="0" y="2383886"/>
                        <a:pt x="0" y="2383886"/>
                        <a:pt x="0" y="2383886"/>
                      </a:cubicBezTo>
                      <a:cubicBezTo>
                        <a:pt x="0" y="2381738"/>
                        <a:pt x="0" y="2379591"/>
                        <a:pt x="0" y="2377443"/>
                      </a:cubicBezTo>
                      <a:cubicBezTo>
                        <a:pt x="615751" y="23624"/>
                        <a:pt x="615751" y="23624"/>
                        <a:pt x="615751" y="23624"/>
                      </a:cubicBezTo>
                      <a:cubicBezTo>
                        <a:pt x="620072" y="10738"/>
                        <a:pt x="633035" y="0"/>
                        <a:pt x="645998" y="0"/>
                      </a:cubicBezTo>
                      <a:close/>
                    </a:path>
                  </a:pathLst>
                </a:custGeom>
                <a:solidFill>
                  <a:srgbClr val="3443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noAutofit/>
                </a:bodyPr>
                <a:lstStyle/>
                <a:p>
                  <a:endParaRPr lang="zh-CN" altLang="en-US" sz="1025" dirty="0"/>
                </a:p>
              </p:txBody>
            </p:sp>
            <p:grpSp>
              <p:nvGrpSpPr>
                <p:cNvPr id="38" name="组合 37"/>
                <p:cNvGrpSpPr/>
                <p:nvPr/>
              </p:nvGrpSpPr>
              <p:grpSpPr>
                <a:xfrm>
                  <a:off x="3046412" y="4265613"/>
                  <a:ext cx="357188" cy="1073150"/>
                  <a:chOff x="3046412" y="4265613"/>
                  <a:chExt cx="357188" cy="1073150"/>
                </a:xfrm>
              </p:grpSpPr>
              <p:sp>
                <p:nvSpPr>
                  <p:cNvPr id="39" name="Freeform 51"/>
                  <p:cNvSpPr/>
                  <p:nvPr/>
                </p:nvSpPr>
                <p:spPr bwMode="auto">
                  <a:xfrm>
                    <a:off x="3116262" y="4956176"/>
                    <a:ext cx="77788" cy="382587"/>
                  </a:xfrm>
                  <a:custGeom>
                    <a:avLst/>
                    <a:gdLst>
                      <a:gd name="T0" fmla="*/ 10 w 36"/>
                      <a:gd name="T1" fmla="*/ 178 h 178"/>
                      <a:gd name="T2" fmla="*/ 0 w 36"/>
                      <a:gd name="T3" fmla="*/ 168 h 178"/>
                      <a:gd name="T4" fmla="*/ 0 w 36"/>
                      <a:gd name="T5" fmla="*/ 9 h 178"/>
                      <a:gd name="T6" fmla="*/ 10 w 36"/>
                      <a:gd name="T7" fmla="*/ 0 h 178"/>
                      <a:gd name="T8" fmla="*/ 26 w 36"/>
                      <a:gd name="T9" fmla="*/ 0 h 178"/>
                      <a:gd name="T10" fmla="*/ 35 w 36"/>
                      <a:gd name="T11" fmla="*/ 10 h 178"/>
                      <a:gd name="T12" fmla="*/ 19 w 36"/>
                      <a:gd name="T13" fmla="*/ 169 h 178"/>
                      <a:gd name="T14" fmla="*/ 10 w 36"/>
                      <a:gd name="T15" fmla="*/ 178 h 1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6" h="178">
                        <a:moveTo>
                          <a:pt x="10" y="178"/>
                        </a:moveTo>
                        <a:cubicBezTo>
                          <a:pt x="5" y="178"/>
                          <a:pt x="0" y="173"/>
                          <a:pt x="0" y="168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0" y="4"/>
                          <a:pt x="5" y="0"/>
                          <a:pt x="10" y="0"/>
                        </a:cubicBezTo>
                        <a:cubicBezTo>
                          <a:pt x="26" y="0"/>
                          <a:pt x="26" y="0"/>
                          <a:pt x="26" y="0"/>
                        </a:cubicBezTo>
                        <a:cubicBezTo>
                          <a:pt x="32" y="0"/>
                          <a:pt x="36" y="4"/>
                          <a:pt x="35" y="10"/>
                        </a:cubicBezTo>
                        <a:cubicBezTo>
                          <a:pt x="19" y="169"/>
                          <a:pt x="19" y="169"/>
                          <a:pt x="19" y="169"/>
                        </a:cubicBezTo>
                        <a:cubicBezTo>
                          <a:pt x="19" y="174"/>
                          <a:pt x="15" y="178"/>
                          <a:pt x="10" y="178"/>
                        </a:cubicBezTo>
                        <a:close/>
                      </a:path>
                    </a:pathLst>
                  </a:custGeom>
                  <a:solidFill>
                    <a:srgbClr val="63656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40" name="Freeform 55"/>
                  <p:cNvSpPr/>
                  <p:nvPr/>
                </p:nvSpPr>
                <p:spPr bwMode="auto">
                  <a:xfrm>
                    <a:off x="3046412" y="4343401"/>
                    <a:ext cx="357188" cy="765175"/>
                  </a:xfrm>
                  <a:custGeom>
                    <a:avLst/>
                    <a:gdLst>
                      <a:gd name="T0" fmla="*/ 165 w 165"/>
                      <a:gd name="T1" fmla="*/ 0 h 356"/>
                      <a:gd name="T2" fmla="*/ 75 w 165"/>
                      <a:gd name="T3" fmla="*/ 345 h 356"/>
                      <a:gd name="T4" fmla="*/ 61 w 165"/>
                      <a:gd name="T5" fmla="*/ 356 h 356"/>
                      <a:gd name="T6" fmla="*/ 14 w 165"/>
                      <a:gd name="T7" fmla="*/ 356 h 356"/>
                      <a:gd name="T8" fmla="*/ 0 w 165"/>
                      <a:gd name="T9" fmla="*/ 342 h 356"/>
                      <a:gd name="T10" fmla="*/ 0 w 165"/>
                      <a:gd name="T11" fmla="*/ 219 h 356"/>
                      <a:gd name="T12" fmla="*/ 0 w 165"/>
                      <a:gd name="T13" fmla="*/ 216 h 356"/>
                      <a:gd name="T14" fmla="*/ 57 w 165"/>
                      <a:gd name="T15" fmla="*/ 0 h 356"/>
                      <a:gd name="T16" fmla="*/ 165 w 165"/>
                      <a:gd name="T17" fmla="*/ 0 h 3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65" h="356">
                        <a:moveTo>
                          <a:pt x="165" y="0"/>
                        </a:moveTo>
                        <a:cubicBezTo>
                          <a:pt x="75" y="345"/>
                          <a:pt x="75" y="345"/>
                          <a:pt x="75" y="345"/>
                        </a:cubicBezTo>
                        <a:cubicBezTo>
                          <a:pt x="73" y="351"/>
                          <a:pt x="67" y="356"/>
                          <a:pt x="61" y="356"/>
                        </a:cubicBezTo>
                        <a:cubicBezTo>
                          <a:pt x="14" y="356"/>
                          <a:pt x="14" y="356"/>
                          <a:pt x="14" y="356"/>
                        </a:cubicBezTo>
                        <a:cubicBezTo>
                          <a:pt x="6" y="356"/>
                          <a:pt x="0" y="349"/>
                          <a:pt x="0" y="342"/>
                        </a:cubicBezTo>
                        <a:cubicBezTo>
                          <a:pt x="0" y="219"/>
                          <a:pt x="0" y="219"/>
                          <a:pt x="0" y="219"/>
                        </a:cubicBezTo>
                        <a:cubicBezTo>
                          <a:pt x="0" y="218"/>
                          <a:pt x="0" y="217"/>
                          <a:pt x="0" y="216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165" y="0"/>
                        </a:lnTo>
                        <a:close/>
                      </a:path>
                    </a:pathLst>
                  </a:custGeom>
                  <a:solidFill>
                    <a:srgbClr val="8C794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41" name="Oval 59"/>
                  <p:cNvSpPr>
                    <a:spLocks noChangeArrowheads="1"/>
                  </p:cNvSpPr>
                  <p:nvPr/>
                </p:nvSpPr>
                <p:spPr bwMode="auto">
                  <a:xfrm>
                    <a:off x="3046412" y="4265613"/>
                    <a:ext cx="233363" cy="230187"/>
                  </a:xfrm>
                  <a:prstGeom prst="ellipse">
                    <a:avLst/>
                  </a:prstGeom>
                  <a:solidFill>
                    <a:srgbClr val="E7CC8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42" name="Oval 63"/>
                  <p:cNvSpPr>
                    <a:spLocks noChangeArrowheads="1"/>
                  </p:cNvSpPr>
                  <p:nvPr/>
                </p:nvSpPr>
                <p:spPr bwMode="auto">
                  <a:xfrm>
                    <a:off x="3124200" y="4343401"/>
                    <a:ext cx="77788" cy="74612"/>
                  </a:xfrm>
                  <a:prstGeom prst="ellipse">
                    <a:avLst/>
                  </a:prstGeom>
                  <a:solidFill>
                    <a:srgbClr val="897C5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</p:grpSp>
          </p:grpSp>
          <p:grpSp>
            <p:nvGrpSpPr>
              <p:cNvPr id="15" name="组合 14"/>
              <p:cNvGrpSpPr/>
              <p:nvPr/>
            </p:nvGrpSpPr>
            <p:grpSpPr>
              <a:xfrm rot="600000" flipV="1">
                <a:off x="2139414" y="3439930"/>
                <a:ext cx="542531" cy="1818154"/>
                <a:chOff x="3793524" y="2426653"/>
                <a:chExt cx="868964" cy="2912110"/>
              </a:xfrm>
            </p:grpSpPr>
            <p:sp>
              <p:nvSpPr>
                <p:cNvPr id="16" name="任意多边形: 形状 15"/>
                <p:cNvSpPr/>
                <p:nvPr/>
              </p:nvSpPr>
              <p:spPr bwMode="auto">
                <a:xfrm>
                  <a:off x="3793524" y="2426653"/>
                  <a:ext cx="863109" cy="2678114"/>
                </a:xfrm>
                <a:custGeom>
                  <a:avLst/>
                  <a:gdLst>
                    <a:gd name="connsiteX0" fmla="*/ 0 w 863109"/>
                    <a:gd name="connsiteY0" fmla="*/ 0 h 2678113"/>
                    <a:gd name="connsiteX1" fmla="*/ 3 w 863109"/>
                    <a:gd name="connsiteY1" fmla="*/ 0 h 2678113"/>
                    <a:gd name="connsiteX2" fmla="*/ 217111 w 863109"/>
                    <a:gd name="connsiteY2" fmla="*/ 0 h 2678113"/>
                    <a:gd name="connsiteX3" fmla="*/ 247358 w 863109"/>
                    <a:gd name="connsiteY3" fmla="*/ 23624 h 2678113"/>
                    <a:gd name="connsiteX4" fmla="*/ 863109 w 863109"/>
                    <a:gd name="connsiteY4" fmla="*/ 2377443 h 2678113"/>
                    <a:gd name="connsiteX5" fmla="*/ 863109 w 863109"/>
                    <a:gd name="connsiteY5" fmla="*/ 2383886 h 2678113"/>
                    <a:gd name="connsiteX6" fmla="*/ 863109 w 863109"/>
                    <a:gd name="connsiteY6" fmla="*/ 2648046 h 2678113"/>
                    <a:gd name="connsiteX7" fmla="*/ 832862 w 863109"/>
                    <a:gd name="connsiteY7" fmla="*/ 2678113 h 2678113"/>
                    <a:gd name="connsiteX8" fmla="*/ 731317 w 863109"/>
                    <a:gd name="connsiteY8" fmla="*/ 2678113 h 2678113"/>
                    <a:gd name="connsiteX9" fmla="*/ 701069 w 863109"/>
                    <a:gd name="connsiteY9" fmla="*/ 2654489 h 2678113"/>
                    <a:gd name="connsiteX10" fmla="*/ 55072 w 863109"/>
                    <a:gd name="connsiteY10" fmla="*/ 182550 h 2678113"/>
                    <a:gd name="connsiteX11" fmla="*/ 51326 w 863109"/>
                    <a:gd name="connsiteY11" fmla="*/ 196886 h 2678113"/>
                    <a:gd name="connsiteX12" fmla="*/ 0 w 863109"/>
                    <a:gd name="connsiteY12" fmla="*/ 0 h 2678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63109" h="2678113">
                      <a:moveTo>
                        <a:pt x="0" y="0"/>
                      </a:moveTo>
                      <a:lnTo>
                        <a:pt x="3" y="0"/>
                      </a:lnTo>
                      <a:cubicBezTo>
                        <a:pt x="217111" y="0"/>
                        <a:pt x="217111" y="0"/>
                        <a:pt x="217111" y="0"/>
                      </a:cubicBezTo>
                      <a:cubicBezTo>
                        <a:pt x="230074" y="0"/>
                        <a:pt x="243037" y="10738"/>
                        <a:pt x="247358" y="23624"/>
                      </a:cubicBezTo>
                      <a:cubicBezTo>
                        <a:pt x="863109" y="2377443"/>
                        <a:pt x="863109" y="2377443"/>
                        <a:pt x="863109" y="2377443"/>
                      </a:cubicBezTo>
                      <a:cubicBezTo>
                        <a:pt x="863109" y="2379591"/>
                        <a:pt x="863109" y="2381738"/>
                        <a:pt x="863109" y="2383886"/>
                      </a:cubicBezTo>
                      <a:cubicBezTo>
                        <a:pt x="863109" y="2648046"/>
                        <a:pt x="863109" y="2648046"/>
                        <a:pt x="863109" y="2648046"/>
                      </a:cubicBezTo>
                      <a:cubicBezTo>
                        <a:pt x="863109" y="2663080"/>
                        <a:pt x="850146" y="2678113"/>
                        <a:pt x="832862" y="2678113"/>
                      </a:cubicBezTo>
                      <a:cubicBezTo>
                        <a:pt x="731317" y="2678113"/>
                        <a:pt x="731317" y="2678113"/>
                        <a:pt x="731317" y="2678113"/>
                      </a:cubicBezTo>
                      <a:cubicBezTo>
                        <a:pt x="718354" y="2678113"/>
                        <a:pt x="705390" y="2667375"/>
                        <a:pt x="701069" y="2654489"/>
                      </a:cubicBezTo>
                      <a:cubicBezTo>
                        <a:pt x="55072" y="182550"/>
                        <a:pt x="55072" y="182550"/>
                        <a:pt x="55072" y="182550"/>
                      </a:cubicBezTo>
                      <a:lnTo>
                        <a:pt x="51326" y="19688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443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noAutofit/>
                </a:bodyPr>
                <a:lstStyle/>
                <a:p>
                  <a:endParaRPr lang="zh-CN" altLang="en-US" sz="1025"/>
                </a:p>
              </p:txBody>
            </p:sp>
            <p:grpSp>
              <p:nvGrpSpPr>
                <p:cNvPr id="17" name="组合 16"/>
                <p:cNvGrpSpPr/>
                <p:nvPr/>
              </p:nvGrpSpPr>
              <p:grpSpPr>
                <a:xfrm>
                  <a:off x="4305300" y="4265613"/>
                  <a:ext cx="357188" cy="1073150"/>
                  <a:chOff x="4305300" y="4265613"/>
                  <a:chExt cx="357188" cy="1073150"/>
                </a:xfrm>
              </p:grpSpPr>
              <p:sp>
                <p:nvSpPr>
                  <p:cNvPr id="18" name="Line 49"/>
                  <p:cNvSpPr>
                    <a:spLocks noChangeShapeType="1"/>
                  </p:cNvSpPr>
                  <p:nvPr/>
                </p:nvSpPr>
                <p:spPr bwMode="auto">
                  <a:xfrm>
                    <a:off x="4662487" y="4813301"/>
                    <a:ext cx="0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19" name="Line 50"/>
                  <p:cNvSpPr>
                    <a:spLocks noChangeShapeType="1"/>
                  </p:cNvSpPr>
                  <p:nvPr/>
                </p:nvSpPr>
                <p:spPr bwMode="auto">
                  <a:xfrm>
                    <a:off x="4662487" y="4813301"/>
                    <a:ext cx="0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20" name="Freeform 52"/>
                  <p:cNvSpPr/>
                  <p:nvPr/>
                </p:nvSpPr>
                <p:spPr bwMode="auto">
                  <a:xfrm>
                    <a:off x="4514850" y="4956176"/>
                    <a:ext cx="77788" cy="382587"/>
                  </a:xfrm>
                  <a:custGeom>
                    <a:avLst/>
                    <a:gdLst>
                      <a:gd name="T0" fmla="*/ 26 w 36"/>
                      <a:gd name="T1" fmla="*/ 178 h 178"/>
                      <a:gd name="T2" fmla="*/ 36 w 36"/>
                      <a:gd name="T3" fmla="*/ 168 h 178"/>
                      <a:gd name="T4" fmla="*/ 36 w 36"/>
                      <a:gd name="T5" fmla="*/ 9 h 178"/>
                      <a:gd name="T6" fmla="*/ 26 w 36"/>
                      <a:gd name="T7" fmla="*/ 0 h 178"/>
                      <a:gd name="T8" fmla="*/ 10 w 36"/>
                      <a:gd name="T9" fmla="*/ 0 h 178"/>
                      <a:gd name="T10" fmla="*/ 1 w 36"/>
                      <a:gd name="T11" fmla="*/ 10 h 178"/>
                      <a:gd name="T12" fmla="*/ 17 w 36"/>
                      <a:gd name="T13" fmla="*/ 169 h 178"/>
                      <a:gd name="T14" fmla="*/ 26 w 36"/>
                      <a:gd name="T15" fmla="*/ 178 h 1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6" h="178">
                        <a:moveTo>
                          <a:pt x="26" y="178"/>
                        </a:moveTo>
                        <a:cubicBezTo>
                          <a:pt x="31" y="178"/>
                          <a:pt x="36" y="173"/>
                          <a:pt x="36" y="168"/>
                        </a:cubicBezTo>
                        <a:cubicBezTo>
                          <a:pt x="36" y="9"/>
                          <a:pt x="36" y="9"/>
                          <a:pt x="36" y="9"/>
                        </a:cubicBezTo>
                        <a:cubicBezTo>
                          <a:pt x="36" y="4"/>
                          <a:pt x="31" y="0"/>
                          <a:pt x="26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4" y="0"/>
                          <a:pt x="0" y="4"/>
                          <a:pt x="1" y="10"/>
                        </a:cubicBezTo>
                        <a:cubicBezTo>
                          <a:pt x="17" y="169"/>
                          <a:pt x="17" y="169"/>
                          <a:pt x="17" y="169"/>
                        </a:cubicBezTo>
                        <a:cubicBezTo>
                          <a:pt x="17" y="174"/>
                          <a:pt x="21" y="178"/>
                          <a:pt x="26" y="178"/>
                        </a:cubicBezTo>
                        <a:close/>
                      </a:path>
                    </a:pathLst>
                  </a:custGeom>
                  <a:solidFill>
                    <a:srgbClr val="63656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21" name="Line 53"/>
                  <p:cNvSpPr>
                    <a:spLocks noChangeShapeType="1"/>
                  </p:cNvSpPr>
                  <p:nvPr/>
                </p:nvSpPr>
                <p:spPr bwMode="auto">
                  <a:xfrm>
                    <a:off x="4570412" y="5338763"/>
                    <a:ext cx="0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22" name="Line 54"/>
                  <p:cNvSpPr>
                    <a:spLocks noChangeShapeType="1"/>
                  </p:cNvSpPr>
                  <p:nvPr/>
                </p:nvSpPr>
                <p:spPr bwMode="auto">
                  <a:xfrm>
                    <a:off x="4570412" y="5338763"/>
                    <a:ext cx="0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23" name="Freeform 56"/>
                  <p:cNvSpPr/>
                  <p:nvPr/>
                </p:nvSpPr>
                <p:spPr bwMode="auto">
                  <a:xfrm>
                    <a:off x="4305300" y="4343401"/>
                    <a:ext cx="357188" cy="765175"/>
                  </a:xfrm>
                  <a:custGeom>
                    <a:avLst/>
                    <a:gdLst>
                      <a:gd name="T0" fmla="*/ 0 w 165"/>
                      <a:gd name="T1" fmla="*/ 0 h 356"/>
                      <a:gd name="T2" fmla="*/ 90 w 165"/>
                      <a:gd name="T3" fmla="*/ 345 h 356"/>
                      <a:gd name="T4" fmla="*/ 104 w 165"/>
                      <a:gd name="T5" fmla="*/ 356 h 356"/>
                      <a:gd name="T6" fmla="*/ 151 w 165"/>
                      <a:gd name="T7" fmla="*/ 356 h 356"/>
                      <a:gd name="T8" fmla="*/ 165 w 165"/>
                      <a:gd name="T9" fmla="*/ 342 h 356"/>
                      <a:gd name="T10" fmla="*/ 165 w 165"/>
                      <a:gd name="T11" fmla="*/ 219 h 356"/>
                      <a:gd name="T12" fmla="*/ 165 w 165"/>
                      <a:gd name="T13" fmla="*/ 216 h 356"/>
                      <a:gd name="T14" fmla="*/ 108 w 165"/>
                      <a:gd name="T15" fmla="*/ 0 h 356"/>
                      <a:gd name="T16" fmla="*/ 0 w 165"/>
                      <a:gd name="T17" fmla="*/ 0 h 3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65" h="356">
                        <a:moveTo>
                          <a:pt x="0" y="0"/>
                        </a:moveTo>
                        <a:cubicBezTo>
                          <a:pt x="90" y="345"/>
                          <a:pt x="90" y="345"/>
                          <a:pt x="90" y="345"/>
                        </a:cubicBezTo>
                        <a:cubicBezTo>
                          <a:pt x="92" y="351"/>
                          <a:pt x="98" y="356"/>
                          <a:pt x="104" y="356"/>
                        </a:cubicBezTo>
                        <a:cubicBezTo>
                          <a:pt x="151" y="356"/>
                          <a:pt x="151" y="356"/>
                          <a:pt x="151" y="356"/>
                        </a:cubicBezTo>
                        <a:cubicBezTo>
                          <a:pt x="159" y="356"/>
                          <a:pt x="165" y="349"/>
                          <a:pt x="165" y="342"/>
                        </a:cubicBezTo>
                        <a:cubicBezTo>
                          <a:pt x="165" y="219"/>
                          <a:pt x="165" y="219"/>
                          <a:pt x="165" y="219"/>
                        </a:cubicBezTo>
                        <a:cubicBezTo>
                          <a:pt x="165" y="218"/>
                          <a:pt x="165" y="217"/>
                          <a:pt x="165" y="216"/>
                        </a:cubicBezTo>
                        <a:cubicBezTo>
                          <a:pt x="108" y="0"/>
                          <a:pt x="108" y="0"/>
                          <a:pt x="108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8C794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26" name="Line 57"/>
                  <p:cNvSpPr>
                    <a:spLocks noChangeShapeType="1"/>
                  </p:cNvSpPr>
                  <p:nvPr/>
                </p:nvSpPr>
                <p:spPr bwMode="auto">
                  <a:xfrm>
                    <a:off x="4305300" y="4343401"/>
                    <a:ext cx="0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28" name="Line 58"/>
                  <p:cNvSpPr>
                    <a:spLocks noChangeShapeType="1"/>
                  </p:cNvSpPr>
                  <p:nvPr/>
                </p:nvSpPr>
                <p:spPr bwMode="auto">
                  <a:xfrm>
                    <a:off x="4305300" y="4343401"/>
                    <a:ext cx="0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31" name="Oval 60"/>
                  <p:cNvSpPr>
                    <a:spLocks noChangeArrowheads="1"/>
                  </p:cNvSpPr>
                  <p:nvPr/>
                </p:nvSpPr>
                <p:spPr bwMode="auto">
                  <a:xfrm>
                    <a:off x="4429125" y="4265613"/>
                    <a:ext cx="233363" cy="230187"/>
                  </a:xfrm>
                  <a:prstGeom prst="ellipse">
                    <a:avLst/>
                  </a:prstGeom>
                  <a:solidFill>
                    <a:srgbClr val="E7CC8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32" name="Line 61"/>
                  <p:cNvSpPr>
                    <a:spLocks noChangeShapeType="1"/>
                  </p:cNvSpPr>
                  <p:nvPr/>
                </p:nvSpPr>
                <p:spPr bwMode="auto">
                  <a:xfrm>
                    <a:off x="4429125" y="4379913"/>
                    <a:ext cx="0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33" name="Line 62"/>
                  <p:cNvSpPr>
                    <a:spLocks noChangeShapeType="1"/>
                  </p:cNvSpPr>
                  <p:nvPr/>
                </p:nvSpPr>
                <p:spPr bwMode="auto">
                  <a:xfrm>
                    <a:off x="4429125" y="4379913"/>
                    <a:ext cx="0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34" name="Oval 64"/>
                  <p:cNvSpPr>
                    <a:spLocks noChangeArrowheads="1"/>
                  </p:cNvSpPr>
                  <p:nvPr/>
                </p:nvSpPr>
                <p:spPr bwMode="auto">
                  <a:xfrm>
                    <a:off x="4506912" y="4343401"/>
                    <a:ext cx="77788" cy="74612"/>
                  </a:xfrm>
                  <a:prstGeom prst="ellipse">
                    <a:avLst/>
                  </a:prstGeom>
                  <a:solidFill>
                    <a:srgbClr val="897C5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35" name="Line 65"/>
                  <p:cNvSpPr>
                    <a:spLocks noChangeShapeType="1"/>
                  </p:cNvSpPr>
                  <p:nvPr/>
                </p:nvSpPr>
                <p:spPr bwMode="auto">
                  <a:xfrm>
                    <a:off x="4506912" y="4379913"/>
                    <a:ext cx="0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36" name="Line 66"/>
                  <p:cNvSpPr>
                    <a:spLocks noChangeShapeType="1"/>
                  </p:cNvSpPr>
                  <p:nvPr/>
                </p:nvSpPr>
                <p:spPr bwMode="auto">
                  <a:xfrm>
                    <a:off x="4506912" y="4379913"/>
                    <a:ext cx="0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</p:grpSp>
          </p:grpSp>
        </p:grpSp>
        <p:grpSp>
          <p:nvGrpSpPr>
            <p:cNvPr id="8" name="组合 7"/>
            <p:cNvGrpSpPr/>
            <p:nvPr/>
          </p:nvGrpSpPr>
          <p:grpSpPr>
            <a:xfrm flipV="1">
              <a:off x="1771861" y="4810969"/>
              <a:ext cx="485660" cy="718581"/>
              <a:chOff x="3465512" y="1816101"/>
              <a:chExt cx="777875" cy="1150939"/>
            </a:xfrm>
          </p:grpSpPr>
          <p:sp>
            <p:nvSpPr>
              <p:cNvPr id="9" name="Freeform 67"/>
              <p:cNvSpPr>
                <a:spLocks noEditPoints="1"/>
              </p:cNvSpPr>
              <p:nvPr/>
            </p:nvSpPr>
            <p:spPr bwMode="auto">
              <a:xfrm>
                <a:off x="3465512" y="2124076"/>
                <a:ext cx="777875" cy="765175"/>
              </a:xfrm>
              <a:custGeom>
                <a:avLst/>
                <a:gdLst>
                  <a:gd name="T0" fmla="*/ 360 w 360"/>
                  <a:gd name="T1" fmla="*/ 178 h 356"/>
                  <a:gd name="T2" fmla="*/ 180 w 360"/>
                  <a:gd name="T3" fmla="*/ 356 h 356"/>
                  <a:gd name="T4" fmla="*/ 0 w 360"/>
                  <a:gd name="T5" fmla="*/ 178 h 356"/>
                  <a:gd name="T6" fmla="*/ 180 w 360"/>
                  <a:gd name="T7" fmla="*/ 0 h 356"/>
                  <a:gd name="T8" fmla="*/ 360 w 360"/>
                  <a:gd name="T9" fmla="*/ 178 h 356"/>
                  <a:gd name="T10" fmla="*/ 360 w 360"/>
                  <a:gd name="T11" fmla="*/ 178 h 356"/>
                  <a:gd name="T12" fmla="*/ 360 w 360"/>
                  <a:gd name="T13" fmla="*/ 178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0" h="356">
                    <a:moveTo>
                      <a:pt x="360" y="178"/>
                    </a:moveTo>
                    <a:cubicBezTo>
                      <a:pt x="360" y="276"/>
                      <a:pt x="279" y="356"/>
                      <a:pt x="180" y="356"/>
                    </a:cubicBezTo>
                    <a:cubicBezTo>
                      <a:pt x="81" y="356"/>
                      <a:pt x="0" y="276"/>
                      <a:pt x="0" y="178"/>
                    </a:cubicBezTo>
                    <a:cubicBezTo>
                      <a:pt x="0" y="79"/>
                      <a:pt x="81" y="0"/>
                      <a:pt x="180" y="0"/>
                    </a:cubicBezTo>
                    <a:cubicBezTo>
                      <a:pt x="279" y="0"/>
                      <a:pt x="360" y="79"/>
                      <a:pt x="360" y="178"/>
                    </a:cubicBezTo>
                    <a:close/>
                    <a:moveTo>
                      <a:pt x="360" y="178"/>
                    </a:moveTo>
                    <a:cubicBezTo>
                      <a:pt x="360" y="178"/>
                      <a:pt x="360" y="178"/>
                      <a:pt x="360" y="178"/>
                    </a:cubicBezTo>
                  </a:path>
                </a:pathLst>
              </a:custGeom>
              <a:solidFill>
                <a:srgbClr val="CBB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25"/>
              </a:p>
            </p:txBody>
          </p:sp>
          <p:sp>
            <p:nvSpPr>
              <p:cNvPr id="10" name="Freeform 68"/>
              <p:cNvSpPr>
                <a:spLocks noEditPoints="1"/>
              </p:cNvSpPr>
              <p:nvPr/>
            </p:nvSpPr>
            <p:spPr bwMode="auto">
              <a:xfrm>
                <a:off x="3776662" y="1816101"/>
                <a:ext cx="155575" cy="307975"/>
              </a:xfrm>
              <a:custGeom>
                <a:avLst/>
                <a:gdLst>
                  <a:gd name="T0" fmla="*/ 72 w 72"/>
                  <a:gd name="T1" fmla="*/ 143 h 143"/>
                  <a:gd name="T2" fmla="*/ 0 w 72"/>
                  <a:gd name="T3" fmla="*/ 143 h 143"/>
                  <a:gd name="T4" fmla="*/ 0 w 72"/>
                  <a:gd name="T5" fmla="*/ 18 h 143"/>
                  <a:gd name="T6" fmla="*/ 18 w 72"/>
                  <a:gd name="T7" fmla="*/ 0 h 143"/>
                  <a:gd name="T8" fmla="*/ 54 w 72"/>
                  <a:gd name="T9" fmla="*/ 0 h 143"/>
                  <a:gd name="T10" fmla="*/ 72 w 72"/>
                  <a:gd name="T11" fmla="*/ 18 h 143"/>
                  <a:gd name="T12" fmla="*/ 72 w 72"/>
                  <a:gd name="T13" fmla="*/ 143 h 143"/>
                  <a:gd name="T14" fmla="*/ 72 w 72"/>
                  <a:gd name="T15" fmla="*/ 143 h 143"/>
                  <a:gd name="T16" fmla="*/ 72 w 72"/>
                  <a:gd name="T1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43">
                    <a:moveTo>
                      <a:pt x="72" y="143"/>
                    </a:move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64" y="0"/>
                      <a:pt x="72" y="8"/>
                      <a:pt x="72" y="18"/>
                    </a:cubicBezTo>
                    <a:lnTo>
                      <a:pt x="72" y="143"/>
                    </a:lnTo>
                    <a:close/>
                    <a:moveTo>
                      <a:pt x="72" y="143"/>
                    </a:moveTo>
                    <a:cubicBezTo>
                      <a:pt x="72" y="143"/>
                      <a:pt x="72" y="143"/>
                      <a:pt x="72" y="143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25"/>
              </a:p>
            </p:txBody>
          </p:sp>
          <p:sp>
            <p:nvSpPr>
              <p:cNvPr id="11" name="Freeform 69"/>
              <p:cNvSpPr>
                <a:spLocks noEditPoints="1"/>
              </p:cNvSpPr>
              <p:nvPr/>
            </p:nvSpPr>
            <p:spPr bwMode="auto">
              <a:xfrm>
                <a:off x="3698874" y="2046288"/>
                <a:ext cx="311150" cy="920752"/>
              </a:xfrm>
              <a:custGeom>
                <a:avLst/>
                <a:gdLst>
                  <a:gd name="T0" fmla="*/ 108 w 144"/>
                  <a:gd name="T1" fmla="*/ 428 h 428"/>
                  <a:gd name="T2" fmla="*/ 36 w 144"/>
                  <a:gd name="T3" fmla="*/ 428 h 428"/>
                  <a:gd name="T4" fmla="*/ 0 w 144"/>
                  <a:gd name="T5" fmla="*/ 392 h 428"/>
                  <a:gd name="T6" fmla="*/ 0 w 144"/>
                  <a:gd name="T7" fmla="*/ 36 h 428"/>
                  <a:gd name="T8" fmla="*/ 36 w 144"/>
                  <a:gd name="T9" fmla="*/ 0 h 428"/>
                  <a:gd name="T10" fmla="*/ 108 w 144"/>
                  <a:gd name="T11" fmla="*/ 0 h 428"/>
                  <a:gd name="T12" fmla="*/ 144 w 144"/>
                  <a:gd name="T13" fmla="*/ 36 h 428"/>
                  <a:gd name="T14" fmla="*/ 144 w 144"/>
                  <a:gd name="T15" fmla="*/ 392 h 428"/>
                  <a:gd name="T16" fmla="*/ 108 w 144"/>
                  <a:gd name="T17" fmla="*/ 428 h 428"/>
                  <a:gd name="T18" fmla="*/ 108 w 144"/>
                  <a:gd name="T19" fmla="*/ 428 h 428"/>
                  <a:gd name="T20" fmla="*/ 108 w 144"/>
                  <a:gd name="T21" fmla="*/ 428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" h="428">
                    <a:moveTo>
                      <a:pt x="108" y="428"/>
                    </a:moveTo>
                    <a:cubicBezTo>
                      <a:pt x="36" y="428"/>
                      <a:pt x="36" y="428"/>
                      <a:pt x="36" y="428"/>
                    </a:cubicBezTo>
                    <a:cubicBezTo>
                      <a:pt x="16" y="428"/>
                      <a:pt x="0" y="412"/>
                      <a:pt x="0" y="39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28" y="0"/>
                      <a:pt x="144" y="16"/>
                      <a:pt x="144" y="36"/>
                    </a:cubicBezTo>
                    <a:cubicBezTo>
                      <a:pt x="144" y="392"/>
                      <a:pt x="144" y="392"/>
                      <a:pt x="144" y="392"/>
                    </a:cubicBezTo>
                    <a:cubicBezTo>
                      <a:pt x="144" y="412"/>
                      <a:pt x="128" y="428"/>
                      <a:pt x="108" y="428"/>
                    </a:cubicBezTo>
                    <a:close/>
                    <a:moveTo>
                      <a:pt x="108" y="428"/>
                    </a:moveTo>
                    <a:cubicBezTo>
                      <a:pt x="108" y="428"/>
                      <a:pt x="108" y="428"/>
                      <a:pt x="108" y="428"/>
                    </a:cubicBezTo>
                  </a:path>
                </a:pathLst>
              </a:custGeom>
              <a:solidFill>
                <a:srgbClr val="54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25"/>
              </a:p>
            </p:txBody>
          </p:sp>
          <p:sp>
            <p:nvSpPr>
              <p:cNvPr id="12" name="Freeform 70"/>
              <p:cNvSpPr>
                <a:spLocks noEditPoints="1"/>
              </p:cNvSpPr>
              <p:nvPr/>
            </p:nvSpPr>
            <p:spPr bwMode="auto">
              <a:xfrm>
                <a:off x="3816350" y="2276476"/>
                <a:ext cx="76200" cy="420687"/>
              </a:xfrm>
              <a:custGeom>
                <a:avLst/>
                <a:gdLst>
                  <a:gd name="T0" fmla="*/ 36 w 36"/>
                  <a:gd name="T1" fmla="*/ 18 h 196"/>
                  <a:gd name="T2" fmla="*/ 18 w 36"/>
                  <a:gd name="T3" fmla="*/ 36 h 196"/>
                  <a:gd name="T4" fmla="*/ 0 w 36"/>
                  <a:gd name="T5" fmla="*/ 18 h 196"/>
                  <a:gd name="T6" fmla="*/ 18 w 36"/>
                  <a:gd name="T7" fmla="*/ 0 h 196"/>
                  <a:gd name="T8" fmla="*/ 36 w 36"/>
                  <a:gd name="T9" fmla="*/ 18 h 196"/>
                  <a:gd name="T10" fmla="*/ 18 w 36"/>
                  <a:gd name="T11" fmla="*/ 160 h 196"/>
                  <a:gd name="T12" fmla="*/ 0 w 36"/>
                  <a:gd name="T13" fmla="*/ 178 h 196"/>
                  <a:gd name="T14" fmla="*/ 18 w 36"/>
                  <a:gd name="T15" fmla="*/ 196 h 196"/>
                  <a:gd name="T16" fmla="*/ 36 w 36"/>
                  <a:gd name="T17" fmla="*/ 178 h 196"/>
                  <a:gd name="T18" fmla="*/ 18 w 36"/>
                  <a:gd name="T19" fmla="*/ 160 h 196"/>
                  <a:gd name="T20" fmla="*/ 18 w 36"/>
                  <a:gd name="T21" fmla="*/ 160 h 196"/>
                  <a:gd name="T22" fmla="*/ 18 w 36"/>
                  <a:gd name="T23" fmla="*/ 16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96">
                    <a:moveTo>
                      <a:pt x="36" y="18"/>
                    </a:moveTo>
                    <a:cubicBezTo>
                      <a:pt x="36" y="28"/>
                      <a:pt x="28" y="36"/>
                      <a:pt x="18" y="36"/>
                    </a:cubicBezTo>
                    <a:cubicBezTo>
                      <a:pt x="8" y="36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8" y="0"/>
                      <a:pt x="36" y="8"/>
                      <a:pt x="36" y="18"/>
                    </a:cubicBezTo>
                    <a:close/>
                    <a:moveTo>
                      <a:pt x="18" y="160"/>
                    </a:moveTo>
                    <a:cubicBezTo>
                      <a:pt x="8" y="160"/>
                      <a:pt x="0" y="168"/>
                      <a:pt x="0" y="178"/>
                    </a:cubicBezTo>
                    <a:cubicBezTo>
                      <a:pt x="0" y="188"/>
                      <a:pt x="8" y="196"/>
                      <a:pt x="18" y="196"/>
                    </a:cubicBezTo>
                    <a:cubicBezTo>
                      <a:pt x="28" y="196"/>
                      <a:pt x="36" y="188"/>
                      <a:pt x="36" y="178"/>
                    </a:cubicBezTo>
                    <a:cubicBezTo>
                      <a:pt x="36" y="168"/>
                      <a:pt x="28" y="160"/>
                      <a:pt x="18" y="160"/>
                    </a:cubicBezTo>
                    <a:close/>
                    <a:moveTo>
                      <a:pt x="18" y="160"/>
                    </a:moveTo>
                    <a:cubicBezTo>
                      <a:pt x="18" y="160"/>
                      <a:pt x="18" y="160"/>
                      <a:pt x="18" y="160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25"/>
              </a:p>
            </p:txBody>
          </p:sp>
        </p:grpSp>
      </p:grpSp>
      <p:sp>
        <p:nvSpPr>
          <p:cNvPr id="114" name="矩形 113"/>
          <p:cNvSpPr/>
          <p:nvPr/>
        </p:nvSpPr>
        <p:spPr>
          <a:xfrm>
            <a:off x="4090862" y="2175802"/>
            <a:ext cx="1296000" cy="1306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5" name="组合 114"/>
          <p:cNvGrpSpPr/>
          <p:nvPr/>
        </p:nvGrpSpPr>
        <p:grpSpPr>
          <a:xfrm>
            <a:off x="4108891" y="3458506"/>
            <a:ext cx="1265139" cy="2197553"/>
            <a:chOff x="4108891" y="3458506"/>
            <a:chExt cx="1265139" cy="2197553"/>
          </a:xfrm>
        </p:grpSpPr>
        <p:grpSp>
          <p:nvGrpSpPr>
            <p:cNvPr id="116" name="组合 115"/>
            <p:cNvGrpSpPr/>
            <p:nvPr/>
          </p:nvGrpSpPr>
          <p:grpSpPr>
            <a:xfrm>
              <a:off x="4108891" y="3458506"/>
              <a:ext cx="1265139" cy="1818399"/>
              <a:chOff x="4108891" y="3458506"/>
              <a:chExt cx="1265139" cy="1818399"/>
            </a:xfrm>
          </p:grpSpPr>
          <p:grpSp>
            <p:nvGrpSpPr>
              <p:cNvPr id="122" name="组合 121"/>
              <p:cNvGrpSpPr/>
              <p:nvPr/>
            </p:nvGrpSpPr>
            <p:grpSpPr>
              <a:xfrm rot="21300000" flipV="1">
                <a:off x="4108891" y="3458506"/>
                <a:ext cx="536807" cy="1815776"/>
                <a:chOff x="3045673" y="2430462"/>
                <a:chExt cx="859796" cy="2908301"/>
              </a:xfrm>
            </p:grpSpPr>
            <p:sp>
              <p:nvSpPr>
                <p:cNvPr id="140" name="任意多边形: 形状 139"/>
                <p:cNvSpPr/>
                <p:nvPr/>
              </p:nvSpPr>
              <p:spPr bwMode="auto">
                <a:xfrm>
                  <a:off x="3045673" y="2430462"/>
                  <a:ext cx="859796" cy="2678113"/>
                </a:xfrm>
                <a:custGeom>
                  <a:avLst/>
                  <a:gdLst>
                    <a:gd name="connsiteX0" fmla="*/ 645998 w 859797"/>
                    <a:gd name="connsiteY0" fmla="*/ 0 h 2678113"/>
                    <a:gd name="connsiteX1" fmla="*/ 833356 w 859797"/>
                    <a:gd name="connsiteY1" fmla="*/ 0 h 2678113"/>
                    <a:gd name="connsiteX2" fmla="*/ 859797 w 859797"/>
                    <a:gd name="connsiteY2" fmla="*/ 0 h 2678113"/>
                    <a:gd name="connsiteX3" fmla="*/ 810349 w 859797"/>
                    <a:gd name="connsiteY3" fmla="*/ 191393 h 2678113"/>
                    <a:gd name="connsiteX4" fmla="*/ 809300 w 859797"/>
                    <a:gd name="connsiteY4" fmla="*/ 187378 h 2678113"/>
                    <a:gd name="connsiteX5" fmla="*/ 808038 w 859797"/>
                    <a:gd name="connsiteY5" fmla="*/ 182550 h 2678113"/>
                    <a:gd name="connsiteX6" fmla="*/ 162040 w 859797"/>
                    <a:gd name="connsiteY6" fmla="*/ 2654489 h 2678113"/>
                    <a:gd name="connsiteX7" fmla="*/ 131792 w 859797"/>
                    <a:gd name="connsiteY7" fmla="*/ 2678113 h 2678113"/>
                    <a:gd name="connsiteX8" fmla="*/ 30248 w 859797"/>
                    <a:gd name="connsiteY8" fmla="*/ 2678113 h 2678113"/>
                    <a:gd name="connsiteX9" fmla="*/ 0 w 859797"/>
                    <a:gd name="connsiteY9" fmla="*/ 2648046 h 2678113"/>
                    <a:gd name="connsiteX10" fmla="*/ 0 w 859797"/>
                    <a:gd name="connsiteY10" fmla="*/ 2383886 h 2678113"/>
                    <a:gd name="connsiteX11" fmla="*/ 0 w 859797"/>
                    <a:gd name="connsiteY11" fmla="*/ 2377443 h 2678113"/>
                    <a:gd name="connsiteX12" fmla="*/ 615751 w 859797"/>
                    <a:gd name="connsiteY12" fmla="*/ 23624 h 2678113"/>
                    <a:gd name="connsiteX13" fmla="*/ 645998 w 859797"/>
                    <a:gd name="connsiteY13" fmla="*/ 0 h 2678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859797" h="2678113">
                      <a:moveTo>
                        <a:pt x="645998" y="0"/>
                      </a:moveTo>
                      <a:cubicBezTo>
                        <a:pt x="727018" y="0"/>
                        <a:pt x="787783" y="0"/>
                        <a:pt x="833356" y="0"/>
                      </a:cubicBezTo>
                      <a:lnTo>
                        <a:pt x="859797" y="0"/>
                      </a:lnTo>
                      <a:lnTo>
                        <a:pt x="810349" y="191393"/>
                      </a:lnTo>
                      <a:lnTo>
                        <a:pt x="809300" y="187378"/>
                      </a:lnTo>
                      <a:cubicBezTo>
                        <a:pt x="808038" y="182550"/>
                        <a:pt x="808038" y="182550"/>
                        <a:pt x="808038" y="182550"/>
                      </a:cubicBezTo>
                      <a:cubicBezTo>
                        <a:pt x="162040" y="2654489"/>
                        <a:pt x="162040" y="2654489"/>
                        <a:pt x="162040" y="2654489"/>
                      </a:cubicBezTo>
                      <a:cubicBezTo>
                        <a:pt x="157719" y="2667375"/>
                        <a:pt x="144756" y="2678113"/>
                        <a:pt x="131792" y="2678113"/>
                      </a:cubicBezTo>
                      <a:cubicBezTo>
                        <a:pt x="30248" y="2678113"/>
                        <a:pt x="30248" y="2678113"/>
                        <a:pt x="30248" y="2678113"/>
                      </a:cubicBezTo>
                      <a:cubicBezTo>
                        <a:pt x="12963" y="2678113"/>
                        <a:pt x="0" y="2663080"/>
                        <a:pt x="0" y="2648046"/>
                      </a:cubicBezTo>
                      <a:cubicBezTo>
                        <a:pt x="0" y="2383886"/>
                        <a:pt x="0" y="2383886"/>
                        <a:pt x="0" y="2383886"/>
                      </a:cubicBezTo>
                      <a:cubicBezTo>
                        <a:pt x="0" y="2381738"/>
                        <a:pt x="0" y="2379591"/>
                        <a:pt x="0" y="2377443"/>
                      </a:cubicBezTo>
                      <a:cubicBezTo>
                        <a:pt x="615751" y="23624"/>
                        <a:pt x="615751" y="23624"/>
                        <a:pt x="615751" y="23624"/>
                      </a:cubicBezTo>
                      <a:cubicBezTo>
                        <a:pt x="620072" y="10738"/>
                        <a:pt x="633035" y="0"/>
                        <a:pt x="645998" y="0"/>
                      </a:cubicBezTo>
                      <a:close/>
                    </a:path>
                  </a:pathLst>
                </a:custGeom>
                <a:solidFill>
                  <a:srgbClr val="3443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noAutofit/>
                </a:bodyPr>
                <a:lstStyle/>
                <a:p>
                  <a:endParaRPr lang="zh-CN" altLang="en-US" sz="1025" dirty="0"/>
                </a:p>
              </p:txBody>
            </p:sp>
            <p:grpSp>
              <p:nvGrpSpPr>
                <p:cNvPr id="141" name="组合 140"/>
                <p:cNvGrpSpPr/>
                <p:nvPr/>
              </p:nvGrpSpPr>
              <p:grpSpPr>
                <a:xfrm>
                  <a:off x="3046412" y="4265613"/>
                  <a:ext cx="357188" cy="1073150"/>
                  <a:chOff x="3046412" y="4265613"/>
                  <a:chExt cx="357188" cy="1073150"/>
                </a:xfrm>
              </p:grpSpPr>
              <p:sp>
                <p:nvSpPr>
                  <p:cNvPr id="142" name="Freeform 51"/>
                  <p:cNvSpPr/>
                  <p:nvPr/>
                </p:nvSpPr>
                <p:spPr bwMode="auto">
                  <a:xfrm>
                    <a:off x="3116262" y="4956176"/>
                    <a:ext cx="77788" cy="382587"/>
                  </a:xfrm>
                  <a:custGeom>
                    <a:avLst/>
                    <a:gdLst>
                      <a:gd name="T0" fmla="*/ 10 w 36"/>
                      <a:gd name="T1" fmla="*/ 178 h 178"/>
                      <a:gd name="T2" fmla="*/ 0 w 36"/>
                      <a:gd name="T3" fmla="*/ 168 h 178"/>
                      <a:gd name="T4" fmla="*/ 0 w 36"/>
                      <a:gd name="T5" fmla="*/ 9 h 178"/>
                      <a:gd name="T6" fmla="*/ 10 w 36"/>
                      <a:gd name="T7" fmla="*/ 0 h 178"/>
                      <a:gd name="T8" fmla="*/ 26 w 36"/>
                      <a:gd name="T9" fmla="*/ 0 h 178"/>
                      <a:gd name="T10" fmla="*/ 35 w 36"/>
                      <a:gd name="T11" fmla="*/ 10 h 178"/>
                      <a:gd name="T12" fmla="*/ 19 w 36"/>
                      <a:gd name="T13" fmla="*/ 169 h 178"/>
                      <a:gd name="T14" fmla="*/ 10 w 36"/>
                      <a:gd name="T15" fmla="*/ 178 h 1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6" h="178">
                        <a:moveTo>
                          <a:pt x="10" y="178"/>
                        </a:moveTo>
                        <a:cubicBezTo>
                          <a:pt x="5" y="178"/>
                          <a:pt x="0" y="173"/>
                          <a:pt x="0" y="168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0" y="4"/>
                          <a:pt x="5" y="0"/>
                          <a:pt x="10" y="0"/>
                        </a:cubicBezTo>
                        <a:cubicBezTo>
                          <a:pt x="26" y="0"/>
                          <a:pt x="26" y="0"/>
                          <a:pt x="26" y="0"/>
                        </a:cubicBezTo>
                        <a:cubicBezTo>
                          <a:pt x="32" y="0"/>
                          <a:pt x="36" y="4"/>
                          <a:pt x="35" y="10"/>
                        </a:cubicBezTo>
                        <a:cubicBezTo>
                          <a:pt x="19" y="169"/>
                          <a:pt x="19" y="169"/>
                          <a:pt x="19" y="169"/>
                        </a:cubicBezTo>
                        <a:cubicBezTo>
                          <a:pt x="19" y="174"/>
                          <a:pt x="15" y="178"/>
                          <a:pt x="10" y="178"/>
                        </a:cubicBezTo>
                        <a:close/>
                      </a:path>
                    </a:pathLst>
                  </a:custGeom>
                  <a:solidFill>
                    <a:srgbClr val="63656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143" name="Freeform 55"/>
                  <p:cNvSpPr/>
                  <p:nvPr/>
                </p:nvSpPr>
                <p:spPr bwMode="auto">
                  <a:xfrm>
                    <a:off x="3046412" y="4343401"/>
                    <a:ext cx="357188" cy="765175"/>
                  </a:xfrm>
                  <a:custGeom>
                    <a:avLst/>
                    <a:gdLst>
                      <a:gd name="T0" fmla="*/ 165 w 165"/>
                      <a:gd name="T1" fmla="*/ 0 h 356"/>
                      <a:gd name="T2" fmla="*/ 75 w 165"/>
                      <a:gd name="T3" fmla="*/ 345 h 356"/>
                      <a:gd name="T4" fmla="*/ 61 w 165"/>
                      <a:gd name="T5" fmla="*/ 356 h 356"/>
                      <a:gd name="T6" fmla="*/ 14 w 165"/>
                      <a:gd name="T7" fmla="*/ 356 h 356"/>
                      <a:gd name="T8" fmla="*/ 0 w 165"/>
                      <a:gd name="T9" fmla="*/ 342 h 356"/>
                      <a:gd name="T10" fmla="*/ 0 w 165"/>
                      <a:gd name="T11" fmla="*/ 219 h 356"/>
                      <a:gd name="T12" fmla="*/ 0 w 165"/>
                      <a:gd name="T13" fmla="*/ 216 h 356"/>
                      <a:gd name="T14" fmla="*/ 57 w 165"/>
                      <a:gd name="T15" fmla="*/ 0 h 356"/>
                      <a:gd name="T16" fmla="*/ 165 w 165"/>
                      <a:gd name="T17" fmla="*/ 0 h 3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65" h="356">
                        <a:moveTo>
                          <a:pt x="165" y="0"/>
                        </a:moveTo>
                        <a:cubicBezTo>
                          <a:pt x="75" y="345"/>
                          <a:pt x="75" y="345"/>
                          <a:pt x="75" y="345"/>
                        </a:cubicBezTo>
                        <a:cubicBezTo>
                          <a:pt x="73" y="351"/>
                          <a:pt x="67" y="356"/>
                          <a:pt x="61" y="356"/>
                        </a:cubicBezTo>
                        <a:cubicBezTo>
                          <a:pt x="14" y="356"/>
                          <a:pt x="14" y="356"/>
                          <a:pt x="14" y="356"/>
                        </a:cubicBezTo>
                        <a:cubicBezTo>
                          <a:pt x="6" y="356"/>
                          <a:pt x="0" y="349"/>
                          <a:pt x="0" y="342"/>
                        </a:cubicBezTo>
                        <a:cubicBezTo>
                          <a:pt x="0" y="219"/>
                          <a:pt x="0" y="219"/>
                          <a:pt x="0" y="219"/>
                        </a:cubicBezTo>
                        <a:cubicBezTo>
                          <a:pt x="0" y="218"/>
                          <a:pt x="0" y="217"/>
                          <a:pt x="0" y="216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lnTo>
                          <a:pt x="165" y="0"/>
                        </a:lnTo>
                        <a:close/>
                      </a:path>
                    </a:pathLst>
                  </a:custGeom>
                  <a:solidFill>
                    <a:srgbClr val="8C794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144" name="Oval 59"/>
                  <p:cNvSpPr>
                    <a:spLocks noChangeArrowheads="1"/>
                  </p:cNvSpPr>
                  <p:nvPr/>
                </p:nvSpPr>
                <p:spPr bwMode="auto">
                  <a:xfrm>
                    <a:off x="3046412" y="4265613"/>
                    <a:ext cx="233363" cy="230187"/>
                  </a:xfrm>
                  <a:prstGeom prst="ellipse">
                    <a:avLst/>
                  </a:prstGeom>
                  <a:solidFill>
                    <a:srgbClr val="E7CC8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145" name="Oval 63"/>
                  <p:cNvSpPr>
                    <a:spLocks noChangeArrowheads="1"/>
                  </p:cNvSpPr>
                  <p:nvPr/>
                </p:nvSpPr>
                <p:spPr bwMode="auto">
                  <a:xfrm>
                    <a:off x="3124200" y="4343401"/>
                    <a:ext cx="77788" cy="74612"/>
                  </a:xfrm>
                  <a:prstGeom prst="ellipse">
                    <a:avLst/>
                  </a:prstGeom>
                  <a:solidFill>
                    <a:srgbClr val="897C5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</p:grpSp>
          </p:grpSp>
          <p:grpSp>
            <p:nvGrpSpPr>
              <p:cNvPr id="123" name="组合 122"/>
              <p:cNvGrpSpPr/>
              <p:nvPr/>
            </p:nvGrpSpPr>
            <p:grpSpPr>
              <a:xfrm rot="300000" flipV="1">
                <a:off x="4831499" y="3458751"/>
                <a:ext cx="542531" cy="1818154"/>
                <a:chOff x="3793524" y="2426653"/>
                <a:chExt cx="868964" cy="2912110"/>
              </a:xfrm>
            </p:grpSpPr>
            <p:sp>
              <p:nvSpPr>
                <p:cNvPr id="124" name="任意多边形: 形状 123"/>
                <p:cNvSpPr/>
                <p:nvPr/>
              </p:nvSpPr>
              <p:spPr bwMode="auto">
                <a:xfrm>
                  <a:off x="3793524" y="2426653"/>
                  <a:ext cx="863109" cy="2678114"/>
                </a:xfrm>
                <a:custGeom>
                  <a:avLst/>
                  <a:gdLst>
                    <a:gd name="connsiteX0" fmla="*/ 0 w 863109"/>
                    <a:gd name="connsiteY0" fmla="*/ 0 h 2678113"/>
                    <a:gd name="connsiteX1" fmla="*/ 3 w 863109"/>
                    <a:gd name="connsiteY1" fmla="*/ 0 h 2678113"/>
                    <a:gd name="connsiteX2" fmla="*/ 217111 w 863109"/>
                    <a:gd name="connsiteY2" fmla="*/ 0 h 2678113"/>
                    <a:gd name="connsiteX3" fmla="*/ 247358 w 863109"/>
                    <a:gd name="connsiteY3" fmla="*/ 23624 h 2678113"/>
                    <a:gd name="connsiteX4" fmla="*/ 863109 w 863109"/>
                    <a:gd name="connsiteY4" fmla="*/ 2377443 h 2678113"/>
                    <a:gd name="connsiteX5" fmla="*/ 863109 w 863109"/>
                    <a:gd name="connsiteY5" fmla="*/ 2383886 h 2678113"/>
                    <a:gd name="connsiteX6" fmla="*/ 863109 w 863109"/>
                    <a:gd name="connsiteY6" fmla="*/ 2648046 h 2678113"/>
                    <a:gd name="connsiteX7" fmla="*/ 832862 w 863109"/>
                    <a:gd name="connsiteY7" fmla="*/ 2678113 h 2678113"/>
                    <a:gd name="connsiteX8" fmla="*/ 731317 w 863109"/>
                    <a:gd name="connsiteY8" fmla="*/ 2678113 h 2678113"/>
                    <a:gd name="connsiteX9" fmla="*/ 701069 w 863109"/>
                    <a:gd name="connsiteY9" fmla="*/ 2654489 h 2678113"/>
                    <a:gd name="connsiteX10" fmla="*/ 55072 w 863109"/>
                    <a:gd name="connsiteY10" fmla="*/ 182550 h 2678113"/>
                    <a:gd name="connsiteX11" fmla="*/ 51326 w 863109"/>
                    <a:gd name="connsiteY11" fmla="*/ 196886 h 2678113"/>
                    <a:gd name="connsiteX12" fmla="*/ 0 w 863109"/>
                    <a:gd name="connsiteY12" fmla="*/ 0 h 2678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63109" h="2678113">
                      <a:moveTo>
                        <a:pt x="0" y="0"/>
                      </a:moveTo>
                      <a:lnTo>
                        <a:pt x="3" y="0"/>
                      </a:lnTo>
                      <a:cubicBezTo>
                        <a:pt x="217111" y="0"/>
                        <a:pt x="217111" y="0"/>
                        <a:pt x="217111" y="0"/>
                      </a:cubicBezTo>
                      <a:cubicBezTo>
                        <a:pt x="230074" y="0"/>
                        <a:pt x="243037" y="10738"/>
                        <a:pt x="247358" y="23624"/>
                      </a:cubicBezTo>
                      <a:cubicBezTo>
                        <a:pt x="863109" y="2377443"/>
                        <a:pt x="863109" y="2377443"/>
                        <a:pt x="863109" y="2377443"/>
                      </a:cubicBezTo>
                      <a:cubicBezTo>
                        <a:pt x="863109" y="2379591"/>
                        <a:pt x="863109" y="2381738"/>
                        <a:pt x="863109" y="2383886"/>
                      </a:cubicBezTo>
                      <a:cubicBezTo>
                        <a:pt x="863109" y="2648046"/>
                        <a:pt x="863109" y="2648046"/>
                        <a:pt x="863109" y="2648046"/>
                      </a:cubicBezTo>
                      <a:cubicBezTo>
                        <a:pt x="863109" y="2663080"/>
                        <a:pt x="850146" y="2678113"/>
                        <a:pt x="832862" y="2678113"/>
                      </a:cubicBezTo>
                      <a:cubicBezTo>
                        <a:pt x="731317" y="2678113"/>
                        <a:pt x="731317" y="2678113"/>
                        <a:pt x="731317" y="2678113"/>
                      </a:cubicBezTo>
                      <a:cubicBezTo>
                        <a:pt x="718354" y="2678113"/>
                        <a:pt x="705390" y="2667375"/>
                        <a:pt x="701069" y="2654489"/>
                      </a:cubicBezTo>
                      <a:cubicBezTo>
                        <a:pt x="55072" y="182550"/>
                        <a:pt x="55072" y="182550"/>
                        <a:pt x="55072" y="182550"/>
                      </a:cubicBezTo>
                      <a:lnTo>
                        <a:pt x="51326" y="19688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443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noAutofit/>
                </a:bodyPr>
                <a:lstStyle/>
                <a:p>
                  <a:endParaRPr lang="zh-CN" altLang="en-US" sz="1025"/>
                </a:p>
              </p:txBody>
            </p:sp>
            <p:grpSp>
              <p:nvGrpSpPr>
                <p:cNvPr id="125" name="组合 124"/>
                <p:cNvGrpSpPr/>
                <p:nvPr/>
              </p:nvGrpSpPr>
              <p:grpSpPr>
                <a:xfrm>
                  <a:off x="4305300" y="4265613"/>
                  <a:ext cx="357188" cy="1073150"/>
                  <a:chOff x="4305300" y="4265613"/>
                  <a:chExt cx="357188" cy="1073150"/>
                </a:xfrm>
              </p:grpSpPr>
              <p:sp>
                <p:nvSpPr>
                  <p:cNvPr id="126" name="Line 49"/>
                  <p:cNvSpPr>
                    <a:spLocks noChangeShapeType="1"/>
                  </p:cNvSpPr>
                  <p:nvPr/>
                </p:nvSpPr>
                <p:spPr bwMode="auto">
                  <a:xfrm>
                    <a:off x="4662487" y="4813301"/>
                    <a:ext cx="0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127" name="Line 50"/>
                  <p:cNvSpPr>
                    <a:spLocks noChangeShapeType="1"/>
                  </p:cNvSpPr>
                  <p:nvPr/>
                </p:nvSpPr>
                <p:spPr bwMode="auto">
                  <a:xfrm>
                    <a:off x="4662487" y="4813301"/>
                    <a:ext cx="0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128" name="Freeform 52"/>
                  <p:cNvSpPr/>
                  <p:nvPr/>
                </p:nvSpPr>
                <p:spPr bwMode="auto">
                  <a:xfrm>
                    <a:off x="4514850" y="4956176"/>
                    <a:ext cx="77788" cy="382587"/>
                  </a:xfrm>
                  <a:custGeom>
                    <a:avLst/>
                    <a:gdLst>
                      <a:gd name="T0" fmla="*/ 26 w 36"/>
                      <a:gd name="T1" fmla="*/ 178 h 178"/>
                      <a:gd name="T2" fmla="*/ 36 w 36"/>
                      <a:gd name="T3" fmla="*/ 168 h 178"/>
                      <a:gd name="T4" fmla="*/ 36 w 36"/>
                      <a:gd name="T5" fmla="*/ 9 h 178"/>
                      <a:gd name="T6" fmla="*/ 26 w 36"/>
                      <a:gd name="T7" fmla="*/ 0 h 178"/>
                      <a:gd name="T8" fmla="*/ 10 w 36"/>
                      <a:gd name="T9" fmla="*/ 0 h 178"/>
                      <a:gd name="T10" fmla="*/ 1 w 36"/>
                      <a:gd name="T11" fmla="*/ 10 h 178"/>
                      <a:gd name="T12" fmla="*/ 17 w 36"/>
                      <a:gd name="T13" fmla="*/ 169 h 178"/>
                      <a:gd name="T14" fmla="*/ 26 w 36"/>
                      <a:gd name="T15" fmla="*/ 178 h 1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6" h="178">
                        <a:moveTo>
                          <a:pt x="26" y="178"/>
                        </a:moveTo>
                        <a:cubicBezTo>
                          <a:pt x="31" y="178"/>
                          <a:pt x="36" y="173"/>
                          <a:pt x="36" y="168"/>
                        </a:cubicBezTo>
                        <a:cubicBezTo>
                          <a:pt x="36" y="9"/>
                          <a:pt x="36" y="9"/>
                          <a:pt x="36" y="9"/>
                        </a:cubicBezTo>
                        <a:cubicBezTo>
                          <a:pt x="36" y="4"/>
                          <a:pt x="31" y="0"/>
                          <a:pt x="26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4" y="0"/>
                          <a:pt x="0" y="4"/>
                          <a:pt x="1" y="10"/>
                        </a:cubicBezTo>
                        <a:cubicBezTo>
                          <a:pt x="17" y="169"/>
                          <a:pt x="17" y="169"/>
                          <a:pt x="17" y="169"/>
                        </a:cubicBezTo>
                        <a:cubicBezTo>
                          <a:pt x="17" y="174"/>
                          <a:pt x="21" y="178"/>
                          <a:pt x="26" y="178"/>
                        </a:cubicBezTo>
                        <a:close/>
                      </a:path>
                    </a:pathLst>
                  </a:custGeom>
                  <a:solidFill>
                    <a:srgbClr val="63656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129" name="Line 53"/>
                  <p:cNvSpPr>
                    <a:spLocks noChangeShapeType="1"/>
                  </p:cNvSpPr>
                  <p:nvPr/>
                </p:nvSpPr>
                <p:spPr bwMode="auto">
                  <a:xfrm>
                    <a:off x="4570412" y="5338763"/>
                    <a:ext cx="0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130" name="Line 54"/>
                  <p:cNvSpPr>
                    <a:spLocks noChangeShapeType="1"/>
                  </p:cNvSpPr>
                  <p:nvPr/>
                </p:nvSpPr>
                <p:spPr bwMode="auto">
                  <a:xfrm>
                    <a:off x="4570412" y="5338763"/>
                    <a:ext cx="0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131" name="Freeform 56"/>
                  <p:cNvSpPr/>
                  <p:nvPr/>
                </p:nvSpPr>
                <p:spPr bwMode="auto">
                  <a:xfrm>
                    <a:off x="4305300" y="4343401"/>
                    <a:ext cx="357188" cy="765175"/>
                  </a:xfrm>
                  <a:custGeom>
                    <a:avLst/>
                    <a:gdLst>
                      <a:gd name="T0" fmla="*/ 0 w 165"/>
                      <a:gd name="T1" fmla="*/ 0 h 356"/>
                      <a:gd name="T2" fmla="*/ 90 w 165"/>
                      <a:gd name="T3" fmla="*/ 345 h 356"/>
                      <a:gd name="T4" fmla="*/ 104 w 165"/>
                      <a:gd name="T5" fmla="*/ 356 h 356"/>
                      <a:gd name="T6" fmla="*/ 151 w 165"/>
                      <a:gd name="T7" fmla="*/ 356 h 356"/>
                      <a:gd name="T8" fmla="*/ 165 w 165"/>
                      <a:gd name="T9" fmla="*/ 342 h 356"/>
                      <a:gd name="T10" fmla="*/ 165 w 165"/>
                      <a:gd name="T11" fmla="*/ 219 h 356"/>
                      <a:gd name="T12" fmla="*/ 165 w 165"/>
                      <a:gd name="T13" fmla="*/ 216 h 356"/>
                      <a:gd name="T14" fmla="*/ 108 w 165"/>
                      <a:gd name="T15" fmla="*/ 0 h 356"/>
                      <a:gd name="T16" fmla="*/ 0 w 165"/>
                      <a:gd name="T17" fmla="*/ 0 h 3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65" h="356">
                        <a:moveTo>
                          <a:pt x="0" y="0"/>
                        </a:moveTo>
                        <a:cubicBezTo>
                          <a:pt x="90" y="345"/>
                          <a:pt x="90" y="345"/>
                          <a:pt x="90" y="345"/>
                        </a:cubicBezTo>
                        <a:cubicBezTo>
                          <a:pt x="92" y="351"/>
                          <a:pt x="98" y="356"/>
                          <a:pt x="104" y="356"/>
                        </a:cubicBezTo>
                        <a:cubicBezTo>
                          <a:pt x="151" y="356"/>
                          <a:pt x="151" y="356"/>
                          <a:pt x="151" y="356"/>
                        </a:cubicBezTo>
                        <a:cubicBezTo>
                          <a:pt x="159" y="356"/>
                          <a:pt x="165" y="349"/>
                          <a:pt x="165" y="342"/>
                        </a:cubicBezTo>
                        <a:cubicBezTo>
                          <a:pt x="165" y="219"/>
                          <a:pt x="165" y="219"/>
                          <a:pt x="165" y="219"/>
                        </a:cubicBezTo>
                        <a:cubicBezTo>
                          <a:pt x="165" y="218"/>
                          <a:pt x="165" y="217"/>
                          <a:pt x="165" y="216"/>
                        </a:cubicBezTo>
                        <a:cubicBezTo>
                          <a:pt x="108" y="0"/>
                          <a:pt x="108" y="0"/>
                          <a:pt x="108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8C794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132" name="Line 57"/>
                  <p:cNvSpPr>
                    <a:spLocks noChangeShapeType="1"/>
                  </p:cNvSpPr>
                  <p:nvPr/>
                </p:nvSpPr>
                <p:spPr bwMode="auto">
                  <a:xfrm>
                    <a:off x="4305300" y="4343401"/>
                    <a:ext cx="0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133" name="Line 58"/>
                  <p:cNvSpPr>
                    <a:spLocks noChangeShapeType="1"/>
                  </p:cNvSpPr>
                  <p:nvPr/>
                </p:nvSpPr>
                <p:spPr bwMode="auto">
                  <a:xfrm>
                    <a:off x="4305300" y="4343401"/>
                    <a:ext cx="0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134" name="Oval 60"/>
                  <p:cNvSpPr>
                    <a:spLocks noChangeArrowheads="1"/>
                  </p:cNvSpPr>
                  <p:nvPr/>
                </p:nvSpPr>
                <p:spPr bwMode="auto">
                  <a:xfrm>
                    <a:off x="4429125" y="4265613"/>
                    <a:ext cx="233363" cy="230187"/>
                  </a:xfrm>
                  <a:prstGeom prst="ellipse">
                    <a:avLst/>
                  </a:prstGeom>
                  <a:solidFill>
                    <a:srgbClr val="E7CC8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135" name="Line 61"/>
                  <p:cNvSpPr>
                    <a:spLocks noChangeShapeType="1"/>
                  </p:cNvSpPr>
                  <p:nvPr/>
                </p:nvSpPr>
                <p:spPr bwMode="auto">
                  <a:xfrm>
                    <a:off x="4429125" y="4379913"/>
                    <a:ext cx="0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136" name="Line 62"/>
                  <p:cNvSpPr>
                    <a:spLocks noChangeShapeType="1"/>
                  </p:cNvSpPr>
                  <p:nvPr/>
                </p:nvSpPr>
                <p:spPr bwMode="auto">
                  <a:xfrm>
                    <a:off x="4429125" y="4379913"/>
                    <a:ext cx="0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137" name="Oval 64"/>
                  <p:cNvSpPr>
                    <a:spLocks noChangeArrowheads="1"/>
                  </p:cNvSpPr>
                  <p:nvPr/>
                </p:nvSpPr>
                <p:spPr bwMode="auto">
                  <a:xfrm>
                    <a:off x="4506912" y="4343401"/>
                    <a:ext cx="77788" cy="74612"/>
                  </a:xfrm>
                  <a:prstGeom prst="ellipse">
                    <a:avLst/>
                  </a:prstGeom>
                  <a:solidFill>
                    <a:srgbClr val="897C5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138" name="Line 65"/>
                  <p:cNvSpPr>
                    <a:spLocks noChangeShapeType="1"/>
                  </p:cNvSpPr>
                  <p:nvPr/>
                </p:nvSpPr>
                <p:spPr bwMode="auto">
                  <a:xfrm>
                    <a:off x="4506912" y="4379913"/>
                    <a:ext cx="0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  <p:sp>
                <p:nvSpPr>
                  <p:cNvPr id="139" name="Line 66"/>
                  <p:cNvSpPr>
                    <a:spLocks noChangeShapeType="1"/>
                  </p:cNvSpPr>
                  <p:nvPr/>
                </p:nvSpPr>
                <p:spPr bwMode="auto">
                  <a:xfrm>
                    <a:off x="4506912" y="4379913"/>
                    <a:ext cx="0" cy="0"/>
                  </a:xfrm>
                  <a:prstGeom prst="line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zh-CN" altLang="en-US" sz="1025"/>
                  </a:p>
                </p:txBody>
              </p:sp>
            </p:grpSp>
          </p:grpSp>
        </p:grpSp>
        <p:grpSp>
          <p:nvGrpSpPr>
            <p:cNvPr id="117" name="组合 116"/>
            <p:cNvGrpSpPr/>
            <p:nvPr/>
          </p:nvGrpSpPr>
          <p:grpSpPr>
            <a:xfrm flipV="1">
              <a:off x="4495769" y="4937478"/>
              <a:ext cx="485660" cy="718581"/>
              <a:chOff x="3465512" y="1816101"/>
              <a:chExt cx="777875" cy="1150939"/>
            </a:xfrm>
          </p:grpSpPr>
          <p:sp>
            <p:nvSpPr>
              <p:cNvPr id="118" name="Freeform 67"/>
              <p:cNvSpPr>
                <a:spLocks noEditPoints="1"/>
              </p:cNvSpPr>
              <p:nvPr/>
            </p:nvSpPr>
            <p:spPr bwMode="auto">
              <a:xfrm>
                <a:off x="3465512" y="2124076"/>
                <a:ext cx="777875" cy="765175"/>
              </a:xfrm>
              <a:custGeom>
                <a:avLst/>
                <a:gdLst>
                  <a:gd name="T0" fmla="*/ 360 w 360"/>
                  <a:gd name="T1" fmla="*/ 178 h 356"/>
                  <a:gd name="T2" fmla="*/ 180 w 360"/>
                  <a:gd name="T3" fmla="*/ 356 h 356"/>
                  <a:gd name="T4" fmla="*/ 0 w 360"/>
                  <a:gd name="T5" fmla="*/ 178 h 356"/>
                  <a:gd name="T6" fmla="*/ 180 w 360"/>
                  <a:gd name="T7" fmla="*/ 0 h 356"/>
                  <a:gd name="T8" fmla="*/ 360 w 360"/>
                  <a:gd name="T9" fmla="*/ 178 h 356"/>
                  <a:gd name="T10" fmla="*/ 360 w 360"/>
                  <a:gd name="T11" fmla="*/ 178 h 356"/>
                  <a:gd name="T12" fmla="*/ 360 w 360"/>
                  <a:gd name="T13" fmla="*/ 178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0" h="356">
                    <a:moveTo>
                      <a:pt x="360" y="178"/>
                    </a:moveTo>
                    <a:cubicBezTo>
                      <a:pt x="360" y="276"/>
                      <a:pt x="279" y="356"/>
                      <a:pt x="180" y="356"/>
                    </a:cubicBezTo>
                    <a:cubicBezTo>
                      <a:pt x="81" y="356"/>
                      <a:pt x="0" y="276"/>
                      <a:pt x="0" y="178"/>
                    </a:cubicBezTo>
                    <a:cubicBezTo>
                      <a:pt x="0" y="79"/>
                      <a:pt x="81" y="0"/>
                      <a:pt x="180" y="0"/>
                    </a:cubicBezTo>
                    <a:cubicBezTo>
                      <a:pt x="279" y="0"/>
                      <a:pt x="360" y="79"/>
                      <a:pt x="360" y="178"/>
                    </a:cubicBezTo>
                    <a:close/>
                    <a:moveTo>
                      <a:pt x="360" y="178"/>
                    </a:moveTo>
                    <a:cubicBezTo>
                      <a:pt x="360" y="178"/>
                      <a:pt x="360" y="178"/>
                      <a:pt x="360" y="178"/>
                    </a:cubicBezTo>
                  </a:path>
                </a:pathLst>
              </a:custGeom>
              <a:solidFill>
                <a:srgbClr val="CBB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25"/>
              </a:p>
            </p:txBody>
          </p:sp>
          <p:sp>
            <p:nvSpPr>
              <p:cNvPr id="119" name="Freeform 68"/>
              <p:cNvSpPr>
                <a:spLocks noEditPoints="1"/>
              </p:cNvSpPr>
              <p:nvPr/>
            </p:nvSpPr>
            <p:spPr bwMode="auto">
              <a:xfrm>
                <a:off x="3776662" y="1816101"/>
                <a:ext cx="155575" cy="307975"/>
              </a:xfrm>
              <a:custGeom>
                <a:avLst/>
                <a:gdLst>
                  <a:gd name="T0" fmla="*/ 72 w 72"/>
                  <a:gd name="T1" fmla="*/ 143 h 143"/>
                  <a:gd name="T2" fmla="*/ 0 w 72"/>
                  <a:gd name="T3" fmla="*/ 143 h 143"/>
                  <a:gd name="T4" fmla="*/ 0 w 72"/>
                  <a:gd name="T5" fmla="*/ 18 h 143"/>
                  <a:gd name="T6" fmla="*/ 18 w 72"/>
                  <a:gd name="T7" fmla="*/ 0 h 143"/>
                  <a:gd name="T8" fmla="*/ 54 w 72"/>
                  <a:gd name="T9" fmla="*/ 0 h 143"/>
                  <a:gd name="T10" fmla="*/ 72 w 72"/>
                  <a:gd name="T11" fmla="*/ 18 h 143"/>
                  <a:gd name="T12" fmla="*/ 72 w 72"/>
                  <a:gd name="T13" fmla="*/ 143 h 143"/>
                  <a:gd name="T14" fmla="*/ 72 w 72"/>
                  <a:gd name="T15" fmla="*/ 143 h 143"/>
                  <a:gd name="T16" fmla="*/ 72 w 72"/>
                  <a:gd name="T1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43">
                    <a:moveTo>
                      <a:pt x="72" y="143"/>
                    </a:move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64" y="0"/>
                      <a:pt x="72" y="8"/>
                      <a:pt x="72" y="18"/>
                    </a:cubicBezTo>
                    <a:lnTo>
                      <a:pt x="72" y="143"/>
                    </a:lnTo>
                    <a:close/>
                    <a:moveTo>
                      <a:pt x="72" y="143"/>
                    </a:moveTo>
                    <a:cubicBezTo>
                      <a:pt x="72" y="143"/>
                      <a:pt x="72" y="143"/>
                      <a:pt x="72" y="143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25"/>
              </a:p>
            </p:txBody>
          </p:sp>
          <p:sp>
            <p:nvSpPr>
              <p:cNvPr id="120" name="Freeform 69"/>
              <p:cNvSpPr>
                <a:spLocks noEditPoints="1"/>
              </p:cNvSpPr>
              <p:nvPr/>
            </p:nvSpPr>
            <p:spPr bwMode="auto">
              <a:xfrm>
                <a:off x="3698874" y="2046288"/>
                <a:ext cx="311150" cy="920752"/>
              </a:xfrm>
              <a:custGeom>
                <a:avLst/>
                <a:gdLst>
                  <a:gd name="T0" fmla="*/ 108 w 144"/>
                  <a:gd name="T1" fmla="*/ 428 h 428"/>
                  <a:gd name="T2" fmla="*/ 36 w 144"/>
                  <a:gd name="T3" fmla="*/ 428 h 428"/>
                  <a:gd name="T4" fmla="*/ 0 w 144"/>
                  <a:gd name="T5" fmla="*/ 392 h 428"/>
                  <a:gd name="T6" fmla="*/ 0 w 144"/>
                  <a:gd name="T7" fmla="*/ 36 h 428"/>
                  <a:gd name="T8" fmla="*/ 36 w 144"/>
                  <a:gd name="T9" fmla="*/ 0 h 428"/>
                  <a:gd name="T10" fmla="*/ 108 w 144"/>
                  <a:gd name="T11" fmla="*/ 0 h 428"/>
                  <a:gd name="T12" fmla="*/ 144 w 144"/>
                  <a:gd name="T13" fmla="*/ 36 h 428"/>
                  <a:gd name="T14" fmla="*/ 144 w 144"/>
                  <a:gd name="T15" fmla="*/ 392 h 428"/>
                  <a:gd name="T16" fmla="*/ 108 w 144"/>
                  <a:gd name="T17" fmla="*/ 428 h 428"/>
                  <a:gd name="T18" fmla="*/ 108 w 144"/>
                  <a:gd name="T19" fmla="*/ 428 h 428"/>
                  <a:gd name="T20" fmla="*/ 108 w 144"/>
                  <a:gd name="T21" fmla="*/ 428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" h="428">
                    <a:moveTo>
                      <a:pt x="108" y="428"/>
                    </a:moveTo>
                    <a:cubicBezTo>
                      <a:pt x="36" y="428"/>
                      <a:pt x="36" y="428"/>
                      <a:pt x="36" y="428"/>
                    </a:cubicBezTo>
                    <a:cubicBezTo>
                      <a:pt x="16" y="428"/>
                      <a:pt x="0" y="412"/>
                      <a:pt x="0" y="39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28" y="0"/>
                      <a:pt x="144" y="16"/>
                      <a:pt x="144" y="36"/>
                    </a:cubicBezTo>
                    <a:cubicBezTo>
                      <a:pt x="144" y="392"/>
                      <a:pt x="144" y="392"/>
                      <a:pt x="144" y="392"/>
                    </a:cubicBezTo>
                    <a:cubicBezTo>
                      <a:pt x="144" y="412"/>
                      <a:pt x="128" y="428"/>
                      <a:pt x="108" y="428"/>
                    </a:cubicBezTo>
                    <a:close/>
                    <a:moveTo>
                      <a:pt x="108" y="428"/>
                    </a:moveTo>
                    <a:cubicBezTo>
                      <a:pt x="108" y="428"/>
                      <a:pt x="108" y="428"/>
                      <a:pt x="108" y="428"/>
                    </a:cubicBezTo>
                  </a:path>
                </a:pathLst>
              </a:custGeom>
              <a:solidFill>
                <a:srgbClr val="5468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25"/>
              </a:p>
            </p:txBody>
          </p:sp>
          <p:sp>
            <p:nvSpPr>
              <p:cNvPr id="121" name="Freeform 70"/>
              <p:cNvSpPr>
                <a:spLocks noEditPoints="1"/>
              </p:cNvSpPr>
              <p:nvPr/>
            </p:nvSpPr>
            <p:spPr bwMode="auto">
              <a:xfrm>
                <a:off x="3816350" y="2276476"/>
                <a:ext cx="76200" cy="420687"/>
              </a:xfrm>
              <a:custGeom>
                <a:avLst/>
                <a:gdLst>
                  <a:gd name="T0" fmla="*/ 36 w 36"/>
                  <a:gd name="T1" fmla="*/ 18 h 196"/>
                  <a:gd name="T2" fmla="*/ 18 w 36"/>
                  <a:gd name="T3" fmla="*/ 36 h 196"/>
                  <a:gd name="T4" fmla="*/ 0 w 36"/>
                  <a:gd name="T5" fmla="*/ 18 h 196"/>
                  <a:gd name="T6" fmla="*/ 18 w 36"/>
                  <a:gd name="T7" fmla="*/ 0 h 196"/>
                  <a:gd name="T8" fmla="*/ 36 w 36"/>
                  <a:gd name="T9" fmla="*/ 18 h 196"/>
                  <a:gd name="T10" fmla="*/ 18 w 36"/>
                  <a:gd name="T11" fmla="*/ 160 h 196"/>
                  <a:gd name="T12" fmla="*/ 0 w 36"/>
                  <a:gd name="T13" fmla="*/ 178 h 196"/>
                  <a:gd name="T14" fmla="*/ 18 w 36"/>
                  <a:gd name="T15" fmla="*/ 196 h 196"/>
                  <a:gd name="T16" fmla="*/ 36 w 36"/>
                  <a:gd name="T17" fmla="*/ 178 h 196"/>
                  <a:gd name="T18" fmla="*/ 18 w 36"/>
                  <a:gd name="T19" fmla="*/ 160 h 196"/>
                  <a:gd name="T20" fmla="*/ 18 w 36"/>
                  <a:gd name="T21" fmla="*/ 160 h 196"/>
                  <a:gd name="T22" fmla="*/ 18 w 36"/>
                  <a:gd name="T23" fmla="*/ 16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96">
                    <a:moveTo>
                      <a:pt x="36" y="18"/>
                    </a:moveTo>
                    <a:cubicBezTo>
                      <a:pt x="36" y="28"/>
                      <a:pt x="28" y="36"/>
                      <a:pt x="18" y="36"/>
                    </a:cubicBezTo>
                    <a:cubicBezTo>
                      <a:pt x="8" y="36"/>
                      <a:pt x="0" y="2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28" y="0"/>
                      <a:pt x="36" y="8"/>
                      <a:pt x="36" y="18"/>
                    </a:cubicBezTo>
                    <a:close/>
                    <a:moveTo>
                      <a:pt x="18" y="160"/>
                    </a:moveTo>
                    <a:cubicBezTo>
                      <a:pt x="8" y="160"/>
                      <a:pt x="0" y="168"/>
                      <a:pt x="0" y="178"/>
                    </a:cubicBezTo>
                    <a:cubicBezTo>
                      <a:pt x="0" y="188"/>
                      <a:pt x="8" y="196"/>
                      <a:pt x="18" y="196"/>
                    </a:cubicBezTo>
                    <a:cubicBezTo>
                      <a:pt x="28" y="196"/>
                      <a:pt x="36" y="188"/>
                      <a:pt x="36" y="178"/>
                    </a:cubicBezTo>
                    <a:cubicBezTo>
                      <a:pt x="36" y="168"/>
                      <a:pt x="28" y="160"/>
                      <a:pt x="18" y="160"/>
                    </a:cubicBezTo>
                    <a:close/>
                    <a:moveTo>
                      <a:pt x="18" y="160"/>
                    </a:moveTo>
                    <a:cubicBezTo>
                      <a:pt x="18" y="160"/>
                      <a:pt x="18" y="160"/>
                      <a:pt x="18" y="160"/>
                    </a:cubicBezTo>
                  </a:path>
                </a:pathLst>
              </a:custGeom>
              <a:solidFill>
                <a:srgbClr val="9E8E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25"/>
              </a:p>
            </p:txBody>
          </p:sp>
        </p:grpSp>
      </p:grpSp>
      <p:pic>
        <p:nvPicPr>
          <p:cNvPr id="146" name="图片 1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0893" y="747796"/>
            <a:ext cx="1353600" cy="1353600"/>
          </a:xfrm>
          <a:prstGeom prst="rect">
            <a:avLst/>
          </a:prstGeom>
        </p:spPr>
      </p:pic>
      <p:sp>
        <p:nvSpPr>
          <p:cNvPr id="147" name="对话气泡: 圆角矩形 146"/>
          <p:cNvSpPr/>
          <p:nvPr/>
        </p:nvSpPr>
        <p:spPr>
          <a:xfrm>
            <a:off x="2566883" y="422297"/>
            <a:ext cx="4445051" cy="1283205"/>
          </a:xfrm>
          <a:prstGeom prst="wedgeRoundRectCallout">
            <a:avLst>
              <a:gd name="adj1" fmla="val -58671"/>
              <a:gd name="adj2" fmla="val 3712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每个图形中各条线段的长度都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相等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81481E-6 L 0.04024 -0.17153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5" y="-858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7200000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024 -0.17153 L -0.0401 -0.17153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2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3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33333E-6 L 0.03594 -0.25208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7" y="-1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4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94 -0.25208 L 0.00013 -0.1912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7" y="3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4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0.1912 L 0.14141 -0.25231 " pathEditMode="relative" rAng="0" ptsTypes="AA">
                                      <p:cBhvr>
                                        <p:cTn id="4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57" y="-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00743" y="66444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76121" y="612819"/>
            <a:ext cx="9867800" cy="691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看一看，填一填。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76121" y="4596012"/>
            <a:ext cx="9867800" cy="1649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）直线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AB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、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CD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相交于点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）两条直线相交组成了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个角。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3089910" y="2350770"/>
            <a:ext cx="5238750" cy="11887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3649980" y="1724660"/>
            <a:ext cx="3835400" cy="24739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3803029" y="2481661"/>
            <a:ext cx="97276" cy="972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4385959" y="3635695"/>
            <a:ext cx="97276" cy="972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5567680" y="2873889"/>
            <a:ext cx="97276" cy="972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6835789" y="2058606"/>
            <a:ext cx="97276" cy="972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7580644" y="3336683"/>
            <a:ext cx="97276" cy="972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3649980" y="1845441"/>
            <a:ext cx="8729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A</a:t>
            </a:r>
            <a:endParaRPr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6933065" y="1897398"/>
            <a:ext cx="8729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C</a:t>
            </a:r>
            <a:endParaRPr lang="zh-CN" altLang="en-US" dirty="0"/>
          </a:p>
        </p:txBody>
      </p:sp>
      <p:sp>
        <p:nvSpPr>
          <p:cNvPr id="25" name="文本框 24"/>
          <p:cNvSpPr txBox="1"/>
          <p:nvPr/>
        </p:nvSpPr>
        <p:spPr>
          <a:xfrm>
            <a:off x="5376640" y="2984646"/>
            <a:ext cx="8729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O</a:t>
            </a:r>
            <a:endParaRPr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4385959" y="3757384"/>
            <a:ext cx="8729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D</a:t>
            </a:r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7179527" y="3361167"/>
            <a:ext cx="8729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B</a:t>
            </a:r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7302142" y="4745481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i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en-US" sz="3600" b="1" i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11"/>
          <p:cNvSpPr txBox="1">
            <a:spLocks noChangeArrowheads="1"/>
          </p:cNvSpPr>
          <p:nvPr/>
        </p:nvSpPr>
        <p:spPr bwMode="auto">
          <a:xfrm>
            <a:off x="4687806" y="862103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练习十四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F75E848-EF38-D1D9-0EC7-92E96991C0D3}"/>
              </a:ext>
            </a:extLst>
          </p:cNvPr>
          <p:cNvSpPr txBox="1"/>
          <p:nvPr/>
        </p:nvSpPr>
        <p:spPr>
          <a:xfrm>
            <a:off x="7010132" y="56035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00743" y="74227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76120" y="661458"/>
            <a:ext cx="10370611" cy="2020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拿一个正方体盒子，先看看每个面上有几个直角，再数一数盒子上一共有多少个直角。换一个长方体盒子再数一数，你发现了什么？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1088572" y="276872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练习十四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520" y="2968780"/>
            <a:ext cx="2635908" cy="2644055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8529578" y="5360740"/>
            <a:ext cx="177800" cy="177800"/>
            <a:chOff x="3134360" y="3271520"/>
            <a:chExt cx="177800" cy="177800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3134360" y="3279140"/>
              <a:ext cx="17780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rot="16200000">
              <a:off x="3211195" y="3360420"/>
              <a:ext cx="17780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 flipH="1">
            <a:off x="10205978" y="5360740"/>
            <a:ext cx="177800" cy="177800"/>
            <a:chOff x="3134360" y="3271520"/>
            <a:chExt cx="177800" cy="177800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3134360" y="3279140"/>
              <a:ext cx="17780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rot="16200000">
              <a:off x="3211195" y="3360420"/>
              <a:ext cx="17780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 flipV="1">
            <a:off x="8529578" y="3690690"/>
            <a:ext cx="177800" cy="177800"/>
            <a:chOff x="3134360" y="3271520"/>
            <a:chExt cx="177800" cy="177800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3134360" y="3279140"/>
              <a:ext cx="17780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rot="16200000">
              <a:off x="3211195" y="3360420"/>
              <a:ext cx="17780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 flipH="1" flipV="1">
            <a:off x="10205978" y="3690690"/>
            <a:ext cx="177800" cy="177800"/>
            <a:chOff x="3134360" y="3271520"/>
            <a:chExt cx="177800" cy="177800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3134360" y="3279140"/>
              <a:ext cx="17780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rot="16200000">
              <a:off x="3211195" y="3360420"/>
              <a:ext cx="17780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1176120" y="3429000"/>
            <a:ext cx="44221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个面上有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个直角。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176120" y="4175861"/>
            <a:ext cx="68881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defRPr/>
            </a:pP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正方体有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个面，每个面都一样。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176120" y="4928392"/>
            <a:ext cx="47674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defRPr/>
            </a:pP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4+4+4+4+4+4=24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（个）</a:t>
            </a:r>
            <a:endParaRPr lang="en-US" altLang="zh-CN" sz="3200" b="1" dirty="0">
              <a:solidFill>
                <a:srgbClr val="EE1D23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1176119" y="5680923"/>
            <a:ext cx="74328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defRPr/>
            </a:pP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答：正方体盒子上一共有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24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个直角。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8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4095344" y="787940"/>
            <a:ext cx="3501957" cy="1712069"/>
            <a:chOff x="1342417" y="1245140"/>
            <a:chExt cx="3501957" cy="1712069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1771622" y="1245140"/>
              <a:ext cx="0" cy="1286605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H="1">
              <a:off x="1342417" y="2526030"/>
              <a:ext cx="428584" cy="431179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1762125" y="2526030"/>
              <a:ext cx="3082249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立方体 1"/>
            <p:cNvSpPr/>
            <p:nvPr/>
          </p:nvSpPr>
          <p:spPr>
            <a:xfrm>
              <a:off x="1342417" y="1245140"/>
              <a:ext cx="3501957" cy="1712069"/>
            </a:xfrm>
            <a:prstGeom prst="cub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094723" y="2322210"/>
            <a:ext cx="177800" cy="177800"/>
            <a:chOff x="3134360" y="3271520"/>
            <a:chExt cx="177800" cy="177800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3134360" y="3279140"/>
              <a:ext cx="17780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rot="16200000">
              <a:off x="3211195" y="3360420"/>
              <a:ext cx="17780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 flipH="1">
            <a:off x="6988635" y="2319048"/>
            <a:ext cx="177800" cy="177800"/>
            <a:chOff x="3134360" y="3271520"/>
            <a:chExt cx="177800" cy="177800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3134360" y="3279140"/>
              <a:ext cx="17780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rot="16200000">
              <a:off x="3211195" y="3360420"/>
              <a:ext cx="17780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 flipV="1">
            <a:off x="4095344" y="1222397"/>
            <a:ext cx="177800" cy="177800"/>
            <a:chOff x="3134360" y="3271520"/>
            <a:chExt cx="177800" cy="177800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3134360" y="3279140"/>
              <a:ext cx="17780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rot="16200000">
              <a:off x="3211195" y="3360420"/>
              <a:ext cx="17780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/>
          <p:cNvGrpSpPr/>
          <p:nvPr/>
        </p:nvGrpSpPr>
        <p:grpSpPr>
          <a:xfrm flipH="1" flipV="1">
            <a:off x="6988635" y="1222397"/>
            <a:ext cx="177800" cy="177800"/>
            <a:chOff x="3134360" y="3271520"/>
            <a:chExt cx="177800" cy="177800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3134360" y="3279140"/>
              <a:ext cx="17780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rot="16200000">
              <a:off x="3211195" y="3360420"/>
              <a:ext cx="17780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图片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137596" y="3090001"/>
            <a:ext cx="1353600" cy="1353600"/>
          </a:xfrm>
          <a:prstGeom prst="rect">
            <a:avLst/>
          </a:prstGeom>
        </p:spPr>
      </p:pic>
      <p:sp>
        <p:nvSpPr>
          <p:cNvPr id="33" name="对话气泡: 圆角矩形 32"/>
          <p:cNvSpPr/>
          <p:nvPr/>
        </p:nvSpPr>
        <p:spPr>
          <a:xfrm>
            <a:off x="2923870" y="2915702"/>
            <a:ext cx="6560597" cy="1286603"/>
          </a:xfrm>
          <a:prstGeom prst="wedgeRoundRectCallout">
            <a:avLst>
              <a:gd name="adj1" fmla="val 57233"/>
              <a:gd name="adj2" fmla="val 3412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长方体的盒子每个面上有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4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个直角，长方体盒子的直角一共是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24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个。</a:t>
            </a: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47594" y="4807500"/>
            <a:ext cx="1353600" cy="1353600"/>
          </a:xfrm>
          <a:prstGeom prst="rect">
            <a:avLst/>
          </a:prstGeom>
        </p:spPr>
      </p:pic>
      <p:sp>
        <p:nvSpPr>
          <p:cNvPr id="35" name="对话气泡: 圆角矩形 34"/>
          <p:cNvSpPr/>
          <p:nvPr/>
        </p:nvSpPr>
        <p:spPr>
          <a:xfrm>
            <a:off x="2661223" y="4624322"/>
            <a:ext cx="6123761" cy="1283205"/>
          </a:xfrm>
          <a:prstGeom prst="wedgeRoundRectCallout">
            <a:avLst>
              <a:gd name="adj1" fmla="val -58512"/>
              <a:gd name="adj2" fmla="val 2953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长方体上的直角个数和正方体上的直角个数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一样多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00602" y="3153940"/>
            <a:ext cx="1353600" cy="1353600"/>
          </a:xfrm>
          <a:prstGeom prst="rect">
            <a:avLst/>
          </a:prstGeom>
        </p:spPr>
      </p:pic>
      <p:sp>
        <p:nvSpPr>
          <p:cNvPr id="12" name="对话气泡: 圆角矩形 11"/>
          <p:cNvSpPr/>
          <p:nvPr/>
        </p:nvSpPr>
        <p:spPr>
          <a:xfrm>
            <a:off x="3081802" y="2842434"/>
            <a:ext cx="6969247" cy="803480"/>
          </a:xfrm>
          <a:prstGeom prst="wedgeRoundRectCallout">
            <a:avLst>
              <a:gd name="adj1" fmla="val -57052"/>
              <a:gd name="adj2" fmla="val 3043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通过本节课的学习，你有什么收获？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/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687</Words>
  <Application>Microsoft Office PowerPoint</Application>
  <PresentationFormat>宽屏</PresentationFormat>
  <Paragraphs>114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等线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78</cp:revision>
  <dcterms:created xsi:type="dcterms:W3CDTF">2025-04-19T06:03:00Z</dcterms:created>
  <dcterms:modified xsi:type="dcterms:W3CDTF">2025-07-21T06:31:58Z</dcterms:modified>
  <cp:category>状元成才路</cp:category>
  <cp:contentStatus>状元成才路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004F566A34424004BD430CFE978ACF62_12</vt:lpwstr>
  </property>
  <property fmtid="{D5CDD505-2E9C-101B-9397-08002B2CF9AE}" pid="3" name="KSOProductBuildVer">
    <vt:lpwstr>2052-12.8.2.17838</vt:lpwstr>
  </property>
</Properties>
</file>