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85" r:id="rId5"/>
    <p:sldId id="262" r:id="rId6"/>
    <p:sldId id="284" r:id="rId7"/>
    <p:sldId id="609" r:id="rId8"/>
    <p:sldId id="273" r:id="rId9"/>
    <p:sldId id="276" r:id="rId10"/>
    <p:sldId id="274" r:id="rId11"/>
    <p:sldId id="26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BCD"/>
    <a:srgbClr val="FFFFCC"/>
    <a:srgbClr val="0000FF"/>
    <a:srgbClr val="EE1D23"/>
    <a:srgbClr val="3366FF"/>
    <a:srgbClr val="F1F7E8"/>
    <a:srgbClr val="FFFFFF"/>
    <a:srgbClr val="FFE699"/>
    <a:srgbClr val="D4EFFB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040859" y="3013501"/>
            <a:ext cx="900781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ym typeface="+mn-lt"/>
              </a:rPr>
              <a:t>认识线段、射线、直线（</a:t>
            </a:r>
            <a:r>
              <a:rPr lang="en-US" altLang="zh-CN" sz="5400" dirty="0">
                <a:sym typeface="+mn-lt"/>
              </a:rPr>
              <a:t>2</a:t>
            </a:r>
            <a:r>
              <a:rPr lang="zh-CN" altLang="en-US" sz="5400" dirty="0">
                <a:sym typeface="+mn-lt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451470-729B-5A91-C785-B7A9F7C03CF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FE0B78D-657D-E0A5-9BC4-1551208A1D4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F07D6F8-6931-FD66-77B7-6C51F1B2FF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8F3338D-83E8-16F0-940B-9008849CE5A1}"/>
              </a:ext>
            </a:extLst>
          </p:cNvPr>
          <p:cNvSpPr txBox="1"/>
          <p:nvPr/>
        </p:nvSpPr>
        <p:spPr>
          <a:xfrm>
            <a:off x="609859" y="1195461"/>
            <a:ext cx="8835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在横线上填上合适的序号。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6EF929-1A55-268A-7603-54A053B070CB}"/>
              </a:ext>
            </a:extLst>
          </p:cNvPr>
          <p:cNvSpPr txBox="1"/>
          <p:nvPr/>
        </p:nvSpPr>
        <p:spPr>
          <a:xfrm>
            <a:off x="609858" y="5111014"/>
            <a:ext cx="11104621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线段有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个端点，射线有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个端点，直线有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个端点。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8B0D1BD-0B30-5D54-73B5-410BFB19C2C1}"/>
              </a:ext>
            </a:extLst>
          </p:cNvPr>
          <p:cNvSpPr txBox="1"/>
          <p:nvPr/>
        </p:nvSpPr>
        <p:spPr>
          <a:xfrm>
            <a:off x="1493434" y="333930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99EF984-6058-CB82-602F-65B137EF74FD}"/>
              </a:ext>
            </a:extLst>
          </p:cNvPr>
          <p:cNvSpPr txBox="1"/>
          <p:nvPr/>
        </p:nvSpPr>
        <p:spPr>
          <a:xfrm>
            <a:off x="3589545" y="333930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0733442-1D4C-4A22-CB47-3FDC69F7D04A}"/>
              </a:ext>
            </a:extLst>
          </p:cNvPr>
          <p:cNvSpPr txBox="1"/>
          <p:nvPr/>
        </p:nvSpPr>
        <p:spPr>
          <a:xfrm>
            <a:off x="5697183" y="333930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8E8ECB2-6CC6-D8C3-FF92-9EDBA81665A5}"/>
              </a:ext>
            </a:extLst>
          </p:cNvPr>
          <p:cNvSpPr txBox="1"/>
          <p:nvPr/>
        </p:nvSpPr>
        <p:spPr>
          <a:xfrm>
            <a:off x="7884016" y="333930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6C9CF70-61FE-4425-1036-4A517F4228F6}"/>
              </a:ext>
            </a:extLst>
          </p:cNvPr>
          <p:cNvCxnSpPr>
            <a:cxnSpLocks/>
          </p:cNvCxnSpPr>
          <p:nvPr/>
        </p:nvCxnSpPr>
        <p:spPr>
          <a:xfrm>
            <a:off x="1069661" y="2765899"/>
            <a:ext cx="14325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8B5E563-586E-E067-7EC3-BC8CFEA6882D}"/>
              </a:ext>
            </a:extLst>
          </p:cNvPr>
          <p:cNvGrpSpPr/>
          <p:nvPr/>
        </p:nvGrpSpPr>
        <p:grpSpPr>
          <a:xfrm>
            <a:off x="3159063" y="2518428"/>
            <a:ext cx="1457602" cy="538121"/>
            <a:chOff x="3831769" y="2343329"/>
            <a:chExt cx="1457602" cy="53812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2BBC4FE-E244-9EC3-5173-902A100550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6200" y="2397760"/>
              <a:ext cx="1348740" cy="4292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B243782E-0FAA-C35D-BB61-AF956136B80F}"/>
                </a:ext>
              </a:extLst>
            </p:cNvPr>
            <p:cNvSpPr/>
            <p:nvPr/>
          </p:nvSpPr>
          <p:spPr>
            <a:xfrm>
              <a:off x="3831769" y="2772589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F011495-B192-7408-0635-E7E0D52114D5}"/>
                </a:ext>
              </a:extLst>
            </p:cNvPr>
            <p:cNvSpPr/>
            <p:nvPr/>
          </p:nvSpPr>
          <p:spPr>
            <a:xfrm>
              <a:off x="5180510" y="2343329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7E7D4DC-90BE-3727-B9DE-EFDFA9BA426A}"/>
              </a:ext>
            </a:extLst>
          </p:cNvPr>
          <p:cNvGrpSpPr/>
          <p:nvPr/>
        </p:nvGrpSpPr>
        <p:grpSpPr>
          <a:xfrm>
            <a:off x="5273507" y="2669191"/>
            <a:ext cx="1498420" cy="238133"/>
            <a:chOff x="6337935" y="2494092"/>
            <a:chExt cx="1498420" cy="238133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7CAF426-E4A9-DA27-8D11-7C0E5D8CA42C}"/>
                </a:ext>
              </a:extLst>
            </p:cNvPr>
            <p:cNvCxnSpPr>
              <a:cxnSpLocks/>
            </p:cNvCxnSpPr>
            <p:nvPr/>
          </p:nvCxnSpPr>
          <p:spPr>
            <a:xfrm>
              <a:off x="6337935" y="2494092"/>
              <a:ext cx="1443990" cy="18370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2B86DCE1-F800-7C05-C59A-5628256A6636}"/>
                </a:ext>
              </a:extLst>
            </p:cNvPr>
            <p:cNvSpPr/>
            <p:nvPr/>
          </p:nvSpPr>
          <p:spPr>
            <a:xfrm>
              <a:off x="7727494" y="2623364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5C51BA4-54C1-F8D7-8D50-FE7961086951}"/>
              </a:ext>
            </a:extLst>
          </p:cNvPr>
          <p:cNvGrpSpPr/>
          <p:nvPr/>
        </p:nvGrpSpPr>
        <p:grpSpPr>
          <a:xfrm>
            <a:off x="7428769" y="2627289"/>
            <a:ext cx="1507131" cy="310052"/>
            <a:chOff x="8944789" y="2452190"/>
            <a:chExt cx="1507131" cy="310052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2B6D652F-219E-59A3-0B86-289EC364141F}"/>
                </a:ext>
              </a:extLst>
            </p:cNvPr>
            <p:cNvCxnSpPr>
              <a:cxnSpLocks/>
            </p:cNvCxnSpPr>
            <p:nvPr/>
          </p:nvCxnSpPr>
          <p:spPr>
            <a:xfrm>
              <a:off x="8999220" y="2501265"/>
              <a:ext cx="1398270" cy="2095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62649DA8-EC9A-B52A-7CB6-6CC7404EC6A3}"/>
                </a:ext>
              </a:extLst>
            </p:cNvPr>
            <p:cNvSpPr/>
            <p:nvPr/>
          </p:nvSpPr>
          <p:spPr>
            <a:xfrm>
              <a:off x="8944789" y="2452190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CCA778B1-F992-D002-4C11-8E18FAB02A45}"/>
                </a:ext>
              </a:extLst>
            </p:cNvPr>
            <p:cNvSpPr/>
            <p:nvPr/>
          </p:nvSpPr>
          <p:spPr>
            <a:xfrm>
              <a:off x="10343059" y="2653381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B916A87-9249-3162-5C0A-4E7E308373D0}"/>
              </a:ext>
            </a:extLst>
          </p:cNvPr>
          <p:cNvGrpSpPr/>
          <p:nvPr/>
        </p:nvGrpSpPr>
        <p:grpSpPr>
          <a:xfrm>
            <a:off x="9592743" y="1556063"/>
            <a:ext cx="1529596" cy="1497817"/>
            <a:chOff x="8947617" y="1380964"/>
            <a:chExt cx="1529596" cy="1497817"/>
          </a:xfrm>
        </p:grpSpPr>
        <p:sp>
          <p:nvSpPr>
            <p:cNvPr id="37" name="弧形 36">
              <a:extLst>
                <a:ext uri="{FF2B5EF4-FFF2-40B4-BE49-F238E27FC236}">
                  <a16:creationId xmlns:a16="http://schemas.microsoft.com/office/drawing/2014/main" id="{4640A422-172B-091F-C55B-D2E64D439A04}"/>
                </a:ext>
              </a:extLst>
            </p:cNvPr>
            <p:cNvSpPr/>
            <p:nvPr/>
          </p:nvSpPr>
          <p:spPr>
            <a:xfrm>
              <a:off x="8979396" y="1380964"/>
              <a:ext cx="1497817" cy="1497817"/>
            </a:xfrm>
            <a:prstGeom prst="arc">
              <a:avLst>
                <a:gd name="adj1" fmla="val 3490518"/>
                <a:gd name="adj2" fmla="val 10202221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D7B48C1F-6766-E8C4-A2E7-28B9A85DFC01}"/>
                </a:ext>
              </a:extLst>
            </p:cNvPr>
            <p:cNvSpPr/>
            <p:nvPr/>
          </p:nvSpPr>
          <p:spPr>
            <a:xfrm>
              <a:off x="8947617" y="2213196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A4D60839-A123-A86F-1686-1D72263F124C}"/>
                </a:ext>
              </a:extLst>
            </p:cNvPr>
            <p:cNvSpPr/>
            <p:nvPr/>
          </p:nvSpPr>
          <p:spPr>
            <a:xfrm>
              <a:off x="10057597" y="2720104"/>
              <a:ext cx="108861" cy="10886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CBB54F39-A32D-FF27-DBEF-ACC4AC9EFB89}"/>
              </a:ext>
            </a:extLst>
          </p:cNvPr>
          <p:cNvSpPr txBox="1"/>
          <p:nvPr/>
        </p:nvSpPr>
        <p:spPr>
          <a:xfrm>
            <a:off x="10070849" y="333930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⑤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1EFDE60-B763-D403-8503-4B9C0F3EFD00}"/>
              </a:ext>
            </a:extLst>
          </p:cNvPr>
          <p:cNvSpPr txBox="1"/>
          <p:nvPr/>
        </p:nvSpPr>
        <p:spPr>
          <a:xfrm>
            <a:off x="931976" y="4268689"/>
            <a:ext cx="3497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F337995-EB91-4071-40F6-F93D82AF33BC}"/>
              </a:ext>
            </a:extLst>
          </p:cNvPr>
          <p:cNvSpPr txBox="1"/>
          <p:nvPr/>
        </p:nvSpPr>
        <p:spPr>
          <a:xfrm>
            <a:off x="4347435" y="4268689"/>
            <a:ext cx="3497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射线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993951D-4866-3FFC-154E-9051EE8E096F}"/>
              </a:ext>
            </a:extLst>
          </p:cNvPr>
          <p:cNvSpPr txBox="1"/>
          <p:nvPr/>
        </p:nvSpPr>
        <p:spPr>
          <a:xfrm>
            <a:off x="7762895" y="4268689"/>
            <a:ext cx="3497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直线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4040DA6-FAC2-38D1-2D7C-50FD1D4798B2}"/>
              </a:ext>
            </a:extLst>
          </p:cNvPr>
          <p:cNvSpPr txBox="1"/>
          <p:nvPr/>
        </p:nvSpPr>
        <p:spPr>
          <a:xfrm>
            <a:off x="2815574" y="427571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②④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9E75856-978A-8D86-D671-27DAED795F32}"/>
              </a:ext>
            </a:extLst>
          </p:cNvPr>
          <p:cNvSpPr txBox="1"/>
          <p:nvPr/>
        </p:nvSpPr>
        <p:spPr>
          <a:xfrm>
            <a:off x="6473608" y="4275718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4EAEC1F-2F8A-F179-D56D-9A94EDD850F3}"/>
              </a:ext>
            </a:extLst>
          </p:cNvPr>
          <p:cNvSpPr txBox="1"/>
          <p:nvPr/>
        </p:nvSpPr>
        <p:spPr>
          <a:xfrm>
            <a:off x="9899227" y="4275718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6B2FA21-A47B-4864-4B60-3DFEA03DC764}"/>
              </a:ext>
            </a:extLst>
          </p:cNvPr>
          <p:cNvSpPr txBox="1"/>
          <p:nvPr/>
        </p:nvSpPr>
        <p:spPr>
          <a:xfrm>
            <a:off x="2565817" y="511479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24A7B36-D361-F954-0BBE-846BDCFCB819}"/>
              </a:ext>
            </a:extLst>
          </p:cNvPr>
          <p:cNvSpPr txBox="1"/>
          <p:nvPr/>
        </p:nvSpPr>
        <p:spPr>
          <a:xfrm>
            <a:off x="7140148" y="511479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D2A04F7-0FFA-26D3-006E-7EC705BA8F31}"/>
              </a:ext>
            </a:extLst>
          </p:cNvPr>
          <p:cNvSpPr txBox="1"/>
          <p:nvPr/>
        </p:nvSpPr>
        <p:spPr>
          <a:xfrm>
            <a:off x="1175875" y="57611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85C34BE9-2D86-0739-4F04-527804B47337}"/>
              </a:ext>
            </a:extLst>
          </p:cNvPr>
          <p:cNvSpPr/>
          <p:nvPr/>
        </p:nvSpPr>
        <p:spPr>
          <a:xfrm>
            <a:off x="2786390" y="1964987"/>
            <a:ext cx="2286481" cy="1497814"/>
          </a:xfrm>
          <a:prstGeom prst="ellipse">
            <a:avLst/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052CFD9-DCCE-7044-A75D-FA8E16255FF1}"/>
              </a:ext>
            </a:extLst>
          </p:cNvPr>
          <p:cNvSpPr/>
          <p:nvPr/>
        </p:nvSpPr>
        <p:spPr>
          <a:xfrm>
            <a:off x="7027862" y="1964987"/>
            <a:ext cx="2286481" cy="1497814"/>
          </a:xfrm>
          <a:prstGeom prst="ellipse">
            <a:avLst/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EAE6B388-8D33-90D5-7041-BC03F1D74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820" y="1097760"/>
            <a:ext cx="904663" cy="9046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5F4927E-50BD-2F1E-DE5E-4C2FA8C79F8D}"/>
              </a:ext>
            </a:extLst>
          </p:cNvPr>
          <p:cNvSpPr txBox="1"/>
          <p:nvPr/>
        </p:nvSpPr>
        <p:spPr>
          <a:xfrm>
            <a:off x="1762044" y="1226925"/>
            <a:ext cx="7336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怎样比较右面两条线段的长短？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36B2DA4-9534-6E66-99F8-7ED5099D4CF0}"/>
              </a:ext>
            </a:extLst>
          </p:cNvPr>
          <p:cNvGrpSpPr/>
          <p:nvPr/>
        </p:nvGrpSpPr>
        <p:grpSpPr>
          <a:xfrm>
            <a:off x="8349615" y="2760345"/>
            <a:ext cx="2625090" cy="925830"/>
            <a:chOff x="8349615" y="2760345"/>
            <a:chExt cx="2625090" cy="92583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5A59D66-CE0D-98DE-8287-3853D236A9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9620" y="2807970"/>
              <a:ext cx="2537460" cy="8305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2C8CE3D-C1B4-6AB0-9DE2-FEE087C3199E}"/>
                </a:ext>
              </a:extLst>
            </p:cNvPr>
            <p:cNvSpPr/>
            <p:nvPr/>
          </p:nvSpPr>
          <p:spPr>
            <a:xfrm>
              <a:off x="10879455" y="276034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4598B671-FAD6-39F0-8101-B80235A81C5C}"/>
                </a:ext>
              </a:extLst>
            </p:cNvPr>
            <p:cNvSpPr/>
            <p:nvPr/>
          </p:nvSpPr>
          <p:spPr>
            <a:xfrm>
              <a:off x="8349615" y="359092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E2B6FCC-5EB0-7315-E11E-4EF18F2F4B5D}"/>
              </a:ext>
            </a:extLst>
          </p:cNvPr>
          <p:cNvGrpSpPr/>
          <p:nvPr/>
        </p:nvGrpSpPr>
        <p:grpSpPr>
          <a:xfrm>
            <a:off x="8146152" y="3682365"/>
            <a:ext cx="2843421" cy="289560"/>
            <a:chOff x="8146152" y="3682365"/>
            <a:chExt cx="2843421" cy="289560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84E9A3C-D920-ABA8-65C7-2BFBC9B01F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0070" y="3725248"/>
              <a:ext cx="2779395" cy="2023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21E2F4F8-B48F-12DD-3307-B60CFC1DCF59}"/>
                </a:ext>
              </a:extLst>
            </p:cNvPr>
            <p:cNvSpPr>
              <a:spLocks/>
            </p:cNvSpPr>
            <p:nvPr/>
          </p:nvSpPr>
          <p:spPr>
            <a:xfrm>
              <a:off x="8146152" y="387667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395227C7-BB4F-74E7-2232-D18001B302BC}"/>
                </a:ext>
              </a:extLst>
            </p:cNvPr>
            <p:cNvSpPr>
              <a:spLocks/>
            </p:cNvSpPr>
            <p:nvPr/>
          </p:nvSpPr>
          <p:spPr>
            <a:xfrm>
              <a:off x="10894323" y="368236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9BE24A1-7355-0CF3-6410-B198EDFEEEBD}"/>
              </a:ext>
            </a:extLst>
          </p:cNvPr>
          <p:cNvSpPr txBox="1"/>
          <p:nvPr/>
        </p:nvSpPr>
        <p:spPr>
          <a:xfrm>
            <a:off x="8012012" y="30351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C8E93A3-F059-57DB-F4B2-8CC4A4975F4D}"/>
              </a:ext>
            </a:extLst>
          </p:cNvPr>
          <p:cNvSpPr txBox="1"/>
          <p:nvPr/>
        </p:nvSpPr>
        <p:spPr>
          <a:xfrm>
            <a:off x="10760183" y="222858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3727B93-E198-26AE-5B22-51E55F8B5BAA}"/>
              </a:ext>
            </a:extLst>
          </p:cNvPr>
          <p:cNvSpPr txBox="1"/>
          <p:nvPr/>
        </p:nvSpPr>
        <p:spPr>
          <a:xfrm>
            <a:off x="7986085" y="39496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A5464A9-F2E3-2D39-6AAB-5095A9540EA6}"/>
              </a:ext>
            </a:extLst>
          </p:cNvPr>
          <p:cNvSpPr txBox="1"/>
          <p:nvPr/>
        </p:nvSpPr>
        <p:spPr>
          <a:xfrm>
            <a:off x="10974705" y="360126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id="{53A79071-56FF-3023-6C6B-0AB6EF73D6BA}"/>
              </a:ext>
            </a:extLst>
          </p:cNvPr>
          <p:cNvGrpSpPr/>
          <p:nvPr/>
        </p:nvGrpSpPr>
        <p:grpSpPr bwMode="auto">
          <a:xfrm>
            <a:off x="2634863" y="1969697"/>
            <a:ext cx="2795399" cy="880398"/>
            <a:chOff x="204" y="618"/>
            <a:chExt cx="952" cy="408"/>
          </a:xfrm>
        </p:grpSpPr>
        <p:pic>
          <p:nvPicPr>
            <p:cNvPr id="21" name="TextBox 1">
              <a:extLst>
                <a:ext uri="{FF2B5EF4-FFF2-40B4-BE49-F238E27FC236}">
                  <a16:creationId xmlns:a16="http://schemas.microsoft.com/office/drawing/2014/main" id="{4F57A609-DDEB-8757-935E-CAB8FD6DBF4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">
              <a:extLst>
                <a:ext uri="{FF2B5EF4-FFF2-40B4-BE49-F238E27FC236}">
                  <a16:creationId xmlns:a16="http://schemas.microsoft.com/office/drawing/2014/main" id="{463D0631-D26E-4581-2B58-41F8BA7BD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" y="642"/>
              <a:ext cx="764" cy="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b="1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小组合作</a:t>
              </a:r>
              <a:endParaRPr lang="zh-CN" altLang="en-US" sz="40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2647A19B-CD27-7A24-F30C-6FF6BAC3CAA7}"/>
              </a:ext>
            </a:extLst>
          </p:cNvPr>
          <p:cNvSpPr txBox="1"/>
          <p:nvPr/>
        </p:nvSpPr>
        <p:spPr>
          <a:xfrm>
            <a:off x="565460" y="2889721"/>
            <a:ext cx="7336434" cy="3416320"/>
          </a:xfrm>
          <a:prstGeom prst="rect">
            <a:avLst/>
          </a:prstGeom>
          <a:noFill/>
          <a:ln w="28575">
            <a:solidFill>
              <a:srgbClr val="00ABCD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独立思考，你打算怎样比较线段的长短呢？可以借助哪些数学工具？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小组交流，说出自己的方法，互相讨论补充说明。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推举代表发言，注意说明方法步骤及原理。</a:t>
            </a:r>
            <a:endParaRPr 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37634-434E-98BA-43D9-99C311073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AF5ECB60-8D71-C505-9DA7-C3F47618BD7F}"/>
              </a:ext>
            </a:extLst>
          </p:cNvPr>
          <p:cNvSpPr txBox="1"/>
          <p:nvPr/>
        </p:nvSpPr>
        <p:spPr>
          <a:xfrm>
            <a:off x="7986085" y="39496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0B7BD3C-E84E-C1FF-7DB9-E1936F153243}"/>
              </a:ext>
            </a:extLst>
          </p:cNvPr>
          <p:cNvGrpSpPr/>
          <p:nvPr/>
        </p:nvGrpSpPr>
        <p:grpSpPr>
          <a:xfrm>
            <a:off x="8349615" y="2760345"/>
            <a:ext cx="2625090" cy="925830"/>
            <a:chOff x="8349615" y="2760345"/>
            <a:chExt cx="2625090" cy="92583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2073280E-B406-50BF-B3AF-F507EDD174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9620" y="2807970"/>
              <a:ext cx="2537460" cy="8305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3A60326-3EF7-29CE-2487-9A16CF1C2A2B}"/>
                </a:ext>
              </a:extLst>
            </p:cNvPr>
            <p:cNvSpPr/>
            <p:nvPr/>
          </p:nvSpPr>
          <p:spPr>
            <a:xfrm>
              <a:off x="10879455" y="276034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B501315-D9DC-1705-FA1B-10DEDA8660DD}"/>
                </a:ext>
              </a:extLst>
            </p:cNvPr>
            <p:cNvSpPr/>
            <p:nvPr/>
          </p:nvSpPr>
          <p:spPr>
            <a:xfrm>
              <a:off x="8349615" y="359092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DFCE91B-8587-3593-4E79-43A6E685B350}"/>
              </a:ext>
            </a:extLst>
          </p:cNvPr>
          <p:cNvGrpSpPr/>
          <p:nvPr/>
        </p:nvGrpSpPr>
        <p:grpSpPr>
          <a:xfrm>
            <a:off x="8146152" y="3682365"/>
            <a:ext cx="2843421" cy="289560"/>
            <a:chOff x="8146152" y="3682365"/>
            <a:chExt cx="2843421" cy="289560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26A3D8E-761E-8F84-6E75-D39713994F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0070" y="3725248"/>
              <a:ext cx="2779395" cy="2023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AA7DEA0-112D-7453-EF60-6B66DCDE8203}"/>
                </a:ext>
              </a:extLst>
            </p:cNvPr>
            <p:cNvSpPr>
              <a:spLocks/>
            </p:cNvSpPr>
            <p:nvPr/>
          </p:nvSpPr>
          <p:spPr>
            <a:xfrm>
              <a:off x="8146152" y="387667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275A2760-F042-6A4A-1BF1-3C3FFE4A001C}"/>
                </a:ext>
              </a:extLst>
            </p:cNvPr>
            <p:cNvSpPr>
              <a:spLocks/>
            </p:cNvSpPr>
            <p:nvPr/>
          </p:nvSpPr>
          <p:spPr>
            <a:xfrm>
              <a:off x="10894323" y="368236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E0DD7661-F922-874C-1238-6F57656C0B5E}"/>
              </a:ext>
            </a:extLst>
          </p:cNvPr>
          <p:cNvSpPr txBox="1"/>
          <p:nvPr/>
        </p:nvSpPr>
        <p:spPr>
          <a:xfrm>
            <a:off x="8012012" y="30351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578D967-E61F-CAF9-1D01-A7EE82F339E2}"/>
              </a:ext>
            </a:extLst>
          </p:cNvPr>
          <p:cNvSpPr txBox="1"/>
          <p:nvPr/>
        </p:nvSpPr>
        <p:spPr>
          <a:xfrm>
            <a:off x="10760183" y="222858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F613331-4669-4542-CBC1-45B9275BE329}"/>
              </a:ext>
            </a:extLst>
          </p:cNvPr>
          <p:cNvSpPr txBox="1"/>
          <p:nvPr/>
        </p:nvSpPr>
        <p:spPr>
          <a:xfrm>
            <a:off x="10974705" y="360126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9A6BF6C-542C-F709-F038-2FADDD081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818700" y="874989"/>
            <a:ext cx="1260463" cy="13536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F36DD86-0E06-2A66-6DDF-45D889D380E7}"/>
              </a:ext>
            </a:extLst>
          </p:cNvPr>
          <p:cNvSpPr/>
          <p:nvPr/>
        </p:nvSpPr>
        <p:spPr>
          <a:xfrm>
            <a:off x="1854047" y="439356"/>
            <a:ext cx="4677382" cy="1283205"/>
          </a:xfrm>
          <a:prstGeom prst="wedgeRoundRectCallout">
            <a:avLst>
              <a:gd name="adj1" fmla="val 55940"/>
              <a:gd name="adj2" fmla="val 3146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用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尺子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分别量出它们的长度，再进行比较。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34EC6F-56A8-A80D-A33E-CAA7C77CC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000">
            <a:off x="7887829" y="2045778"/>
            <a:ext cx="11083636" cy="106012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2E08333-5485-CB8F-6805-B537C2D2F080}"/>
              </a:ext>
            </a:extLst>
          </p:cNvPr>
          <p:cNvSpPr txBox="1"/>
          <p:nvPr/>
        </p:nvSpPr>
        <p:spPr>
          <a:xfrm>
            <a:off x="1854047" y="2859493"/>
            <a:ext cx="366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DD98AEC-8DA3-5990-5265-E2D11121A375}"/>
              </a:ext>
            </a:extLst>
          </p:cNvPr>
          <p:cNvSpPr txBox="1"/>
          <p:nvPr/>
        </p:nvSpPr>
        <p:spPr>
          <a:xfrm>
            <a:off x="1854047" y="3674301"/>
            <a:ext cx="3479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3382552-8EDA-DCAF-0A17-EE09DCE19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618">
            <a:off x="7789222" y="3596671"/>
            <a:ext cx="11083636" cy="106012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A93F535-B944-89B1-EBDB-C15566540244}"/>
              </a:ext>
            </a:extLst>
          </p:cNvPr>
          <p:cNvSpPr txBox="1"/>
          <p:nvPr/>
        </p:nvSpPr>
        <p:spPr>
          <a:xfrm>
            <a:off x="1753492" y="4654653"/>
            <a:ext cx="5594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</a:t>
            </a:r>
            <a:r>
              <a:rPr lang="zh-CN" altLang="en-US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比线段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短。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C513D9B-51C9-7108-F6FB-7941E02F138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842" y="120964"/>
            <a:ext cx="883759" cy="191999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0671E72-B9C6-D758-618C-355DD5FE8B7B}"/>
              </a:ext>
            </a:extLst>
          </p:cNvPr>
          <p:cNvSpPr txBox="1"/>
          <p:nvPr/>
        </p:nvSpPr>
        <p:spPr>
          <a:xfrm>
            <a:off x="257289" y="267386"/>
            <a:ext cx="738664" cy="22105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spc="300">
                <a:solidFill>
                  <a:schemeClr val="bg1"/>
                </a:solidFill>
                <a:latin typeface="宋体" panose="02010600030101010101" pitchFamily="2" charset="-122"/>
              </a:rPr>
              <a:t>方法一</a:t>
            </a:r>
            <a:endParaRPr lang="zh-CN" altLang="en-US" sz="3600" b="1" spc="3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5DDB8DD-5C3A-31C9-B5B4-F83891AACC8E}"/>
              </a:ext>
            </a:extLst>
          </p:cNvPr>
          <p:cNvSpPr txBox="1"/>
          <p:nvPr/>
        </p:nvSpPr>
        <p:spPr>
          <a:xfrm>
            <a:off x="1753492" y="5553073"/>
            <a:ext cx="5594885" cy="76944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记作：</a:t>
            </a:r>
            <a:r>
              <a:rPr lang="en-US" altLang="zh-CN" sz="4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 </a:t>
            </a:r>
            <a:r>
              <a:rPr lang="zh-CN" altLang="en-US" sz="4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 </a:t>
            </a:r>
            <a:r>
              <a:rPr lang="en-US" altLang="zh-CN" sz="4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55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0" grpId="0"/>
      <p:bldP spid="10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FD9266D-8C37-97EB-79D8-10D29B7C5D93}"/>
              </a:ext>
            </a:extLst>
          </p:cNvPr>
          <p:cNvGrpSpPr/>
          <p:nvPr/>
        </p:nvGrpSpPr>
        <p:grpSpPr>
          <a:xfrm>
            <a:off x="8349615" y="2760345"/>
            <a:ext cx="2625090" cy="925830"/>
            <a:chOff x="8349615" y="2760345"/>
            <a:chExt cx="2625090" cy="92583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1CB74236-A8C4-2D84-E057-909EE7D470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9620" y="2807970"/>
              <a:ext cx="2537460" cy="8305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4BA34B2-6C5F-55F9-42B2-0AD277E140CF}"/>
                </a:ext>
              </a:extLst>
            </p:cNvPr>
            <p:cNvSpPr/>
            <p:nvPr/>
          </p:nvSpPr>
          <p:spPr>
            <a:xfrm>
              <a:off x="10879455" y="276034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046716F9-00D7-4F2B-ECB8-37455CA29F73}"/>
                </a:ext>
              </a:extLst>
            </p:cNvPr>
            <p:cNvSpPr/>
            <p:nvPr/>
          </p:nvSpPr>
          <p:spPr>
            <a:xfrm>
              <a:off x="8349615" y="359092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AE7FA13-E17D-E114-89C9-C9E7E45B4C66}"/>
              </a:ext>
            </a:extLst>
          </p:cNvPr>
          <p:cNvGrpSpPr/>
          <p:nvPr/>
        </p:nvGrpSpPr>
        <p:grpSpPr>
          <a:xfrm>
            <a:off x="8146152" y="3682365"/>
            <a:ext cx="2843421" cy="289560"/>
            <a:chOff x="8146152" y="3682365"/>
            <a:chExt cx="2843421" cy="28956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E3D9151-AAD1-C2FB-1D36-5BD0BB9960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0070" y="3725248"/>
              <a:ext cx="2779395" cy="2023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4C8FA888-A7BA-58EB-5EBA-42FE7485C6FB}"/>
                </a:ext>
              </a:extLst>
            </p:cNvPr>
            <p:cNvSpPr>
              <a:spLocks/>
            </p:cNvSpPr>
            <p:nvPr/>
          </p:nvSpPr>
          <p:spPr>
            <a:xfrm>
              <a:off x="8146152" y="387667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31D4061-9F6A-2F32-02EC-9061860E24C1}"/>
                </a:ext>
              </a:extLst>
            </p:cNvPr>
            <p:cNvSpPr>
              <a:spLocks/>
            </p:cNvSpPr>
            <p:nvPr/>
          </p:nvSpPr>
          <p:spPr>
            <a:xfrm>
              <a:off x="10894323" y="368236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09BAA96C-F768-C3C4-10CC-55A615EBAD21}"/>
              </a:ext>
            </a:extLst>
          </p:cNvPr>
          <p:cNvSpPr txBox="1"/>
          <p:nvPr/>
        </p:nvSpPr>
        <p:spPr>
          <a:xfrm>
            <a:off x="8012012" y="30351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E441A3-5821-0BD9-FA37-258F56F0E0E7}"/>
              </a:ext>
            </a:extLst>
          </p:cNvPr>
          <p:cNvSpPr txBox="1"/>
          <p:nvPr/>
        </p:nvSpPr>
        <p:spPr>
          <a:xfrm>
            <a:off x="10760183" y="2228589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3F3B106-6E9B-1F8E-AD8E-863D394C46F3}"/>
              </a:ext>
            </a:extLst>
          </p:cNvPr>
          <p:cNvSpPr txBox="1"/>
          <p:nvPr/>
        </p:nvSpPr>
        <p:spPr>
          <a:xfrm>
            <a:off x="10974705" y="360126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B889929-90F7-B7D6-CBEA-43021D9F3117}"/>
              </a:ext>
            </a:extLst>
          </p:cNvPr>
          <p:cNvGrpSpPr/>
          <p:nvPr/>
        </p:nvGrpSpPr>
        <p:grpSpPr>
          <a:xfrm>
            <a:off x="8270758" y="461653"/>
            <a:ext cx="2067290" cy="3164466"/>
            <a:chOff x="8270758" y="461653"/>
            <a:chExt cx="2067290" cy="316446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49B4944-2014-850A-B4EE-388A7F458CED}"/>
                </a:ext>
              </a:extLst>
            </p:cNvPr>
            <p:cNvGrpSpPr/>
            <p:nvPr/>
          </p:nvGrpSpPr>
          <p:grpSpPr>
            <a:xfrm rot="21480000">
              <a:off x="8270758" y="1065313"/>
              <a:ext cx="757064" cy="2560806"/>
              <a:chOff x="3045673" y="2430462"/>
              <a:chExt cx="859796" cy="2908301"/>
            </a:xfrm>
          </p:grpSpPr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B5848D22-7A99-48A6-3FCC-0335BCAE3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1A0543C6-ED97-1DC3-A60D-FE67DF731F9B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40" name="Freeform 51">
                  <a:extLst>
                    <a:ext uri="{FF2B5EF4-FFF2-40B4-BE49-F238E27FC236}">
                      <a16:creationId xmlns:a16="http://schemas.microsoft.com/office/drawing/2014/main" id="{6898513C-C42D-82E6-2129-CC012A4566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1" name="Freeform 55">
                  <a:extLst>
                    <a:ext uri="{FF2B5EF4-FFF2-40B4-BE49-F238E27FC236}">
                      <a16:creationId xmlns:a16="http://schemas.microsoft.com/office/drawing/2014/main" id="{D1E1EC68-A601-B241-EF8E-78E6792B72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2" name="Oval 59">
                  <a:extLst>
                    <a:ext uri="{FF2B5EF4-FFF2-40B4-BE49-F238E27FC236}">
                      <a16:creationId xmlns:a16="http://schemas.microsoft.com/office/drawing/2014/main" id="{4F28EF2B-95B9-7472-2EB1-A1395805B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3" name="Oval 63">
                  <a:extLst>
                    <a:ext uri="{FF2B5EF4-FFF2-40B4-BE49-F238E27FC236}">
                      <a16:creationId xmlns:a16="http://schemas.microsoft.com/office/drawing/2014/main" id="{0B6DAD70-6038-A85C-5133-2868CF1590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3FAF2391-A51B-BF09-50E4-D12AB10F48A5}"/>
                </a:ext>
              </a:extLst>
            </p:cNvPr>
            <p:cNvGrpSpPr/>
            <p:nvPr/>
          </p:nvGrpSpPr>
          <p:grpSpPr>
            <a:xfrm rot="19560000">
              <a:off x="9572911" y="628973"/>
              <a:ext cx="765137" cy="2564160"/>
              <a:chOff x="3793524" y="2426653"/>
              <a:chExt cx="868964" cy="2912110"/>
            </a:xfrm>
          </p:grpSpPr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20194DB6-B983-F6E2-61EC-23F0EAA6A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22A7A0ED-D377-48CF-6470-DA77A0780D78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24" name="Line 49">
                  <a:extLst>
                    <a:ext uri="{FF2B5EF4-FFF2-40B4-BE49-F238E27FC236}">
                      <a16:creationId xmlns:a16="http://schemas.microsoft.com/office/drawing/2014/main" id="{E5CC68D1-141D-69CC-2649-299384A377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5" name="Line 50">
                  <a:extLst>
                    <a:ext uri="{FF2B5EF4-FFF2-40B4-BE49-F238E27FC236}">
                      <a16:creationId xmlns:a16="http://schemas.microsoft.com/office/drawing/2014/main" id="{8EFEB35E-CC5B-CCF7-F53E-E382148644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" name="Freeform 52">
                  <a:extLst>
                    <a:ext uri="{FF2B5EF4-FFF2-40B4-BE49-F238E27FC236}">
                      <a16:creationId xmlns:a16="http://schemas.microsoft.com/office/drawing/2014/main" id="{CC97E1C6-05B3-DA48-4665-48FE5A3ACD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" name="Line 53">
                  <a:extLst>
                    <a:ext uri="{FF2B5EF4-FFF2-40B4-BE49-F238E27FC236}">
                      <a16:creationId xmlns:a16="http://schemas.microsoft.com/office/drawing/2014/main" id="{4B62D34D-EDD0-E408-27A9-2D63B1F5E3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8" name="Line 54">
                  <a:extLst>
                    <a:ext uri="{FF2B5EF4-FFF2-40B4-BE49-F238E27FC236}">
                      <a16:creationId xmlns:a16="http://schemas.microsoft.com/office/drawing/2014/main" id="{C5B4D063-DA72-AB1D-E819-76EA019D4E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9" name="Freeform 56">
                  <a:extLst>
                    <a:ext uri="{FF2B5EF4-FFF2-40B4-BE49-F238E27FC236}">
                      <a16:creationId xmlns:a16="http://schemas.microsoft.com/office/drawing/2014/main" id="{7583B75E-36EA-5D78-54E7-57EEA33FB9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0" name="Line 57">
                  <a:extLst>
                    <a:ext uri="{FF2B5EF4-FFF2-40B4-BE49-F238E27FC236}">
                      <a16:creationId xmlns:a16="http://schemas.microsoft.com/office/drawing/2014/main" id="{D2684167-5F02-EF48-A30E-049A846FDD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1" name="Line 58">
                  <a:extLst>
                    <a:ext uri="{FF2B5EF4-FFF2-40B4-BE49-F238E27FC236}">
                      <a16:creationId xmlns:a16="http://schemas.microsoft.com/office/drawing/2014/main" id="{9E985881-1A27-F829-6235-AE1839BE80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" name="Oval 60">
                  <a:extLst>
                    <a:ext uri="{FF2B5EF4-FFF2-40B4-BE49-F238E27FC236}">
                      <a16:creationId xmlns:a16="http://schemas.microsoft.com/office/drawing/2014/main" id="{F742C78B-FF29-A692-C906-CC5F422A1C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" name="Line 61">
                  <a:extLst>
                    <a:ext uri="{FF2B5EF4-FFF2-40B4-BE49-F238E27FC236}">
                      <a16:creationId xmlns:a16="http://schemas.microsoft.com/office/drawing/2014/main" id="{7CC8F85D-AF0E-39A3-3C45-D3AE098E73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4" name="Line 62">
                  <a:extLst>
                    <a:ext uri="{FF2B5EF4-FFF2-40B4-BE49-F238E27FC236}">
                      <a16:creationId xmlns:a16="http://schemas.microsoft.com/office/drawing/2014/main" id="{903B235F-622C-0C58-FA5E-FF0203107C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5" name="Oval 64">
                  <a:extLst>
                    <a:ext uri="{FF2B5EF4-FFF2-40B4-BE49-F238E27FC236}">
                      <a16:creationId xmlns:a16="http://schemas.microsoft.com/office/drawing/2014/main" id="{457A55C8-E906-6E5F-BDB7-DDE1B9DE61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6" name="Line 65">
                  <a:extLst>
                    <a:ext uri="{FF2B5EF4-FFF2-40B4-BE49-F238E27FC236}">
                      <a16:creationId xmlns:a16="http://schemas.microsoft.com/office/drawing/2014/main" id="{607CCA80-12B2-AC44-5306-6FE88DDF4F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7" name="Line 66">
                  <a:extLst>
                    <a:ext uri="{FF2B5EF4-FFF2-40B4-BE49-F238E27FC236}">
                      <a16:creationId xmlns:a16="http://schemas.microsoft.com/office/drawing/2014/main" id="{DBBB40C8-9AC2-0DBD-65E0-1C35F2F32B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43848D14-091D-965E-29C1-6E7FF142CA0C}"/>
                </a:ext>
              </a:extLst>
            </p:cNvPr>
            <p:cNvGrpSpPr/>
            <p:nvPr/>
          </p:nvGrpSpPr>
          <p:grpSpPr>
            <a:xfrm rot="20513719">
              <a:off x="8570903" y="461653"/>
              <a:ext cx="684931" cy="1013421"/>
              <a:chOff x="3465512" y="1816101"/>
              <a:chExt cx="777875" cy="1150939"/>
            </a:xfrm>
          </p:grpSpPr>
          <p:sp>
            <p:nvSpPr>
              <p:cNvPr id="18" name="Freeform 67">
                <a:extLst>
                  <a:ext uri="{FF2B5EF4-FFF2-40B4-BE49-F238E27FC236}">
                    <a16:creationId xmlns:a16="http://schemas.microsoft.com/office/drawing/2014/main" id="{BEAD4E1A-1145-1ECF-0BFF-96797FD7B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9" name="Freeform 68">
                <a:extLst>
                  <a:ext uri="{FF2B5EF4-FFF2-40B4-BE49-F238E27FC236}">
                    <a16:creationId xmlns:a16="http://schemas.microsoft.com/office/drawing/2014/main" id="{A5535708-A203-2837-212D-19705F9CAF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0" name="Freeform 69">
                <a:extLst>
                  <a:ext uri="{FF2B5EF4-FFF2-40B4-BE49-F238E27FC236}">
                    <a16:creationId xmlns:a16="http://schemas.microsoft.com/office/drawing/2014/main" id="{081A48EA-36C2-1A86-D202-A754E34363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1" name="Freeform 70">
                <a:extLst>
                  <a:ext uri="{FF2B5EF4-FFF2-40B4-BE49-F238E27FC236}">
                    <a16:creationId xmlns:a16="http://schemas.microsoft.com/office/drawing/2014/main" id="{05DFB7F7-F846-30D8-CCAB-892323C890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6139F6FF-7CB0-F499-7E82-9850609A2506}"/>
              </a:ext>
            </a:extLst>
          </p:cNvPr>
          <p:cNvSpPr txBox="1"/>
          <p:nvPr/>
        </p:nvSpPr>
        <p:spPr>
          <a:xfrm>
            <a:off x="1284849" y="267386"/>
            <a:ext cx="6202156" cy="1727332"/>
          </a:xfrm>
          <a:prstGeom prst="rect">
            <a:avLst/>
          </a:prstGeom>
          <a:solidFill>
            <a:srgbClr val="F1F7E8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步骤</a:t>
            </a:r>
            <a:r>
              <a:rPr lang="en-US" altLang="zh-CN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将有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针尖的脚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固定在线段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另一只脚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与线段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重合。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4CF8F0A-64B6-5F22-5563-72D6561C31FC}"/>
              </a:ext>
            </a:extLst>
          </p:cNvPr>
          <p:cNvSpPr txBox="1"/>
          <p:nvPr/>
        </p:nvSpPr>
        <p:spPr>
          <a:xfrm>
            <a:off x="1279010" y="2099075"/>
            <a:ext cx="6202156" cy="1727332"/>
          </a:xfrm>
          <a:prstGeom prst="rect">
            <a:avLst/>
          </a:prstGeom>
          <a:solidFill>
            <a:srgbClr val="F1F7E8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步骤</a:t>
            </a:r>
            <a:r>
              <a:rPr lang="en-US" altLang="zh-CN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AB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将有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针尖的脚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固定在线段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上，转动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手柄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使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另一只脚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在线段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所在直线上。</a:t>
            </a: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2ED2B55D-9111-B74C-AAAF-251511628898}"/>
              </a:ext>
            </a:extLst>
          </p:cNvPr>
          <p:cNvGrpSpPr/>
          <p:nvPr/>
        </p:nvGrpSpPr>
        <p:grpSpPr>
          <a:xfrm>
            <a:off x="8270758" y="461653"/>
            <a:ext cx="2067290" cy="3164466"/>
            <a:chOff x="8270758" y="461653"/>
            <a:chExt cx="2067290" cy="3164466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8A994B3B-E5F1-1E08-0145-75B96759651B}"/>
                </a:ext>
              </a:extLst>
            </p:cNvPr>
            <p:cNvGrpSpPr/>
            <p:nvPr/>
          </p:nvGrpSpPr>
          <p:grpSpPr>
            <a:xfrm rot="21480000">
              <a:off x="8270758" y="1065313"/>
              <a:ext cx="757064" cy="2560806"/>
              <a:chOff x="3045673" y="2430462"/>
              <a:chExt cx="859796" cy="2908301"/>
            </a:xfrm>
          </p:grpSpPr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62818B9F-7068-F47C-87BF-24910A799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7737E035-4489-3EA3-20DA-9FEF807D1BCC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105" name="Freeform 51">
                  <a:extLst>
                    <a:ext uri="{FF2B5EF4-FFF2-40B4-BE49-F238E27FC236}">
                      <a16:creationId xmlns:a16="http://schemas.microsoft.com/office/drawing/2014/main" id="{C57F0FC3-FD41-C8DC-BECA-88841EA47F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6" name="Freeform 55">
                  <a:extLst>
                    <a:ext uri="{FF2B5EF4-FFF2-40B4-BE49-F238E27FC236}">
                      <a16:creationId xmlns:a16="http://schemas.microsoft.com/office/drawing/2014/main" id="{A80F679B-8533-96DB-8938-40B9C4988B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7" name="Oval 59">
                  <a:extLst>
                    <a:ext uri="{FF2B5EF4-FFF2-40B4-BE49-F238E27FC236}">
                      <a16:creationId xmlns:a16="http://schemas.microsoft.com/office/drawing/2014/main" id="{0C5A3704-2E9A-BC57-6707-710BECBCB0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8" name="Oval 63">
                  <a:extLst>
                    <a:ext uri="{FF2B5EF4-FFF2-40B4-BE49-F238E27FC236}">
                      <a16:creationId xmlns:a16="http://schemas.microsoft.com/office/drawing/2014/main" id="{06731169-326F-DCDF-5DB6-DF8EE99602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5E7B6849-9C4E-2690-2C62-74CBC405DE42}"/>
                </a:ext>
              </a:extLst>
            </p:cNvPr>
            <p:cNvGrpSpPr/>
            <p:nvPr/>
          </p:nvGrpSpPr>
          <p:grpSpPr>
            <a:xfrm rot="19560000">
              <a:off x="9572911" y="628973"/>
              <a:ext cx="765137" cy="2564160"/>
              <a:chOff x="3793524" y="2426653"/>
              <a:chExt cx="868964" cy="2912110"/>
            </a:xfrm>
          </p:grpSpPr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F361178D-D4D2-75B8-C3C3-32CAB1D37C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54E77578-2D08-4E93-7580-E369FEE629D4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89" name="Line 49">
                  <a:extLst>
                    <a:ext uri="{FF2B5EF4-FFF2-40B4-BE49-F238E27FC236}">
                      <a16:creationId xmlns:a16="http://schemas.microsoft.com/office/drawing/2014/main" id="{B7106D57-5A42-10E7-10A2-C815D96FEA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0" name="Line 50">
                  <a:extLst>
                    <a:ext uri="{FF2B5EF4-FFF2-40B4-BE49-F238E27FC236}">
                      <a16:creationId xmlns:a16="http://schemas.microsoft.com/office/drawing/2014/main" id="{FAC1607E-3CD7-DB7A-8C42-64FECAE671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1" name="Freeform 52">
                  <a:extLst>
                    <a:ext uri="{FF2B5EF4-FFF2-40B4-BE49-F238E27FC236}">
                      <a16:creationId xmlns:a16="http://schemas.microsoft.com/office/drawing/2014/main" id="{B6158A5D-1D98-E515-5C29-CA47B86CB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2" name="Line 53">
                  <a:extLst>
                    <a:ext uri="{FF2B5EF4-FFF2-40B4-BE49-F238E27FC236}">
                      <a16:creationId xmlns:a16="http://schemas.microsoft.com/office/drawing/2014/main" id="{D96FFBD4-8ACC-8651-09E2-F24365CB72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3" name="Line 54">
                  <a:extLst>
                    <a:ext uri="{FF2B5EF4-FFF2-40B4-BE49-F238E27FC236}">
                      <a16:creationId xmlns:a16="http://schemas.microsoft.com/office/drawing/2014/main" id="{A9F40582-ED23-3C99-CA30-07FA704B3A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4" name="Freeform 56">
                  <a:extLst>
                    <a:ext uri="{FF2B5EF4-FFF2-40B4-BE49-F238E27FC236}">
                      <a16:creationId xmlns:a16="http://schemas.microsoft.com/office/drawing/2014/main" id="{A6564C96-FD93-9147-32E3-73AFA50DE3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5" name="Line 57">
                  <a:extLst>
                    <a:ext uri="{FF2B5EF4-FFF2-40B4-BE49-F238E27FC236}">
                      <a16:creationId xmlns:a16="http://schemas.microsoft.com/office/drawing/2014/main" id="{D1DA0183-71A6-40FB-3F5E-3E856D3B91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6" name="Line 58">
                  <a:extLst>
                    <a:ext uri="{FF2B5EF4-FFF2-40B4-BE49-F238E27FC236}">
                      <a16:creationId xmlns:a16="http://schemas.microsoft.com/office/drawing/2014/main" id="{4B153725-5C9E-DE95-4CB5-AEA9122E66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7" name="Oval 60">
                  <a:extLst>
                    <a:ext uri="{FF2B5EF4-FFF2-40B4-BE49-F238E27FC236}">
                      <a16:creationId xmlns:a16="http://schemas.microsoft.com/office/drawing/2014/main" id="{4CFBDC09-8183-6A9B-E278-3DEEBCF7AD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8" name="Line 61">
                  <a:extLst>
                    <a:ext uri="{FF2B5EF4-FFF2-40B4-BE49-F238E27FC236}">
                      <a16:creationId xmlns:a16="http://schemas.microsoft.com/office/drawing/2014/main" id="{5CA2EE54-F68C-C839-CEBB-67EAFADC73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99" name="Line 62">
                  <a:extLst>
                    <a:ext uri="{FF2B5EF4-FFF2-40B4-BE49-F238E27FC236}">
                      <a16:creationId xmlns:a16="http://schemas.microsoft.com/office/drawing/2014/main" id="{71966C46-525D-A9A4-71AB-D4755E5D24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0" name="Oval 64">
                  <a:extLst>
                    <a:ext uri="{FF2B5EF4-FFF2-40B4-BE49-F238E27FC236}">
                      <a16:creationId xmlns:a16="http://schemas.microsoft.com/office/drawing/2014/main" id="{FB71A027-F28A-E08D-F268-479F31237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1" name="Line 65">
                  <a:extLst>
                    <a:ext uri="{FF2B5EF4-FFF2-40B4-BE49-F238E27FC236}">
                      <a16:creationId xmlns:a16="http://schemas.microsoft.com/office/drawing/2014/main" id="{7A4BAA1E-898A-CA80-48FD-16348DD8F9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02" name="Line 66">
                  <a:extLst>
                    <a:ext uri="{FF2B5EF4-FFF2-40B4-BE49-F238E27FC236}">
                      <a16:creationId xmlns:a16="http://schemas.microsoft.com/office/drawing/2014/main" id="{8C92F27B-FDAA-461A-13D2-1F267B08F6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E9FDC05A-02B1-700D-38C3-92624601AFB8}"/>
                </a:ext>
              </a:extLst>
            </p:cNvPr>
            <p:cNvGrpSpPr/>
            <p:nvPr/>
          </p:nvGrpSpPr>
          <p:grpSpPr>
            <a:xfrm rot="20513719">
              <a:off x="8570903" y="461653"/>
              <a:ext cx="684931" cy="1013421"/>
              <a:chOff x="3465512" y="1816101"/>
              <a:chExt cx="777875" cy="1150939"/>
            </a:xfrm>
          </p:grpSpPr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55730CD1-D704-187D-3A2D-408C815489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59B23843-C7DA-92CF-5E9F-5E52663F12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A1F4A4B5-6DE5-BE00-AC9B-A45C7BB58C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7697CF47-AAFA-92A4-D3CA-ECF65861B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170" name="弧形 169">
            <a:extLst>
              <a:ext uri="{FF2B5EF4-FFF2-40B4-BE49-F238E27FC236}">
                <a16:creationId xmlns:a16="http://schemas.microsoft.com/office/drawing/2014/main" id="{5EAF423F-48B7-4A4C-A8C9-9D45F028C3FD}"/>
              </a:ext>
            </a:extLst>
          </p:cNvPr>
          <p:cNvSpPr/>
          <p:nvPr/>
        </p:nvSpPr>
        <p:spPr>
          <a:xfrm rot="3957586">
            <a:off x="10312881" y="3354453"/>
            <a:ext cx="545669" cy="545669"/>
          </a:xfrm>
          <a:prstGeom prst="arc">
            <a:avLst>
              <a:gd name="adj1" fmla="val 17136687"/>
              <a:gd name="adj2" fmla="val 20680298"/>
            </a:avLst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9FFFAB0-74DC-20B7-1306-03915354408F}"/>
              </a:ext>
            </a:extLst>
          </p:cNvPr>
          <p:cNvGrpSpPr/>
          <p:nvPr/>
        </p:nvGrpSpPr>
        <p:grpSpPr>
          <a:xfrm>
            <a:off x="9658350" y="636052"/>
            <a:ext cx="2044727" cy="584775"/>
            <a:chOff x="6623024" y="1682327"/>
            <a:chExt cx="2044727" cy="584775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CDEDD06A-D332-6B9A-2FC3-E2FC0E446C8E}"/>
                </a:ext>
              </a:extLst>
            </p:cNvPr>
            <p:cNvCxnSpPr>
              <a:cxnSpLocks/>
            </p:cNvCxnSpPr>
            <p:nvPr/>
          </p:nvCxnSpPr>
          <p:spPr>
            <a:xfrm>
              <a:off x="6623024" y="1974714"/>
              <a:ext cx="836900" cy="1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DF29D25-AFF5-A2CD-DBA0-E044B5C7091D}"/>
                </a:ext>
              </a:extLst>
            </p:cNvPr>
            <p:cNvSpPr txBox="1"/>
            <p:nvPr/>
          </p:nvSpPr>
          <p:spPr>
            <a:xfrm>
              <a:off x="7459925" y="1682327"/>
              <a:ext cx="1207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33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手柄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E6D4BC33-5145-F8D5-FC24-66466426CB09}"/>
              </a:ext>
            </a:extLst>
          </p:cNvPr>
          <p:cNvGrpSpPr/>
          <p:nvPr/>
        </p:nvGrpSpPr>
        <p:grpSpPr>
          <a:xfrm>
            <a:off x="10869205" y="1235394"/>
            <a:ext cx="1284653" cy="1203777"/>
            <a:chOff x="7277520" y="1467486"/>
            <a:chExt cx="1284653" cy="1203777"/>
          </a:xfrm>
        </p:grpSpPr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42F1534A-0C9C-3F68-CBD8-905F9D05F6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77520" y="1941133"/>
              <a:ext cx="298696" cy="73013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13823C9-FEED-5E2D-89F8-83532AF455AE}"/>
                </a:ext>
              </a:extLst>
            </p:cNvPr>
            <p:cNvSpPr txBox="1"/>
            <p:nvPr/>
          </p:nvSpPr>
          <p:spPr>
            <a:xfrm>
              <a:off x="7354347" y="1467486"/>
              <a:ext cx="1207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33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脚</a:t>
              </a: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169F635-0A3D-8C61-6104-67086E6BFC5D}"/>
              </a:ext>
            </a:extLst>
          </p:cNvPr>
          <p:cNvSpPr txBox="1"/>
          <p:nvPr/>
        </p:nvSpPr>
        <p:spPr>
          <a:xfrm>
            <a:off x="7894822" y="5012805"/>
            <a:ext cx="4259036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圆规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是用来画圆的工具，也可以用它量出</a:t>
            </a:r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同样长度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的线段。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4319A68-0B17-5D27-47A4-EDE79BFDD271}"/>
              </a:ext>
            </a:extLst>
          </p:cNvPr>
          <p:cNvGrpSpPr/>
          <p:nvPr/>
        </p:nvGrpSpPr>
        <p:grpSpPr>
          <a:xfrm>
            <a:off x="222842" y="120964"/>
            <a:ext cx="883759" cy="2356968"/>
            <a:chOff x="222842" y="120964"/>
            <a:chExt cx="883759" cy="2356968"/>
          </a:xfrm>
        </p:grpSpPr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EA208B60-7894-5F99-9BC4-4C8BB3CBC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2842" y="120964"/>
              <a:ext cx="883759" cy="1919991"/>
            </a:xfrm>
            <a:prstGeom prst="rect">
              <a:avLst/>
            </a:prstGeom>
          </p:spPr>
        </p:pic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708CBC7-E98E-3778-09EC-746685C49E13}"/>
                </a:ext>
              </a:extLst>
            </p:cNvPr>
            <p:cNvSpPr txBox="1"/>
            <p:nvPr/>
          </p:nvSpPr>
          <p:spPr>
            <a:xfrm>
              <a:off x="257289" y="267386"/>
              <a:ext cx="738664" cy="22105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b="1" spc="300">
                  <a:solidFill>
                    <a:schemeClr val="bg1"/>
                  </a:solidFill>
                  <a:latin typeface="宋体" panose="02010600030101010101" pitchFamily="2" charset="-122"/>
                </a:rPr>
                <a:t>方法二</a:t>
              </a:r>
              <a:endParaRPr lang="zh-CN" altLang="en-US" sz="3600" b="1" spc="300" dirty="0">
                <a:solidFill>
                  <a:schemeClr val="bg1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6AD669B2-8802-7780-8F9A-0DE538AA7112}"/>
              </a:ext>
            </a:extLst>
          </p:cNvPr>
          <p:cNvSpPr txBox="1"/>
          <p:nvPr/>
        </p:nvSpPr>
        <p:spPr>
          <a:xfrm>
            <a:off x="7986085" y="394960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38D921A4-FCE8-D98F-9840-74D3AFF754C9}"/>
              </a:ext>
            </a:extLst>
          </p:cNvPr>
          <p:cNvGrpSpPr/>
          <p:nvPr/>
        </p:nvGrpSpPr>
        <p:grpSpPr>
          <a:xfrm>
            <a:off x="187592" y="3917144"/>
            <a:ext cx="7824420" cy="2865283"/>
            <a:chOff x="187592" y="3917144"/>
            <a:chExt cx="7824420" cy="2865283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81BEAC67-57EE-8DD4-D885-56FEBD0E3F0E}"/>
                </a:ext>
              </a:extLst>
            </p:cNvPr>
            <p:cNvGrpSpPr/>
            <p:nvPr/>
          </p:nvGrpSpPr>
          <p:grpSpPr>
            <a:xfrm>
              <a:off x="187592" y="3917144"/>
              <a:ext cx="7293574" cy="2865283"/>
              <a:chOff x="3883172" y="254436"/>
              <a:chExt cx="7293574" cy="2865283"/>
            </a:xfrm>
          </p:grpSpPr>
          <p:pic>
            <p:nvPicPr>
              <p:cNvPr id="69" name="Picture 4">
                <a:extLst>
                  <a:ext uri="{FF2B5EF4-FFF2-40B4-BE49-F238E27FC236}">
                    <a16:creationId xmlns:a16="http://schemas.microsoft.com/office/drawing/2014/main" id="{9CCCB331-B106-2D58-5769-0FFD4BF01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8090" y="254436"/>
                <a:ext cx="6788656" cy="2865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矩形: 圆角 67">
                <a:extLst>
                  <a:ext uri="{FF2B5EF4-FFF2-40B4-BE49-F238E27FC236}">
                    <a16:creationId xmlns:a16="http://schemas.microsoft.com/office/drawing/2014/main" id="{5096824A-214D-5762-F8B5-411992EED7FF}"/>
                  </a:ext>
                </a:extLst>
              </p:cNvPr>
              <p:cNvSpPr/>
              <p:nvPr/>
            </p:nvSpPr>
            <p:spPr>
              <a:xfrm>
                <a:off x="3883172" y="2401503"/>
                <a:ext cx="1485470" cy="700375"/>
              </a:xfrm>
              <a:prstGeom prst="roundRect">
                <a:avLst/>
              </a:prstGeom>
              <a:solidFill>
                <a:srgbClr val="8E70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/>
                  <a:t>想一想</a:t>
                </a:r>
              </a:p>
            </p:txBody>
          </p:sp>
        </p:grp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C73BA45-E1DA-0F16-A46E-00550A0BF57A}"/>
                </a:ext>
              </a:extLst>
            </p:cNvPr>
            <p:cNvSpPr txBox="1"/>
            <p:nvPr/>
          </p:nvSpPr>
          <p:spPr>
            <a:xfrm>
              <a:off x="1100297" y="4103244"/>
              <a:ext cx="645293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）如果点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与点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D</a:t>
              </a:r>
              <a:r>
                <a:rPr lang="zh-CN" altLang="en-US" sz="3600" b="1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重合，</a:t>
              </a:r>
              <a:endParaRPr lang="en-US" altLang="zh-CN" sz="3600" b="1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en-US" altLang="zh-CN" sz="3600" b="1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</a:t>
              </a:r>
              <a:r>
                <a:rPr lang="zh-CN" altLang="en-US" sz="3600" b="1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那么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AB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____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CD</a:t>
              </a:r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7D989AA-B31D-C5E0-44FF-EB354D234F25}"/>
                </a:ext>
              </a:extLst>
            </p:cNvPr>
            <p:cNvSpPr txBox="1"/>
            <p:nvPr/>
          </p:nvSpPr>
          <p:spPr>
            <a:xfrm>
              <a:off x="1100297" y="5288531"/>
              <a:ext cx="69117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）如果点</a:t>
              </a:r>
              <a:r>
                <a:rPr lang="en-US" altLang="zh-CN" sz="3600" b="1" i="1" dirty="0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3600" b="1" dirty="0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在点</a:t>
              </a:r>
              <a:r>
                <a:rPr lang="en-US" altLang="zh-CN" sz="3600" b="1" i="1" dirty="0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D</a:t>
              </a:r>
              <a:r>
                <a:rPr lang="zh-CN" altLang="en-US" sz="3600" b="1" dirty="0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</a:t>
              </a:r>
              <a:r>
                <a:rPr lang="zh-CN" altLang="en-US" sz="3600" b="1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右侧，</a:t>
              </a:r>
              <a:endParaRPr lang="en-US" altLang="zh-CN" sz="3600" b="1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3600" b="1">
                  <a:solidFill>
                    <a:srgbClr val="231F2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那么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AB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____</a:t>
              </a:r>
              <a:r>
                <a:rPr lang="en-US" altLang="zh-CN" sz="3600" b="1" i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CD</a:t>
              </a:r>
              <a:r>
                <a:rPr lang="zh-CN" altLang="en-US" sz="3600" b="1" dirty="0">
                  <a:solidFill>
                    <a:srgbClr val="231F20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A77DE4B1-53ED-C45D-CCEE-B5E7632F89D4}"/>
              </a:ext>
            </a:extLst>
          </p:cNvPr>
          <p:cNvSpPr txBox="1"/>
          <p:nvPr/>
        </p:nvSpPr>
        <p:spPr>
          <a:xfrm>
            <a:off x="8645342" y="4307534"/>
            <a:ext cx="2443111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 </a:t>
            </a:r>
            <a:r>
              <a:rPr lang="en-US" altLang="zh-CN" sz="3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D5D77F6-B0D9-6437-D196-BF4E8CEA52BC}"/>
              </a:ext>
            </a:extLst>
          </p:cNvPr>
          <p:cNvSpPr txBox="1"/>
          <p:nvPr/>
        </p:nvSpPr>
        <p:spPr>
          <a:xfrm>
            <a:off x="4102985" y="4657242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44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AFEFAB7-3A1F-6286-6163-0DC90879BAE4}"/>
              </a:ext>
            </a:extLst>
          </p:cNvPr>
          <p:cNvSpPr txBox="1"/>
          <p:nvPr/>
        </p:nvSpPr>
        <p:spPr>
          <a:xfrm>
            <a:off x="4113533" y="5842529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endParaRPr lang="zh-CN" altLang="en-US" sz="44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40000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0.01185 0.09328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465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8" grpId="0" animBg="1"/>
      <p:bldP spid="170" grpId="0" animBg="1"/>
      <p:bldP spid="56" grpId="0" animBg="1"/>
      <p:bldP spid="63" grpId="0" animBg="1"/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0B71347-DFEB-12FE-F34E-483B85990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" y="565772"/>
            <a:ext cx="2918668" cy="84317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7366778-CB73-744D-09E4-A74EBC29AB30}"/>
              </a:ext>
            </a:extLst>
          </p:cNvPr>
          <p:cNvSpPr txBox="1"/>
          <p:nvPr/>
        </p:nvSpPr>
        <p:spPr>
          <a:xfrm>
            <a:off x="871862" y="1586216"/>
            <a:ext cx="765929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用圆规比较两条线段长短的方法：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2982E0-0E26-0FC9-850D-7C9BA784A121}"/>
              </a:ext>
            </a:extLst>
          </p:cNvPr>
          <p:cNvSpPr txBox="1"/>
          <p:nvPr/>
        </p:nvSpPr>
        <p:spPr>
          <a:xfrm>
            <a:off x="871862" y="2409821"/>
            <a:ext cx="1037331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先将圆规带有针尖的脚固定在线段的一个端点上，另一只脚与线段的另一个端点重合；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4085748-046F-1C0B-276C-CF985D6B7A09}"/>
              </a:ext>
            </a:extLst>
          </p:cNvPr>
          <p:cNvSpPr txBox="1"/>
          <p:nvPr/>
        </p:nvSpPr>
        <p:spPr>
          <a:xfrm>
            <a:off x="871862" y="3804736"/>
            <a:ext cx="1037331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再将有针尖的脚固定在另一条线段的一个端点上，转动手柄，使另一只脚在这条线段所在的直线上；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F72E86-888B-9690-55FE-A19E3BF22437}"/>
              </a:ext>
            </a:extLst>
          </p:cNvPr>
          <p:cNvSpPr txBox="1"/>
          <p:nvPr/>
        </p:nvSpPr>
        <p:spPr>
          <a:xfrm>
            <a:off x="871862" y="5199651"/>
            <a:ext cx="1037331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根据圆规另一只脚的脚尖位置判断两条线段的长短。</a:t>
            </a:r>
          </a:p>
        </p:txBody>
      </p:sp>
    </p:spTree>
    <p:extLst>
      <p:ext uri="{BB962C8B-B14F-4D97-AF65-F5344CB8AC3E}">
        <p14:creationId xmlns:p14="http://schemas.microsoft.com/office/powerpoint/2010/main" val="312876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42895B4-AA1E-0143-955E-C8233091F9B5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893752B-3864-141D-85C5-70E905410A2E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D78B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B3A8D053-19F1-4828-3C89-004BA450961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8EFD704B-9AEC-6AF0-4433-1B6847B121DB}"/>
              </a:ext>
            </a:extLst>
          </p:cNvPr>
          <p:cNvSpPr txBox="1"/>
          <p:nvPr/>
        </p:nvSpPr>
        <p:spPr>
          <a:xfrm>
            <a:off x="1176121" y="115194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用圆规比一比下面每组中两条线段的长短。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BF49293-F8E4-BE60-EE23-E31580F73A8A}"/>
              </a:ext>
            </a:extLst>
          </p:cNvPr>
          <p:cNvSpPr/>
          <p:nvPr/>
        </p:nvSpPr>
        <p:spPr>
          <a:xfrm>
            <a:off x="500743" y="120478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E8B0C5B7-D29A-899C-E7C7-96D719CAE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92607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94A7154-5E06-FE9F-FCFE-550C250E5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16" y="2932160"/>
            <a:ext cx="4006255" cy="319930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BFB4D012-D11B-E26E-1348-323ED4BA4754}"/>
              </a:ext>
            </a:extLst>
          </p:cNvPr>
          <p:cNvGrpSpPr/>
          <p:nvPr/>
        </p:nvGrpSpPr>
        <p:grpSpPr>
          <a:xfrm>
            <a:off x="1919202" y="1547781"/>
            <a:ext cx="3203968" cy="3124442"/>
            <a:chOff x="7049558" y="1291957"/>
            <a:chExt cx="3203968" cy="3124442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E78386F-B7F3-4319-64AE-A10764B6BCAE}"/>
                </a:ext>
              </a:extLst>
            </p:cNvPr>
            <p:cNvGrpSpPr/>
            <p:nvPr/>
          </p:nvGrpSpPr>
          <p:grpSpPr>
            <a:xfrm rot="2880000">
              <a:off x="7951429" y="1232810"/>
              <a:ext cx="757064" cy="2560806"/>
              <a:chOff x="3045673" y="2430462"/>
              <a:chExt cx="859796" cy="2908301"/>
            </a:xfrm>
          </p:grpSpPr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DCF88B2D-403E-B3AE-BC19-FED35B9D2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37F53443-5F7D-3391-490F-F5F371E9AC97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35" name="Freeform 51">
                  <a:extLst>
                    <a:ext uri="{FF2B5EF4-FFF2-40B4-BE49-F238E27FC236}">
                      <a16:creationId xmlns:a16="http://schemas.microsoft.com/office/drawing/2014/main" id="{D4475AE5-6C91-267C-DC66-5C6DEB6050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Freeform 55">
                  <a:extLst>
                    <a:ext uri="{FF2B5EF4-FFF2-40B4-BE49-F238E27FC236}">
                      <a16:creationId xmlns:a16="http://schemas.microsoft.com/office/drawing/2014/main" id="{FF0FE5EE-B4BE-B5B0-966F-3A94B1071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7" name="Oval 59">
                  <a:extLst>
                    <a:ext uri="{FF2B5EF4-FFF2-40B4-BE49-F238E27FC236}">
                      <a16:creationId xmlns:a16="http://schemas.microsoft.com/office/drawing/2014/main" id="{F3630FB2-93E4-B812-3512-0AB81BA9B7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Oval 63">
                  <a:extLst>
                    <a:ext uri="{FF2B5EF4-FFF2-40B4-BE49-F238E27FC236}">
                      <a16:creationId xmlns:a16="http://schemas.microsoft.com/office/drawing/2014/main" id="{D9ECBA42-605A-FC64-0025-69F42D195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AC1E1F88-2D8F-5C65-B1FB-374971030CF3}"/>
                </a:ext>
              </a:extLst>
            </p:cNvPr>
            <p:cNvGrpSpPr/>
            <p:nvPr/>
          </p:nvGrpSpPr>
          <p:grpSpPr>
            <a:xfrm rot="21230609">
              <a:off x="9488389" y="1852239"/>
              <a:ext cx="765137" cy="2564160"/>
              <a:chOff x="3793524" y="2426653"/>
              <a:chExt cx="868964" cy="2912110"/>
            </a:xfrm>
          </p:grpSpPr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2808C1D5-0BB9-0504-CAD9-2D5E85444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6ED908B7-A7FC-ADCE-45EE-6A76CF635EA8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19" name="Line 49">
                  <a:extLst>
                    <a:ext uri="{FF2B5EF4-FFF2-40B4-BE49-F238E27FC236}">
                      <a16:creationId xmlns:a16="http://schemas.microsoft.com/office/drawing/2014/main" id="{A567828A-75F4-1DA8-E240-F860FA8949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" name="Line 50">
                  <a:extLst>
                    <a:ext uri="{FF2B5EF4-FFF2-40B4-BE49-F238E27FC236}">
                      <a16:creationId xmlns:a16="http://schemas.microsoft.com/office/drawing/2014/main" id="{366BE704-2E79-1792-9458-D6EECE7C13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1" name="Freeform 52">
                  <a:extLst>
                    <a:ext uri="{FF2B5EF4-FFF2-40B4-BE49-F238E27FC236}">
                      <a16:creationId xmlns:a16="http://schemas.microsoft.com/office/drawing/2014/main" id="{18F11527-ED35-549B-6493-F7ECF07CE7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Line 53">
                  <a:extLst>
                    <a:ext uri="{FF2B5EF4-FFF2-40B4-BE49-F238E27FC236}">
                      <a16:creationId xmlns:a16="http://schemas.microsoft.com/office/drawing/2014/main" id="{E0CA2E8F-F14A-C844-132B-73BDB88934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Line 54">
                  <a:extLst>
                    <a:ext uri="{FF2B5EF4-FFF2-40B4-BE49-F238E27FC236}">
                      <a16:creationId xmlns:a16="http://schemas.microsoft.com/office/drawing/2014/main" id="{A0158BD1-CF61-9EFF-A095-32DB1058E9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Freeform 56">
                  <a:extLst>
                    <a:ext uri="{FF2B5EF4-FFF2-40B4-BE49-F238E27FC236}">
                      <a16:creationId xmlns:a16="http://schemas.microsoft.com/office/drawing/2014/main" id="{424EEC06-6B6F-6BFD-3C61-43BCAE98C7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Line 57">
                  <a:extLst>
                    <a:ext uri="{FF2B5EF4-FFF2-40B4-BE49-F238E27FC236}">
                      <a16:creationId xmlns:a16="http://schemas.microsoft.com/office/drawing/2014/main" id="{578894A6-B392-91C8-FF35-0EB3685262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6" name="Line 58">
                  <a:extLst>
                    <a:ext uri="{FF2B5EF4-FFF2-40B4-BE49-F238E27FC236}">
                      <a16:creationId xmlns:a16="http://schemas.microsoft.com/office/drawing/2014/main" id="{994026E7-F1C3-9EA6-5DB2-1531CE274E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Oval 60">
                  <a:extLst>
                    <a:ext uri="{FF2B5EF4-FFF2-40B4-BE49-F238E27FC236}">
                      <a16:creationId xmlns:a16="http://schemas.microsoft.com/office/drawing/2014/main" id="{55D415AC-3D0C-63ED-66AB-7F813E6F46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Line 61">
                  <a:extLst>
                    <a:ext uri="{FF2B5EF4-FFF2-40B4-BE49-F238E27FC236}">
                      <a16:creationId xmlns:a16="http://schemas.microsoft.com/office/drawing/2014/main" id="{1C058A0C-1785-006D-21E6-524CD17405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9" name="Line 62">
                  <a:extLst>
                    <a:ext uri="{FF2B5EF4-FFF2-40B4-BE49-F238E27FC236}">
                      <a16:creationId xmlns:a16="http://schemas.microsoft.com/office/drawing/2014/main" id="{9077220E-8FF5-EB77-6866-E4227334D9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Oval 64">
                  <a:extLst>
                    <a:ext uri="{FF2B5EF4-FFF2-40B4-BE49-F238E27FC236}">
                      <a16:creationId xmlns:a16="http://schemas.microsoft.com/office/drawing/2014/main" id="{721437A3-C01D-DEB8-2A05-4ED066798A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1" name="Line 65">
                  <a:extLst>
                    <a:ext uri="{FF2B5EF4-FFF2-40B4-BE49-F238E27FC236}">
                      <a16:creationId xmlns:a16="http://schemas.microsoft.com/office/drawing/2014/main" id="{404718D8-DEA0-4F79-4306-B64F43788C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2" name="Line 66">
                  <a:extLst>
                    <a:ext uri="{FF2B5EF4-FFF2-40B4-BE49-F238E27FC236}">
                      <a16:creationId xmlns:a16="http://schemas.microsoft.com/office/drawing/2014/main" id="{2DFF3FF8-0EF8-EB07-F648-A46007FDDB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26CCE59-BB1A-8BF6-088E-57FFC949E285}"/>
                </a:ext>
              </a:extLst>
            </p:cNvPr>
            <p:cNvGrpSpPr/>
            <p:nvPr/>
          </p:nvGrpSpPr>
          <p:grpSpPr>
            <a:xfrm rot="1260000">
              <a:off x="9138105" y="1291957"/>
              <a:ext cx="684931" cy="1013421"/>
              <a:chOff x="3465512" y="1816101"/>
              <a:chExt cx="777875" cy="1150939"/>
            </a:xfrm>
          </p:grpSpPr>
          <p:sp>
            <p:nvSpPr>
              <p:cNvPr id="13" name="Freeform 67">
                <a:extLst>
                  <a:ext uri="{FF2B5EF4-FFF2-40B4-BE49-F238E27FC236}">
                    <a16:creationId xmlns:a16="http://schemas.microsoft.com/office/drawing/2014/main" id="{1B66D9B0-CEF5-F8EB-1D6D-55486B953F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9C3D545F-26CB-FBF0-CAB4-097138580A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FE7C5FCA-8A38-C002-76DA-6234A712E6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Freeform 70">
                <a:extLst>
                  <a:ext uri="{FF2B5EF4-FFF2-40B4-BE49-F238E27FC236}">
                    <a16:creationId xmlns:a16="http://schemas.microsoft.com/office/drawing/2014/main" id="{E2737359-CA31-5752-4C49-F8050E9EED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51D2F26A-E63C-19FD-7226-999E5D785FB3}"/>
              </a:ext>
            </a:extLst>
          </p:cNvPr>
          <p:cNvSpPr txBox="1"/>
          <p:nvPr/>
        </p:nvSpPr>
        <p:spPr>
          <a:xfrm>
            <a:off x="3314509" y="547836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DE66C357-A3AC-8F95-454F-6575509E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426" y="2942538"/>
            <a:ext cx="3920854" cy="3199306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B06D9A93-88EF-4F25-4B3E-864BD7D09D03}"/>
              </a:ext>
            </a:extLst>
          </p:cNvPr>
          <p:cNvGrpSpPr/>
          <p:nvPr/>
        </p:nvGrpSpPr>
        <p:grpSpPr>
          <a:xfrm rot="5400000">
            <a:off x="8937054" y="2679986"/>
            <a:ext cx="1953694" cy="3175540"/>
            <a:chOff x="1590814" y="1926078"/>
            <a:chExt cx="2008307" cy="3264309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A7A64019-1C5B-C8DC-6201-2E1301D05BF6}"/>
                </a:ext>
              </a:extLst>
            </p:cNvPr>
            <p:cNvGrpSpPr/>
            <p:nvPr/>
          </p:nvGrpSpPr>
          <p:grpSpPr>
            <a:xfrm rot="600000">
              <a:off x="1590814" y="2556273"/>
              <a:ext cx="778227" cy="2632391"/>
              <a:chOff x="3045673" y="2430462"/>
              <a:chExt cx="859796" cy="2908301"/>
            </a:xfrm>
          </p:grpSpPr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96151E83-79F5-7964-BFC7-FAE1F36ED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404B3F36-128D-7703-D812-C1B45A293C71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67" name="Freeform 51">
                  <a:extLst>
                    <a:ext uri="{FF2B5EF4-FFF2-40B4-BE49-F238E27FC236}">
                      <a16:creationId xmlns:a16="http://schemas.microsoft.com/office/drawing/2014/main" id="{2E6D65C1-1CED-C486-F96E-20AE487303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8" name="Freeform 55">
                  <a:extLst>
                    <a:ext uri="{FF2B5EF4-FFF2-40B4-BE49-F238E27FC236}">
                      <a16:creationId xmlns:a16="http://schemas.microsoft.com/office/drawing/2014/main" id="{34571DDD-AA62-8D7E-89EF-4DD591593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Oval 59">
                  <a:extLst>
                    <a:ext uri="{FF2B5EF4-FFF2-40B4-BE49-F238E27FC236}">
                      <a16:creationId xmlns:a16="http://schemas.microsoft.com/office/drawing/2014/main" id="{7C991C22-2D45-25BC-3B37-2FCC6A9B5E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0" name="Oval 63">
                  <a:extLst>
                    <a:ext uri="{FF2B5EF4-FFF2-40B4-BE49-F238E27FC236}">
                      <a16:creationId xmlns:a16="http://schemas.microsoft.com/office/drawing/2014/main" id="{F5C10C3C-356C-A155-5B43-9A93FE19CB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0543C25-45D3-DE76-EA1A-5D98042C1E7C}"/>
                </a:ext>
              </a:extLst>
            </p:cNvPr>
            <p:cNvGrpSpPr/>
            <p:nvPr/>
          </p:nvGrpSpPr>
          <p:grpSpPr>
            <a:xfrm rot="21000000">
              <a:off x="2812596" y="2554549"/>
              <a:ext cx="786525" cy="2635838"/>
              <a:chOff x="3793524" y="2426653"/>
              <a:chExt cx="868964" cy="2912110"/>
            </a:xfrm>
          </p:grpSpPr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EFD58E4B-5DC6-0BBA-5855-61B6CF470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C3ACEF55-E1A6-1C3D-8A56-D75775A963F8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51" name="Line 49">
                  <a:extLst>
                    <a:ext uri="{FF2B5EF4-FFF2-40B4-BE49-F238E27FC236}">
                      <a16:creationId xmlns:a16="http://schemas.microsoft.com/office/drawing/2014/main" id="{E19EC665-4510-D33D-A783-CE9968D0B9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Line 50">
                  <a:extLst>
                    <a:ext uri="{FF2B5EF4-FFF2-40B4-BE49-F238E27FC236}">
                      <a16:creationId xmlns:a16="http://schemas.microsoft.com/office/drawing/2014/main" id="{C653962C-11C3-888D-D3D6-1FCD1F15B0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38A25F14-1ED0-6D9C-1156-6672F5155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4" name="Line 53">
                  <a:extLst>
                    <a:ext uri="{FF2B5EF4-FFF2-40B4-BE49-F238E27FC236}">
                      <a16:creationId xmlns:a16="http://schemas.microsoft.com/office/drawing/2014/main" id="{EB9C40EF-A524-B34E-129A-6EC4D0FE61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5" name="Line 54">
                  <a:extLst>
                    <a:ext uri="{FF2B5EF4-FFF2-40B4-BE49-F238E27FC236}">
                      <a16:creationId xmlns:a16="http://schemas.microsoft.com/office/drawing/2014/main" id="{5ED9879F-7172-90DF-3820-3D719B1514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6" name="Freeform 56">
                  <a:extLst>
                    <a:ext uri="{FF2B5EF4-FFF2-40B4-BE49-F238E27FC236}">
                      <a16:creationId xmlns:a16="http://schemas.microsoft.com/office/drawing/2014/main" id="{A29FF699-E6BF-4679-6243-EA8BC4DE7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Line 57">
                  <a:extLst>
                    <a:ext uri="{FF2B5EF4-FFF2-40B4-BE49-F238E27FC236}">
                      <a16:creationId xmlns:a16="http://schemas.microsoft.com/office/drawing/2014/main" id="{DBB3A0B8-8C7C-CD58-F3E6-9298D8B3AB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8" name="Line 58">
                  <a:extLst>
                    <a:ext uri="{FF2B5EF4-FFF2-40B4-BE49-F238E27FC236}">
                      <a16:creationId xmlns:a16="http://schemas.microsoft.com/office/drawing/2014/main" id="{14F5DCE9-DBEB-4A52-DE05-0B73D78028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9" name="Oval 60">
                  <a:extLst>
                    <a:ext uri="{FF2B5EF4-FFF2-40B4-BE49-F238E27FC236}">
                      <a16:creationId xmlns:a16="http://schemas.microsoft.com/office/drawing/2014/main" id="{7CDF79B0-51CA-5228-EC1F-65104235D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0" name="Line 61">
                  <a:extLst>
                    <a:ext uri="{FF2B5EF4-FFF2-40B4-BE49-F238E27FC236}">
                      <a16:creationId xmlns:a16="http://schemas.microsoft.com/office/drawing/2014/main" id="{8F926130-08F6-0397-01EF-2EB7C719CB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Line 62">
                  <a:extLst>
                    <a:ext uri="{FF2B5EF4-FFF2-40B4-BE49-F238E27FC236}">
                      <a16:creationId xmlns:a16="http://schemas.microsoft.com/office/drawing/2014/main" id="{1936495E-E7A8-E89D-E357-EB642F84F8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2" name="Oval 64">
                  <a:extLst>
                    <a:ext uri="{FF2B5EF4-FFF2-40B4-BE49-F238E27FC236}">
                      <a16:creationId xmlns:a16="http://schemas.microsoft.com/office/drawing/2014/main" id="{92F65691-B9C7-F1F4-0F42-283C44C883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Line 65">
                  <a:extLst>
                    <a:ext uri="{FF2B5EF4-FFF2-40B4-BE49-F238E27FC236}">
                      <a16:creationId xmlns:a16="http://schemas.microsoft.com/office/drawing/2014/main" id="{56D650E0-2228-4BDE-0A89-FBBCD24FB0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Line 66">
                  <a:extLst>
                    <a:ext uri="{FF2B5EF4-FFF2-40B4-BE49-F238E27FC236}">
                      <a16:creationId xmlns:a16="http://schemas.microsoft.com/office/drawing/2014/main" id="{60C7CB9B-1EC7-A0B1-B008-2B986E6F0C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B2B8998-AAC2-5C01-B21F-A434236193DC}"/>
                </a:ext>
              </a:extLst>
            </p:cNvPr>
            <p:cNvGrpSpPr/>
            <p:nvPr/>
          </p:nvGrpSpPr>
          <p:grpSpPr>
            <a:xfrm>
              <a:off x="2231859" y="1926078"/>
              <a:ext cx="704077" cy="1041750"/>
              <a:chOff x="3465512" y="1816101"/>
              <a:chExt cx="777875" cy="1150939"/>
            </a:xfrm>
          </p:grpSpPr>
          <p:sp>
            <p:nvSpPr>
              <p:cNvPr id="45" name="Freeform 67">
                <a:extLst>
                  <a:ext uri="{FF2B5EF4-FFF2-40B4-BE49-F238E27FC236}">
                    <a16:creationId xmlns:a16="http://schemas.microsoft.com/office/drawing/2014/main" id="{4AF5576B-3444-9478-B193-838832F238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Freeform 68">
                <a:extLst>
                  <a:ext uri="{FF2B5EF4-FFF2-40B4-BE49-F238E27FC236}">
                    <a16:creationId xmlns:a16="http://schemas.microsoft.com/office/drawing/2014/main" id="{1692CF7B-530D-DD14-DC86-C28E84D300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69">
                <a:extLst>
                  <a:ext uri="{FF2B5EF4-FFF2-40B4-BE49-F238E27FC236}">
                    <a16:creationId xmlns:a16="http://schemas.microsoft.com/office/drawing/2014/main" id="{DD4F50FD-573D-D886-6352-3A7D162E4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70">
                <a:extLst>
                  <a:ext uri="{FF2B5EF4-FFF2-40B4-BE49-F238E27FC236}">
                    <a16:creationId xmlns:a16="http://schemas.microsoft.com/office/drawing/2014/main" id="{94B402B9-6D0E-35F8-26E1-970F7EDA52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85185690-CC85-E4F9-FFCD-A1FD8F9E2B14}"/>
              </a:ext>
            </a:extLst>
          </p:cNvPr>
          <p:cNvSpPr txBox="1"/>
          <p:nvPr/>
        </p:nvSpPr>
        <p:spPr>
          <a:xfrm>
            <a:off x="8219786" y="548873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&gt;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956FE9AB-A049-BE93-F6EC-0E97B887B974}"/>
              </a:ext>
            </a:extLst>
          </p:cNvPr>
          <p:cNvSpPr txBox="1"/>
          <p:nvPr/>
        </p:nvSpPr>
        <p:spPr>
          <a:xfrm>
            <a:off x="773125" y="2435675"/>
            <a:ext cx="160641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864E2749-8DD8-81F4-A87B-39EBA399335A}"/>
              </a:ext>
            </a:extLst>
          </p:cNvPr>
          <p:cNvSpPr txBox="1"/>
          <p:nvPr/>
        </p:nvSpPr>
        <p:spPr>
          <a:xfrm>
            <a:off x="6049387" y="2435675"/>
            <a:ext cx="160641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580000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01966 0.0851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22222E-6 L -0.18385 -0.0622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0F7A75-31F8-2A0F-CEFE-787F8DEA819A}"/>
              </a:ext>
            </a:extLst>
          </p:cNvPr>
          <p:cNvSpPr txBox="1"/>
          <p:nvPr/>
        </p:nvSpPr>
        <p:spPr>
          <a:xfrm>
            <a:off x="1176121" y="107412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在直线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l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上画出长为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厘米的线段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，再用圆规在直线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l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上作线段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BC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BC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F8B3AF8-BD4A-F1A0-A883-F0E5E7146CBE}"/>
              </a:ext>
            </a:extLst>
          </p:cNvPr>
          <p:cNvSpPr/>
          <p:nvPr/>
        </p:nvSpPr>
        <p:spPr>
          <a:xfrm>
            <a:off x="500743" y="112696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AD459DE-82A1-1CA3-E4BB-7421FF56F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6530" y="193505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514AC9D-686D-F928-8048-6EB47EA4F3F3}"/>
              </a:ext>
            </a:extLst>
          </p:cNvPr>
          <p:cNvCxnSpPr/>
          <p:nvPr/>
        </p:nvCxnSpPr>
        <p:spPr>
          <a:xfrm>
            <a:off x="622570" y="4620638"/>
            <a:ext cx="104669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473CBD8-D5B4-2BC6-E5DC-1799F3394D90}"/>
              </a:ext>
            </a:extLst>
          </p:cNvPr>
          <p:cNvSpPr txBox="1"/>
          <p:nvPr/>
        </p:nvSpPr>
        <p:spPr>
          <a:xfrm>
            <a:off x="11148940" y="4297472"/>
            <a:ext cx="542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l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48CEC02-39A5-634B-5ECD-96ABE5579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4601181"/>
            <a:ext cx="11083636" cy="1060122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2A480511-CDD5-F049-DBED-FB273519481E}"/>
              </a:ext>
            </a:extLst>
          </p:cNvPr>
          <p:cNvGrpSpPr/>
          <p:nvPr/>
        </p:nvGrpSpPr>
        <p:grpSpPr>
          <a:xfrm>
            <a:off x="1181836" y="4582537"/>
            <a:ext cx="3038374" cy="76200"/>
            <a:chOff x="1181836" y="4582537"/>
            <a:chExt cx="3038374" cy="7620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C46D9D3-81CB-BE03-3530-8B1B02E4C0E3}"/>
                </a:ext>
              </a:extLst>
            </p:cNvPr>
            <p:cNvCxnSpPr>
              <a:cxnSpLocks/>
            </p:cNvCxnSpPr>
            <p:nvPr/>
          </p:nvCxnSpPr>
          <p:spPr>
            <a:xfrm>
              <a:off x="1214120" y="4620637"/>
              <a:ext cx="2971800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6CCC2C5E-A7C5-FD4D-07A0-AEEE48C202BE}"/>
                </a:ext>
              </a:extLst>
            </p:cNvPr>
            <p:cNvSpPr/>
            <p:nvPr/>
          </p:nvSpPr>
          <p:spPr>
            <a:xfrm>
              <a:off x="1181836" y="4582537"/>
              <a:ext cx="76200" cy="76200"/>
            </a:xfrm>
            <a:prstGeom prst="ellipse">
              <a:avLst/>
            </a:prstGeom>
            <a:solidFill>
              <a:srgbClr val="EE1D23"/>
            </a:solidFill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DA31500-8D93-ADE6-F0B9-BD701E636F79}"/>
                </a:ext>
              </a:extLst>
            </p:cNvPr>
            <p:cNvSpPr/>
            <p:nvPr/>
          </p:nvSpPr>
          <p:spPr>
            <a:xfrm>
              <a:off x="4144010" y="4582537"/>
              <a:ext cx="76200" cy="76200"/>
            </a:xfrm>
            <a:prstGeom prst="ellipse">
              <a:avLst/>
            </a:prstGeom>
            <a:solidFill>
              <a:srgbClr val="EE1D23"/>
            </a:solidFill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8888492-6D6C-D2B1-03F6-5C2C352BBDE3}"/>
              </a:ext>
            </a:extLst>
          </p:cNvPr>
          <p:cNvGrpSpPr/>
          <p:nvPr/>
        </p:nvGrpSpPr>
        <p:grpSpPr>
          <a:xfrm>
            <a:off x="1554461" y="1818074"/>
            <a:ext cx="2293827" cy="2997493"/>
            <a:chOff x="1554461" y="1818074"/>
            <a:chExt cx="2293827" cy="2997493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C3CF3BA7-A8CB-8155-49D6-3821BDD98AA3}"/>
                </a:ext>
              </a:extLst>
            </p:cNvPr>
            <p:cNvGrpSpPr/>
            <p:nvPr/>
          </p:nvGrpSpPr>
          <p:grpSpPr>
            <a:xfrm rot="1200000">
              <a:off x="1554461" y="2250127"/>
              <a:ext cx="757064" cy="2560806"/>
              <a:chOff x="3045673" y="2430462"/>
              <a:chExt cx="859796" cy="2908301"/>
            </a:xfrm>
          </p:grpSpPr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FCAEB883-2983-2209-ED9E-6C83C4078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D45ADE35-959A-845D-261C-7111E8837627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73" name="Freeform 51">
                  <a:extLst>
                    <a:ext uri="{FF2B5EF4-FFF2-40B4-BE49-F238E27FC236}">
                      <a16:creationId xmlns:a16="http://schemas.microsoft.com/office/drawing/2014/main" id="{7C52887D-1335-6291-3BC6-816D16B116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4" name="Freeform 55">
                  <a:extLst>
                    <a:ext uri="{FF2B5EF4-FFF2-40B4-BE49-F238E27FC236}">
                      <a16:creationId xmlns:a16="http://schemas.microsoft.com/office/drawing/2014/main" id="{DE1FF34C-9AA5-7152-752B-ECB4A6559F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5" name="Oval 59">
                  <a:extLst>
                    <a:ext uri="{FF2B5EF4-FFF2-40B4-BE49-F238E27FC236}">
                      <a16:creationId xmlns:a16="http://schemas.microsoft.com/office/drawing/2014/main" id="{2F37A6CC-08CE-E0AE-3448-2490C8228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6" name="Oval 63">
                  <a:extLst>
                    <a:ext uri="{FF2B5EF4-FFF2-40B4-BE49-F238E27FC236}">
                      <a16:creationId xmlns:a16="http://schemas.microsoft.com/office/drawing/2014/main" id="{6019921B-725E-4FB5-3568-1302179547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2FD2405D-0AB1-93E0-8FDF-AF2C8A7D82A1}"/>
                </a:ext>
              </a:extLst>
            </p:cNvPr>
            <p:cNvGrpSpPr/>
            <p:nvPr/>
          </p:nvGrpSpPr>
          <p:grpSpPr>
            <a:xfrm rot="20400000">
              <a:off x="3083151" y="2251407"/>
              <a:ext cx="765137" cy="2564160"/>
              <a:chOff x="3793524" y="2426653"/>
              <a:chExt cx="868964" cy="2912110"/>
            </a:xfrm>
          </p:grpSpPr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3199B90C-68A3-5EAE-2011-9F9376F5D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3F674C6E-3691-00B3-8801-8523BB046AFF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57" name="Line 49">
                  <a:extLst>
                    <a:ext uri="{FF2B5EF4-FFF2-40B4-BE49-F238E27FC236}">
                      <a16:creationId xmlns:a16="http://schemas.microsoft.com/office/drawing/2014/main" id="{44AF2189-A5AF-5308-BDFD-22B2CDFBC7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8" name="Line 50">
                  <a:extLst>
                    <a:ext uri="{FF2B5EF4-FFF2-40B4-BE49-F238E27FC236}">
                      <a16:creationId xmlns:a16="http://schemas.microsoft.com/office/drawing/2014/main" id="{1172E5EA-3515-62F4-C315-2B3119D65B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9" name="Freeform 52">
                  <a:extLst>
                    <a:ext uri="{FF2B5EF4-FFF2-40B4-BE49-F238E27FC236}">
                      <a16:creationId xmlns:a16="http://schemas.microsoft.com/office/drawing/2014/main" id="{2FA2E363-F8D4-260B-011C-EB696D187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0" name="Line 53">
                  <a:extLst>
                    <a:ext uri="{FF2B5EF4-FFF2-40B4-BE49-F238E27FC236}">
                      <a16:creationId xmlns:a16="http://schemas.microsoft.com/office/drawing/2014/main" id="{C6DF21BE-4B0F-5C66-4919-7611810B16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1" name="Line 54">
                  <a:extLst>
                    <a:ext uri="{FF2B5EF4-FFF2-40B4-BE49-F238E27FC236}">
                      <a16:creationId xmlns:a16="http://schemas.microsoft.com/office/drawing/2014/main" id="{AEC4C17E-178B-3D8A-6A4C-460F7E243C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2" name="Freeform 56">
                  <a:extLst>
                    <a:ext uri="{FF2B5EF4-FFF2-40B4-BE49-F238E27FC236}">
                      <a16:creationId xmlns:a16="http://schemas.microsoft.com/office/drawing/2014/main" id="{839C0B07-0040-1D43-411B-919F52434C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3" name="Line 57">
                  <a:extLst>
                    <a:ext uri="{FF2B5EF4-FFF2-40B4-BE49-F238E27FC236}">
                      <a16:creationId xmlns:a16="http://schemas.microsoft.com/office/drawing/2014/main" id="{2A63DB1A-ABAB-133A-CCAE-4DCB503540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4" name="Line 58">
                  <a:extLst>
                    <a:ext uri="{FF2B5EF4-FFF2-40B4-BE49-F238E27FC236}">
                      <a16:creationId xmlns:a16="http://schemas.microsoft.com/office/drawing/2014/main" id="{348A784C-27FE-8CAC-896F-898E682670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5" name="Oval 60">
                  <a:extLst>
                    <a:ext uri="{FF2B5EF4-FFF2-40B4-BE49-F238E27FC236}">
                      <a16:creationId xmlns:a16="http://schemas.microsoft.com/office/drawing/2014/main" id="{8CA76D6D-96BB-350D-17DA-65B545AF74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6" name="Line 61">
                  <a:extLst>
                    <a:ext uri="{FF2B5EF4-FFF2-40B4-BE49-F238E27FC236}">
                      <a16:creationId xmlns:a16="http://schemas.microsoft.com/office/drawing/2014/main" id="{14CEEAE1-60D0-E14F-541E-C2EB39DD4F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7" name="Line 62">
                  <a:extLst>
                    <a:ext uri="{FF2B5EF4-FFF2-40B4-BE49-F238E27FC236}">
                      <a16:creationId xmlns:a16="http://schemas.microsoft.com/office/drawing/2014/main" id="{A50307ED-653B-FD6A-6AD8-478DC78139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8" name="Oval 64">
                  <a:extLst>
                    <a:ext uri="{FF2B5EF4-FFF2-40B4-BE49-F238E27FC236}">
                      <a16:creationId xmlns:a16="http://schemas.microsoft.com/office/drawing/2014/main" id="{6804FA5C-6A2E-CE06-1A67-EAE9959B56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9" name="Line 65">
                  <a:extLst>
                    <a:ext uri="{FF2B5EF4-FFF2-40B4-BE49-F238E27FC236}">
                      <a16:creationId xmlns:a16="http://schemas.microsoft.com/office/drawing/2014/main" id="{42E7D4B2-90FB-0D33-7CC1-FC8D43F05D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0" name="Line 66">
                  <a:extLst>
                    <a:ext uri="{FF2B5EF4-FFF2-40B4-BE49-F238E27FC236}">
                      <a16:creationId xmlns:a16="http://schemas.microsoft.com/office/drawing/2014/main" id="{C7003F57-444F-E1D5-828C-0B8B053817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D47150E0-003A-7AF1-0FFC-605FBCB5BA2B}"/>
                </a:ext>
              </a:extLst>
            </p:cNvPr>
            <p:cNvGrpSpPr/>
            <p:nvPr/>
          </p:nvGrpSpPr>
          <p:grpSpPr>
            <a:xfrm>
              <a:off x="2354872" y="1818074"/>
              <a:ext cx="684931" cy="1013421"/>
              <a:chOff x="3465512" y="1816101"/>
              <a:chExt cx="777875" cy="1150939"/>
            </a:xfrm>
          </p:grpSpPr>
          <p:sp>
            <p:nvSpPr>
              <p:cNvPr id="51" name="Freeform 67">
                <a:extLst>
                  <a:ext uri="{FF2B5EF4-FFF2-40B4-BE49-F238E27FC236}">
                    <a16:creationId xmlns:a16="http://schemas.microsoft.com/office/drawing/2014/main" id="{83F9F01C-7BC4-129F-A928-03C3A53751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2" name="Freeform 68">
                <a:extLst>
                  <a:ext uri="{FF2B5EF4-FFF2-40B4-BE49-F238E27FC236}">
                    <a16:creationId xmlns:a16="http://schemas.microsoft.com/office/drawing/2014/main" id="{8CD7D5AC-ED88-E953-AFF5-4543078561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3" name="Freeform 69">
                <a:extLst>
                  <a:ext uri="{FF2B5EF4-FFF2-40B4-BE49-F238E27FC236}">
                    <a16:creationId xmlns:a16="http://schemas.microsoft.com/office/drawing/2014/main" id="{0701E6F4-3D26-F032-D6BA-93CD445BEF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4" name="Freeform 70">
                <a:extLst>
                  <a:ext uri="{FF2B5EF4-FFF2-40B4-BE49-F238E27FC236}">
                    <a16:creationId xmlns:a16="http://schemas.microsoft.com/office/drawing/2014/main" id="{B99CAB99-0245-65AC-AAEE-F47DB55B5E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245FAE42-432C-7219-6864-6FC24A86CD4D}"/>
              </a:ext>
            </a:extLst>
          </p:cNvPr>
          <p:cNvGrpSpPr/>
          <p:nvPr/>
        </p:nvGrpSpPr>
        <p:grpSpPr>
          <a:xfrm>
            <a:off x="4144010" y="4582537"/>
            <a:ext cx="3038374" cy="76200"/>
            <a:chOff x="1181836" y="4582537"/>
            <a:chExt cx="3038374" cy="76200"/>
          </a:xfrm>
        </p:grpSpPr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DF0B099C-9055-7E0B-CB24-9ECC99D502E2}"/>
                </a:ext>
              </a:extLst>
            </p:cNvPr>
            <p:cNvCxnSpPr>
              <a:cxnSpLocks/>
            </p:cNvCxnSpPr>
            <p:nvPr/>
          </p:nvCxnSpPr>
          <p:spPr>
            <a:xfrm>
              <a:off x="1214120" y="4620637"/>
              <a:ext cx="2971800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FE4AB586-9BD7-3427-B954-E890827D570A}"/>
                </a:ext>
              </a:extLst>
            </p:cNvPr>
            <p:cNvSpPr/>
            <p:nvPr/>
          </p:nvSpPr>
          <p:spPr>
            <a:xfrm>
              <a:off x="1181836" y="4582537"/>
              <a:ext cx="76200" cy="76200"/>
            </a:xfrm>
            <a:prstGeom prst="ellipse">
              <a:avLst/>
            </a:prstGeom>
            <a:solidFill>
              <a:srgbClr val="EE1D23"/>
            </a:solidFill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9A5859C9-5FEB-948B-7D2C-EAAE97526E6D}"/>
                </a:ext>
              </a:extLst>
            </p:cNvPr>
            <p:cNvSpPr/>
            <p:nvPr/>
          </p:nvSpPr>
          <p:spPr>
            <a:xfrm>
              <a:off x="4144010" y="4582537"/>
              <a:ext cx="76200" cy="76200"/>
            </a:xfrm>
            <a:prstGeom prst="ellipse">
              <a:avLst/>
            </a:prstGeom>
            <a:solidFill>
              <a:srgbClr val="EE1D23"/>
            </a:solidFill>
            <a:ln>
              <a:solidFill>
                <a:srgbClr val="EE1D2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E285BB18-DF2B-0DEC-EFEB-F5EB5F31D319}"/>
              </a:ext>
            </a:extLst>
          </p:cNvPr>
          <p:cNvSpPr txBox="1"/>
          <p:nvPr/>
        </p:nvSpPr>
        <p:spPr>
          <a:xfrm>
            <a:off x="784071" y="4045034"/>
            <a:ext cx="49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6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1D1951E2-1EC4-1D83-71BE-674B1EEA2C56}"/>
              </a:ext>
            </a:extLst>
          </p:cNvPr>
          <p:cNvSpPr txBox="1"/>
          <p:nvPr/>
        </p:nvSpPr>
        <p:spPr>
          <a:xfrm>
            <a:off x="4186149" y="4045034"/>
            <a:ext cx="49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216C52FA-9838-B2CB-D48C-940769096E7B}"/>
              </a:ext>
            </a:extLst>
          </p:cNvPr>
          <p:cNvSpPr txBox="1"/>
          <p:nvPr/>
        </p:nvSpPr>
        <p:spPr>
          <a:xfrm>
            <a:off x="7173269" y="4045034"/>
            <a:ext cx="49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6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24284 -4.81481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91418B-8494-2876-5460-4935AB83B404}"/>
              </a:ext>
            </a:extLst>
          </p:cNvPr>
          <p:cNvSpPr txBox="1"/>
          <p:nvPr/>
        </p:nvSpPr>
        <p:spPr>
          <a:xfrm>
            <a:off x="1176121" y="107412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用圆规比较出状状上学走哪条路近，说一说你是怎么做的。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6E73F8B-76D6-2D99-9BE2-B4337C09A2DF}"/>
              </a:ext>
            </a:extLst>
          </p:cNvPr>
          <p:cNvSpPr/>
          <p:nvPr/>
        </p:nvSpPr>
        <p:spPr>
          <a:xfrm>
            <a:off x="500743" y="116760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BAAE1F-36B7-972F-6DEB-F0CDC72533F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6EB"/>
              </a:clrFrom>
              <a:clrTo>
                <a:srgbClr val="EFF6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2030" y="2661552"/>
            <a:ext cx="4047940" cy="2313108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CED8D92B-0BC5-CDBD-EA1E-F3A457D9BB44}"/>
              </a:ext>
            </a:extLst>
          </p:cNvPr>
          <p:cNvGrpSpPr/>
          <p:nvPr/>
        </p:nvGrpSpPr>
        <p:grpSpPr>
          <a:xfrm>
            <a:off x="6213130" y="801514"/>
            <a:ext cx="1765183" cy="3110161"/>
            <a:chOff x="6213130" y="801514"/>
            <a:chExt cx="1765183" cy="311016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97B38DF-4AAF-E24C-8D4C-12F40984B378}"/>
                </a:ext>
              </a:extLst>
            </p:cNvPr>
            <p:cNvGrpSpPr/>
            <p:nvPr/>
          </p:nvGrpSpPr>
          <p:grpSpPr>
            <a:xfrm rot="2400000">
              <a:off x="6213130" y="820725"/>
              <a:ext cx="757064" cy="2560806"/>
              <a:chOff x="3045673" y="2430462"/>
              <a:chExt cx="859796" cy="2908301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6A4FAFCD-370E-D614-D05B-1AEB98052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C75E15E3-1371-8701-603C-45841E339DC5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31" name="Freeform 51">
                  <a:extLst>
                    <a:ext uri="{FF2B5EF4-FFF2-40B4-BE49-F238E27FC236}">
                      <a16:creationId xmlns:a16="http://schemas.microsoft.com/office/drawing/2014/main" id="{70FF5728-6114-4EDA-0589-CB73BA9484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" name="Freeform 55">
                  <a:extLst>
                    <a:ext uri="{FF2B5EF4-FFF2-40B4-BE49-F238E27FC236}">
                      <a16:creationId xmlns:a16="http://schemas.microsoft.com/office/drawing/2014/main" id="{2E7A0629-F95F-8D78-BEE1-A30E24FEAC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" name="Oval 59">
                  <a:extLst>
                    <a:ext uri="{FF2B5EF4-FFF2-40B4-BE49-F238E27FC236}">
                      <a16:creationId xmlns:a16="http://schemas.microsoft.com/office/drawing/2014/main" id="{B8C611CF-36B6-9129-EE41-232BFF6B44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4" name="Oval 63">
                  <a:extLst>
                    <a:ext uri="{FF2B5EF4-FFF2-40B4-BE49-F238E27FC236}">
                      <a16:creationId xmlns:a16="http://schemas.microsoft.com/office/drawing/2014/main" id="{EFEA4536-4D37-37F9-E205-B150BDA26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A1600E5-A421-9937-0ACC-159E524E239E}"/>
                </a:ext>
              </a:extLst>
            </p:cNvPr>
            <p:cNvGrpSpPr/>
            <p:nvPr/>
          </p:nvGrpSpPr>
          <p:grpSpPr>
            <a:xfrm rot="900000">
              <a:off x="7187791" y="1347515"/>
              <a:ext cx="765137" cy="2564160"/>
              <a:chOff x="3793524" y="2426653"/>
              <a:chExt cx="868964" cy="2912110"/>
            </a:xfrm>
          </p:grpSpPr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B25B42D3-5126-8AC0-BE01-75635DC00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42ED1DF2-1FD3-3ADA-CBD0-E187E5BB6A88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15" name="Line 49">
                  <a:extLst>
                    <a:ext uri="{FF2B5EF4-FFF2-40B4-BE49-F238E27FC236}">
                      <a16:creationId xmlns:a16="http://schemas.microsoft.com/office/drawing/2014/main" id="{823C6C3D-465D-732B-9156-29824F2038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" name="Line 50">
                  <a:extLst>
                    <a:ext uri="{FF2B5EF4-FFF2-40B4-BE49-F238E27FC236}">
                      <a16:creationId xmlns:a16="http://schemas.microsoft.com/office/drawing/2014/main" id="{44A94E68-0D58-7EC4-90C6-2F7317A6F1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7" name="Freeform 52">
                  <a:extLst>
                    <a:ext uri="{FF2B5EF4-FFF2-40B4-BE49-F238E27FC236}">
                      <a16:creationId xmlns:a16="http://schemas.microsoft.com/office/drawing/2014/main" id="{7CF3FC7E-C03B-B857-2D9D-2B71177CB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8" name="Line 53">
                  <a:extLst>
                    <a:ext uri="{FF2B5EF4-FFF2-40B4-BE49-F238E27FC236}">
                      <a16:creationId xmlns:a16="http://schemas.microsoft.com/office/drawing/2014/main" id="{03A4624F-FEBC-4B86-11EE-F84F76B71F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9" name="Line 54">
                  <a:extLst>
                    <a:ext uri="{FF2B5EF4-FFF2-40B4-BE49-F238E27FC236}">
                      <a16:creationId xmlns:a16="http://schemas.microsoft.com/office/drawing/2014/main" id="{538742E7-83DE-9312-E60A-0FD7305674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0" name="Freeform 56">
                  <a:extLst>
                    <a:ext uri="{FF2B5EF4-FFF2-40B4-BE49-F238E27FC236}">
                      <a16:creationId xmlns:a16="http://schemas.microsoft.com/office/drawing/2014/main" id="{704DACF2-F751-C8E7-0796-E63A0ECC69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1" name="Line 57">
                  <a:extLst>
                    <a:ext uri="{FF2B5EF4-FFF2-40B4-BE49-F238E27FC236}">
                      <a16:creationId xmlns:a16="http://schemas.microsoft.com/office/drawing/2014/main" id="{F89DD70B-69C8-4F2B-C2D0-0668A51AE6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2" name="Line 58">
                  <a:extLst>
                    <a:ext uri="{FF2B5EF4-FFF2-40B4-BE49-F238E27FC236}">
                      <a16:creationId xmlns:a16="http://schemas.microsoft.com/office/drawing/2014/main" id="{209DE95B-2FE0-6110-40C3-F6265C09AC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" name="Oval 60">
                  <a:extLst>
                    <a:ext uri="{FF2B5EF4-FFF2-40B4-BE49-F238E27FC236}">
                      <a16:creationId xmlns:a16="http://schemas.microsoft.com/office/drawing/2014/main" id="{89274D87-886C-D95A-BF22-6A3A8C320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" name="Line 61">
                  <a:extLst>
                    <a:ext uri="{FF2B5EF4-FFF2-40B4-BE49-F238E27FC236}">
                      <a16:creationId xmlns:a16="http://schemas.microsoft.com/office/drawing/2014/main" id="{D777589A-B63F-35CB-6862-EFE08E81C9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5" name="Line 62">
                  <a:extLst>
                    <a:ext uri="{FF2B5EF4-FFF2-40B4-BE49-F238E27FC236}">
                      <a16:creationId xmlns:a16="http://schemas.microsoft.com/office/drawing/2014/main" id="{88AD0082-2996-1F66-AD30-42E317861A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" name="Oval 64">
                  <a:extLst>
                    <a:ext uri="{FF2B5EF4-FFF2-40B4-BE49-F238E27FC236}">
                      <a16:creationId xmlns:a16="http://schemas.microsoft.com/office/drawing/2014/main" id="{2F680C58-C0F5-E2D2-17A9-751E375971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" name="Line 65">
                  <a:extLst>
                    <a:ext uri="{FF2B5EF4-FFF2-40B4-BE49-F238E27FC236}">
                      <a16:creationId xmlns:a16="http://schemas.microsoft.com/office/drawing/2014/main" id="{4A4BDB78-0660-96F1-E55B-F98EE1001E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8" name="Line 66">
                  <a:extLst>
                    <a:ext uri="{FF2B5EF4-FFF2-40B4-BE49-F238E27FC236}">
                      <a16:creationId xmlns:a16="http://schemas.microsoft.com/office/drawing/2014/main" id="{7323A383-C5F7-12FD-FE41-24156D44E4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170FD27-74E2-A19B-50D9-64C4BBC24832}"/>
                </a:ext>
              </a:extLst>
            </p:cNvPr>
            <p:cNvGrpSpPr/>
            <p:nvPr/>
          </p:nvGrpSpPr>
          <p:grpSpPr>
            <a:xfrm rot="1625321">
              <a:off x="7293382" y="801514"/>
              <a:ext cx="684931" cy="1013421"/>
              <a:chOff x="3465512" y="1816101"/>
              <a:chExt cx="777875" cy="1150939"/>
            </a:xfrm>
          </p:grpSpPr>
          <p:sp>
            <p:nvSpPr>
              <p:cNvPr id="9" name="Freeform 67">
                <a:extLst>
                  <a:ext uri="{FF2B5EF4-FFF2-40B4-BE49-F238E27FC236}">
                    <a16:creationId xmlns:a16="http://schemas.microsoft.com/office/drawing/2014/main" id="{E78B35CB-5592-7921-AA6E-18706991A1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0" name="Freeform 68">
                <a:extLst>
                  <a:ext uri="{FF2B5EF4-FFF2-40B4-BE49-F238E27FC236}">
                    <a16:creationId xmlns:a16="http://schemas.microsoft.com/office/drawing/2014/main" id="{7805C050-7849-1E66-3E12-AFB3359269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1" name="Freeform 69">
                <a:extLst>
                  <a:ext uri="{FF2B5EF4-FFF2-40B4-BE49-F238E27FC236}">
                    <a16:creationId xmlns:a16="http://schemas.microsoft.com/office/drawing/2014/main" id="{672E129D-45AF-C993-1A1F-8222FA1B5E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2" name="Freeform 70">
                <a:extLst>
                  <a:ext uri="{FF2B5EF4-FFF2-40B4-BE49-F238E27FC236}">
                    <a16:creationId xmlns:a16="http://schemas.microsoft.com/office/drawing/2014/main" id="{ADCBE0A6-5F2A-E784-3CF2-484F43D5C9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grpSp>
        <p:nvGrpSpPr>
          <p:cNvPr id="220" name="组合 219">
            <a:extLst>
              <a:ext uri="{FF2B5EF4-FFF2-40B4-BE49-F238E27FC236}">
                <a16:creationId xmlns:a16="http://schemas.microsoft.com/office/drawing/2014/main" id="{C35A9BDA-F185-C1CF-3412-5DC200A45DAC}"/>
              </a:ext>
            </a:extLst>
          </p:cNvPr>
          <p:cNvGrpSpPr/>
          <p:nvPr/>
        </p:nvGrpSpPr>
        <p:grpSpPr>
          <a:xfrm>
            <a:off x="6213130" y="801514"/>
            <a:ext cx="1765183" cy="3110161"/>
            <a:chOff x="6213130" y="801514"/>
            <a:chExt cx="1765183" cy="3110161"/>
          </a:xfrm>
        </p:grpSpPr>
        <p:grpSp>
          <p:nvGrpSpPr>
            <p:cNvPr id="221" name="组合 220">
              <a:extLst>
                <a:ext uri="{FF2B5EF4-FFF2-40B4-BE49-F238E27FC236}">
                  <a16:creationId xmlns:a16="http://schemas.microsoft.com/office/drawing/2014/main" id="{74F570C2-1B7D-D3E3-55E2-690AC75F613B}"/>
                </a:ext>
              </a:extLst>
            </p:cNvPr>
            <p:cNvGrpSpPr/>
            <p:nvPr/>
          </p:nvGrpSpPr>
          <p:grpSpPr>
            <a:xfrm rot="2400000">
              <a:off x="6213130" y="820725"/>
              <a:ext cx="757064" cy="2560806"/>
              <a:chOff x="3045673" y="2430462"/>
              <a:chExt cx="859796" cy="2908301"/>
            </a:xfrm>
          </p:grpSpPr>
          <p:sp>
            <p:nvSpPr>
              <p:cNvPr id="244" name="任意多边形: 形状 243">
                <a:extLst>
                  <a:ext uri="{FF2B5EF4-FFF2-40B4-BE49-F238E27FC236}">
                    <a16:creationId xmlns:a16="http://schemas.microsoft.com/office/drawing/2014/main" id="{E030F245-AA6A-E737-D9DE-FBEA52EE0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245" name="组合 244">
                <a:extLst>
                  <a:ext uri="{FF2B5EF4-FFF2-40B4-BE49-F238E27FC236}">
                    <a16:creationId xmlns:a16="http://schemas.microsoft.com/office/drawing/2014/main" id="{7C11E4E9-29A4-17ED-F1CE-CDB99232D312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246" name="Freeform 51">
                  <a:extLst>
                    <a:ext uri="{FF2B5EF4-FFF2-40B4-BE49-F238E27FC236}">
                      <a16:creationId xmlns:a16="http://schemas.microsoft.com/office/drawing/2014/main" id="{EC6EA996-8823-829D-F7FE-4C4225D9DA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7" name="Freeform 55">
                  <a:extLst>
                    <a:ext uri="{FF2B5EF4-FFF2-40B4-BE49-F238E27FC236}">
                      <a16:creationId xmlns:a16="http://schemas.microsoft.com/office/drawing/2014/main" id="{B02AA1A0-BF6D-F110-AFCD-0BD61EF0BC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8" name="Oval 59">
                  <a:extLst>
                    <a:ext uri="{FF2B5EF4-FFF2-40B4-BE49-F238E27FC236}">
                      <a16:creationId xmlns:a16="http://schemas.microsoft.com/office/drawing/2014/main" id="{08AFDAE8-E469-40C8-3175-275622814F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9" name="Oval 63">
                  <a:extLst>
                    <a:ext uri="{FF2B5EF4-FFF2-40B4-BE49-F238E27FC236}">
                      <a16:creationId xmlns:a16="http://schemas.microsoft.com/office/drawing/2014/main" id="{88BCB53E-49DD-12F7-7CD1-DA35E2ABDA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22" name="组合 221">
              <a:extLst>
                <a:ext uri="{FF2B5EF4-FFF2-40B4-BE49-F238E27FC236}">
                  <a16:creationId xmlns:a16="http://schemas.microsoft.com/office/drawing/2014/main" id="{0094D501-7082-7E6D-F847-1880B8A97AF7}"/>
                </a:ext>
              </a:extLst>
            </p:cNvPr>
            <p:cNvGrpSpPr/>
            <p:nvPr/>
          </p:nvGrpSpPr>
          <p:grpSpPr>
            <a:xfrm rot="900000">
              <a:off x="7187791" y="1347515"/>
              <a:ext cx="765137" cy="2564160"/>
              <a:chOff x="3793524" y="2426653"/>
              <a:chExt cx="868964" cy="2912110"/>
            </a:xfrm>
          </p:grpSpPr>
          <p:sp>
            <p:nvSpPr>
              <p:cNvPr id="228" name="任意多边形: 形状 227">
                <a:extLst>
                  <a:ext uri="{FF2B5EF4-FFF2-40B4-BE49-F238E27FC236}">
                    <a16:creationId xmlns:a16="http://schemas.microsoft.com/office/drawing/2014/main" id="{C4583775-AF51-3D2A-CC30-666FA30F9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229" name="组合 228">
                <a:extLst>
                  <a:ext uri="{FF2B5EF4-FFF2-40B4-BE49-F238E27FC236}">
                    <a16:creationId xmlns:a16="http://schemas.microsoft.com/office/drawing/2014/main" id="{8CE08388-0EDE-5059-A418-4B85C7276561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230" name="Line 49">
                  <a:extLst>
                    <a:ext uri="{FF2B5EF4-FFF2-40B4-BE49-F238E27FC236}">
                      <a16:creationId xmlns:a16="http://schemas.microsoft.com/office/drawing/2014/main" id="{378E988F-4FDB-E659-4D76-25FE0416CA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1" name="Line 50">
                  <a:extLst>
                    <a:ext uri="{FF2B5EF4-FFF2-40B4-BE49-F238E27FC236}">
                      <a16:creationId xmlns:a16="http://schemas.microsoft.com/office/drawing/2014/main" id="{A352E0A5-DE96-23BD-4961-8E13A58494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2" name="Freeform 52">
                  <a:extLst>
                    <a:ext uri="{FF2B5EF4-FFF2-40B4-BE49-F238E27FC236}">
                      <a16:creationId xmlns:a16="http://schemas.microsoft.com/office/drawing/2014/main" id="{0764F04C-D8BB-89D2-1077-A869C49F9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3" name="Line 53">
                  <a:extLst>
                    <a:ext uri="{FF2B5EF4-FFF2-40B4-BE49-F238E27FC236}">
                      <a16:creationId xmlns:a16="http://schemas.microsoft.com/office/drawing/2014/main" id="{1A3BF71C-A363-08A1-8D0E-224F7AD55E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4" name="Line 54">
                  <a:extLst>
                    <a:ext uri="{FF2B5EF4-FFF2-40B4-BE49-F238E27FC236}">
                      <a16:creationId xmlns:a16="http://schemas.microsoft.com/office/drawing/2014/main" id="{3A4635CE-D0FE-B194-C221-3E23AB2F3D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5" name="Freeform 56">
                  <a:extLst>
                    <a:ext uri="{FF2B5EF4-FFF2-40B4-BE49-F238E27FC236}">
                      <a16:creationId xmlns:a16="http://schemas.microsoft.com/office/drawing/2014/main" id="{87F9222E-8B6D-B326-1B7F-0FC9E79E04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6" name="Line 57">
                  <a:extLst>
                    <a:ext uri="{FF2B5EF4-FFF2-40B4-BE49-F238E27FC236}">
                      <a16:creationId xmlns:a16="http://schemas.microsoft.com/office/drawing/2014/main" id="{2B1893DB-614D-62C9-711C-62C8EFF785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7" name="Line 58">
                  <a:extLst>
                    <a:ext uri="{FF2B5EF4-FFF2-40B4-BE49-F238E27FC236}">
                      <a16:creationId xmlns:a16="http://schemas.microsoft.com/office/drawing/2014/main" id="{BEBCD7AA-BACC-BE88-08A0-61B4A8DFC8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8" name="Oval 60">
                  <a:extLst>
                    <a:ext uri="{FF2B5EF4-FFF2-40B4-BE49-F238E27FC236}">
                      <a16:creationId xmlns:a16="http://schemas.microsoft.com/office/drawing/2014/main" id="{63FC24F9-82FB-F29D-B984-90C81CB6C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39" name="Line 61">
                  <a:extLst>
                    <a:ext uri="{FF2B5EF4-FFF2-40B4-BE49-F238E27FC236}">
                      <a16:creationId xmlns:a16="http://schemas.microsoft.com/office/drawing/2014/main" id="{47B49F41-245F-865A-CBBA-B807487D09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0" name="Line 62">
                  <a:extLst>
                    <a:ext uri="{FF2B5EF4-FFF2-40B4-BE49-F238E27FC236}">
                      <a16:creationId xmlns:a16="http://schemas.microsoft.com/office/drawing/2014/main" id="{084AA8ED-ADE2-487E-96DC-B760F941E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1" name="Oval 64">
                  <a:extLst>
                    <a:ext uri="{FF2B5EF4-FFF2-40B4-BE49-F238E27FC236}">
                      <a16:creationId xmlns:a16="http://schemas.microsoft.com/office/drawing/2014/main" id="{7964168A-90C2-AA32-5505-1FBB0593B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2" name="Line 65">
                  <a:extLst>
                    <a:ext uri="{FF2B5EF4-FFF2-40B4-BE49-F238E27FC236}">
                      <a16:creationId xmlns:a16="http://schemas.microsoft.com/office/drawing/2014/main" id="{9D3BC527-1034-E741-87E1-D237A8640D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43" name="Line 66">
                  <a:extLst>
                    <a:ext uri="{FF2B5EF4-FFF2-40B4-BE49-F238E27FC236}">
                      <a16:creationId xmlns:a16="http://schemas.microsoft.com/office/drawing/2014/main" id="{CEDE0C32-EC87-E7D7-90BD-E5849D0769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23" name="组合 222">
              <a:extLst>
                <a:ext uri="{FF2B5EF4-FFF2-40B4-BE49-F238E27FC236}">
                  <a16:creationId xmlns:a16="http://schemas.microsoft.com/office/drawing/2014/main" id="{4D99F59F-EE61-194C-F7A6-DCA039412985}"/>
                </a:ext>
              </a:extLst>
            </p:cNvPr>
            <p:cNvGrpSpPr/>
            <p:nvPr/>
          </p:nvGrpSpPr>
          <p:grpSpPr>
            <a:xfrm rot="1625321">
              <a:off x="7293382" y="801514"/>
              <a:ext cx="684931" cy="1013421"/>
              <a:chOff x="3465512" y="1816101"/>
              <a:chExt cx="777875" cy="1150939"/>
            </a:xfrm>
          </p:grpSpPr>
          <p:sp>
            <p:nvSpPr>
              <p:cNvPr id="224" name="Freeform 67">
                <a:extLst>
                  <a:ext uri="{FF2B5EF4-FFF2-40B4-BE49-F238E27FC236}">
                    <a16:creationId xmlns:a16="http://schemas.microsoft.com/office/drawing/2014/main" id="{5F4F6367-D5F4-4E70-63F2-11900218C7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25" name="Freeform 68">
                <a:extLst>
                  <a:ext uri="{FF2B5EF4-FFF2-40B4-BE49-F238E27FC236}">
                    <a16:creationId xmlns:a16="http://schemas.microsoft.com/office/drawing/2014/main" id="{A2BEC6F2-1AE6-AB16-60DC-BA4DFEE941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26" name="Freeform 69">
                <a:extLst>
                  <a:ext uri="{FF2B5EF4-FFF2-40B4-BE49-F238E27FC236}">
                    <a16:creationId xmlns:a16="http://schemas.microsoft.com/office/drawing/2014/main" id="{FA16B580-5C65-01AA-CDE1-C1CCCCAE29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27" name="Freeform 70">
                <a:extLst>
                  <a:ext uri="{FF2B5EF4-FFF2-40B4-BE49-F238E27FC236}">
                    <a16:creationId xmlns:a16="http://schemas.microsoft.com/office/drawing/2014/main" id="{9CAA7ABB-9D02-7805-7A63-84FE30C37A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grpSp>
        <p:nvGrpSpPr>
          <p:cNvPr id="250" name="组合 249">
            <a:extLst>
              <a:ext uri="{FF2B5EF4-FFF2-40B4-BE49-F238E27FC236}">
                <a16:creationId xmlns:a16="http://schemas.microsoft.com/office/drawing/2014/main" id="{0A00E22C-0A39-71AA-D5B8-60FA040B8041}"/>
              </a:ext>
            </a:extLst>
          </p:cNvPr>
          <p:cNvGrpSpPr/>
          <p:nvPr/>
        </p:nvGrpSpPr>
        <p:grpSpPr>
          <a:xfrm>
            <a:off x="2584059" y="1487379"/>
            <a:ext cx="3034617" cy="1803630"/>
            <a:chOff x="2584059" y="1487379"/>
            <a:chExt cx="3034617" cy="1803630"/>
          </a:xfrm>
        </p:grpSpPr>
        <p:grpSp>
          <p:nvGrpSpPr>
            <p:cNvPr id="251" name="组合 250">
              <a:extLst>
                <a:ext uri="{FF2B5EF4-FFF2-40B4-BE49-F238E27FC236}">
                  <a16:creationId xmlns:a16="http://schemas.microsoft.com/office/drawing/2014/main" id="{FF790E23-D2E1-4627-2A74-18911AF0C1D0}"/>
                </a:ext>
              </a:extLst>
            </p:cNvPr>
            <p:cNvGrpSpPr/>
            <p:nvPr/>
          </p:nvGrpSpPr>
          <p:grpSpPr>
            <a:xfrm rot="18480000">
              <a:off x="3501078" y="1632074"/>
              <a:ext cx="757064" cy="2560806"/>
              <a:chOff x="3045673" y="2430462"/>
              <a:chExt cx="859796" cy="2908301"/>
            </a:xfrm>
          </p:grpSpPr>
          <p:sp>
            <p:nvSpPr>
              <p:cNvPr id="274" name="任意多边形: 形状 273">
                <a:extLst>
                  <a:ext uri="{FF2B5EF4-FFF2-40B4-BE49-F238E27FC236}">
                    <a16:creationId xmlns:a16="http://schemas.microsoft.com/office/drawing/2014/main" id="{D063D455-BE67-B6C7-A1F2-5324D3CCE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275" name="组合 274">
                <a:extLst>
                  <a:ext uri="{FF2B5EF4-FFF2-40B4-BE49-F238E27FC236}">
                    <a16:creationId xmlns:a16="http://schemas.microsoft.com/office/drawing/2014/main" id="{100506CE-37FB-39F2-7840-318ADF62F958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276" name="Freeform 51">
                  <a:extLst>
                    <a:ext uri="{FF2B5EF4-FFF2-40B4-BE49-F238E27FC236}">
                      <a16:creationId xmlns:a16="http://schemas.microsoft.com/office/drawing/2014/main" id="{DAE4AC50-2FE0-218D-A200-E88628A071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7" name="Freeform 55">
                  <a:extLst>
                    <a:ext uri="{FF2B5EF4-FFF2-40B4-BE49-F238E27FC236}">
                      <a16:creationId xmlns:a16="http://schemas.microsoft.com/office/drawing/2014/main" id="{41D52013-E7EA-CBAE-36D0-C4A1D2D985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8" name="Oval 59">
                  <a:extLst>
                    <a:ext uri="{FF2B5EF4-FFF2-40B4-BE49-F238E27FC236}">
                      <a16:creationId xmlns:a16="http://schemas.microsoft.com/office/drawing/2014/main" id="{304D50EB-2417-A311-E359-54961AD19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9" name="Oval 63">
                  <a:extLst>
                    <a:ext uri="{FF2B5EF4-FFF2-40B4-BE49-F238E27FC236}">
                      <a16:creationId xmlns:a16="http://schemas.microsoft.com/office/drawing/2014/main" id="{83E4F048-B0AC-911A-1E3E-289ACBE397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52" name="组合 251">
              <a:extLst>
                <a:ext uri="{FF2B5EF4-FFF2-40B4-BE49-F238E27FC236}">
                  <a16:creationId xmlns:a16="http://schemas.microsoft.com/office/drawing/2014/main" id="{FDE07DE6-AADA-59ED-0709-AC9815ABC861}"/>
                </a:ext>
              </a:extLst>
            </p:cNvPr>
            <p:cNvGrpSpPr/>
            <p:nvPr/>
          </p:nvGrpSpPr>
          <p:grpSpPr>
            <a:xfrm rot="18480000">
              <a:off x="3954027" y="1053259"/>
              <a:ext cx="765137" cy="2564160"/>
              <a:chOff x="3793524" y="2426653"/>
              <a:chExt cx="868964" cy="2912110"/>
            </a:xfrm>
          </p:grpSpPr>
          <p:sp>
            <p:nvSpPr>
              <p:cNvPr id="258" name="任意多边形: 形状 257">
                <a:extLst>
                  <a:ext uri="{FF2B5EF4-FFF2-40B4-BE49-F238E27FC236}">
                    <a16:creationId xmlns:a16="http://schemas.microsoft.com/office/drawing/2014/main" id="{668D300D-13A7-3A41-66BD-36451E06E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259" name="组合 258">
                <a:extLst>
                  <a:ext uri="{FF2B5EF4-FFF2-40B4-BE49-F238E27FC236}">
                    <a16:creationId xmlns:a16="http://schemas.microsoft.com/office/drawing/2014/main" id="{ADC91687-732F-9C9D-AE66-EA191D426C8E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260" name="Line 49">
                  <a:extLst>
                    <a:ext uri="{FF2B5EF4-FFF2-40B4-BE49-F238E27FC236}">
                      <a16:creationId xmlns:a16="http://schemas.microsoft.com/office/drawing/2014/main" id="{A9349F15-88B8-0918-FBEF-7B0418E2CD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1" name="Line 50">
                  <a:extLst>
                    <a:ext uri="{FF2B5EF4-FFF2-40B4-BE49-F238E27FC236}">
                      <a16:creationId xmlns:a16="http://schemas.microsoft.com/office/drawing/2014/main" id="{558EF7D2-BBFD-5D9B-CB5C-D983B4FC3F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2" name="Freeform 52">
                  <a:extLst>
                    <a:ext uri="{FF2B5EF4-FFF2-40B4-BE49-F238E27FC236}">
                      <a16:creationId xmlns:a16="http://schemas.microsoft.com/office/drawing/2014/main" id="{DF6A2964-B47A-834A-7365-7ECBAD6768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3" name="Line 53">
                  <a:extLst>
                    <a:ext uri="{FF2B5EF4-FFF2-40B4-BE49-F238E27FC236}">
                      <a16:creationId xmlns:a16="http://schemas.microsoft.com/office/drawing/2014/main" id="{A5C2799D-78B3-46D6-6C44-B949FCEBA9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4" name="Line 54">
                  <a:extLst>
                    <a:ext uri="{FF2B5EF4-FFF2-40B4-BE49-F238E27FC236}">
                      <a16:creationId xmlns:a16="http://schemas.microsoft.com/office/drawing/2014/main" id="{9EDC3583-3452-E2AE-4346-8F54AA9EC0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5" name="Freeform 56">
                  <a:extLst>
                    <a:ext uri="{FF2B5EF4-FFF2-40B4-BE49-F238E27FC236}">
                      <a16:creationId xmlns:a16="http://schemas.microsoft.com/office/drawing/2014/main" id="{FE23F294-4BB4-C37A-BBA0-B815E62F2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6" name="Line 57">
                  <a:extLst>
                    <a:ext uri="{FF2B5EF4-FFF2-40B4-BE49-F238E27FC236}">
                      <a16:creationId xmlns:a16="http://schemas.microsoft.com/office/drawing/2014/main" id="{34866921-BAE0-3810-9BEE-465667630A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7" name="Line 58">
                  <a:extLst>
                    <a:ext uri="{FF2B5EF4-FFF2-40B4-BE49-F238E27FC236}">
                      <a16:creationId xmlns:a16="http://schemas.microsoft.com/office/drawing/2014/main" id="{C50D8FEA-4FE6-FAF8-019E-E4E0B96A34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8" name="Oval 60">
                  <a:extLst>
                    <a:ext uri="{FF2B5EF4-FFF2-40B4-BE49-F238E27FC236}">
                      <a16:creationId xmlns:a16="http://schemas.microsoft.com/office/drawing/2014/main" id="{8E05470D-C8C1-3DDD-2EAC-9C564BE3C4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69" name="Line 61">
                  <a:extLst>
                    <a:ext uri="{FF2B5EF4-FFF2-40B4-BE49-F238E27FC236}">
                      <a16:creationId xmlns:a16="http://schemas.microsoft.com/office/drawing/2014/main" id="{CBFE53D3-1CE7-55E5-3908-8C7B2F5E10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0" name="Line 62">
                  <a:extLst>
                    <a:ext uri="{FF2B5EF4-FFF2-40B4-BE49-F238E27FC236}">
                      <a16:creationId xmlns:a16="http://schemas.microsoft.com/office/drawing/2014/main" id="{273262D0-6E08-A28C-E227-BB3EE6C1BD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1" name="Oval 64">
                  <a:extLst>
                    <a:ext uri="{FF2B5EF4-FFF2-40B4-BE49-F238E27FC236}">
                      <a16:creationId xmlns:a16="http://schemas.microsoft.com/office/drawing/2014/main" id="{E444E6AB-6AAF-F9F1-3A10-8508351830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2" name="Line 65">
                  <a:extLst>
                    <a:ext uri="{FF2B5EF4-FFF2-40B4-BE49-F238E27FC236}">
                      <a16:creationId xmlns:a16="http://schemas.microsoft.com/office/drawing/2014/main" id="{48C730CC-9662-B269-107D-CF67F0EE5D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3" name="Line 66">
                  <a:extLst>
                    <a:ext uri="{FF2B5EF4-FFF2-40B4-BE49-F238E27FC236}">
                      <a16:creationId xmlns:a16="http://schemas.microsoft.com/office/drawing/2014/main" id="{B9588A2F-8C16-CCD3-20DD-17DD93B16E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253" name="组合 252">
              <a:extLst>
                <a:ext uri="{FF2B5EF4-FFF2-40B4-BE49-F238E27FC236}">
                  <a16:creationId xmlns:a16="http://schemas.microsoft.com/office/drawing/2014/main" id="{37341D2A-AADB-856D-A36E-4553D2E2AE79}"/>
                </a:ext>
              </a:extLst>
            </p:cNvPr>
            <p:cNvGrpSpPr/>
            <p:nvPr/>
          </p:nvGrpSpPr>
          <p:grpSpPr>
            <a:xfrm rot="18470506">
              <a:off x="2748304" y="1323134"/>
              <a:ext cx="684931" cy="1013421"/>
              <a:chOff x="3465512" y="1816101"/>
              <a:chExt cx="777875" cy="1150939"/>
            </a:xfrm>
          </p:grpSpPr>
          <p:sp>
            <p:nvSpPr>
              <p:cNvPr id="254" name="Freeform 67">
                <a:extLst>
                  <a:ext uri="{FF2B5EF4-FFF2-40B4-BE49-F238E27FC236}">
                    <a16:creationId xmlns:a16="http://schemas.microsoft.com/office/drawing/2014/main" id="{74F1BF56-E933-300C-B040-C60B1F97DB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55" name="Freeform 68">
                <a:extLst>
                  <a:ext uri="{FF2B5EF4-FFF2-40B4-BE49-F238E27FC236}">
                    <a16:creationId xmlns:a16="http://schemas.microsoft.com/office/drawing/2014/main" id="{DE7EE93A-D7E7-9A4D-1314-D71D85E23B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56" name="Freeform 69">
                <a:extLst>
                  <a:ext uri="{FF2B5EF4-FFF2-40B4-BE49-F238E27FC236}">
                    <a16:creationId xmlns:a16="http://schemas.microsoft.com/office/drawing/2014/main" id="{0BF106BB-8879-64A6-1890-5B2BC86CF1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57" name="Freeform 70">
                <a:extLst>
                  <a:ext uri="{FF2B5EF4-FFF2-40B4-BE49-F238E27FC236}">
                    <a16:creationId xmlns:a16="http://schemas.microsoft.com/office/drawing/2014/main" id="{AA8AEB81-9AD7-2AD6-D9BF-E53D26FC5A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grpSp>
        <p:nvGrpSpPr>
          <p:cNvPr id="310" name="组合 309">
            <a:extLst>
              <a:ext uri="{FF2B5EF4-FFF2-40B4-BE49-F238E27FC236}">
                <a16:creationId xmlns:a16="http://schemas.microsoft.com/office/drawing/2014/main" id="{D0A8119E-A798-E5FC-FD74-2CE82DEF4A9A}"/>
              </a:ext>
            </a:extLst>
          </p:cNvPr>
          <p:cNvGrpSpPr/>
          <p:nvPr/>
        </p:nvGrpSpPr>
        <p:grpSpPr>
          <a:xfrm>
            <a:off x="2584059" y="1487379"/>
            <a:ext cx="3034617" cy="1803630"/>
            <a:chOff x="2584059" y="1487379"/>
            <a:chExt cx="3034617" cy="1803630"/>
          </a:xfrm>
        </p:grpSpPr>
        <p:grpSp>
          <p:nvGrpSpPr>
            <p:cNvPr id="311" name="组合 310">
              <a:extLst>
                <a:ext uri="{FF2B5EF4-FFF2-40B4-BE49-F238E27FC236}">
                  <a16:creationId xmlns:a16="http://schemas.microsoft.com/office/drawing/2014/main" id="{1D248D06-C7E6-0C2B-F721-8D15D2C78E0C}"/>
                </a:ext>
              </a:extLst>
            </p:cNvPr>
            <p:cNvGrpSpPr/>
            <p:nvPr/>
          </p:nvGrpSpPr>
          <p:grpSpPr>
            <a:xfrm rot="18480000">
              <a:off x="3501078" y="1632074"/>
              <a:ext cx="757064" cy="2560806"/>
              <a:chOff x="3045673" y="2430462"/>
              <a:chExt cx="859796" cy="2908301"/>
            </a:xfrm>
          </p:grpSpPr>
          <p:sp>
            <p:nvSpPr>
              <p:cNvPr id="334" name="任意多边形: 形状 333">
                <a:extLst>
                  <a:ext uri="{FF2B5EF4-FFF2-40B4-BE49-F238E27FC236}">
                    <a16:creationId xmlns:a16="http://schemas.microsoft.com/office/drawing/2014/main" id="{F448DC9F-AA25-4040-5269-1DAC447A0B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335" name="组合 334">
                <a:extLst>
                  <a:ext uri="{FF2B5EF4-FFF2-40B4-BE49-F238E27FC236}">
                    <a16:creationId xmlns:a16="http://schemas.microsoft.com/office/drawing/2014/main" id="{1DED325F-34CA-6228-BF1F-F0BAFDE43CDE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336" name="Freeform 51">
                  <a:extLst>
                    <a:ext uri="{FF2B5EF4-FFF2-40B4-BE49-F238E27FC236}">
                      <a16:creationId xmlns:a16="http://schemas.microsoft.com/office/drawing/2014/main" id="{D0F4687E-D50B-DD4A-6C37-216D336B67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7" name="Freeform 55">
                  <a:extLst>
                    <a:ext uri="{FF2B5EF4-FFF2-40B4-BE49-F238E27FC236}">
                      <a16:creationId xmlns:a16="http://schemas.microsoft.com/office/drawing/2014/main" id="{5F749B64-0909-D5BF-C35B-6307F19F6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8" name="Oval 59">
                  <a:extLst>
                    <a:ext uri="{FF2B5EF4-FFF2-40B4-BE49-F238E27FC236}">
                      <a16:creationId xmlns:a16="http://schemas.microsoft.com/office/drawing/2014/main" id="{D66B2B31-7DBC-ACF8-CE6D-6A08D51C1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9" name="Oval 63">
                  <a:extLst>
                    <a:ext uri="{FF2B5EF4-FFF2-40B4-BE49-F238E27FC236}">
                      <a16:creationId xmlns:a16="http://schemas.microsoft.com/office/drawing/2014/main" id="{A922C92E-1FFB-67CE-45B9-B9DF9148FE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312" name="组合 311">
              <a:extLst>
                <a:ext uri="{FF2B5EF4-FFF2-40B4-BE49-F238E27FC236}">
                  <a16:creationId xmlns:a16="http://schemas.microsoft.com/office/drawing/2014/main" id="{7901D500-3E6F-4909-ED22-454374B91E97}"/>
                </a:ext>
              </a:extLst>
            </p:cNvPr>
            <p:cNvGrpSpPr/>
            <p:nvPr/>
          </p:nvGrpSpPr>
          <p:grpSpPr>
            <a:xfrm rot="18480000">
              <a:off x="3954027" y="1053259"/>
              <a:ext cx="765137" cy="2564160"/>
              <a:chOff x="3793524" y="2426653"/>
              <a:chExt cx="868964" cy="2912110"/>
            </a:xfrm>
          </p:grpSpPr>
          <p:sp>
            <p:nvSpPr>
              <p:cNvPr id="318" name="任意多边形: 形状 317">
                <a:extLst>
                  <a:ext uri="{FF2B5EF4-FFF2-40B4-BE49-F238E27FC236}">
                    <a16:creationId xmlns:a16="http://schemas.microsoft.com/office/drawing/2014/main" id="{D3D43AC8-78EE-36B1-73E2-6D0CE83FF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319" name="组合 318">
                <a:extLst>
                  <a:ext uri="{FF2B5EF4-FFF2-40B4-BE49-F238E27FC236}">
                    <a16:creationId xmlns:a16="http://schemas.microsoft.com/office/drawing/2014/main" id="{6EA13C5E-A95B-BD6E-34BC-EE684361BF0E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320" name="Line 49">
                  <a:extLst>
                    <a:ext uri="{FF2B5EF4-FFF2-40B4-BE49-F238E27FC236}">
                      <a16:creationId xmlns:a16="http://schemas.microsoft.com/office/drawing/2014/main" id="{41F805C5-9A69-798C-2CAF-0FDFC72B47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1" name="Line 50">
                  <a:extLst>
                    <a:ext uri="{FF2B5EF4-FFF2-40B4-BE49-F238E27FC236}">
                      <a16:creationId xmlns:a16="http://schemas.microsoft.com/office/drawing/2014/main" id="{62F88B50-7E37-154E-8359-523FE81D97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2" name="Freeform 52">
                  <a:extLst>
                    <a:ext uri="{FF2B5EF4-FFF2-40B4-BE49-F238E27FC236}">
                      <a16:creationId xmlns:a16="http://schemas.microsoft.com/office/drawing/2014/main" id="{99F95095-277B-17A3-9BEA-821A26033E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3" name="Line 53">
                  <a:extLst>
                    <a:ext uri="{FF2B5EF4-FFF2-40B4-BE49-F238E27FC236}">
                      <a16:creationId xmlns:a16="http://schemas.microsoft.com/office/drawing/2014/main" id="{8E37826E-2FB1-AA8D-A5AE-08B542B5F5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4" name="Line 54">
                  <a:extLst>
                    <a:ext uri="{FF2B5EF4-FFF2-40B4-BE49-F238E27FC236}">
                      <a16:creationId xmlns:a16="http://schemas.microsoft.com/office/drawing/2014/main" id="{0B9398C7-DFB2-28BF-36EB-25079A91C8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5" name="Freeform 56">
                  <a:extLst>
                    <a:ext uri="{FF2B5EF4-FFF2-40B4-BE49-F238E27FC236}">
                      <a16:creationId xmlns:a16="http://schemas.microsoft.com/office/drawing/2014/main" id="{1C523795-AE44-8582-328C-5B56C481A6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6" name="Line 57">
                  <a:extLst>
                    <a:ext uri="{FF2B5EF4-FFF2-40B4-BE49-F238E27FC236}">
                      <a16:creationId xmlns:a16="http://schemas.microsoft.com/office/drawing/2014/main" id="{2B102FAD-F2DF-45C5-CF49-45C6DC2100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7" name="Line 58">
                  <a:extLst>
                    <a:ext uri="{FF2B5EF4-FFF2-40B4-BE49-F238E27FC236}">
                      <a16:creationId xmlns:a16="http://schemas.microsoft.com/office/drawing/2014/main" id="{B43B95EF-260C-BD4E-04D2-10262049A7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8" name="Oval 60">
                  <a:extLst>
                    <a:ext uri="{FF2B5EF4-FFF2-40B4-BE49-F238E27FC236}">
                      <a16:creationId xmlns:a16="http://schemas.microsoft.com/office/drawing/2014/main" id="{35A756A5-4BA3-4D12-3A66-2CEC910997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9" name="Line 61">
                  <a:extLst>
                    <a:ext uri="{FF2B5EF4-FFF2-40B4-BE49-F238E27FC236}">
                      <a16:creationId xmlns:a16="http://schemas.microsoft.com/office/drawing/2014/main" id="{849D9DE8-D055-1673-48ED-E6AE0FF8B1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0" name="Line 62">
                  <a:extLst>
                    <a:ext uri="{FF2B5EF4-FFF2-40B4-BE49-F238E27FC236}">
                      <a16:creationId xmlns:a16="http://schemas.microsoft.com/office/drawing/2014/main" id="{23E85818-5558-18D2-CAD8-3B27AA976B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1" name="Oval 64">
                  <a:extLst>
                    <a:ext uri="{FF2B5EF4-FFF2-40B4-BE49-F238E27FC236}">
                      <a16:creationId xmlns:a16="http://schemas.microsoft.com/office/drawing/2014/main" id="{D6A67634-3176-727B-AA13-487964C18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2" name="Line 65">
                  <a:extLst>
                    <a:ext uri="{FF2B5EF4-FFF2-40B4-BE49-F238E27FC236}">
                      <a16:creationId xmlns:a16="http://schemas.microsoft.com/office/drawing/2014/main" id="{0A5A8E6E-DF62-74AD-C1A3-F92A55E1B6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3" name="Line 66">
                  <a:extLst>
                    <a:ext uri="{FF2B5EF4-FFF2-40B4-BE49-F238E27FC236}">
                      <a16:creationId xmlns:a16="http://schemas.microsoft.com/office/drawing/2014/main" id="{F831FB53-6BD6-ED65-F7B7-44638FF286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313" name="组合 312">
              <a:extLst>
                <a:ext uri="{FF2B5EF4-FFF2-40B4-BE49-F238E27FC236}">
                  <a16:creationId xmlns:a16="http://schemas.microsoft.com/office/drawing/2014/main" id="{0376A2C5-6842-D36E-CEDD-5B8801E03A3A}"/>
                </a:ext>
              </a:extLst>
            </p:cNvPr>
            <p:cNvGrpSpPr/>
            <p:nvPr/>
          </p:nvGrpSpPr>
          <p:grpSpPr>
            <a:xfrm rot="18470506">
              <a:off x="2748304" y="1323134"/>
              <a:ext cx="684931" cy="1013421"/>
              <a:chOff x="3465512" y="1816101"/>
              <a:chExt cx="777875" cy="1150939"/>
            </a:xfrm>
          </p:grpSpPr>
          <p:sp>
            <p:nvSpPr>
              <p:cNvPr id="314" name="Freeform 67">
                <a:extLst>
                  <a:ext uri="{FF2B5EF4-FFF2-40B4-BE49-F238E27FC236}">
                    <a16:creationId xmlns:a16="http://schemas.microsoft.com/office/drawing/2014/main" id="{C1D167E5-B492-95D8-8545-EBBFD7EFD5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315" name="Freeform 68">
                <a:extLst>
                  <a:ext uri="{FF2B5EF4-FFF2-40B4-BE49-F238E27FC236}">
                    <a16:creationId xmlns:a16="http://schemas.microsoft.com/office/drawing/2014/main" id="{6DA49DFA-D8C8-4A5C-2051-BFB9DF2F7E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316" name="Freeform 69">
                <a:extLst>
                  <a:ext uri="{FF2B5EF4-FFF2-40B4-BE49-F238E27FC236}">
                    <a16:creationId xmlns:a16="http://schemas.microsoft.com/office/drawing/2014/main" id="{B1D4DE87-E063-07F8-61F9-90E01E9938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317" name="Freeform 70">
                <a:extLst>
                  <a:ext uri="{FF2B5EF4-FFF2-40B4-BE49-F238E27FC236}">
                    <a16:creationId xmlns:a16="http://schemas.microsoft.com/office/drawing/2014/main" id="{50DBB9A3-F4E0-06B0-8460-53A58D2E96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341" name="文本框 340">
            <a:extLst>
              <a:ext uri="{FF2B5EF4-FFF2-40B4-BE49-F238E27FC236}">
                <a16:creationId xmlns:a16="http://schemas.microsoft.com/office/drawing/2014/main" id="{B6922416-B850-F56C-6D6D-4A1DF380290B}"/>
              </a:ext>
            </a:extLst>
          </p:cNvPr>
          <p:cNvSpPr txBox="1"/>
          <p:nvPr/>
        </p:nvSpPr>
        <p:spPr>
          <a:xfrm>
            <a:off x="2637590" y="543017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答：状状上学走路线②近。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7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48148E-6 L -0.07331 0.1402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0.16445 0.1520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16" y="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DE5CBBB-C15B-6620-148E-810081273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59" y="2618605"/>
            <a:ext cx="8412401" cy="35818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3695B08-DC29-456B-B716-499E576C6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6625" y="3112797"/>
            <a:ext cx="3560214" cy="259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538</Words>
  <Application>Microsoft Office PowerPoint</Application>
  <PresentationFormat>宽屏</PresentationFormat>
  <Paragraphs>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83</cp:revision>
  <dcterms:created xsi:type="dcterms:W3CDTF">2025-04-19T06:03:16Z</dcterms:created>
  <dcterms:modified xsi:type="dcterms:W3CDTF">2025-08-13T01:58:45Z</dcterms:modified>
  <cp:category>状元成才路</cp:category>
  <cp:contentStatus>状元成才路</cp:contentStatus>
</cp:coreProperties>
</file>