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90" r:id="rId4"/>
    <p:sldId id="258" r:id="rId5"/>
    <p:sldId id="270" r:id="rId6"/>
    <p:sldId id="271" r:id="rId7"/>
    <p:sldId id="287" r:id="rId8"/>
    <p:sldId id="291" r:id="rId9"/>
    <p:sldId id="293" r:id="rId10"/>
    <p:sldId id="263" r:id="rId11"/>
    <p:sldId id="288" r:id="rId12"/>
    <p:sldId id="273" r:id="rId13"/>
    <p:sldId id="276" r:id="rId14"/>
    <p:sldId id="283" r:id="rId15"/>
    <p:sldId id="274" r:id="rId16"/>
    <p:sldId id="267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592F"/>
    <a:srgbClr val="EE1D23"/>
    <a:srgbClr val="3366FF"/>
    <a:srgbClr val="FEEFD0"/>
    <a:srgbClr val="F0F5D5"/>
    <a:srgbClr val="D93B3B"/>
    <a:srgbClr val="CAE5D2"/>
    <a:srgbClr val="B2D5F0"/>
    <a:srgbClr val="FF7E00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0" autoAdjust="0"/>
    <p:restoredTop sz="95026" autoAdjust="0"/>
  </p:normalViewPr>
  <p:slideViewPr>
    <p:cSldViewPr snapToGrid="0">
      <p:cViewPr varScale="1">
        <p:scale>
          <a:sx n="113" d="100"/>
          <a:sy n="113" d="100"/>
        </p:scale>
        <p:origin x="33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2.wmf"/><Relationship Id="rId3" Type="http://schemas.openxmlformats.org/officeDocument/2006/relationships/image" Target="../media/image4.png"/><Relationship Id="rId7" Type="http://schemas.openxmlformats.org/officeDocument/2006/relationships/image" Target="../media/image9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1.wmf"/><Relationship Id="rId5" Type="http://schemas.openxmlformats.org/officeDocument/2006/relationships/image" Target="../media/image6.png"/><Relationship Id="rId10" Type="http://schemas.openxmlformats.org/officeDocument/2006/relationships/oleObject" Target="../embeddings/oleObject5.bin"/><Relationship Id="rId4" Type="http://schemas.openxmlformats.org/officeDocument/2006/relationships/image" Target="../media/image5.png"/><Relationship Id="rId9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14.pn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13.bin"/><Relationship Id="rId18" Type="http://schemas.openxmlformats.org/officeDocument/2006/relationships/image" Target="../media/image25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2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19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2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2" name="TextBox 48">
            <a:extLst>
              <a:ext uri="{FF2B5EF4-FFF2-40B4-BE49-F238E27FC236}">
                <a16:creationId xmlns:a16="http://schemas.microsoft.com/office/drawing/2014/main" id="{BB35A498-E891-6DCC-7528-364BC9177CE6}"/>
              </a:ext>
            </a:extLst>
          </p:cNvPr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整理和复习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80A45129-6062-C968-DE07-5EC04B8C11CF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A1085F-BADB-7D64-C1C4-160BBFF62423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知识梳理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2F7798F1-CA74-4446-CFD0-A29ED81A067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234A3104-8CB5-CE37-1F74-6905E553A6C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933" y="2904576"/>
            <a:ext cx="2389833" cy="2403687"/>
          </a:xfrm>
          <a:prstGeom prst="rect">
            <a:avLst/>
          </a:prstGeom>
        </p:spPr>
      </p:pic>
      <p:sp>
        <p:nvSpPr>
          <p:cNvPr id="22" name="对话气泡: 圆角矩形 21">
            <a:extLst>
              <a:ext uri="{FF2B5EF4-FFF2-40B4-BE49-F238E27FC236}">
                <a16:creationId xmlns:a16="http://schemas.microsoft.com/office/drawing/2014/main" id="{774777C9-52DA-B566-AFFC-058B8B2D0941}"/>
              </a:ext>
            </a:extLst>
          </p:cNvPr>
          <p:cNvSpPr/>
          <p:nvPr/>
        </p:nvSpPr>
        <p:spPr>
          <a:xfrm>
            <a:off x="2984766" y="1736513"/>
            <a:ext cx="8129543" cy="1913642"/>
          </a:xfrm>
          <a:prstGeom prst="wedgeRoundRectCallout">
            <a:avLst>
              <a:gd name="adj1" fmla="val -57528"/>
              <a:gd name="adj2" fmla="val 4186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回顾本单元学习过程，你有什么收获？把你对分数的认识整理一下吧。</a:t>
            </a:r>
          </a:p>
        </p:txBody>
      </p: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DD88060-4465-2BB0-5C31-45805C7A7842}"/>
              </a:ext>
            </a:extLst>
          </p:cNvPr>
          <p:cNvSpPr txBox="1"/>
          <p:nvPr/>
        </p:nvSpPr>
        <p:spPr>
          <a:xfrm>
            <a:off x="497624" y="2967762"/>
            <a:ext cx="2261355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分数的初步认识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647B54F-735A-4F12-0F9F-25DBF142C9F0}"/>
              </a:ext>
            </a:extLst>
          </p:cNvPr>
          <p:cNvSpPr txBox="1"/>
          <p:nvPr/>
        </p:nvSpPr>
        <p:spPr>
          <a:xfrm>
            <a:off x="6578066" y="695857"/>
            <a:ext cx="306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认识几分之一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D75EA1-AFA8-9DD0-6486-D9265AADE2EF}"/>
              </a:ext>
            </a:extLst>
          </p:cNvPr>
          <p:cNvSpPr txBox="1"/>
          <p:nvPr/>
        </p:nvSpPr>
        <p:spPr>
          <a:xfrm>
            <a:off x="6578066" y="1417713"/>
            <a:ext cx="306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认识几分之几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542E77-D383-3E57-52EC-7D27BF6C2AB2}"/>
              </a:ext>
            </a:extLst>
          </p:cNvPr>
          <p:cNvSpPr txBox="1"/>
          <p:nvPr/>
        </p:nvSpPr>
        <p:spPr>
          <a:xfrm>
            <a:off x="6578066" y="2139568"/>
            <a:ext cx="306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比较大小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43CAE31-0B3E-73D1-25A1-D749E679519C}"/>
              </a:ext>
            </a:extLst>
          </p:cNvPr>
          <p:cNvSpPr txBox="1"/>
          <p:nvPr/>
        </p:nvSpPr>
        <p:spPr>
          <a:xfrm>
            <a:off x="3114581" y="3213983"/>
            <a:ext cx="3210560" cy="584775"/>
          </a:xfrm>
          <a:prstGeom prst="rect">
            <a:avLst/>
          </a:prstGeom>
          <a:solidFill>
            <a:srgbClr val="FEEFD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分数的简单计算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A4FF6A-D714-01E4-61A8-ECACAB2CB810}"/>
              </a:ext>
            </a:extLst>
          </p:cNvPr>
          <p:cNvSpPr txBox="1"/>
          <p:nvPr/>
        </p:nvSpPr>
        <p:spPr>
          <a:xfrm>
            <a:off x="3114581" y="4980446"/>
            <a:ext cx="3210560" cy="584775"/>
          </a:xfrm>
          <a:prstGeom prst="rect">
            <a:avLst/>
          </a:prstGeom>
          <a:solidFill>
            <a:srgbClr val="FEEFD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进一步认识分数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443B5A4-F2DE-79F8-D469-43FB2A15EB47}"/>
              </a:ext>
            </a:extLst>
          </p:cNvPr>
          <p:cNvSpPr txBox="1"/>
          <p:nvPr/>
        </p:nvSpPr>
        <p:spPr>
          <a:xfrm>
            <a:off x="3114581" y="1418391"/>
            <a:ext cx="3210560" cy="584775"/>
          </a:xfrm>
          <a:prstGeom prst="rect">
            <a:avLst/>
          </a:prstGeom>
          <a:solidFill>
            <a:srgbClr val="FEEFD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初步认识分数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B30394-A4EF-B471-C403-7F908C59B8C4}"/>
              </a:ext>
            </a:extLst>
          </p:cNvPr>
          <p:cNvSpPr txBox="1"/>
          <p:nvPr/>
        </p:nvSpPr>
        <p:spPr>
          <a:xfrm>
            <a:off x="6578066" y="2758203"/>
            <a:ext cx="4551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b="1" dirty="0"/>
              <a:t>同分母分数的加、减法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11C6B2B-8BCE-716A-C36C-A0FBF6547612}"/>
              </a:ext>
            </a:extLst>
          </p:cNvPr>
          <p:cNvSpPr txBox="1"/>
          <p:nvPr/>
        </p:nvSpPr>
        <p:spPr>
          <a:xfrm>
            <a:off x="6578066" y="3654755"/>
            <a:ext cx="3068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en-US" altLang="zh-CN" b="1" dirty="0"/>
              <a:t>1</a:t>
            </a:r>
            <a:r>
              <a:rPr lang="zh-CN" altLang="en-US" b="1" dirty="0"/>
              <a:t>减去几分之几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877F9CB-150E-B250-F04E-0234E1B9B63C}"/>
              </a:ext>
            </a:extLst>
          </p:cNvPr>
          <p:cNvSpPr txBox="1"/>
          <p:nvPr/>
        </p:nvSpPr>
        <p:spPr>
          <a:xfrm>
            <a:off x="6578066" y="4590333"/>
            <a:ext cx="44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b="1" dirty="0"/>
              <a:t>认识整体的几分之几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23CEAA3-FFE2-D078-0253-DC02BE8E37A1}"/>
              </a:ext>
            </a:extLst>
          </p:cNvPr>
          <p:cNvSpPr txBox="1"/>
          <p:nvPr/>
        </p:nvSpPr>
        <p:spPr>
          <a:xfrm>
            <a:off x="6578066" y="5349149"/>
            <a:ext cx="5547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b="1" dirty="0"/>
              <a:t>求一个数的几分之几是多少</a:t>
            </a: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1976211D-408B-053C-7D1C-14BFB3BF17E5}"/>
              </a:ext>
            </a:extLst>
          </p:cNvPr>
          <p:cNvSpPr/>
          <p:nvPr/>
        </p:nvSpPr>
        <p:spPr>
          <a:xfrm>
            <a:off x="2842800" y="1660619"/>
            <a:ext cx="187960" cy="3691504"/>
          </a:xfrm>
          <a:prstGeom prst="leftBrace">
            <a:avLst>
              <a:gd name="adj1" fmla="val 85256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左大括号 17">
            <a:extLst>
              <a:ext uri="{FF2B5EF4-FFF2-40B4-BE49-F238E27FC236}">
                <a16:creationId xmlns:a16="http://schemas.microsoft.com/office/drawing/2014/main" id="{08C3879E-C2AB-64E5-AEBD-29E2B6239BF1}"/>
              </a:ext>
            </a:extLst>
          </p:cNvPr>
          <p:cNvSpPr/>
          <p:nvPr/>
        </p:nvSpPr>
        <p:spPr>
          <a:xfrm>
            <a:off x="6430026" y="865784"/>
            <a:ext cx="183600" cy="1686888"/>
          </a:xfrm>
          <a:prstGeom prst="leftBrace">
            <a:avLst>
              <a:gd name="adj1" fmla="val 47338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左大括号 18">
            <a:extLst>
              <a:ext uri="{FF2B5EF4-FFF2-40B4-BE49-F238E27FC236}">
                <a16:creationId xmlns:a16="http://schemas.microsoft.com/office/drawing/2014/main" id="{80B31848-D735-BA74-2989-5CB81AF582F8}"/>
              </a:ext>
            </a:extLst>
          </p:cNvPr>
          <p:cNvSpPr/>
          <p:nvPr/>
        </p:nvSpPr>
        <p:spPr>
          <a:xfrm>
            <a:off x="6430451" y="2995360"/>
            <a:ext cx="182751" cy="1022019"/>
          </a:xfrm>
          <a:prstGeom prst="leftBrace">
            <a:avLst>
              <a:gd name="adj1" fmla="val 47338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左大括号 19">
            <a:extLst>
              <a:ext uri="{FF2B5EF4-FFF2-40B4-BE49-F238E27FC236}">
                <a16:creationId xmlns:a16="http://schemas.microsoft.com/office/drawing/2014/main" id="{075BE4AC-6EE7-9D08-62BD-A6C6E76191F1}"/>
              </a:ext>
            </a:extLst>
          </p:cNvPr>
          <p:cNvSpPr/>
          <p:nvPr/>
        </p:nvSpPr>
        <p:spPr>
          <a:xfrm>
            <a:off x="6430451" y="4764374"/>
            <a:ext cx="182751" cy="1022019"/>
          </a:xfrm>
          <a:prstGeom prst="leftBrace">
            <a:avLst>
              <a:gd name="adj1" fmla="val 47338"/>
              <a:gd name="adj2" fmla="val 50000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14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 animBg="1"/>
      <p:bldP spid="8" grpId="0" animBg="1"/>
      <p:bldP spid="9" grpId="0" animBg="1"/>
      <p:bldP spid="10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整体回顾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C7645CEA-234A-B258-D580-077BA456869D}"/>
              </a:ext>
            </a:extLst>
          </p:cNvPr>
          <p:cNvSpPr txBox="1"/>
          <p:nvPr/>
        </p:nvSpPr>
        <p:spPr>
          <a:xfrm>
            <a:off x="607529" y="1196500"/>
            <a:ext cx="7602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用分数表示下面各图的涂色部分。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5F6F1BD-E9EB-1EEA-0784-2C069DE4B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714" y="2056972"/>
            <a:ext cx="2657203" cy="299490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C29DCD8-4743-1291-297F-5CAA75A0D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12" y="2058067"/>
            <a:ext cx="2680979" cy="299376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1910647-A6E2-35A2-7E51-61614AD1E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192" y="2058067"/>
            <a:ext cx="2668060" cy="2993760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FEAFD459-725F-4402-098C-74E183A4C733}"/>
              </a:ext>
            </a:extLst>
          </p:cNvPr>
          <p:cNvGrpSpPr/>
          <p:nvPr/>
        </p:nvGrpSpPr>
        <p:grpSpPr>
          <a:xfrm>
            <a:off x="2318742" y="5132696"/>
            <a:ext cx="441146" cy="1289422"/>
            <a:chOff x="1411278" y="1102555"/>
            <a:chExt cx="441146" cy="1289422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4808136-BECD-B0AC-70BE-9D562E4F12CE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0D1621D-E7E6-6221-A15E-4833F5713FFD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ED8E2B0D-FD32-9711-08DD-E17AF31FDF74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2B7DD1A6-8CDF-E0BD-109A-27421A8AE0C1}"/>
              </a:ext>
            </a:extLst>
          </p:cNvPr>
          <p:cNvGrpSpPr/>
          <p:nvPr/>
        </p:nvGrpSpPr>
        <p:grpSpPr>
          <a:xfrm>
            <a:off x="4455070" y="5132696"/>
            <a:ext cx="3198414" cy="1289422"/>
            <a:chOff x="4496793" y="5132696"/>
            <a:chExt cx="3198414" cy="1289422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FB7B75F-C1A7-B3EA-6190-9AE34500719F}"/>
                </a:ext>
              </a:extLst>
            </p:cNvPr>
            <p:cNvSpPr txBox="1"/>
            <p:nvPr/>
          </p:nvSpPr>
          <p:spPr>
            <a:xfrm>
              <a:off x="4496793" y="5455861"/>
              <a:ext cx="31984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3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     是    。</a:t>
              </a: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F49FE0A1-DFAC-3AD4-8F99-105E48CD22CE}"/>
                </a:ext>
              </a:extLst>
            </p:cNvPr>
            <p:cNvGrpSpPr/>
            <p:nvPr/>
          </p:nvGrpSpPr>
          <p:grpSpPr>
            <a:xfrm>
              <a:off x="5389359" y="5132696"/>
              <a:ext cx="441146" cy="1289422"/>
              <a:chOff x="1411278" y="1102555"/>
              <a:chExt cx="441146" cy="1289422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245BE67-9059-9B19-968A-8D6DE7863BEC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466B10C4-2A2F-AFF1-5AB8-ADFB77894702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4FF9CE79-33FE-B3BA-6C09-219F0B567A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92229259-0AB6-B45E-C486-32D49AFAFF89}"/>
                </a:ext>
              </a:extLst>
            </p:cNvPr>
            <p:cNvGrpSpPr/>
            <p:nvPr/>
          </p:nvGrpSpPr>
          <p:grpSpPr>
            <a:xfrm>
              <a:off x="6346431" y="5132696"/>
              <a:ext cx="441146" cy="1289422"/>
              <a:chOff x="1411278" y="1102555"/>
              <a:chExt cx="441146" cy="1289422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7099483A-F3F8-5BE8-AD3C-028B8F7901FB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967957AE-D08F-5972-A63B-FC4164B51E99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723779D6-A8C7-DF68-2F7D-83A01ECD3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6619CF5E-6F6E-4F18-EA61-09BA41C59A7D}"/>
              </a:ext>
            </a:extLst>
          </p:cNvPr>
          <p:cNvGrpSpPr/>
          <p:nvPr/>
        </p:nvGrpSpPr>
        <p:grpSpPr>
          <a:xfrm>
            <a:off x="7521619" y="5132696"/>
            <a:ext cx="4511495" cy="1289422"/>
            <a:chOff x="7832904" y="5132696"/>
            <a:chExt cx="4511495" cy="128942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3AA95876-2A34-7F8D-EDE2-ED8932BF7D97}"/>
                </a:ext>
              </a:extLst>
            </p:cNvPr>
            <p:cNvSpPr txBox="1"/>
            <p:nvPr/>
          </p:nvSpPr>
          <p:spPr>
            <a:xfrm>
              <a:off x="7832904" y="5455861"/>
              <a:ext cx="45114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4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     是    ，就是</a:t>
              </a:r>
              <a:r>
                <a:rPr lang="en-US" altLang="zh-CN" sz="3600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1</a:t>
              </a:r>
              <a:r>
                <a:rPr lang="zh-CN" altLang="en-US" sz="3600" dirty="0"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。</a:t>
              </a: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CC8C3E90-4000-40EA-1978-4E6A02BA2288}"/>
                </a:ext>
              </a:extLst>
            </p:cNvPr>
            <p:cNvGrpSpPr/>
            <p:nvPr/>
          </p:nvGrpSpPr>
          <p:grpSpPr>
            <a:xfrm>
              <a:off x="8725471" y="5132696"/>
              <a:ext cx="441146" cy="1289422"/>
              <a:chOff x="1411278" y="1102555"/>
              <a:chExt cx="441146" cy="1289422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464D3464-EC0C-FC19-7084-17DE33A7481F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FFE828CC-75A6-1316-563D-BF7BE5E50AC1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92E06936-74C3-0269-E5B5-DF96D4A8DA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1433BA05-F92B-7D43-B576-3BA4579CC8DF}"/>
                </a:ext>
              </a:extLst>
            </p:cNvPr>
            <p:cNvGrpSpPr/>
            <p:nvPr/>
          </p:nvGrpSpPr>
          <p:grpSpPr>
            <a:xfrm>
              <a:off x="9682543" y="5132696"/>
              <a:ext cx="441146" cy="1289422"/>
              <a:chOff x="1411278" y="1102555"/>
              <a:chExt cx="441146" cy="1289422"/>
            </a:xfrm>
          </p:grpSpPr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97BFE291-6491-A8C2-0BF8-7565BDC3C3DD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4F6F9680-77BA-2AD8-230E-D160AA7CD8BC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1C227BCB-449A-7CA7-066A-00A3C75DCF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8C71B53-1FA3-132E-3830-71DC5FADBAEF}"/>
              </a:ext>
            </a:extLst>
          </p:cNvPr>
          <p:cNvSpPr txBox="1"/>
          <p:nvPr/>
        </p:nvSpPr>
        <p:spPr>
          <a:xfrm>
            <a:off x="514527" y="307830"/>
            <a:ext cx="1099329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把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一个物体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一些物体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看作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个整体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进行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平均分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，表示这样的一份或者几份的数就是分数。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ADF01FC-BE05-4784-29C6-0F783DC99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714" y="1376032"/>
            <a:ext cx="2657203" cy="299490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3446BC8-CFF2-F384-E03C-F80D51E30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12" y="1377127"/>
            <a:ext cx="2680979" cy="299376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AED4110-5127-41B4-8804-AF0F30CF8A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192" y="1377127"/>
            <a:ext cx="2668060" cy="299376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C6C3FA5E-2480-5EB0-86BD-7E9BC1B30EE2}"/>
              </a:ext>
            </a:extLst>
          </p:cNvPr>
          <p:cNvGrpSpPr/>
          <p:nvPr/>
        </p:nvGrpSpPr>
        <p:grpSpPr>
          <a:xfrm>
            <a:off x="2318742" y="4451756"/>
            <a:ext cx="441146" cy="1289422"/>
            <a:chOff x="1411278" y="1102555"/>
            <a:chExt cx="441146" cy="1289422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B471A03-10CC-2D0C-C9DA-561BC53156E8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1B83FB9-C1E2-690E-6134-2DB0376F5480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E497952-37A0-0CC7-8F28-1896F52150D0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A4016E0-B1EF-26D3-E677-049064C5E109}"/>
              </a:ext>
            </a:extLst>
          </p:cNvPr>
          <p:cNvGrpSpPr/>
          <p:nvPr/>
        </p:nvGrpSpPr>
        <p:grpSpPr>
          <a:xfrm>
            <a:off x="5680970" y="4451756"/>
            <a:ext cx="441146" cy="1289422"/>
            <a:chOff x="1411278" y="1102555"/>
            <a:chExt cx="441146" cy="1289422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576017C-198C-F9AA-546B-6521A7C94ABF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1CB3179-7DA9-C8B7-DD45-FD50AA2BA97D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2CB69F2-79BA-CD59-A958-A7A4666B1F4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09740A4-94E9-1A54-98CE-83F9CE1BA437}"/>
              </a:ext>
            </a:extLst>
          </p:cNvPr>
          <p:cNvGrpSpPr/>
          <p:nvPr/>
        </p:nvGrpSpPr>
        <p:grpSpPr>
          <a:xfrm>
            <a:off x="8813708" y="4450134"/>
            <a:ext cx="441146" cy="1289422"/>
            <a:chOff x="1411278" y="1102555"/>
            <a:chExt cx="441146" cy="1289422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442E94A-AB4B-A667-B213-24533FBC87A0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4354226-4B2E-AD51-1B54-2936B40F171E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C24402F7-FBF4-D45D-3A30-98AE3B8BCD64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92A01265-1BE4-E384-A70D-1BF9DC77F00C}"/>
              </a:ext>
            </a:extLst>
          </p:cNvPr>
          <p:cNvSpPr txBox="1"/>
          <p:nvPr/>
        </p:nvSpPr>
        <p:spPr>
          <a:xfrm>
            <a:off x="9254854" y="4771679"/>
            <a:ext cx="8199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=1</a:t>
            </a:r>
            <a:endParaRPr lang="zh-CN" altLang="en-US" dirty="0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0D473542-2FD4-47D8-ACF0-02246FEE2392}"/>
              </a:ext>
            </a:extLst>
          </p:cNvPr>
          <p:cNvGrpSpPr/>
          <p:nvPr/>
        </p:nvGrpSpPr>
        <p:grpSpPr>
          <a:xfrm>
            <a:off x="2828638" y="4805290"/>
            <a:ext cx="1694503" cy="523220"/>
            <a:chOff x="2828638" y="4805290"/>
            <a:chExt cx="1694503" cy="52322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91340AE-D705-EEC6-ECAD-30F05F52EC77}"/>
                </a:ext>
              </a:extLst>
            </p:cNvPr>
            <p:cNvSpPr txBox="1"/>
            <p:nvPr/>
          </p:nvSpPr>
          <p:spPr>
            <a:xfrm>
              <a:off x="3256448" y="4805290"/>
              <a:ext cx="12666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EE1D23"/>
                  </a:solidFill>
                </a:rPr>
                <a:t>平均分</a:t>
              </a:r>
            </a:p>
          </p:txBody>
        </p: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86182CE5-3679-8545-D9D5-74EB954C02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28638" y="5094845"/>
              <a:ext cx="47844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E6553CB8-A64E-6D5E-B575-A01AF01CA81A}"/>
              </a:ext>
            </a:extLst>
          </p:cNvPr>
          <p:cNvGrpSpPr/>
          <p:nvPr/>
        </p:nvGrpSpPr>
        <p:grpSpPr>
          <a:xfrm>
            <a:off x="494961" y="4804105"/>
            <a:ext cx="1760559" cy="523220"/>
            <a:chOff x="494961" y="4804105"/>
            <a:chExt cx="1760559" cy="523220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BADA02F-3435-49C2-FA5F-213451B24C2E}"/>
                </a:ext>
              </a:extLst>
            </p:cNvPr>
            <p:cNvSpPr txBox="1"/>
            <p:nvPr/>
          </p:nvSpPr>
          <p:spPr>
            <a:xfrm>
              <a:off x="494961" y="4804105"/>
              <a:ext cx="12666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800" b="1" dirty="0">
                  <a:solidFill>
                    <a:srgbClr val="3366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分数线</a:t>
              </a:r>
            </a:p>
          </p:txBody>
        </p: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D7CBC240-092D-A89D-FF5C-C5BE577C63E2}"/>
                </a:ext>
              </a:extLst>
            </p:cNvPr>
            <p:cNvCxnSpPr>
              <a:cxnSpLocks/>
            </p:cNvCxnSpPr>
            <p:nvPr/>
          </p:nvCxnSpPr>
          <p:spPr>
            <a:xfrm>
              <a:off x="1777078" y="5094845"/>
              <a:ext cx="47844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FD21A647-D529-162D-B981-CB3DAF77D33B}"/>
              </a:ext>
            </a:extLst>
          </p:cNvPr>
          <p:cNvGrpSpPr/>
          <p:nvPr/>
        </p:nvGrpSpPr>
        <p:grpSpPr>
          <a:xfrm>
            <a:off x="2759888" y="5418011"/>
            <a:ext cx="2665744" cy="523220"/>
            <a:chOff x="2759888" y="5418011"/>
            <a:chExt cx="2665744" cy="52322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3A5F2AAB-0B41-B0BF-B62D-469A7D5D91A5}"/>
                </a:ext>
              </a:extLst>
            </p:cNvPr>
            <p:cNvSpPr txBox="1"/>
            <p:nvPr/>
          </p:nvSpPr>
          <p:spPr>
            <a:xfrm>
              <a:off x="3256448" y="5418011"/>
              <a:ext cx="21691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EE1D23"/>
                  </a:solidFill>
                </a:rPr>
                <a:t>平均分成</a:t>
              </a:r>
              <a:r>
                <a:rPr lang="en-US" altLang="zh-CN" dirty="0">
                  <a:solidFill>
                    <a:srgbClr val="EE1D23"/>
                  </a:solidFill>
                </a:rPr>
                <a:t>4</a:t>
              </a:r>
              <a:r>
                <a:rPr lang="zh-CN" altLang="en-US" dirty="0">
                  <a:solidFill>
                    <a:srgbClr val="EE1D23"/>
                  </a:solidFill>
                </a:rPr>
                <a:t>份</a:t>
              </a:r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F09BDB4E-B047-105A-7C04-E47DEF939B03}"/>
                </a:ext>
              </a:extLst>
            </p:cNvPr>
            <p:cNvCxnSpPr>
              <a:cxnSpLocks/>
              <a:stCxn id="11" idx="1"/>
              <a:endCxn id="8" idx="3"/>
            </p:cNvCxnSpPr>
            <p:nvPr/>
          </p:nvCxnSpPr>
          <p:spPr>
            <a:xfrm flipH="1" flipV="1">
              <a:off x="2759888" y="5418013"/>
              <a:ext cx="496560" cy="26160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E64B7537-0E1F-9A9D-1980-8EF75AA3B0F3}"/>
              </a:ext>
            </a:extLst>
          </p:cNvPr>
          <p:cNvGrpSpPr/>
          <p:nvPr/>
        </p:nvGrpSpPr>
        <p:grpSpPr>
          <a:xfrm>
            <a:off x="855637" y="5418011"/>
            <a:ext cx="1463105" cy="523220"/>
            <a:chOff x="855637" y="5418011"/>
            <a:chExt cx="1463105" cy="523220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3B32BCF-F57F-F009-B805-9B5A1D3E2534}"/>
                </a:ext>
              </a:extLst>
            </p:cNvPr>
            <p:cNvSpPr txBox="1"/>
            <p:nvPr/>
          </p:nvSpPr>
          <p:spPr>
            <a:xfrm>
              <a:off x="855637" y="5418011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800" b="1" dirty="0">
                  <a:solidFill>
                    <a:srgbClr val="3366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分母</a:t>
              </a:r>
            </a:p>
          </p:txBody>
        </p: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40165CEF-5BA1-BBC2-C31F-C1770E7D4460}"/>
                </a:ext>
              </a:extLst>
            </p:cNvPr>
            <p:cNvCxnSpPr>
              <a:cxnSpLocks/>
              <a:stCxn id="23" idx="3"/>
              <a:endCxn id="8" idx="1"/>
            </p:cNvCxnSpPr>
            <p:nvPr/>
          </p:nvCxnSpPr>
          <p:spPr>
            <a:xfrm flipV="1">
              <a:off x="1761654" y="5418013"/>
              <a:ext cx="557088" cy="26160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A6C0997A-9C22-FDD7-10C1-68DBADA6C329}"/>
              </a:ext>
            </a:extLst>
          </p:cNvPr>
          <p:cNvGrpSpPr/>
          <p:nvPr/>
        </p:nvGrpSpPr>
        <p:grpSpPr>
          <a:xfrm>
            <a:off x="855637" y="4313371"/>
            <a:ext cx="1463105" cy="523220"/>
            <a:chOff x="855637" y="4313371"/>
            <a:chExt cx="1463105" cy="52322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E2F4E9A0-CAA1-A993-949B-2BB2E0438E28}"/>
                </a:ext>
              </a:extLst>
            </p:cNvPr>
            <p:cNvSpPr txBox="1"/>
            <p:nvPr/>
          </p:nvSpPr>
          <p:spPr>
            <a:xfrm>
              <a:off x="855637" y="4313371"/>
              <a:ext cx="9060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8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3366FF"/>
                  </a:solidFill>
                </a:rPr>
                <a:t>分子</a:t>
              </a:r>
            </a:p>
          </p:txBody>
        </p: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EBC16EBD-14D5-1DF8-E2C1-C1691D1EDA60}"/>
                </a:ext>
              </a:extLst>
            </p:cNvPr>
            <p:cNvCxnSpPr>
              <a:cxnSpLocks/>
              <a:stCxn id="25" idx="3"/>
              <a:endCxn id="7" idx="1"/>
            </p:cNvCxnSpPr>
            <p:nvPr/>
          </p:nvCxnSpPr>
          <p:spPr>
            <a:xfrm>
              <a:off x="1761654" y="4574981"/>
              <a:ext cx="557088" cy="19994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B8F58F26-C15E-27BF-A8DA-AD9B6D2B47A3}"/>
              </a:ext>
            </a:extLst>
          </p:cNvPr>
          <p:cNvGrpSpPr/>
          <p:nvPr/>
        </p:nvGrpSpPr>
        <p:grpSpPr>
          <a:xfrm>
            <a:off x="2759888" y="4313371"/>
            <a:ext cx="2665744" cy="523220"/>
            <a:chOff x="2759888" y="4313371"/>
            <a:chExt cx="2665744" cy="52322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46B3C8D-42FB-6392-0FE8-64F39509BFF1}"/>
                </a:ext>
              </a:extLst>
            </p:cNvPr>
            <p:cNvSpPr txBox="1"/>
            <p:nvPr/>
          </p:nvSpPr>
          <p:spPr>
            <a:xfrm>
              <a:off x="3256448" y="4313371"/>
              <a:ext cx="21691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>
                  <a:solidFill>
                    <a:srgbClr val="EE1D23"/>
                  </a:solidFill>
                </a:rPr>
                <a:t>取其中的</a:t>
              </a:r>
              <a:r>
                <a:rPr lang="en-US" altLang="zh-CN" dirty="0">
                  <a:solidFill>
                    <a:srgbClr val="EE1D23"/>
                  </a:solidFill>
                </a:rPr>
                <a:t>1</a:t>
              </a:r>
              <a:r>
                <a:rPr lang="zh-CN" altLang="en-US" dirty="0">
                  <a:solidFill>
                    <a:srgbClr val="EE1D23"/>
                  </a:solidFill>
                </a:rPr>
                <a:t>份</a:t>
              </a:r>
            </a:p>
          </p:txBody>
        </p:sp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D7A33FDB-1D01-E940-D63C-127F796553F0}"/>
                </a:ext>
              </a:extLst>
            </p:cNvPr>
            <p:cNvCxnSpPr>
              <a:cxnSpLocks/>
              <a:stCxn id="24" idx="1"/>
              <a:endCxn id="7" idx="3"/>
            </p:cNvCxnSpPr>
            <p:nvPr/>
          </p:nvCxnSpPr>
          <p:spPr>
            <a:xfrm flipH="1">
              <a:off x="2759888" y="4574981"/>
              <a:ext cx="496560" cy="19994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B856D54E-88A4-E9F7-BCAA-7B95489529B1}"/>
              </a:ext>
            </a:extLst>
          </p:cNvPr>
          <p:cNvSpPr txBox="1"/>
          <p:nvPr/>
        </p:nvSpPr>
        <p:spPr>
          <a:xfrm>
            <a:off x="826130" y="6061103"/>
            <a:ext cx="3379254" cy="584775"/>
          </a:xfrm>
          <a:prstGeom prst="rect">
            <a:avLst/>
          </a:prstGeom>
          <a:solidFill>
            <a:srgbClr val="FEEFD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四分之一</a:t>
            </a:r>
          </a:p>
        </p:txBody>
      </p:sp>
      <p:sp>
        <p:nvSpPr>
          <p:cNvPr id="50" name="对话气泡: 圆角矩形 49">
            <a:extLst>
              <a:ext uri="{FF2B5EF4-FFF2-40B4-BE49-F238E27FC236}">
                <a16:creationId xmlns:a16="http://schemas.microsoft.com/office/drawing/2014/main" id="{2C65997E-BAC0-21B5-D2F5-ACD709F4DA5C}"/>
              </a:ext>
            </a:extLst>
          </p:cNvPr>
          <p:cNvSpPr/>
          <p:nvPr/>
        </p:nvSpPr>
        <p:spPr>
          <a:xfrm>
            <a:off x="6096000" y="5759227"/>
            <a:ext cx="4427951" cy="803480"/>
          </a:xfrm>
          <a:prstGeom prst="wedgeRoundRectCallout">
            <a:avLst>
              <a:gd name="adj1" fmla="val -41395"/>
              <a:gd name="adj2" fmla="val -9427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怎样比较它们的大小？</a:t>
            </a: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D8D7F0B-F53F-E270-B411-782C07527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714" y="1376032"/>
            <a:ext cx="2657203" cy="299490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062C755-9526-C9B2-8024-346D99C9E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12" y="1377127"/>
            <a:ext cx="2680979" cy="299376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A7DD1C2-0B08-AFC7-E0BE-E1AB8595C6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192" y="1377127"/>
            <a:ext cx="2668060" cy="299376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BEB995B0-618A-11BF-90B0-44121D57AB2D}"/>
              </a:ext>
            </a:extLst>
          </p:cNvPr>
          <p:cNvGrpSpPr/>
          <p:nvPr/>
        </p:nvGrpSpPr>
        <p:grpSpPr>
          <a:xfrm>
            <a:off x="2318742" y="4451756"/>
            <a:ext cx="441146" cy="1289422"/>
            <a:chOff x="1411278" y="1102555"/>
            <a:chExt cx="441146" cy="12894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AAAE8B4-A42E-5366-F4D8-CC01248E3918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0391666-FD42-CDC3-E83D-96B946D6EA60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6D922B0E-D4DD-6ECD-D2B4-AB850C5A5EA8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30C05472-C6B3-35E8-5352-08C4E90746FA}"/>
              </a:ext>
            </a:extLst>
          </p:cNvPr>
          <p:cNvGrpSpPr/>
          <p:nvPr/>
        </p:nvGrpSpPr>
        <p:grpSpPr>
          <a:xfrm>
            <a:off x="5680970" y="4451756"/>
            <a:ext cx="441146" cy="1289422"/>
            <a:chOff x="1411278" y="1102555"/>
            <a:chExt cx="441146" cy="128942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254BEF0-AD32-5CDB-B14F-0F1F6D019F07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3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96F06A7-892C-4DC4-47BF-83AFE92FC838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8B499AC-E340-4391-8282-EC43DDA80554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C5EA10C-2EAC-ABB8-2057-7041AAEB6500}"/>
              </a:ext>
            </a:extLst>
          </p:cNvPr>
          <p:cNvGrpSpPr/>
          <p:nvPr/>
        </p:nvGrpSpPr>
        <p:grpSpPr>
          <a:xfrm>
            <a:off x="8813708" y="4450134"/>
            <a:ext cx="441146" cy="1289422"/>
            <a:chOff x="1411278" y="1102555"/>
            <a:chExt cx="441146" cy="1289422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3C21AEB-FA12-11D7-8950-93554F76AF2F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DEE1889-B249-9DBC-13DA-B0F874538C62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B86BCA5D-83F0-5016-AF62-EC55C866B84E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0D3FD36D-A807-5586-9338-2471ED98D068}"/>
              </a:ext>
            </a:extLst>
          </p:cNvPr>
          <p:cNvSpPr txBox="1"/>
          <p:nvPr/>
        </p:nvSpPr>
        <p:spPr>
          <a:xfrm>
            <a:off x="9254854" y="4771679"/>
            <a:ext cx="8199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=1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A2D6F82-159B-1F23-7C64-360F8E9A0762}"/>
              </a:ext>
            </a:extLst>
          </p:cNvPr>
          <p:cNvSpPr txBox="1"/>
          <p:nvPr/>
        </p:nvSpPr>
        <p:spPr>
          <a:xfrm>
            <a:off x="2963646" y="532047"/>
            <a:ext cx="6264708" cy="584775"/>
          </a:xfrm>
          <a:prstGeom prst="rect">
            <a:avLst/>
          </a:prstGeom>
          <a:solidFill>
            <a:srgbClr val="F6FBFE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分母相同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分子大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分数就大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66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FF21BE6-2CB1-C148-26A0-F5A11B66A6BF}"/>
              </a:ext>
            </a:extLst>
          </p:cNvPr>
          <p:cNvSpPr txBox="1"/>
          <p:nvPr/>
        </p:nvSpPr>
        <p:spPr>
          <a:xfrm>
            <a:off x="3930927" y="4631560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zh-CN" altLang="en-US" sz="54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3462925-A06F-BBC0-F449-F143D2613256}"/>
              </a:ext>
            </a:extLst>
          </p:cNvPr>
          <p:cNvSpPr txBox="1"/>
          <p:nvPr/>
        </p:nvSpPr>
        <p:spPr>
          <a:xfrm>
            <a:off x="7178409" y="4631560"/>
            <a:ext cx="5790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zh-CN" altLang="en-US" sz="54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2D7AA991-B117-26B2-A9F7-8E0566E64F54}"/>
              </a:ext>
            </a:extLst>
          </p:cNvPr>
          <p:cNvGrpSpPr/>
          <p:nvPr/>
        </p:nvGrpSpPr>
        <p:grpSpPr>
          <a:xfrm>
            <a:off x="1273505" y="1488333"/>
            <a:ext cx="4320000" cy="1800000"/>
            <a:chOff x="1273505" y="1488333"/>
            <a:chExt cx="4320000" cy="180000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F1CCD853-E27A-B733-6775-44A492C33449}"/>
                </a:ext>
              </a:extLst>
            </p:cNvPr>
            <p:cNvSpPr/>
            <p:nvPr/>
          </p:nvSpPr>
          <p:spPr>
            <a:xfrm>
              <a:off x="1273505" y="1488333"/>
              <a:ext cx="2160000" cy="1800000"/>
            </a:xfrm>
            <a:prstGeom prst="rect">
              <a:avLst/>
            </a:prstGeom>
            <a:solidFill>
              <a:srgbClr val="FFE6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461614FF-D0C5-42E1-70B8-52065A7D0841}"/>
                </a:ext>
              </a:extLst>
            </p:cNvPr>
            <p:cNvGrpSpPr/>
            <p:nvPr/>
          </p:nvGrpSpPr>
          <p:grpSpPr>
            <a:xfrm>
              <a:off x="1273505" y="1488333"/>
              <a:ext cx="4320000" cy="1800000"/>
              <a:chOff x="1017443" y="1488333"/>
              <a:chExt cx="4320000" cy="1800000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8699C980-7F18-42EC-C4B3-28A0469123CA}"/>
                  </a:ext>
                </a:extLst>
              </p:cNvPr>
              <p:cNvSpPr/>
              <p:nvPr/>
            </p:nvSpPr>
            <p:spPr>
              <a:xfrm>
                <a:off x="1017443" y="1488333"/>
                <a:ext cx="4320000" cy="1800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68DC010F-2F32-0C3E-0ED6-72EF9DC4FFC3}"/>
                  </a:ext>
                </a:extLst>
              </p:cNvPr>
              <p:cNvCxnSpPr>
                <a:stCxn id="5" idx="0"/>
                <a:endCxn id="5" idx="2"/>
              </p:cNvCxnSpPr>
              <p:nvPr/>
            </p:nvCxnSpPr>
            <p:spPr>
              <a:xfrm>
                <a:off x="3177443" y="1488333"/>
                <a:ext cx="0" cy="1800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95E86909-9A56-FF3C-9D5B-29D75996D1C7}"/>
              </a:ext>
            </a:extLst>
          </p:cNvPr>
          <p:cNvGrpSpPr/>
          <p:nvPr/>
        </p:nvGrpSpPr>
        <p:grpSpPr>
          <a:xfrm>
            <a:off x="1273505" y="1488333"/>
            <a:ext cx="4320000" cy="1800000"/>
            <a:chOff x="1273505" y="1488333"/>
            <a:chExt cx="4320000" cy="180000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C1BEA46-CE25-0B39-D302-FE3A36D785CA}"/>
                </a:ext>
              </a:extLst>
            </p:cNvPr>
            <p:cNvSpPr/>
            <p:nvPr/>
          </p:nvSpPr>
          <p:spPr>
            <a:xfrm>
              <a:off x="1273505" y="1488333"/>
              <a:ext cx="2160000" cy="1800000"/>
            </a:xfrm>
            <a:prstGeom prst="rect">
              <a:avLst/>
            </a:prstGeom>
            <a:solidFill>
              <a:srgbClr val="FFE6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942F89D-9859-0D47-23FF-391D726F1F3E}"/>
                </a:ext>
              </a:extLst>
            </p:cNvPr>
            <p:cNvGrpSpPr/>
            <p:nvPr/>
          </p:nvGrpSpPr>
          <p:grpSpPr>
            <a:xfrm>
              <a:off x="1273505" y="1488333"/>
              <a:ext cx="4320000" cy="1800000"/>
              <a:chOff x="1017443" y="1488333"/>
              <a:chExt cx="4320000" cy="1800000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26323545-8EA1-2C87-58AF-F63201DD43E0}"/>
                  </a:ext>
                </a:extLst>
              </p:cNvPr>
              <p:cNvSpPr/>
              <p:nvPr/>
            </p:nvSpPr>
            <p:spPr>
              <a:xfrm>
                <a:off x="1017443" y="1488333"/>
                <a:ext cx="4320000" cy="18000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C4B7FD29-A655-3B2E-7150-D765650FC191}"/>
                  </a:ext>
                </a:extLst>
              </p:cNvPr>
              <p:cNvCxnSpPr>
                <a:stCxn id="10" idx="0"/>
                <a:endCxn id="10" idx="2"/>
              </p:cNvCxnSpPr>
              <p:nvPr/>
            </p:nvCxnSpPr>
            <p:spPr>
              <a:xfrm>
                <a:off x="3177443" y="1488333"/>
                <a:ext cx="0" cy="180000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id="{DAA51807-3F90-1342-C313-9EEC3F1A61BC}"/>
              </a:ext>
            </a:extLst>
          </p:cNvPr>
          <p:cNvSpPr/>
          <p:nvPr/>
        </p:nvSpPr>
        <p:spPr>
          <a:xfrm>
            <a:off x="5797947" y="3788717"/>
            <a:ext cx="592931" cy="5929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3" name="对象 12">
            <a:extLst>
              <a:ext uri="{FF2B5EF4-FFF2-40B4-BE49-F238E27FC236}">
                <a16:creationId xmlns:a16="http://schemas.microsoft.com/office/drawing/2014/main" id="{D87A1F2A-646F-A2C7-1D69-629DA1A5C0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18113" y="3558132"/>
          <a:ext cx="393700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3657600" imgH="9753600" progId="Equation.DSMT4">
                  <p:embed/>
                </p:oleObj>
              </mc:Choice>
              <mc:Fallback>
                <p:oleObj name="Equation" r:id="rId3" imgW="3657600" imgH="9753600" progId="Equation.DSMT4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18113" y="3558132"/>
                        <a:ext cx="393700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4403ACE1-8AC2-A78F-51B7-1415EA4F22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77013" y="3557588"/>
          <a:ext cx="396875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5" imgW="3657600" imgH="9753600" progId="Equation.DSMT4">
                  <p:embed/>
                </p:oleObj>
              </mc:Choice>
              <mc:Fallback>
                <p:oleObj name="Equation" r:id="rId5" imgW="3657600" imgH="9753600" progId="Equation.DSMT4">
                  <p:embed/>
                  <p:pic>
                    <p:nvPicPr>
                      <p:cNvPr id="14" name="对象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77013" y="3557588"/>
                        <a:ext cx="396875" cy="1054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文本框 14">
            <a:extLst>
              <a:ext uri="{FF2B5EF4-FFF2-40B4-BE49-F238E27FC236}">
                <a16:creationId xmlns:a16="http://schemas.microsoft.com/office/drawing/2014/main" id="{A67AA7DB-0042-A5D5-B961-C3259DCB3CDA}"/>
              </a:ext>
            </a:extLst>
          </p:cNvPr>
          <p:cNvSpPr txBox="1"/>
          <p:nvPr/>
        </p:nvSpPr>
        <p:spPr>
          <a:xfrm>
            <a:off x="5852199" y="3730695"/>
            <a:ext cx="4844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zh-CN" altLang="en-US" sz="40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7DD1EA4-7A79-3EA1-C33D-53BCDB1F8D95}"/>
              </a:ext>
            </a:extLst>
          </p:cNvPr>
          <p:cNvSpPr/>
          <p:nvPr/>
        </p:nvSpPr>
        <p:spPr>
          <a:xfrm>
            <a:off x="6598495" y="1488061"/>
            <a:ext cx="1439998" cy="1800000"/>
          </a:xfrm>
          <a:prstGeom prst="rect">
            <a:avLst/>
          </a:prstGeom>
          <a:solidFill>
            <a:srgbClr val="D4EF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3CB87E3-A302-AF97-A834-ECD8FD21CCCC}"/>
              </a:ext>
            </a:extLst>
          </p:cNvPr>
          <p:cNvGrpSpPr/>
          <p:nvPr/>
        </p:nvGrpSpPr>
        <p:grpSpPr>
          <a:xfrm>
            <a:off x="6598495" y="1488333"/>
            <a:ext cx="4320000" cy="1800000"/>
            <a:chOff x="6342433" y="1488333"/>
            <a:chExt cx="4320000" cy="180000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2E497E11-23A0-4F1E-8472-047D6A55F06A}"/>
                </a:ext>
              </a:extLst>
            </p:cNvPr>
            <p:cNvSpPr/>
            <p:nvPr/>
          </p:nvSpPr>
          <p:spPr>
            <a:xfrm>
              <a:off x="6342433" y="1488333"/>
              <a:ext cx="4320000" cy="18000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46BCF27-8DA6-3730-BBFD-2EFCEECA5573}"/>
                </a:ext>
              </a:extLst>
            </p:cNvPr>
            <p:cNvCxnSpPr/>
            <p:nvPr/>
          </p:nvCxnSpPr>
          <p:spPr>
            <a:xfrm>
              <a:off x="7782433" y="1488333"/>
              <a:ext cx="0" cy="180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46CBD82D-3093-0B9B-5893-F50CAE35FA52}"/>
                </a:ext>
              </a:extLst>
            </p:cNvPr>
            <p:cNvCxnSpPr/>
            <p:nvPr/>
          </p:nvCxnSpPr>
          <p:spPr>
            <a:xfrm>
              <a:off x="9222433" y="1488333"/>
              <a:ext cx="0" cy="1800000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DF3182A2-6919-07E7-594D-1E30119994AA}"/>
              </a:ext>
            </a:extLst>
          </p:cNvPr>
          <p:cNvSpPr txBox="1"/>
          <p:nvPr/>
        </p:nvSpPr>
        <p:spPr>
          <a:xfrm>
            <a:off x="794618" y="5077279"/>
            <a:ext cx="10599587" cy="584775"/>
          </a:xfrm>
          <a:prstGeom prst="rect">
            <a:avLst/>
          </a:prstGeom>
          <a:solidFill>
            <a:srgbClr val="F6FBFE"/>
          </a:solidFill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分子是</a:t>
            </a:r>
            <a:r>
              <a:rPr lang="en-US" altLang="zh-CN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的两个分数，</a:t>
            </a: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分母小</a:t>
            </a:r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分数大</a:t>
            </a:r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分母大</a:t>
            </a:r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分数小</a:t>
            </a:r>
            <a:r>
              <a:rPr lang="zh-CN" altLang="en-US" sz="32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52776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0.43685 1.85185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005371D-4FE7-C696-EE52-EB1DD1158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714" y="1376032"/>
            <a:ext cx="2657203" cy="299490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76C1606-33DB-1D11-9FE1-CDB4958F9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311" y="1377127"/>
            <a:ext cx="2680979" cy="299376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EAD778C-EE39-A70B-6BC6-F6C269C17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1191" y="1377127"/>
            <a:ext cx="2668060" cy="2993760"/>
          </a:xfrm>
          <a:prstGeom prst="rect">
            <a:avLst/>
          </a:prstGeom>
        </p:spPr>
      </p:pic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8E61E647-395B-4109-162A-2885947EF4A0}"/>
              </a:ext>
            </a:extLst>
          </p:cNvPr>
          <p:cNvSpPr/>
          <p:nvPr/>
        </p:nvSpPr>
        <p:spPr>
          <a:xfrm>
            <a:off x="1060639" y="1167319"/>
            <a:ext cx="2947481" cy="3356043"/>
          </a:xfrm>
          <a:prstGeom prst="roundRect">
            <a:avLst>
              <a:gd name="adj" fmla="val 12047"/>
            </a:avLst>
          </a:prstGeom>
          <a:noFill/>
          <a:ln>
            <a:solidFill>
              <a:srgbClr val="EE1D2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976D55A1-D057-8084-B1E6-CC1AFAD4F207}"/>
              </a:ext>
            </a:extLst>
          </p:cNvPr>
          <p:cNvSpPr/>
          <p:nvPr/>
        </p:nvSpPr>
        <p:spPr>
          <a:xfrm>
            <a:off x="4426060" y="1167319"/>
            <a:ext cx="2947481" cy="3356043"/>
          </a:xfrm>
          <a:prstGeom prst="roundRect">
            <a:avLst>
              <a:gd name="adj" fmla="val 12047"/>
            </a:avLst>
          </a:prstGeom>
          <a:noFill/>
          <a:ln>
            <a:solidFill>
              <a:srgbClr val="EE1D2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74FFBE85-0045-C6DD-65EE-2825922053AD}"/>
              </a:ext>
            </a:extLst>
          </p:cNvPr>
          <p:cNvSpPr/>
          <p:nvPr/>
        </p:nvSpPr>
        <p:spPr>
          <a:xfrm>
            <a:off x="7791481" y="1167319"/>
            <a:ext cx="2947481" cy="3356043"/>
          </a:xfrm>
          <a:prstGeom prst="roundRect">
            <a:avLst>
              <a:gd name="adj" fmla="val 12047"/>
            </a:avLst>
          </a:prstGeom>
          <a:noFill/>
          <a:ln>
            <a:solidFill>
              <a:srgbClr val="EE1D2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4F2DC76-0C8D-92F1-BDEC-D166784C0E40}"/>
              </a:ext>
            </a:extLst>
          </p:cNvPr>
          <p:cNvSpPr txBox="1"/>
          <p:nvPr/>
        </p:nvSpPr>
        <p:spPr>
          <a:xfrm>
            <a:off x="4010896" y="2451370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92FEDB6-6DA3-7342-D006-377A66A2C543}"/>
              </a:ext>
            </a:extLst>
          </p:cNvPr>
          <p:cNvSpPr txBox="1"/>
          <p:nvPr/>
        </p:nvSpPr>
        <p:spPr>
          <a:xfrm>
            <a:off x="7368460" y="2451370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95ED07E-3CD8-7092-130D-AD59DB6122D9}"/>
              </a:ext>
            </a:extLst>
          </p:cNvPr>
          <p:cNvSpPr txBox="1"/>
          <p:nvPr/>
        </p:nvSpPr>
        <p:spPr>
          <a:xfrm>
            <a:off x="1060639" y="369725"/>
            <a:ext cx="9750090" cy="584775"/>
          </a:xfrm>
          <a:prstGeom prst="rect">
            <a:avLst/>
          </a:prstGeom>
          <a:solidFill>
            <a:srgbClr val="FEEFD0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 b="1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3200" dirty="0"/>
              <a:t>同分母分数相加、减，分母不变，分子相加、减。</a:t>
            </a:r>
          </a:p>
        </p:txBody>
      </p:sp>
      <p:graphicFrame>
        <p:nvGraphicFramePr>
          <p:cNvPr id="25" name="对象 24">
            <a:extLst>
              <a:ext uri="{FF2B5EF4-FFF2-40B4-BE49-F238E27FC236}">
                <a16:creationId xmlns:a16="http://schemas.microsoft.com/office/drawing/2014/main" id="{50A3D46E-CE6D-7A5E-DAF4-0B94815423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9545328"/>
              </p:ext>
            </p:extLst>
          </p:nvPr>
        </p:nvGraphicFramePr>
        <p:xfrm>
          <a:off x="1384144" y="5032375"/>
          <a:ext cx="20193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6" imgW="672840" imgH="406080" progId="Equation.DSMT4">
                  <p:embed/>
                </p:oleObj>
              </mc:Choice>
              <mc:Fallback>
                <p:oleObj name="Equation" r:id="rId6" imgW="672840" imgH="406080" progId="Equation.DSMT4">
                  <p:embed/>
                  <p:pic>
                    <p:nvPicPr>
                      <p:cNvPr id="23" name="对象 22">
                        <a:extLst>
                          <a:ext uri="{FF2B5EF4-FFF2-40B4-BE49-F238E27FC236}">
                            <a16:creationId xmlns:a16="http://schemas.microsoft.com/office/drawing/2014/main" id="{F20EAD85-6390-A5B1-572F-4F059FE82A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84144" y="5032375"/>
                        <a:ext cx="201930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组合 25">
            <a:extLst>
              <a:ext uri="{FF2B5EF4-FFF2-40B4-BE49-F238E27FC236}">
                <a16:creationId xmlns:a16="http://schemas.microsoft.com/office/drawing/2014/main" id="{6F6A802A-D29C-C8F9-DB9E-3F4D7F461866}"/>
              </a:ext>
            </a:extLst>
          </p:cNvPr>
          <p:cNvGrpSpPr/>
          <p:nvPr/>
        </p:nvGrpSpPr>
        <p:grpSpPr>
          <a:xfrm flipV="1">
            <a:off x="1626002" y="4708821"/>
            <a:ext cx="1571261" cy="428709"/>
            <a:chOff x="5430195" y="2990850"/>
            <a:chExt cx="1571261" cy="428709"/>
          </a:xfrm>
        </p:grpSpPr>
        <p:sp>
          <p:nvSpPr>
            <p:cNvPr id="27" name="左中括号 26">
              <a:extLst>
                <a:ext uri="{FF2B5EF4-FFF2-40B4-BE49-F238E27FC236}">
                  <a16:creationId xmlns:a16="http://schemas.microsoft.com/office/drawing/2014/main" id="{0879C141-5AD3-D8ED-F36F-2EFC88B9690F}"/>
                </a:ext>
              </a:extLst>
            </p:cNvPr>
            <p:cNvSpPr/>
            <p:nvPr/>
          </p:nvSpPr>
          <p:spPr>
            <a:xfrm rot="16200000">
              <a:off x="5698156" y="2786269"/>
              <a:ext cx="192061" cy="727984"/>
            </a:xfrm>
            <a:prstGeom prst="leftBracket">
              <a:avLst>
                <a:gd name="adj" fmla="val 0"/>
              </a:avLst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3175766E-BE37-1403-86B0-5FE7DD858825}"/>
                </a:ext>
              </a:extLst>
            </p:cNvPr>
            <p:cNvGrpSpPr/>
            <p:nvPr/>
          </p:nvGrpSpPr>
          <p:grpSpPr>
            <a:xfrm>
              <a:off x="5794187" y="2990850"/>
              <a:ext cx="1207269" cy="428709"/>
              <a:chOff x="5794187" y="2990850"/>
              <a:chExt cx="1207269" cy="428709"/>
            </a:xfrm>
          </p:grpSpPr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9FA67B06-1CDB-40D9-31B4-01C39FB1AD0B}"/>
                  </a:ext>
                </a:extLst>
              </p:cNvPr>
              <p:cNvCxnSpPr>
                <a:cxnSpLocks/>
                <a:stCxn id="27" idx="1"/>
              </p:cNvCxnSpPr>
              <p:nvPr/>
            </p:nvCxnSpPr>
            <p:spPr>
              <a:xfrm>
                <a:off x="5794187" y="3246291"/>
                <a:ext cx="0" cy="173268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2F084E0E-F14F-E63F-5996-21EB0E8FC7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6076" y="2990850"/>
                <a:ext cx="0" cy="428709"/>
              </a:xfrm>
              <a:prstGeom prst="line">
                <a:avLst/>
              </a:prstGeom>
              <a:ln>
                <a:solidFill>
                  <a:srgbClr val="3366FF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17EB3C1F-214B-FF3B-868A-2F3D8296F1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94187" y="3417732"/>
                <a:ext cx="1207269" cy="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AE2F3D7A-3F69-7256-B4CF-5BCBA7C94655}"/>
              </a:ext>
            </a:extLst>
          </p:cNvPr>
          <p:cNvGrpSpPr/>
          <p:nvPr/>
        </p:nvGrpSpPr>
        <p:grpSpPr>
          <a:xfrm>
            <a:off x="1626002" y="6135608"/>
            <a:ext cx="1571261" cy="428709"/>
            <a:chOff x="5430195" y="2990850"/>
            <a:chExt cx="1571261" cy="428709"/>
          </a:xfrm>
        </p:grpSpPr>
        <p:sp>
          <p:nvSpPr>
            <p:cNvPr id="44" name="左中括号 43">
              <a:extLst>
                <a:ext uri="{FF2B5EF4-FFF2-40B4-BE49-F238E27FC236}">
                  <a16:creationId xmlns:a16="http://schemas.microsoft.com/office/drawing/2014/main" id="{339CCBE8-F07F-C767-92D2-B2471938BDFA}"/>
                </a:ext>
              </a:extLst>
            </p:cNvPr>
            <p:cNvSpPr/>
            <p:nvPr/>
          </p:nvSpPr>
          <p:spPr>
            <a:xfrm rot="16200000">
              <a:off x="5698156" y="2786269"/>
              <a:ext cx="192061" cy="727984"/>
            </a:xfrm>
            <a:prstGeom prst="leftBracket">
              <a:avLst>
                <a:gd name="adj" fmla="val 0"/>
              </a:avLst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B0B65D5E-0A0F-AD58-DFB2-00E64F3F97BD}"/>
                </a:ext>
              </a:extLst>
            </p:cNvPr>
            <p:cNvGrpSpPr/>
            <p:nvPr/>
          </p:nvGrpSpPr>
          <p:grpSpPr>
            <a:xfrm>
              <a:off x="5794187" y="2990850"/>
              <a:ext cx="1207269" cy="428709"/>
              <a:chOff x="5794187" y="2990850"/>
              <a:chExt cx="1207269" cy="428709"/>
            </a:xfrm>
          </p:grpSpPr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D61D8AC3-1F20-A746-B2BF-5779D7630B4C}"/>
                  </a:ext>
                </a:extLst>
              </p:cNvPr>
              <p:cNvCxnSpPr>
                <a:cxnSpLocks/>
                <a:stCxn id="44" idx="1"/>
              </p:cNvCxnSpPr>
              <p:nvPr/>
            </p:nvCxnSpPr>
            <p:spPr>
              <a:xfrm>
                <a:off x="5794187" y="3246291"/>
                <a:ext cx="0" cy="173268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64FA672C-14C0-4DBC-3B0F-16310E32D9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6076" y="2990850"/>
                <a:ext cx="0" cy="428709"/>
              </a:xfrm>
              <a:prstGeom prst="line">
                <a:avLst/>
              </a:prstGeom>
              <a:ln>
                <a:solidFill>
                  <a:srgbClr val="3366FF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5F9B8596-D81C-F6F8-6582-AA736F2306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94187" y="3417732"/>
                <a:ext cx="1207269" cy="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79E92C38-B319-289D-BBC5-9C37F96BBABC}"/>
              </a:ext>
            </a:extLst>
          </p:cNvPr>
          <p:cNvSpPr txBox="1"/>
          <p:nvPr/>
        </p:nvSpPr>
        <p:spPr>
          <a:xfrm>
            <a:off x="2908733" y="4515984"/>
            <a:ext cx="2290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分子相加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0CB0606-13D5-8FD9-C636-50E9ED85871F}"/>
              </a:ext>
            </a:extLst>
          </p:cNvPr>
          <p:cNvSpPr txBox="1"/>
          <p:nvPr/>
        </p:nvSpPr>
        <p:spPr>
          <a:xfrm>
            <a:off x="2908733" y="6088352"/>
            <a:ext cx="2290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分母不变</a:t>
            </a:r>
          </a:p>
        </p:txBody>
      </p:sp>
      <p:graphicFrame>
        <p:nvGraphicFramePr>
          <p:cNvPr id="51" name="对象 50">
            <a:extLst>
              <a:ext uri="{FF2B5EF4-FFF2-40B4-BE49-F238E27FC236}">
                <a16:creationId xmlns:a16="http://schemas.microsoft.com/office/drawing/2014/main" id="{4FB62E23-3F3A-DA5D-2EFC-6F6343405F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869802"/>
              </p:ext>
            </p:extLst>
          </p:nvPr>
        </p:nvGraphicFramePr>
        <p:xfrm>
          <a:off x="5948436" y="5032375"/>
          <a:ext cx="18288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8" imgW="609480" imgH="406080" progId="Equation.DSMT4">
                  <p:embed/>
                </p:oleObj>
              </mc:Choice>
              <mc:Fallback>
                <p:oleObj name="Equation" r:id="rId8" imgW="609480" imgH="406080" progId="Equation.DSMT4">
                  <p:embed/>
                  <p:pic>
                    <p:nvPicPr>
                      <p:cNvPr id="25" name="对象 24">
                        <a:extLst>
                          <a:ext uri="{FF2B5EF4-FFF2-40B4-BE49-F238E27FC236}">
                            <a16:creationId xmlns:a16="http://schemas.microsoft.com/office/drawing/2014/main" id="{50A3D46E-CE6D-7A5E-DAF4-0B94815423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48436" y="5032375"/>
                        <a:ext cx="182880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对象 52">
            <a:extLst>
              <a:ext uri="{FF2B5EF4-FFF2-40B4-BE49-F238E27FC236}">
                <a16:creationId xmlns:a16="http://schemas.microsoft.com/office/drawing/2014/main" id="{16DD367E-DD83-6349-89E8-90C8B939D2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0459233"/>
              </p:ext>
            </p:extLst>
          </p:nvPr>
        </p:nvGraphicFramePr>
        <p:xfrm>
          <a:off x="5425409" y="5032375"/>
          <a:ext cx="4572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10" imgW="152280" imgH="406080" progId="Equation.DSMT4">
                  <p:embed/>
                </p:oleObj>
              </mc:Choice>
              <mc:Fallback>
                <p:oleObj name="Equation" r:id="rId10" imgW="152280" imgH="406080" progId="Equation.DSMT4">
                  <p:embed/>
                  <p:pic>
                    <p:nvPicPr>
                      <p:cNvPr id="51" name="对象 50">
                        <a:extLst>
                          <a:ext uri="{FF2B5EF4-FFF2-40B4-BE49-F238E27FC236}">
                            <a16:creationId xmlns:a16="http://schemas.microsoft.com/office/drawing/2014/main" id="{4FB62E23-3F3A-DA5D-2EFC-6F6343405F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425409" y="5032375"/>
                        <a:ext cx="45720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椭圆 53">
            <a:extLst>
              <a:ext uri="{FF2B5EF4-FFF2-40B4-BE49-F238E27FC236}">
                <a16:creationId xmlns:a16="http://schemas.microsoft.com/office/drawing/2014/main" id="{E83FBC4F-D570-977E-A5B2-056016E9BEF2}"/>
              </a:ext>
            </a:extLst>
          </p:cNvPr>
          <p:cNvSpPr/>
          <p:nvPr/>
        </p:nvSpPr>
        <p:spPr>
          <a:xfrm>
            <a:off x="5882609" y="5321030"/>
            <a:ext cx="457200" cy="564204"/>
          </a:xfrm>
          <a:prstGeom prst="ellipse">
            <a:avLst/>
          </a:prstGeom>
          <a:noFill/>
          <a:ln>
            <a:solidFill>
              <a:srgbClr val="EE1D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DFDBE4B-6E58-F9E7-6CAC-81EAC40E4268}"/>
              </a:ext>
            </a:extLst>
          </p:cNvPr>
          <p:cNvGrpSpPr/>
          <p:nvPr/>
        </p:nvGrpSpPr>
        <p:grpSpPr>
          <a:xfrm flipV="1">
            <a:off x="5673194" y="4697730"/>
            <a:ext cx="1860067" cy="439800"/>
            <a:chOff x="5430195" y="2990850"/>
            <a:chExt cx="1860067" cy="439800"/>
          </a:xfrm>
        </p:grpSpPr>
        <p:sp>
          <p:nvSpPr>
            <p:cNvPr id="56" name="左中括号 55">
              <a:extLst>
                <a:ext uri="{FF2B5EF4-FFF2-40B4-BE49-F238E27FC236}">
                  <a16:creationId xmlns:a16="http://schemas.microsoft.com/office/drawing/2014/main" id="{C816DA2E-AD08-746B-2ADF-102925B73ACD}"/>
                </a:ext>
              </a:extLst>
            </p:cNvPr>
            <p:cNvSpPr/>
            <p:nvPr/>
          </p:nvSpPr>
          <p:spPr>
            <a:xfrm rot="16200000">
              <a:off x="5885104" y="2599320"/>
              <a:ext cx="192061" cy="1101880"/>
            </a:xfrm>
            <a:prstGeom prst="leftBracket">
              <a:avLst>
                <a:gd name="adj" fmla="val 0"/>
              </a:avLst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0962EEF0-016B-6655-D6A4-BA5887DC5471}"/>
                </a:ext>
              </a:extLst>
            </p:cNvPr>
            <p:cNvGrpSpPr/>
            <p:nvPr/>
          </p:nvGrpSpPr>
          <p:grpSpPr>
            <a:xfrm>
              <a:off x="5981134" y="2990850"/>
              <a:ext cx="1309128" cy="439800"/>
              <a:chOff x="5981134" y="2990850"/>
              <a:chExt cx="1309128" cy="439800"/>
            </a:xfrm>
          </p:grpSpPr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718BEDC7-20C9-7A3B-F54D-91003E13C00D}"/>
                  </a:ext>
                </a:extLst>
              </p:cNvPr>
              <p:cNvCxnSpPr>
                <a:cxnSpLocks/>
                <a:stCxn id="56" idx="1"/>
              </p:cNvCxnSpPr>
              <p:nvPr/>
            </p:nvCxnSpPr>
            <p:spPr>
              <a:xfrm>
                <a:off x="5981135" y="3246290"/>
                <a:ext cx="0" cy="18436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1ECFD71E-8F06-508F-F252-DCEBF813D4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1826" y="2990850"/>
                <a:ext cx="0" cy="428709"/>
              </a:xfrm>
              <a:prstGeom prst="line">
                <a:avLst/>
              </a:prstGeom>
              <a:ln>
                <a:solidFill>
                  <a:srgbClr val="3366FF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E38AF42C-5B0E-5205-2DB4-A8E62A5583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81134" y="3417732"/>
                <a:ext cx="1309128" cy="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7985E7EC-8831-2D70-0B8F-83A2195F18B6}"/>
              </a:ext>
            </a:extLst>
          </p:cNvPr>
          <p:cNvSpPr txBox="1"/>
          <p:nvPr/>
        </p:nvSpPr>
        <p:spPr>
          <a:xfrm>
            <a:off x="7193014" y="4515984"/>
            <a:ext cx="2290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分子相减</a:t>
            </a:r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DA6AA400-AFB0-D9D4-755C-A593205BC9AE}"/>
              </a:ext>
            </a:extLst>
          </p:cNvPr>
          <p:cNvGrpSpPr/>
          <p:nvPr/>
        </p:nvGrpSpPr>
        <p:grpSpPr>
          <a:xfrm>
            <a:off x="5673194" y="6130062"/>
            <a:ext cx="1860067" cy="439800"/>
            <a:chOff x="5430195" y="2990850"/>
            <a:chExt cx="1860067" cy="439800"/>
          </a:xfrm>
        </p:grpSpPr>
        <p:sp>
          <p:nvSpPr>
            <p:cNvPr id="70" name="左中括号 69">
              <a:extLst>
                <a:ext uri="{FF2B5EF4-FFF2-40B4-BE49-F238E27FC236}">
                  <a16:creationId xmlns:a16="http://schemas.microsoft.com/office/drawing/2014/main" id="{89A9F612-3CA1-48FA-0CA7-3DA211DDB1CD}"/>
                </a:ext>
              </a:extLst>
            </p:cNvPr>
            <p:cNvSpPr/>
            <p:nvPr/>
          </p:nvSpPr>
          <p:spPr>
            <a:xfrm rot="16200000">
              <a:off x="5885104" y="2599320"/>
              <a:ext cx="192061" cy="1101880"/>
            </a:xfrm>
            <a:prstGeom prst="leftBracket">
              <a:avLst>
                <a:gd name="adj" fmla="val 0"/>
              </a:avLst>
            </a:prstGeom>
            <a:ln>
              <a:solidFill>
                <a:srgbClr val="3366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60B47988-5863-937D-71AF-854E83A93959}"/>
                </a:ext>
              </a:extLst>
            </p:cNvPr>
            <p:cNvGrpSpPr/>
            <p:nvPr/>
          </p:nvGrpSpPr>
          <p:grpSpPr>
            <a:xfrm>
              <a:off x="5981134" y="2990850"/>
              <a:ext cx="1309128" cy="439800"/>
              <a:chOff x="5981134" y="2990850"/>
              <a:chExt cx="1309128" cy="439800"/>
            </a:xfrm>
          </p:grpSpPr>
          <p:cxnSp>
            <p:nvCxnSpPr>
              <p:cNvPr id="72" name="直接连接符 71">
                <a:extLst>
                  <a:ext uri="{FF2B5EF4-FFF2-40B4-BE49-F238E27FC236}">
                    <a16:creationId xmlns:a16="http://schemas.microsoft.com/office/drawing/2014/main" id="{AECC166E-79B1-295E-532E-A637F69D28E9}"/>
                  </a:ext>
                </a:extLst>
              </p:cNvPr>
              <p:cNvCxnSpPr>
                <a:cxnSpLocks/>
                <a:stCxn id="70" idx="1"/>
              </p:cNvCxnSpPr>
              <p:nvPr/>
            </p:nvCxnSpPr>
            <p:spPr>
              <a:xfrm>
                <a:off x="5981135" y="3246290"/>
                <a:ext cx="0" cy="18436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>
                <a:extLst>
                  <a:ext uri="{FF2B5EF4-FFF2-40B4-BE49-F238E27FC236}">
                    <a16:creationId xmlns:a16="http://schemas.microsoft.com/office/drawing/2014/main" id="{F92F9846-91F6-2503-65E9-A722F9220C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1826" y="2990850"/>
                <a:ext cx="0" cy="428709"/>
              </a:xfrm>
              <a:prstGeom prst="line">
                <a:avLst/>
              </a:prstGeom>
              <a:ln>
                <a:solidFill>
                  <a:srgbClr val="3366FF"/>
                </a:solidFill>
                <a:headEnd type="triangl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>
                <a:extLst>
                  <a:ext uri="{FF2B5EF4-FFF2-40B4-BE49-F238E27FC236}">
                    <a16:creationId xmlns:a16="http://schemas.microsoft.com/office/drawing/2014/main" id="{68D18EDD-BE7C-3EDF-646C-894ECDC5F7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981134" y="3417732"/>
                <a:ext cx="1309128" cy="0"/>
              </a:xfrm>
              <a:prstGeom prst="line">
                <a:avLst/>
              </a:prstGeom>
              <a:ln>
                <a:solidFill>
                  <a:srgbClr val="3366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文本框 74">
            <a:extLst>
              <a:ext uri="{FF2B5EF4-FFF2-40B4-BE49-F238E27FC236}">
                <a16:creationId xmlns:a16="http://schemas.microsoft.com/office/drawing/2014/main" id="{AA92EFF9-0962-AB31-6CAE-8ABA6C1B88A6}"/>
              </a:ext>
            </a:extLst>
          </p:cNvPr>
          <p:cNvSpPr txBox="1"/>
          <p:nvPr/>
        </p:nvSpPr>
        <p:spPr>
          <a:xfrm>
            <a:off x="7193014" y="6088352"/>
            <a:ext cx="2290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分母不变</a:t>
            </a:r>
          </a:p>
        </p:txBody>
      </p:sp>
      <p:graphicFrame>
        <p:nvGraphicFramePr>
          <p:cNvPr id="76" name="对象 75">
            <a:extLst>
              <a:ext uri="{FF2B5EF4-FFF2-40B4-BE49-F238E27FC236}">
                <a16:creationId xmlns:a16="http://schemas.microsoft.com/office/drawing/2014/main" id="{DDCC4230-7857-C0CE-F875-76014DD2A1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659093"/>
              </p:ext>
            </p:extLst>
          </p:nvPr>
        </p:nvGraphicFramePr>
        <p:xfrm>
          <a:off x="8944085" y="5032375"/>
          <a:ext cx="18288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12" imgW="609480" imgH="406080" progId="Equation.DSMT4">
                  <p:embed/>
                </p:oleObj>
              </mc:Choice>
              <mc:Fallback>
                <p:oleObj name="Equation" r:id="rId12" imgW="609480" imgH="406080" progId="Equation.DSMT4">
                  <p:embed/>
                  <p:pic>
                    <p:nvPicPr>
                      <p:cNvPr id="52" name="对象 51">
                        <a:extLst>
                          <a:ext uri="{FF2B5EF4-FFF2-40B4-BE49-F238E27FC236}">
                            <a16:creationId xmlns:a16="http://schemas.microsoft.com/office/drawing/2014/main" id="{DDCC4230-7857-C0CE-F875-76014DD2A1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944085" y="5032375"/>
                        <a:ext cx="182880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文本框 76">
            <a:extLst>
              <a:ext uri="{FF2B5EF4-FFF2-40B4-BE49-F238E27FC236}">
                <a16:creationId xmlns:a16="http://schemas.microsoft.com/office/drawing/2014/main" id="{41FA440E-48C6-54CF-DBF4-E01A53AE7FB6}"/>
              </a:ext>
            </a:extLst>
          </p:cNvPr>
          <p:cNvSpPr txBox="1"/>
          <p:nvPr/>
        </p:nvSpPr>
        <p:spPr>
          <a:xfrm>
            <a:off x="3380297" y="5310630"/>
            <a:ext cx="9582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=1</a:t>
            </a:r>
            <a:endParaRPr lang="zh-CN" altLang="en-US" sz="3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35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/>
      <p:bldP spid="22" grpId="0"/>
      <p:bldP spid="23" grpId="0" animBg="1"/>
      <p:bldP spid="49" grpId="0"/>
      <p:bldP spid="50" grpId="0"/>
      <p:bldP spid="54" grpId="0" animBg="1"/>
      <p:bldP spid="68" grpId="0"/>
      <p:bldP spid="75" grpId="0"/>
      <p:bldP spid="7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17E90-65DE-C49D-4C90-18A69B060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8DD4935E-DD75-00E6-EF73-14CC33B63DD1}"/>
              </a:ext>
            </a:extLst>
          </p:cNvPr>
          <p:cNvSpPr/>
          <p:nvPr/>
        </p:nvSpPr>
        <p:spPr>
          <a:xfrm>
            <a:off x="739853" y="38100"/>
            <a:ext cx="10712294" cy="1889583"/>
          </a:xfrm>
          <a:prstGeom prst="wedgeRoundRectCallout">
            <a:avLst>
              <a:gd name="adj1" fmla="val -49827"/>
              <a:gd name="adj2" fmla="val 18217"/>
              <a:gd name="adj3" fmla="val 16667"/>
            </a:avLst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        这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一单元我们认识了分数，它与以前学习的整数有什么联系和区别？在学习中用到了什么新的方法？你还想研究什么问题？</a:t>
            </a:r>
          </a:p>
        </p:txBody>
      </p:sp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F1D132EA-1B02-8DCB-90E3-2A91DE0E484B}"/>
              </a:ext>
            </a:extLst>
          </p:cNvPr>
          <p:cNvSpPr/>
          <p:nvPr/>
        </p:nvSpPr>
        <p:spPr>
          <a:xfrm>
            <a:off x="1634186" y="1838959"/>
            <a:ext cx="4499072" cy="1354648"/>
          </a:xfrm>
          <a:prstGeom prst="wedgeRoundRectCallout">
            <a:avLst>
              <a:gd name="adj1" fmla="val -51907"/>
              <a:gd name="adj2" fmla="val 3994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分数和整数一样，也可以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表示数量的多少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C4C5457-010C-BC35-A90D-3C6AFF81F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43498" y="2169847"/>
            <a:ext cx="1354648" cy="135464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F99CE54-9E6D-AAD3-2ABC-035DBE07C2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593854" y="1902590"/>
            <a:ext cx="1354648" cy="1354648"/>
          </a:xfrm>
          <a:prstGeom prst="rect">
            <a:avLst/>
          </a:prstGeom>
        </p:spPr>
      </p:pic>
      <p:sp>
        <p:nvSpPr>
          <p:cNvPr id="16" name="对话气泡: 圆角矩形 15">
            <a:extLst>
              <a:ext uri="{FF2B5EF4-FFF2-40B4-BE49-F238E27FC236}">
                <a16:creationId xmlns:a16="http://schemas.microsoft.com/office/drawing/2014/main" id="{7452DDBA-9183-61AF-5A18-70AEC3E3059B}"/>
              </a:ext>
            </a:extLst>
          </p:cNvPr>
          <p:cNvSpPr/>
          <p:nvPr/>
        </p:nvSpPr>
        <p:spPr>
          <a:xfrm>
            <a:off x="6309347" y="1762012"/>
            <a:ext cx="4248236" cy="1444830"/>
          </a:xfrm>
          <a:prstGeom prst="wedgeRoundRectCallout">
            <a:avLst>
              <a:gd name="adj1" fmla="val 54203"/>
              <a:gd name="adj2" fmla="val 2936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分数还可以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表示</a:t>
            </a:r>
            <a:r>
              <a:rPr lang="zh-CN" altLang="en-US" sz="32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部分与整体之间的关系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09B8DF0-5AEC-AB65-E762-9006AF7ADB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7929" y="3816065"/>
            <a:ext cx="1354648" cy="1354648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8FB2AA55-FC35-145F-B0C3-537405F18F0F}"/>
              </a:ext>
            </a:extLst>
          </p:cNvPr>
          <p:cNvSpPr/>
          <p:nvPr/>
        </p:nvSpPr>
        <p:spPr>
          <a:xfrm>
            <a:off x="1704210" y="3353963"/>
            <a:ext cx="4499072" cy="1354648"/>
          </a:xfrm>
          <a:prstGeom prst="wedgeRoundRectCallout">
            <a:avLst>
              <a:gd name="adj1" fmla="val -56396"/>
              <a:gd name="adj2" fmla="val 2063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可以用整数乘、除法解决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有关分数的问题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5EECAB0-56AB-D11E-6D8F-272502D7114B}"/>
              </a:ext>
            </a:extLst>
          </p:cNvPr>
          <p:cNvSpPr txBox="1"/>
          <p:nvPr/>
        </p:nvSpPr>
        <p:spPr>
          <a:xfrm>
            <a:off x="1408423" y="4868967"/>
            <a:ext cx="95243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1592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解决“求一个数的几分之几是多少”的实际问题。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C48C394-3723-3BA5-4C1A-CEB0B13FB901}"/>
              </a:ext>
            </a:extLst>
          </p:cNvPr>
          <p:cNvSpPr txBox="1"/>
          <p:nvPr/>
        </p:nvSpPr>
        <p:spPr>
          <a:xfrm>
            <a:off x="1442577" y="5455787"/>
            <a:ext cx="97408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先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用这个数除以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分母</a:t>
            </a:r>
            <a:r>
              <a:rPr kumimoji="0" lang="zh-CN" altLang="en-US" sz="32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求出其中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一份</a:t>
            </a:r>
            <a:r>
              <a:rPr kumimoji="0" lang="zh-CN" altLang="en-US" sz="32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的数量）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9B92134-1B02-9A85-4822-BAF78983A715}"/>
              </a:ext>
            </a:extLst>
          </p:cNvPr>
          <p:cNvSpPr txBox="1"/>
          <p:nvPr/>
        </p:nvSpPr>
        <p:spPr>
          <a:xfrm>
            <a:off x="1442577" y="5943289"/>
            <a:ext cx="81843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3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2.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再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用商乘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分子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。（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求出其中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几份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是多少）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C125C85-4127-3A31-9E33-8A730704D341}"/>
              </a:ext>
            </a:extLst>
          </p:cNvPr>
          <p:cNvGrpSpPr/>
          <p:nvPr/>
        </p:nvGrpSpPr>
        <p:grpSpPr>
          <a:xfrm>
            <a:off x="6309346" y="3416906"/>
            <a:ext cx="5785095" cy="1457149"/>
            <a:chOff x="6309346" y="3416906"/>
            <a:chExt cx="5785095" cy="145714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E19BE765-290E-E683-4315-9A5FED0AB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0739793" y="3519407"/>
              <a:ext cx="1354648" cy="1354648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AE899DD6-B3F2-F039-C616-A2CD21C8D95B}"/>
                </a:ext>
              </a:extLst>
            </p:cNvPr>
            <p:cNvGrpSpPr/>
            <p:nvPr/>
          </p:nvGrpSpPr>
          <p:grpSpPr>
            <a:xfrm>
              <a:off x="6309346" y="3416906"/>
              <a:ext cx="4284508" cy="1229786"/>
              <a:chOff x="5252936" y="2926621"/>
              <a:chExt cx="3779576" cy="1586239"/>
            </a:xfrm>
          </p:grpSpPr>
          <p:sp>
            <p:nvSpPr>
              <p:cNvPr id="11" name="对话气泡: 圆角矩形 10">
                <a:extLst>
                  <a:ext uri="{FF2B5EF4-FFF2-40B4-BE49-F238E27FC236}">
                    <a16:creationId xmlns:a16="http://schemas.microsoft.com/office/drawing/2014/main" id="{D51F4445-0362-1718-8F0D-9AD128935818}"/>
                  </a:ext>
                </a:extLst>
              </p:cNvPr>
              <p:cNvSpPr/>
              <p:nvPr/>
            </p:nvSpPr>
            <p:spPr>
              <a:xfrm>
                <a:off x="5252936" y="2926621"/>
                <a:ext cx="3779576" cy="1584920"/>
              </a:xfrm>
              <a:prstGeom prst="wedgeRoundRectCallout">
                <a:avLst>
                  <a:gd name="adj1" fmla="val 54183"/>
                  <a:gd name="adj2" fmla="val 32256"/>
                  <a:gd name="adj3" fmla="val 16667"/>
                </a:avLst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32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  <a:sym typeface="+mn-ea"/>
                  </a:rPr>
                  <a:t>如果平均分成</a:t>
                </a:r>
                <a:r>
                  <a:rPr lang="en-US" altLang="zh-CN" sz="3200" dirty="0">
                    <a:solidFill>
                      <a:prstClr val="black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  <a:sym typeface="+mn-ea"/>
                  </a:rPr>
                  <a:t>100</a:t>
                </a:r>
                <a:r>
                  <a:rPr lang="zh-CN" altLang="en-US" sz="32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  <a:sym typeface="+mn-ea"/>
                  </a:rPr>
                  <a:t>份，</a:t>
                </a:r>
              </a:p>
              <a:p>
                <a:pPr>
                  <a:lnSpc>
                    <a:spcPct val="120000"/>
                  </a:lnSpc>
                </a:pPr>
                <a:r>
                  <a:rPr lang="zh-CN" altLang="en-US" sz="32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楷体" panose="02010609060101010101" pitchFamily="49" charset="-122"/>
                    <a:cs typeface="Arial" panose="020B0604020202020204" pitchFamily="34" charset="0"/>
                    <a:sym typeface="+mn-ea"/>
                  </a:rPr>
                  <a:t>每份是       吗？</a:t>
                </a:r>
              </a:p>
            </p:txBody>
          </p:sp>
          <p:graphicFrame>
            <p:nvGraphicFramePr>
              <p:cNvPr id="12" name="对象 11">
                <a:extLst>
                  <a:ext uri="{FF2B5EF4-FFF2-40B4-BE49-F238E27FC236}">
                    <a16:creationId xmlns:a16="http://schemas.microsoft.com/office/drawing/2014/main" id="{26668DA8-08F5-EADA-149A-AB5AAF78EC5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13437908"/>
                  </p:ext>
                </p:extLst>
              </p:nvPr>
            </p:nvGraphicFramePr>
            <p:xfrm>
              <a:off x="6447600" y="3547240"/>
              <a:ext cx="787190" cy="9656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5" name="Equation" r:id="rId7" imgW="317160" imgH="406080" progId="Equation.DSMT4">
                      <p:embed/>
                    </p:oleObj>
                  </mc:Choice>
                  <mc:Fallback>
                    <p:oleObj name="Equation" r:id="rId7" imgW="317160" imgH="406080" progId="Equation.DSMT4">
                      <p:embed/>
                      <p:pic>
                        <p:nvPicPr>
                          <p:cNvPr id="26" name="对象 25">
                            <a:extLst>
                              <a:ext uri="{FF2B5EF4-FFF2-40B4-BE49-F238E27FC236}">
                                <a16:creationId xmlns:a16="http://schemas.microsoft.com/office/drawing/2014/main" id="{BB119938-960B-9D8F-C9BC-52CA13380722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6447600" y="3547240"/>
                            <a:ext cx="787190" cy="96562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246646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4" grpId="0" animBg="1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4BBB4906-2442-529E-EDA7-968F134A6709}"/>
              </a:ext>
            </a:extLst>
          </p:cNvPr>
          <p:cNvSpPr/>
          <p:nvPr/>
        </p:nvSpPr>
        <p:spPr>
          <a:xfrm>
            <a:off x="500743" y="156674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0815D8E-BD7A-E044-F9D4-69D1EDC3E3AA}"/>
              </a:ext>
            </a:extLst>
          </p:cNvPr>
          <p:cNvSpPr txBox="1"/>
          <p:nvPr/>
        </p:nvSpPr>
        <p:spPr>
          <a:xfrm>
            <a:off x="1176121" y="1515112"/>
            <a:ext cx="10515136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在      里填上“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&gt;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”或“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&lt;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190727BC-D1CB-C923-E428-6DE66F8E3A32}"/>
              </a:ext>
            </a:extLst>
          </p:cNvPr>
          <p:cNvSpPr/>
          <p:nvPr/>
        </p:nvSpPr>
        <p:spPr>
          <a:xfrm>
            <a:off x="1802799" y="1550463"/>
            <a:ext cx="620385" cy="620385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accent1">
                <a:shade val="15000"/>
              </a:scheme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204B8A09-3029-057A-98F4-9C1CE7D6E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5441" y="172108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07180569-6D6E-96D0-D859-91B5EFF63DDE}"/>
              </a:ext>
            </a:extLst>
          </p:cNvPr>
          <p:cNvGrpSpPr/>
          <p:nvPr/>
        </p:nvGrpSpPr>
        <p:grpSpPr>
          <a:xfrm>
            <a:off x="1190241" y="2582915"/>
            <a:ext cx="1594703" cy="1168200"/>
            <a:chOff x="1190241" y="2278115"/>
            <a:chExt cx="1594703" cy="1168200"/>
          </a:xfrm>
        </p:grpSpPr>
        <p:graphicFrame>
          <p:nvGraphicFramePr>
            <p:cNvPr id="27" name="对象 26">
              <a:extLst>
                <a:ext uri="{FF2B5EF4-FFF2-40B4-BE49-F238E27FC236}">
                  <a16:creationId xmlns:a16="http://schemas.microsoft.com/office/drawing/2014/main" id="{50F95641-9CD6-5967-B6DB-CF728BB9E0B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46546902"/>
                </p:ext>
              </p:extLst>
            </p:nvPr>
          </p:nvGraphicFramePr>
          <p:xfrm>
            <a:off x="1190241" y="2278115"/>
            <a:ext cx="455886" cy="116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6" name="Equation" r:id="rId3" imgW="152280" imgH="406080" progId="Equation.DSMT4">
                    <p:embed/>
                  </p:oleObj>
                </mc:Choice>
                <mc:Fallback>
                  <p:oleObj name="Equation" r:id="rId3" imgW="152280" imgH="406080" progId="Equation.DSMT4">
                    <p:embed/>
                    <p:pic>
                      <p:nvPicPr>
                        <p:cNvPr id="7" name="对象 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190241" y="2278115"/>
                          <a:ext cx="455886" cy="1168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C435E853-ACB0-103A-014B-D1CFCC0FD63D}"/>
                </a:ext>
              </a:extLst>
            </p:cNvPr>
            <p:cNvSpPr/>
            <p:nvPr/>
          </p:nvSpPr>
          <p:spPr>
            <a:xfrm>
              <a:off x="1677400" y="2552023"/>
              <a:ext cx="620385" cy="620385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9" name="对象 28">
              <a:extLst>
                <a:ext uri="{FF2B5EF4-FFF2-40B4-BE49-F238E27FC236}">
                  <a16:creationId xmlns:a16="http://schemas.microsoft.com/office/drawing/2014/main" id="{98B74E80-8031-454B-EC0F-96210AA3614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7996011"/>
                </p:ext>
              </p:extLst>
            </p:nvPr>
          </p:nvGraphicFramePr>
          <p:xfrm>
            <a:off x="2329058" y="2278115"/>
            <a:ext cx="455886" cy="116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7" name="Equation" r:id="rId5" imgW="152280" imgH="406080" progId="Equation.DSMT4">
                    <p:embed/>
                  </p:oleObj>
                </mc:Choice>
                <mc:Fallback>
                  <p:oleObj name="Equation" r:id="rId5" imgW="152280" imgH="406080" progId="Equation.DSMT4">
                    <p:embed/>
                    <p:pic>
                      <p:nvPicPr>
                        <p:cNvPr id="27" name="对象 26">
                          <a:extLst>
                            <a:ext uri="{FF2B5EF4-FFF2-40B4-BE49-F238E27FC236}">
                              <a16:creationId xmlns:a16="http://schemas.microsoft.com/office/drawing/2014/main" id="{50F95641-9CD6-5967-B6DB-CF728BB9E0B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329058" y="2278115"/>
                          <a:ext cx="455886" cy="1168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D8EDFF18-E03F-9812-B088-9CF1BEEC8ADF}"/>
              </a:ext>
            </a:extLst>
          </p:cNvPr>
          <p:cNvGrpSpPr/>
          <p:nvPr/>
        </p:nvGrpSpPr>
        <p:grpSpPr>
          <a:xfrm>
            <a:off x="3737576" y="2582915"/>
            <a:ext cx="1594703" cy="1168200"/>
            <a:chOff x="3651339" y="2278115"/>
            <a:chExt cx="1594703" cy="1168200"/>
          </a:xfrm>
        </p:grpSpPr>
        <p:graphicFrame>
          <p:nvGraphicFramePr>
            <p:cNvPr id="30" name="对象 29">
              <a:extLst>
                <a:ext uri="{FF2B5EF4-FFF2-40B4-BE49-F238E27FC236}">
                  <a16:creationId xmlns:a16="http://schemas.microsoft.com/office/drawing/2014/main" id="{378C7429-5801-EA3D-6C00-B17C307C48E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26960202"/>
                </p:ext>
              </p:extLst>
            </p:nvPr>
          </p:nvGraphicFramePr>
          <p:xfrm>
            <a:off x="3651339" y="2278115"/>
            <a:ext cx="455886" cy="116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8" name="Equation" r:id="rId7" imgW="152280" imgH="406080" progId="Equation.DSMT4">
                    <p:embed/>
                  </p:oleObj>
                </mc:Choice>
                <mc:Fallback>
                  <p:oleObj name="Equation" r:id="rId7" imgW="152280" imgH="406080" progId="Equation.DSMT4">
                    <p:embed/>
                    <p:pic>
                      <p:nvPicPr>
                        <p:cNvPr id="27" name="对象 26">
                          <a:extLst>
                            <a:ext uri="{FF2B5EF4-FFF2-40B4-BE49-F238E27FC236}">
                              <a16:creationId xmlns:a16="http://schemas.microsoft.com/office/drawing/2014/main" id="{50F95641-9CD6-5967-B6DB-CF728BB9E0B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651339" y="2278115"/>
                          <a:ext cx="455886" cy="1168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1E3063D1-F404-ABE6-87DF-704E81C89281}"/>
                </a:ext>
              </a:extLst>
            </p:cNvPr>
            <p:cNvSpPr/>
            <p:nvPr/>
          </p:nvSpPr>
          <p:spPr>
            <a:xfrm>
              <a:off x="4138498" y="2552023"/>
              <a:ext cx="620385" cy="620385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2" name="对象 31">
              <a:extLst>
                <a:ext uri="{FF2B5EF4-FFF2-40B4-BE49-F238E27FC236}">
                  <a16:creationId xmlns:a16="http://schemas.microsoft.com/office/drawing/2014/main" id="{F1A393CC-3CAA-A654-0936-4EFC7300B34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0731588"/>
                </p:ext>
              </p:extLst>
            </p:nvPr>
          </p:nvGraphicFramePr>
          <p:xfrm>
            <a:off x="4790156" y="2278115"/>
            <a:ext cx="455886" cy="116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9" name="Equation" r:id="rId9" imgW="152280" imgH="406080" progId="Equation.DSMT4">
                    <p:embed/>
                  </p:oleObj>
                </mc:Choice>
                <mc:Fallback>
                  <p:oleObj name="Equation" r:id="rId9" imgW="152280" imgH="406080" progId="Equation.DSMT4">
                    <p:embed/>
                    <p:pic>
                      <p:nvPicPr>
                        <p:cNvPr id="29" name="对象 28">
                          <a:extLst>
                            <a:ext uri="{FF2B5EF4-FFF2-40B4-BE49-F238E27FC236}">
                              <a16:creationId xmlns:a16="http://schemas.microsoft.com/office/drawing/2014/main" id="{98B74E80-8031-454B-EC0F-96210AA3614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790156" y="2278115"/>
                          <a:ext cx="455886" cy="1168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8EFA7EE5-E9CF-0F3D-531F-21110F1E0541}"/>
              </a:ext>
            </a:extLst>
          </p:cNvPr>
          <p:cNvGrpSpPr/>
          <p:nvPr/>
        </p:nvGrpSpPr>
        <p:grpSpPr>
          <a:xfrm>
            <a:off x="6284911" y="2582915"/>
            <a:ext cx="1594703" cy="1168200"/>
            <a:chOff x="6306991" y="2278115"/>
            <a:chExt cx="1594703" cy="1168200"/>
          </a:xfrm>
        </p:grpSpPr>
        <p:graphicFrame>
          <p:nvGraphicFramePr>
            <p:cNvPr id="33" name="对象 32">
              <a:extLst>
                <a:ext uri="{FF2B5EF4-FFF2-40B4-BE49-F238E27FC236}">
                  <a16:creationId xmlns:a16="http://schemas.microsoft.com/office/drawing/2014/main" id="{26366C1A-DAAF-AB65-C42B-A77E6B62980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91655406"/>
                </p:ext>
              </p:extLst>
            </p:nvPr>
          </p:nvGraphicFramePr>
          <p:xfrm>
            <a:off x="6306991" y="2278115"/>
            <a:ext cx="455886" cy="116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0" name="Equation" r:id="rId11" imgW="152280" imgH="406080" progId="Equation.DSMT4">
                    <p:embed/>
                  </p:oleObj>
                </mc:Choice>
                <mc:Fallback>
                  <p:oleObj name="Equation" r:id="rId11" imgW="152280" imgH="406080" progId="Equation.DSMT4">
                    <p:embed/>
                    <p:pic>
                      <p:nvPicPr>
                        <p:cNvPr id="30" name="对象 29">
                          <a:extLst>
                            <a:ext uri="{FF2B5EF4-FFF2-40B4-BE49-F238E27FC236}">
                              <a16:creationId xmlns:a16="http://schemas.microsoft.com/office/drawing/2014/main" id="{378C7429-5801-EA3D-6C00-B17C307C48E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6306991" y="2278115"/>
                          <a:ext cx="455886" cy="1168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680CE0FC-D1A4-9161-BE55-7772DB2EF7DF}"/>
                </a:ext>
              </a:extLst>
            </p:cNvPr>
            <p:cNvSpPr/>
            <p:nvPr/>
          </p:nvSpPr>
          <p:spPr>
            <a:xfrm>
              <a:off x="6794150" y="2552023"/>
              <a:ext cx="620385" cy="620385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5" name="对象 34">
              <a:extLst>
                <a:ext uri="{FF2B5EF4-FFF2-40B4-BE49-F238E27FC236}">
                  <a16:creationId xmlns:a16="http://schemas.microsoft.com/office/drawing/2014/main" id="{46C1AB6C-7A8E-A1D8-4B18-0C630360873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99604426"/>
                </p:ext>
              </p:extLst>
            </p:nvPr>
          </p:nvGraphicFramePr>
          <p:xfrm>
            <a:off x="7445808" y="2278115"/>
            <a:ext cx="455886" cy="1168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1" name="Equation" r:id="rId13" imgW="152280" imgH="406080" progId="Equation.DSMT4">
                    <p:embed/>
                  </p:oleObj>
                </mc:Choice>
                <mc:Fallback>
                  <p:oleObj name="Equation" r:id="rId13" imgW="152280" imgH="406080" progId="Equation.DSMT4">
                    <p:embed/>
                    <p:pic>
                      <p:nvPicPr>
                        <p:cNvPr id="32" name="对象 31">
                          <a:extLst>
                            <a:ext uri="{FF2B5EF4-FFF2-40B4-BE49-F238E27FC236}">
                              <a16:creationId xmlns:a16="http://schemas.microsoft.com/office/drawing/2014/main" id="{F1A393CC-3CAA-A654-0936-4EFC7300B34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445808" y="2278115"/>
                          <a:ext cx="455886" cy="1168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95A051D5-B1ED-D556-5917-06589976082B}"/>
              </a:ext>
            </a:extLst>
          </p:cNvPr>
          <p:cNvGrpSpPr/>
          <p:nvPr/>
        </p:nvGrpSpPr>
        <p:grpSpPr>
          <a:xfrm>
            <a:off x="8832247" y="2582863"/>
            <a:ext cx="2169512" cy="1168400"/>
            <a:chOff x="8629756" y="2278063"/>
            <a:chExt cx="2169512" cy="1168400"/>
          </a:xfrm>
        </p:grpSpPr>
        <p:graphicFrame>
          <p:nvGraphicFramePr>
            <p:cNvPr id="40" name="对象 39">
              <a:extLst>
                <a:ext uri="{FF2B5EF4-FFF2-40B4-BE49-F238E27FC236}">
                  <a16:creationId xmlns:a16="http://schemas.microsoft.com/office/drawing/2014/main" id="{46ECBE46-D92D-15E7-5C67-23B7B072EC5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05027419"/>
                </p:ext>
              </p:extLst>
            </p:nvPr>
          </p:nvGraphicFramePr>
          <p:xfrm>
            <a:off x="8629756" y="2278063"/>
            <a:ext cx="720725" cy="1168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2" name="Equation" r:id="rId15" imgW="241200" imgH="406080" progId="Equation.DSMT4">
                    <p:embed/>
                  </p:oleObj>
                </mc:Choice>
                <mc:Fallback>
                  <p:oleObj name="Equation" r:id="rId15" imgW="241200" imgH="406080" progId="Equation.DSMT4">
                    <p:embed/>
                    <p:pic>
                      <p:nvPicPr>
                        <p:cNvPr id="33" name="对象 32">
                          <a:extLst>
                            <a:ext uri="{FF2B5EF4-FFF2-40B4-BE49-F238E27FC236}">
                              <a16:creationId xmlns:a16="http://schemas.microsoft.com/office/drawing/2014/main" id="{26366C1A-DAAF-AB65-C42B-A77E6B62980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8629756" y="2278063"/>
                          <a:ext cx="720725" cy="1168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0E4C1B63-6E14-0CFF-6BA2-8C2BB94EB3D9}"/>
                </a:ext>
              </a:extLst>
            </p:cNvPr>
            <p:cNvSpPr/>
            <p:nvPr/>
          </p:nvSpPr>
          <p:spPr>
            <a:xfrm>
              <a:off x="9407056" y="2552023"/>
              <a:ext cx="620385" cy="620385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accent1">
                  <a:shade val="1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42" name="对象 41">
              <a:extLst>
                <a:ext uri="{FF2B5EF4-FFF2-40B4-BE49-F238E27FC236}">
                  <a16:creationId xmlns:a16="http://schemas.microsoft.com/office/drawing/2014/main" id="{28058CC3-A384-CF33-E4F8-6C249D19396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589255"/>
                </p:ext>
              </p:extLst>
            </p:nvPr>
          </p:nvGraphicFramePr>
          <p:xfrm>
            <a:off x="10078543" y="2278063"/>
            <a:ext cx="720725" cy="1168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3" name="Equation" r:id="rId17" imgW="241200" imgH="406080" progId="Equation.DSMT4">
                    <p:embed/>
                  </p:oleObj>
                </mc:Choice>
                <mc:Fallback>
                  <p:oleObj name="Equation" r:id="rId17" imgW="241200" imgH="406080" progId="Equation.DSMT4">
                    <p:embed/>
                    <p:pic>
                      <p:nvPicPr>
                        <p:cNvPr id="35" name="对象 34">
                          <a:extLst>
                            <a:ext uri="{FF2B5EF4-FFF2-40B4-BE49-F238E27FC236}">
                              <a16:creationId xmlns:a16="http://schemas.microsoft.com/office/drawing/2014/main" id="{46C1AB6C-7A8E-A1D8-4B18-0C630360873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0078543" y="2278063"/>
                          <a:ext cx="720725" cy="1168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D10D3492-ED71-0488-4CE5-8A0BC1B69FD5}"/>
              </a:ext>
            </a:extLst>
          </p:cNvPr>
          <p:cNvSpPr txBox="1"/>
          <p:nvPr/>
        </p:nvSpPr>
        <p:spPr>
          <a:xfrm>
            <a:off x="1726404" y="2813072"/>
            <a:ext cx="602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zh-CN" altLang="en-US" sz="40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9FA7D4F-7ED0-72E1-54C1-65425204BEB9}"/>
              </a:ext>
            </a:extLst>
          </p:cNvPr>
          <p:cNvSpPr txBox="1"/>
          <p:nvPr/>
        </p:nvSpPr>
        <p:spPr>
          <a:xfrm>
            <a:off x="4335207" y="2813072"/>
            <a:ext cx="602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en-US" sz="40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672D424-5D99-C0F9-8190-08BDD90381C4}"/>
              </a:ext>
            </a:extLst>
          </p:cNvPr>
          <p:cNvSpPr txBox="1"/>
          <p:nvPr/>
        </p:nvSpPr>
        <p:spPr>
          <a:xfrm>
            <a:off x="6870155" y="2813072"/>
            <a:ext cx="602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en-US" sz="40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9CD37BA-5797-83B8-A373-A85C58E51E3B}"/>
              </a:ext>
            </a:extLst>
          </p:cNvPr>
          <p:cNvSpPr txBox="1"/>
          <p:nvPr/>
        </p:nvSpPr>
        <p:spPr>
          <a:xfrm>
            <a:off x="9673150" y="2813072"/>
            <a:ext cx="602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zh-CN" altLang="en-US" sz="40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>
            <a:extLst>
              <a:ext uri="{FF2B5EF4-FFF2-40B4-BE49-F238E27FC236}">
                <a16:creationId xmlns:a16="http://schemas.microsoft.com/office/drawing/2014/main" id="{0D06BBA3-47CC-7399-7431-BBA2B804FB55}"/>
              </a:ext>
            </a:extLst>
          </p:cNvPr>
          <p:cNvSpPr/>
          <p:nvPr/>
        </p:nvSpPr>
        <p:spPr>
          <a:xfrm>
            <a:off x="500743" y="141628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E4BD14C-C6E0-284C-BF36-EF34CF33B28A}"/>
              </a:ext>
            </a:extLst>
          </p:cNvPr>
          <p:cNvSpPr txBox="1"/>
          <p:nvPr/>
        </p:nvSpPr>
        <p:spPr>
          <a:xfrm>
            <a:off x="1176120" y="1364659"/>
            <a:ext cx="10832999" cy="691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各图中的涂色部分占总数的几分之几？数量是多少？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1699EF06-6690-ACF5-6864-9C372B2DE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215772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EA9663C4-E9C6-A709-ABD2-1B7EA9DAF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463" y="2865278"/>
            <a:ext cx="3146698" cy="2039037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02E240B-1EFC-E993-C632-FFD795905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962" y="2869685"/>
            <a:ext cx="3337675" cy="2030223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80F10B0-37C0-E956-DBA5-D0924038C0D9}"/>
              </a:ext>
            </a:extLst>
          </p:cNvPr>
          <p:cNvGrpSpPr/>
          <p:nvPr/>
        </p:nvGrpSpPr>
        <p:grpSpPr>
          <a:xfrm>
            <a:off x="3678783" y="2753518"/>
            <a:ext cx="1869440" cy="1382216"/>
            <a:chOff x="500743" y="4570711"/>
            <a:chExt cx="1869440" cy="1382216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311C187-7039-1163-048C-06ECF2541895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8E019AF-D806-58FB-CC75-B5E4DFB51E1A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89377E15-5C92-440C-07A4-0493CE4B4FEE}"/>
                </a:ext>
              </a:extLst>
            </p:cNvPr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5068F57-A8BF-A011-357A-711CF9107F5C}"/>
              </a:ext>
            </a:extLst>
          </p:cNvPr>
          <p:cNvGrpSpPr/>
          <p:nvPr/>
        </p:nvGrpSpPr>
        <p:grpSpPr>
          <a:xfrm>
            <a:off x="9297263" y="2753518"/>
            <a:ext cx="1869440" cy="1382216"/>
            <a:chOff x="500743" y="4570711"/>
            <a:chExt cx="1869440" cy="1382216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FCA8817-85F0-2E96-F6A8-F0839B0832DE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8292C330-649B-85F1-924C-47E794FA5721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1CF2EF00-EB37-2C81-D79B-EAB46DB58A06}"/>
                </a:ext>
              </a:extLst>
            </p:cNvPr>
            <p:cNvCxnSpPr/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6E698918-418B-C20F-42FD-8E7EAA298909}"/>
              </a:ext>
            </a:extLst>
          </p:cNvPr>
          <p:cNvSpPr txBox="1"/>
          <p:nvPr/>
        </p:nvSpPr>
        <p:spPr>
          <a:xfrm>
            <a:off x="3706722" y="4185444"/>
            <a:ext cx="2269769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/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>
                <a:latin typeface="楷体" panose="02010609060101010101" pitchFamily="49" charset="-122"/>
              </a:rPr>
              <a:t>个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A944DDF-9516-BCE0-2A26-68F3E43EADD8}"/>
              </a:ext>
            </a:extLst>
          </p:cNvPr>
          <p:cNvSpPr txBox="1"/>
          <p:nvPr/>
        </p:nvSpPr>
        <p:spPr>
          <a:xfrm>
            <a:off x="9328138" y="4185444"/>
            <a:ext cx="2269769" cy="668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lvl="0" indent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/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>
                <a:latin typeface="楷体" panose="02010609060101010101" pitchFamily="49" charset="-122"/>
              </a:rPr>
              <a:t>个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1835ED71-812B-608C-4146-0267469F6E4D}"/>
              </a:ext>
            </a:extLst>
          </p:cNvPr>
          <p:cNvSpPr txBox="1"/>
          <p:nvPr/>
        </p:nvSpPr>
        <p:spPr>
          <a:xfrm>
            <a:off x="4402896" y="351425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A10DDF1-5A33-A72A-817D-54AFE353CD42}"/>
              </a:ext>
            </a:extLst>
          </p:cNvPr>
          <p:cNvSpPr txBox="1"/>
          <p:nvPr/>
        </p:nvSpPr>
        <p:spPr>
          <a:xfrm>
            <a:off x="4402896" y="278266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8D075B7-8883-493B-83B8-5BB75BAB1EE9}"/>
              </a:ext>
            </a:extLst>
          </p:cNvPr>
          <p:cNvSpPr txBox="1"/>
          <p:nvPr/>
        </p:nvSpPr>
        <p:spPr>
          <a:xfrm>
            <a:off x="4402896" y="419669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A2DF26F-76F0-1686-A67F-D6A05F0E4044}"/>
              </a:ext>
            </a:extLst>
          </p:cNvPr>
          <p:cNvSpPr txBox="1"/>
          <p:nvPr/>
        </p:nvSpPr>
        <p:spPr>
          <a:xfrm>
            <a:off x="10021376" y="351425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57A18D7-BB37-5432-EC5C-0B98193C5BD3}"/>
              </a:ext>
            </a:extLst>
          </p:cNvPr>
          <p:cNvSpPr txBox="1"/>
          <p:nvPr/>
        </p:nvSpPr>
        <p:spPr>
          <a:xfrm>
            <a:off x="10021376" y="278266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0E3237A-B5F2-BCF1-B384-679D195617D9}"/>
              </a:ext>
            </a:extLst>
          </p:cNvPr>
          <p:cNvSpPr txBox="1"/>
          <p:nvPr/>
        </p:nvSpPr>
        <p:spPr>
          <a:xfrm>
            <a:off x="10011410" y="4196696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51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7789B17B-E864-837B-19AC-0602B0B3FF93}"/>
              </a:ext>
            </a:extLst>
          </p:cNvPr>
          <p:cNvSpPr/>
          <p:nvPr/>
        </p:nvSpPr>
        <p:spPr>
          <a:xfrm>
            <a:off x="500743" y="114391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7AA24786-CC41-D9D4-BE00-AA927DD00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23777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81C7F90-B7B2-0097-DFEC-A4AAC534F4A5}"/>
              </a:ext>
            </a:extLst>
          </p:cNvPr>
          <p:cNvGrpSpPr/>
          <p:nvPr/>
        </p:nvGrpSpPr>
        <p:grpSpPr>
          <a:xfrm>
            <a:off x="1182364" y="1976139"/>
            <a:ext cx="1772765" cy="1289422"/>
            <a:chOff x="3233785" y="3549253"/>
            <a:chExt cx="1772765" cy="1289422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DA99051B-8811-D9BE-32F6-A2BE129CB8FA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97D92D14-84B9-EE9B-D610-63D5AA7F086A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2D2E91BA-A33B-AD3B-786B-231A71ED6BB3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4878D87E-0344-CE7A-8A3F-308AC74254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D0C908C-495D-5FE9-105D-0DB0933BDB0E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05C3263E-AEB2-D1A1-DE06-31BD6CFD52EE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953F8401-F57B-DF8B-23D1-119E2E362294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572E30C3-BCE6-524F-18D1-432718EF3A3F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28B830D7-7667-179E-367A-8EF6BA2D01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F5718C04-19F6-975A-C41C-66757923C46D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07F26166-39B6-02BF-7071-BFF3211B0E95}"/>
              </a:ext>
            </a:extLst>
          </p:cNvPr>
          <p:cNvGrpSpPr/>
          <p:nvPr/>
        </p:nvGrpSpPr>
        <p:grpSpPr>
          <a:xfrm>
            <a:off x="3808832" y="1976139"/>
            <a:ext cx="1772765" cy="1289422"/>
            <a:chOff x="3233785" y="3549253"/>
            <a:chExt cx="1772765" cy="1289422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3AA28242-335A-F31E-52FE-967F74D58C8F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9A979760-5997-02DF-660F-A2F8458593EB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64E1FAA7-3089-D74B-83B4-3E2534ADC833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533520AF-93F7-F0DB-3075-9CFADF7247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49CB37C6-6439-7D9D-6705-9E623F8C84E3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A063E472-0C11-C00B-182D-435F454B289D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7F6347D4-4673-86AC-0EF9-E3F2BE370F1F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51705DB2-95D7-8EDA-8CE7-357A06182AC0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9A643F8F-27CE-F796-2AA9-33BFB8F369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6E6C885-1B39-B595-AD06-8684D5B2CE76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99487A5-F9B6-3391-5E9F-2BA55128BD4F}"/>
              </a:ext>
            </a:extLst>
          </p:cNvPr>
          <p:cNvGrpSpPr/>
          <p:nvPr/>
        </p:nvGrpSpPr>
        <p:grpSpPr>
          <a:xfrm>
            <a:off x="6435300" y="1976139"/>
            <a:ext cx="1772765" cy="1289422"/>
            <a:chOff x="3233785" y="3549253"/>
            <a:chExt cx="1772765" cy="1289422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F93259F1-C542-A3EE-319A-2F52A11C0681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68242AA3-603A-3D3D-7556-928B1E39DC9F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D4285561-1202-CE77-6094-898D21642811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FE2B099F-E0C5-F71C-7469-354BA7DDD3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B3742C0E-AA10-1460-D7C6-BDE757E22A60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B0F6BE8E-C479-A301-3D62-28D3971F28E6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31DB5972-6E6D-EC1B-36BD-4BA3A3FA4F26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3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文本框 52">
                <a:extLst>
                  <a:ext uri="{FF2B5EF4-FFF2-40B4-BE49-F238E27FC236}">
                    <a16:creationId xmlns:a16="http://schemas.microsoft.com/office/drawing/2014/main" id="{A5A11458-C913-DEBA-2745-F7F77F41685E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8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59604935-7467-F2DB-5D0F-E76E38AAE2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62A24C1D-FA10-2583-0F32-01F8274B02D9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8364F62C-F700-D4E3-DA1D-67408648B963}"/>
              </a:ext>
            </a:extLst>
          </p:cNvPr>
          <p:cNvGrpSpPr/>
          <p:nvPr/>
        </p:nvGrpSpPr>
        <p:grpSpPr>
          <a:xfrm>
            <a:off x="9061767" y="1976139"/>
            <a:ext cx="1772765" cy="1289422"/>
            <a:chOff x="3233785" y="3549253"/>
            <a:chExt cx="1772765" cy="1289422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E2D617B0-5FBB-E322-8874-9248E1F9FCDE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F3C4ACA4-F836-B5BE-B494-C43F6CD903AD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183C3927-4EE9-8740-C4E9-08BC2BCCAC96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C2BDF648-A280-CA6D-F30F-618B83301D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D0EACB7C-B416-9EF9-270F-37B584589555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+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0D75D937-AAD6-58D6-70D8-32A855FB5B07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96BB0037-42BA-C643-2968-58F416105A59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0158C993-4C6C-835A-3101-B1323D6C1030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5" name="直接连接符 64">
                <a:extLst>
                  <a:ext uri="{FF2B5EF4-FFF2-40B4-BE49-F238E27FC236}">
                    <a16:creationId xmlns:a16="http://schemas.microsoft.com/office/drawing/2014/main" id="{F1340F0B-D0EC-BF10-70E6-5927830AE3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6BEE19E-E291-B2D1-FE59-A7EA71BC2EA4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F4282A2F-64FA-BA08-598F-B69482CE5AB4}"/>
              </a:ext>
            </a:extLst>
          </p:cNvPr>
          <p:cNvGrpSpPr/>
          <p:nvPr/>
        </p:nvGrpSpPr>
        <p:grpSpPr>
          <a:xfrm>
            <a:off x="1182364" y="3681982"/>
            <a:ext cx="1772765" cy="1289422"/>
            <a:chOff x="3233785" y="3549253"/>
            <a:chExt cx="1772765" cy="1289422"/>
          </a:xfrm>
        </p:grpSpPr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A57CEC8C-FA6E-E95A-EE3F-6F1726D56C35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3FBF5027-D078-B6C6-27A6-E794FC748D01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9CD502F6-3DDC-E318-EDDF-28BDE19A1D59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9" name="直接连接符 78">
                <a:extLst>
                  <a:ext uri="{FF2B5EF4-FFF2-40B4-BE49-F238E27FC236}">
                    <a16:creationId xmlns:a16="http://schemas.microsoft.com/office/drawing/2014/main" id="{8EF0A6FF-2C34-F838-5925-40C882F3E9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0E0FEB57-FCE3-7728-4612-DC221C4F60A6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22A8FE30-80A6-D29D-6754-A253CACBD63F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6D06BB8A-E96C-F3ED-A6A3-F0FE348B72BA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文本框 74">
                <a:extLst>
                  <a:ext uri="{FF2B5EF4-FFF2-40B4-BE49-F238E27FC236}">
                    <a16:creationId xmlns:a16="http://schemas.microsoft.com/office/drawing/2014/main" id="{B1245E3B-3FF7-B21B-91B9-D58AD0D3CD7F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6" name="直接连接符 75">
                <a:extLst>
                  <a:ext uri="{FF2B5EF4-FFF2-40B4-BE49-F238E27FC236}">
                    <a16:creationId xmlns:a16="http://schemas.microsoft.com/office/drawing/2014/main" id="{998A458A-C175-AD43-AC33-A307AF8D09A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7E55E021-32A6-7DB4-C16D-EC432F770125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2B77F4AA-6621-27EB-CB99-EEFE0318E323}"/>
              </a:ext>
            </a:extLst>
          </p:cNvPr>
          <p:cNvGrpSpPr/>
          <p:nvPr/>
        </p:nvGrpSpPr>
        <p:grpSpPr>
          <a:xfrm>
            <a:off x="3808832" y="3681982"/>
            <a:ext cx="1772765" cy="1289422"/>
            <a:chOff x="3233785" y="3549253"/>
            <a:chExt cx="1772765" cy="1289422"/>
          </a:xfrm>
        </p:grpSpPr>
        <p:sp>
          <p:nvSpPr>
            <p:cNvPr id="88" name="文本框 87">
              <a:extLst>
                <a:ext uri="{FF2B5EF4-FFF2-40B4-BE49-F238E27FC236}">
                  <a16:creationId xmlns:a16="http://schemas.microsoft.com/office/drawing/2014/main" id="{C0D9D910-3787-07A1-8377-F7E9690A816B}"/>
                </a:ext>
              </a:extLst>
            </p:cNvPr>
            <p:cNvSpPr txBox="1"/>
            <p:nvPr/>
          </p:nvSpPr>
          <p:spPr>
            <a:xfrm>
              <a:off x="3233785" y="3867560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158BE6F1-2E0A-868A-7CC7-CE792FCD2B62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034EE0FE-EBD4-3517-188F-85852A9D5841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7AA9D7FC-B6C9-06E8-25B4-7C0D5E56398D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2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25416BBD-7D04-D0B5-4E7B-18CF51CF53EC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9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7" name="直接连接符 86">
                <a:extLst>
                  <a:ext uri="{FF2B5EF4-FFF2-40B4-BE49-F238E27FC236}">
                    <a16:creationId xmlns:a16="http://schemas.microsoft.com/office/drawing/2014/main" id="{DAC80855-1955-42D5-1E35-01A7737E9D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99FA2057-E812-E73B-0337-CD04717A7DC3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76A92B79-A7FB-7628-98EF-A17AF262DEEC}"/>
              </a:ext>
            </a:extLst>
          </p:cNvPr>
          <p:cNvGrpSpPr/>
          <p:nvPr/>
        </p:nvGrpSpPr>
        <p:grpSpPr>
          <a:xfrm>
            <a:off x="6435300" y="3681982"/>
            <a:ext cx="1772765" cy="1289422"/>
            <a:chOff x="3233785" y="3549253"/>
            <a:chExt cx="1772765" cy="1289422"/>
          </a:xfrm>
        </p:grpSpPr>
        <p:grpSp>
          <p:nvGrpSpPr>
            <p:cNvPr id="92" name="组合 91">
              <a:extLst>
                <a:ext uri="{FF2B5EF4-FFF2-40B4-BE49-F238E27FC236}">
                  <a16:creationId xmlns:a16="http://schemas.microsoft.com/office/drawing/2014/main" id="{3B9A7697-2319-E6D7-BC03-2182CFE900FC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0F9E83F5-34E4-DB1B-4207-0B512FA648E1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文本框 99">
                <a:extLst>
                  <a:ext uri="{FF2B5EF4-FFF2-40B4-BE49-F238E27FC236}">
                    <a16:creationId xmlns:a16="http://schemas.microsoft.com/office/drawing/2014/main" id="{D5FB319B-693B-2245-17B9-86B20E23BCC2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1" name="直接连接符 100">
                <a:extLst>
                  <a:ext uri="{FF2B5EF4-FFF2-40B4-BE49-F238E27FC236}">
                    <a16:creationId xmlns:a16="http://schemas.microsoft.com/office/drawing/2014/main" id="{0ADA816F-8667-5F60-8D5B-ADFA80B8B0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B003B751-BE9F-2E27-D1A7-4D2105A9647C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94" name="组合 93">
              <a:extLst>
                <a:ext uri="{FF2B5EF4-FFF2-40B4-BE49-F238E27FC236}">
                  <a16:creationId xmlns:a16="http://schemas.microsoft.com/office/drawing/2014/main" id="{54E0DD29-4ADD-D61A-316E-2C5D75586636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A85B49B6-37D8-8953-D6E1-2489C031FE7B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027C9C90-C6B7-C284-9645-4E2AB6C02785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7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8" name="直接连接符 97">
                <a:extLst>
                  <a:ext uri="{FF2B5EF4-FFF2-40B4-BE49-F238E27FC236}">
                    <a16:creationId xmlns:a16="http://schemas.microsoft.com/office/drawing/2014/main" id="{5DF535F9-CCF8-E26C-0DF5-3551192A8E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0627D5E9-D615-2DD3-62D3-D85B7A9B2906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6A85A490-685D-5BA0-9662-173C112726A1}"/>
              </a:ext>
            </a:extLst>
          </p:cNvPr>
          <p:cNvGrpSpPr/>
          <p:nvPr/>
        </p:nvGrpSpPr>
        <p:grpSpPr>
          <a:xfrm>
            <a:off x="9061767" y="3681982"/>
            <a:ext cx="1772765" cy="1289422"/>
            <a:chOff x="3233785" y="3549253"/>
            <a:chExt cx="1772765" cy="1289422"/>
          </a:xfrm>
        </p:grpSpPr>
        <p:grpSp>
          <p:nvGrpSpPr>
            <p:cNvPr id="103" name="组合 102">
              <a:extLst>
                <a:ext uri="{FF2B5EF4-FFF2-40B4-BE49-F238E27FC236}">
                  <a16:creationId xmlns:a16="http://schemas.microsoft.com/office/drawing/2014/main" id="{C2DE3B3B-5CE4-D13A-1C04-57D8FE0032F3}"/>
                </a:ext>
              </a:extLst>
            </p:cNvPr>
            <p:cNvGrpSpPr/>
            <p:nvPr/>
          </p:nvGrpSpPr>
          <p:grpSpPr>
            <a:xfrm>
              <a:off x="3233785" y="3549253"/>
              <a:ext cx="441146" cy="1289422"/>
              <a:chOff x="1411278" y="1102555"/>
              <a:chExt cx="441146" cy="1289422"/>
            </a:xfrm>
          </p:grpSpPr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E766FC01-221D-08C9-9D0D-4DC1F4F02E1A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4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F9805C6E-460B-C5DC-D2EC-E3FB10B594C3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12" name="直接连接符 111">
                <a:extLst>
                  <a:ext uri="{FF2B5EF4-FFF2-40B4-BE49-F238E27FC236}">
                    <a16:creationId xmlns:a16="http://schemas.microsoft.com/office/drawing/2014/main" id="{C6AC8AA9-E562-340E-93CF-B613A9C396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4" name="文本框 103">
              <a:extLst>
                <a:ext uri="{FF2B5EF4-FFF2-40B4-BE49-F238E27FC236}">
                  <a16:creationId xmlns:a16="http://schemas.microsoft.com/office/drawing/2014/main" id="{0C3779EC-C134-47B6-669A-0BF851C065E3}"/>
                </a:ext>
              </a:extLst>
            </p:cNvPr>
            <p:cNvSpPr txBox="1"/>
            <p:nvPr/>
          </p:nvSpPr>
          <p:spPr>
            <a:xfrm>
              <a:off x="3695910" y="3869178"/>
              <a:ext cx="4154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-</a:t>
              </a:r>
              <a:endParaRPr lang="zh-CN" altLang="en-US" sz="36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05" name="组合 104">
              <a:extLst>
                <a:ext uri="{FF2B5EF4-FFF2-40B4-BE49-F238E27FC236}">
                  <a16:creationId xmlns:a16="http://schemas.microsoft.com/office/drawing/2014/main" id="{68B9E2FA-87A0-F575-53CF-22C7AA1C3B39}"/>
                </a:ext>
              </a:extLst>
            </p:cNvPr>
            <p:cNvGrpSpPr/>
            <p:nvPr/>
          </p:nvGrpSpPr>
          <p:grpSpPr>
            <a:xfrm>
              <a:off x="4132389" y="3549253"/>
              <a:ext cx="441146" cy="1289422"/>
              <a:chOff x="1411278" y="1102555"/>
              <a:chExt cx="441146" cy="1289422"/>
            </a:xfrm>
          </p:grpSpPr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78492FA5-4A40-4BCE-D2C3-2A48AD1F7932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C07B7E2A-BDED-ECFA-95EC-D75BA47385CA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6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9" name="直接连接符 108">
                <a:extLst>
                  <a:ext uri="{FF2B5EF4-FFF2-40B4-BE49-F238E27FC236}">
                    <a16:creationId xmlns:a16="http://schemas.microsoft.com/office/drawing/2014/main" id="{947BC38C-0564-7A2C-A33C-70D580D6DE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文本框 105">
              <a:extLst>
                <a:ext uri="{FF2B5EF4-FFF2-40B4-BE49-F238E27FC236}">
                  <a16:creationId xmlns:a16="http://schemas.microsoft.com/office/drawing/2014/main" id="{5B867821-716E-E1C7-5C03-A6D897BD7DCD}"/>
                </a:ext>
              </a:extLst>
            </p:cNvPr>
            <p:cNvSpPr txBox="1"/>
            <p:nvPr/>
          </p:nvSpPr>
          <p:spPr>
            <a:xfrm>
              <a:off x="4552579" y="3869178"/>
              <a:ext cx="4539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=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38B3EC45-A254-D741-412D-D6C92CB7779D}"/>
              </a:ext>
            </a:extLst>
          </p:cNvPr>
          <p:cNvGrpSpPr/>
          <p:nvPr/>
        </p:nvGrpSpPr>
        <p:grpSpPr>
          <a:xfrm>
            <a:off x="2924499" y="1974518"/>
            <a:ext cx="441146" cy="1289422"/>
            <a:chOff x="1411278" y="1102555"/>
            <a:chExt cx="441146" cy="1289422"/>
          </a:xfrm>
        </p:grpSpPr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A1434C23-89E3-C34E-0852-23DA81C1C58A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6A599F35-AC9A-9C53-218E-D906FCD5ED6A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4</a:t>
              </a:r>
              <a:endParaRPr lang="zh-CN" altLang="en-US" sz="3600" dirty="0"/>
            </a:p>
          </p:txBody>
        </p:sp>
        <p:cxnSp>
          <p:nvCxnSpPr>
            <p:cNvPr id="116" name="直接连接符 115">
              <a:extLst>
                <a:ext uri="{FF2B5EF4-FFF2-40B4-BE49-F238E27FC236}">
                  <a16:creationId xmlns:a16="http://schemas.microsoft.com/office/drawing/2014/main" id="{F326982D-8033-D919-FB39-5CB4D45799BB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3D5DDAE8-32C8-02AE-C7FB-625298EC9500}"/>
              </a:ext>
            </a:extLst>
          </p:cNvPr>
          <p:cNvGrpSpPr/>
          <p:nvPr/>
        </p:nvGrpSpPr>
        <p:grpSpPr>
          <a:xfrm>
            <a:off x="5542660" y="1974518"/>
            <a:ext cx="441146" cy="1289422"/>
            <a:chOff x="1411278" y="1102555"/>
            <a:chExt cx="441146" cy="1289422"/>
          </a:xfrm>
        </p:grpSpPr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id="{6BD64FEA-AD01-52FB-C11A-603A27AA3CC2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119" name="文本框 118">
              <a:extLst>
                <a:ext uri="{FF2B5EF4-FFF2-40B4-BE49-F238E27FC236}">
                  <a16:creationId xmlns:a16="http://schemas.microsoft.com/office/drawing/2014/main" id="{D0F8FD92-25B0-9D79-B08E-988704996827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cxnSp>
          <p:nvCxnSpPr>
            <p:cNvPr id="120" name="直接连接符 119">
              <a:extLst>
                <a:ext uri="{FF2B5EF4-FFF2-40B4-BE49-F238E27FC236}">
                  <a16:creationId xmlns:a16="http://schemas.microsoft.com/office/drawing/2014/main" id="{4434E795-E343-3AA8-C201-666E7DEDC29E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文本框 121">
            <a:extLst>
              <a:ext uri="{FF2B5EF4-FFF2-40B4-BE49-F238E27FC236}">
                <a16:creationId xmlns:a16="http://schemas.microsoft.com/office/drawing/2014/main" id="{C7C5AF83-976E-5C27-AE13-56E55E954019}"/>
              </a:ext>
            </a:extLst>
          </p:cNvPr>
          <p:cNvSpPr txBox="1"/>
          <p:nvPr/>
        </p:nvSpPr>
        <p:spPr>
          <a:xfrm>
            <a:off x="8133097" y="229444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1</a:t>
            </a:r>
            <a:endParaRPr lang="zh-CN" altLang="en-US" sz="3600" dirty="0"/>
          </a:p>
        </p:txBody>
      </p: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64E6B279-1366-9608-2082-F65AFEA02F5B}"/>
              </a:ext>
            </a:extLst>
          </p:cNvPr>
          <p:cNvGrpSpPr/>
          <p:nvPr/>
        </p:nvGrpSpPr>
        <p:grpSpPr>
          <a:xfrm>
            <a:off x="10821707" y="1974518"/>
            <a:ext cx="441146" cy="1289422"/>
            <a:chOff x="1411278" y="1102555"/>
            <a:chExt cx="441146" cy="1289422"/>
          </a:xfrm>
        </p:grpSpPr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C46EEE8F-D5A4-5B7D-DAB6-B12647BFEBC1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1728DA6B-F586-A51B-86A3-BA66FFDA76E8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6</a:t>
              </a:r>
              <a:endParaRPr lang="zh-CN" altLang="en-US" sz="3600" dirty="0"/>
            </a:p>
          </p:txBody>
        </p:sp>
        <p:cxnSp>
          <p:nvCxnSpPr>
            <p:cNvPr id="128" name="直接连接符 127">
              <a:extLst>
                <a:ext uri="{FF2B5EF4-FFF2-40B4-BE49-F238E27FC236}">
                  <a16:creationId xmlns:a16="http://schemas.microsoft.com/office/drawing/2014/main" id="{1342CCFB-5FC0-EE89-FEB2-A2B442ECC400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E55AB27E-92CF-8E2B-24C0-577A2E043859}"/>
              </a:ext>
            </a:extLst>
          </p:cNvPr>
          <p:cNvGrpSpPr/>
          <p:nvPr/>
        </p:nvGrpSpPr>
        <p:grpSpPr>
          <a:xfrm>
            <a:off x="2924499" y="3678743"/>
            <a:ext cx="441146" cy="1289422"/>
            <a:chOff x="1411278" y="1102555"/>
            <a:chExt cx="441146" cy="1289422"/>
          </a:xfrm>
        </p:grpSpPr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697DDD2B-C7BF-0776-A58C-F74532CFFBB6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22C0CF4C-0D7C-14B9-DDD4-1C8957231B42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5</a:t>
              </a:r>
              <a:endParaRPr lang="zh-CN" altLang="en-US" sz="3600" dirty="0"/>
            </a:p>
          </p:txBody>
        </p:sp>
        <p:cxnSp>
          <p:nvCxnSpPr>
            <p:cNvPr id="132" name="直接连接符 131">
              <a:extLst>
                <a:ext uri="{FF2B5EF4-FFF2-40B4-BE49-F238E27FC236}">
                  <a16:creationId xmlns:a16="http://schemas.microsoft.com/office/drawing/2014/main" id="{B94ACB52-07A8-0773-056D-2AD8B5CF47A8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>
            <a:extLst>
              <a:ext uri="{FF2B5EF4-FFF2-40B4-BE49-F238E27FC236}">
                <a16:creationId xmlns:a16="http://schemas.microsoft.com/office/drawing/2014/main" id="{26C907E9-7689-D1DD-DD7B-66AC8433BDA4}"/>
              </a:ext>
            </a:extLst>
          </p:cNvPr>
          <p:cNvGrpSpPr/>
          <p:nvPr/>
        </p:nvGrpSpPr>
        <p:grpSpPr>
          <a:xfrm>
            <a:off x="5542660" y="3678743"/>
            <a:ext cx="441146" cy="1289422"/>
            <a:chOff x="1411278" y="1102555"/>
            <a:chExt cx="441146" cy="1289422"/>
          </a:xfrm>
        </p:grpSpPr>
        <p:sp>
          <p:nvSpPr>
            <p:cNvPr id="134" name="文本框 133">
              <a:extLst>
                <a:ext uri="{FF2B5EF4-FFF2-40B4-BE49-F238E27FC236}">
                  <a16:creationId xmlns:a16="http://schemas.microsoft.com/office/drawing/2014/main" id="{C0AF976D-CA7C-6E55-31BC-E92A5D77979F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489A66E6-EC17-EAC1-AF06-4AE7AE3ACD9F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9</a:t>
              </a:r>
              <a:endParaRPr lang="zh-CN" altLang="en-US" sz="3600" dirty="0"/>
            </a:p>
          </p:txBody>
        </p:sp>
        <p:cxnSp>
          <p:nvCxnSpPr>
            <p:cNvPr id="136" name="直接连接符 135">
              <a:extLst>
                <a:ext uri="{FF2B5EF4-FFF2-40B4-BE49-F238E27FC236}">
                  <a16:creationId xmlns:a16="http://schemas.microsoft.com/office/drawing/2014/main" id="{CB31929B-BD85-C90C-9FED-D49B8A320B04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7" name="组合 136">
            <a:extLst>
              <a:ext uri="{FF2B5EF4-FFF2-40B4-BE49-F238E27FC236}">
                <a16:creationId xmlns:a16="http://schemas.microsoft.com/office/drawing/2014/main" id="{294EB710-0126-EB85-C38D-B5749DBC5432}"/>
              </a:ext>
            </a:extLst>
          </p:cNvPr>
          <p:cNvGrpSpPr/>
          <p:nvPr/>
        </p:nvGrpSpPr>
        <p:grpSpPr>
          <a:xfrm>
            <a:off x="8133097" y="3678743"/>
            <a:ext cx="441146" cy="1289422"/>
            <a:chOff x="1411278" y="1102555"/>
            <a:chExt cx="441146" cy="1289422"/>
          </a:xfrm>
        </p:grpSpPr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FC0A7DED-96CD-4E06-7396-4B2D5EAAC44D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1</a:t>
              </a:r>
              <a:endParaRPr lang="zh-CN" altLang="en-US" sz="3600" dirty="0"/>
            </a:p>
          </p:txBody>
        </p:sp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BD669E97-BBE6-8569-F10D-956A19088B20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7</a:t>
              </a:r>
              <a:endParaRPr lang="zh-CN" altLang="en-US" sz="3600" dirty="0"/>
            </a:p>
          </p:txBody>
        </p:sp>
        <p:cxnSp>
          <p:nvCxnSpPr>
            <p:cNvPr id="140" name="直接连接符 139">
              <a:extLst>
                <a:ext uri="{FF2B5EF4-FFF2-40B4-BE49-F238E27FC236}">
                  <a16:creationId xmlns:a16="http://schemas.microsoft.com/office/drawing/2014/main" id="{3F3EAF93-D79A-75A0-E0DA-90FF24F71F75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1" name="组合 140">
            <a:extLst>
              <a:ext uri="{FF2B5EF4-FFF2-40B4-BE49-F238E27FC236}">
                <a16:creationId xmlns:a16="http://schemas.microsoft.com/office/drawing/2014/main" id="{CC36B22C-B0EE-CA94-21E6-EBD05E04D5EC}"/>
              </a:ext>
            </a:extLst>
          </p:cNvPr>
          <p:cNvGrpSpPr/>
          <p:nvPr/>
        </p:nvGrpSpPr>
        <p:grpSpPr>
          <a:xfrm>
            <a:off x="10821707" y="3678743"/>
            <a:ext cx="441146" cy="1289422"/>
            <a:chOff x="1411278" y="1102555"/>
            <a:chExt cx="441146" cy="1289422"/>
          </a:xfrm>
        </p:grpSpPr>
        <p:sp>
          <p:nvSpPr>
            <p:cNvPr id="142" name="文本框 141">
              <a:extLst>
                <a:ext uri="{FF2B5EF4-FFF2-40B4-BE49-F238E27FC236}">
                  <a16:creationId xmlns:a16="http://schemas.microsoft.com/office/drawing/2014/main" id="{453D8D67-F88D-542E-D766-85097FA1298F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3</a:t>
              </a:r>
              <a:endParaRPr lang="zh-CN" altLang="en-US" sz="3600" dirty="0"/>
            </a:p>
          </p:txBody>
        </p:sp>
        <p:sp>
          <p:nvSpPr>
            <p:cNvPr id="143" name="文本框 142">
              <a:extLst>
                <a:ext uri="{FF2B5EF4-FFF2-40B4-BE49-F238E27FC236}">
                  <a16:creationId xmlns:a16="http://schemas.microsoft.com/office/drawing/2014/main" id="{9DFD2321-3EFA-C831-E81E-360161230AE1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/>
                <a:t>6</a:t>
              </a:r>
              <a:endParaRPr lang="zh-CN" altLang="en-US" sz="3600" dirty="0"/>
            </a:p>
          </p:txBody>
        </p:sp>
        <p:cxnSp>
          <p:nvCxnSpPr>
            <p:cNvPr id="144" name="直接连接符 143">
              <a:extLst>
                <a:ext uri="{FF2B5EF4-FFF2-40B4-BE49-F238E27FC236}">
                  <a16:creationId xmlns:a16="http://schemas.microsoft.com/office/drawing/2014/main" id="{7AAD715F-2BCE-0C95-99FC-6E2C018E3948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13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>
            <a:extLst>
              <a:ext uri="{FF2B5EF4-FFF2-40B4-BE49-F238E27FC236}">
                <a16:creationId xmlns:a16="http://schemas.microsoft.com/office/drawing/2014/main" id="{773AFA60-F69D-A38D-AD35-9C76AB0D8AC3}"/>
              </a:ext>
            </a:extLst>
          </p:cNvPr>
          <p:cNvSpPr/>
          <p:nvPr/>
        </p:nvSpPr>
        <p:spPr>
          <a:xfrm>
            <a:off x="500743" y="8228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9FC83DE-B4C4-7B8D-FEBC-53D9A4246BB1}"/>
              </a:ext>
            </a:extLst>
          </p:cNvPr>
          <p:cNvSpPr txBox="1"/>
          <p:nvPr/>
        </p:nvSpPr>
        <p:spPr>
          <a:xfrm>
            <a:off x="1176120" y="421073"/>
            <a:ext cx="10515137" cy="3239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小红一家自驾游，行驶了全程的     后，进入服务区休息了一小时，又行驶了全程的     。还剩全程的几分之几到达目的地？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graphicFrame>
        <p:nvGraphicFramePr>
          <p:cNvPr id="25" name="对象 24">
            <a:extLst>
              <a:ext uri="{FF2B5EF4-FFF2-40B4-BE49-F238E27FC236}">
                <a16:creationId xmlns:a16="http://schemas.microsoft.com/office/drawing/2014/main" id="{1B90B5C9-2732-B91F-33B9-830AAEADBD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546890"/>
              </p:ext>
            </p:extLst>
          </p:nvPr>
        </p:nvGraphicFramePr>
        <p:xfrm>
          <a:off x="7680360" y="532613"/>
          <a:ext cx="6858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3" imgW="228600" imgH="406080" progId="Equation.DSMT4">
                  <p:embed/>
                </p:oleObj>
              </mc:Choice>
              <mc:Fallback>
                <p:oleObj name="Equation" r:id="rId3" imgW="228600" imgH="406080" progId="Equation.DSMT4">
                  <p:embed/>
                  <p:pic>
                    <p:nvPicPr>
                      <p:cNvPr id="27" name="对象 26">
                        <a:extLst>
                          <a:ext uri="{FF2B5EF4-FFF2-40B4-BE49-F238E27FC236}">
                            <a16:creationId xmlns:a16="http://schemas.microsoft.com/office/drawing/2014/main" id="{50F95641-9CD6-5967-B6DB-CF728BB9E0B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80360" y="532613"/>
                        <a:ext cx="68580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extLst>
              <a:ext uri="{FF2B5EF4-FFF2-40B4-BE49-F238E27FC236}">
                <a16:creationId xmlns:a16="http://schemas.microsoft.com/office/drawing/2014/main" id="{0983A64C-4305-8A26-1A54-45F2B49874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9008782"/>
              </p:ext>
            </p:extLst>
          </p:nvPr>
        </p:nvGraphicFramePr>
        <p:xfrm>
          <a:off x="7680360" y="1638027"/>
          <a:ext cx="6858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5" imgW="228600" imgH="406080" progId="Equation.DSMT4">
                  <p:embed/>
                </p:oleObj>
              </mc:Choice>
              <mc:Fallback>
                <p:oleObj name="Equation" r:id="rId5" imgW="228600" imgH="406080" progId="Equation.DSMT4">
                  <p:embed/>
                  <p:pic>
                    <p:nvPicPr>
                      <p:cNvPr id="25" name="对象 24">
                        <a:extLst>
                          <a:ext uri="{FF2B5EF4-FFF2-40B4-BE49-F238E27FC236}">
                            <a16:creationId xmlns:a16="http://schemas.microsoft.com/office/drawing/2014/main" id="{1B90B5C9-2732-B91F-33B9-830AAEADBD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80360" y="1638027"/>
                        <a:ext cx="68580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11">
            <a:extLst>
              <a:ext uri="{FF2B5EF4-FFF2-40B4-BE49-F238E27FC236}">
                <a16:creationId xmlns:a16="http://schemas.microsoft.com/office/drawing/2014/main" id="{E9F79DCA-A9C7-C5EB-61CC-6339C36B7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2012" y="316085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30" name="对象 29">
            <a:extLst>
              <a:ext uri="{FF2B5EF4-FFF2-40B4-BE49-F238E27FC236}">
                <a16:creationId xmlns:a16="http://schemas.microsoft.com/office/drawing/2014/main" id="{FE7AA618-AC25-5F32-5E15-ED490A1718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590616"/>
              </p:ext>
            </p:extLst>
          </p:nvPr>
        </p:nvGraphicFramePr>
        <p:xfrm>
          <a:off x="3769232" y="3852397"/>
          <a:ext cx="32385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7" imgW="1079280" imgH="406080" progId="Equation.DSMT4">
                  <p:embed/>
                </p:oleObj>
              </mc:Choice>
              <mc:Fallback>
                <p:oleObj name="Equation" r:id="rId7" imgW="1079280" imgH="406080" progId="Equation.DSMT4">
                  <p:embed/>
                  <p:pic>
                    <p:nvPicPr>
                      <p:cNvPr id="20" name="对象 19">
                        <a:extLst>
                          <a:ext uri="{FF2B5EF4-FFF2-40B4-BE49-F238E27FC236}">
                            <a16:creationId xmlns:a16="http://schemas.microsoft.com/office/drawing/2014/main" id="{6267D52A-A434-47C1-FFB3-90C4C40DF9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69232" y="3852397"/>
                        <a:ext cx="323850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5" name="组合 44">
            <a:extLst>
              <a:ext uri="{FF2B5EF4-FFF2-40B4-BE49-F238E27FC236}">
                <a16:creationId xmlns:a16="http://schemas.microsoft.com/office/drawing/2014/main" id="{EA02550D-EEB5-09DC-B376-5E9E5AF99E86}"/>
              </a:ext>
            </a:extLst>
          </p:cNvPr>
          <p:cNvGrpSpPr/>
          <p:nvPr/>
        </p:nvGrpSpPr>
        <p:grpSpPr>
          <a:xfrm>
            <a:off x="3092936" y="5077563"/>
            <a:ext cx="8103600" cy="1170000"/>
            <a:chOff x="3092936" y="5116475"/>
            <a:chExt cx="8103600" cy="1170000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9B27C83A-07C5-AB01-22FF-A4B583829C99}"/>
                </a:ext>
              </a:extLst>
            </p:cNvPr>
            <p:cNvSpPr txBox="1"/>
            <p:nvPr/>
          </p:nvSpPr>
          <p:spPr>
            <a:xfrm>
              <a:off x="3092936" y="5378310"/>
              <a:ext cx="81036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答：还剩全程的   到达目的地。</a:t>
              </a:r>
            </a:p>
          </p:txBody>
        </p:sp>
        <p:graphicFrame>
          <p:nvGraphicFramePr>
            <p:cNvPr id="44" name="对象 43">
              <a:extLst>
                <a:ext uri="{FF2B5EF4-FFF2-40B4-BE49-F238E27FC236}">
                  <a16:creationId xmlns:a16="http://schemas.microsoft.com/office/drawing/2014/main" id="{17BC2C3A-3531-97A5-A976-043C623E866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5374220"/>
                </p:ext>
              </p:extLst>
            </p:nvPr>
          </p:nvGraphicFramePr>
          <p:xfrm>
            <a:off x="6415908" y="5116475"/>
            <a:ext cx="658125" cy="117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" name="Equation" r:id="rId9" imgW="228600" imgH="406080" progId="Equation.DSMT4">
                    <p:embed/>
                  </p:oleObj>
                </mc:Choice>
                <mc:Fallback>
                  <p:oleObj name="Equation" r:id="rId9" imgW="228600" imgH="4060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415908" y="5116475"/>
                          <a:ext cx="658125" cy="117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>
            <a:extLst>
              <a:ext uri="{FF2B5EF4-FFF2-40B4-BE49-F238E27FC236}">
                <a16:creationId xmlns:a16="http://schemas.microsoft.com/office/drawing/2014/main" id="{F03D510C-9CEF-DC76-B1ED-996A0F343C18}"/>
              </a:ext>
            </a:extLst>
          </p:cNvPr>
          <p:cNvSpPr/>
          <p:nvPr/>
        </p:nvSpPr>
        <p:spPr>
          <a:xfrm>
            <a:off x="500743" y="66726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A18FCA2-927C-A7DA-26DF-EB970D559528}"/>
              </a:ext>
            </a:extLst>
          </p:cNvPr>
          <p:cNvSpPr txBox="1"/>
          <p:nvPr/>
        </p:nvSpPr>
        <p:spPr>
          <a:xfrm>
            <a:off x="1176120" y="479442"/>
            <a:ext cx="10515137" cy="2477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合唱队一共有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24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名学生，其中     是男生，男生有多少人？女生占合唱队总人数的几分之几？女生有多少人？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graphicFrame>
        <p:nvGraphicFramePr>
          <p:cNvPr id="20" name="对象 19">
            <a:extLst>
              <a:ext uri="{FF2B5EF4-FFF2-40B4-BE49-F238E27FC236}">
                <a16:creationId xmlns:a16="http://schemas.microsoft.com/office/drawing/2014/main" id="{6267D52A-A434-47C1-FFB3-90C4C40DF9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026125"/>
              </p:ext>
            </p:extLst>
          </p:nvPr>
        </p:nvGraphicFramePr>
        <p:xfrm>
          <a:off x="7357658" y="376949"/>
          <a:ext cx="4572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3" imgW="152280" imgH="406080" progId="Equation.DSMT4">
                  <p:embed/>
                </p:oleObj>
              </mc:Choice>
              <mc:Fallback>
                <p:oleObj name="Equation" r:id="rId3" imgW="152280" imgH="406080" progId="Equation.DSMT4">
                  <p:embed/>
                  <p:pic>
                    <p:nvPicPr>
                      <p:cNvPr id="25" name="对象 24">
                        <a:extLst>
                          <a:ext uri="{FF2B5EF4-FFF2-40B4-BE49-F238E27FC236}">
                            <a16:creationId xmlns:a16="http://schemas.microsoft.com/office/drawing/2014/main" id="{1B90B5C9-2732-B91F-33B9-830AAEADBD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57658" y="376949"/>
                        <a:ext cx="45720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11">
            <a:extLst>
              <a:ext uri="{FF2B5EF4-FFF2-40B4-BE49-F238E27FC236}">
                <a16:creationId xmlns:a16="http://schemas.microsoft.com/office/drawing/2014/main" id="{30225CAF-659E-9B6A-A4CE-6131F64CF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9085" y="247018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练习十八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AD8337F-8697-0155-A5F5-C2489F680342}"/>
              </a:ext>
            </a:extLst>
          </p:cNvPr>
          <p:cNvSpPr txBox="1"/>
          <p:nvPr/>
        </p:nvSpPr>
        <p:spPr>
          <a:xfrm>
            <a:off x="1176120" y="3059665"/>
            <a:ext cx="5143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男生：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24÷4=6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</a:p>
        </p:txBody>
      </p:sp>
      <p:graphicFrame>
        <p:nvGraphicFramePr>
          <p:cNvPr id="23" name="对象 22">
            <a:extLst>
              <a:ext uri="{FF2B5EF4-FFF2-40B4-BE49-F238E27FC236}">
                <a16:creationId xmlns:a16="http://schemas.microsoft.com/office/drawing/2014/main" id="{F20EAD85-6390-A5B1-572F-4F059FE82A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2397047"/>
              </p:ext>
            </p:extLst>
          </p:nvPr>
        </p:nvGraphicFramePr>
        <p:xfrm>
          <a:off x="1176120" y="3866463"/>
          <a:ext cx="182880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5" imgW="609480" imgH="406080" progId="Equation.DSMT4">
                  <p:embed/>
                </p:oleObj>
              </mc:Choice>
              <mc:Fallback>
                <p:oleObj name="Equation" r:id="rId5" imgW="609480" imgH="406080" progId="Equation.DSMT4">
                  <p:embed/>
                  <p:pic>
                    <p:nvPicPr>
                      <p:cNvPr id="30" name="对象 29">
                        <a:extLst>
                          <a:ext uri="{FF2B5EF4-FFF2-40B4-BE49-F238E27FC236}">
                            <a16:creationId xmlns:a16="http://schemas.microsoft.com/office/drawing/2014/main" id="{FE7AA618-AC25-5F32-5E15-ED490A1718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76120" y="3866463"/>
                        <a:ext cx="1828800" cy="116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文本框 23">
            <a:extLst>
              <a:ext uri="{FF2B5EF4-FFF2-40B4-BE49-F238E27FC236}">
                <a16:creationId xmlns:a16="http://schemas.microsoft.com/office/drawing/2014/main" id="{6C893F0B-14F7-276C-E21F-ED6E1507D2FB}"/>
              </a:ext>
            </a:extLst>
          </p:cNvPr>
          <p:cNvSpPr txBox="1"/>
          <p:nvPr/>
        </p:nvSpPr>
        <p:spPr>
          <a:xfrm>
            <a:off x="3189671" y="4127497"/>
            <a:ext cx="5143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女生：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24÷4=6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15FAFB2-E989-7A36-681C-B3D44EAEF17A}"/>
              </a:ext>
            </a:extLst>
          </p:cNvPr>
          <p:cNvSpPr txBox="1"/>
          <p:nvPr/>
        </p:nvSpPr>
        <p:spPr>
          <a:xfrm>
            <a:off x="7862563" y="4127497"/>
            <a:ext cx="3865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3×6=18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（人）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39898AD-5952-894E-901C-23F833A9CC44}"/>
              </a:ext>
            </a:extLst>
          </p:cNvPr>
          <p:cNvGrpSpPr/>
          <p:nvPr/>
        </p:nvGrpSpPr>
        <p:grpSpPr>
          <a:xfrm>
            <a:off x="1176120" y="4917194"/>
            <a:ext cx="9131663" cy="1461364"/>
            <a:chOff x="794657" y="4980540"/>
            <a:chExt cx="9131663" cy="1461364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3CD28A0-4190-9152-C10A-FD111A09713A}"/>
                </a:ext>
              </a:extLst>
            </p:cNvPr>
            <p:cNvSpPr txBox="1"/>
            <p:nvPr/>
          </p:nvSpPr>
          <p:spPr>
            <a:xfrm>
              <a:off x="794657" y="5241575"/>
              <a:ext cx="913166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6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答：男生有</a:t>
              </a:r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6</a:t>
              </a:r>
              <a:r>
                <a:rPr lang="zh-CN" altLang="en-US" sz="36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人，女生占合唱队总人数的  ，女生有</a:t>
              </a:r>
              <a:r>
                <a:rPr lang="en-US" altLang="zh-CN" sz="3600" dirty="0">
                  <a:solidFill>
                    <a:srgbClr val="EE1D23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</a:rPr>
                <a:t>18</a:t>
              </a:r>
              <a:r>
                <a:rPr lang="zh-CN" altLang="en-US" sz="3600" b="1" dirty="0">
                  <a:solidFill>
                    <a:srgbClr val="EE1D23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人。</a:t>
              </a:r>
            </a:p>
          </p:txBody>
        </p:sp>
        <p:graphicFrame>
          <p:nvGraphicFramePr>
            <p:cNvPr id="27" name="对象 26">
              <a:extLst>
                <a:ext uri="{FF2B5EF4-FFF2-40B4-BE49-F238E27FC236}">
                  <a16:creationId xmlns:a16="http://schemas.microsoft.com/office/drawing/2014/main" id="{5D7D1EE4-C454-5801-628A-2C13DB12B66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88992174"/>
                </p:ext>
              </p:extLst>
            </p:nvPr>
          </p:nvGraphicFramePr>
          <p:xfrm>
            <a:off x="8949508" y="4980540"/>
            <a:ext cx="438750" cy="117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1" name="Equation" r:id="rId7" imgW="152280" imgH="406080" progId="Equation.DSMT4">
                    <p:embed/>
                  </p:oleObj>
                </mc:Choice>
                <mc:Fallback>
                  <p:oleObj name="Equation" r:id="rId7" imgW="152280" imgH="4060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949508" y="4980540"/>
                          <a:ext cx="438750" cy="1170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2F35DC2F-45ED-942D-6888-43C00F9C4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0602" y="3153940"/>
            <a:ext cx="1353600" cy="1353600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B715DC73-6516-D8AB-B065-D44121289FA3}"/>
              </a:ext>
            </a:extLst>
          </p:cNvPr>
          <p:cNvSpPr/>
          <p:nvPr/>
        </p:nvSpPr>
        <p:spPr>
          <a:xfrm>
            <a:off x="3081802" y="2842434"/>
            <a:ext cx="6969247" cy="803480"/>
          </a:xfrm>
          <a:prstGeom prst="wedgeRoundRectCallout">
            <a:avLst>
              <a:gd name="adj1" fmla="val -57052"/>
              <a:gd name="adj2" fmla="val 3043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1833</TotalTime>
  <Words>690</Words>
  <Application>Microsoft Office PowerPoint</Application>
  <PresentationFormat>宽屏</PresentationFormat>
  <Paragraphs>178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70</cp:revision>
  <dcterms:created xsi:type="dcterms:W3CDTF">2025-04-19T06:03:16Z</dcterms:created>
  <dcterms:modified xsi:type="dcterms:W3CDTF">2025-07-22T03:19:19Z</dcterms:modified>
  <cp:category>状元成才路</cp:category>
  <cp:contentStatus>状元成才路</cp:contentStatus>
</cp:coreProperties>
</file>